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7" r:id="rId3"/>
    <p:sldId id="298" r:id="rId4"/>
    <p:sldId id="312" r:id="rId5"/>
    <p:sldId id="547" r:id="rId6"/>
    <p:sldId id="302" r:id="rId7"/>
    <p:sldId id="259" r:id="rId8"/>
    <p:sldId id="549" r:id="rId9"/>
    <p:sldId id="313" r:id="rId10"/>
    <p:sldId id="260" r:id="rId11"/>
    <p:sldId id="303" r:id="rId12"/>
    <p:sldId id="305" r:id="rId13"/>
    <p:sldId id="550" r:id="rId14"/>
    <p:sldId id="261" r:id="rId15"/>
    <p:sldId id="315" r:id="rId16"/>
    <p:sldId id="551" r:id="rId17"/>
    <p:sldId id="308" r:id="rId18"/>
    <p:sldId id="301" r:id="rId19"/>
    <p:sldId id="266" r:id="rId20"/>
    <p:sldId id="271" r:id="rId21"/>
    <p:sldId id="272" r:id="rId22"/>
    <p:sldId id="316" r:id="rId23"/>
    <p:sldId id="554" r:id="rId24"/>
    <p:sldId id="300" r:id="rId25"/>
    <p:sldId id="284" r:id="rId26"/>
    <p:sldId id="558" r:id="rId27"/>
    <p:sldId id="559" r:id="rId28"/>
    <p:sldId id="318" r:id="rId29"/>
    <p:sldId id="319" r:id="rId30"/>
    <p:sldId id="290" r:id="rId31"/>
    <p:sldId id="291" r:id="rId32"/>
    <p:sldId id="293" r:id="rId33"/>
    <p:sldId id="294" r:id="rId34"/>
    <p:sldId id="555" r:id="rId35"/>
    <p:sldId id="276" r:id="rId36"/>
    <p:sldId id="556" r:id="rId37"/>
    <p:sldId id="567" r:id="rId38"/>
    <p:sldId id="557" r:id="rId39"/>
    <p:sldId id="320" r:id="rId40"/>
    <p:sldId id="277" r:id="rId41"/>
    <p:sldId id="278" r:id="rId42"/>
    <p:sldId id="560" r:id="rId43"/>
    <p:sldId id="310" r:id="rId44"/>
    <p:sldId id="311" r:id="rId45"/>
    <p:sldId id="295" r:id="rId46"/>
    <p:sldId id="296" r:id="rId47"/>
    <p:sldId id="562" r:id="rId48"/>
    <p:sldId id="473" r:id="rId49"/>
    <p:sldId id="474" r:id="rId50"/>
    <p:sldId id="563" r:id="rId51"/>
    <p:sldId id="564" r:id="rId52"/>
    <p:sldId id="383" r:id="rId53"/>
    <p:sldId id="384" r:id="rId54"/>
    <p:sldId id="423" r:id="rId55"/>
    <p:sldId id="565" r:id="rId56"/>
    <p:sldId id="566" r:id="rId57"/>
    <p:sldId id="390" r:id="rId58"/>
    <p:sldId id="424" r:id="rId59"/>
    <p:sldId id="425" r:id="rId60"/>
    <p:sldId id="568" r:id="rId61"/>
    <p:sldId id="477" r:id="rId62"/>
    <p:sldId id="391" r:id="rId63"/>
    <p:sldId id="569" r:id="rId64"/>
    <p:sldId id="570" r:id="rId65"/>
    <p:sldId id="478" r:id="rId66"/>
    <p:sldId id="571" r:id="rId67"/>
    <p:sldId id="480" r:id="rId68"/>
    <p:sldId id="479" r:id="rId69"/>
    <p:sldId id="572" r:id="rId70"/>
    <p:sldId id="573" r:id="rId71"/>
    <p:sldId id="574" r:id="rId72"/>
    <p:sldId id="402" r:id="rId73"/>
    <p:sldId id="575" r:id="rId74"/>
    <p:sldId id="396" r:id="rId75"/>
    <p:sldId id="401" r:id="rId76"/>
    <p:sldId id="484" r:id="rId77"/>
    <p:sldId id="483" r:id="rId78"/>
    <p:sldId id="485" r:id="rId79"/>
    <p:sldId id="486" r:id="rId80"/>
    <p:sldId id="487" r:id="rId81"/>
    <p:sldId id="488" r:id="rId82"/>
    <p:sldId id="489" r:id="rId83"/>
    <p:sldId id="490" r:id="rId84"/>
    <p:sldId id="491" r:id="rId85"/>
    <p:sldId id="492" r:id="rId86"/>
    <p:sldId id="493" r:id="rId87"/>
    <p:sldId id="494" r:id="rId88"/>
    <p:sldId id="495" r:id="rId89"/>
    <p:sldId id="496" r:id="rId90"/>
    <p:sldId id="497" r:id="rId91"/>
    <p:sldId id="576" r:id="rId92"/>
    <p:sldId id="577" r:id="rId93"/>
    <p:sldId id="498" r:id="rId94"/>
    <p:sldId id="499" r:id="rId95"/>
    <p:sldId id="500" r:id="rId96"/>
    <p:sldId id="579" r:id="rId97"/>
    <p:sldId id="580" r:id="rId98"/>
    <p:sldId id="265" r:id="rId99"/>
    <p:sldId id="503" r:id="rId100"/>
    <p:sldId id="504" r:id="rId101"/>
    <p:sldId id="505" r:id="rId102"/>
    <p:sldId id="506" r:id="rId103"/>
    <p:sldId id="507" r:id="rId104"/>
    <p:sldId id="509" r:id="rId105"/>
    <p:sldId id="510" r:id="rId106"/>
    <p:sldId id="326" r:id="rId107"/>
    <p:sldId id="511" r:id="rId108"/>
    <p:sldId id="512" r:id="rId109"/>
    <p:sldId id="513" r:id="rId110"/>
    <p:sldId id="514" r:id="rId111"/>
    <p:sldId id="515" r:id="rId112"/>
    <p:sldId id="516" r:id="rId113"/>
    <p:sldId id="581" r:id="rId114"/>
    <p:sldId id="289" r:id="rId115"/>
    <p:sldId id="521" r:id="rId116"/>
    <p:sldId id="522" r:id="rId117"/>
    <p:sldId id="524" r:id="rId118"/>
    <p:sldId id="526" r:id="rId119"/>
    <p:sldId id="527" r:id="rId120"/>
    <p:sldId id="537" r:id="rId121"/>
    <p:sldId id="538" r:id="rId122"/>
    <p:sldId id="539" r:id="rId123"/>
    <p:sldId id="540" r:id="rId124"/>
    <p:sldId id="543" r:id="rId125"/>
    <p:sldId id="322" r:id="rId126"/>
    <p:sldId id="545" r:id="rId127"/>
    <p:sldId id="546" r:id="rId1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53" autoAdjust="0"/>
    <p:restoredTop sz="94660"/>
  </p:normalViewPr>
  <p:slideViewPr>
    <p:cSldViewPr snapToGrid="0">
      <p:cViewPr varScale="1">
        <p:scale>
          <a:sx n="67" d="100"/>
          <a:sy n="67" d="100"/>
        </p:scale>
        <p:origin x="64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presProps" Target="presProp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viewProps" Target="view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diagrams/_rels/data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ata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_rels/data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image" Target="../media/image27.png"/></Relationships>
</file>

<file path=ppt/diagrams/_rels/data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image" Target="../media/image43.png"/><Relationship Id="rId4" Type="http://schemas.openxmlformats.org/officeDocument/2006/relationships/image" Target="../media/image46.png"/></Relationships>
</file>

<file path=ppt/diagrams/_rels/data1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image" Target="../media/image49.png"/></Relationships>
</file>

<file path=ppt/diagrams/_rels/data2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image" Target="../media/image80.jpeg"/></Relationships>
</file>

<file path=ppt/diagrams/_rels/data23.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jpeg"/><Relationship Id="rId1" Type="http://schemas.openxmlformats.org/officeDocument/2006/relationships/slide" Target="../slides/slide51.xml"/><Relationship Id="rId4" Type="http://schemas.openxmlformats.org/officeDocument/2006/relationships/image" Target="../media/image86.png"/></Relationships>
</file>

<file path=ppt/diagrams/_rels/data25.xml.rels><?xml version="1.0" encoding="UTF-8" standalone="yes"?>
<Relationships xmlns="http://schemas.openxmlformats.org/package/2006/relationships"><Relationship Id="rId1" Type="http://schemas.openxmlformats.org/officeDocument/2006/relationships/image" Target="../media/image91.png"/></Relationships>
</file>

<file path=ppt/diagrams/_rels/data2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image" Target="../media/image94.png"/></Relationships>
</file>

<file path=ppt/diagrams/_rels/data30.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image" Target="../media/image101.png"/><Relationship Id="rId4" Type="http://schemas.openxmlformats.org/officeDocument/2006/relationships/image" Target="../media/image104.png"/></Relationships>
</file>

<file path=ppt/diagrams/_rels/data3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image" Target="../media/image106.png"/><Relationship Id="rId4" Type="http://schemas.openxmlformats.org/officeDocument/2006/relationships/image" Target="../media/image109.png"/></Relationships>
</file>

<file path=ppt/diagrams/_rels/data44.xml.rels><?xml version="1.0" encoding="UTF-8" standalone="yes"?>
<Relationships xmlns="http://schemas.openxmlformats.org/package/2006/relationships"><Relationship Id="rId2" Type="http://schemas.openxmlformats.org/officeDocument/2006/relationships/image" Target="../media/image133.jpg"/><Relationship Id="rId1" Type="http://schemas.openxmlformats.org/officeDocument/2006/relationships/image" Target="../media/image132.jpg"/></Relationships>
</file>

<file path=ppt/diagrams/_rels/data47.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image" Target="../media/image135.png"/></Relationships>
</file>

<file path=ppt/diagrams/_rels/data49.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image" Target="../media/image144.png"/></Relationships>
</file>

<file path=ppt/diagrams/_rels/data55.xml.rels><?xml version="1.0" encoding="UTF-8" standalone="yes"?>
<Relationships xmlns="http://schemas.openxmlformats.org/package/2006/relationships"><Relationship Id="rId1" Type="http://schemas.openxmlformats.org/officeDocument/2006/relationships/image" Target="../media/image160.jpg"/></Relationships>
</file>

<file path=ppt/diagrams/_rels/data56.xml.rels><?xml version="1.0" encoding="UTF-8" standalone="yes"?>
<Relationships xmlns="http://schemas.openxmlformats.org/package/2006/relationships"><Relationship Id="rId2" Type="http://schemas.openxmlformats.org/officeDocument/2006/relationships/image" Target="../media/image163.jpg"/><Relationship Id="rId1" Type="http://schemas.openxmlformats.org/officeDocument/2006/relationships/image" Target="../media/image162.jpg"/></Relationships>
</file>

<file path=ppt/diagrams/_rels/data57.xml.rels><?xml version="1.0" encoding="UTF-8" standalone="yes"?>
<Relationships xmlns="http://schemas.openxmlformats.org/package/2006/relationships"><Relationship Id="rId1" Type="http://schemas.openxmlformats.org/officeDocument/2006/relationships/image" Target="../media/image164.jpg"/></Relationships>
</file>

<file path=ppt/diagrams/_rels/data58.xml.rels><?xml version="1.0" encoding="UTF-8" standalone="yes"?>
<Relationships xmlns="http://schemas.openxmlformats.org/package/2006/relationships"><Relationship Id="rId1" Type="http://schemas.openxmlformats.org/officeDocument/2006/relationships/image" Target="../media/image165.png"/></Relationships>
</file>

<file path=ppt/diagrams/_rels/data60.xml.rels><?xml version="1.0" encoding="UTF-8" standalone="yes"?>
<Relationships xmlns="http://schemas.openxmlformats.org/package/2006/relationships"><Relationship Id="rId2" Type="http://schemas.openxmlformats.org/officeDocument/2006/relationships/image" Target="../media/image168.jpeg"/><Relationship Id="rId1" Type="http://schemas.openxmlformats.org/officeDocument/2006/relationships/image" Target="../media/image167.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rawing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image" Target="../media/image27.png"/></Relationships>
</file>

<file path=ppt/diagrams/_rels/drawing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image" Target="../media/image43.png"/><Relationship Id="rId4" Type="http://schemas.openxmlformats.org/officeDocument/2006/relationships/image" Target="../media/image46.png"/></Relationships>
</file>

<file path=ppt/diagrams/_rels/drawing1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image" Target="../media/image49.png"/></Relationships>
</file>

<file path=ppt/diagrams/_rels/drawing2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image" Target="../media/image80.jpeg"/></Relationships>
</file>

<file path=ppt/diagrams/_rels/drawing2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image" Target="../media/image84.jpeg"/></Relationships>
</file>

<file path=ppt/diagrams/_rels/drawing25.xml.rels><?xml version="1.0" encoding="UTF-8" standalone="yes"?>
<Relationships xmlns="http://schemas.openxmlformats.org/package/2006/relationships"><Relationship Id="rId1" Type="http://schemas.openxmlformats.org/officeDocument/2006/relationships/image" Target="../media/image91.png"/></Relationships>
</file>

<file path=ppt/diagrams/_rels/drawing2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image" Target="../media/image94.png"/></Relationships>
</file>

<file path=ppt/diagrams/_rels/drawing30.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image" Target="../media/image101.png"/><Relationship Id="rId4" Type="http://schemas.openxmlformats.org/officeDocument/2006/relationships/image" Target="../media/image104.png"/></Relationships>
</file>

<file path=ppt/diagrams/_rels/drawing3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image" Target="../media/image106.png"/><Relationship Id="rId4" Type="http://schemas.openxmlformats.org/officeDocument/2006/relationships/image" Target="../media/image109.png"/></Relationships>
</file>

<file path=ppt/diagrams/_rels/drawing44.xml.rels><?xml version="1.0" encoding="UTF-8" standalone="yes"?>
<Relationships xmlns="http://schemas.openxmlformats.org/package/2006/relationships"><Relationship Id="rId2" Type="http://schemas.openxmlformats.org/officeDocument/2006/relationships/image" Target="../media/image133.jpg"/><Relationship Id="rId1" Type="http://schemas.openxmlformats.org/officeDocument/2006/relationships/image" Target="../media/image132.jpg"/></Relationships>
</file>

<file path=ppt/diagrams/_rels/drawing47.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image" Target="../media/image135.png"/></Relationships>
</file>

<file path=ppt/diagrams/_rels/drawing49.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image" Target="../media/image144.png"/></Relationships>
</file>

<file path=ppt/diagrams/_rels/drawing55.xml.rels><?xml version="1.0" encoding="UTF-8" standalone="yes"?>
<Relationships xmlns="http://schemas.openxmlformats.org/package/2006/relationships"><Relationship Id="rId1" Type="http://schemas.openxmlformats.org/officeDocument/2006/relationships/image" Target="../media/image160.jpg"/></Relationships>
</file>

<file path=ppt/diagrams/_rels/drawing56.xml.rels><?xml version="1.0" encoding="UTF-8" standalone="yes"?>
<Relationships xmlns="http://schemas.openxmlformats.org/package/2006/relationships"><Relationship Id="rId2" Type="http://schemas.openxmlformats.org/officeDocument/2006/relationships/image" Target="../media/image163.jpg"/><Relationship Id="rId1" Type="http://schemas.openxmlformats.org/officeDocument/2006/relationships/image" Target="../media/image162.jpg"/></Relationships>
</file>

<file path=ppt/diagrams/_rels/drawing57.xml.rels><?xml version="1.0" encoding="UTF-8" standalone="yes"?>
<Relationships xmlns="http://schemas.openxmlformats.org/package/2006/relationships"><Relationship Id="rId1" Type="http://schemas.openxmlformats.org/officeDocument/2006/relationships/image" Target="../media/image164.jpg"/></Relationships>
</file>

<file path=ppt/diagrams/_rels/drawing58.xml.rels><?xml version="1.0" encoding="UTF-8" standalone="yes"?>
<Relationships xmlns="http://schemas.openxmlformats.org/package/2006/relationships"><Relationship Id="rId1" Type="http://schemas.openxmlformats.org/officeDocument/2006/relationships/image" Target="../media/image165.png"/></Relationships>
</file>

<file path=ppt/diagrams/_rels/drawing60.xml.rels><?xml version="1.0" encoding="UTF-8" standalone="yes"?>
<Relationships xmlns="http://schemas.openxmlformats.org/package/2006/relationships"><Relationship Id="rId2" Type="http://schemas.openxmlformats.org/officeDocument/2006/relationships/image" Target="../media/image168.jpeg"/><Relationship Id="rId1" Type="http://schemas.openxmlformats.org/officeDocument/2006/relationships/image" Target="../media/image16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BD4867-2772-42AB-AC3B-FCFC3340A7B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9D9CF72-795B-49A5-AD53-E552565FD032}">
      <dgm:prSet phldrT="[Text]" custT="1"/>
      <dgm:spPr>
        <a:solidFill>
          <a:srgbClr val="002060"/>
        </a:solidFill>
        <a:ln>
          <a:solidFill>
            <a:srgbClr val="660033"/>
          </a:solidFill>
        </a:ln>
      </dgm:spPr>
      <dgm:t>
        <a:bodyPr/>
        <a:lstStyle/>
        <a:p>
          <a:r>
            <a:rPr lang="en-US" sz="3200" b="1" dirty="0"/>
            <a:t>1. </a:t>
          </a:r>
          <a:r>
            <a:rPr lang="en-US" sz="3200" b="1" dirty="0" err="1"/>
            <a:t>Giai</a:t>
          </a:r>
          <a:r>
            <a:rPr lang="en-US" sz="3200" b="1" dirty="0"/>
            <a:t> </a:t>
          </a:r>
          <a:r>
            <a:rPr lang="en-US" sz="3200" b="1" dirty="0" err="1"/>
            <a:t>đoạn</a:t>
          </a:r>
          <a:r>
            <a:rPr lang="en-US" sz="3200" b="1" dirty="0"/>
            <a:t> </a:t>
          </a:r>
          <a:r>
            <a:rPr lang="en-US" sz="3200" b="1" dirty="0" err="1"/>
            <a:t>thế</a:t>
          </a:r>
          <a:r>
            <a:rPr lang="en-US" sz="3200" b="1" dirty="0"/>
            <a:t> </a:t>
          </a:r>
          <a:r>
            <a:rPr lang="en-US" sz="3200" b="1" dirty="0" err="1"/>
            <a:t>kỷ</a:t>
          </a:r>
          <a:r>
            <a:rPr lang="en-US" sz="3200" b="1" dirty="0"/>
            <a:t> X </a:t>
          </a:r>
          <a:endParaRPr lang="en-US" sz="3200" dirty="0">
            <a:solidFill>
              <a:schemeClr val="bg1"/>
            </a:solidFill>
          </a:endParaRPr>
        </a:p>
      </dgm:t>
    </dgm:pt>
    <dgm:pt modelId="{BAAEF961-7C72-47C0-99C4-4FC05A61D384}" type="parTrans" cxnId="{DDE2B770-B97D-4549-92B0-D47F8FCA9039}">
      <dgm:prSet/>
      <dgm:spPr/>
      <dgm:t>
        <a:bodyPr/>
        <a:lstStyle/>
        <a:p>
          <a:endParaRPr lang="en-US"/>
        </a:p>
      </dgm:t>
    </dgm:pt>
    <dgm:pt modelId="{CD356D5A-A68D-4E10-9EE0-B47355C5B54C}" type="sibTrans" cxnId="{DDE2B770-B97D-4549-92B0-D47F8FCA9039}">
      <dgm:prSet/>
      <dgm:spPr/>
      <dgm:t>
        <a:bodyPr/>
        <a:lstStyle/>
        <a:p>
          <a:endParaRPr lang="en-US"/>
        </a:p>
      </dgm:t>
    </dgm:pt>
    <dgm:pt modelId="{A2B3AF9A-971C-4305-AFCC-66C94A03F0F3}">
      <dgm:prSet phldrT="[Text]" custT="1"/>
      <dgm:spPr>
        <a:solidFill>
          <a:srgbClr val="002060"/>
        </a:solidFill>
        <a:ln>
          <a:solidFill>
            <a:srgbClr val="660033"/>
          </a:solidFill>
        </a:ln>
      </dgm:spPr>
      <dgm:t>
        <a:bodyPr/>
        <a:lstStyle/>
        <a:p>
          <a:r>
            <a:rPr lang="en-US" sz="3200" b="1" dirty="0"/>
            <a:t>2. </a:t>
          </a:r>
          <a:r>
            <a:rPr lang="en-US" sz="3200" b="1" dirty="0" err="1"/>
            <a:t>Giai</a:t>
          </a:r>
          <a:r>
            <a:rPr lang="en-US" sz="3200" b="1" dirty="0"/>
            <a:t> </a:t>
          </a:r>
          <a:r>
            <a:rPr lang="en-US" sz="3200" b="1" dirty="0" err="1"/>
            <a:t>đoạn</a:t>
          </a:r>
          <a:r>
            <a:rPr lang="en-US" sz="3200" b="1" dirty="0"/>
            <a:t> </a:t>
          </a:r>
          <a:r>
            <a:rPr lang="en-US" sz="3200" b="1" dirty="0" err="1"/>
            <a:t>thế</a:t>
          </a:r>
          <a:r>
            <a:rPr lang="en-US" sz="3200" b="1" dirty="0"/>
            <a:t> </a:t>
          </a:r>
          <a:r>
            <a:rPr lang="en-US" sz="3200" b="1" dirty="0" err="1"/>
            <a:t>kỷ</a:t>
          </a:r>
          <a:r>
            <a:rPr lang="en-US" sz="3200" b="1" dirty="0"/>
            <a:t> XI </a:t>
          </a:r>
          <a:r>
            <a:rPr lang="en-US" sz="3200" b="1" dirty="0" err="1"/>
            <a:t>đến</a:t>
          </a:r>
          <a:r>
            <a:rPr lang="en-US" sz="3200" b="1" dirty="0"/>
            <a:t> </a:t>
          </a:r>
          <a:r>
            <a:rPr lang="en-US" sz="3200" b="1" dirty="0" err="1"/>
            <a:t>thế</a:t>
          </a:r>
          <a:r>
            <a:rPr lang="en-US" sz="3200" b="1" dirty="0"/>
            <a:t> </a:t>
          </a:r>
          <a:r>
            <a:rPr lang="en-US" sz="3200" b="1" dirty="0" err="1"/>
            <a:t>kỷ</a:t>
          </a:r>
          <a:r>
            <a:rPr lang="en-US" sz="3200" b="1" dirty="0"/>
            <a:t> XV</a:t>
          </a:r>
          <a:endParaRPr lang="en-US" sz="3200" dirty="0">
            <a:solidFill>
              <a:schemeClr val="bg1"/>
            </a:solidFill>
          </a:endParaRPr>
        </a:p>
      </dgm:t>
    </dgm:pt>
    <dgm:pt modelId="{D31E7BFA-CDEA-4EB1-B684-B94ABDB3C2DC}" type="parTrans" cxnId="{C830998A-E302-4608-A086-A1318F2E7065}">
      <dgm:prSet/>
      <dgm:spPr/>
      <dgm:t>
        <a:bodyPr/>
        <a:lstStyle/>
        <a:p>
          <a:endParaRPr lang="en-US"/>
        </a:p>
      </dgm:t>
    </dgm:pt>
    <dgm:pt modelId="{29FBF513-363E-40DC-842E-E5EDB3FAF35B}" type="sibTrans" cxnId="{C830998A-E302-4608-A086-A1318F2E7065}">
      <dgm:prSet/>
      <dgm:spPr/>
      <dgm:t>
        <a:bodyPr/>
        <a:lstStyle/>
        <a:p>
          <a:endParaRPr lang="en-US"/>
        </a:p>
      </dgm:t>
    </dgm:pt>
    <dgm:pt modelId="{9E811618-AFBA-482D-B335-E41307B75F6C}">
      <dgm:prSet phldrT="[Text]" custT="1"/>
      <dgm:spPr>
        <a:solidFill>
          <a:srgbClr val="002060"/>
        </a:solidFill>
        <a:ln>
          <a:solidFill>
            <a:srgbClr val="660033"/>
          </a:solidFill>
        </a:ln>
      </dgm:spPr>
      <dgm:t>
        <a:bodyPr/>
        <a:lstStyle/>
        <a:p>
          <a:r>
            <a:rPr lang="en-US" sz="3200" b="1"/>
            <a:t>3. Giai đoạn từ thế kỷ XVI đến thế kỷ XIX		</a:t>
          </a:r>
          <a:endParaRPr lang="en-US" sz="3200" dirty="0">
            <a:solidFill>
              <a:schemeClr val="bg1"/>
            </a:solidFill>
          </a:endParaRPr>
        </a:p>
      </dgm:t>
    </dgm:pt>
    <dgm:pt modelId="{9D063359-759E-4AEA-A699-52EF1C243B08}" type="parTrans" cxnId="{1C8FF788-ADE2-4342-8CB9-C006256A91A3}">
      <dgm:prSet/>
      <dgm:spPr/>
      <dgm:t>
        <a:bodyPr/>
        <a:lstStyle/>
        <a:p>
          <a:endParaRPr lang="en-US"/>
        </a:p>
      </dgm:t>
    </dgm:pt>
    <dgm:pt modelId="{B2C78120-CE3F-4839-B38E-E3EFD4965913}" type="sibTrans" cxnId="{1C8FF788-ADE2-4342-8CB9-C006256A91A3}">
      <dgm:prSet/>
      <dgm:spPr/>
      <dgm:t>
        <a:bodyPr/>
        <a:lstStyle/>
        <a:p>
          <a:endParaRPr lang="en-US"/>
        </a:p>
      </dgm:t>
    </dgm:pt>
    <dgm:pt modelId="{51470EEE-CC46-49B6-90FF-A22849F52F66}" type="pres">
      <dgm:prSet presAssocID="{18BD4867-2772-42AB-AC3B-FCFC3340A7BA}" presName="linear" presStyleCnt="0">
        <dgm:presLayoutVars>
          <dgm:dir/>
          <dgm:animLvl val="lvl"/>
          <dgm:resizeHandles val="exact"/>
        </dgm:presLayoutVars>
      </dgm:prSet>
      <dgm:spPr/>
    </dgm:pt>
    <dgm:pt modelId="{B4F37353-2A35-4FE0-AE48-DEE3D468493E}" type="pres">
      <dgm:prSet presAssocID="{29D9CF72-795B-49A5-AD53-E552565FD032}" presName="parentLin" presStyleCnt="0"/>
      <dgm:spPr/>
    </dgm:pt>
    <dgm:pt modelId="{A03D932C-AA28-4108-B42F-D31CB29BCC8A}" type="pres">
      <dgm:prSet presAssocID="{29D9CF72-795B-49A5-AD53-E552565FD032}" presName="parentLeftMargin" presStyleLbl="node1" presStyleIdx="0" presStyleCnt="3"/>
      <dgm:spPr/>
    </dgm:pt>
    <dgm:pt modelId="{D17D104D-044D-4F2E-B095-A7A782490B39}" type="pres">
      <dgm:prSet presAssocID="{29D9CF72-795B-49A5-AD53-E552565FD032}" presName="parentText" presStyleLbl="node1" presStyleIdx="0" presStyleCnt="3" custScaleX="142857">
        <dgm:presLayoutVars>
          <dgm:chMax val="0"/>
          <dgm:bulletEnabled val="1"/>
        </dgm:presLayoutVars>
      </dgm:prSet>
      <dgm:spPr/>
    </dgm:pt>
    <dgm:pt modelId="{7386029B-AC99-4E21-8892-DC6A5E90DA4A}" type="pres">
      <dgm:prSet presAssocID="{29D9CF72-795B-49A5-AD53-E552565FD032}" presName="negativeSpace" presStyleCnt="0"/>
      <dgm:spPr/>
    </dgm:pt>
    <dgm:pt modelId="{520EA5B3-C238-45DE-9DDB-35BF6AC79C3A}" type="pres">
      <dgm:prSet presAssocID="{29D9CF72-795B-49A5-AD53-E552565FD032}" presName="childText" presStyleLbl="conFgAcc1" presStyleIdx="0" presStyleCnt="3">
        <dgm:presLayoutVars>
          <dgm:bulletEnabled val="1"/>
        </dgm:presLayoutVars>
      </dgm:prSet>
      <dgm:spPr/>
    </dgm:pt>
    <dgm:pt modelId="{09E2C972-B8EC-4366-902C-DFB40201048B}" type="pres">
      <dgm:prSet presAssocID="{CD356D5A-A68D-4E10-9EE0-B47355C5B54C}" presName="spaceBetweenRectangles" presStyleCnt="0"/>
      <dgm:spPr/>
    </dgm:pt>
    <dgm:pt modelId="{D6A3BDAC-816D-4518-A7D8-FB605165C7D5}" type="pres">
      <dgm:prSet presAssocID="{A2B3AF9A-971C-4305-AFCC-66C94A03F0F3}" presName="parentLin" presStyleCnt="0"/>
      <dgm:spPr/>
    </dgm:pt>
    <dgm:pt modelId="{CD9B4998-577C-4E9F-8A21-5D1D7E39DDD2}" type="pres">
      <dgm:prSet presAssocID="{A2B3AF9A-971C-4305-AFCC-66C94A03F0F3}" presName="parentLeftMargin" presStyleLbl="node1" presStyleIdx="0" presStyleCnt="3"/>
      <dgm:spPr/>
    </dgm:pt>
    <dgm:pt modelId="{304C3CCC-CC6F-455C-B316-4FD53760C8F0}" type="pres">
      <dgm:prSet presAssocID="{A2B3AF9A-971C-4305-AFCC-66C94A03F0F3}" presName="parentText" presStyleLbl="node1" presStyleIdx="1" presStyleCnt="3" custScaleX="142857">
        <dgm:presLayoutVars>
          <dgm:chMax val="0"/>
          <dgm:bulletEnabled val="1"/>
        </dgm:presLayoutVars>
      </dgm:prSet>
      <dgm:spPr/>
    </dgm:pt>
    <dgm:pt modelId="{D13AF7B7-FE40-4D8B-9FD1-E8512079823C}" type="pres">
      <dgm:prSet presAssocID="{A2B3AF9A-971C-4305-AFCC-66C94A03F0F3}" presName="negativeSpace" presStyleCnt="0"/>
      <dgm:spPr/>
    </dgm:pt>
    <dgm:pt modelId="{90CE8C27-3523-4E34-9C8B-A65B9CEB2B9A}" type="pres">
      <dgm:prSet presAssocID="{A2B3AF9A-971C-4305-AFCC-66C94A03F0F3}" presName="childText" presStyleLbl="conFgAcc1" presStyleIdx="1" presStyleCnt="3">
        <dgm:presLayoutVars>
          <dgm:bulletEnabled val="1"/>
        </dgm:presLayoutVars>
      </dgm:prSet>
      <dgm:spPr/>
    </dgm:pt>
    <dgm:pt modelId="{1DB38B8F-BEBD-4731-A9CA-479236323865}" type="pres">
      <dgm:prSet presAssocID="{29FBF513-363E-40DC-842E-E5EDB3FAF35B}" presName="spaceBetweenRectangles" presStyleCnt="0"/>
      <dgm:spPr/>
    </dgm:pt>
    <dgm:pt modelId="{E94B7240-0313-404D-B2DF-AD2F79ADDC90}" type="pres">
      <dgm:prSet presAssocID="{9E811618-AFBA-482D-B335-E41307B75F6C}" presName="parentLin" presStyleCnt="0"/>
      <dgm:spPr/>
    </dgm:pt>
    <dgm:pt modelId="{F4241A43-F247-4BD0-9D02-D7D96740B2FF}" type="pres">
      <dgm:prSet presAssocID="{9E811618-AFBA-482D-B335-E41307B75F6C}" presName="parentLeftMargin" presStyleLbl="node1" presStyleIdx="1" presStyleCnt="3"/>
      <dgm:spPr/>
    </dgm:pt>
    <dgm:pt modelId="{9B6BC476-A6C7-46F8-B294-E4A0D4C8E1F1}" type="pres">
      <dgm:prSet presAssocID="{9E811618-AFBA-482D-B335-E41307B75F6C}" presName="parentText" presStyleLbl="node1" presStyleIdx="2" presStyleCnt="3" custScaleX="137053">
        <dgm:presLayoutVars>
          <dgm:chMax val="0"/>
          <dgm:bulletEnabled val="1"/>
        </dgm:presLayoutVars>
      </dgm:prSet>
      <dgm:spPr/>
    </dgm:pt>
    <dgm:pt modelId="{3505DD02-1CCD-47FF-B95E-89BD08832718}" type="pres">
      <dgm:prSet presAssocID="{9E811618-AFBA-482D-B335-E41307B75F6C}" presName="negativeSpace" presStyleCnt="0"/>
      <dgm:spPr/>
    </dgm:pt>
    <dgm:pt modelId="{24290C19-56F7-4360-842C-175A3D3D07F1}" type="pres">
      <dgm:prSet presAssocID="{9E811618-AFBA-482D-B335-E41307B75F6C}" presName="childText" presStyleLbl="conFgAcc1" presStyleIdx="2" presStyleCnt="3">
        <dgm:presLayoutVars>
          <dgm:bulletEnabled val="1"/>
        </dgm:presLayoutVars>
      </dgm:prSet>
      <dgm:spPr/>
    </dgm:pt>
  </dgm:ptLst>
  <dgm:cxnLst>
    <dgm:cxn modelId="{F7279729-225E-43E3-A7AF-5A7AE11768A0}" type="presOf" srcId="{A2B3AF9A-971C-4305-AFCC-66C94A03F0F3}" destId="{CD9B4998-577C-4E9F-8A21-5D1D7E39DDD2}" srcOrd="0" destOrd="0" presId="urn:microsoft.com/office/officeart/2005/8/layout/list1"/>
    <dgm:cxn modelId="{D1B5FE69-1294-4396-BA63-857646FFDD57}" type="presOf" srcId="{29D9CF72-795B-49A5-AD53-E552565FD032}" destId="{D17D104D-044D-4F2E-B095-A7A782490B39}" srcOrd="1" destOrd="0" presId="urn:microsoft.com/office/officeart/2005/8/layout/list1"/>
    <dgm:cxn modelId="{DDE2B770-B97D-4549-92B0-D47F8FCA9039}" srcId="{18BD4867-2772-42AB-AC3B-FCFC3340A7BA}" destId="{29D9CF72-795B-49A5-AD53-E552565FD032}" srcOrd="0" destOrd="0" parTransId="{BAAEF961-7C72-47C0-99C4-4FC05A61D384}" sibTransId="{CD356D5A-A68D-4E10-9EE0-B47355C5B54C}"/>
    <dgm:cxn modelId="{9F8F2183-7EC2-45B4-8189-21225B3A9BC7}" type="presOf" srcId="{29D9CF72-795B-49A5-AD53-E552565FD032}" destId="{A03D932C-AA28-4108-B42F-D31CB29BCC8A}" srcOrd="0" destOrd="0" presId="urn:microsoft.com/office/officeart/2005/8/layout/list1"/>
    <dgm:cxn modelId="{1C8FF788-ADE2-4342-8CB9-C006256A91A3}" srcId="{18BD4867-2772-42AB-AC3B-FCFC3340A7BA}" destId="{9E811618-AFBA-482D-B335-E41307B75F6C}" srcOrd="2" destOrd="0" parTransId="{9D063359-759E-4AEA-A699-52EF1C243B08}" sibTransId="{B2C78120-CE3F-4839-B38E-E3EFD4965913}"/>
    <dgm:cxn modelId="{C830998A-E302-4608-A086-A1318F2E7065}" srcId="{18BD4867-2772-42AB-AC3B-FCFC3340A7BA}" destId="{A2B3AF9A-971C-4305-AFCC-66C94A03F0F3}" srcOrd="1" destOrd="0" parTransId="{D31E7BFA-CDEA-4EB1-B684-B94ABDB3C2DC}" sibTransId="{29FBF513-363E-40DC-842E-E5EDB3FAF35B}"/>
    <dgm:cxn modelId="{A407F9C5-B891-43B5-ABE1-F409F1203648}" type="presOf" srcId="{18BD4867-2772-42AB-AC3B-FCFC3340A7BA}" destId="{51470EEE-CC46-49B6-90FF-A22849F52F66}" srcOrd="0" destOrd="0" presId="urn:microsoft.com/office/officeart/2005/8/layout/list1"/>
    <dgm:cxn modelId="{9A6BC9D2-29FB-44AA-A83C-F2DA6D9D1F57}" type="presOf" srcId="{A2B3AF9A-971C-4305-AFCC-66C94A03F0F3}" destId="{304C3CCC-CC6F-455C-B316-4FD53760C8F0}" srcOrd="1" destOrd="0" presId="urn:microsoft.com/office/officeart/2005/8/layout/list1"/>
    <dgm:cxn modelId="{2BE48ADA-B221-47C6-9133-17D7D4936BE7}" type="presOf" srcId="{9E811618-AFBA-482D-B335-E41307B75F6C}" destId="{9B6BC476-A6C7-46F8-B294-E4A0D4C8E1F1}" srcOrd="1" destOrd="0" presId="urn:microsoft.com/office/officeart/2005/8/layout/list1"/>
    <dgm:cxn modelId="{B4E3CBF6-FA3E-4EBB-8081-EA21522978CB}" type="presOf" srcId="{9E811618-AFBA-482D-B335-E41307B75F6C}" destId="{F4241A43-F247-4BD0-9D02-D7D96740B2FF}" srcOrd="0" destOrd="0" presId="urn:microsoft.com/office/officeart/2005/8/layout/list1"/>
    <dgm:cxn modelId="{5E9B239C-6F73-4352-9674-98982AA9581D}" type="presParOf" srcId="{51470EEE-CC46-49B6-90FF-A22849F52F66}" destId="{B4F37353-2A35-4FE0-AE48-DEE3D468493E}" srcOrd="0" destOrd="0" presId="urn:microsoft.com/office/officeart/2005/8/layout/list1"/>
    <dgm:cxn modelId="{F48C50D2-1F6E-424E-A407-E893D5C3232D}" type="presParOf" srcId="{B4F37353-2A35-4FE0-AE48-DEE3D468493E}" destId="{A03D932C-AA28-4108-B42F-D31CB29BCC8A}" srcOrd="0" destOrd="0" presId="urn:microsoft.com/office/officeart/2005/8/layout/list1"/>
    <dgm:cxn modelId="{AE74B26B-B054-483B-A7CE-6A3F6CBDF248}" type="presParOf" srcId="{B4F37353-2A35-4FE0-AE48-DEE3D468493E}" destId="{D17D104D-044D-4F2E-B095-A7A782490B39}" srcOrd="1" destOrd="0" presId="urn:microsoft.com/office/officeart/2005/8/layout/list1"/>
    <dgm:cxn modelId="{D224BF55-4CC2-419B-A164-22AF214E6C58}" type="presParOf" srcId="{51470EEE-CC46-49B6-90FF-A22849F52F66}" destId="{7386029B-AC99-4E21-8892-DC6A5E90DA4A}" srcOrd="1" destOrd="0" presId="urn:microsoft.com/office/officeart/2005/8/layout/list1"/>
    <dgm:cxn modelId="{A2F10A8E-E8B4-4934-B85D-6E6CD21F2132}" type="presParOf" srcId="{51470EEE-CC46-49B6-90FF-A22849F52F66}" destId="{520EA5B3-C238-45DE-9DDB-35BF6AC79C3A}" srcOrd="2" destOrd="0" presId="urn:microsoft.com/office/officeart/2005/8/layout/list1"/>
    <dgm:cxn modelId="{E0E8362E-28B2-4D56-9273-F896B8B6936B}" type="presParOf" srcId="{51470EEE-CC46-49B6-90FF-A22849F52F66}" destId="{09E2C972-B8EC-4366-902C-DFB40201048B}" srcOrd="3" destOrd="0" presId="urn:microsoft.com/office/officeart/2005/8/layout/list1"/>
    <dgm:cxn modelId="{6D236149-E1D4-4BFB-A673-08480F7F2267}" type="presParOf" srcId="{51470EEE-CC46-49B6-90FF-A22849F52F66}" destId="{D6A3BDAC-816D-4518-A7D8-FB605165C7D5}" srcOrd="4" destOrd="0" presId="urn:microsoft.com/office/officeart/2005/8/layout/list1"/>
    <dgm:cxn modelId="{B5B98B30-0A5F-4DA0-BC46-5A41B2BCEEE8}" type="presParOf" srcId="{D6A3BDAC-816D-4518-A7D8-FB605165C7D5}" destId="{CD9B4998-577C-4E9F-8A21-5D1D7E39DDD2}" srcOrd="0" destOrd="0" presId="urn:microsoft.com/office/officeart/2005/8/layout/list1"/>
    <dgm:cxn modelId="{38F3D1F9-841A-408B-BD8B-153CD68E391A}" type="presParOf" srcId="{D6A3BDAC-816D-4518-A7D8-FB605165C7D5}" destId="{304C3CCC-CC6F-455C-B316-4FD53760C8F0}" srcOrd="1" destOrd="0" presId="urn:microsoft.com/office/officeart/2005/8/layout/list1"/>
    <dgm:cxn modelId="{85808A71-A61B-4292-A723-08FD2279EB37}" type="presParOf" srcId="{51470EEE-CC46-49B6-90FF-A22849F52F66}" destId="{D13AF7B7-FE40-4D8B-9FD1-E8512079823C}" srcOrd="5" destOrd="0" presId="urn:microsoft.com/office/officeart/2005/8/layout/list1"/>
    <dgm:cxn modelId="{09863E82-9768-471A-A6E7-BA0E28CB9CA7}" type="presParOf" srcId="{51470EEE-CC46-49B6-90FF-A22849F52F66}" destId="{90CE8C27-3523-4E34-9C8B-A65B9CEB2B9A}" srcOrd="6" destOrd="0" presId="urn:microsoft.com/office/officeart/2005/8/layout/list1"/>
    <dgm:cxn modelId="{37D728E1-BD6C-4075-97A8-8BEAB34AACBA}" type="presParOf" srcId="{51470EEE-CC46-49B6-90FF-A22849F52F66}" destId="{1DB38B8F-BEBD-4731-A9CA-479236323865}" srcOrd="7" destOrd="0" presId="urn:microsoft.com/office/officeart/2005/8/layout/list1"/>
    <dgm:cxn modelId="{17D8F93A-FF28-4CC8-954C-BDD6A95FBE2E}" type="presParOf" srcId="{51470EEE-CC46-49B6-90FF-A22849F52F66}" destId="{E94B7240-0313-404D-B2DF-AD2F79ADDC90}" srcOrd="8" destOrd="0" presId="urn:microsoft.com/office/officeart/2005/8/layout/list1"/>
    <dgm:cxn modelId="{ED323806-1FF7-43CB-AC46-62FEA0773CF0}" type="presParOf" srcId="{E94B7240-0313-404D-B2DF-AD2F79ADDC90}" destId="{F4241A43-F247-4BD0-9D02-D7D96740B2FF}" srcOrd="0" destOrd="0" presId="urn:microsoft.com/office/officeart/2005/8/layout/list1"/>
    <dgm:cxn modelId="{E60F8279-C48C-4BA7-950D-78B41DA10B84}" type="presParOf" srcId="{E94B7240-0313-404D-B2DF-AD2F79ADDC90}" destId="{9B6BC476-A6C7-46F8-B294-E4A0D4C8E1F1}" srcOrd="1" destOrd="0" presId="urn:microsoft.com/office/officeart/2005/8/layout/list1"/>
    <dgm:cxn modelId="{86170FAA-9C4C-4A6F-9308-45F94D700C71}" type="presParOf" srcId="{51470EEE-CC46-49B6-90FF-A22849F52F66}" destId="{3505DD02-1CCD-47FF-B95E-89BD08832718}" srcOrd="9" destOrd="0" presId="urn:microsoft.com/office/officeart/2005/8/layout/list1"/>
    <dgm:cxn modelId="{3CC33FD9-2B5A-418A-B37E-3CAFFA7C1BDC}" type="presParOf" srcId="{51470EEE-CC46-49B6-90FF-A22849F52F66}" destId="{24290C19-56F7-4360-842C-175A3D3D07F1}"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37D82A-18A9-49A9-85CB-1E2B186F417A}"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A01DE4CE-0A1D-4E24-BC4F-1F72E5F80C4C}">
      <dgm:prSet phldrT="[Text]" custT="1"/>
      <dgm:spPr>
        <a:solidFill>
          <a:srgbClr val="FFFF00"/>
        </a:solidFill>
      </dgm:spPr>
      <dgm:t>
        <a:bodyPr/>
        <a:lstStyle/>
        <a:p>
          <a:r>
            <a:rPr lang="en-US" sz="3600" b="1" dirty="0">
              <a:solidFill>
                <a:schemeClr val="accent1">
                  <a:lumMod val="75000"/>
                </a:schemeClr>
              </a:solidFill>
            </a:rPr>
            <a:t>1. </a:t>
          </a:r>
          <a:r>
            <a:rPr lang="en-US" sz="3600" b="1" dirty="0" err="1">
              <a:solidFill>
                <a:schemeClr val="accent1">
                  <a:lumMod val="75000"/>
                </a:schemeClr>
              </a:solidFill>
            </a:rPr>
            <a:t>Các</a:t>
          </a:r>
          <a:r>
            <a:rPr lang="en-US" sz="3600" b="1" dirty="0">
              <a:solidFill>
                <a:schemeClr val="accent1">
                  <a:lumMod val="75000"/>
                </a:schemeClr>
              </a:solidFill>
            </a:rPr>
            <a:t> </a:t>
          </a:r>
          <a:r>
            <a:rPr lang="en-US" sz="3600" b="1" dirty="0" err="1">
              <a:solidFill>
                <a:schemeClr val="accent1">
                  <a:lumMod val="75000"/>
                </a:schemeClr>
              </a:solidFill>
            </a:rPr>
            <a:t>vương</a:t>
          </a:r>
          <a:r>
            <a:rPr lang="en-US" sz="3600" b="1" dirty="0">
              <a:solidFill>
                <a:schemeClr val="accent1">
                  <a:lumMod val="75000"/>
                </a:schemeClr>
              </a:solidFill>
            </a:rPr>
            <a:t> </a:t>
          </a:r>
          <a:r>
            <a:rPr lang="en-US" sz="3600" b="1" dirty="0" err="1">
              <a:solidFill>
                <a:schemeClr val="accent1">
                  <a:lumMod val="75000"/>
                </a:schemeClr>
              </a:solidFill>
            </a:rPr>
            <a:t>triều</a:t>
          </a:r>
          <a:r>
            <a:rPr lang="en-US" sz="3600" b="1" dirty="0">
              <a:solidFill>
                <a:schemeClr val="accent1">
                  <a:lumMod val="75000"/>
                </a:schemeClr>
              </a:solidFill>
            </a:rPr>
            <a:t> </a:t>
          </a:r>
          <a:r>
            <a:rPr lang="en-US" sz="3600" b="1" dirty="0" err="1">
              <a:solidFill>
                <a:schemeClr val="accent1">
                  <a:lumMod val="75000"/>
                </a:schemeClr>
              </a:solidFill>
            </a:rPr>
            <a:t>Ngô</a:t>
          </a:r>
          <a:r>
            <a:rPr lang="en-US" sz="3600" b="1" dirty="0">
              <a:solidFill>
                <a:schemeClr val="accent1">
                  <a:lumMod val="75000"/>
                </a:schemeClr>
              </a:solidFill>
            </a:rPr>
            <a:t> – </a:t>
          </a:r>
          <a:r>
            <a:rPr lang="en-US" sz="3600" b="1" dirty="0" err="1">
              <a:solidFill>
                <a:schemeClr val="accent1">
                  <a:lumMod val="75000"/>
                </a:schemeClr>
              </a:solidFill>
            </a:rPr>
            <a:t>Đinh</a:t>
          </a:r>
          <a:r>
            <a:rPr lang="en-US" sz="3600" b="1" dirty="0">
              <a:solidFill>
                <a:schemeClr val="accent1">
                  <a:lumMod val="75000"/>
                </a:schemeClr>
              </a:solidFill>
            </a:rPr>
            <a:t> - </a:t>
          </a:r>
          <a:r>
            <a:rPr lang="en-US" sz="3600" b="1" dirty="0" err="1">
              <a:solidFill>
                <a:schemeClr val="accent1">
                  <a:lumMod val="75000"/>
                </a:schemeClr>
              </a:solidFill>
            </a:rPr>
            <a:t>Tiền</a:t>
          </a:r>
          <a:r>
            <a:rPr lang="en-US" sz="3600" b="1" dirty="0">
              <a:solidFill>
                <a:schemeClr val="accent1">
                  <a:lumMod val="75000"/>
                </a:schemeClr>
              </a:solidFill>
            </a:rPr>
            <a:t> </a:t>
          </a:r>
          <a:r>
            <a:rPr lang="en-US" sz="3600" b="1" dirty="0" err="1">
              <a:solidFill>
                <a:schemeClr val="accent1">
                  <a:lumMod val="75000"/>
                </a:schemeClr>
              </a:solidFill>
            </a:rPr>
            <a:t>Lê</a:t>
          </a:r>
          <a:r>
            <a:rPr lang="en-US" sz="3600" b="1" dirty="0">
              <a:solidFill>
                <a:schemeClr val="accent1">
                  <a:lumMod val="75000"/>
                </a:schemeClr>
              </a:solidFill>
            </a:rPr>
            <a:t> (905 – 1009)</a:t>
          </a:r>
        </a:p>
      </dgm:t>
    </dgm:pt>
    <dgm:pt modelId="{8FC47607-00BD-4E3D-AF32-E74D6738CC2A}" type="parTrans" cxnId="{04F4B225-8855-40B4-979A-81C640C8D0FF}">
      <dgm:prSet/>
      <dgm:spPr/>
      <dgm:t>
        <a:bodyPr/>
        <a:lstStyle/>
        <a:p>
          <a:endParaRPr lang="en-US" sz="3600" b="0"/>
        </a:p>
      </dgm:t>
    </dgm:pt>
    <dgm:pt modelId="{955160C8-0D9A-4F88-A538-4917E6718824}" type="sibTrans" cxnId="{04F4B225-8855-40B4-979A-81C640C8D0FF}">
      <dgm:prSet/>
      <dgm:spPr/>
      <dgm:t>
        <a:bodyPr/>
        <a:lstStyle/>
        <a:p>
          <a:endParaRPr lang="en-US" sz="3600" b="0"/>
        </a:p>
      </dgm:t>
    </dgm:pt>
    <dgm:pt modelId="{5E33E39D-E8FB-475B-B57E-BD6D2892740E}">
      <dgm:prSet phldrT="[Text]" custT="1"/>
      <dgm:spPr>
        <a:solidFill>
          <a:schemeClr val="accent6">
            <a:lumMod val="50000"/>
          </a:schemeClr>
        </a:solidFill>
      </dgm:spPr>
      <dgm:t>
        <a:bodyPr/>
        <a:lstStyle/>
        <a:p>
          <a:r>
            <a:rPr lang="en-US" sz="3600" i="1" dirty="0"/>
            <a:t>1.1. </a:t>
          </a:r>
          <a:r>
            <a:rPr lang="en-US" sz="3600" i="1" dirty="0" err="1"/>
            <a:t>Ngô</a:t>
          </a:r>
          <a:r>
            <a:rPr lang="en-US" sz="3600" i="1" dirty="0"/>
            <a:t> </a:t>
          </a:r>
          <a:r>
            <a:rPr lang="en-US" sz="3600" i="1" dirty="0" err="1"/>
            <a:t>Quyền</a:t>
          </a:r>
          <a:r>
            <a:rPr lang="en-US" sz="3600" i="1" dirty="0"/>
            <a:t> </a:t>
          </a:r>
          <a:r>
            <a:rPr lang="en-US" sz="3600" i="1" dirty="0" err="1"/>
            <a:t>chiến</a:t>
          </a:r>
          <a:r>
            <a:rPr lang="en-US" sz="3600" i="1" dirty="0"/>
            <a:t> </a:t>
          </a:r>
          <a:r>
            <a:rPr lang="en-US" sz="3600" i="1" dirty="0" err="1"/>
            <a:t>thắng</a:t>
          </a:r>
          <a:r>
            <a:rPr lang="en-US" sz="3600" i="1" dirty="0"/>
            <a:t> Nam </a:t>
          </a:r>
          <a:r>
            <a:rPr lang="en-US" sz="3600" i="1" dirty="0" err="1"/>
            <a:t>Hán</a:t>
          </a:r>
          <a:endParaRPr lang="en-US" sz="3600" b="0" dirty="0">
            <a:solidFill>
              <a:schemeClr val="tx1"/>
            </a:solidFill>
          </a:endParaRPr>
        </a:p>
      </dgm:t>
    </dgm:pt>
    <dgm:pt modelId="{DFC4AF43-373A-4653-AB28-D60E50D9BCD6}" type="parTrans" cxnId="{48EC88E5-23CF-4C41-ACD8-032BB219A15F}">
      <dgm:prSet/>
      <dgm:spPr/>
      <dgm:t>
        <a:bodyPr/>
        <a:lstStyle/>
        <a:p>
          <a:endParaRPr lang="en-US" sz="3600" b="0"/>
        </a:p>
      </dgm:t>
    </dgm:pt>
    <dgm:pt modelId="{8D7460BD-16EA-453F-80A8-0124131BF7DE}" type="sibTrans" cxnId="{48EC88E5-23CF-4C41-ACD8-032BB219A15F}">
      <dgm:prSet/>
      <dgm:spPr/>
      <dgm:t>
        <a:bodyPr/>
        <a:lstStyle/>
        <a:p>
          <a:endParaRPr lang="en-US" sz="3600" b="0"/>
        </a:p>
      </dgm:t>
    </dgm:pt>
    <dgm:pt modelId="{32427B28-BDD7-4518-8848-326158B2757C}">
      <dgm:prSet phldrT="[Text]" custT="1"/>
      <dgm:spPr>
        <a:solidFill>
          <a:srgbClr val="00B050"/>
        </a:solidFill>
        <a:ln>
          <a:solidFill>
            <a:srgbClr val="00B050"/>
          </a:solidFill>
        </a:ln>
      </dgm:spPr>
      <dgm:t>
        <a:bodyPr/>
        <a:lstStyle/>
        <a:p>
          <a:r>
            <a:rPr lang="en-US" sz="3600" i="1" dirty="0"/>
            <a:t>1.2. </a:t>
          </a:r>
          <a:r>
            <a:rPr lang="en-US" sz="3600" i="1" dirty="0" err="1"/>
            <a:t>Loạn</a:t>
          </a:r>
          <a:r>
            <a:rPr lang="en-US" sz="3600" i="1" dirty="0"/>
            <a:t> </a:t>
          </a:r>
          <a:r>
            <a:rPr lang="en-US" sz="3600" i="1" dirty="0" err="1"/>
            <a:t>thập</a:t>
          </a:r>
          <a:r>
            <a:rPr lang="en-US" sz="3600" i="1" dirty="0"/>
            <a:t> </a:t>
          </a:r>
          <a:r>
            <a:rPr lang="en-US" sz="3600" i="1" dirty="0" err="1"/>
            <a:t>nhị</a:t>
          </a:r>
          <a:r>
            <a:rPr lang="en-US" sz="3600" i="1" dirty="0"/>
            <a:t> </a:t>
          </a:r>
          <a:r>
            <a:rPr lang="en-US" sz="3600" i="1" dirty="0" err="1"/>
            <a:t>sứ</a:t>
          </a:r>
          <a:r>
            <a:rPr lang="en-US" sz="3600" i="1" dirty="0"/>
            <a:t> </a:t>
          </a:r>
          <a:r>
            <a:rPr lang="en-US" sz="3600" i="1" dirty="0" err="1"/>
            <a:t>quân</a:t>
          </a:r>
          <a:endParaRPr lang="en-US" sz="3600" b="0" dirty="0">
            <a:solidFill>
              <a:schemeClr val="bg1"/>
            </a:solidFill>
          </a:endParaRPr>
        </a:p>
      </dgm:t>
    </dgm:pt>
    <dgm:pt modelId="{38E2E38B-EA89-4AD4-91B6-68FF736E338A}" type="parTrans" cxnId="{A2BA93E0-6136-47CE-B38A-A72AF8AA738C}">
      <dgm:prSet/>
      <dgm:spPr/>
      <dgm:t>
        <a:bodyPr/>
        <a:lstStyle/>
        <a:p>
          <a:endParaRPr lang="en-US" sz="3600" b="0"/>
        </a:p>
      </dgm:t>
    </dgm:pt>
    <dgm:pt modelId="{EC63E7A1-C093-484E-B105-7C5599860476}" type="sibTrans" cxnId="{A2BA93E0-6136-47CE-B38A-A72AF8AA738C}">
      <dgm:prSet/>
      <dgm:spPr/>
      <dgm:t>
        <a:bodyPr/>
        <a:lstStyle/>
        <a:p>
          <a:endParaRPr lang="en-US" sz="3600" b="0"/>
        </a:p>
      </dgm:t>
    </dgm:pt>
    <dgm:pt modelId="{4E833843-2C5C-4674-B237-BBC97C081530}">
      <dgm:prSet phldrT="[Text]" custT="1"/>
      <dgm:spPr>
        <a:solidFill>
          <a:schemeClr val="accent2">
            <a:lumMod val="50000"/>
          </a:schemeClr>
        </a:solidFill>
        <a:ln>
          <a:solidFill>
            <a:srgbClr val="00B050"/>
          </a:solidFill>
        </a:ln>
      </dgm:spPr>
      <dgm:t>
        <a:bodyPr/>
        <a:lstStyle/>
        <a:p>
          <a:r>
            <a:rPr lang="en-US" sz="3600" i="1" dirty="0"/>
            <a:t>1.3. </a:t>
          </a:r>
          <a:r>
            <a:rPr lang="en-US" sz="3600" i="1" dirty="0" err="1"/>
            <a:t>Kháng</a:t>
          </a:r>
          <a:r>
            <a:rPr lang="en-US" sz="3600" i="1" dirty="0"/>
            <a:t> </a:t>
          </a:r>
          <a:r>
            <a:rPr lang="en-US" sz="3600" i="1" dirty="0" err="1"/>
            <a:t>chiến</a:t>
          </a:r>
          <a:r>
            <a:rPr lang="en-US" sz="3600" i="1" dirty="0"/>
            <a:t> </a:t>
          </a:r>
          <a:r>
            <a:rPr lang="en-US" sz="3600" i="1" dirty="0" err="1"/>
            <a:t>chống</a:t>
          </a:r>
          <a:r>
            <a:rPr lang="en-US" sz="3600" i="1" dirty="0"/>
            <a:t> </a:t>
          </a:r>
          <a:r>
            <a:rPr lang="en-US" sz="3600" i="1" dirty="0" err="1"/>
            <a:t>Tống</a:t>
          </a:r>
          <a:endParaRPr lang="en-US" sz="3600" b="0" dirty="0">
            <a:solidFill>
              <a:schemeClr val="bg1"/>
            </a:solidFill>
          </a:endParaRPr>
        </a:p>
      </dgm:t>
    </dgm:pt>
    <dgm:pt modelId="{E28E3B47-68FE-4B6D-A677-371964938D80}" type="parTrans" cxnId="{3E387D03-0D99-4433-9AAD-07070649E54A}">
      <dgm:prSet/>
      <dgm:spPr/>
      <dgm:t>
        <a:bodyPr/>
        <a:lstStyle/>
        <a:p>
          <a:endParaRPr lang="en-US"/>
        </a:p>
      </dgm:t>
    </dgm:pt>
    <dgm:pt modelId="{0A1E292A-5576-4E64-8AB1-E27A0752ACE3}" type="sibTrans" cxnId="{3E387D03-0D99-4433-9AAD-07070649E54A}">
      <dgm:prSet/>
      <dgm:spPr/>
      <dgm:t>
        <a:bodyPr/>
        <a:lstStyle/>
        <a:p>
          <a:endParaRPr lang="en-US"/>
        </a:p>
      </dgm:t>
    </dgm:pt>
    <dgm:pt modelId="{991D2807-94EB-42DF-BF8A-4D97E79927FF}" type="pres">
      <dgm:prSet presAssocID="{0937D82A-18A9-49A9-85CB-1E2B186F417A}" presName="composite" presStyleCnt="0">
        <dgm:presLayoutVars>
          <dgm:chMax val="1"/>
          <dgm:dir/>
          <dgm:resizeHandles val="exact"/>
        </dgm:presLayoutVars>
      </dgm:prSet>
      <dgm:spPr/>
    </dgm:pt>
    <dgm:pt modelId="{690A58C2-769D-4246-A158-F2F2F272DB05}" type="pres">
      <dgm:prSet presAssocID="{A01DE4CE-0A1D-4E24-BC4F-1F72E5F80C4C}" presName="roof" presStyleLbl="dkBgShp" presStyleIdx="0" presStyleCnt="2" custLinFactNeighborX="-1324" custLinFactNeighborY="-19026"/>
      <dgm:spPr/>
    </dgm:pt>
    <dgm:pt modelId="{BE44B8E7-A405-4BF2-87ED-5184F63C657B}" type="pres">
      <dgm:prSet presAssocID="{A01DE4CE-0A1D-4E24-BC4F-1F72E5F80C4C}" presName="pillars" presStyleCnt="0"/>
      <dgm:spPr/>
    </dgm:pt>
    <dgm:pt modelId="{D6A81C96-3C0D-4188-BC17-674B69FA2B06}" type="pres">
      <dgm:prSet presAssocID="{A01DE4CE-0A1D-4E24-BC4F-1F72E5F80C4C}" presName="pillar1" presStyleLbl="node1" presStyleIdx="0" presStyleCnt="3">
        <dgm:presLayoutVars>
          <dgm:bulletEnabled val="1"/>
        </dgm:presLayoutVars>
      </dgm:prSet>
      <dgm:spPr/>
    </dgm:pt>
    <dgm:pt modelId="{6649E1DE-FD51-4A72-8213-CF55A492F4FC}" type="pres">
      <dgm:prSet presAssocID="{32427B28-BDD7-4518-8848-326158B2757C}" presName="pillarX" presStyleLbl="node1" presStyleIdx="1" presStyleCnt="3">
        <dgm:presLayoutVars>
          <dgm:bulletEnabled val="1"/>
        </dgm:presLayoutVars>
      </dgm:prSet>
      <dgm:spPr/>
    </dgm:pt>
    <dgm:pt modelId="{8CE15D6C-92A5-4DE6-B09E-0D5005BFE2EA}" type="pres">
      <dgm:prSet presAssocID="{4E833843-2C5C-4674-B237-BBC97C081530}" presName="pillarX" presStyleLbl="node1" presStyleIdx="2" presStyleCnt="3">
        <dgm:presLayoutVars>
          <dgm:bulletEnabled val="1"/>
        </dgm:presLayoutVars>
      </dgm:prSet>
      <dgm:spPr/>
    </dgm:pt>
    <dgm:pt modelId="{3ED0E025-1FD2-4519-A264-F07C2E8C7191}" type="pres">
      <dgm:prSet presAssocID="{A01DE4CE-0A1D-4E24-BC4F-1F72E5F80C4C}" presName="base" presStyleLbl="dkBgShp" presStyleIdx="1" presStyleCnt="2" custLinFactY="100000" custLinFactNeighborX="1654" custLinFactNeighborY="128729"/>
      <dgm:spPr>
        <a:solidFill>
          <a:srgbClr val="FFFF00"/>
        </a:solidFill>
      </dgm:spPr>
    </dgm:pt>
  </dgm:ptLst>
  <dgm:cxnLst>
    <dgm:cxn modelId="{3E387D03-0D99-4433-9AAD-07070649E54A}" srcId="{A01DE4CE-0A1D-4E24-BC4F-1F72E5F80C4C}" destId="{4E833843-2C5C-4674-B237-BBC97C081530}" srcOrd="2" destOrd="0" parTransId="{E28E3B47-68FE-4B6D-A677-371964938D80}" sibTransId="{0A1E292A-5576-4E64-8AB1-E27A0752ACE3}"/>
    <dgm:cxn modelId="{04F4B225-8855-40B4-979A-81C640C8D0FF}" srcId="{0937D82A-18A9-49A9-85CB-1E2B186F417A}" destId="{A01DE4CE-0A1D-4E24-BC4F-1F72E5F80C4C}" srcOrd="0" destOrd="0" parTransId="{8FC47607-00BD-4E3D-AF32-E74D6738CC2A}" sibTransId="{955160C8-0D9A-4F88-A538-4917E6718824}"/>
    <dgm:cxn modelId="{E8276229-B730-400C-BC0C-B426A0E1F82F}" type="presOf" srcId="{5E33E39D-E8FB-475B-B57E-BD6D2892740E}" destId="{D6A81C96-3C0D-4188-BC17-674B69FA2B06}" srcOrd="0" destOrd="0" presId="urn:microsoft.com/office/officeart/2005/8/layout/hList3"/>
    <dgm:cxn modelId="{D0911764-1E62-49EF-9E69-9997A1543BD0}" type="presOf" srcId="{4E833843-2C5C-4674-B237-BBC97C081530}" destId="{8CE15D6C-92A5-4DE6-B09E-0D5005BFE2EA}" srcOrd="0" destOrd="0" presId="urn:microsoft.com/office/officeart/2005/8/layout/hList3"/>
    <dgm:cxn modelId="{B1C7584E-7EE0-4066-BE6A-78C29927C20B}" type="presOf" srcId="{32427B28-BDD7-4518-8848-326158B2757C}" destId="{6649E1DE-FD51-4A72-8213-CF55A492F4FC}" srcOrd="0" destOrd="0" presId="urn:microsoft.com/office/officeart/2005/8/layout/hList3"/>
    <dgm:cxn modelId="{52A55878-8B7F-4017-BBAE-210DE1DB4D89}" type="presOf" srcId="{0937D82A-18A9-49A9-85CB-1E2B186F417A}" destId="{991D2807-94EB-42DF-BF8A-4D97E79927FF}" srcOrd="0" destOrd="0" presId="urn:microsoft.com/office/officeart/2005/8/layout/hList3"/>
    <dgm:cxn modelId="{C12641B5-82D1-4772-A0F9-F9E86E1C027E}" type="presOf" srcId="{A01DE4CE-0A1D-4E24-BC4F-1F72E5F80C4C}" destId="{690A58C2-769D-4246-A158-F2F2F272DB05}" srcOrd="0" destOrd="0" presId="urn:microsoft.com/office/officeart/2005/8/layout/hList3"/>
    <dgm:cxn modelId="{A2BA93E0-6136-47CE-B38A-A72AF8AA738C}" srcId="{A01DE4CE-0A1D-4E24-BC4F-1F72E5F80C4C}" destId="{32427B28-BDD7-4518-8848-326158B2757C}" srcOrd="1" destOrd="0" parTransId="{38E2E38B-EA89-4AD4-91B6-68FF736E338A}" sibTransId="{EC63E7A1-C093-484E-B105-7C5599860476}"/>
    <dgm:cxn modelId="{48EC88E5-23CF-4C41-ACD8-032BB219A15F}" srcId="{A01DE4CE-0A1D-4E24-BC4F-1F72E5F80C4C}" destId="{5E33E39D-E8FB-475B-B57E-BD6D2892740E}" srcOrd="0" destOrd="0" parTransId="{DFC4AF43-373A-4653-AB28-D60E50D9BCD6}" sibTransId="{8D7460BD-16EA-453F-80A8-0124131BF7DE}"/>
    <dgm:cxn modelId="{47C5F65B-485E-44B0-8390-C433AB60B26A}" type="presParOf" srcId="{991D2807-94EB-42DF-BF8A-4D97E79927FF}" destId="{690A58C2-769D-4246-A158-F2F2F272DB05}" srcOrd="0" destOrd="0" presId="urn:microsoft.com/office/officeart/2005/8/layout/hList3"/>
    <dgm:cxn modelId="{8695BB1C-F2AF-41E6-A9E6-3BD2C23F0772}" type="presParOf" srcId="{991D2807-94EB-42DF-BF8A-4D97E79927FF}" destId="{BE44B8E7-A405-4BF2-87ED-5184F63C657B}" srcOrd="1" destOrd="0" presId="urn:microsoft.com/office/officeart/2005/8/layout/hList3"/>
    <dgm:cxn modelId="{7F342389-CA2D-4477-AB52-CF5075D105E7}" type="presParOf" srcId="{BE44B8E7-A405-4BF2-87ED-5184F63C657B}" destId="{D6A81C96-3C0D-4188-BC17-674B69FA2B06}" srcOrd="0" destOrd="0" presId="urn:microsoft.com/office/officeart/2005/8/layout/hList3"/>
    <dgm:cxn modelId="{88F4946A-84DF-4F0A-B50E-7872AF6C7122}" type="presParOf" srcId="{BE44B8E7-A405-4BF2-87ED-5184F63C657B}" destId="{6649E1DE-FD51-4A72-8213-CF55A492F4FC}" srcOrd="1" destOrd="0" presId="urn:microsoft.com/office/officeart/2005/8/layout/hList3"/>
    <dgm:cxn modelId="{5E66414C-C75E-42CC-9DEF-C23B757988AE}" type="presParOf" srcId="{BE44B8E7-A405-4BF2-87ED-5184F63C657B}" destId="{8CE15D6C-92A5-4DE6-B09E-0D5005BFE2EA}" srcOrd="2" destOrd="0" presId="urn:microsoft.com/office/officeart/2005/8/layout/hList3"/>
    <dgm:cxn modelId="{82321CAA-A55D-40D0-9739-37F0A437868C}" type="presParOf" srcId="{991D2807-94EB-42DF-BF8A-4D97E79927FF}" destId="{3ED0E025-1FD2-4519-A264-F07C2E8C7191}" srcOrd="2" destOrd="0" presId="urn:microsoft.com/office/officeart/2005/8/layout/hList3"/>
  </dgm:cxnLst>
  <dgm:bg>
    <a:solidFill>
      <a:schemeClr val="tx2"/>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205790-A312-4D05-9A6D-39567300742A}" type="doc">
      <dgm:prSet loTypeId="urn:microsoft.com/office/officeart/2005/8/layout/pyramid2" loCatId="list" qsTypeId="urn:microsoft.com/office/officeart/2005/8/quickstyle/simple1" qsCatId="simple" csTypeId="urn:microsoft.com/office/officeart/2005/8/colors/accent1_2" csCatId="accent1" phldr="1"/>
      <dgm:spPr/>
    </dgm:pt>
    <dgm:pt modelId="{33661C80-2751-4A04-896A-A79444914FFB}">
      <dgm:prSet phldrT="[Text]" custT="1"/>
      <dgm:spPr>
        <a:solidFill>
          <a:schemeClr val="accent6">
            <a:lumMod val="50000"/>
            <a:alpha val="90000"/>
          </a:schemeClr>
        </a:solidFill>
      </dgm:spPr>
      <dgm:t>
        <a:bodyPr/>
        <a:lstStyle/>
        <a:p>
          <a:r>
            <a:rPr lang="en-US" sz="2800" dirty="0" err="1">
              <a:solidFill>
                <a:schemeClr val="bg1"/>
              </a:solidFill>
            </a:rPr>
            <a:t>Tháng</a:t>
          </a:r>
          <a:r>
            <a:rPr lang="en-US" sz="2800" dirty="0">
              <a:solidFill>
                <a:schemeClr val="bg1"/>
              </a:solidFill>
            </a:rPr>
            <a:t> 10 </a:t>
          </a:r>
          <a:r>
            <a:rPr lang="en-US" sz="2800" dirty="0" err="1">
              <a:solidFill>
                <a:schemeClr val="bg1"/>
              </a:solidFill>
            </a:rPr>
            <a:t>năm</a:t>
          </a:r>
          <a:r>
            <a:rPr lang="en-US" sz="2800" dirty="0">
              <a:solidFill>
                <a:schemeClr val="bg1"/>
              </a:solidFill>
            </a:rPr>
            <a:t> 938, </a:t>
          </a:r>
          <a:r>
            <a:rPr lang="en-US" sz="2800" dirty="0" err="1">
              <a:solidFill>
                <a:schemeClr val="bg1"/>
              </a:solidFill>
            </a:rPr>
            <a:t>Ngô</a:t>
          </a:r>
          <a:r>
            <a:rPr lang="en-US" sz="2800" dirty="0">
              <a:solidFill>
                <a:schemeClr val="bg1"/>
              </a:solidFill>
            </a:rPr>
            <a:t> </a:t>
          </a:r>
          <a:r>
            <a:rPr lang="en-US" sz="2800" dirty="0" err="1">
              <a:solidFill>
                <a:schemeClr val="bg1"/>
              </a:solidFill>
            </a:rPr>
            <a:t>Quyền</a:t>
          </a:r>
          <a:r>
            <a:rPr lang="en-US" sz="2800" dirty="0">
              <a:solidFill>
                <a:schemeClr val="bg1"/>
              </a:solidFill>
            </a:rPr>
            <a:t> </a:t>
          </a:r>
          <a:r>
            <a:rPr lang="en-US" sz="2800" dirty="0" err="1">
              <a:solidFill>
                <a:schemeClr val="bg1"/>
              </a:solidFill>
            </a:rPr>
            <a:t>từ</a:t>
          </a:r>
          <a:r>
            <a:rPr lang="en-US" sz="2800" dirty="0">
              <a:solidFill>
                <a:schemeClr val="bg1"/>
              </a:solidFill>
            </a:rPr>
            <a:t> </a:t>
          </a:r>
          <a:r>
            <a:rPr lang="en-US" sz="2800" dirty="0" err="1">
              <a:solidFill>
                <a:schemeClr val="bg1"/>
              </a:solidFill>
            </a:rPr>
            <a:t>vùng</a:t>
          </a:r>
          <a:r>
            <a:rPr lang="en-US" sz="2800" dirty="0">
              <a:solidFill>
                <a:schemeClr val="bg1"/>
              </a:solidFill>
            </a:rPr>
            <a:t> </a:t>
          </a:r>
          <a:r>
            <a:rPr lang="en-US" sz="2800" dirty="0" err="1">
              <a:solidFill>
                <a:schemeClr val="bg1"/>
              </a:solidFill>
            </a:rPr>
            <a:t>châu</a:t>
          </a:r>
          <a:r>
            <a:rPr lang="en-US" sz="2800" dirty="0">
              <a:solidFill>
                <a:schemeClr val="bg1"/>
              </a:solidFill>
            </a:rPr>
            <a:t> </a:t>
          </a:r>
          <a:r>
            <a:rPr lang="en-US" sz="2800" dirty="0" err="1">
              <a:solidFill>
                <a:schemeClr val="bg1"/>
              </a:solidFill>
            </a:rPr>
            <a:t>Ái</a:t>
          </a:r>
          <a:r>
            <a:rPr lang="en-US" sz="2800" dirty="0">
              <a:solidFill>
                <a:schemeClr val="bg1"/>
              </a:solidFill>
            </a:rPr>
            <a:t> </a:t>
          </a:r>
          <a:r>
            <a:rPr lang="en-US" sz="2800" dirty="0" err="1">
              <a:solidFill>
                <a:schemeClr val="bg1"/>
              </a:solidFill>
            </a:rPr>
            <a:t>đem</a:t>
          </a:r>
          <a:r>
            <a:rPr lang="en-US" sz="2800" dirty="0">
              <a:solidFill>
                <a:schemeClr val="bg1"/>
              </a:solidFill>
            </a:rPr>
            <a:t> </a:t>
          </a:r>
          <a:r>
            <a:rPr lang="en-US" sz="2800" dirty="0" err="1">
              <a:solidFill>
                <a:schemeClr val="bg1"/>
              </a:solidFill>
            </a:rPr>
            <a:t>quân</a:t>
          </a:r>
          <a:r>
            <a:rPr lang="en-US" sz="2800" dirty="0">
              <a:solidFill>
                <a:schemeClr val="bg1"/>
              </a:solidFill>
            </a:rPr>
            <a:t> ra </a:t>
          </a:r>
          <a:r>
            <a:rPr lang="en-US" sz="2800" dirty="0" err="1">
              <a:solidFill>
                <a:schemeClr val="bg1"/>
              </a:solidFill>
            </a:rPr>
            <a:t>đánh</a:t>
          </a:r>
          <a:r>
            <a:rPr lang="en-US" sz="2800" dirty="0">
              <a:solidFill>
                <a:schemeClr val="bg1"/>
              </a:solidFill>
            </a:rPr>
            <a:t> </a:t>
          </a:r>
          <a:r>
            <a:rPr lang="en-US" sz="2800" dirty="0" err="1">
              <a:solidFill>
                <a:schemeClr val="bg1"/>
              </a:solidFill>
            </a:rPr>
            <a:t>Kiều</a:t>
          </a:r>
          <a:r>
            <a:rPr lang="en-US" sz="2800" dirty="0">
              <a:solidFill>
                <a:schemeClr val="bg1"/>
              </a:solidFill>
            </a:rPr>
            <a:t> </a:t>
          </a:r>
          <a:r>
            <a:rPr lang="en-US" sz="2800" dirty="0" err="1">
              <a:solidFill>
                <a:schemeClr val="bg1"/>
              </a:solidFill>
            </a:rPr>
            <a:t>Công</a:t>
          </a:r>
          <a:r>
            <a:rPr lang="en-US" sz="2800" dirty="0">
              <a:solidFill>
                <a:schemeClr val="bg1"/>
              </a:solidFill>
            </a:rPr>
            <a:t> </a:t>
          </a:r>
          <a:r>
            <a:rPr lang="en-US" sz="2800" dirty="0" err="1">
              <a:solidFill>
                <a:schemeClr val="bg1"/>
              </a:solidFill>
            </a:rPr>
            <a:t>Tiễn</a:t>
          </a:r>
          <a:endParaRPr lang="en-US" sz="2800" dirty="0">
            <a:solidFill>
              <a:schemeClr val="bg1"/>
            </a:solidFill>
          </a:endParaRPr>
        </a:p>
      </dgm:t>
    </dgm:pt>
    <dgm:pt modelId="{FA6A9F5B-200E-4076-A572-2330343E3BFA}" type="parTrans" cxnId="{0431E5FE-631C-4E7A-800E-A67C72E7897E}">
      <dgm:prSet/>
      <dgm:spPr/>
      <dgm:t>
        <a:bodyPr/>
        <a:lstStyle/>
        <a:p>
          <a:endParaRPr lang="en-US"/>
        </a:p>
      </dgm:t>
    </dgm:pt>
    <dgm:pt modelId="{F3157302-BC53-4E37-B96B-AC7FA738B37B}" type="sibTrans" cxnId="{0431E5FE-631C-4E7A-800E-A67C72E7897E}">
      <dgm:prSet/>
      <dgm:spPr/>
      <dgm:t>
        <a:bodyPr/>
        <a:lstStyle/>
        <a:p>
          <a:endParaRPr lang="en-US"/>
        </a:p>
      </dgm:t>
    </dgm:pt>
    <dgm:pt modelId="{6BB9A27C-5CF6-4C8E-A2FD-4DC4110A7085}">
      <dgm:prSet phldrT="[Text]" custT="1"/>
      <dgm:spPr>
        <a:solidFill>
          <a:schemeClr val="accent6">
            <a:lumMod val="50000"/>
            <a:alpha val="90000"/>
          </a:schemeClr>
        </a:solidFill>
      </dgm:spPr>
      <dgm:t>
        <a:bodyPr/>
        <a:lstStyle/>
        <a:p>
          <a:r>
            <a:rPr lang="en-US" sz="2800" dirty="0" err="1">
              <a:solidFill>
                <a:schemeClr val="bg1"/>
              </a:solidFill>
            </a:rPr>
            <a:t>Nền</a:t>
          </a:r>
          <a:r>
            <a:rPr lang="en-US" sz="2800" dirty="0">
              <a:solidFill>
                <a:schemeClr val="bg1"/>
              </a:solidFill>
            </a:rPr>
            <a:t> </a:t>
          </a:r>
          <a:r>
            <a:rPr lang="en-US" sz="2800" dirty="0" err="1">
              <a:solidFill>
                <a:schemeClr val="bg1"/>
              </a:solidFill>
            </a:rPr>
            <a:t>độc</a:t>
          </a:r>
          <a:r>
            <a:rPr lang="en-US" sz="2800" dirty="0">
              <a:solidFill>
                <a:schemeClr val="bg1"/>
              </a:solidFill>
            </a:rPr>
            <a:t> </a:t>
          </a:r>
          <a:r>
            <a:rPr lang="en-US" sz="2800" dirty="0" err="1">
              <a:solidFill>
                <a:schemeClr val="bg1"/>
              </a:solidFill>
            </a:rPr>
            <a:t>lập</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a:solidFill>
                <a:schemeClr val="bg1"/>
              </a:solidFill>
            </a:rPr>
            <a:t> </a:t>
          </a:r>
          <a:r>
            <a:rPr lang="en-US" sz="2800" dirty="0" err="1">
              <a:solidFill>
                <a:schemeClr val="bg1"/>
              </a:solidFill>
            </a:rPr>
            <a:t>vừa</a:t>
          </a:r>
          <a:r>
            <a:rPr lang="en-US" sz="2800" dirty="0">
              <a:solidFill>
                <a:schemeClr val="bg1"/>
              </a:solidFill>
            </a:rPr>
            <a:t> </a:t>
          </a:r>
          <a:r>
            <a:rPr lang="en-US" sz="2800" dirty="0" err="1">
              <a:solidFill>
                <a:schemeClr val="bg1"/>
              </a:solidFill>
            </a:rPr>
            <a:t>mới</a:t>
          </a:r>
          <a:r>
            <a:rPr lang="en-US" sz="2800" dirty="0">
              <a:solidFill>
                <a:schemeClr val="bg1"/>
              </a:solidFill>
            </a:rPr>
            <a:t> </a:t>
          </a:r>
          <a:r>
            <a:rPr lang="en-US" sz="2800" dirty="0" err="1">
              <a:solidFill>
                <a:schemeClr val="bg1"/>
              </a:solidFill>
            </a:rPr>
            <a:t>được</a:t>
          </a:r>
          <a:r>
            <a:rPr lang="en-US" sz="2800" dirty="0">
              <a:solidFill>
                <a:schemeClr val="bg1"/>
              </a:solidFill>
            </a:rPr>
            <a:t> </a:t>
          </a:r>
          <a:r>
            <a:rPr lang="en-US" sz="2800" dirty="0" err="1">
              <a:solidFill>
                <a:schemeClr val="bg1"/>
              </a:solidFill>
            </a:rPr>
            <a:t>phục</a:t>
          </a:r>
          <a:r>
            <a:rPr lang="en-US" sz="2800" dirty="0">
              <a:solidFill>
                <a:schemeClr val="bg1"/>
              </a:solidFill>
            </a:rPr>
            <a:t> </a:t>
          </a:r>
          <a:r>
            <a:rPr lang="en-US" sz="2800" dirty="0" err="1">
              <a:solidFill>
                <a:schemeClr val="bg1"/>
              </a:solidFill>
            </a:rPr>
            <a:t>hồi</a:t>
          </a:r>
          <a:r>
            <a:rPr lang="en-US" sz="2800" dirty="0">
              <a:solidFill>
                <a:schemeClr val="bg1"/>
              </a:solidFill>
            </a:rPr>
            <a:t> </a:t>
          </a:r>
          <a:r>
            <a:rPr lang="en-US" sz="2800" dirty="0" err="1">
              <a:solidFill>
                <a:schemeClr val="bg1"/>
              </a:solidFill>
            </a:rPr>
            <a:t>lại</a:t>
          </a:r>
          <a:r>
            <a:rPr lang="en-US" sz="2800" dirty="0">
              <a:solidFill>
                <a:schemeClr val="bg1"/>
              </a:solidFill>
            </a:rPr>
            <a:t> </a:t>
          </a:r>
          <a:r>
            <a:rPr lang="en-US" sz="2800" dirty="0" err="1">
              <a:solidFill>
                <a:schemeClr val="bg1"/>
              </a:solidFill>
            </a:rPr>
            <a:t>bị</a:t>
          </a:r>
          <a:r>
            <a:rPr lang="en-US" sz="2800" dirty="0">
              <a:solidFill>
                <a:schemeClr val="bg1"/>
              </a:solidFill>
            </a:rPr>
            <a:t> </a:t>
          </a:r>
          <a:r>
            <a:rPr lang="en-US" sz="2800" dirty="0" err="1">
              <a:solidFill>
                <a:schemeClr val="bg1"/>
              </a:solidFill>
            </a:rPr>
            <a:t>đe</a:t>
          </a:r>
          <a:r>
            <a:rPr lang="en-US" sz="2800" dirty="0">
              <a:solidFill>
                <a:schemeClr val="bg1"/>
              </a:solidFill>
            </a:rPr>
            <a:t> </a:t>
          </a:r>
          <a:r>
            <a:rPr lang="en-US" sz="2800" dirty="0" err="1">
              <a:solidFill>
                <a:schemeClr val="bg1"/>
              </a:solidFill>
            </a:rPr>
            <a:t>dọa</a:t>
          </a:r>
          <a:r>
            <a:rPr lang="en-US" sz="2800" dirty="0">
              <a:solidFill>
                <a:schemeClr val="bg1"/>
              </a:solidFill>
            </a:rPr>
            <a:t> </a:t>
          </a:r>
          <a:r>
            <a:rPr lang="en-US" sz="2800" dirty="0" err="1">
              <a:solidFill>
                <a:schemeClr val="bg1"/>
              </a:solidFill>
            </a:rPr>
            <a:t>nghiêm</a:t>
          </a:r>
          <a:r>
            <a:rPr lang="en-US" sz="2800" dirty="0">
              <a:solidFill>
                <a:schemeClr val="bg1"/>
              </a:solidFill>
            </a:rPr>
            <a:t> </a:t>
          </a:r>
          <a:r>
            <a:rPr lang="en-US" sz="2800" dirty="0" err="1">
              <a:solidFill>
                <a:schemeClr val="bg1"/>
              </a:solidFill>
            </a:rPr>
            <a:t>trọng</a:t>
          </a:r>
          <a:r>
            <a:rPr lang="en-US" sz="2800" dirty="0">
              <a:solidFill>
                <a:schemeClr val="bg1"/>
              </a:solidFill>
            </a:rPr>
            <a:t> </a:t>
          </a:r>
          <a:r>
            <a:rPr lang="en-US" sz="2800" dirty="0" err="1">
              <a:solidFill>
                <a:schemeClr val="bg1"/>
              </a:solidFill>
            </a:rPr>
            <a:t>cả</a:t>
          </a:r>
          <a:r>
            <a:rPr lang="en-US" sz="2800" dirty="0">
              <a:solidFill>
                <a:schemeClr val="bg1"/>
              </a:solidFill>
            </a:rPr>
            <a:t> </a:t>
          </a:r>
          <a:r>
            <a:rPr lang="en-US" sz="2800" dirty="0" err="1">
              <a:solidFill>
                <a:schemeClr val="bg1"/>
              </a:solidFill>
            </a:rPr>
            <a:t>từ</a:t>
          </a:r>
          <a:r>
            <a:rPr lang="en-US" sz="2800" dirty="0">
              <a:solidFill>
                <a:schemeClr val="bg1"/>
              </a:solidFill>
            </a:rPr>
            <a:t> </a:t>
          </a:r>
          <a:r>
            <a:rPr lang="en-US" sz="2800" dirty="0" err="1">
              <a:solidFill>
                <a:schemeClr val="bg1"/>
              </a:solidFill>
            </a:rPr>
            <a:t>bên</a:t>
          </a:r>
          <a:r>
            <a:rPr lang="en-US" sz="2800" dirty="0">
              <a:solidFill>
                <a:schemeClr val="bg1"/>
              </a:solidFill>
            </a:rPr>
            <a:t> </a:t>
          </a:r>
          <a:r>
            <a:rPr lang="en-US" sz="2800" dirty="0" err="1">
              <a:solidFill>
                <a:schemeClr val="bg1"/>
              </a:solidFill>
            </a:rPr>
            <a:t>ngoài</a:t>
          </a:r>
          <a:r>
            <a:rPr lang="en-US" sz="2800" dirty="0">
              <a:solidFill>
                <a:schemeClr val="bg1"/>
              </a:solidFill>
            </a:rPr>
            <a:t> </a:t>
          </a:r>
          <a:r>
            <a:rPr lang="en-US" sz="2800" dirty="0" err="1">
              <a:solidFill>
                <a:schemeClr val="bg1"/>
              </a:solidFill>
            </a:rPr>
            <a:t>lẫn</a:t>
          </a:r>
          <a:r>
            <a:rPr lang="en-US" sz="2800" dirty="0">
              <a:solidFill>
                <a:schemeClr val="bg1"/>
              </a:solidFill>
            </a:rPr>
            <a:t> </a:t>
          </a:r>
          <a:r>
            <a:rPr lang="en-US" sz="2800" dirty="0" err="1">
              <a:solidFill>
                <a:schemeClr val="bg1"/>
              </a:solidFill>
            </a:rPr>
            <a:t>bên</a:t>
          </a:r>
          <a:r>
            <a:rPr lang="en-US" sz="2800" dirty="0">
              <a:solidFill>
                <a:schemeClr val="bg1"/>
              </a:solidFill>
            </a:rPr>
            <a:t> </a:t>
          </a:r>
          <a:r>
            <a:rPr lang="en-US" sz="2800" dirty="0" err="1">
              <a:solidFill>
                <a:schemeClr val="bg1"/>
              </a:solidFill>
            </a:rPr>
            <a:t>trong</a:t>
          </a:r>
          <a:endParaRPr lang="en-US" sz="2800" dirty="0">
            <a:solidFill>
              <a:schemeClr val="bg1"/>
            </a:solidFill>
          </a:endParaRPr>
        </a:p>
      </dgm:t>
    </dgm:pt>
    <dgm:pt modelId="{C3409063-D80A-4B03-A6A7-5FB99B48DE6B}" type="parTrans" cxnId="{08E9F04E-981A-45E1-A59F-32BB8535EF72}">
      <dgm:prSet/>
      <dgm:spPr/>
      <dgm:t>
        <a:bodyPr/>
        <a:lstStyle/>
        <a:p>
          <a:endParaRPr lang="en-US"/>
        </a:p>
      </dgm:t>
    </dgm:pt>
    <dgm:pt modelId="{0299FA3B-50A2-449D-BFC1-59BAECDC707D}" type="sibTrans" cxnId="{08E9F04E-981A-45E1-A59F-32BB8535EF72}">
      <dgm:prSet/>
      <dgm:spPr/>
      <dgm:t>
        <a:bodyPr/>
        <a:lstStyle/>
        <a:p>
          <a:endParaRPr lang="en-US"/>
        </a:p>
      </dgm:t>
    </dgm:pt>
    <dgm:pt modelId="{0CB09312-66B4-4816-BF49-D2BA3C048C85}">
      <dgm:prSet phldrT="[Text]" custT="1"/>
      <dgm:spPr>
        <a:solidFill>
          <a:schemeClr val="accent6">
            <a:lumMod val="50000"/>
            <a:alpha val="90000"/>
          </a:schemeClr>
        </a:solidFill>
      </dgm:spPr>
      <dgm:t>
        <a:bodyPr/>
        <a:lstStyle/>
        <a:p>
          <a:r>
            <a:rPr lang="en-US" sz="2800" dirty="0" err="1">
              <a:solidFill>
                <a:schemeClr val="bg1"/>
              </a:solidFill>
            </a:rPr>
            <a:t>Năm</a:t>
          </a:r>
          <a:r>
            <a:rPr lang="en-US" sz="2800" dirty="0">
              <a:solidFill>
                <a:schemeClr val="bg1"/>
              </a:solidFill>
            </a:rPr>
            <a:t> 938, </a:t>
          </a:r>
          <a:r>
            <a:rPr lang="en-US" sz="2800" dirty="0" err="1">
              <a:solidFill>
                <a:schemeClr val="bg1"/>
              </a:solidFill>
            </a:rPr>
            <a:t>đoàn</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thuyền</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quân</a:t>
          </a:r>
          <a:r>
            <a:rPr lang="en-US" sz="2800" dirty="0">
              <a:solidFill>
                <a:schemeClr val="bg1"/>
              </a:solidFill>
            </a:rPr>
            <a:t> Nam </a:t>
          </a:r>
          <a:r>
            <a:rPr lang="en-US" sz="2800" dirty="0" err="1">
              <a:solidFill>
                <a:schemeClr val="bg1"/>
              </a:solidFill>
            </a:rPr>
            <a:t>Hán</a:t>
          </a:r>
          <a:r>
            <a:rPr lang="en-US" sz="2800" dirty="0">
              <a:solidFill>
                <a:schemeClr val="bg1"/>
              </a:solidFill>
            </a:rPr>
            <a:t> do </a:t>
          </a:r>
          <a:r>
            <a:rPr lang="en-US" sz="2800" dirty="0" err="1">
              <a:solidFill>
                <a:schemeClr val="bg1"/>
              </a:solidFill>
            </a:rPr>
            <a:t>Hoằng</a:t>
          </a:r>
          <a:r>
            <a:rPr lang="en-US" sz="2800" dirty="0">
              <a:solidFill>
                <a:schemeClr val="bg1"/>
              </a:solidFill>
            </a:rPr>
            <a:t> </a:t>
          </a:r>
          <a:r>
            <a:rPr lang="en-US" sz="2800" dirty="0" err="1">
              <a:solidFill>
                <a:schemeClr val="bg1"/>
              </a:solidFill>
            </a:rPr>
            <a:t>Tháo</a:t>
          </a:r>
          <a:r>
            <a:rPr lang="en-US" sz="2800" dirty="0">
              <a:solidFill>
                <a:schemeClr val="bg1"/>
              </a:solidFill>
            </a:rPr>
            <a:t> </a:t>
          </a:r>
          <a:r>
            <a:rPr lang="en-US" sz="2800" dirty="0" err="1">
              <a:solidFill>
                <a:schemeClr val="bg1"/>
              </a:solidFill>
            </a:rPr>
            <a:t>chỉ</a:t>
          </a:r>
          <a:r>
            <a:rPr lang="en-US" sz="2800" dirty="0">
              <a:solidFill>
                <a:schemeClr val="bg1"/>
              </a:solidFill>
            </a:rPr>
            <a:t> </a:t>
          </a:r>
          <a:r>
            <a:rPr lang="en-US" sz="2800" dirty="0" err="1">
              <a:solidFill>
                <a:schemeClr val="bg1"/>
              </a:solidFill>
            </a:rPr>
            <a:t>huy</a:t>
          </a:r>
          <a:r>
            <a:rPr lang="en-US" sz="2800" dirty="0">
              <a:solidFill>
                <a:schemeClr val="bg1"/>
              </a:solidFill>
            </a:rPr>
            <a:t> </a:t>
          </a:r>
          <a:r>
            <a:rPr lang="en-US" sz="2800" dirty="0" err="1">
              <a:solidFill>
                <a:schemeClr val="bg1"/>
              </a:solidFill>
            </a:rPr>
            <a:t>từ</a:t>
          </a:r>
          <a:r>
            <a:rPr lang="en-US" sz="2800" dirty="0">
              <a:solidFill>
                <a:schemeClr val="bg1"/>
              </a:solidFill>
            </a:rPr>
            <a:t> </a:t>
          </a:r>
          <a:r>
            <a:rPr lang="en-US" sz="2800" dirty="0" err="1">
              <a:solidFill>
                <a:schemeClr val="bg1"/>
              </a:solidFill>
            </a:rPr>
            <a:t>Quảng</a:t>
          </a:r>
          <a:r>
            <a:rPr lang="en-US" sz="2800" dirty="0">
              <a:solidFill>
                <a:schemeClr val="bg1"/>
              </a:solidFill>
            </a:rPr>
            <a:t> </a:t>
          </a:r>
          <a:r>
            <a:rPr lang="en-US" sz="2800" dirty="0" err="1">
              <a:solidFill>
                <a:schemeClr val="bg1"/>
              </a:solidFill>
            </a:rPr>
            <a:t>Đông</a:t>
          </a:r>
          <a:r>
            <a:rPr lang="en-US" sz="2800" dirty="0">
              <a:solidFill>
                <a:schemeClr val="bg1"/>
              </a:solidFill>
            </a:rPr>
            <a:t> </a:t>
          </a:r>
          <a:r>
            <a:rPr lang="en-US" sz="2800" dirty="0" err="1">
              <a:solidFill>
                <a:schemeClr val="bg1"/>
              </a:solidFill>
            </a:rPr>
            <a:t>vượt</a:t>
          </a:r>
          <a:r>
            <a:rPr lang="en-US" sz="2800" dirty="0">
              <a:solidFill>
                <a:schemeClr val="bg1"/>
              </a:solidFill>
            </a:rPr>
            <a:t> </a:t>
          </a:r>
          <a:r>
            <a:rPr lang="en-US" sz="2800" dirty="0" err="1">
              <a:solidFill>
                <a:schemeClr val="bg1"/>
              </a:solidFill>
            </a:rPr>
            <a:t>biển</a:t>
          </a:r>
          <a:r>
            <a:rPr lang="en-US" sz="2800" dirty="0">
              <a:solidFill>
                <a:schemeClr val="bg1"/>
              </a:solidFill>
            </a:rPr>
            <a:t> sang </a:t>
          </a:r>
          <a:r>
            <a:rPr lang="en-US" sz="2800" dirty="0" err="1">
              <a:solidFill>
                <a:schemeClr val="bg1"/>
              </a:solidFill>
            </a:rPr>
            <a:t>xâm</a:t>
          </a:r>
          <a:r>
            <a:rPr lang="en-US" sz="2800" dirty="0">
              <a:solidFill>
                <a:schemeClr val="bg1"/>
              </a:solidFill>
            </a:rPr>
            <a:t> </a:t>
          </a:r>
          <a:r>
            <a:rPr lang="en-US" sz="2800" dirty="0" err="1">
              <a:solidFill>
                <a:schemeClr val="bg1"/>
              </a:solidFill>
            </a:rPr>
            <a:t>lược</a:t>
          </a:r>
          <a:r>
            <a:rPr lang="en-US" sz="2800" dirty="0">
              <a:solidFill>
                <a:schemeClr val="bg1"/>
              </a:solidFill>
            </a:rPr>
            <a:t> </a:t>
          </a:r>
          <a:r>
            <a:rPr lang="en-US" sz="2800" dirty="0" err="1">
              <a:solidFill>
                <a:schemeClr val="bg1"/>
              </a:solidFill>
            </a:rPr>
            <a:t>nước</a:t>
          </a:r>
          <a:r>
            <a:rPr lang="en-US" sz="2800" dirty="0">
              <a:solidFill>
                <a:schemeClr val="bg1"/>
              </a:solidFill>
            </a:rPr>
            <a:t> ta</a:t>
          </a:r>
        </a:p>
      </dgm:t>
    </dgm:pt>
    <dgm:pt modelId="{00F4B965-DBA5-4F8C-9D65-7AEFC66ABFD1}" type="parTrans" cxnId="{D0B045A2-1353-428E-A677-F5407EACAB57}">
      <dgm:prSet/>
      <dgm:spPr/>
      <dgm:t>
        <a:bodyPr/>
        <a:lstStyle/>
        <a:p>
          <a:endParaRPr lang="en-US"/>
        </a:p>
      </dgm:t>
    </dgm:pt>
    <dgm:pt modelId="{E9AAE349-EBE1-45E7-AFF3-4C8817953A11}" type="sibTrans" cxnId="{D0B045A2-1353-428E-A677-F5407EACAB57}">
      <dgm:prSet/>
      <dgm:spPr/>
      <dgm:t>
        <a:bodyPr/>
        <a:lstStyle/>
        <a:p>
          <a:endParaRPr lang="en-US"/>
        </a:p>
      </dgm:t>
    </dgm:pt>
    <dgm:pt modelId="{8C3BBFC4-AC8C-48E8-813D-759EC9CDD14F}" type="pres">
      <dgm:prSet presAssocID="{62205790-A312-4D05-9A6D-39567300742A}" presName="compositeShape" presStyleCnt="0">
        <dgm:presLayoutVars>
          <dgm:dir/>
          <dgm:resizeHandles/>
        </dgm:presLayoutVars>
      </dgm:prSet>
      <dgm:spPr/>
    </dgm:pt>
    <dgm:pt modelId="{9B2874FF-A573-4751-BF7E-77AB4492C8F5}" type="pres">
      <dgm:prSet presAssocID="{62205790-A312-4D05-9A6D-39567300742A}" presName="pyramid" presStyleLbl="node1" presStyleIdx="0" presStyleCnt="1"/>
      <dgm:spPr>
        <a:solidFill>
          <a:srgbClr val="FF0000"/>
        </a:solidFill>
      </dgm:spPr>
    </dgm:pt>
    <dgm:pt modelId="{A4612873-D728-495D-811B-61FAB9C07215}" type="pres">
      <dgm:prSet presAssocID="{62205790-A312-4D05-9A6D-39567300742A}" presName="theList" presStyleCnt="0"/>
      <dgm:spPr/>
    </dgm:pt>
    <dgm:pt modelId="{02A11D5C-719A-4CF1-8079-0FC6C6B7AA01}" type="pres">
      <dgm:prSet presAssocID="{33661C80-2751-4A04-896A-A79444914FFB}" presName="aNode" presStyleLbl="fgAcc1" presStyleIdx="0" presStyleCnt="3" custScaleX="230769">
        <dgm:presLayoutVars>
          <dgm:bulletEnabled val="1"/>
        </dgm:presLayoutVars>
      </dgm:prSet>
      <dgm:spPr/>
    </dgm:pt>
    <dgm:pt modelId="{0C8D84E6-B11E-43DB-B3C7-609B5DD6B959}" type="pres">
      <dgm:prSet presAssocID="{33661C80-2751-4A04-896A-A79444914FFB}" presName="aSpace" presStyleCnt="0"/>
      <dgm:spPr/>
    </dgm:pt>
    <dgm:pt modelId="{771FC9DB-1D4E-4A50-8923-C8EE543728A3}" type="pres">
      <dgm:prSet presAssocID="{6BB9A27C-5CF6-4C8E-A2FD-4DC4110A7085}" presName="aNode" presStyleLbl="fgAcc1" presStyleIdx="1" presStyleCnt="3" custScaleX="230769">
        <dgm:presLayoutVars>
          <dgm:bulletEnabled val="1"/>
        </dgm:presLayoutVars>
      </dgm:prSet>
      <dgm:spPr/>
    </dgm:pt>
    <dgm:pt modelId="{52D0654C-C8D8-4892-A634-1F0FDCAAB4A3}" type="pres">
      <dgm:prSet presAssocID="{6BB9A27C-5CF6-4C8E-A2FD-4DC4110A7085}" presName="aSpace" presStyleCnt="0"/>
      <dgm:spPr/>
    </dgm:pt>
    <dgm:pt modelId="{37341330-080D-4D5D-BB70-2E98EC6ED7A8}" type="pres">
      <dgm:prSet presAssocID="{0CB09312-66B4-4816-BF49-D2BA3C048C85}" presName="aNode" presStyleLbl="fgAcc1" presStyleIdx="2" presStyleCnt="3" custScaleX="230769">
        <dgm:presLayoutVars>
          <dgm:bulletEnabled val="1"/>
        </dgm:presLayoutVars>
      </dgm:prSet>
      <dgm:spPr/>
    </dgm:pt>
    <dgm:pt modelId="{D8F101E3-23A9-42D2-A34C-0BDE1C9D9599}" type="pres">
      <dgm:prSet presAssocID="{0CB09312-66B4-4816-BF49-D2BA3C048C85}" presName="aSpace" presStyleCnt="0"/>
      <dgm:spPr/>
    </dgm:pt>
  </dgm:ptLst>
  <dgm:cxnLst>
    <dgm:cxn modelId="{10E3A425-31BA-4623-9001-DE72E5955216}" type="presOf" srcId="{0CB09312-66B4-4816-BF49-D2BA3C048C85}" destId="{37341330-080D-4D5D-BB70-2E98EC6ED7A8}" srcOrd="0" destOrd="0" presId="urn:microsoft.com/office/officeart/2005/8/layout/pyramid2"/>
    <dgm:cxn modelId="{08E9F04E-981A-45E1-A59F-32BB8535EF72}" srcId="{62205790-A312-4D05-9A6D-39567300742A}" destId="{6BB9A27C-5CF6-4C8E-A2FD-4DC4110A7085}" srcOrd="1" destOrd="0" parTransId="{C3409063-D80A-4B03-A6A7-5FB99B48DE6B}" sibTransId="{0299FA3B-50A2-449D-BFC1-59BAECDC707D}"/>
    <dgm:cxn modelId="{E6C43274-F63A-4033-A072-85C217C51DC6}" type="presOf" srcId="{33661C80-2751-4A04-896A-A79444914FFB}" destId="{02A11D5C-719A-4CF1-8079-0FC6C6B7AA01}" srcOrd="0" destOrd="0" presId="urn:microsoft.com/office/officeart/2005/8/layout/pyramid2"/>
    <dgm:cxn modelId="{2261BE8B-31CD-46A6-A17A-F41CD1D654F1}" type="presOf" srcId="{6BB9A27C-5CF6-4C8E-A2FD-4DC4110A7085}" destId="{771FC9DB-1D4E-4A50-8923-C8EE543728A3}" srcOrd="0" destOrd="0" presId="urn:microsoft.com/office/officeart/2005/8/layout/pyramid2"/>
    <dgm:cxn modelId="{D0B045A2-1353-428E-A677-F5407EACAB57}" srcId="{62205790-A312-4D05-9A6D-39567300742A}" destId="{0CB09312-66B4-4816-BF49-D2BA3C048C85}" srcOrd="2" destOrd="0" parTransId="{00F4B965-DBA5-4F8C-9D65-7AEFC66ABFD1}" sibTransId="{E9AAE349-EBE1-45E7-AFF3-4C8817953A11}"/>
    <dgm:cxn modelId="{8202A9E9-9372-47FB-8F28-786EBE6C8889}" type="presOf" srcId="{62205790-A312-4D05-9A6D-39567300742A}" destId="{8C3BBFC4-AC8C-48E8-813D-759EC9CDD14F}" srcOrd="0" destOrd="0" presId="urn:microsoft.com/office/officeart/2005/8/layout/pyramid2"/>
    <dgm:cxn modelId="{0431E5FE-631C-4E7A-800E-A67C72E7897E}" srcId="{62205790-A312-4D05-9A6D-39567300742A}" destId="{33661C80-2751-4A04-896A-A79444914FFB}" srcOrd="0" destOrd="0" parTransId="{FA6A9F5B-200E-4076-A572-2330343E3BFA}" sibTransId="{F3157302-BC53-4E37-B96B-AC7FA738B37B}"/>
    <dgm:cxn modelId="{E38BEC3B-92F7-4702-862A-AA5E500987C7}" type="presParOf" srcId="{8C3BBFC4-AC8C-48E8-813D-759EC9CDD14F}" destId="{9B2874FF-A573-4751-BF7E-77AB4492C8F5}" srcOrd="0" destOrd="0" presId="urn:microsoft.com/office/officeart/2005/8/layout/pyramid2"/>
    <dgm:cxn modelId="{50900E02-4782-44BF-B50F-FB0C787AB828}" type="presParOf" srcId="{8C3BBFC4-AC8C-48E8-813D-759EC9CDD14F}" destId="{A4612873-D728-495D-811B-61FAB9C07215}" srcOrd="1" destOrd="0" presId="urn:microsoft.com/office/officeart/2005/8/layout/pyramid2"/>
    <dgm:cxn modelId="{AA04915D-C18F-4585-8324-815021A3E118}" type="presParOf" srcId="{A4612873-D728-495D-811B-61FAB9C07215}" destId="{02A11D5C-719A-4CF1-8079-0FC6C6B7AA01}" srcOrd="0" destOrd="0" presId="urn:microsoft.com/office/officeart/2005/8/layout/pyramid2"/>
    <dgm:cxn modelId="{0F290E6E-C3B0-4404-A6F4-AFA62DE36BD4}" type="presParOf" srcId="{A4612873-D728-495D-811B-61FAB9C07215}" destId="{0C8D84E6-B11E-43DB-B3C7-609B5DD6B959}" srcOrd="1" destOrd="0" presId="urn:microsoft.com/office/officeart/2005/8/layout/pyramid2"/>
    <dgm:cxn modelId="{5F92061E-E17E-4C7F-B6A3-0597A7946859}" type="presParOf" srcId="{A4612873-D728-495D-811B-61FAB9C07215}" destId="{771FC9DB-1D4E-4A50-8923-C8EE543728A3}" srcOrd="2" destOrd="0" presId="urn:microsoft.com/office/officeart/2005/8/layout/pyramid2"/>
    <dgm:cxn modelId="{BB75563B-0350-4BD8-9AA7-07145FE2359D}" type="presParOf" srcId="{A4612873-D728-495D-811B-61FAB9C07215}" destId="{52D0654C-C8D8-4892-A634-1F0FDCAAB4A3}" srcOrd="3" destOrd="0" presId="urn:microsoft.com/office/officeart/2005/8/layout/pyramid2"/>
    <dgm:cxn modelId="{FB860004-0FAF-4763-A073-CB350E1A6B78}" type="presParOf" srcId="{A4612873-D728-495D-811B-61FAB9C07215}" destId="{37341330-080D-4D5D-BB70-2E98EC6ED7A8}" srcOrd="4" destOrd="0" presId="urn:microsoft.com/office/officeart/2005/8/layout/pyramid2"/>
    <dgm:cxn modelId="{1894406E-A0FB-4B54-AA6E-0DDA48C526CB}" type="presParOf" srcId="{A4612873-D728-495D-811B-61FAB9C07215}" destId="{D8F101E3-23A9-42D2-A34C-0BDE1C9D9599}"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6ED2F7-3AA5-4528-A56C-A98A86799CC3}" type="doc">
      <dgm:prSet loTypeId="urn:microsoft.com/office/officeart/2005/8/layout/vList3" loCatId="list" qsTypeId="urn:microsoft.com/office/officeart/2005/8/quickstyle/simple1" qsCatId="simple" csTypeId="urn:microsoft.com/office/officeart/2005/8/colors/accent1_2" csCatId="accent1" phldr="1"/>
      <dgm:spPr/>
    </dgm:pt>
    <dgm:pt modelId="{6AE54670-AD4D-4974-B2C8-E48732E10826}">
      <dgm:prSet phldrT="[Text]"/>
      <dgm:spPr>
        <a:solidFill>
          <a:srgbClr val="0070C0"/>
        </a:solidFill>
      </dgm:spPr>
      <dgm:t>
        <a:bodyPr/>
        <a:lstStyle/>
        <a:p>
          <a:r>
            <a:rPr lang="en-US" dirty="0" err="1">
              <a:solidFill>
                <a:schemeClr val="bg1"/>
              </a:solidFill>
            </a:rPr>
            <a:t>Chiến</a:t>
          </a:r>
          <a:r>
            <a:rPr lang="en-US" dirty="0">
              <a:solidFill>
                <a:schemeClr val="bg1"/>
              </a:solidFill>
            </a:rPr>
            <a:t> </a:t>
          </a:r>
          <a:r>
            <a:rPr lang="en-US" dirty="0" err="1">
              <a:solidFill>
                <a:schemeClr val="bg1"/>
              </a:solidFill>
            </a:rPr>
            <a:t>thắng</a:t>
          </a:r>
          <a:r>
            <a:rPr lang="en-US" dirty="0">
              <a:solidFill>
                <a:schemeClr val="bg1"/>
              </a:solidFill>
            </a:rPr>
            <a:t> </a:t>
          </a:r>
          <a:r>
            <a:rPr lang="en-US" dirty="0" err="1">
              <a:solidFill>
                <a:schemeClr val="bg1"/>
              </a:solidFill>
            </a:rPr>
            <a:t>Bạch</a:t>
          </a:r>
          <a:r>
            <a:rPr lang="en-US" dirty="0">
              <a:solidFill>
                <a:schemeClr val="bg1"/>
              </a:solidFill>
            </a:rPr>
            <a:t> </a:t>
          </a:r>
          <a:r>
            <a:rPr lang="en-US" dirty="0" err="1">
              <a:solidFill>
                <a:schemeClr val="bg1"/>
              </a:solidFill>
            </a:rPr>
            <a:t>Đằng</a:t>
          </a:r>
          <a:r>
            <a:rPr lang="en-US" dirty="0">
              <a:solidFill>
                <a:schemeClr val="bg1"/>
              </a:solidFill>
            </a:rPr>
            <a:t> </a:t>
          </a:r>
          <a:r>
            <a:rPr lang="en-US" dirty="0" err="1">
              <a:solidFill>
                <a:schemeClr val="bg1"/>
              </a:solidFill>
            </a:rPr>
            <a:t>năm</a:t>
          </a:r>
          <a:r>
            <a:rPr lang="en-US" dirty="0">
              <a:solidFill>
                <a:schemeClr val="bg1"/>
              </a:solidFill>
            </a:rPr>
            <a:t> 938 </a:t>
          </a:r>
          <a:r>
            <a:rPr lang="en-US" dirty="0" err="1">
              <a:solidFill>
                <a:schemeClr val="bg1"/>
              </a:solidFill>
            </a:rPr>
            <a:t>là</a:t>
          </a:r>
          <a:r>
            <a:rPr lang="en-US" dirty="0">
              <a:solidFill>
                <a:schemeClr val="bg1"/>
              </a:solidFill>
            </a:rPr>
            <a:t> </a:t>
          </a:r>
          <a:r>
            <a:rPr lang="en-US" dirty="0" err="1">
              <a:solidFill>
                <a:schemeClr val="bg1"/>
              </a:solidFill>
            </a:rPr>
            <a:t>cái</a:t>
          </a:r>
          <a:r>
            <a:rPr lang="en-US" dirty="0">
              <a:solidFill>
                <a:schemeClr val="bg1"/>
              </a:solidFill>
            </a:rPr>
            <a:t> </a:t>
          </a:r>
          <a:r>
            <a:rPr lang="en-US" dirty="0" err="1">
              <a:solidFill>
                <a:schemeClr val="bg1"/>
              </a:solidFill>
            </a:rPr>
            <a:t>mốc</a:t>
          </a:r>
          <a:r>
            <a:rPr lang="en-US" dirty="0">
              <a:solidFill>
                <a:schemeClr val="bg1"/>
              </a:solidFill>
            </a:rPr>
            <a:t> </a:t>
          </a:r>
          <a:r>
            <a:rPr lang="en-US" dirty="0" err="1">
              <a:solidFill>
                <a:schemeClr val="bg1"/>
              </a:solidFill>
            </a:rPr>
            <a:t>bản</a:t>
          </a:r>
          <a:r>
            <a:rPr lang="en-US" dirty="0">
              <a:solidFill>
                <a:schemeClr val="bg1"/>
              </a:solidFill>
            </a:rPr>
            <a:t> </a:t>
          </a:r>
          <a:r>
            <a:rPr lang="en-US" dirty="0" err="1">
              <a:solidFill>
                <a:schemeClr val="bg1"/>
              </a:solidFill>
            </a:rPr>
            <a:t>lề</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lịch</a:t>
          </a:r>
          <a:r>
            <a:rPr lang="en-US" dirty="0">
              <a:solidFill>
                <a:schemeClr val="bg1"/>
              </a:solidFill>
            </a:rPr>
            <a:t> </a:t>
          </a:r>
          <a:r>
            <a:rPr lang="en-US" dirty="0" err="1">
              <a:solidFill>
                <a:schemeClr val="bg1"/>
              </a:solidFill>
            </a:rPr>
            <a:t>sử</a:t>
          </a:r>
          <a:r>
            <a:rPr lang="en-US" dirty="0">
              <a:solidFill>
                <a:schemeClr val="bg1"/>
              </a:solidFill>
            </a:rPr>
            <a:t> </a:t>
          </a:r>
          <a:r>
            <a:rPr lang="en-US" dirty="0" err="1">
              <a:solidFill>
                <a:schemeClr val="bg1"/>
              </a:solidFill>
            </a:rPr>
            <a:t>Việt</a:t>
          </a:r>
          <a:r>
            <a:rPr lang="en-US" dirty="0">
              <a:solidFill>
                <a:schemeClr val="bg1"/>
              </a:solidFill>
            </a:rPr>
            <a:t> Nam. </a:t>
          </a:r>
          <a:r>
            <a:rPr lang="en-US" dirty="0" err="1">
              <a:solidFill>
                <a:schemeClr val="bg1"/>
              </a:solidFill>
            </a:rPr>
            <a:t>Nó</a:t>
          </a:r>
          <a:r>
            <a:rPr lang="en-US" dirty="0">
              <a:solidFill>
                <a:schemeClr val="bg1"/>
              </a:solidFill>
            </a:rPr>
            <a:t> </a:t>
          </a:r>
          <a:r>
            <a:rPr lang="en-US" dirty="0" err="1">
              <a:solidFill>
                <a:schemeClr val="bg1"/>
              </a:solidFill>
            </a:rPr>
            <a:t>chấm</a:t>
          </a:r>
          <a:r>
            <a:rPr lang="en-US" dirty="0">
              <a:solidFill>
                <a:schemeClr val="bg1"/>
              </a:solidFill>
            </a:rPr>
            <a:t> </a:t>
          </a:r>
          <a:r>
            <a:rPr lang="en-US" dirty="0" err="1">
              <a:solidFill>
                <a:schemeClr val="bg1"/>
              </a:solidFill>
            </a:rPr>
            <a:t>dứt</a:t>
          </a:r>
          <a:r>
            <a:rPr lang="en-US" dirty="0">
              <a:solidFill>
                <a:schemeClr val="bg1"/>
              </a:solidFill>
            </a:rPr>
            <a:t> </a:t>
          </a:r>
          <a:r>
            <a:rPr lang="en-US" dirty="0" err="1">
              <a:solidFill>
                <a:schemeClr val="bg1"/>
              </a:solidFill>
            </a:rPr>
            <a:t>vĩnh</a:t>
          </a:r>
          <a:r>
            <a:rPr lang="en-US" dirty="0">
              <a:solidFill>
                <a:schemeClr val="bg1"/>
              </a:solidFill>
            </a:rPr>
            <a:t> </a:t>
          </a:r>
          <a:r>
            <a:rPr lang="en-US" dirty="0" err="1">
              <a:solidFill>
                <a:schemeClr val="bg1"/>
              </a:solidFill>
            </a:rPr>
            <a:t>viễn</a:t>
          </a:r>
          <a:r>
            <a:rPr lang="en-US" dirty="0">
              <a:solidFill>
                <a:schemeClr val="bg1"/>
              </a:solidFill>
            </a:rPr>
            <a:t> </a:t>
          </a:r>
          <a:r>
            <a:rPr lang="en-US" dirty="0" err="1">
              <a:solidFill>
                <a:schemeClr val="bg1"/>
              </a:solidFill>
            </a:rPr>
            <a:t>nền</a:t>
          </a:r>
          <a:r>
            <a:rPr lang="en-US" dirty="0">
              <a:solidFill>
                <a:schemeClr val="bg1"/>
              </a:solidFill>
            </a:rPr>
            <a:t> </a:t>
          </a:r>
          <a:r>
            <a:rPr lang="en-US" dirty="0" err="1">
              <a:solidFill>
                <a:schemeClr val="bg1"/>
              </a:solidFill>
            </a:rPr>
            <a:t>thống</a:t>
          </a:r>
          <a:r>
            <a:rPr lang="en-US" dirty="0">
              <a:solidFill>
                <a:schemeClr val="bg1"/>
              </a:solidFill>
            </a:rPr>
            <a:t> </a:t>
          </a:r>
          <a:r>
            <a:rPr lang="en-US" dirty="0" err="1">
              <a:solidFill>
                <a:schemeClr val="bg1"/>
              </a:solidFill>
            </a:rPr>
            <a:t>trị</a:t>
          </a:r>
          <a:r>
            <a:rPr lang="en-US" dirty="0">
              <a:solidFill>
                <a:schemeClr val="bg1"/>
              </a:solidFill>
            </a:rPr>
            <a:t> </a:t>
          </a:r>
          <a:r>
            <a:rPr lang="en-US" dirty="0" err="1">
              <a:solidFill>
                <a:schemeClr val="bg1"/>
              </a:solidFill>
            </a:rPr>
            <a:t>hơn</a:t>
          </a:r>
          <a:r>
            <a:rPr lang="en-US" dirty="0">
              <a:solidFill>
                <a:schemeClr val="bg1"/>
              </a:solidFill>
            </a:rPr>
            <a:t> 1.000 </a:t>
          </a:r>
          <a:r>
            <a:rPr lang="en-US" dirty="0" err="1">
              <a:solidFill>
                <a:schemeClr val="bg1"/>
              </a:solidFill>
            </a:rPr>
            <a:t>năm</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phong</a:t>
          </a:r>
          <a:r>
            <a:rPr lang="en-US" dirty="0">
              <a:solidFill>
                <a:schemeClr val="bg1"/>
              </a:solidFill>
            </a:rPr>
            <a:t> </a:t>
          </a:r>
          <a:r>
            <a:rPr lang="en-US" dirty="0" err="1">
              <a:solidFill>
                <a:schemeClr val="bg1"/>
              </a:solidFill>
            </a:rPr>
            <a:t>kiến</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Bắc</a:t>
          </a:r>
          <a:endParaRPr lang="en-US" dirty="0">
            <a:solidFill>
              <a:schemeClr val="bg1"/>
            </a:solidFill>
          </a:endParaRPr>
        </a:p>
      </dgm:t>
    </dgm:pt>
    <dgm:pt modelId="{EAA34F7D-ACC1-44FB-BD57-F981B779C9CA}" type="parTrans" cxnId="{6167B7FF-354A-449E-A2B4-36D8C2310B84}">
      <dgm:prSet/>
      <dgm:spPr/>
      <dgm:t>
        <a:bodyPr/>
        <a:lstStyle/>
        <a:p>
          <a:endParaRPr lang="en-US"/>
        </a:p>
      </dgm:t>
    </dgm:pt>
    <dgm:pt modelId="{CBB72843-B412-4BD4-B761-082A708A00BB}" type="sibTrans" cxnId="{6167B7FF-354A-449E-A2B4-36D8C2310B84}">
      <dgm:prSet/>
      <dgm:spPr/>
      <dgm:t>
        <a:bodyPr/>
        <a:lstStyle/>
        <a:p>
          <a:endParaRPr lang="en-US"/>
        </a:p>
      </dgm:t>
    </dgm:pt>
    <dgm:pt modelId="{ED8B787B-C308-4676-80DF-86664D732D55}">
      <dgm:prSet phldrT="[Text]"/>
      <dgm:spPr>
        <a:solidFill>
          <a:srgbClr val="0070C0"/>
        </a:solidFill>
      </dgm:spPr>
      <dgm:t>
        <a:bodyPr/>
        <a:lstStyle/>
        <a:p>
          <a:pPr>
            <a:buFont typeface="Wingdings" panose="05000000000000000000" pitchFamily="2" charset="2"/>
            <a:buChar char="ü"/>
          </a:pPr>
          <a:r>
            <a:rPr lang="en-US" dirty="0" err="1">
              <a:solidFill>
                <a:schemeClr val="bg1"/>
              </a:solidFill>
              <a:ea typeface="Calibri" panose="020F0502020204030204" pitchFamily="34" charset="0"/>
            </a:rPr>
            <a:t>Ngô</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Quyền</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xưng</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vương</a:t>
          </a:r>
          <a:r>
            <a:rPr lang="en-US" dirty="0">
              <a:solidFill>
                <a:schemeClr val="bg1"/>
              </a:solidFill>
              <a:ea typeface="Calibri" panose="020F0502020204030204" pitchFamily="34" charset="0"/>
            </a:rPr>
            <a:t> (939), </a:t>
          </a:r>
          <a:r>
            <a:rPr lang="en-US" dirty="0" err="1">
              <a:solidFill>
                <a:schemeClr val="bg1"/>
              </a:solidFill>
              <a:ea typeface="Calibri" panose="020F0502020204030204" pitchFamily="34" charset="0"/>
            </a:rPr>
            <a:t>đóng</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đô</a:t>
          </a:r>
          <a:r>
            <a:rPr lang="en-US" dirty="0">
              <a:solidFill>
                <a:schemeClr val="bg1"/>
              </a:solidFill>
              <a:ea typeface="Calibri" panose="020F0502020204030204" pitchFamily="34" charset="0"/>
            </a:rPr>
            <a:t> ở </a:t>
          </a:r>
          <a:r>
            <a:rPr lang="en-US" dirty="0" err="1">
              <a:solidFill>
                <a:schemeClr val="bg1"/>
              </a:solidFill>
              <a:ea typeface="Calibri" panose="020F0502020204030204" pitchFamily="34" charset="0"/>
            </a:rPr>
            <a:t>Cổ</a:t>
          </a:r>
          <a:r>
            <a:rPr lang="en-US" dirty="0">
              <a:solidFill>
                <a:schemeClr val="bg1"/>
              </a:solidFill>
              <a:ea typeface="Calibri" panose="020F0502020204030204" pitchFamily="34" charset="0"/>
            </a:rPr>
            <a:t> Loa, </a:t>
          </a:r>
          <a:r>
            <a:rPr lang="en-US" dirty="0" err="1">
              <a:solidFill>
                <a:schemeClr val="bg1"/>
              </a:solidFill>
              <a:ea typeface="Calibri" panose="020F0502020204030204" pitchFamily="34" charset="0"/>
            </a:rPr>
            <a:t>bãi</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bỏ</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chức</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Tiết</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độ</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sứ</a:t>
          </a:r>
          <a:endParaRPr lang="en-US" dirty="0">
            <a:solidFill>
              <a:schemeClr val="bg1"/>
            </a:solidFill>
          </a:endParaRPr>
        </a:p>
      </dgm:t>
    </dgm:pt>
    <dgm:pt modelId="{06559FA8-E02F-44B3-9BBA-CCD3C6F60722}" type="parTrans" cxnId="{AF6C7D63-0FD8-436F-B2F5-5FF6A3334EAA}">
      <dgm:prSet/>
      <dgm:spPr/>
      <dgm:t>
        <a:bodyPr/>
        <a:lstStyle/>
        <a:p>
          <a:endParaRPr lang="en-US"/>
        </a:p>
      </dgm:t>
    </dgm:pt>
    <dgm:pt modelId="{80341A9F-7407-4F9D-BD29-53B343770815}" type="sibTrans" cxnId="{AF6C7D63-0FD8-436F-B2F5-5FF6A3334EAA}">
      <dgm:prSet/>
      <dgm:spPr/>
      <dgm:t>
        <a:bodyPr/>
        <a:lstStyle/>
        <a:p>
          <a:endParaRPr lang="en-US"/>
        </a:p>
      </dgm:t>
    </dgm:pt>
    <dgm:pt modelId="{F23BAC70-B4C5-42A8-B39D-8D06E9A6A1A8}">
      <dgm:prSet phldrT="[Text]"/>
      <dgm:spPr>
        <a:solidFill>
          <a:srgbClr val="0070C0"/>
        </a:solidFill>
      </dgm:spPr>
      <dgm:t>
        <a:bodyPr/>
        <a:lstStyle/>
        <a:p>
          <a:r>
            <a:rPr lang="en-US" dirty="0" err="1">
              <a:solidFill>
                <a:schemeClr val="bg1"/>
              </a:solidFill>
              <a:latin typeface="+mn-lt"/>
              <a:cs typeface="Times New Roman" panose="02020603050405020304" pitchFamily="18" charset="0"/>
            </a:rPr>
            <a:t>Ngô</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Quyền</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mất</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năm</a:t>
          </a:r>
          <a:r>
            <a:rPr lang="en-US" dirty="0">
              <a:solidFill>
                <a:schemeClr val="bg1"/>
              </a:solidFill>
              <a:latin typeface="+mn-lt"/>
              <a:cs typeface="Times New Roman" panose="02020603050405020304" pitchFamily="18" charset="0"/>
            </a:rPr>
            <a:t> 944, </a:t>
          </a:r>
          <a:r>
            <a:rPr lang="en-US" dirty="0" err="1">
              <a:solidFill>
                <a:schemeClr val="bg1"/>
              </a:solidFill>
              <a:latin typeface="+mn-lt"/>
              <a:cs typeface="Times New Roman" panose="02020603050405020304" pitchFamily="18" charset="0"/>
            </a:rPr>
            <a:t>các</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thổ</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hào</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lãnh</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chúa</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nổi</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lên</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và</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cát</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cứ</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đất</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nước</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rơi</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vào</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tình</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trạng</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hỗn</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loạn</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Loạn</a:t>
          </a:r>
          <a:r>
            <a:rPr lang="en-US" dirty="0">
              <a:solidFill>
                <a:schemeClr val="bg1"/>
              </a:solidFill>
              <a:latin typeface="+mn-lt"/>
              <a:cs typeface="Times New Roman" panose="02020603050405020304" pitchFamily="18" charset="0"/>
            </a:rPr>
            <a:t> 12 </a:t>
          </a:r>
          <a:r>
            <a:rPr lang="en-US" dirty="0" err="1">
              <a:solidFill>
                <a:schemeClr val="bg1"/>
              </a:solidFill>
              <a:latin typeface="+mn-lt"/>
              <a:cs typeface="Times New Roman" panose="02020603050405020304" pitchFamily="18" charset="0"/>
            </a:rPr>
            <a:t>sứ</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quân</a:t>
          </a:r>
          <a:r>
            <a:rPr lang="en-US" dirty="0">
              <a:solidFill>
                <a:schemeClr val="bg1"/>
              </a:solidFill>
              <a:latin typeface="+mn-lt"/>
              <a:cs typeface="Times New Roman" panose="02020603050405020304" pitchFamily="18" charset="0"/>
            </a:rPr>
            <a:t>).</a:t>
          </a:r>
          <a:endParaRPr lang="en-US" dirty="0">
            <a:solidFill>
              <a:schemeClr val="bg1"/>
            </a:solidFill>
          </a:endParaRPr>
        </a:p>
      </dgm:t>
    </dgm:pt>
    <dgm:pt modelId="{2710904D-1D06-4029-A11F-4BDDE0FC060C}" type="parTrans" cxnId="{6EF684B0-84FC-4A5D-823A-A811BD1EA013}">
      <dgm:prSet/>
      <dgm:spPr/>
      <dgm:t>
        <a:bodyPr/>
        <a:lstStyle/>
        <a:p>
          <a:endParaRPr lang="en-US"/>
        </a:p>
      </dgm:t>
    </dgm:pt>
    <dgm:pt modelId="{844264FC-2A82-4413-8FCB-3B9FFF5232EC}" type="sibTrans" cxnId="{6EF684B0-84FC-4A5D-823A-A811BD1EA013}">
      <dgm:prSet/>
      <dgm:spPr/>
      <dgm:t>
        <a:bodyPr/>
        <a:lstStyle/>
        <a:p>
          <a:endParaRPr lang="en-US"/>
        </a:p>
      </dgm:t>
    </dgm:pt>
    <dgm:pt modelId="{BF88F353-A20C-424B-A88D-05C4A8F82716}" type="pres">
      <dgm:prSet presAssocID="{CF6ED2F7-3AA5-4528-A56C-A98A86799CC3}" presName="linearFlow" presStyleCnt="0">
        <dgm:presLayoutVars>
          <dgm:dir/>
          <dgm:resizeHandles val="exact"/>
        </dgm:presLayoutVars>
      </dgm:prSet>
      <dgm:spPr/>
    </dgm:pt>
    <dgm:pt modelId="{FA451C46-EAB3-4462-93FA-062BB335BD49}" type="pres">
      <dgm:prSet presAssocID="{6AE54670-AD4D-4974-B2C8-E48732E10826}" presName="composite" presStyleCnt="0"/>
      <dgm:spPr/>
    </dgm:pt>
    <dgm:pt modelId="{45B9B5AF-7D9B-4BE1-811E-3F534EEADCBA}" type="pres">
      <dgm:prSet presAssocID="{6AE54670-AD4D-4974-B2C8-E48732E10826}" presName="imgShp" presStyleLbl="fgImgPlace1" presStyleIdx="0" presStyleCnt="3"/>
      <dgm:spPr>
        <a:blipFill rotWithShape="1">
          <a:blip xmlns:r="http://schemas.openxmlformats.org/officeDocument/2006/relationships" r:embed="rId1"/>
          <a:srcRect/>
          <a:stretch>
            <a:fillRect l="-21000" r="-21000"/>
          </a:stretch>
        </a:blipFill>
      </dgm:spPr>
    </dgm:pt>
    <dgm:pt modelId="{3B764E09-9363-4A31-96C1-39F712A6D7E5}" type="pres">
      <dgm:prSet presAssocID="{6AE54670-AD4D-4974-B2C8-E48732E10826}" presName="txShp" presStyleLbl="node1" presStyleIdx="0" presStyleCnt="3" custLinFactNeighborX="367">
        <dgm:presLayoutVars>
          <dgm:bulletEnabled val="1"/>
        </dgm:presLayoutVars>
      </dgm:prSet>
      <dgm:spPr/>
    </dgm:pt>
    <dgm:pt modelId="{82FEDC73-1946-4C76-9A4A-3675401223FC}" type="pres">
      <dgm:prSet presAssocID="{CBB72843-B412-4BD4-B761-082A708A00BB}" presName="spacing" presStyleCnt="0"/>
      <dgm:spPr/>
    </dgm:pt>
    <dgm:pt modelId="{436D6600-FD01-47DC-BB5E-74B1C97C2B15}" type="pres">
      <dgm:prSet presAssocID="{ED8B787B-C308-4676-80DF-86664D732D55}" presName="composite" presStyleCnt="0"/>
      <dgm:spPr/>
    </dgm:pt>
    <dgm:pt modelId="{AC103CB2-6EBD-4712-B53D-1CA53D456CC6}" type="pres">
      <dgm:prSet presAssocID="{ED8B787B-C308-4676-80DF-86664D732D55}" presName="imgShp" presStyleLbl="fgImgPlace1" presStyleIdx="1" presStyleCnt="3"/>
      <dgm:spPr>
        <a:blipFill rotWithShape="1">
          <a:blip xmlns:r="http://schemas.openxmlformats.org/officeDocument/2006/relationships" r:embed="rId2"/>
          <a:srcRect/>
          <a:stretch>
            <a:fillRect l="-24000" r="-24000"/>
          </a:stretch>
        </a:blipFill>
      </dgm:spPr>
    </dgm:pt>
    <dgm:pt modelId="{4C0863D7-9960-440F-8AA2-CCB6E7CC42B7}" type="pres">
      <dgm:prSet presAssocID="{ED8B787B-C308-4676-80DF-86664D732D55}" presName="txShp" presStyleLbl="node1" presStyleIdx="1" presStyleCnt="3" custLinFactNeighborX="367">
        <dgm:presLayoutVars>
          <dgm:bulletEnabled val="1"/>
        </dgm:presLayoutVars>
      </dgm:prSet>
      <dgm:spPr/>
    </dgm:pt>
    <dgm:pt modelId="{D983E0DF-7BFF-46FF-A239-676CD2558BF1}" type="pres">
      <dgm:prSet presAssocID="{80341A9F-7407-4F9D-BD29-53B343770815}" presName="spacing" presStyleCnt="0"/>
      <dgm:spPr/>
    </dgm:pt>
    <dgm:pt modelId="{D99AC0E9-0D32-4BD7-8C63-0F6D7B8BBE4A}" type="pres">
      <dgm:prSet presAssocID="{F23BAC70-B4C5-42A8-B39D-8D06E9A6A1A8}" presName="composite" presStyleCnt="0"/>
      <dgm:spPr/>
    </dgm:pt>
    <dgm:pt modelId="{66F32674-43E1-4A68-B13D-DEA386F926A6}" type="pres">
      <dgm:prSet presAssocID="{F23BAC70-B4C5-42A8-B39D-8D06E9A6A1A8}" presName="imgShp" presStyleLbl="fgImgPlace1" presStyleIdx="2" presStyleCnt="3"/>
      <dgm:spPr>
        <a:blipFill rotWithShape="1">
          <a:blip xmlns:r="http://schemas.openxmlformats.org/officeDocument/2006/relationships" r:embed="rId3"/>
          <a:srcRect/>
          <a:stretch>
            <a:fillRect l="-13000" r="-13000"/>
          </a:stretch>
        </a:blipFill>
      </dgm:spPr>
    </dgm:pt>
    <dgm:pt modelId="{76D325CB-9CBC-4139-994B-D1991E87CB40}" type="pres">
      <dgm:prSet presAssocID="{F23BAC70-B4C5-42A8-B39D-8D06E9A6A1A8}" presName="txShp" presStyleLbl="node1" presStyleIdx="2" presStyleCnt="3">
        <dgm:presLayoutVars>
          <dgm:bulletEnabled val="1"/>
        </dgm:presLayoutVars>
      </dgm:prSet>
      <dgm:spPr/>
    </dgm:pt>
  </dgm:ptLst>
  <dgm:cxnLst>
    <dgm:cxn modelId="{4EB1C60B-A18F-4FB6-9768-F58B00BA1983}" type="presOf" srcId="{ED8B787B-C308-4676-80DF-86664D732D55}" destId="{4C0863D7-9960-440F-8AA2-CCB6E7CC42B7}" srcOrd="0" destOrd="0" presId="urn:microsoft.com/office/officeart/2005/8/layout/vList3"/>
    <dgm:cxn modelId="{219D0431-38A9-41C9-87E3-DFCFBA72476F}" type="presOf" srcId="{6AE54670-AD4D-4974-B2C8-E48732E10826}" destId="{3B764E09-9363-4A31-96C1-39F712A6D7E5}" srcOrd="0" destOrd="0" presId="urn:microsoft.com/office/officeart/2005/8/layout/vList3"/>
    <dgm:cxn modelId="{AF6C7D63-0FD8-436F-B2F5-5FF6A3334EAA}" srcId="{CF6ED2F7-3AA5-4528-A56C-A98A86799CC3}" destId="{ED8B787B-C308-4676-80DF-86664D732D55}" srcOrd="1" destOrd="0" parTransId="{06559FA8-E02F-44B3-9BBA-CCD3C6F60722}" sibTransId="{80341A9F-7407-4F9D-BD29-53B343770815}"/>
    <dgm:cxn modelId="{F69DA763-06DE-4F79-AC03-567A0312ACBB}" type="presOf" srcId="{CF6ED2F7-3AA5-4528-A56C-A98A86799CC3}" destId="{BF88F353-A20C-424B-A88D-05C4A8F82716}" srcOrd="0" destOrd="0" presId="urn:microsoft.com/office/officeart/2005/8/layout/vList3"/>
    <dgm:cxn modelId="{6EF684B0-84FC-4A5D-823A-A811BD1EA013}" srcId="{CF6ED2F7-3AA5-4528-A56C-A98A86799CC3}" destId="{F23BAC70-B4C5-42A8-B39D-8D06E9A6A1A8}" srcOrd="2" destOrd="0" parTransId="{2710904D-1D06-4029-A11F-4BDDE0FC060C}" sibTransId="{844264FC-2A82-4413-8FCB-3B9FFF5232EC}"/>
    <dgm:cxn modelId="{B689D6CB-3352-4959-ABCC-04298D972AC6}" type="presOf" srcId="{F23BAC70-B4C5-42A8-B39D-8D06E9A6A1A8}" destId="{76D325CB-9CBC-4139-994B-D1991E87CB40}" srcOrd="0" destOrd="0" presId="urn:microsoft.com/office/officeart/2005/8/layout/vList3"/>
    <dgm:cxn modelId="{6167B7FF-354A-449E-A2B4-36D8C2310B84}" srcId="{CF6ED2F7-3AA5-4528-A56C-A98A86799CC3}" destId="{6AE54670-AD4D-4974-B2C8-E48732E10826}" srcOrd="0" destOrd="0" parTransId="{EAA34F7D-ACC1-44FB-BD57-F981B779C9CA}" sibTransId="{CBB72843-B412-4BD4-B761-082A708A00BB}"/>
    <dgm:cxn modelId="{6B7A4DC7-ABC4-4A63-AFD2-C433110CFF2E}" type="presParOf" srcId="{BF88F353-A20C-424B-A88D-05C4A8F82716}" destId="{FA451C46-EAB3-4462-93FA-062BB335BD49}" srcOrd="0" destOrd="0" presId="urn:microsoft.com/office/officeart/2005/8/layout/vList3"/>
    <dgm:cxn modelId="{5695F1CA-DF14-43C3-97D4-DA746C3E889B}" type="presParOf" srcId="{FA451C46-EAB3-4462-93FA-062BB335BD49}" destId="{45B9B5AF-7D9B-4BE1-811E-3F534EEADCBA}" srcOrd="0" destOrd="0" presId="urn:microsoft.com/office/officeart/2005/8/layout/vList3"/>
    <dgm:cxn modelId="{50DF6B50-F095-4259-A1E3-E1ACED30E3C9}" type="presParOf" srcId="{FA451C46-EAB3-4462-93FA-062BB335BD49}" destId="{3B764E09-9363-4A31-96C1-39F712A6D7E5}" srcOrd="1" destOrd="0" presId="urn:microsoft.com/office/officeart/2005/8/layout/vList3"/>
    <dgm:cxn modelId="{1C33E6D0-0CCF-4702-B9EF-5D948FE7547C}" type="presParOf" srcId="{BF88F353-A20C-424B-A88D-05C4A8F82716}" destId="{82FEDC73-1946-4C76-9A4A-3675401223FC}" srcOrd="1" destOrd="0" presId="urn:microsoft.com/office/officeart/2005/8/layout/vList3"/>
    <dgm:cxn modelId="{F216418D-2D9A-4C1D-834B-FAA6789C4853}" type="presParOf" srcId="{BF88F353-A20C-424B-A88D-05C4A8F82716}" destId="{436D6600-FD01-47DC-BB5E-74B1C97C2B15}" srcOrd="2" destOrd="0" presId="urn:microsoft.com/office/officeart/2005/8/layout/vList3"/>
    <dgm:cxn modelId="{6CAA11A3-5AC7-48E2-B2A4-B25097D29271}" type="presParOf" srcId="{436D6600-FD01-47DC-BB5E-74B1C97C2B15}" destId="{AC103CB2-6EBD-4712-B53D-1CA53D456CC6}" srcOrd="0" destOrd="0" presId="urn:microsoft.com/office/officeart/2005/8/layout/vList3"/>
    <dgm:cxn modelId="{A9A40903-540E-444E-B0FE-F122834807BA}" type="presParOf" srcId="{436D6600-FD01-47DC-BB5E-74B1C97C2B15}" destId="{4C0863D7-9960-440F-8AA2-CCB6E7CC42B7}" srcOrd="1" destOrd="0" presId="urn:microsoft.com/office/officeart/2005/8/layout/vList3"/>
    <dgm:cxn modelId="{AB98FADC-92DC-4CB7-B815-29C0A5A0F901}" type="presParOf" srcId="{BF88F353-A20C-424B-A88D-05C4A8F82716}" destId="{D983E0DF-7BFF-46FF-A239-676CD2558BF1}" srcOrd="3" destOrd="0" presId="urn:microsoft.com/office/officeart/2005/8/layout/vList3"/>
    <dgm:cxn modelId="{A7016DA7-EA26-4B25-ACF2-5A66A408CB00}" type="presParOf" srcId="{BF88F353-A20C-424B-A88D-05C4A8F82716}" destId="{D99AC0E9-0D32-4BD7-8C63-0F6D7B8BBE4A}" srcOrd="4" destOrd="0" presId="urn:microsoft.com/office/officeart/2005/8/layout/vList3"/>
    <dgm:cxn modelId="{6F553047-615D-491D-B9EE-0466BB92B9EE}" type="presParOf" srcId="{D99AC0E9-0D32-4BD7-8C63-0F6D7B8BBE4A}" destId="{66F32674-43E1-4A68-B13D-DEA386F926A6}" srcOrd="0" destOrd="0" presId="urn:microsoft.com/office/officeart/2005/8/layout/vList3"/>
    <dgm:cxn modelId="{1E3407B5-5683-4828-869A-1EA0D3088F66}" type="presParOf" srcId="{D99AC0E9-0D32-4BD7-8C63-0F6D7B8BBE4A}" destId="{76D325CB-9CBC-4139-994B-D1991E87CB40}"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F93A1F-DEA7-4C84-9B83-182CAB8428C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3F83EC0-9D4D-4782-BE11-43C68BA64186}">
      <dgm:prSet phldrT="[Text]" custT="1"/>
      <dgm:spPr>
        <a:solidFill>
          <a:srgbClr val="7030A0"/>
        </a:solidFill>
      </dgm:spPr>
      <dgm:t>
        <a:bodyPr/>
        <a:lstStyle/>
        <a:p>
          <a:r>
            <a:rPr lang="en-US" sz="3600" dirty="0" err="1"/>
            <a:t>Chấm</a:t>
          </a:r>
          <a:r>
            <a:rPr lang="en-US" sz="3600" dirty="0"/>
            <a:t> </a:t>
          </a:r>
          <a:r>
            <a:rPr lang="en-US" sz="3600" dirty="0" err="1"/>
            <a:t>dứt</a:t>
          </a:r>
          <a:r>
            <a:rPr lang="en-US" sz="3600" dirty="0"/>
            <a:t> </a:t>
          </a:r>
          <a:r>
            <a:rPr lang="en-US" sz="3600" dirty="0" err="1"/>
            <a:t>vĩnh</a:t>
          </a:r>
          <a:r>
            <a:rPr lang="en-US" sz="3600" dirty="0"/>
            <a:t> </a:t>
          </a:r>
          <a:r>
            <a:rPr lang="en-US" sz="3600" dirty="0" err="1"/>
            <a:t>viễn</a:t>
          </a:r>
          <a:r>
            <a:rPr lang="en-US" sz="3600" dirty="0"/>
            <a:t> </a:t>
          </a:r>
          <a:r>
            <a:rPr lang="en-US" sz="3600" dirty="0" err="1"/>
            <a:t>nền</a:t>
          </a:r>
          <a:r>
            <a:rPr lang="en-US" sz="3600" dirty="0"/>
            <a:t> </a:t>
          </a:r>
          <a:r>
            <a:rPr lang="en-US" sz="3600" dirty="0" err="1"/>
            <a:t>thống</a:t>
          </a:r>
          <a:r>
            <a:rPr lang="en-US" sz="3600" dirty="0"/>
            <a:t> </a:t>
          </a:r>
          <a:r>
            <a:rPr lang="en-US" sz="3600" dirty="0" err="1"/>
            <a:t>trị</a:t>
          </a:r>
          <a:r>
            <a:rPr lang="en-US" sz="3600" dirty="0"/>
            <a:t> 1000 </a:t>
          </a:r>
          <a:r>
            <a:rPr lang="en-US" sz="3600" dirty="0" err="1"/>
            <a:t>năm</a:t>
          </a:r>
          <a:r>
            <a:rPr lang="en-US" sz="3600" dirty="0"/>
            <a:t> </a:t>
          </a:r>
          <a:r>
            <a:rPr lang="en-US" sz="3600" dirty="0" err="1"/>
            <a:t>của</a:t>
          </a:r>
          <a:r>
            <a:rPr lang="en-US" sz="3600" dirty="0"/>
            <a:t> </a:t>
          </a:r>
          <a:r>
            <a:rPr lang="en-US" sz="3600" dirty="0" err="1"/>
            <a:t>phong</a:t>
          </a:r>
          <a:r>
            <a:rPr lang="en-US" sz="3600" dirty="0"/>
            <a:t> </a:t>
          </a:r>
          <a:r>
            <a:rPr lang="en-US" sz="3600" dirty="0" err="1"/>
            <a:t>kiến</a:t>
          </a:r>
          <a:r>
            <a:rPr lang="en-US" sz="3600" dirty="0"/>
            <a:t> </a:t>
          </a:r>
          <a:r>
            <a:rPr lang="en-US" sz="3600" dirty="0" err="1"/>
            <a:t>phương</a:t>
          </a:r>
          <a:r>
            <a:rPr lang="en-US" sz="3600" dirty="0"/>
            <a:t> </a:t>
          </a:r>
          <a:r>
            <a:rPr lang="en-US" sz="3600" dirty="0" err="1"/>
            <a:t>Bắc</a:t>
          </a:r>
          <a:endParaRPr lang="en-US" sz="3600" dirty="0"/>
        </a:p>
      </dgm:t>
    </dgm:pt>
    <dgm:pt modelId="{39A9668E-14D1-4CB7-AF1A-EB4D6A83941B}" type="parTrans" cxnId="{23B00E46-9FDC-4C1D-BCE7-02CC509D120C}">
      <dgm:prSet/>
      <dgm:spPr/>
      <dgm:t>
        <a:bodyPr/>
        <a:lstStyle/>
        <a:p>
          <a:endParaRPr lang="en-US"/>
        </a:p>
      </dgm:t>
    </dgm:pt>
    <dgm:pt modelId="{8E935C13-833F-4F32-BBE4-390B93643A20}" type="sibTrans" cxnId="{23B00E46-9FDC-4C1D-BCE7-02CC509D120C}">
      <dgm:prSet/>
      <dgm:spPr/>
      <dgm:t>
        <a:bodyPr/>
        <a:lstStyle/>
        <a:p>
          <a:endParaRPr lang="en-US"/>
        </a:p>
      </dgm:t>
    </dgm:pt>
    <dgm:pt modelId="{05131780-D94F-46EF-B245-9E6B956F8F68}">
      <dgm:prSet phldrT="[Text]" custT="1"/>
      <dgm:spPr>
        <a:solidFill>
          <a:srgbClr val="7030A0"/>
        </a:solidFill>
      </dgm:spPr>
      <dgm:t>
        <a:bodyPr/>
        <a:lstStyle/>
        <a:p>
          <a:r>
            <a:rPr lang="en-US" sz="3600" dirty="0" err="1"/>
            <a:t>Khẳng</a:t>
          </a:r>
          <a:r>
            <a:rPr lang="en-US" sz="3600" dirty="0"/>
            <a:t> </a:t>
          </a:r>
          <a:r>
            <a:rPr lang="en-US" sz="3600" dirty="0" err="1"/>
            <a:t>định</a:t>
          </a:r>
          <a:r>
            <a:rPr lang="en-US" sz="3600" dirty="0"/>
            <a:t> </a:t>
          </a:r>
          <a:r>
            <a:rPr lang="en-US" sz="3600" dirty="0" err="1"/>
            <a:t>chủ</a:t>
          </a:r>
          <a:r>
            <a:rPr lang="en-US" sz="3600" dirty="0"/>
            <a:t> </a:t>
          </a:r>
          <a:r>
            <a:rPr lang="en-US" sz="3600" dirty="0" err="1"/>
            <a:t>quyền</a:t>
          </a:r>
          <a:r>
            <a:rPr lang="en-US" sz="3600" dirty="0"/>
            <a:t> </a:t>
          </a:r>
          <a:r>
            <a:rPr lang="en-US" sz="3600" dirty="0" err="1"/>
            <a:t>lâu</a:t>
          </a:r>
          <a:r>
            <a:rPr lang="en-US" sz="3600" dirty="0"/>
            <a:t> </a:t>
          </a:r>
          <a:r>
            <a:rPr lang="en-US" sz="3600" dirty="0" err="1"/>
            <a:t>dài</a:t>
          </a:r>
          <a:r>
            <a:rPr lang="en-US" sz="3600" dirty="0"/>
            <a:t> </a:t>
          </a:r>
          <a:r>
            <a:rPr lang="en-US" sz="3600" dirty="0" err="1"/>
            <a:t>trên</a:t>
          </a:r>
          <a:r>
            <a:rPr lang="en-US" sz="3600" dirty="0"/>
            <a:t> </a:t>
          </a:r>
          <a:r>
            <a:rPr lang="en-US" sz="3600" dirty="0" err="1"/>
            <a:t>lãnh</a:t>
          </a:r>
          <a:r>
            <a:rPr lang="en-US" sz="3600" dirty="0"/>
            <a:t> </a:t>
          </a:r>
          <a:r>
            <a:rPr lang="en-US" sz="3600" dirty="0" err="1"/>
            <a:t>thổ</a:t>
          </a:r>
          <a:r>
            <a:rPr lang="en-US" sz="3600" dirty="0"/>
            <a:t> </a:t>
          </a:r>
          <a:r>
            <a:rPr lang="en-US" sz="3600" dirty="0" err="1"/>
            <a:t>Việt</a:t>
          </a:r>
          <a:r>
            <a:rPr lang="en-US" sz="3600" dirty="0"/>
            <a:t> </a:t>
          </a:r>
          <a:r>
            <a:rPr lang="en-US" sz="3600" dirty="0" err="1"/>
            <a:t>nam</a:t>
          </a:r>
          <a:r>
            <a:rPr lang="en-US" sz="3600" dirty="0"/>
            <a:t> </a:t>
          </a:r>
          <a:r>
            <a:rPr lang="en-US" sz="3600" dirty="0" err="1"/>
            <a:t>của</a:t>
          </a:r>
          <a:r>
            <a:rPr lang="en-US" sz="3600" dirty="0"/>
            <a:t> </a:t>
          </a:r>
          <a:r>
            <a:rPr lang="en-US" sz="3600" dirty="0" err="1"/>
            <a:t>người</a:t>
          </a:r>
          <a:r>
            <a:rPr lang="en-US" sz="3600" dirty="0"/>
            <a:t> </a:t>
          </a:r>
          <a:r>
            <a:rPr lang="en-US" sz="3600" dirty="0" err="1"/>
            <a:t>Việt</a:t>
          </a:r>
          <a:r>
            <a:rPr lang="en-US" sz="3600" dirty="0"/>
            <a:t>.</a:t>
          </a:r>
        </a:p>
      </dgm:t>
    </dgm:pt>
    <dgm:pt modelId="{467D436C-C7A2-4CCA-AFB3-2D1ECF265DE6}" type="parTrans" cxnId="{BCEDB3A8-B7ED-438C-B478-02DF6689355C}">
      <dgm:prSet/>
      <dgm:spPr/>
      <dgm:t>
        <a:bodyPr/>
        <a:lstStyle/>
        <a:p>
          <a:endParaRPr lang="en-US"/>
        </a:p>
      </dgm:t>
    </dgm:pt>
    <dgm:pt modelId="{D5A5E5C4-1864-46A9-A6A1-0982C9C9BE63}" type="sibTrans" cxnId="{BCEDB3A8-B7ED-438C-B478-02DF6689355C}">
      <dgm:prSet/>
      <dgm:spPr/>
      <dgm:t>
        <a:bodyPr/>
        <a:lstStyle/>
        <a:p>
          <a:endParaRPr lang="en-US"/>
        </a:p>
      </dgm:t>
    </dgm:pt>
    <dgm:pt modelId="{869D003C-C983-4EFF-B03D-487B4A7103F9}" type="pres">
      <dgm:prSet presAssocID="{89F93A1F-DEA7-4C84-9B83-182CAB8428C7}" presName="linear" presStyleCnt="0">
        <dgm:presLayoutVars>
          <dgm:dir/>
          <dgm:animLvl val="lvl"/>
          <dgm:resizeHandles val="exact"/>
        </dgm:presLayoutVars>
      </dgm:prSet>
      <dgm:spPr/>
    </dgm:pt>
    <dgm:pt modelId="{D890CB33-92BE-4B0C-94F1-58A135817E7D}" type="pres">
      <dgm:prSet presAssocID="{43F83EC0-9D4D-4782-BE11-43C68BA64186}" presName="parentLin" presStyleCnt="0"/>
      <dgm:spPr/>
    </dgm:pt>
    <dgm:pt modelId="{09B388A0-04A5-497E-9AD6-1505C0AC0314}" type="pres">
      <dgm:prSet presAssocID="{43F83EC0-9D4D-4782-BE11-43C68BA64186}" presName="parentLeftMargin" presStyleLbl="node1" presStyleIdx="0" presStyleCnt="2"/>
      <dgm:spPr/>
    </dgm:pt>
    <dgm:pt modelId="{3DF6CE1A-2A33-4790-A117-B9D936E89398}" type="pres">
      <dgm:prSet presAssocID="{43F83EC0-9D4D-4782-BE11-43C68BA64186}" presName="parentText" presStyleLbl="node1" presStyleIdx="0" presStyleCnt="2" custScaleX="142857">
        <dgm:presLayoutVars>
          <dgm:chMax val="0"/>
          <dgm:bulletEnabled val="1"/>
        </dgm:presLayoutVars>
      </dgm:prSet>
      <dgm:spPr/>
    </dgm:pt>
    <dgm:pt modelId="{2F087902-37DC-4E67-9092-D902ED85F1D8}" type="pres">
      <dgm:prSet presAssocID="{43F83EC0-9D4D-4782-BE11-43C68BA64186}" presName="negativeSpace" presStyleCnt="0"/>
      <dgm:spPr/>
    </dgm:pt>
    <dgm:pt modelId="{581B00B0-D663-4DE0-93DD-E104F1C138A9}" type="pres">
      <dgm:prSet presAssocID="{43F83EC0-9D4D-4782-BE11-43C68BA64186}" presName="childText" presStyleLbl="conFgAcc1" presStyleIdx="0" presStyleCnt="2">
        <dgm:presLayoutVars>
          <dgm:bulletEnabled val="1"/>
        </dgm:presLayoutVars>
      </dgm:prSet>
      <dgm:spPr/>
    </dgm:pt>
    <dgm:pt modelId="{C8B58235-BBB0-4094-9E60-358491B99A71}" type="pres">
      <dgm:prSet presAssocID="{8E935C13-833F-4F32-BBE4-390B93643A20}" presName="spaceBetweenRectangles" presStyleCnt="0"/>
      <dgm:spPr/>
    </dgm:pt>
    <dgm:pt modelId="{97AB8E11-0219-461E-A159-55750314905D}" type="pres">
      <dgm:prSet presAssocID="{05131780-D94F-46EF-B245-9E6B956F8F68}" presName="parentLin" presStyleCnt="0"/>
      <dgm:spPr/>
    </dgm:pt>
    <dgm:pt modelId="{46A93555-B148-4256-A697-F26B95020B6F}" type="pres">
      <dgm:prSet presAssocID="{05131780-D94F-46EF-B245-9E6B956F8F68}" presName="parentLeftMargin" presStyleLbl="node1" presStyleIdx="0" presStyleCnt="2"/>
      <dgm:spPr/>
    </dgm:pt>
    <dgm:pt modelId="{13CC712D-C1D9-4303-A9F2-E5ADEC77ADA6}" type="pres">
      <dgm:prSet presAssocID="{05131780-D94F-46EF-B245-9E6B956F8F68}" presName="parentText" presStyleLbl="node1" presStyleIdx="1" presStyleCnt="2" custScaleX="142857">
        <dgm:presLayoutVars>
          <dgm:chMax val="0"/>
          <dgm:bulletEnabled val="1"/>
        </dgm:presLayoutVars>
      </dgm:prSet>
      <dgm:spPr/>
    </dgm:pt>
    <dgm:pt modelId="{C9EC5EB6-08D4-4A76-9D6D-93CBC52A7268}" type="pres">
      <dgm:prSet presAssocID="{05131780-D94F-46EF-B245-9E6B956F8F68}" presName="negativeSpace" presStyleCnt="0"/>
      <dgm:spPr/>
    </dgm:pt>
    <dgm:pt modelId="{10FA1A0A-1B4C-4FE8-B4A7-62EFD609E38F}" type="pres">
      <dgm:prSet presAssocID="{05131780-D94F-46EF-B245-9E6B956F8F68}" presName="childText" presStyleLbl="conFgAcc1" presStyleIdx="1" presStyleCnt="2">
        <dgm:presLayoutVars>
          <dgm:bulletEnabled val="1"/>
        </dgm:presLayoutVars>
      </dgm:prSet>
      <dgm:spPr/>
    </dgm:pt>
  </dgm:ptLst>
  <dgm:cxnLst>
    <dgm:cxn modelId="{FA8D3832-DD94-4E04-A372-BB3CE9B599C6}" type="presOf" srcId="{05131780-D94F-46EF-B245-9E6B956F8F68}" destId="{13CC712D-C1D9-4303-A9F2-E5ADEC77ADA6}" srcOrd="1" destOrd="0" presId="urn:microsoft.com/office/officeart/2005/8/layout/list1"/>
    <dgm:cxn modelId="{23B00E46-9FDC-4C1D-BCE7-02CC509D120C}" srcId="{89F93A1F-DEA7-4C84-9B83-182CAB8428C7}" destId="{43F83EC0-9D4D-4782-BE11-43C68BA64186}" srcOrd="0" destOrd="0" parTransId="{39A9668E-14D1-4CB7-AF1A-EB4D6A83941B}" sibTransId="{8E935C13-833F-4F32-BBE4-390B93643A20}"/>
    <dgm:cxn modelId="{0181B049-2E07-4C9A-AA3C-51F65F81C4BE}" type="presOf" srcId="{89F93A1F-DEA7-4C84-9B83-182CAB8428C7}" destId="{869D003C-C983-4EFF-B03D-487B4A7103F9}" srcOrd="0" destOrd="0" presId="urn:microsoft.com/office/officeart/2005/8/layout/list1"/>
    <dgm:cxn modelId="{A7D0184D-E50F-4362-BFFC-E3D4A7AFE340}" type="presOf" srcId="{43F83EC0-9D4D-4782-BE11-43C68BA64186}" destId="{09B388A0-04A5-497E-9AD6-1505C0AC0314}" srcOrd="0" destOrd="0" presId="urn:microsoft.com/office/officeart/2005/8/layout/list1"/>
    <dgm:cxn modelId="{BCEDB3A8-B7ED-438C-B478-02DF6689355C}" srcId="{89F93A1F-DEA7-4C84-9B83-182CAB8428C7}" destId="{05131780-D94F-46EF-B245-9E6B956F8F68}" srcOrd="1" destOrd="0" parTransId="{467D436C-C7A2-4CCA-AFB3-2D1ECF265DE6}" sibTransId="{D5A5E5C4-1864-46A9-A6A1-0982C9C9BE63}"/>
    <dgm:cxn modelId="{9FD1F0D0-31E4-4F6B-9D08-EB273404810D}" type="presOf" srcId="{43F83EC0-9D4D-4782-BE11-43C68BA64186}" destId="{3DF6CE1A-2A33-4790-A117-B9D936E89398}" srcOrd="1" destOrd="0" presId="urn:microsoft.com/office/officeart/2005/8/layout/list1"/>
    <dgm:cxn modelId="{6E944EFF-7513-4DF6-A6BD-0362881CE0D3}" type="presOf" srcId="{05131780-D94F-46EF-B245-9E6B956F8F68}" destId="{46A93555-B148-4256-A697-F26B95020B6F}" srcOrd="0" destOrd="0" presId="urn:microsoft.com/office/officeart/2005/8/layout/list1"/>
    <dgm:cxn modelId="{71B6A186-8C00-4466-B501-BFF4468F636C}" type="presParOf" srcId="{869D003C-C983-4EFF-B03D-487B4A7103F9}" destId="{D890CB33-92BE-4B0C-94F1-58A135817E7D}" srcOrd="0" destOrd="0" presId="urn:microsoft.com/office/officeart/2005/8/layout/list1"/>
    <dgm:cxn modelId="{67F9D785-A8D4-4D53-8B51-99199EB55016}" type="presParOf" srcId="{D890CB33-92BE-4B0C-94F1-58A135817E7D}" destId="{09B388A0-04A5-497E-9AD6-1505C0AC0314}" srcOrd="0" destOrd="0" presId="urn:microsoft.com/office/officeart/2005/8/layout/list1"/>
    <dgm:cxn modelId="{803B0C3C-4402-4DE1-B7DF-32B6B97AA059}" type="presParOf" srcId="{D890CB33-92BE-4B0C-94F1-58A135817E7D}" destId="{3DF6CE1A-2A33-4790-A117-B9D936E89398}" srcOrd="1" destOrd="0" presId="urn:microsoft.com/office/officeart/2005/8/layout/list1"/>
    <dgm:cxn modelId="{026C2288-87BB-4FA3-9947-21EBA68124C5}" type="presParOf" srcId="{869D003C-C983-4EFF-B03D-487B4A7103F9}" destId="{2F087902-37DC-4E67-9092-D902ED85F1D8}" srcOrd="1" destOrd="0" presId="urn:microsoft.com/office/officeart/2005/8/layout/list1"/>
    <dgm:cxn modelId="{F4E0A3F0-C02A-4E31-A265-095DB8BB306A}" type="presParOf" srcId="{869D003C-C983-4EFF-B03D-487B4A7103F9}" destId="{581B00B0-D663-4DE0-93DD-E104F1C138A9}" srcOrd="2" destOrd="0" presId="urn:microsoft.com/office/officeart/2005/8/layout/list1"/>
    <dgm:cxn modelId="{5AA2ABCC-2D21-4BFC-A68E-0CA24B5940FD}" type="presParOf" srcId="{869D003C-C983-4EFF-B03D-487B4A7103F9}" destId="{C8B58235-BBB0-4094-9E60-358491B99A71}" srcOrd="3" destOrd="0" presId="urn:microsoft.com/office/officeart/2005/8/layout/list1"/>
    <dgm:cxn modelId="{01318D40-AF2C-411C-836F-5D7CCAA2742A}" type="presParOf" srcId="{869D003C-C983-4EFF-B03D-487B4A7103F9}" destId="{97AB8E11-0219-461E-A159-55750314905D}" srcOrd="4" destOrd="0" presId="urn:microsoft.com/office/officeart/2005/8/layout/list1"/>
    <dgm:cxn modelId="{5B54254E-1A10-4E4A-B919-2B8B3FD0E93A}" type="presParOf" srcId="{97AB8E11-0219-461E-A159-55750314905D}" destId="{46A93555-B148-4256-A697-F26B95020B6F}" srcOrd="0" destOrd="0" presId="urn:microsoft.com/office/officeart/2005/8/layout/list1"/>
    <dgm:cxn modelId="{5B250D97-EA36-444D-BDA5-90115102B1FA}" type="presParOf" srcId="{97AB8E11-0219-461E-A159-55750314905D}" destId="{13CC712D-C1D9-4303-A9F2-E5ADEC77ADA6}" srcOrd="1" destOrd="0" presId="urn:microsoft.com/office/officeart/2005/8/layout/list1"/>
    <dgm:cxn modelId="{816D68FC-B026-45C7-A105-F96712E6354F}" type="presParOf" srcId="{869D003C-C983-4EFF-B03D-487B4A7103F9}" destId="{C9EC5EB6-08D4-4A76-9D6D-93CBC52A7268}" srcOrd="5" destOrd="0" presId="urn:microsoft.com/office/officeart/2005/8/layout/list1"/>
    <dgm:cxn modelId="{CE536E1B-D052-4977-91DE-DA63CBE64EB8}" type="presParOf" srcId="{869D003C-C983-4EFF-B03D-487B4A7103F9}" destId="{10FA1A0A-1B4C-4FE8-B4A7-62EFD609E38F}"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i="1" dirty="0">
              <a:solidFill>
                <a:schemeClr val="bg1"/>
              </a:solidFill>
            </a:rPr>
            <a:t>1.2. </a:t>
          </a:r>
          <a:r>
            <a:rPr lang="en-US" sz="3200" i="1" dirty="0" err="1">
              <a:solidFill>
                <a:schemeClr val="bg1"/>
              </a:solidFill>
            </a:rPr>
            <a:t>Loạn</a:t>
          </a:r>
          <a:r>
            <a:rPr lang="en-US" sz="3200" i="1" dirty="0">
              <a:solidFill>
                <a:schemeClr val="bg1"/>
              </a:solidFill>
            </a:rPr>
            <a:t> </a:t>
          </a:r>
          <a:r>
            <a:rPr lang="en-US" sz="3200" i="1" dirty="0" err="1">
              <a:solidFill>
                <a:schemeClr val="bg1"/>
              </a:solidFill>
            </a:rPr>
            <a:t>thập</a:t>
          </a:r>
          <a:r>
            <a:rPr lang="en-US" sz="3200" i="1" dirty="0">
              <a:solidFill>
                <a:schemeClr val="bg1"/>
              </a:solidFill>
            </a:rPr>
            <a:t> </a:t>
          </a:r>
          <a:r>
            <a:rPr lang="en-US" sz="3200" i="1" dirty="0" err="1">
              <a:solidFill>
                <a:schemeClr val="bg1"/>
              </a:solidFill>
            </a:rPr>
            <a:t>nhị</a:t>
          </a:r>
          <a:r>
            <a:rPr lang="en-US" sz="3200" i="1" dirty="0">
              <a:solidFill>
                <a:schemeClr val="bg1"/>
              </a:solidFill>
            </a:rPr>
            <a:t> </a:t>
          </a:r>
          <a:r>
            <a:rPr lang="en-US" sz="3200" i="1" dirty="0" err="1">
              <a:solidFill>
                <a:schemeClr val="bg1"/>
              </a:solidFill>
            </a:rPr>
            <a:t>sứ</a:t>
          </a:r>
          <a:r>
            <a:rPr lang="en-US" sz="3200" i="1" dirty="0">
              <a:solidFill>
                <a:schemeClr val="bg1"/>
              </a:solidFill>
            </a:rPr>
            <a:t> </a:t>
          </a:r>
          <a:r>
            <a:rPr lang="en-US" sz="3200" i="1" dirty="0" err="1">
              <a:solidFill>
                <a:schemeClr val="bg1"/>
              </a:solidFill>
            </a:rPr>
            <a:t>quân</a:t>
          </a:r>
          <a:endParaRPr lang="en-US" sz="3200" dirty="0">
            <a:solidFill>
              <a:schemeClr val="bg1"/>
            </a:solidFill>
          </a:endParaRPr>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dgm:t>
        <a:bodyPr/>
        <a:lstStyle/>
        <a:p>
          <a:endParaRPr lang="en-US" sz="3200" dirty="0">
            <a:solidFill>
              <a:srgbClr val="FF0000"/>
            </a:solidFill>
          </a:endParaRPr>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557" custLinFactNeighborY="-3613">
        <dgm:presLayoutVars>
          <dgm:chMax val="0"/>
          <dgm:bulletEnabled val="1"/>
        </dgm:presLayoutVars>
      </dgm:prSet>
      <dgm:spPr/>
    </dgm:pt>
    <dgm:pt modelId="{573ECD42-5195-4F46-A618-C26C1C44C6A8}" type="pres">
      <dgm:prSet presAssocID="{986CA91B-4780-460D-B30A-83B91F001100}" presName="childText" presStyleLbl="revTx" presStyleIdx="0" presStyleCnt="1">
        <dgm:presLayoutVars>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8EC01321-F382-4F46-A8D6-A8B5306C302D}" type="presOf" srcId="{31A3A44D-BF19-4919-B5EA-CAA8486BEDF0}" destId="{573ECD42-5195-4F46-A618-C26C1C44C6A8}"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 modelId="{3A0CB705-3929-42BB-A3F5-739DC36AAE52}" type="presParOf" srcId="{19EC4D2B-BAEE-4DD1-A05D-400B0AA18340}" destId="{573ECD42-5195-4F46-A618-C26C1C44C6A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8DB42C8-1743-4634-A440-366389629A95}"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09429009-DF7C-4C6A-AC1F-396DB595EA12}">
      <dgm:prSet phldrT="[Text]" custT="1"/>
      <dgm:spPr>
        <a:ln w="19050">
          <a:solidFill>
            <a:srgbClr val="0070C0"/>
          </a:solidFill>
        </a:ln>
      </dgm:spPr>
      <dgm:t>
        <a:bodyPr/>
        <a:lstStyle/>
        <a:p>
          <a:pPr algn="just"/>
          <a:r>
            <a:rPr lang="en-US" sz="2400" dirty="0" err="1">
              <a:solidFill>
                <a:srgbClr val="FF0000"/>
              </a:solidFill>
            </a:rPr>
            <a:t>Năm</a:t>
          </a:r>
          <a:r>
            <a:rPr lang="en-US" sz="2400" dirty="0">
              <a:solidFill>
                <a:srgbClr val="FF0000"/>
              </a:solidFill>
            </a:rPr>
            <a:t> 944, </a:t>
          </a:r>
          <a:r>
            <a:rPr lang="en-US" sz="2400" dirty="0" err="1">
              <a:solidFill>
                <a:srgbClr val="FF0000"/>
              </a:solidFill>
            </a:rPr>
            <a:t>sau</a:t>
          </a:r>
          <a:r>
            <a:rPr lang="en-US" sz="2400" dirty="0">
              <a:solidFill>
                <a:srgbClr val="FF0000"/>
              </a:solidFill>
            </a:rPr>
            <a:t> </a:t>
          </a:r>
          <a:r>
            <a:rPr lang="en-US" sz="2400" dirty="0" err="1">
              <a:solidFill>
                <a:srgbClr val="FF0000"/>
              </a:solidFill>
            </a:rPr>
            <a:t>khi</a:t>
          </a:r>
          <a:r>
            <a:rPr lang="en-US" sz="2400" dirty="0">
              <a:solidFill>
                <a:srgbClr val="FF0000"/>
              </a:solidFill>
            </a:rPr>
            <a:t> </a:t>
          </a:r>
          <a:r>
            <a:rPr lang="en-US" sz="2400" dirty="0" err="1">
              <a:solidFill>
                <a:srgbClr val="FF0000"/>
              </a:solidFill>
            </a:rPr>
            <a:t>Ngô</a:t>
          </a:r>
          <a:r>
            <a:rPr lang="en-US" sz="2400" dirty="0">
              <a:solidFill>
                <a:srgbClr val="FF0000"/>
              </a:solidFill>
            </a:rPr>
            <a:t> </a:t>
          </a:r>
          <a:r>
            <a:rPr lang="en-US" sz="2400" dirty="0" err="1">
              <a:solidFill>
                <a:srgbClr val="FF0000"/>
              </a:solidFill>
            </a:rPr>
            <a:t>Quyền</a:t>
          </a:r>
          <a:r>
            <a:rPr lang="en-US" sz="2400" dirty="0">
              <a:solidFill>
                <a:srgbClr val="FF0000"/>
              </a:solidFill>
            </a:rPr>
            <a:t> </a:t>
          </a:r>
          <a:r>
            <a:rPr lang="en-US" sz="2400" dirty="0" err="1">
              <a:solidFill>
                <a:srgbClr val="FF0000"/>
              </a:solidFill>
            </a:rPr>
            <a:t>mất</a:t>
          </a:r>
          <a:r>
            <a:rPr lang="en-US" sz="2400" dirty="0">
              <a:solidFill>
                <a:srgbClr val="FF0000"/>
              </a:solidFill>
            </a:rPr>
            <a:t>, </a:t>
          </a:r>
          <a:r>
            <a:rPr lang="en-US" sz="2400" dirty="0" err="1">
              <a:solidFill>
                <a:srgbClr val="FF0000"/>
              </a:solidFill>
            </a:rPr>
            <a:t>chính</a:t>
          </a:r>
          <a:r>
            <a:rPr lang="en-US" sz="2400" dirty="0">
              <a:solidFill>
                <a:srgbClr val="FF0000"/>
              </a:solidFill>
            </a:rPr>
            <a:t> </a:t>
          </a:r>
          <a:r>
            <a:rPr lang="en-US" sz="2400" dirty="0" err="1">
              <a:solidFill>
                <a:srgbClr val="FF0000"/>
              </a:solidFill>
            </a:rPr>
            <a:t>quyền</a:t>
          </a:r>
          <a:r>
            <a:rPr lang="en-US" sz="2400" dirty="0">
              <a:solidFill>
                <a:srgbClr val="FF0000"/>
              </a:solidFill>
            </a:rPr>
            <a:t> </a:t>
          </a:r>
          <a:r>
            <a:rPr lang="en-US" sz="2400" dirty="0" err="1">
              <a:solidFill>
                <a:srgbClr val="FF0000"/>
              </a:solidFill>
            </a:rPr>
            <a:t>trung</a:t>
          </a:r>
          <a:r>
            <a:rPr lang="en-US" sz="2400" dirty="0">
              <a:solidFill>
                <a:srgbClr val="FF0000"/>
              </a:solidFill>
            </a:rPr>
            <a:t> </a:t>
          </a:r>
          <a:r>
            <a:rPr lang="en-US" sz="2400" dirty="0" err="1">
              <a:solidFill>
                <a:srgbClr val="FF0000"/>
              </a:solidFill>
            </a:rPr>
            <a:t>ương</a:t>
          </a:r>
          <a:r>
            <a:rPr lang="en-US" sz="2400" dirty="0">
              <a:solidFill>
                <a:srgbClr val="FF0000"/>
              </a:solidFill>
            </a:rPr>
            <a:t> </a:t>
          </a:r>
          <a:r>
            <a:rPr lang="en-US" sz="2400" dirty="0" err="1">
              <a:solidFill>
                <a:srgbClr val="FF0000"/>
              </a:solidFill>
            </a:rPr>
            <a:t>suy</a:t>
          </a:r>
          <a:r>
            <a:rPr lang="en-US" sz="2400" dirty="0">
              <a:solidFill>
                <a:srgbClr val="FF0000"/>
              </a:solidFill>
            </a:rPr>
            <a:t> </a:t>
          </a:r>
          <a:r>
            <a:rPr lang="en-US" sz="2400" dirty="0" err="1">
              <a:solidFill>
                <a:srgbClr val="FF0000"/>
              </a:solidFill>
            </a:rPr>
            <a:t>yếu</a:t>
          </a:r>
          <a:r>
            <a:rPr lang="en-US" sz="2400" dirty="0">
              <a:solidFill>
                <a:srgbClr val="FF0000"/>
              </a:solidFill>
            </a:rPr>
            <a:t>, </a:t>
          </a:r>
          <a:r>
            <a:rPr lang="en-US" sz="2400" dirty="0" err="1">
              <a:solidFill>
                <a:srgbClr val="FF0000"/>
              </a:solidFill>
            </a:rPr>
            <a:t>đất</a:t>
          </a:r>
          <a:r>
            <a:rPr lang="en-US" sz="2400" dirty="0">
              <a:solidFill>
                <a:srgbClr val="FF0000"/>
              </a:solidFill>
            </a:rPr>
            <a:t> </a:t>
          </a:r>
          <a:r>
            <a:rPr lang="en-US" sz="2400" dirty="0" err="1">
              <a:solidFill>
                <a:srgbClr val="FF0000"/>
              </a:solidFill>
            </a:rPr>
            <a:t>nước</a:t>
          </a:r>
          <a:r>
            <a:rPr lang="en-US" sz="2400" dirty="0">
              <a:solidFill>
                <a:srgbClr val="FF0000"/>
              </a:solidFill>
            </a:rPr>
            <a:t> </a:t>
          </a:r>
          <a:r>
            <a:rPr lang="en-US" sz="2400" dirty="0" err="1">
              <a:solidFill>
                <a:srgbClr val="FF0000"/>
              </a:solidFill>
            </a:rPr>
            <a:t>rối</a:t>
          </a:r>
          <a:r>
            <a:rPr lang="en-US" sz="2400" dirty="0">
              <a:solidFill>
                <a:srgbClr val="FF0000"/>
              </a:solidFill>
            </a:rPr>
            <a:t> </a:t>
          </a:r>
          <a:r>
            <a:rPr lang="en-US" sz="2400" dirty="0" err="1">
              <a:solidFill>
                <a:srgbClr val="FF0000"/>
              </a:solidFill>
            </a:rPr>
            <a:t>loạn</a:t>
          </a:r>
          <a:endParaRPr lang="en-US" sz="2400" dirty="0">
            <a:solidFill>
              <a:srgbClr val="FF0000"/>
            </a:solidFill>
          </a:endParaRPr>
        </a:p>
      </dgm:t>
    </dgm:pt>
    <dgm:pt modelId="{A6C855B9-3FAE-4F00-8ED9-030BD4CBAF4A}" type="parTrans" cxnId="{32F403CF-1425-421E-A324-F559036E0F5C}">
      <dgm:prSet/>
      <dgm:spPr/>
      <dgm:t>
        <a:bodyPr/>
        <a:lstStyle/>
        <a:p>
          <a:endParaRPr lang="en-US"/>
        </a:p>
      </dgm:t>
    </dgm:pt>
    <dgm:pt modelId="{1AC50C39-623B-4F73-A5A8-3FC26E236D0C}" type="sibTrans" cxnId="{32F403CF-1425-421E-A324-F559036E0F5C}">
      <dgm:prSet/>
      <dgm:spPr/>
      <dgm:t>
        <a:bodyPr/>
        <a:lstStyle/>
        <a:p>
          <a:endParaRPr lang="en-US"/>
        </a:p>
      </dgm:t>
    </dgm:pt>
    <dgm:pt modelId="{75B24AD3-3E5F-4C3B-8D73-5AEEDD47EE10}">
      <dgm:prSet phldrT="[Text]" custT="1"/>
      <dgm:spPr>
        <a:ln w="19050">
          <a:solidFill>
            <a:srgbClr val="0070C0"/>
          </a:solidFill>
        </a:ln>
      </dgm:spPr>
      <dgm:t>
        <a:bodyPr/>
        <a:lstStyle/>
        <a:p>
          <a:pPr algn="just"/>
          <a:r>
            <a:rPr lang="en-US" sz="2400" dirty="0" err="1">
              <a:solidFill>
                <a:srgbClr val="FF0000"/>
              </a:solidFill>
            </a:rPr>
            <a:t>Lãnh</a:t>
          </a:r>
          <a:r>
            <a:rPr lang="en-US" sz="2400" dirty="0">
              <a:solidFill>
                <a:srgbClr val="FF0000"/>
              </a:solidFill>
            </a:rPr>
            <a:t> </a:t>
          </a:r>
          <a:r>
            <a:rPr lang="en-US" sz="2400" dirty="0" err="1">
              <a:solidFill>
                <a:srgbClr val="FF0000"/>
              </a:solidFill>
            </a:rPr>
            <a:t>thổ</a:t>
          </a:r>
          <a:r>
            <a:rPr lang="en-US" sz="2400" dirty="0">
              <a:solidFill>
                <a:srgbClr val="FF0000"/>
              </a:solidFill>
            </a:rPr>
            <a:t> </a:t>
          </a:r>
          <a:r>
            <a:rPr lang="en-US" sz="2400" dirty="0" err="1">
              <a:solidFill>
                <a:srgbClr val="FF0000"/>
              </a:solidFill>
            </a:rPr>
            <a:t>Việt</a:t>
          </a:r>
          <a:r>
            <a:rPr lang="en-US" sz="2400" dirty="0">
              <a:solidFill>
                <a:srgbClr val="FF0000"/>
              </a:solidFill>
            </a:rPr>
            <a:t> Nam </a:t>
          </a:r>
          <a:r>
            <a:rPr lang="en-US" sz="2400" dirty="0" err="1">
              <a:solidFill>
                <a:srgbClr val="FF0000"/>
              </a:solidFill>
            </a:rPr>
            <a:t>giữa</a:t>
          </a:r>
          <a:r>
            <a:rPr lang="en-US" sz="2400" dirty="0">
              <a:solidFill>
                <a:srgbClr val="FF0000"/>
              </a:solidFill>
            </a:rPr>
            <a:t> </a:t>
          </a:r>
          <a:r>
            <a:rPr lang="en-US" sz="2400" dirty="0" err="1">
              <a:solidFill>
                <a:srgbClr val="FF0000"/>
              </a:solidFill>
            </a:rPr>
            <a:t>thế</a:t>
          </a:r>
          <a:r>
            <a:rPr lang="en-US" sz="2400" dirty="0">
              <a:solidFill>
                <a:srgbClr val="FF0000"/>
              </a:solidFill>
            </a:rPr>
            <a:t> </a:t>
          </a:r>
          <a:r>
            <a:rPr lang="en-US" sz="2400" dirty="0" err="1">
              <a:solidFill>
                <a:srgbClr val="FF0000"/>
              </a:solidFill>
            </a:rPr>
            <a:t>kỷ</a:t>
          </a:r>
          <a:r>
            <a:rPr lang="en-US" sz="2400" dirty="0">
              <a:solidFill>
                <a:srgbClr val="FF0000"/>
              </a:solidFill>
            </a:rPr>
            <a:t> </a:t>
          </a:r>
          <a:r>
            <a:rPr lang="en-US" sz="2400" dirty="0" err="1">
              <a:solidFill>
                <a:srgbClr val="FF0000"/>
              </a:solidFill>
            </a:rPr>
            <a:t>thứ</a:t>
          </a:r>
          <a:r>
            <a:rPr lang="en-US" sz="2400" dirty="0">
              <a:solidFill>
                <a:srgbClr val="FF0000"/>
              </a:solidFill>
            </a:rPr>
            <a:t> X bao </a:t>
          </a:r>
          <a:r>
            <a:rPr lang="en-US" sz="2400" dirty="0" err="1">
              <a:solidFill>
                <a:srgbClr val="FF0000"/>
              </a:solidFill>
            </a:rPr>
            <a:t>gồm</a:t>
          </a:r>
          <a:r>
            <a:rPr lang="en-US" sz="2400" dirty="0">
              <a:solidFill>
                <a:srgbClr val="FF0000"/>
              </a:solidFill>
            </a:rPr>
            <a:t> </a:t>
          </a:r>
          <a:r>
            <a:rPr lang="en-US" sz="2400" dirty="0" err="1">
              <a:solidFill>
                <a:srgbClr val="FF0000"/>
              </a:solidFill>
            </a:rPr>
            <a:t>phần</a:t>
          </a:r>
          <a:r>
            <a:rPr lang="en-US" sz="2400" dirty="0">
              <a:solidFill>
                <a:srgbClr val="FF0000"/>
              </a:solidFill>
            </a:rPr>
            <a:t> </a:t>
          </a:r>
          <a:r>
            <a:rPr lang="en-US" sz="2400" dirty="0" err="1">
              <a:solidFill>
                <a:srgbClr val="FF0000"/>
              </a:solidFill>
            </a:rPr>
            <a:t>đất</a:t>
          </a:r>
          <a:r>
            <a:rPr lang="en-US" sz="2400" dirty="0">
              <a:solidFill>
                <a:srgbClr val="FF0000"/>
              </a:solidFill>
            </a:rPr>
            <a:t> </a:t>
          </a:r>
          <a:r>
            <a:rPr lang="en-US" sz="2400" dirty="0" err="1">
              <a:solidFill>
                <a:srgbClr val="FF0000"/>
              </a:solidFill>
            </a:rPr>
            <a:t>Bắc</a:t>
          </a:r>
          <a:r>
            <a:rPr lang="en-US" sz="2400" dirty="0">
              <a:solidFill>
                <a:srgbClr val="FF0000"/>
              </a:solidFill>
            </a:rPr>
            <a:t> </a:t>
          </a:r>
          <a:r>
            <a:rPr lang="en-US" sz="2400" dirty="0" err="1">
              <a:solidFill>
                <a:srgbClr val="FF0000"/>
              </a:solidFill>
            </a:rPr>
            <a:t>Bộ</a:t>
          </a:r>
          <a:r>
            <a:rPr lang="en-US" sz="2400" dirty="0">
              <a:solidFill>
                <a:srgbClr val="FF0000"/>
              </a:solidFill>
            </a:rPr>
            <a:t> </a:t>
          </a:r>
          <a:r>
            <a:rPr lang="en-US" sz="2400" dirty="0" err="1">
              <a:solidFill>
                <a:srgbClr val="FF0000"/>
              </a:solidFill>
            </a:rPr>
            <a:t>và</a:t>
          </a:r>
          <a:r>
            <a:rPr lang="en-US" sz="2400" dirty="0">
              <a:solidFill>
                <a:srgbClr val="FF0000"/>
              </a:solidFill>
            </a:rPr>
            <a:t> </a:t>
          </a:r>
          <a:r>
            <a:rPr lang="en-US" sz="2400" dirty="0" err="1">
              <a:solidFill>
                <a:srgbClr val="FF0000"/>
              </a:solidFill>
            </a:rPr>
            <a:t>Trung</a:t>
          </a:r>
          <a:r>
            <a:rPr lang="en-US" sz="2400" dirty="0">
              <a:solidFill>
                <a:srgbClr val="FF0000"/>
              </a:solidFill>
            </a:rPr>
            <a:t> </a:t>
          </a:r>
          <a:r>
            <a:rPr lang="en-US" sz="2400" dirty="0" err="1">
              <a:solidFill>
                <a:srgbClr val="FF0000"/>
              </a:solidFill>
            </a:rPr>
            <a:t>Bộ</a:t>
          </a:r>
          <a:r>
            <a:rPr lang="en-US" sz="2400" dirty="0">
              <a:solidFill>
                <a:srgbClr val="FF0000"/>
              </a:solidFill>
            </a:rPr>
            <a:t>. </a:t>
          </a:r>
          <a:r>
            <a:rPr lang="en-US" sz="2400" dirty="0" err="1">
              <a:solidFill>
                <a:srgbClr val="FF0000"/>
              </a:solidFill>
            </a:rPr>
            <a:t>Trên</a:t>
          </a:r>
          <a:r>
            <a:rPr lang="en-US" sz="2400" dirty="0">
              <a:solidFill>
                <a:srgbClr val="FF0000"/>
              </a:solidFill>
            </a:rPr>
            <a:t> </a:t>
          </a:r>
          <a:r>
            <a:rPr lang="en-US" sz="2400" dirty="0" err="1">
              <a:solidFill>
                <a:srgbClr val="FF0000"/>
              </a:solidFill>
            </a:rPr>
            <a:t>địa</a:t>
          </a:r>
          <a:r>
            <a:rPr lang="en-US" sz="2400" dirty="0">
              <a:solidFill>
                <a:srgbClr val="FF0000"/>
              </a:solidFill>
            </a:rPr>
            <a:t> </a:t>
          </a:r>
          <a:r>
            <a:rPr lang="en-US" sz="2400" dirty="0" err="1">
              <a:solidFill>
                <a:srgbClr val="FF0000"/>
              </a:solidFill>
            </a:rPr>
            <a:t>bàn</a:t>
          </a:r>
          <a:r>
            <a:rPr lang="en-US" sz="2400" dirty="0">
              <a:solidFill>
                <a:srgbClr val="FF0000"/>
              </a:solidFill>
            </a:rPr>
            <a:t> </a:t>
          </a:r>
          <a:r>
            <a:rPr lang="en-US" sz="2400" dirty="0" err="1">
              <a:solidFill>
                <a:srgbClr val="FF0000"/>
              </a:solidFill>
            </a:rPr>
            <a:t>đó</a:t>
          </a:r>
          <a:r>
            <a:rPr lang="en-US" sz="2400" dirty="0">
              <a:solidFill>
                <a:srgbClr val="FF0000"/>
              </a:solidFill>
            </a:rPr>
            <a:t> </a:t>
          </a:r>
          <a:r>
            <a:rPr lang="en-US" sz="2400" dirty="0" err="1">
              <a:solidFill>
                <a:srgbClr val="FF0000"/>
              </a:solidFill>
            </a:rPr>
            <a:t>tồn</a:t>
          </a:r>
          <a:r>
            <a:rPr lang="en-US" sz="2400" dirty="0">
              <a:solidFill>
                <a:srgbClr val="FF0000"/>
              </a:solidFill>
            </a:rPr>
            <a:t> </a:t>
          </a:r>
          <a:r>
            <a:rPr lang="en-US" sz="2400" dirty="0" err="1">
              <a:solidFill>
                <a:srgbClr val="FF0000"/>
              </a:solidFill>
            </a:rPr>
            <a:t>tại</a:t>
          </a:r>
          <a:r>
            <a:rPr lang="en-US" sz="2400" dirty="0">
              <a:solidFill>
                <a:srgbClr val="FF0000"/>
              </a:solidFill>
            </a:rPr>
            <a:t> 12 </a:t>
          </a:r>
          <a:r>
            <a:rPr lang="en-US" sz="2400" dirty="0" err="1">
              <a:solidFill>
                <a:srgbClr val="FF0000"/>
              </a:solidFill>
            </a:rPr>
            <a:t>sứ</a:t>
          </a:r>
          <a:r>
            <a:rPr lang="en-US" sz="2400" dirty="0">
              <a:solidFill>
                <a:srgbClr val="FF0000"/>
              </a:solidFill>
            </a:rPr>
            <a:t> </a:t>
          </a:r>
          <a:r>
            <a:rPr lang="en-US" sz="2400" dirty="0" err="1">
              <a:solidFill>
                <a:srgbClr val="FF0000"/>
              </a:solidFill>
            </a:rPr>
            <a:t>quân</a:t>
          </a:r>
          <a:r>
            <a:rPr lang="en-US" sz="2400" dirty="0">
              <a:solidFill>
                <a:srgbClr val="FF0000"/>
              </a:solidFill>
            </a:rPr>
            <a:t> </a:t>
          </a:r>
          <a:r>
            <a:rPr lang="en-US" sz="2400" dirty="0" err="1">
              <a:solidFill>
                <a:srgbClr val="FF0000"/>
              </a:solidFill>
            </a:rPr>
            <a:t>cát</a:t>
          </a:r>
          <a:r>
            <a:rPr lang="en-US" sz="2400" dirty="0">
              <a:solidFill>
                <a:srgbClr val="FF0000"/>
              </a:solidFill>
            </a:rPr>
            <a:t> </a:t>
          </a:r>
          <a:r>
            <a:rPr lang="en-US" sz="2400" dirty="0" err="1">
              <a:solidFill>
                <a:srgbClr val="FF0000"/>
              </a:solidFill>
            </a:rPr>
            <a:t>cứ</a:t>
          </a:r>
          <a:r>
            <a:rPr lang="en-US" sz="2400" dirty="0">
              <a:solidFill>
                <a:srgbClr val="FF0000"/>
              </a:solidFill>
            </a:rPr>
            <a:t>.</a:t>
          </a:r>
        </a:p>
      </dgm:t>
    </dgm:pt>
    <dgm:pt modelId="{D6E26448-8DBB-4913-A710-B8A24DA54B54}" type="parTrans" cxnId="{24ED6D8E-AAD4-4C5A-97F8-79A1D1D6817F}">
      <dgm:prSet/>
      <dgm:spPr/>
      <dgm:t>
        <a:bodyPr/>
        <a:lstStyle/>
        <a:p>
          <a:endParaRPr lang="en-US"/>
        </a:p>
      </dgm:t>
    </dgm:pt>
    <dgm:pt modelId="{7DA42007-5B10-4F88-BD2A-EB40BE55B5C2}" type="sibTrans" cxnId="{24ED6D8E-AAD4-4C5A-97F8-79A1D1D6817F}">
      <dgm:prSet/>
      <dgm:spPr/>
      <dgm:t>
        <a:bodyPr/>
        <a:lstStyle/>
        <a:p>
          <a:endParaRPr lang="en-US"/>
        </a:p>
      </dgm:t>
    </dgm:pt>
    <dgm:pt modelId="{CDA9D35B-79AC-4CC3-87C6-89E03FD0DCF2}">
      <dgm:prSet phldrT="[Text]" custT="1"/>
      <dgm:spPr>
        <a:ln w="19050">
          <a:solidFill>
            <a:srgbClr val="0070C0"/>
          </a:solidFill>
        </a:ln>
      </dgm:spPr>
      <dgm:t>
        <a:bodyPr/>
        <a:lstStyle/>
        <a:p>
          <a:pPr algn="just"/>
          <a:r>
            <a:rPr lang="en-US" sz="2400" dirty="0" err="1">
              <a:solidFill>
                <a:srgbClr val="FF0000"/>
              </a:solidFill>
            </a:rPr>
            <a:t>Đinh</a:t>
          </a:r>
          <a:r>
            <a:rPr lang="en-US" sz="2400" dirty="0">
              <a:solidFill>
                <a:srgbClr val="FF0000"/>
              </a:solidFill>
            </a:rPr>
            <a:t> </a:t>
          </a:r>
          <a:r>
            <a:rPr lang="en-US" sz="2400" dirty="0" err="1">
              <a:solidFill>
                <a:srgbClr val="FF0000"/>
              </a:solidFill>
            </a:rPr>
            <a:t>Bộ</a:t>
          </a:r>
          <a:r>
            <a:rPr lang="en-US" sz="2400" dirty="0">
              <a:solidFill>
                <a:srgbClr val="FF0000"/>
              </a:solidFill>
            </a:rPr>
            <a:t> </a:t>
          </a:r>
          <a:r>
            <a:rPr lang="en-US" sz="2400" dirty="0" err="1">
              <a:solidFill>
                <a:srgbClr val="FF0000"/>
              </a:solidFill>
            </a:rPr>
            <a:t>Lĩnh</a:t>
          </a:r>
          <a:r>
            <a:rPr lang="en-US" sz="2400" dirty="0">
              <a:solidFill>
                <a:srgbClr val="FF0000"/>
              </a:solidFill>
            </a:rPr>
            <a:t> </a:t>
          </a:r>
          <a:r>
            <a:rPr lang="en-US" sz="2400" dirty="0" err="1">
              <a:solidFill>
                <a:srgbClr val="FF0000"/>
              </a:solidFill>
            </a:rPr>
            <a:t>là</a:t>
          </a:r>
          <a:r>
            <a:rPr lang="en-US" sz="2400" dirty="0">
              <a:solidFill>
                <a:srgbClr val="FF0000"/>
              </a:solidFill>
            </a:rPr>
            <a:t> </a:t>
          </a:r>
          <a:r>
            <a:rPr lang="en-US" sz="2400" dirty="0" err="1">
              <a:solidFill>
                <a:srgbClr val="FF0000"/>
              </a:solidFill>
            </a:rPr>
            <a:t>một</a:t>
          </a:r>
          <a:r>
            <a:rPr lang="en-US" sz="2400" dirty="0">
              <a:solidFill>
                <a:srgbClr val="FF0000"/>
              </a:solidFill>
            </a:rPr>
            <a:t> </a:t>
          </a:r>
          <a:r>
            <a:rPr lang="en-US" sz="2400" dirty="0" err="1">
              <a:solidFill>
                <a:srgbClr val="FF0000"/>
              </a:solidFill>
            </a:rPr>
            <a:t>vị</a:t>
          </a:r>
          <a:r>
            <a:rPr lang="en-US" sz="2400" dirty="0">
              <a:solidFill>
                <a:srgbClr val="FF0000"/>
              </a:solidFill>
            </a:rPr>
            <a:t> </a:t>
          </a:r>
          <a:r>
            <a:rPr lang="en-US" sz="2400" dirty="0" err="1">
              <a:solidFill>
                <a:srgbClr val="FF0000"/>
              </a:solidFill>
            </a:rPr>
            <a:t>tướng</a:t>
          </a:r>
          <a:r>
            <a:rPr lang="en-US" sz="2400" dirty="0">
              <a:solidFill>
                <a:srgbClr val="FF0000"/>
              </a:solidFill>
            </a:rPr>
            <a:t> </a:t>
          </a:r>
          <a:r>
            <a:rPr lang="en-US" sz="2400" dirty="0" err="1">
              <a:solidFill>
                <a:srgbClr val="FF0000"/>
              </a:solidFill>
            </a:rPr>
            <a:t>có</a:t>
          </a:r>
          <a:r>
            <a:rPr lang="en-US" sz="2400" dirty="0">
              <a:solidFill>
                <a:srgbClr val="FF0000"/>
              </a:solidFill>
            </a:rPr>
            <a:t> </a:t>
          </a:r>
          <a:r>
            <a:rPr lang="en-US" sz="2400" dirty="0" err="1">
              <a:solidFill>
                <a:srgbClr val="FF0000"/>
              </a:solidFill>
            </a:rPr>
            <a:t>tài</a:t>
          </a:r>
          <a:r>
            <a:rPr lang="en-US" sz="2400" dirty="0">
              <a:solidFill>
                <a:srgbClr val="FF0000"/>
              </a:solidFill>
            </a:rPr>
            <a:t>, </a:t>
          </a:r>
          <a:r>
            <a:rPr lang="en-US" sz="2400" dirty="0" err="1">
              <a:solidFill>
                <a:srgbClr val="FF0000"/>
              </a:solidFill>
            </a:rPr>
            <a:t>lần</a:t>
          </a:r>
          <a:r>
            <a:rPr lang="en-US" sz="2400" dirty="0">
              <a:solidFill>
                <a:srgbClr val="FF0000"/>
              </a:solidFill>
            </a:rPr>
            <a:t> </a:t>
          </a:r>
          <a:r>
            <a:rPr lang="en-US" sz="2400" dirty="0" err="1">
              <a:solidFill>
                <a:srgbClr val="FF0000"/>
              </a:solidFill>
            </a:rPr>
            <a:t>lượt</a:t>
          </a:r>
          <a:r>
            <a:rPr lang="en-US" sz="2400" dirty="0">
              <a:solidFill>
                <a:srgbClr val="FF0000"/>
              </a:solidFill>
            </a:rPr>
            <a:t> </a:t>
          </a:r>
          <a:r>
            <a:rPr lang="en-US" sz="2400" dirty="0" err="1">
              <a:solidFill>
                <a:srgbClr val="FF0000"/>
              </a:solidFill>
            </a:rPr>
            <a:t>dẹp</a:t>
          </a:r>
          <a:r>
            <a:rPr lang="en-US" sz="2400" dirty="0">
              <a:solidFill>
                <a:srgbClr val="FF0000"/>
              </a:solidFill>
            </a:rPr>
            <a:t> </a:t>
          </a:r>
          <a:r>
            <a:rPr lang="en-US" sz="2400" dirty="0" err="1">
              <a:solidFill>
                <a:srgbClr val="FF0000"/>
              </a:solidFill>
            </a:rPr>
            <a:t>yên</a:t>
          </a:r>
          <a:r>
            <a:rPr lang="en-US" sz="2400" dirty="0">
              <a:solidFill>
                <a:srgbClr val="FF0000"/>
              </a:solidFill>
            </a:rPr>
            <a:t> </a:t>
          </a:r>
          <a:r>
            <a:rPr lang="en-US" sz="2400" dirty="0" err="1">
              <a:solidFill>
                <a:srgbClr val="FF0000"/>
              </a:solidFill>
            </a:rPr>
            <a:t>các</a:t>
          </a:r>
          <a:r>
            <a:rPr lang="en-US" sz="2400" dirty="0">
              <a:solidFill>
                <a:srgbClr val="FF0000"/>
              </a:solidFill>
            </a:rPr>
            <a:t> </a:t>
          </a:r>
          <a:r>
            <a:rPr lang="en-US" sz="2400" dirty="0" err="1">
              <a:solidFill>
                <a:srgbClr val="FF0000"/>
              </a:solidFill>
            </a:rPr>
            <a:t>thế</a:t>
          </a:r>
          <a:r>
            <a:rPr lang="en-US" sz="2400" dirty="0">
              <a:solidFill>
                <a:srgbClr val="FF0000"/>
              </a:solidFill>
            </a:rPr>
            <a:t> </a:t>
          </a:r>
          <a:r>
            <a:rPr lang="en-US" sz="2400" dirty="0" err="1">
              <a:solidFill>
                <a:srgbClr val="FF0000"/>
              </a:solidFill>
            </a:rPr>
            <a:t>lực</a:t>
          </a:r>
          <a:r>
            <a:rPr lang="en-US" sz="2400" dirty="0">
              <a:solidFill>
                <a:srgbClr val="FF0000"/>
              </a:solidFill>
            </a:rPr>
            <a:t> </a:t>
          </a:r>
          <a:r>
            <a:rPr lang="en-US" sz="2400" dirty="0" err="1">
              <a:solidFill>
                <a:srgbClr val="FF0000"/>
              </a:solidFill>
            </a:rPr>
            <a:t>cát</a:t>
          </a:r>
          <a:r>
            <a:rPr lang="en-US" sz="2400" dirty="0">
              <a:solidFill>
                <a:srgbClr val="FF0000"/>
              </a:solidFill>
            </a:rPr>
            <a:t> </a:t>
          </a:r>
          <a:r>
            <a:rPr lang="en-US" sz="2400" dirty="0" err="1">
              <a:solidFill>
                <a:srgbClr val="FF0000"/>
              </a:solidFill>
            </a:rPr>
            <a:t>cứ</a:t>
          </a:r>
          <a:endParaRPr lang="en-US" sz="2400" dirty="0">
            <a:solidFill>
              <a:srgbClr val="FF0000"/>
            </a:solidFill>
          </a:endParaRPr>
        </a:p>
      </dgm:t>
    </dgm:pt>
    <dgm:pt modelId="{B48C2F04-A55C-45C5-A800-00EDE03EF99D}" type="parTrans" cxnId="{5E7AD1BF-DDDD-4B58-8D83-3B02DF4D9991}">
      <dgm:prSet/>
      <dgm:spPr/>
      <dgm:t>
        <a:bodyPr/>
        <a:lstStyle/>
        <a:p>
          <a:endParaRPr lang="en-US"/>
        </a:p>
      </dgm:t>
    </dgm:pt>
    <dgm:pt modelId="{508D8013-DF71-44C9-85AE-F501260368C3}" type="sibTrans" cxnId="{5E7AD1BF-DDDD-4B58-8D83-3B02DF4D9991}">
      <dgm:prSet/>
      <dgm:spPr/>
      <dgm:t>
        <a:bodyPr/>
        <a:lstStyle/>
        <a:p>
          <a:endParaRPr lang="en-US"/>
        </a:p>
      </dgm:t>
    </dgm:pt>
    <dgm:pt modelId="{7A7F6578-8E55-4BD2-805C-69829F364961}" type="pres">
      <dgm:prSet presAssocID="{98DB42C8-1743-4634-A440-366389629A95}" presName="Name0" presStyleCnt="0">
        <dgm:presLayoutVars>
          <dgm:dir/>
          <dgm:resizeHandles val="exact"/>
        </dgm:presLayoutVars>
      </dgm:prSet>
      <dgm:spPr/>
    </dgm:pt>
    <dgm:pt modelId="{B9CA8491-E446-42E8-B53D-E936330D6D71}" type="pres">
      <dgm:prSet presAssocID="{09429009-DF7C-4C6A-AC1F-396DB595EA12}" presName="compNode" presStyleCnt="0"/>
      <dgm:spPr/>
    </dgm:pt>
    <dgm:pt modelId="{AFB9AAEE-033B-4C74-9C7E-AD09FA124E11}" type="pres">
      <dgm:prSet presAssocID="{09429009-DF7C-4C6A-AC1F-396DB595EA12}" presName="pictRect" presStyleLbl="node1" presStyleIdx="0" presStyleCnt="3"/>
      <dgm:spPr>
        <a:blipFill rotWithShape="1">
          <a:blip xmlns:r="http://schemas.openxmlformats.org/officeDocument/2006/relationships" r:embed="rId1"/>
          <a:srcRect/>
          <a:stretch>
            <a:fillRect t="-47000" b="-47000"/>
          </a:stretch>
        </a:blipFill>
      </dgm:spPr>
    </dgm:pt>
    <dgm:pt modelId="{836BE334-84F7-43FF-9B60-538CC41C7C28}" type="pres">
      <dgm:prSet presAssocID="{09429009-DF7C-4C6A-AC1F-396DB595EA12}" presName="textRect" presStyleLbl="revTx" presStyleIdx="0" presStyleCnt="3" custScaleY="211716" custLinFactNeighborX="-63" custLinFactNeighborY="53661">
        <dgm:presLayoutVars>
          <dgm:bulletEnabled val="1"/>
        </dgm:presLayoutVars>
      </dgm:prSet>
      <dgm:spPr/>
    </dgm:pt>
    <dgm:pt modelId="{1676A5EE-4C63-4055-A451-671CD3B24970}" type="pres">
      <dgm:prSet presAssocID="{1AC50C39-623B-4F73-A5A8-3FC26E236D0C}" presName="sibTrans" presStyleLbl="sibTrans2D1" presStyleIdx="0" presStyleCnt="0"/>
      <dgm:spPr/>
    </dgm:pt>
    <dgm:pt modelId="{69FDE7F7-130A-44A6-9E4A-65AF4170FB94}" type="pres">
      <dgm:prSet presAssocID="{75B24AD3-3E5F-4C3B-8D73-5AEEDD47EE10}" presName="compNode" presStyleCnt="0"/>
      <dgm:spPr/>
    </dgm:pt>
    <dgm:pt modelId="{2CEBC020-5A1A-44F6-9A11-3EFCE3D2DDE8}" type="pres">
      <dgm:prSet presAssocID="{75B24AD3-3E5F-4C3B-8D73-5AEEDD47EE10}" presName="pictRect" presStyleLbl="node1" presStyleIdx="1" presStyleCnt="3"/>
      <dgm:spPr>
        <a:blipFill rotWithShape="1">
          <a:blip xmlns:r="http://schemas.openxmlformats.org/officeDocument/2006/relationships" r:embed="rId2"/>
          <a:srcRect/>
          <a:stretch>
            <a:fillRect t="-24000" b="-24000"/>
          </a:stretch>
        </a:blipFill>
      </dgm:spPr>
    </dgm:pt>
    <dgm:pt modelId="{20201618-2B47-49F1-B781-2A34EBEF0264}" type="pres">
      <dgm:prSet presAssocID="{75B24AD3-3E5F-4C3B-8D73-5AEEDD47EE10}" presName="textRect" presStyleLbl="revTx" presStyleIdx="1" presStyleCnt="3" custScaleY="211716" custLinFactNeighborX="-63" custLinFactNeighborY="53661">
        <dgm:presLayoutVars>
          <dgm:bulletEnabled val="1"/>
        </dgm:presLayoutVars>
      </dgm:prSet>
      <dgm:spPr/>
    </dgm:pt>
    <dgm:pt modelId="{9DB53E1D-B09C-42FA-B393-D81D2F2124AE}" type="pres">
      <dgm:prSet presAssocID="{7DA42007-5B10-4F88-BD2A-EB40BE55B5C2}" presName="sibTrans" presStyleLbl="sibTrans2D1" presStyleIdx="0" presStyleCnt="0"/>
      <dgm:spPr/>
    </dgm:pt>
    <dgm:pt modelId="{E7FA7ABD-77FC-48A1-BFB3-BCB5416C69F9}" type="pres">
      <dgm:prSet presAssocID="{CDA9D35B-79AC-4CC3-87C6-89E03FD0DCF2}" presName="compNode" presStyleCnt="0"/>
      <dgm:spPr/>
    </dgm:pt>
    <dgm:pt modelId="{FC4990AC-25E1-4CC8-AAC0-1835CCB80500}" type="pres">
      <dgm:prSet presAssocID="{CDA9D35B-79AC-4CC3-87C6-89E03FD0DCF2}" presName="pictRect" presStyleLbl="node1" presStyleIdx="2" presStyleCnt="3"/>
      <dgm:spPr>
        <a:blipFill rotWithShape="1">
          <a:blip xmlns:r="http://schemas.openxmlformats.org/officeDocument/2006/relationships" r:embed="rId3"/>
          <a:srcRect/>
          <a:stretch>
            <a:fillRect/>
          </a:stretch>
        </a:blipFill>
      </dgm:spPr>
    </dgm:pt>
    <dgm:pt modelId="{31A6F298-2CB9-42D8-BE16-7EF56F509AF1}" type="pres">
      <dgm:prSet presAssocID="{CDA9D35B-79AC-4CC3-87C6-89E03FD0DCF2}" presName="textRect" presStyleLbl="revTx" presStyleIdx="2" presStyleCnt="3" custScaleY="211716" custLinFactNeighborX="-63" custLinFactNeighborY="53661">
        <dgm:presLayoutVars>
          <dgm:bulletEnabled val="1"/>
        </dgm:presLayoutVars>
      </dgm:prSet>
      <dgm:spPr/>
    </dgm:pt>
  </dgm:ptLst>
  <dgm:cxnLst>
    <dgm:cxn modelId="{45901701-344B-4D80-AD27-05C8D0DA597C}" type="presOf" srcId="{7DA42007-5B10-4F88-BD2A-EB40BE55B5C2}" destId="{9DB53E1D-B09C-42FA-B393-D81D2F2124AE}" srcOrd="0" destOrd="0" presId="urn:microsoft.com/office/officeart/2005/8/layout/pList1"/>
    <dgm:cxn modelId="{F962A115-8F13-47DB-810A-F3D227F44692}" type="presOf" srcId="{75B24AD3-3E5F-4C3B-8D73-5AEEDD47EE10}" destId="{20201618-2B47-49F1-B781-2A34EBEF0264}" srcOrd="0" destOrd="0" presId="urn:microsoft.com/office/officeart/2005/8/layout/pList1"/>
    <dgm:cxn modelId="{618A033B-7526-4A83-8F4D-EE69F5BBCB89}" type="presOf" srcId="{98DB42C8-1743-4634-A440-366389629A95}" destId="{7A7F6578-8E55-4BD2-805C-69829F364961}" srcOrd="0" destOrd="0" presId="urn:microsoft.com/office/officeart/2005/8/layout/pList1"/>
    <dgm:cxn modelId="{4C039684-179E-4AD5-ACC3-706740CBAEC6}" type="presOf" srcId="{CDA9D35B-79AC-4CC3-87C6-89E03FD0DCF2}" destId="{31A6F298-2CB9-42D8-BE16-7EF56F509AF1}" srcOrd="0" destOrd="0" presId="urn:microsoft.com/office/officeart/2005/8/layout/pList1"/>
    <dgm:cxn modelId="{2D67D88C-76A7-4E16-8D9F-263922E0B138}" type="presOf" srcId="{09429009-DF7C-4C6A-AC1F-396DB595EA12}" destId="{836BE334-84F7-43FF-9B60-538CC41C7C28}" srcOrd="0" destOrd="0" presId="urn:microsoft.com/office/officeart/2005/8/layout/pList1"/>
    <dgm:cxn modelId="{24ED6D8E-AAD4-4C5A-97F8-79A1D1D6817F}" srcId="{98DB42C8-1743-4634-A440-366389629A95}" destId="{75B24AD3-3E5F-4C3B-8D73-5AEEDD47EE10}" srcOrd="1" destOrd="0" parTransId="{D6E26448-8DBB-4913-A710-B8A24DA54B54}" sibTransId="{7DA42007-5B10-4F88-BD2A-EB40BE55B5C2}"/>
    <dgm:cxn modelId="{487C6CB7-6383-479E-A85D-DD2097807553}" type="presOf" srcId="{1AC50C39-623B-4F73-A5A8-3FC26E236D0C}" destId="{1676A5EE-4C63-4055-A451-671CD3B24970}" srcOrd="0" destOrd="0" presId="urn:microsoft.com/office/officeart/2005/8/layout/pList1"/>
    <dgm:cxn modelId="{5E7AD1BF-DDDD-4B58-8D83-3B02DF4D9991}" srcId="{98DB42C8-1743-4634-A440-366389629A95}" destId="{CDA9D35B-79AC-4CC3-87C6-89E03FD0DCF2}" srcOrd="2" destOrd="0" parTransId="{B48C2F04-A55C-45C5-A800-00EDE03EF99D}" sibTransId="{508D8013-DF71-44C9-85AE-F501260368C3}"/>
    <dgm:cxn modelId="{32F403CF-1425-421E-A324-F559036E0F5C}" srcId="{98DB42C8-1743-4634-A440-366389629A95}" destId="{09429009-DF7C-4C6A-AC1F-396DB595EA12}" srcOrd="0" destOrd="0" parTransId="{A6C855B9-3FAE-4F00-8ED9-030BD4CBAF4A}" sibTransId="{1AC50C39-623B-4F73-A5A8-3FC26E236D0C}"/>
    <dgm:cxn modelId="{D9999135-A3F5-4E78-AEF8-B7D99BEAA121}" type="presParOf" srcId="{7A7F6578-8E55-4BD2-805C-69829F364961}" destId="{B9CA8491-E446-42E8-B53D-E936330D6D71}" srcOrd="0" destOrd="0" presId="urn:microsoft.com/office/officeart/2005/8/layout/pList1"/>
    <dgm:cxn modelId="{CB973BCA-EFB0-4D92-95D8-C536650062A6}" type="presParOf" srcId="{B9CA8491-E446-42E8-B53D-E936330D6D71}" destId="{AFB9AAEE-033B-4C74-9C7E-AD09FA124E11}" srcOrd="0" destOrd="0" presId="urn:microsoft.com/office/officeart/2005/8/layout/pList1"/>
    <dgm:cxn modelId="{177ADF1B-034C-46C6-A3AA-ADD8F6CB2580}" type="presParOf" srcId="{B9CA8491-E446-42E8-B53D-E936330D6D71}" destId="{836BE334-84F7-43FF-9B60-538CC41C7C28}" srcOrd="1" destOrd="0" presId="urn:microsoft.com/office/officeart/2005/8/layout/pList1"/>
    <dgm:cxn modelId="{EE542BEF-829D-45B3-9A6F-96413CB61227}" type="presParOf" srcId="{7A7F6578-8E55-4BD2-805C-69829F364961}" destId="{1676A5EE-4C63-4055-A451-671CD3B24970}" srcOrd="1" destOrd="0" presId="urn:microsoft.com/office/officeart/2005/8/layout/pList1"/>
    <dgm:cxn modelId="{90A204CF-07B1-40FF-88A7-1B84E9CF6E61}" type="presParOf" srcId="{7A7F6578-8E55-4BD2-805C-69829F364961}" destId="{69FDE7F7-130A-44A6-9E4A-65AF4170FB94}" srcOrd="2" destOrd="0" presId="urn:microsoft.com/office/officeart/2005/8/layout/pList1"/>
    <dgm:cxn modelId="{874B0A10-6116-43A3-AF3D-A2D9CBC5EDA4}" type="presParOf" srcId="{69FDE7F7-130A-44A6-9E4A-65AF4170FB94}" destId="{2CEBC020-5A1A-44F6-9A11-3EFCE3D2DDE8}" srcOrd="0" destOrd="0" presId="urn:microsoft.com/office/officeart/2005/8/layout/pList1"/>
    <dgm:cxn modelId="{D1B24F28-5309-4989-A397-3195E56D303E}" type="presParOf" srcId="{69FDE7F7-130A-44A6-9E4A-65AF4170FB94}" destId="{20201618-2B47-49F1-B781-2A34EBEF0264}" srcOrd="1" destOrd="0" presId="urn:microsoft.com/office/officeart/2005/8/layout/pList1"/>
    <dgm:cxn modelId="{68B6F087-33EE-47C7-B78C-27B8444BB094}" type="presParOf" srcId="{7A7F6578-8E55-4BD2-805C-69829F364961}" destId="{9DB53E1D-B09C-42FA-B393-D81D2F2124AE}" srcOrd="3" destOrd="0" presId="urn:microsoft.com/office/officeart/2005/8/layout/pList1"/>
    <dgm:cxn modelId="{8227AB8C-3EDB-4A0C-8E5E-7432C2C9DFCA}" type="presParOf" srcId="{7A7F6578-8E55-4BD2-805C-69829F364961}" destId="{E7FA7ABD-77FC-48A1-BFB3-BCB5416C69F9}" srcOrd="4" destOrd="0" presId="urn:microsoft.com/office/officeart/2005/8/layout/pList1"/>
    <dgm:cxn modelId="{A69D2797-B337-4FBF-8A12-18BA80BC0CD4}" type="presParOf" srcId="{E7FA7ABD-77FC-48A1-BFB3-BCB5416C69F9}" destId="{FC4990AC-25E1-4CC8-AAC0-1835CCB80500}" srcOrd="0" destOrd="0" presId="urn:microsoft.com/office/officeart/2005/8/layout/pList1"/>
    <dgm:cxn modelId="{892194F0-D877-42F5-9380-1538DC7B70AA}" type="presParOf" srcId="{E7FA7ABD-77FC-48A1-BFB3-BCB5416C69F9}" destId="{31A6F298-2CB9-42D8-BE16-7EF56F509AF1}" srcOrd="1" destOrd="0" presId="urn:microsoft.com/office/officeart/2005/8/layout/pList1"/>
  </dgm:cxnLst>
  <dgm:bg/>
  <dgm:whole>
    <a:ln w="19050">
      <a:solidFill>
        <a:srgbClr val="0070C0"/>
      </a:solidFill>
    </a:ln>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F84BDB-C641-4ACD-B05B-0CFB83BEE3FF}"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BDC752D5-AC0F-4350-A8E0-4F84A3C035E3}">
      <dgm:prSet phldrT="[Text]" custT="1"/>
      <dgm:spPr>
        <a:solidFill>
          <a:schemeClr val="accent2">
            <a:lumMod val="75000"/>
          </a:schemeClr>
        </a:solidFill>
      </dgm:spPr>
      <dgm:t>
        <a:bodyPr/>
        <a:lstStyle/>
        <a:p>
          <a:pPr algn="just"/>
          <a:r>
            <a:rPr lang="en-US" sz="2800" dirty="0" err="1"/>
            <a:t>Năm</a:t>
          </a:r>
          <a:r>
            <a:rPr lang="en-US" sz="2800" dirty="0"/>
            <a:t> 968, </a:t>
          </a:r>
          <a:r>
            <a:rPr lang="en-US" sz="2800" dirty="0" err="1"/>
            <a:t>Đinh</a:t>
          </a:r>
          <a:r>
            <a:rPr lang="en-US" sz="2800" dirty="0"/>
            <a:t> </a:t>
          </a:r>
          <a:r>
            <a:rPr lang="en-US" sz="2800" dirty="0" err="1"/>
            <a:t>Bộ</a:t>
          </a:r>
          <a:r>
            <a:rPr lang="en-US" sz="2800" dirty="0"/>
            <a:t> </a:t>
          </a:r>
          <a:r>
            <a:rPr lang="en-US" sz="2800" dirty="0" err="1"/>
            <a:t>Lĩnh</a:t>
          </a:r>
          <a:r>
            <a:rPr lang="en-US" sz="2800" dirty="0"/>
            <a:t> </a:t>
          </a:r>
          <a:r>
            <a:rPr lang="en-US" sz="2800" dirty="0" err="1"/>
            <a:t>tự</a:t>
          </a:r>
          <a:r>
            <a:rPr lang="en-US" sz="2800" dirty="0"/>
            <a:t> </a:t>
          </a:r>
          <a:r>
            <a:rPr lang="en-US" sz="2800" dirty="0" err="1"/>
            <a:t>xưng</a:t>
          </a:r>
          <a:r>
            <a:rPr lang="en-US" sz="2800" dirty="0"/>
            <a:t> </a:t>
          </a:r>
          <a:r>
            <a:rPr lang="en-US" sz="2800" dirty="0" err="1"/>
            <a:t>Hoàng</a:t>
          </a:r>
          <a:r>
            <a:rPr lang="en-US" sz="2800" dirty="0"/>
            <a:t> </a:t>
          </a:r>
          <a:r>
            <a:rPr lang="en-US" sz="2800" dirty="0" err="1"/>
            <a:t>đế</a:t>
          </a:r>
          <a:r>
            <a:rPr lang="en-US" sz="2800" dirty="0"/>
            <a:t>, </a:t>
          </a:r>
          <a:r>
            <a:rPr lang="en-US" sz="2800" dirty="0" err="1"/>
            <a:t>đóng</a:t>
          </a:r>
          <a:r>
            <a:rPr lang="en-US" sz="2800" dirty="0"/>
            <a:t> </a:t>
          </a:r>
          <a:r>
            <a:rPr lang="en-US" sz="2800" dirty="0" err="1"/>
            <a:t>đô</a:t>
          </a:r>
          <a:r>
            <a:rPr lang="en-US" sz="2800" dirty="0"/>
            <a:t> ở </a:t>
          </a:r>
          <a:r>
            <a:rPr lang="en-US" sz="2800" dirty="0" err="1"/>
            <a:t>Hoa</a:t>
          </a:r>
          <a:r>
            <a:rPr lang="en-US" sz="2800" dirty="0"/>
            <a:t> </a:t>
          </a:r>
          <a:r>
            <a:rPr lang="en-US" sz="2800" dirty="0" err="1"/>
            <a:t>Lư</a:t>
          </a:r>
          <a:r>
            <a:rPr lang="en-US" sz="2800" dirty="0"/>
            <a:t> (</a:t>
          </a:r>
          <a:r>
            <a:rPr lang="en-US" sz="2800" dirty="0" err="1"/>
            <a:t>Ninh</a:t>
          </a:r>
          <a:r>
            <a:rPr lang="en-US" sz="2800" dirty="0"/>
            <a:t> </a:t>
          </a:r>
          <a:r>
            <a:rPr lang="en-US" sz="2800" dirty="0" err="1"/>
            <a:t>Bình</a:t>
          </a:r>
          <a:r>
            <a:rPr lang="en-US" sz="2800" dirty="0"/>
            <a:t>), </a:t>
          </a:r>
          <a:r>
            <a:rPr lang="en-US" sz="2800" dirty="0" err="1"/>
            <a:t>lập</a:t>
          </a:r>
          <a:r>
            <a:rPr lang="en-US" sz="2800" dirty="0"/>
            <a:t> ra </a:t>
          </a:r>
          <a:r>
            <a:rPr lang="en-US" sz="2800" dirty="0" err="1"/>
            <a:t>nhà</a:t>
          </a:r>
          <a:r>
            <a:rPr lang="en-US" sz="2800" dirty="0"/>
            <a:t> </a:t>
          </a:r>
          <a:r>
            <a:rPr lang="en-US" sz="2800" dirty="0" err="1"/>
            <a:t>Đinh</a:t>
          </a:r>
          <a:r>
            <a:rPr lang="en-US" sz="2800" dirty="0"/>
            <a:t>.</a:t>
          </a:r>
        </a:p>
      </dgm:t>
    </dgm:pt>
    <dgm:pt modelId="{61F5195C-B7FF-4252-82F3-A3A1E0B30700}" type="parTrans" cxnId="{E0923337-1C14-4C25-A637-5DAAA649D15E}">
      <dgm:prSet/>
      <dgm:spPr/>
      <dgm:t>
        <a:bodyPr/>
        <a:lstStyle/>
        <a:p>
          <a:endParaRPr lang="en-US"/>
        </a:p>
      </dgm:t>
    </dgm:pt>
    <dgm:pt modelId="{1023C561-0B5B-48D4-A8F9-7FEF7471850E}" type="sibTrans" cxnId="{E0923337-1C14-4C25-A637-5DAAA649D15E}">
      <dgm:prSet/>
      <dgm:spPr>
        <a:solidFill>
          <a:srgbClr val="FF0000">
            <a:alpha val="90000"/>
          </a:srgbClr>
        </a:solidFill>
      </dgm:spPr>
      <dgm:t>
        <a:bodyPr/>
        <a:lstStyle/>
        <a:p>
          <a:endParaRPr lang="en-US"/>
        </a:p>
      </dgm:t>
    </dgm:pt>
    <dgm:pt modelId="{CF6E66DD-9642-4016-B8F8-C22645C5D626}">
      <dgm:prSet phldrT="[Text]" custT="1"/>
      <dgm:spPr>
        <a:solidFill>
          <a:srgbClr val="0070C0"/>
        </a:solidFill>
      </dgm:spPr>
      <dgm:t>
        <a:bodyPr/>
        <a:lstStyle/>
        <a:p>
          <a:pPr algn="just"/>
          <a:r>
            <a:rPr lang="en-US" sz="2800" dirty="0" err="1"/>
            <a:t>Năm</a:t>
          </a:r>
          <a:r>
            <a:rPr lang="en-US" sz="2800" dirty="0"/>
            <a:t> 979, </a:t>
          </a:r>
          <a:r>
            <a:rPr lang="en-US" sz="2800" dirty="0" err="1"/>
            <a:t>nội</a:t>
          </a:r>
          <a:r>
            <a:rPr lang="en-US" sz="2800" dirty="0"/>
            <a:t> </a:t>
          </a:r>
          <a:r>
            <a:rPr lang="en-US" sz="2800" dirty="0" err="1"/>
            <a:t>bộ</a:t>
          </a:r>
          <a:r>
            <a:rPr lang="en-US" sz="2800" dirty="0"/>
            <a:t> </a:t>
          </a:r>
          <a:r>
            <a:rPr lang="en-US" sz="2800" dirty="0" err="1"/>
            <a:t>triều</a:t>
          </a:r>
          <a:r>
            <a:rPr lang="en-US" sz="2800" dirty="0"/>
            <a:t> </a:t>
          </a:r>
          <a:r>
            <a:rPr lang="en-US" sz="2800" dirty="0" err="1"/>
            <a:t>Đinh</a:t>
          </a:r>
          <a:r>
            <a:rPr lang="en-US" sz="2800" dirty="0"/>
            <a:t> </a:t>
          </a:r>
          <a:r>
            <a:rPr lang="en-US" sz="2800" dirty="0" err="1"/>
            <a:t>lục</a:t>
          </a:r>
          <a:r>
            <a:rPr lang="en-US" sz="2800" dirty="0"/>
            <a:t> </a:t>
          </a:r>
          <a:r>
            <a:rPr lang="en-US" sz="2800" dirty="0" err="1"/>
            <a:t>đục</a:t>
          </a:r>
          <a:r>
            <a:rPr lang="en-US" sz="2800" dirty="0"/>
            <a:t>. </a:t>
          </a:r>
          <a:r>
            <a:rPr lang="en-US" sz="2800" dirty="0" err="1"/>
            <a:t>Đinh</a:t>
          </a:r>
          <a:r>
            <a:rPr lang="en-US" sz="2800" dirty="0"/>
            <a:t> </a:t>
          </a:r>
          <a:r>
            <a:rPr lang="en-US" sz="2800" dirty="0" err="1"/>
            <a:t>Tiên</a:t>
          </a:r>
          <a:r>
            <a:rPr lang="en-US" sz="2800" dirty="0"/>
            <a:t> </a:t>
          </a:r>
          <a:r>
            <a:rPr lang="en-US" sz="2800" dirty="0" err="1"/>
            <a:t>Hoàng</a:t>
          </a:r>
          <a:r>
            <a:rPr lang="en-US" sz="2800" dirty="0"/>
            <a:t> </a:t>
          </a:r>
          <a:r>
            <a:rPr lang="en-US" sz="2800" dirty="0" err="1"/>
            <a:t>và</a:t>
          </a:r>
          <a:r>
            <a:rPr lang="en-US" sz="2800" dirty="0"/>
            <a:t> con </a:t>
          </a:r>
          <a:r>
            <a:rPr lang="en-US" sz="2800" dirty="0" err="1"/>
            <a:t>trưởng</a:t>
          </a:r>
          <a:r>
            <a:rPr lang="en-US" sz="2800" dirty="0"/>
            <a:t> </a:t>
          </a:r>
          <a:r>
            <a:rPr lang="en-US" sz="2800" dirty="0" err="1"/>
            <a:t>Đinh</a:t>
          </a:r>
          <a:r>
            <a:rPr lang="en-US" sz="2800" dirty="0"/>
            <a:t> </a:t>
          </a:r>
          <a:r>
            <a:rPr lang="en-US" sz="2800" dirty="0" err="1"/>
            <a:t>Liễn</a:t>
          </a:r>
          <a:r>
            <a:rPr lang="en-US" sz="2800" dirty="0"/>
            <a:t> </a:t>
          </a:r>
          <a:r>
            <a:rPr lang="en-US" sz="2800" dirty="0" err="1"/>
            <a:t>bị</a:t>
          </a:r>
          <a:r>
            <a:rPr lang="en-US" sz="2800" dirty="0"/>
            <a:t> </a:t>
          </a:r>
          <a:r>
            <a:rPr lang="en-US" sz="2800" dirty="0" err="1"/>
            <a:t>sát</a:t>
          </a:r>
          <a:r>
            <a:rPr lang="en-US" sz="2800" dirty="0"/>
            <a:t> </a:t>
          </a:r>
          <a:r>
            <a:rPr lang="en-US" sz="2800" dirty="0" err="1"/>
            <a:t>hại</a:t>
          </a:r>
          <a:endParaRPr lang="en-US" sz="2800" dirty="0"/>
        </a:p>
      </dgm:t>
    </dgm:pt>
    <dgm:pt modelId="{A363ED50-F524-4339-AAEF-096895ECDD70}" type="parTrans" cxnId="{972E740C-4E4B-4C6B-ADCA-B3775FDFA706}">
      <dgm:prSet/>
      <dgm:spPr/>
      <dgm:t>
        <a:bodyPr/>
        <a:lstStyle/>
        <a:p>
          <a:endParaRPr lang="en-US"/>
        </a:p>
      </dgm:t>
    </dgm:pt>
    <dgm:pt modelId="{DD655208-68D3-4C3E-8763-0A7D5C27FEE5}" type="sibTrans" cxnId="{972E740C-4E4B-4C6B-ADCA-B3775FDFA706}">
      <dgm:prSet/>
      <dgm:spPr>
        <a:solidFill>
          <a:srgbClr val="FF0000">
            <a:alpha val="90000"/>
          </a:srgbClr>
        </a:solidFill>
      </dgm:spPr>
      <dgm:t>
        <a:bodyPr/>
        <a:lstStyle/>
        <a:p>
          <a:endParaRPr lang="en-US"/>
        </a:p>
      </dgm:t>
    </dgm:pt>
    <dgm:pt modelId="{00591750-F952-4B3A-B645-C24C3331DC11}">
      <dgm:prSet phldrT="[Text]" custT="1"/>
      <dgm:spPr>
        <a:solidFill>
          <a:srgbClr val="7030A0"/>
        </a:solidFill>
      </dgm:spPr>
      <dgm:t>
        <a:bodyPr/>
        <a:lstStyle/>
        <a:p>
          <a:pPr algn="just"/>
          <a:r>
            <a:rPr lang="en-US" sz="2800" dirty="0" err="1"/>
            <a:t>Năm</a:t>
          </a:r>
          <a:r>
            <a:rPr lang="en-US" sz="2800" dirty="0"/>
            <a:t> 980, </a:t>
          </a:r>
          <a:r>
            <a:rPr lang="en-US" sz="2800" dirty="0" err="1"/>
            <a:t>trước</a:t>
          </a:r>
          <a:r>
            <a:rPr lang="en-US" sz="2800" dirty="0"/>
            <a:t> </a:t>
          </a:r>
          <a:r>
            <a:rPr lang="en-US" sz="2800" dirty="0" err="1"/>
            <a:t>sự</a:t>
          </a:r>
          <a:r>
            <a:rPr lang="en-US" sz="2800" dirty="0"/>
            <a:t> </a:t>
          </a:r>
          <a:r>
            <a:rPr lang="en-US" sz="2800" dirty="0" err="1"/>
            <a:t>đe</a:t>
          </a:r>
          <a:r>
            <a:rPr lang="en-US" sz="2800" dirty="0"/>
            <a:t> </a:t>
          </a:r>
          <a:r>
            <a:rPr lang="en-US" sz="2800" dirty="0" err="1"/>
            <a:t>dọa</a:t>
          </a:r>
          <a:r>
            <a:rPr lang="en-US" sz="2800" dirty="0"/>
            <a:t> </a:t>
          </a:r>
          <a:r>
            <a:rPr lang="en-US" sz="2800" dirty="0" err="1"/>
            <a:t>nhà</a:t>
          </a:r>
          <a:r>
            <a:rPr lang="en-US" sz="2800" dirty="0"/>
            <a:t> </a:t>
          </a:r>
          <a:r>
            <a:rPr lang="en-US" sz="2800" dirty="0" err="1"/>
            <a:t>Tống</a:t>
          </a:r>
          <a:r>
            <a:rPr lang="en-US" sz="2800" dirty="0"/>
            <a:t>, </a:t>
          </a:r>
          <a:r>
            <a:rPr lang="en-US" sz="2800" dirty="0" err="1"/>
            <a:t>được</a:t>
          </a:r>
          <a:r>
            <a:rPr lang="en-US" sz="2800" dirty="0"/>
            <a:t> </a:t>
          </a:r>
          <a:r>
            <a:rPr lang="en-US" sz="2800" dirty="0" err="1"/>
            <a:t>sự</a:t>
          </a:r>
          <a:r>
            <a:rPr lang="en-US" sz="2800" dirty="0"/>
            <a:t> </a:t>
          </a:r>
          <a:r>
            <a:rPr lang="en-US" sz="2800" dirty="0" err="1"/>
            <a:t>ủng</a:t>
          </a:r>
          <a:r>
            <a:rPr lang="en-US" sz="2800" dirty="0"/>
            <a:t> </a:t>
          </a:r>
          <a:r>
            <a:rPr lang="en-US" sz="2800" dirty="0" err="1"/>
            <a:t>hộ</a:t>
          </a:r>
          <a:r>
            <a:rPr lang="en-US" sz="2800" dirty="0"/>
            <a:t> </a:t>
          </a:r>
          <a:r>
            <a:rPr lang="en-US" sz="2800" dirty="0" err="1"/>
            <a:t>và</a:t>
          </a:r>
          <a:r>
            <a:rPr lang="en-US" sz="2800" dirty="0"/>
            <a:t> </a:t>
          </a:r>
          <a:r>
            <a:rPr lang="en-US" sz="2800" dirty="0" err="1"/>
            <a:t>suy</a:t>
          </a:r>
          <a:r>
            <a:rPr lang="en-US" sz="2800" dirty="0"/>
            <a:t> </a:t>
          </a:r>
          <a:r>
            <a:rPr lang="en-US" sz="2800" dirty="0" err="1"/>
            <a:t>tôn</a:t>
          </a:r>
          <a:r>
            <a:rPr lang="en-US" sz="2800" dirty="0"/>
            <a:t> </a:t>
          </a:r>
          <a:r>
            <a:rPr lang="en-US" sz="2800" dirty="0" err="1"/>
            <a:t>của</a:t>
          </a:r>
          <a:r>
            <a:rPr lang="en-US" sz="2800" dirty="0"/>
            <a:t> </a:t>
          </a:r>
          <a:r>
            <a:rPr lang="en-US" sz="2800" dirty="0" err="1"/>
            <a:t>Thái</a:t>
          </a:r>
          <a:r>
            <a:rPr lang="en-US" sz="2800" dirty="0"/>
            <a:t> </a:t>
          </a:r>
          <a:r>
            <a:rPr lang="en-US" sz="2800" dirty="0" err="1"/>
            <a:t>hậu</a:t>
          </a:r>
          <a:r>
            <a:rPr lang="en-US" sz="2800" dirty="0"/>
            <a:t> </a:t>
          </a:r>
          <a:r>
            <a:rPr lang="en-US" sz="2800" dirty="0" err="1"/>
            <a:t>Dương</a:t>
          </a:r>
          <a:r>
            <a:rPr lang="en-US" sz="2800" dirty="0"/>
            <a:t> </a:t>
          </a:r>
          <a:r>
            <a:rPr lang="en-US" sz="2800" dirty="0" err="1"/>
            <a:t>Vân</a:t>
          </a:r>
          <a:r>
            <a:rPr lang="en-US" sz="2800" dirty="0"/>
            <a:t> Nga, Lê </a:t>
          </a:r>
          <a:r>
            <a:rPr lang="en-US" sz="2800" dirty="0" err="1"/>
            <a:t>Hoàn</a:t>
          </a:r>
          <a:r>
            <a:rPr lang="en-US" sz="2800" dirty="0"/>
            <a:t> </a:t>
          </a:r>
          <a:r>
            <a:rPr lang="en-US" sz="2800" dirty="0" err="1"/>
            <a:t>lên</a:t>
          </a:r>
          <a:r>
            <a:rPr lang="en-US" sz="2800" dirty="0"/>
            <a:t> </a:t>
          </a:r>
          <a:r>
            <a:rPr lang="en-US" sz="2800" dirty="0" err="1"/>
            <a:t>ngôi</a:t>
          </a:r>
          <a:r>
            <a:rPr lang="en-US" sz="2800" dirty="0"/>
            <a:t> </a:t>
          </a:r>
          <a:r>
            <a:rPr lang="en-US" sz="2800" dirty="0" err="1"/>
            <a:t>hoàng</a:t>
          </a:r>
          <a:r>
            <a:rPr lang="en-US" sz="2800" dirty="0"/>
            <a:t> </a:t>
          </a:r>
          <a:r>
            <a:rPr lang="en-US" sz="2800" dirty="0" err="1"/>
            <a:t>đế</a:t>
          </a:r>
          <a:r>
            <a:rPr lang="en-US" sz="2800" dirty="0"/>
            <a:t> </a:t>
          </a:r>
          <a:r>
            <a:rPr lang="en-US" sz="2800" dirty="0" err="1"/>
            <a:t>lập</a:t>
          </a:r>
          <a:r>
            <a:rPr lang="en-US" sz="2800" dirty="0"/>
            <a:t> ra </a:t>
          </a:r>
          <a:r>
            <a:rPr lang="en-US" sz="2800" dirty="0" err="1"/>
            <a:t>triều</a:t>
          </a:r>
          <a:r>
            <a:rPr lang="en-US" sz="2800" dirty="0"/>
            <a:t> </a:t>
          </a:r>
          <a:r>
            <a:rPr lang="en-US" sz="2800" dirty="0" err="1"/>
            <a:t>Tiền</a:t>
          </a:r>
          <a:r>
            <a:rPr lang="en-US" sz="2800" dirty="0"/>
            <a:t> Lê</a:t>
          </a:r>
        </a:p>
      </dgm:t>
    </dgm:pt>
    <dgm:pt modelId="{7BA9B1EA-95B5-4378-BE39-10B41B70005C}" type="parTrans" cxnId="{740708A3-6136-4DCB-B1A0-813ECD5DA071}">
      <dgm:prSet/>
      <dgm:spPr/>
      <dgm:t>
        <a:bodyPr/>
        <a:lstStyle/>
        <a:p>
          <a:endParaRPr lang="en-US"/>
        </a:p>
      </dgm:t>
    </dgm:pt>
    <dgm:pt modelId="{74ABB377-90EF-4828-8737-8225564CA6AD}" type="sibTrans" cxnId="{740708A3-6136-4DCB-B1A0-813ECD5DA071}">
      <dgm:prSet/>
      <dgm:spPr/>
      <dgm:t>
        <a:bodyPr/>
        <a:lstStyle/>
        <a:p>
          <a:endParaRPr lang="en-US"/>
        </a:p>
      </dgm:t>
    </dgm:pt>
    <dgm:pt modelId="{66C2DAC1-1418-4703-95B4-BEE383B5C859}" type="pres">
      <dgm:prSet presAssocID="{59F84BDB-C641-4ACD-B05B-0CFB83BEE3FF}" presName="outerComposite" presStyleCnt="0">
        <dgm:presLayoutVars>
          <dgm:chMax val="5"/>
          <dgm:dir/>
          <dgm:resizeHandles val="exact"/>
        </dgm:presLayoutVars>
      </dgm:prSet>
      <dgm:spPr/>
    </dgm:pt>
    <dgm:pt modelId="{B7CAC7EB-662C-466C-8C95-16C6A381E7F5}" type="pres">
      <dgm:prSet presAssocID="{59F84BDB-C641-4ACD-B05B-0CFB83BEE3FF}" presName="dummyMaxCanvas" presStyleCnt="0">
        <dgm:presLayoutVars/>
      </dgm:prSet>
      <dgm:spPr/>
    </dgm:pt>
    <dgm:pt modelId="{E21EF639-D3E6-4340-BE5C-CC0A01D24132}" type="pres">
      <dgm:prSet presAssocID="{59F84BDB-C641-4ACD-B05B-0CFB83BEE3FF}" presName="ThreeNodes_1" presStyleLbl="node1" presStyleIdx="0" presStyleCnt="3">
        <dgm:presLayoutVars>
          <dgm:bulletEnabled val="1"/>
        </dgm:presLayoutVars>
      </dgm:prSet>
      <dgm:spPr/>
    </dgm:pt>
    <dgm:pt modelId="{1C2F19F5-A436-4FFC-BCF4-33E59B9BC75E}" type="pres">
      <dgm:prSet presAssocID="{59F84BDB-C641-4ACD-B05B-0CFB83BEE3FF}" presName="ThreeNodes_2" presStyleLbl="node1" presStyleIdx="1" presStyleCnt="3">
        <dgm:presLayoutVars>
          <dgm:bulletEnabled val="1"/>
        </dgm:presLayoutVars>
      </dgm:prSet>
      <dgm:spPr/>
    </dgm:pt>
    <dgm:pt modelId="{1C31FFF8-6CB1-4FF4-AE49-3D0905B15D74}" type="pres">
      <dgm:prSet presAssocID="{59F84BDB-C641-4ACD-B05B-0CFB83BEE3FF}" presName="ThreeNodes_3" presStyleLbl="node1" presStyleIdx="2" presStyleCnt="3">
        <dgm:presLayoutVars>
          <dgm:bulletEnabled val="1"/>
        </dgm:presLayoutVars>
      </dgm:prSet>
      <dgm:spPr/>
    </dgm:pt>
    <dgm:pt modelId="{21C7CC23-157D-447E-9C70-CC9978A62F27}" type="pres">
      <dgm:prSet presAssocID="{59F84BDB-C641-4ACD-B05B-0CFB83BEE3FF}" presName="ThreeConn_1-2" presStyleLbl="fgAccFollowNode1" presStyleIdx="0" presStyleCnt="2">
        <dgm:presLayoutVars>
          <dgm:bulletEnabled val="1"/>
        </dgm:presLayoutVars>
      </dgm:prSet>
      <dgm:spPr/>
    </dgm:pt>
    <dgm:pt modelId="{96A248C4-BF37-418C-8150-E401618811B5}" type="pres">
      <dgm:prSet presAssocID="{59F84BDB-C641-4ACD-B05B-0CFB83BEE3FF}" presName="ThreeConn_2-3" presStyleLbl="fgAccFollowNode1" presStyleIdx="1" presStyleCnt="2">
        <dgm:presLayoutVars>
          <dgm:bulletEnabled val="1"/>
        </dgm:presLayoutVars>
      </dgm:prSet>
      <dgm:spPr/>
    </dgm:pt>
    <dgm:pt modelId="{EFC8BF10-0BBE-408B-B4D3-78702AF7B8DB}" type="pres">
      <dgm:prSet presAssocID="{59F84BDB-C641-4ACD-B05B-0CFB83BEE3FF}" presName="ThreeNodes_1_text" presStyleLbl="node1" presStyleIdx="2" presStyleCnt="3">
        <dgm:presLayoutVars>
          <dgm:bulletEnabled val="1"/>
        </dgm:presLayoutVars>
      </dgm:prSet>
      <dgm:spPr/>
    </dgm:pt>
    <dgm:pt modelId="{3184793D-974A-4A61-8E76-84818F44D04C}" type="pres">
      <dgm:prSet presAssocID="{59F84BDB-C641-4ACD-B05B-0CFB83BEE3FF}" presName="ThreeNodes_2_text" presStyleLbl="node1" presStyleIdx="2" presStyleCnt="3">
        <dgm:presLayoutVars>
          <dgm:bulletEnabled val="1"/>
        </dgm:presLayoutVars>
      </dgm:prSet>
      <dgm:spPr/>
    </dgm:pt>
    <dgm:pt modelId="{C793ADEB-B679-4D78-A395-E31C5E0D457C}" type="pres">
      <dgm:prSet presAssocID="{59F84BDB-C641-4ACD-B05B-0CFB83BEE3FF}" presName="ThreeNodes_3_text" presStyleLbl="node1" presStyleIdx="2" presStyleCnt="3">
        <dgm:presLayoutVars>
          <dgm:bulletEnabled val="1"/>
        </dgm:presLayoutVars>
      </dgm:prSet>
      <dgm:spPr/>
    </dgm:pt>
  </dgm:ptLst>
  <dgm:cxnLst>
    <dgm:cxn modelId="{972E740C-4E4B-4C6B-ADCA-B3775FDFA706}" srcId="{59F84BDB-C641-4ACD-B05B-0CFB83BEE3FF}" destId="{CF6E66DD-9642-4016-B8F8-C22645C5D626}" srcOrd="1" destOrd="0" parTransId="{A363ED50-F524-4339-AAEF-096895ECDD70}" sibTransId="{DD655208-68D3-4C3E-8763-0A7D5C27FEE5}"/>
    <dgm:cxn modelId="{76642E20-10E6-42D0-BFD9-BF9476B48744}" type="presOf" srcId="{CF6E66DD-9642-4016-B8F8-C22645C5D626}" destId="{1C2F19F5-A436-4FFC-BCF4-33E59B9BC75E}" srcOrd="0" destOrd="0" presId="urn:microsoft.com/office/officeart/2005/8/layout/vProcess5"/>
    <dgm:cxn modelId="{E0923337-1C14-4C25-A637-5DAAA649D15E}" srcId="{59F84BDB-C641-4ACD-B05B-0CFB83BEE3FF}" destId="{BDC752D5-AC0F-4350-A8E0-4F84A3C035E3}" srcOrd="0" destOrd="0" parTransId="{61F5195C-B7FF-4252-82F3-A3A1E0B30700}" sibTransId="{1023C561-0B5B-48D4-A8F9-7FEF7471850E}"/>
    <dgm:cxn modelId="{EE258F3E-D5DC-4ECC-BAED-CEA44D5ED4F2}" type="presOf" srcId="{BDC752D5-AC0F-4350-A8E0-4F84A3C035E3}" destId="{E21EF639-D3E6-4340-BE5C-CC0A01D24132}" srcOrd="0" destOrd="0" presId="urn:microsoft.com/office/officeart/2005/8/layout/vProcess5"/>
    <dgm:cxn modelId="{D2E59642-F954-4C33-A69E-8C1F556C7464}" type="presOf" srcId="{1023C561-0B5B-48D4-A8F9-7FEF7471850E}" destId="{21C7CC23-157D-447E-9C70-CC9978A62F27}" srcOrd="0" destOrd="0" presId="urn:microsoft.com/office/officeart/2005/8/layout/vProcess5"/>
    <dgm:cxn modelId="{2111A768-9B39-4A56-B88E-F89CC0B85DB1}" type="presOf" srcId="{CF6E66DD-9642-4016-B8F8-C22645C5D626}" destId="{3184793D-974A-4A61-8E76-84818F44D04C}" srcOrd="1" destOrd="0" presId="urn:microsoft.com/office/officeart/2005/8/layout/vProcess5"/>
    <dgm:cxn modelId="{97319372-5A49-4AB3-B8D5-B30DAF6BA95F}" type="presOf" srcId="{59F84BDB-C641-4ACD-B05B-0CFB83BEE3FF}" destId="{66C2DAC1-1418-4703-95B4-BEE383B5C859}" srcOrd="0" destOrd="0" presId="urn:microsoft.com/office/officeart/2005/8/layout/vProcess5"/>
    <dgm:cxn modelId="{2975CA99-0795-4E36-91C3-2FF24E36028C}" type="presOf" srcId="{DD655208-68D3-4C3E-8763-0A7D5C27FEE5}" destId="{96A248C4-BF37-418C-8150-E401618811B5}" srcOrd="0" destOrd="0" presId="urn:microsoft.com/office/officeart/2005/8/layout/vProcess5"/>
    <dgm:cxn modelId="{740708A3-6136-4DCB-B1A0-813ECD5DA071}" srcId="{59F84BDB-C641-4ACD-B05B-0CFB83BEE3FF}" destId="{00591750-F952-4B3A-B645-C24C3331DC11}" srcOrd="2" destOrd="0" parTransId="{7BA9B1EA-95B5-4378-BE39-10B41B70005C}" sibTransId="{74ABB377-90EF-4828-8737-8225564CA6AD}"/>
    <dgm:cxn modelId="{C6BB94C5-08A1-4833-9168-05C38E24DDA3}" type="presOf" srcId="{00591750-F952-4B3A-B645-C24C3331DC11}" destId="{1C31FFF8-6CB1-4FF4-AE49-3D0905B15D74}" srcOrd="0" destOrd="0" presId="urn:microsoft.com/office/officeart/2005/8/layout/vProcess5"/>
    <dgm:cxn modelId="{1F8152D5-8785-4E19-9090-3BA413F8C256}" type="presOf" srcId="{00591750-F952-4B3A-B645-C24C3331DC11}" destId="{C793ADEB-B679-4D78-A395-E31C5E0D457C}" srcOrd="1" destOrd="0" presId="urn:microsoft.com/office/officeart/2005/8/layout/vProcess5"/>
    <dgm:cxn modelId="{1FB80AE3-7CB3-4FB5-BEE9-BAB5D4CCCAD0}" type="presOf" srcId="{BDC752D5-AC0F-4350-A8E0-4F84A3C035E3}" destId="{EFC8BF10-0BBE-408B-B4D3-78702AF7B8DB}" srcOrd="1" destOrd="0" presId="urn:microsoft.com/office/officeart/2005/8/layout/vProcess5"/>
    <dgm:cxn modelId="{6FEB4A3E-E3CD-4F78-8181-B8D583C1216C}" type="presParOf" srcId="{66C2DAC1-1418-4703-95B4-BEE383B5C859}" destId="{B7CAC7EB-662C-466C-8C95-16C6A381E7F5}" srcOrd="0" destOrd="0" presId="urn:microsoft.com/office/officeart/2005/8/layout/vProcess5"/>
    <dgm:cxn modelId="{28963DA1-0A46-4E56-AFF3-6F5D3EF80728}" type="presParOf" srcId="{66C2DAC1-1418-4703-95B4-BEE383B5C859}" destId="{E21EF639-D3E6-4340-BE5C-CC0A01D24132}" srcOrd="1" destOrd="0" presId="urn:microsoft.com/office/officeart/2005/8/layout/vProcess5"/>
    <dgm:cxn modelId="{2B0CD959-A324-455F-8DDB-3CB553776BAB}" type="presParOf" srcId="{66C2DAC1-1418-4703-95B4-BEE383B5C859}" destId="{1C2F19F5-A436-4FFC-BCF4-33E59B9BC75E}" srcOrd="2" destOrd="0" presId="urn:microsoft.com/office/officeart/2005/8/layout/vProcess5"/>
    <dgm:cxn modelId="{FE958CDF-CE9E-4C3A-889D-75B72064AE94}" type="presParOf" srcId="{66C2DAC1-1418-4703-95B4-BEE383B5C859}" destId="{1C31FFF8-6CB1-4FF4-AE49-3D0905B15D74}" srcOrd="3" destOrd="0" presId="urn:microsoft.com/office/officeart/2005/8/layout/vProcess5"/>
    <dgm:cxn modelId="{DB7843D7-F02F-4848-90C7-7EE0C2686072}" type="presParOf" srcId="{66C2DAC1-1418-4703-95B4-BEE383B5C859}" destId="{21C7CC23-157D-447E-9C70-CC9978A62F27}" srcOrd="4" destOrd="0" presId="urn:microsoft.com/office/officeart/2005/8/layout/vProcess5"/>
    <dgm:cxn modelId="{503188A4-7E02-467A-B097-C33825933938}" type="presParOf" srcId="{66C2DAC1-1418-4703-95B4-BEE383B5C859}" destId="{96A248C4-BF37-418C-8150-E401618811B5}" srcOrd="5" destOrd="0" presId="urn:microsoft.com/office/officeart/2005/8/layout/vProcess5"/>
    <dgm:cxn modelId="{6913BECD-E2AB-4B91-A03E-197866EA8796}" type="presParOf" srcId="{66C2DAC1-1418-4703-95B4-BEE383B5C859}" destId="{EFC8BF10-0BBE-408B-B4D3-78702AF7B8DB}" srcOrd="6" destOrd="0" presId="urn:microsoft.com/office/officeart/2005/8/layout/vProcess5"/>
    <dgm:cxn modelId="{0ECF1933-F079-44E4-8AC5-7199739EA3B8}" type="presParOf" srcId="{66C2DAC1-1418-4703-95B4-BEE383B5C859}" destId="{3184793D-974A-4A61-8E76-84818F44D04C}" srcOrd="7" destOrd="0" presId="urn:microsoft.com/office/officeart/2005/8/layout/vProcess5"/>
    <dgm:cxn modelId="{70BEBCC9-3ED3-417A-AE18-BF4FA01FA89C}" type="presParOf" srcId="{66C2DAC1-1418-4703-95B4-BEE383B5C859}" destId="{C793ADEB-B679-4D78-A395-E31C5E0D457C}"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i="1" dirty="0"/>
            <a:t>1.3. </a:t>
          </a:r>
          <a:r>
            <a:rPr lang="en-US" sz="3200" b="1" i="1" dirty="0" err="1"/>
            <a:t>Kháng</a:t>
          </a:r>
          <a:r>
            <a:rPr lang="en-US" sz="3200" b="1" i="1" dirty="0"/>
            <a:t> </a:t>
          </a:r>
          <a:r>
            <a:rPr lang="en-US" sz="3200" b="1" i="1" dirty="0" err="1"/>
            <a:t>chiến</a:t>
          </a:r>
          <a:r>
            <a:rPr lang="en-US" sz="3200" b="1" i="1" dirty="0"/>
            <a:t> </a:t>
          </a:r>
          <a:r>
            <a:rPr lang="en-US" sz="3200" b="1" i="1" dirty="0" err="1"/>
            <a:t>chống</a:t>
          </a:r>
          <a:r>
            <a:rPr lang="en-US" sz="3200" b="1" i="1" dirty="0"/>
            <a:t> </a:t>
          </a:r>
          <a:r>
            <a:rPr lang="en-US" sz="3200" b="1" i="1" dirty="0" err="1"/>
            <a:t>Tống</a:t>
          </a:r>
          <a:endParaRPr lang="en-US" sz="3200" b="1"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dgm:t>
        <a:bodyPr/>
        <a:lstStyle/>
        <a:p>
          <a:endParaRPr lang="en-US" sz="3200" dirty="0">
            <a:solidFill>
              <a:srgbClr val="FF0000"/>
            </a:solidFill>
          </a:endParaRPr>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 modelId="{573ECD42-5195-4F46-A618-C26C1C44C6A8}" type="pres">
      <dgm:prSet presAssocID="{986CA91B-4780-460D-B30A-83B91F001100}" presName="childText" presStyleLbl="revTx" presStyleIdx="0" presStyleCnt="1">
        <dgm:presLayoutVars>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8EC01321-F382-4F46-A8D6-A8B5306C302D}" type="presOf" srcId="{31A3A44D-BF19-4919-B5EA-CAA8486BEDF0}" destId="{573ECD42-5195-4F46-A618-C26C1C44C6A8}"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 modelId="{3A0CB705-3929-42BB-A3F5-739DC36AAE52}" type="presParOf" srcId="{19EC4D2B-BAEE-4DD1-A05D-400B0AA18340}" destId="{573ECD42-5195-4F46-A618-C26C1C44C6A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dgm:spPr>
        <a:solidFill>
          <a:schemeClr val="accent6">
            <a:lumMod val="50000"/>
          </a:schemeClr>
        </a:solidFill>
      </dgm:spPr>
      <dgm:t>
        <a:bodyPr/>
        <a:lstStyle/>
        <a:p>
          <a:r>
            <a:rPr lang="en-US" dirty="0" err="1"/>
            <a:t>Năm</a:t>
          </a:r>
          <a:r>
            <a:rPr lang="en-US" dirty="0"/>
            <a:t> 981, </a:t>
          </a:r>
          <a:r>
            <a:rPr lang="en-US" dirty="0" err="1"/>
            <a:t>quân</a:t>
          </a:r>
          <a:r>
            <a:rPr lang="en-US" dirty="0"/>
            <a:t> </a:t>
          </a:r>
          <a:r>
            <a:rPr lang="en-US" dirty="0" err="1"/>
            <a:t>Tống</a:t>
          </a:r>
          <a:r>
            <a:rPr lang="en-US" dirty="0"/>
            <a:t> chia </a:t>
          </a:r>
          <a:r>
            <a:rPr lang="en-US" dirty="0" err="1"/>
            <a:t>làm</a:t>
          </a:r>
          <a:r>
            <a:rPr lang="en-US" dirty="0"/>
            <a:t> 2 </a:t>
          </a:r>
          <a:r>
            <a:rPr lang="en-US" dirty="0" err="1"/>
            <a:t>cánh</a:t>
          </a:r>
          <a:r>
            <a:rPr lang="en-US" dirty="0"/>
            <a:t> </a:t>
          </a:r>
          <a:r>
            <a:rPr lang="en-US" dirty="0" err="1"/>
            <a:t>tiến</a:t>
          </a:r>
          <a:r>
            <a:rPr lang="en-US" dirty="0"/>
            <a:t> sang </a:t>
          </a:r>
          <a:r>
            <a:rPr lang="en-US" dirty="0" err="1"/>
            <a:t>xâm</a:t>
          </a:r>
          <a:r>
            <a:rPr lang="en-US" dirty="0"/>
            <a:t> </a:t>
          </a:r>
          <a:r>
            <a:rPr lang="en-US" dirty="0" err="1"/>
            <a:t>lược</a:t>
          </a:r>
          <a:r>
            <a:rPr lang="en-US" dirty="0"/>
            <a:t> </a:t>
          </a:r>
          <a:r>
            <a:rPr lang="en-US" dirty="0" err="1"/>
            <a:t>nước</a:t>
          </a:r>
          <a:r>
            <a:rPr lang="en-US" dirty="0"/>
            <a:t> ta</a:t>
          </a:r>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A9D21D1E-B3A7-4437-ADCB-40BA6F686DF3}">
      <dgm:prSet phldrT="[Text]"/>
      <dgm:spPr>
        <a:solidFill>
          <a:srgbClr val="002060"/>
        </a:solidFill>
      </dgm:spPr>
      <dgm:t>
        <a:bodyPr/>
        <a:lstStyle/>
        <a:p>
          <a:r>
            <a:rPr lang="en-US" dirty="0"/>
            <a:t>Lê </a:t>
          </a:r>
          <a:r>
            <a:rPr lang="en-US" dirty="0" err="1"/>
            <a:t>Hoàn</a:t>
          </a:r>
          <a:r>
            <a:rPr lang="en-US" dirty="0"/>
            <a:t> </a:t>
          </a:r>
          <a:r>
            <a:rPr lang="en-US" dirty="0" err="1"/>
            <a:t>trực</a:t>
          </a:r>
          <a:r>
            <a:rPr lang="en-US" dirty="0"/>
            <a:t> </a:t>
          </a:r>
          <a:r>
            <a:rPr lang="en-US" dirty="0" err="1"/>
            <a:t>tiếp</a:t>
          </a:r>
          <a:r>
            <a:rPr lang="en-US" dirty="0"/>
            <a:t> </a:t>
          </a:r>
          <a:r>
            <a:rPr lang="en-US" dirty="0" err="1"/>
            <a:t>tổ</a:t>
          </a:r>
          <a:r>
            <a:rPr lang="en-US" dirty="0"/>
            <a:t> </a:t>
          </a:r>
          <a:r>
            <a:rPr lang="en-US" dirty="0" err="1"/>
            <a:t>chức</a:t>
          </a:r>
          <a:r>
            <a:rPr lang="en-US" dirty="0"/>
            <a:t> </a:t>
          </a:r>
          <a:r>
            <a:rPr lang="en-US" dirty="0" err="1"/>
            <a:t>và</a:t>
          </a:r>
          <a:r>
            <a:rPr lang="en-US" dirty="0"/>
            <a:t> </a:t>
          </a:r>
          <a:r>
            <a:rPr lang="en-US" dirty="0" err="1"/>
            <a:t>lãnh</a:t>
          </a:r>
          <a:r>
            <a:rPr lang="en-US" dirty="0"/>
            <a:t> </a:t>
          </a:r>
          <a:r>
            <a:rPr lang="en-US" dirty="0" err="1"/>
            <a:t>đạo</a:t>
          </a:r>
          <a:r>
            <a:rPr lang="en-US" dirty="0"/>
            <a:t> </a:t>
          </a:r>
          <a:r>
            <a:rPr lang="en-US" dirty="0" err="1"/>
            <a:t>cuộc</a:t>
          </a:r>
          <a:r>
            <a:rPr lang="en-US" dirty="0"/>
            <a:t> </a:t>
          </a:r>
          <a:r>
            <a:rPr lang="en-US" dirty="0" err="1"/>
            <a:t>kháng</a:t>
          </a:r>
          <a:r>
            <a:rPr lang="en-US" dirty="0"/>
            <a:t> </a:t>
          </a:r>
          <a:r>
            <a:rPr lang="en-US" dirty="0" err="1"/>
            <a:t>chiến</a:t>
          </a:r>
          <a:r>
            <a:rPr lang="en-US" dirty="0"/>
            <a:t>. </a:t>
          </a:r>
          <a:r>
            <a:rPr lang="en-US" dirty="0" err="1"/>
            <a:t>Ông</a:t>
          </a:r>
          <a:r>
            <a:rPr lang="en-US" dirty="0"/>
            <a:t> </a:t>
          </a:r>
          <a:r>
            <a:rPr lang="en-US" dirty="0" err="1"/>
            <a:t>cho</a:t>
          </a:r>
          <a:r>
            <a:rPr lang="en-US" dirty="0"/>
            <a:t> </a:t>
          </a:r>
          <a:r>
            <a:rPr lang="en-US" dirty="0" err="1"/>
            <a:t>quân</a:t>
          </a:r>
          <a:r>
            <a:rPr lang="en-US" dirty="0"/>
            <a:t> </a:t>
          </a:r>
          <a:r>
            <a:rPr lang="en-US" dirty="0" err="1"/>
            <a:t>đóng</a:t>
          </a:r>
          <a:r>
            <a:rPr lang="en-US" dirty="0"/>
            <a:t> </a:t>
          </a:r>
          <a:r>
            <a:rPr lang="en-US" dirty="0" err="1"/>
            <a:t>cọc</a:t>
          </a:r>
          <a:r>
            <a:rPr lang="en-US" dirty="0"/>
            <a:t> ở </a:t>
          </a:r>
          <a:r>
            <a:rPr lang="en-US" dirty="0" err="1"/>
            <a:t>sông</a:t>
          </a:r>
          <a:r>
            <a:rPr lang="en-US" dirty="0"/>
            <a:t> </a:t>
          </a:r>
          <a:r>
            <a:rPr lang="en-US" dirty="0" err="1"/>
            <a:t>Bạch</a:t>
          </a:r>
          <a:r>
            <a:rPr lang="en-US" dirty="0"/>
            <a:t> </a:t>
          </a:r>
          <a:r>
            <a:rPr lang="en-US" dirty="0" err="1"/>
            <a:t>Đằng</a:t>
          </a:r>
          <a:r>
            <a:rPr lang="en-US" dirty="0"/>
            <a:t> </a:t>
          </a:r>
          <a:r>
            <a:rPr lang="en-US" dirty="0" err="1"/>
            <a:t>để</a:t>
          </a:r>
          <a:r>
            <a:rPr lang="en-US" dirty="0"/>
            <a:t> </a:t>
          </a:r>
          <a:r>
            <a:rPr lang="en-US" dirty="0" err="1"/>
            <a:t>ngăn</a:t>
          </a:r>
          <a:r>
            <a:rPr lang="en-US" dirty="0"/>
            <a:t> </a:t>
          </a:r>
          <a:r>
            <a:rPr lang="en-US" dirty="0" err="1"/>
            <a:t>chặn</a:t>
          </a:r>
          <a:r>
            <a:rPr lang="en-US" dirty="0"/>
            <a:t> </a:t>
          </a:r>
          <a:r>
            <a:rPr lang="en-US" dirty="0" err="1"/>
            <a:t>chiến</a:t>
          </a:r>
          <a:r>
            <a:rPr lang="en-US" dirty="0"/>
            <a:t> </a:t>
          </a:r>
          <a:r>
            <a:rPr lang="en-US" dirty="0" err="1"/>
            <a:t>thuyền</a:t>
          </a:r>
          <a:r>
            <a:rPr lang="en-US" dirty="0"/>
            <a:t> </a:t>
          </a:r>
          <a:r>
            <a:rPr lang="en-US" dirty="0" err="1"/>
            <a:t>địch</a:t>
          </a:r>
          <a:endParaRPr lang="en-US" dirty="0"/>
        </a:p>
      </dgm:t>
    </dgm:pt>
    <dgm:pt modelId="{1AF62C1E-8CF5-46D7-A319-C918CFA888E7}" type="parTrans" cxnId="{36460AF7-9B94-4847-8148-712B22B7693C}">
      <dgm:prSet/>
      <dgm:spPr/>
      <dgm:t>
        <a:bodyPr/>
        <a:lstStyle/>
        <a:p>
          <a:endParaRPr lang="en-US"/>
        </a:p>
      </dgm:t>
    </dgm:pt>
    <dgm:pt modelId="{7BEB1D64-6342-4D4E-BBF7-FBFECE60FAF6}" type="sibTrans" cxnId="{36460AF7-9B94-4847-8148-712B22B7693C}">
      <dgm:prSet/>
      <dgm:spPr/>
      <dgm:t>
        <a:bodyPr/>
        <a:lstStyle/>
        <a:p>
          <a:endParaRPr lang="en-US"/>
        </a:p>
      </dgm:t>
    </dgm:pt>
    <dgm:pt modelId="{88F0D1BA-9339-456F-ACDB-4D12B0604450}">
      <dgm:prSet phldrT="[Text]"/>
      <dgm:spPr>
        <a:solidFill>
          <a:srgbClr val="C00000"/>
        </a:solidFill>
      </dgm:spPr>
      <dgm:t>
        <a:bodyPr/>
        <a:lstStyle/>
        <a:p>
          <a:r>
            <a:rPr lang="en-US" dirty="0" err="1"/>
            <a:t>Cuộc</a:t>
          </a:r>
          <a:r>
            <a:rPr lang="en-US" dirty="0"/>
            <a:t> </a:t>
          </a:r>
          <a:r>
            <a:rPr lang="en-US" dirty="0" err="1"/>
            <a:t>kháng</a:t>
          </a:r>
          <a:r>
            <a:rPr lang="en-US" dirty="0"/>
            <a:t> </a:t>
          </a:r>
          <a:r>
            <a:rPr lang="en-US" dirty="0" err="1"/>
            <a:t>chiến</a:t>
          </a:r>
          <a:r>
            <a:rPr lang="en-US" dirty="0"/>
            <a:t> </a:t>
          </a:r>
          <a:r>
            <a:rPr lang="en-US" dirty="0" err="1"/>
            <a:t>chống</a:t>
          </a:r>
          <a:r>
            <a:rPr lang="en-US" dirty="0"/>
            <a:t> </a:t>
          </a:r>
          <a:r>
            <a:rPr lang="en-US" dirty="0" err="1"/>
            <a:t>Tống</a:t>
          </a:r>
          <a:r>
            <a:rPr lang="en-US" dirty="0"/>
            <a:t> </a:t>
          </a:r>
          <a:r>
            <a:rPr lang="en-US" dirty="0" err="1"/>
            <a:t>thắng</a:t>
          </a:r>
          <a:r>
            <a:rPr lang="en-US" dirty="0"/>
            <a:t> </a:t>
          </a:r>
          <a:r>
            <a:rPr lang="en-US" dirty="0" err="1"/>
            <a:t>lợi</a:t>
          </a:r>
          <a:r>
            <a:rPr lang="en-US" dirty="0"/>
            <a:t>. </a:t>
          </a:r>
          <a:r>
            <a:rPr lang="en-US" dirty="0" err="1"/>
            <a:t>Đây</a:t>
          </a:r>
          <a:r>
            <a:rPr lang="en-US" dirty="0"/>
            <a:t> </a:t>
          </a:r>
          <a:r>
            <a:rPr lang="en-US" dirty="0" err="1"/>
            <a:t>là</a:t>
          </a:r>
          <a:r>
            <a:rPr lang="en-US" dirty="0"/>
            <a:t> </a:t>
          </a:r>
          <a:r>
            <a:rPr lang="en-US" dirty="0" err="1"/>
            <a:t>cuộc</a:t>
          </a:r>
          <a:r>
            <a:rPr lang="en-US" dirty="0"/>
            <a:t> </a:t>
          </a:r>
          <a:r>
            <a:rPr lang="en-US" dirty="0" err="1"/>
            <a:t>kháng</a:t>
          </a:r>
          <a:r>
            <a:rPr lang="en-US" dirty="0"/>
            <a:t> </a:t>
          </a:r>
          <a:r>
            <a:rPr lang="en-US" dirty="0" err="1"/>
            <a:t>chiến</a:t>
          </a:r>
          <a:r>
            <a:rPr lang="en-US" dirty="0"/>
            <a:t> </a:t>
          </a:r>
          <a:r>
            <a:rPr lang="en-US" dirty="0" err="1"/>
            <a:t>chống</a:t>
          </a:r>
          <a:r>
            <a:rPr lang="en-US" dirty="0"/>
            <a:t> </a:t>
          </a:r>
          <a:r>
            <a:rPr lang="en-US" dirty="0" err="1"/>
            <a:t>ngoại</a:t>
          </a:r>
          <a:r>
            <a:rPr lang="en-US" dirty="0"/>
            <a:t> </a:t>
          </a:r>
          <a:r>
            <a:rPr lang="en-US" dirty="0" err="1"/>
            <a:t>xâm</a:t>
          </a:r>
          <a:r>
            <a:rPr lang="en-US" dirty="0"/>
            <a:t> </a:t>
          </a:r>
          <a:r>
            <a:rPr lang="en-US" dirty="0" err="1"/>
            <a:t>của</a:t>
          </a:r>
          <a:r>
            <a:rPr lang="en-US" dirty="0"/>
            <a:t> </a:t>
          </a:r>
          <a:r>
            <a:rPr lang="en-US" dirty="0" err="1"/>
            <a:t>chính</a:t>
          </a:r>
          <a:r>
            <a:rPr lang="en-US" dirty="0"/>
            <a:t> </a:t>
          </a:r>
          <a:r>
            <a:rPr lang="en-US" dirty="0" err="1"/>
            <a:t>quyền</a:t>
          </a:r>
          <a:r>
            <a:rPr lang="en-US" dirty="0"/>
            <a:t> </a:t>
          </a:r>
          <a:r>
            <a:rPr lang="en-US" dirty="0" err="1"/>
            <a:t>độc</a:t>
          </a:r>
          <a:r>
            <a:rPr lang="en-US" dirty="0"/>
            <a:t> </a:t>
          </a:r>
          <a:r>
            <a:rPr lang="en-US" dirty="0" err="1"/>
            <a:t>lập</a:t>
          </a:r>
          <a:r>
            <a:rPr lang="en-US" dirty="0"/>
            <a:t> </a:t>
          </a:r>
          <a:r>
            <a:rPr lang="en-US" dirty="0" err="1"/>
            <a:t>còn</a:t>
          </a:r>
          <a:r>
            <a:rPr lang="en-US" dirty="0"/>
            <a:t> non </a:t>
          </a:r>
          <a:r>
            <a:rPr lang="en-US" dirty="0" err="1"/>
            <a:t>trẻ</a:t>
          </a:r>
          <a:endParaRPr lang="en-US" dirty="0"/>
        </a:p>
      </dgm:t>
    </dgm:pt>
    <dgm:pt modelId="{A166A573-7BA2-4B36-9CD0-190282DA4160}" type="parTrans" cxnId="{D55FCE46-9ED1-45AF-A456-83DBF21ACB5C}">
      <dgm:prSet/>
      <dgm:spPr/>
      <dgm:t>
        <a:bodyPr/>
        <a:lstStyle/>
        <a:p>
          <a:endParaRPr lang="en-US"/>
        </a:p>
      </dgm:t>
    </dgm:pt>
    <dgm:pt modelId="{DD8C2B5F-B65C-4B23-98B8-42618BD565A2}" type="sibTrans" cxnId="{D55FCE46-9ED1-45AF-A456-83DBF21ACB5C}">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3"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3" custScaleX="132648">
        <dgm:presLayoutVars>
          <dgm:bulletEnabled val="1"/>
        </dgm:presLayoutVars>
      </dgm:prSet>
      <dgm:spPr/>
    </dgm:pt>
    <dgm:pt modelId="{691E8E01-D4E0-42EB-B10C-AF8EA8A67920}" type="pres">
      <dgm:prSet presAssocID="{CD0EB98E-2839-4962-8B24-F0CDB026F1F7}" presName="spacing" presStyleCnt="0"/>
      <dgm:spPr/>
    </dgm:pt>
    <dgm:pt modelId="{5DB25C29-7056-415F-8B82-D70928693EC2}" type="pres">
      <dgm:prSet presAssocID="{A9D21D1E-B3A7-4437-ADCB-40BA6F686DF3}" presName="composite" presStyleCnt="0"/>
      <dgm:spPr/>
    </dgm:pt>
    <dgm:pt modelId="{E2A03823-BCB5-4DBD-A8C9-2E3FDDE17C9D}" type="pres">
      <dgm:prSet presAssocID="{A9D21D1E-B3A7-4437-ADCB-40BA6F686DF3}" presName="imgShp" presStyleLbl="fgImgPlace1" presStyleIdx="1" presStyleCnt="3" custLinFactX="-23744" custLinFactNeighborX="-100000" custLinFactNeighborY="3054"/>
      <dgm:spPr>
        <a:blipFill rotWithShape="1">
          <a:blip xmlns:r="http://schemas.openxmlformats.org/officeDocument/2006/relationships" r:embed="rId2"/>
          <a:srcRect/>
          <a:stretch>
            <a:fillRect l="-48000" r="-48000"/>
          </a:stretch>
        </a:blipFill>
      </dgm:spPr>
    </dgm:pt>
    <dgm:pt modelId="{E91D6977-CAD2-4097-8EAB-61C187449531}" type="pres">
      <dgm:prSet presAssocID="{A9D21D1E-B3A7-4437-ADCB-40BA6F686DF3}" presName="txShp" presStyleLbl="node1" presStyleIdx="1" presStyleCnt="3" custScaleX="132648">
        <dgm:presLayoutVars>
          <dgm:bulletEnabled val="1"/>
        </dgm:presLayoutVars>
      </dgm:prSet>
      <dgm:spPr/>
    </dgm:pt>
    <dgm:pt modelId="{BAF39B6E-75CB-49D2-B330-1769A09D2EBC}" type="pres">
      <dgm:prSet presAssocID="{7BEB1D64-6342-4D4E-BBF7-FBFECE60FAF6}" presName="spacing" presStyleCnt="0"/>
      <dgm:spPr/>
    </dgm:pt>
    <dgm:pt modelId="{7ED800B5-BBEC-486D-B0E9-91B4B40EF6AD}" type="pres">
      <dgm:prSet presAssocID="{88F0D1BA-9339-456F-ACDB-4D12B0604450}" presName="composite" presStyleCnt="0"/>
      <dgm:spPr/>
    </dgm:pt>
    <dgm:pt modelId="{3170134A-F013-4A1B-B67F-93E3ACF20355}" type="pres">
      <dgm:prSet presAssocID="{88F0D1BA-9339-456F-ACDB-4D12B0604450}" presName="imgShp" presStyleLbl="fgImgPlace1" presStyleIdx="2" presStyleCnt="3" custLinFactX="-7663" custLinFactNeighborX="-100000"/>
      <dgm:spPr/>
    </dgm:pt>
    <dgm:pt modelId="{A812DC38-106B-43B1-8EBE-B1E58CE79480}" type="pres">
      <dgm:prSet presAssocID="{88F0D1BA-9339-456F-ACDB-4D12B0604450}" presName="txShp" presStyleLbl="node1" presStyleIdx="2" presStyleCnt="3" custScaleX="132648">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4555C660-8C9D-45A1-BE7B-3CC91FAD2359}" type="presOf" srcId="{88F0D1BA-9339-456F-ACDB-4D12B0604450}" destId="{A812DC38-106B-43B1-8EBE-B1E58CE79480}" srcOrd="0" destOrd="0" presId="urn:microsoft.com/office/officeart/2005/8/layout/vList3"/>
    <dgm:cxn modelId="{D55FCE46-9ED1-45AF-A456-83DBF21ACB5C}" srcId="{FBAA616E-EE9C-42CF-9259-08EA24809885}" destId="{88F0D1BA-9339-456F-ACDB-4D12B0604450}" srcOrd="2" destOrd="0" parTransId="{A166A573-7BA2-4B36-9CD0-190282DA4160}" sibTransId="{DD8C2B5F-B65C-4B23-98B8-42618BD565A2}"/>
    <dgm:cxn modelId="{12ACD14E-F07E-494A-B892-2B6EF0CF58DE}" type="presOf" srcId="{F64FE725-F03E-4C0A-8DCB-FFC1B83DFCE1}" destId="{6B23D7D1-2322-4D12-86D0-6F14B99F3C28}" srcOrd="0" destOrd="0" presId="urn:microsoft.com/office/officeart/2005/8/layout/vList3"/>
    <dgm:cxn modelId="{6B20CE85-19C0-4749-BBE7-F41DDD2DCC1B}" type="presOf" srcId="{A9D21D1E-B3A7-4437-ADCB-40BA6F686DF3}" destId="{E91D6977-CAD2-4097-8EAB-61C187449531}" srcOrd="0" destOrd="0" presId="urn:microsoft.com/office/officeart/2005/8/layout/vList3"/>
    <dgm:cxn modelId="{149665B5-533A-41BA-A510-DF3E30CEDDEB}" type="presOf" srcId="{FBAA616E-EE9C-42CF-9259-08EA24809885}" destId="{F5F64487-CE34-49A1-B93E-20CD91879B11}" srcOrd="0" destOrd="0" presId="urn:microsoft.com/office/officeart/2005/8/layout/vList3"/>
    <dgm:cxn modelId="{36460AF7-9B94-4847-8148-712B22B7693C}" srcId="{FBAA616E-EE9C-42CF-9259-08EA24809885}" destId="{A9D21D1E-B3A7-4437-ADCB-40BA6F686DF3}" srcOrd="1" destOrd="0" parTransId="{1AF62C1E-8CF5-46D7-A319-C918CFA888E7}" sibTransId="{7BEB1D64-6342-4D4E-BBF7-FBFECE60FAF6}"/>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A1864740-95AE-423B-9376-DE372FCBB351}" type="presParOf" srcId="{F5F64487-CE34-49A1-B93E-20CD91879B11}" destId="{691E8E01-D4E0-42EB-B10C-AF8EA8A67920}" srcOrd="1" destOrd="0" presId="urn:microsoft.com/office/officeart/2005/8/layout/vList3"/>
    <dgm:cxn modelId="{75E83BD1-A1D1-4534-BE74-273584AEB036}" type="presParOf" srcId="{F5F64487-CE34-49A1-B93E-20CD91879B11}" destId="{5DB25C29-7056-415F-8B82-D70928693EC2}" srcOrd="2" destOrd="0" presId="urn:microsoft.com/office/officeart/2005/8/layout/vList3"/>
    <dgm:cxn modelId="{C7E868F0-3997-42C6-B242-0A0A36418A12}" type="presParOf" srcId="{5DB25C29-7056-415F-8B82-D70928693EC2}" destId="{E2A03823-BCB5-4DBD-A8C9-2E3FDDE17C9D}" srcOrd="0" destOrd="0" presId="urn:microsoft.com/office/officeart/2005/8/layout/vList3"/>
    <dgm:cxn modelId="{E5F79046-D91F-4F16-8E56-F96A32DE37D8}" type="presParOf" srcId="{5DB25C29-7056-415F-8B82-D70928693EC2}" destId="{E91D6977-CAD2-4097-8EAB-61C187449531}" srcOrd="1" destOrd="0" presId="urn:microsoft.com/office/officeart/2005/8/layout/vList3"/>
    <dgm:cxn modelId="{9AE6F3C5-8807-464C-A2A8-C9063942C6A3}" type="presParOf" srcId="{F5F64487-CE34-49A1-B93E-20CD91879B11}" destId="{BAF39B6E-75CB-49D2-B330-1769A09D2EBC}" srcOrd="3" destOrd="0" presId="urn:microsoft.com/office/officeart/2005/8/layout/vList3"/>
    <dgm:cxn modelId="{B7567679-D639-45B9-B103-56000E88EB07}" type="presParOf" srcId="{F5F64487-CE34-49A1-B93E-20CD91879B11}" destId="{7ED800B5-BBEC-486D-B0E9-91B4B40EF6AD}" srcOrd="4" destOrd="0" presId="urn:microsoft.com/office/officeart/2005/8/layout/vList3"/>
    <dgm:cxn modelId="{88F8B040-26AE-44CA-A00E-F164F1C00891}" type="presParOf" srcId="{7ED800B5-BBEC-486D-B0E9-91B4B40EF6AD}" destId="{3170134A-F013-4A1B-B67F-93E3ACF20355}" srcOrd="0" destOrd="0" presId="urn:microsoft.com/office/officeart/2005/8/layout/vList3"/>
    <dgm:cxn modelId="{6952C1EA-5FD8-4675-973B-03AB52A064F0}" type="presParOf" srcId="{7ED800B5-BBEC-486D-B0E9-91B4B40EF6AD}" destId="{A812DC38-106B-43B1-8EBE-B1E58CE79480}"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12191E6-880D-415A-8932-3246BA942F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C3AA6548-492E-485A-9DEC-4739431D1CDE}">
      <dgm:prSet phldrT="[Text]" custT="1"/>
      <dgm:spPr>
        <a:solidFill>
          <a:srgbClr val="0070C0"/>
        </a:solidFill>
      </dgm:spPr>
      <dgm:t>
        <a:bodyPr/>
        <a:lstStyle/>
        <a:p>
          <a:r>
            <a:rPr lang="en-US" sz="2800" b="1" dirty="0">
              <a:solidFill>
                <a:schemeClr val="bg1"/>
              </a:solidFill>
              <a:effectLst/>
              <a:latin typeface="Times New Roman" panose="02020603050405020304" pitchFamily="18" charset="0"/>
              <a:ea typeface="Calibri" panose="020F0502020204030204" pitchFamily="34" charset="0"/>
            </a:rPr>
            <a:t>2. </a:t>
          </a:r>
          <a:r>
            <a:rPr lang="en-US" sz="2800" b="1" dirty="0" err="1">
              <a:solidFill>
                <a:schemeClr val="bg1"/>
              </a:solidFill>
              <a:effectLst/>
              <a:latin typeface="Times New Roman" panose="02020603050405020304" pitchFamily="18" charset="0"/>
              <a:ea typeface="Calibri" panose="020F0502020204030204" pitchFamily="34" charset="0"/>
            </a:rPr>
            <a:t>Giai</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đoạn</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thế</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kỷ</a:t>
          </a:r>
          <a:r>
            <a:rPr lang="en-US" sz="2800" b="1" dirty="0">
              <a:solidFill>
                <a:schemeClr val="bg1"/>
              </a:solidFill>
              <a:effectLst/>
              <a:latin typeface="Times New Roman" panose="02020603050405020304" pitchFamily="18" charset="0"/>
              <a:ea typeface="Calibri" panose="020F0502020204030204" pitchFamily="34" charset="0"/>
            </a:rPr>
            <a:t> XI </a:t>
          </a:r>
          <a:r>
            <a:rPr lang="en-US" sz="2800" b="1" dirty="0" err="1">
              <a:solidFill>
                <a:schemeClr val="bg1"/>
              </a:solidFill>
              <a:effectLst/>
              <a:latin typeface="Times New Roman" panose="02020603050405020304" pitchFamily="18" charset="0"/>
              <a:ea typeface="Calibri" panose="020F0502020204030204" pitchFamily="34" charset="0"/>
            </a:rPr>
            <a:t>đến</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thế</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kỷ</a:t>
          </a:r>
          <a:r>
            <a:rPr lang="en-US" sz="2800" b="1" dirty="0">
              <a:solidFill>
                <a:schemeClr val="bg1"/>
              </a:solidFill>
              <a:effectLst/>
              <a:latin typeface="Times New Roman" panose="02020603050405020304" pitchFamily="18" charset="0"/>
              <a:ea typeface="Calibri" panose="020F0502020204030204" pitchFamily="34" charset="0"/>
            </a:rPr>
            <a:t> XV	</a:t>
          </a:r>
          <a:endParaRPr lang="en-US" sz="2800" b="1" u="none" dirty="0">
            <a:solidFill>
              <a:schemeClr val="bg1"/>
            </a:solidFill>
          </a:endParaRPr>
        </a:p>
      </dgm:t>
    </dgm:pt>
    <dgm:pt modelId="{242F8815-0BA6-418C-B6BB-47F93305E3CA}" type="parTrans" cxnId="{96CCCDC2-5774-4539-8DEE-0D2F55FDB42A}">
      <dgm:prSet/>
      <dgm:spPr/>
      <dgm:t>
        <a:bodyPr/>
        <a:lstStyle/>
        <a:p>
          <a:endParaRPr lang="en-US"/>
        </a:p>
      </dgm:t>
    </dgm:pt>
    <dgm:pt modelId="{4AAB13C2-DA84-423A-ABC9-8194D1593535}" type="sibTrans" cxnId="{96CCCDC2-5774-4539-8DEE-0D2F55FDB42A}">
      <dgm:prSet/>
      <dgm:spPr/>
      <dgm:t>
        <a:bodyPr/>
        <a:lstStyle/>
        <a:p>
          <a:endParaRPr lang="en-US"/>
        </a:p>
      </dgm:t>
    </dgm:pt>
    <dgm:pt modelId="{E69AE301-17F8-481E-AB36-D7576EE4AE49}">
      <dgm:prSet phldrT="[Text]" custT="1"/>
      <dgm:spPr>
        <a:solidFill>
          <a:schemeClr val="accent6">
            <a:lumMod val="50000"/>
          </a:schemeClr>
        </a:solidFill>
      </dgm:spPr>
      <dgm:t>
        <a:bodyPr/>
        <a:lstStyle/>
        <a:p>
          <a:pPr algn="l"/>
          <a:r>
            <a:rPr lang="en-US" sz="2400" b="1" dirty="0"/>
            <a:t>2.1.	</a:t>
          </a:r>
          <a:r>
            <a:rPr lang="en-US" sz="2400" b="1" dirty="0" err="1"/>
            <a:t>Công</a:t>
          </a:r>
          <a:r>
            <a:rPr lang="en-US" sz="2400" b="1" dirty="0"/>
            <a:t> </a:t>
          </a:r>
          <a:r>
            <a:rPr lang="en-US" sz="2400" b="1" dirty="0" err="1"/>
            <a:t>cuộc</a:t>
          </a:r>
          <a:r>
            <a:rPr lang="en-US" sz="2400" b="1" dirty="0"/>
            <a:t> </a:t>
          </a:r>
          <a:r>
            <a:rPr lang="en-US" sz="2400" b="1" dirty="0" err="1"/>
            <a:t>củng</a:t>
          </a:r>
          <a:r>
            <a:rPr lang="en-US" sz="2400" b="1" dirty="0"/>
            <a:t> </a:t>
          </a:r>
          <a:r>
            <a:rPr lang="en-US" sz="2400" b="1" dirty="0" err="1"/>
            <a:t>cố</a:t>
          </a:r>
          <a:r>
            <a:rPr lang="en-US" sz="2400" b="1" dirty="0"/>
            <a:t> </a:t>
          </a:r>
          <a:r>
            <a:rPr lang="en-US" sz="2400" b="1" dirty="0" err="1"/>
            <a:t>thống</a:t>
          </a:r>
          <a:r>
            <a:rPr lang="en-US" sz="2400" b="1" dirty="0"/>
            <a:t> </a:t>
          </a:r>
          <a:r>
            <a:rPr lang="en-US" sz="2400" b="1" dirty="0" err="1"/>
            <a:t>nhất</a:t>
          </a:r>
          <a:r>
            <a:rPr lang="en-US" sz="2400" b="1" dirty="0"/>
            <a:t> </a:t>
          </a:r>
          <a:r>
            <a:rPr lang="en-US" sz="2400" b="1" dirty="0" err="1"/>
            <a:t>và</a:t>
          </a:r>
          <a:r>
            <a:rPr lang="en-US" sz="2400" b="1" dirty="0"/>
            <a:t> </a:t>
          </a:r>
          <a:r>
            <a:rPr lang="en-US" sz="2400" b="1" dirty="0" err="1"/>
            <a:t>bảo</a:t>
          </a:r>
          <a:r>
            <a:rPr lang="en-US" sz="2400" b="1" dirty="0"/>
            <a:t> </a:t>
          </a:r>
          <a:r>
            <a:rPr lang="en-US" sz="2400" b="1" dirty="0" err="1"/>
            <a:t>toàn</a:t>
          </a:r>
          <a:r>
            <a:rPr lang="en-US" sz="2400" b="1" dirty="0"/>
            <a:t> </a:t>
          </a:r>
          <a:r>
            <a:rPr lang="en-US" sz="2400" b="1" dirty="0" err="1"/>
            <a:t>lãnh</a:t>
          </a:r>
          <a:r>
            <a:rPr lang="en-US" sz="2400" b="1" dirty="0"/>
            <a:t> </a:t>
          </a:r>
          <a:r>
            <a:rPr lang="en-US" sz="2400" b="1" dirty="0" err="1"/>
            <a:t>thổ</a:t>
          </a:r>
          <a:r>
            <a:rPr lang="en-US" sz="2400" b="1" dirty="0"/>
            <a:t> </a:t>
          </a:r>
          <a:r>
            <a:rPr lang="en-US" sz="2400" b="1" dirty="0" err="1"/>
            <a:t>của</a:t>
          </a:r>
          <a:r>
            <a:rPr lang="en-US" sz="2400" b="1" dirty="0"/>
            <a:t> </a:t>
          </a:r>
          <a:r>
            <a:rPr lang="en-US" sz="2400" b="1" dirty="0" err="1"/>
            <a:t>nhà</a:t>
          </a:r>
          <a:r>
            <a:rPr lang="en-US" sz="2400" b="1" dirty="0"/>
            <a:t> </a:t>
          </a:r>
          <a:r>
            <a:rPr lang="en-US" sz="2400" b="1" dirty="0" err="1"/>
            <a:t>Lý</a:t>
          </a:r>
          <a:r>
            <a:rPr lang="en-US" sz="2400" b="1" dirty="0"/>
            <a:t> – </a:t>
          </a:r>
          <a:r>
            <a:rPr lang="en-US" sz="2400" b="1" dirty="0" err="1"/>
            <a:t>Trần</a:t>
          </a:r>
          <a:r>
            <a:rPr lang="en-US" sz="2400" dirty="0"/>
            <a:t> </a:t>
          </a:r>
          <a:r>
            <a:rPr lang="en-US" sz="2400" b="1" dirty="0"/>
            <a:t>(1010 - 1400)</a:t>
          </a:r>
          <a:endParaRPr lang="en-US" sz="2400" u="none" dirty="0">
            <a:solidFill>
              <a:schemeClr val="bg1"/>
            </a:solidFill>
          </a:endParaRPr>
        </a:p>
      </dgm:t>
    </dgm:pt>
    <dgm:pt modelId="{CC45EC3E-CCE4-44F5-9BA9-7F8D8E1B96E0}" type="parTrans" cxnId="{7F7787D2-3740-4613-9CB3-995D41ADBCA4}">
      <dgm:prSet custT="1"/>
      <dgm:spPr/>
      <dgm:t>
        <a:bodyPr/>
        <a:lstStyle/>
        <a:p>
          <a:endParaRPr lang="en-US" sz="2400" u="none">
            <a:solidFill>
              <a:schemeClr val="bg1"/>
            </a:solidFill>
          </a:endParaRPr>
        </a:p>
      </dgm:t>
    </dgm:pt>
    <dgm:pt modelId="{6589641F-1F80-4AAC-801E-40757C35E7BB}" type="sibTrans" cxnId="{7F7787D2-3740-4613-9CB3-995D41ADBCA4}">
      <dgm:prSet/>
      <dgm:spPr/>
      <dgm:t>
        <a:bodyPr/>
        <a:lstStyle/>
        <a:p>
          <a:endParaRPr lang="en-US"/>
        </a:p>
      </dgm:t>
    </dgm:pt>
    <dgm:pt modelId="{D125F00E-A92D-44A8-A3A7-06889DD4086D}">
      <dgm:prSet phldrT="[Text]" custT="1"/>
      <dgm:spPr>
        <a:solidFill>
          <a:srgbClr val="7030A0"/>
        </a:solidFill>
      </dgm:spPr>
      <dgm:t>
        <a:bodyPr/>
        <a:lstStyle/>
        <a:p>
          <a:pPr algn="l"/>
          <a:r>
            <a:rPr lang="en-US" sz="2400" b="1" dirty="0"/>
            <a:t>2.2. </a:t>
          </a:r>
          <a:r>
            <a:rPr lang="en-US" sz="2400" b="1" dirty="0" err="1"/>
            <a:t>Chiến</a:t>
          </a:r>
          <a:r>
            <a:rPr lang="en-US" sz="2400" b="1" dirty="0"/>
            <a:t> </a:t>
          </a:r>
          <a:r>
            <a:rPr lang="en-US" sz="2400" b="1" dirty="0" err="1"/>
            <a:t>tranh</a:t>
          </a:r>
          <a:r>
            <a:rPr lang="en-US" sz="2400" b="1" dirty="0"/>
            <a:t> </a:t>
          </a:r>
          <a:r>
            <a:rPr lang="en-US" sz="2400" b="1" dirty="0" err="1"/>
            <a:t>với</a:t>
          </a:r>
          <a:r>
            <a:rPr lang="en-US" sz="2400" b="1" dirty="0"/>
            <a:t> </a:t>
          </a:r>
          <a:r>
            <a:rPr lang="en-US" sz="2400" b="1" dirty="0" err="1"/>
            <a:t>Trung</a:t>
          </a:r>
          <a:r>
            <a:rPr lang="en-US" sz="2400" b="1" dirty="0"/>
            <a:t> </a:t>
          </a:r>
          <a:r>
            <a:rPr lang="en-US" sz="2400" b="1" dirty="0" err="1"/>
            <a:t>Quốc</a:t>
          </a:r>
          <a:r>
            <a:rPr lang="en-US" sz="2400" b="1" dirty="0"/>
            <a:t> </a:t>
          </a:r>
          <a:r>
            <a:rPr lang="en-US" sz="2400" b="1" dirty="0" err="1"/>
            <a:t>và</a:t>
          </a:r>
          <a:r>
            <a:rPr lang="en-US" sz="2400" b="1" dirty="0"/>
            <a:t> </a:t>
          </a:r>
          <a:r>
            <a:rPr lang="en-US" sz="2400" b="1" dirty="0" err="1"/>
            <a:t>Chiêm</a:t>
          </a:r>
          <a:r>
            <a:rPr lang="en-US" sz="2400" b="1" dirty="0"/>
            <a:t> </a:t>
          </a:r>
          <a:r>
            <a:rPr lang="en-US" sz="2400" b="1" dirty="0" err="1"/>
            <a:t>Thành</a:t>
          </a:r>
          <a:endParaRPr lang="en-US" sz="2400" u="none" dirty="0">
            <a:solidFill>
              <a:schemeClr val="bg1"/>
            </a:solidFill>
          </a:endParaRPr>
        </a:p>
      </dgm:t>
    </dgm:pt>
    <dgm:pt modelId="{44A574E6-B2EB-4254-AA08-6DB4C4DD470C}" type="parTrans" cxnId="{BB72CA1A-ABAD-4205-B689-9626D999F128}">
      <dgm:prSet custT="1"/>
      <dgm:spPr/>
      <dgm:t>
        <a:bodyPr/>
        <a:lstStyle/>
        <a:p>
          <a:endParaRPr lang="en-US" sz="2400" u="none">
            <a:solidFill>
              <a:schemeClr val="bg1"/>
            </a:solidFill>
          </a:endParaRPr>
        </a:p>
      </dgm:t>
    </dgm:pt>
    <dgm:pt modelId="{A98D48D3-06DD-4DF3-BD06-17663EBB896E}" type="sibTrans" cxnId="{BB72CA1A-ABAD-4205-B689-9626D999F128}">
      <dgm:prSet/>
      <dgm:spPr/>
      <dgm:t>
        <a:bodyPr/>
        <a:lstStyle/>
        <a:p>
          <a:endParaRPr lang="en-US"/>
        </a:p>
      </dgm:t>
    </dgm:pt>
    <dgm:pt modelId="{05327ED0-68FA-4791-A93D-569FDA94E4CD}">
      <dgm:prSet phldrT="[Text]" custT="1"/>
      <dgm:spPr>
        <a:solidFill>
          <a:srgbClr val="00B050"/>
        </a:solidFill>
      </dgm:spPr>
      <dgm:t>
        <a:bodyPr/>
        <a:lstStyle/>
        <a:p>
          <a:pPr algn="l"/>
          <a:r>
            <a:rPr lang="en-US" sz="2400" b="1" dirty="0"/>
            <a:t>2.3. </a:t>
          </a:r>
          <a:r>
            <a:rPr lang="en-US" sz="2400" b="1" dirty="0" err="1"/>
            <a:t>Cuộc</a:t>
          </a:r>
          <a:r>
            <a:rPr lang="en-US" sz="2400" b="1" dirty="0"/>
            <a:t> </a:t>
          </a:r>
          <a:r>
            <a:rPr lang="en-US" sz="2400" b="1" dirty="0" err="1"/>
            <a:t>chiến</a:t>
          </a:r>
          <a:r>
            <a:rPr lang="en-US" sz="2400" b="1" dirty="0"/>
            <a:t> </a:t>
          </a:r>
          <a:r>
            <a:rPr lang="en-US" sz="2400" b="1" dirty="0" err="1"/>
            <a:t>tranh</a:t>
          </a:r>
          <a:r>
            <a:rPr lang="en-US" sz="2400" b="1" dirty="0"/>
            <a:t> </a:t>
          </a:r>
          <a:r>
            <a:rPr lang="en-US" sz="2400" b="1" dirty="0" err="1"/>
            <a:t>chống</a:t>
          </a:r>
          <a:r>
            <a:rPr lang="en-US" sz="2400" b="1" dirty="0"/>
            <a:t> </a:t>
          </a:r>
          <a:r>
            <a:rPr lang="en-US" sz="2400" b="1" dirty="0" err="1"/>
            <a:t>quân</a:t>
          </a:r>
          <a:r>
            <a:rPr lang="en-US" sz="2400" b="1" dirty="0"/>
            <a:t> </a:t>
          </a:r>
          <a:r>
            <a:rPr lang="en-US" sz="2400" b="1" dirty="0" err="1"/>
            <a:t>Mông</a:t>
          </a:r>
          <a:r>
            <a:rPr lang="en-US" sz="2400" b="1" dirty="0"/>
            <a:t> </a:t>
          </a:r>
          <a:r>
            <a:rPr lang="en-US" sz="2400" b="1" dirty="0" err="1"/>
            <a:t>Cổ</a:t>
          </a:r>
          <a:endParaRPr lang="en-US" sz="2400" u="none" dirty="0">
            <a:solidFill>
              <a:schemeClr val="bg1"/>
            </a:solidFill>
          </a:endParaRPr>
        </a:p>
      </dgm:t>
    </dgm:pt>
    <dgm:pt modelId="{76F12140-83D6-4A28-B44A-3DB725B20B22}" type="parTrans" cxnId="{50EBBB00-C25D-41D7-A427-5B7A850485ED}">
      <dgm:prSet custT="1"/>
      <dgm:spPr/>
      <dgm:t>
        <a:bodyPr/>
        <a:lstStyle/>
        <a:p>
          <a:endParaRPr lang="en-US" sz="2400" u="none">
            <a:solidFill>
              <a:schemeClr val="bg1"/>
            </a:solidFill>
          </a:endParaRPr>
        </a:p>
      </dgm:t>
    </dgm:pt>
    <dgm:pt modelId="{AA96F51C-E907-41FB-991B-CABD30218E4E}" type="sibTrans" cxnId="{50EBBB00-C25D-41D7-A427-5B7A850485ED}">
      <dgm:prSet/>
      <dgm:spPr/>
      <dgm:t>
        <a:bodyPr/>
        <a:lstStyle/>
        <a:p>
          <a:endParaRPr lang="en-US"/>
        </a:p>
      </dgm:t>
    </dgm:pt>
    <dgm:pt modelId="{4B90DAF2-2A40-4442-BB88-803801FEB97A}">
      <dgm:prSet phldrT="[Text]" custT="1"/>
      <dgm:spPr>
        <a:solidFill>
          <a:schemeClr val="tx1"/>
        </a:solidFill>
      </dgm:spPr>
      <dgm:t>
        <a:bodyPr/>
        <a:lstStyle/>
        <a:p>
          <a:pPr algn="l"/>
          <a:r>
            <a:rPr lang="en-US" sz="2400" b="1" dirty="0"/>
            <a:t>2.4.	</a:t>
          </a:r>
          <a:r>
            <a:rPr lang="en-US" sz="2400" b="1" dirty="0" err="1"/>
            <a:t>Cuộc</a:t>
          </a:r>
          <a:r>
            <a:rPr lang="en-US" sz="2400" b="1" dirty="0"/>
            <a:t> </a:t>
          </a:r>
          <a:r>
            <a:rPr lang="en-US" sz="2400" b="1" dirty="0" err="1"/>
            <a:t>cải</a:t>
          </a:r>
          <a:r>
            <a:rPr lang="en-US" sz="2400" b="1" dirty="0"/>
            <a:t> </a:t>
          </a:r>
          <a:r>
            <a:rPr lang="en-US" sz="2400" b="1" dirty="0" err="1"/>
            <a:t>cách</a:t>
          </a:r>
          <a:r>
            <a:rPr lang="en-US" sz="2400" b="1" dirty="0"/>
            <a:t> </a:t>
          </a:r>
          <a:r>
            <a:rPr lang="en-US" sz="2400" b="1" dirty="0" err="1"/>
            <a:t>của</a:t>
          </a:r>
          <a:r>
            <a:rPr lang="en-US" sz="2400" b="1" dirty="0"/>
            <a:t> </a:t>
          </a:r>
          <a:r>
            <a:rPr lang="en-US" sz="2400" b="1" dirty="0" err="1"/>
            <a:t>Hồ</a:t>
          </a:r>
          <a:r>
            <a:rPr lang="en-US" sz="2400" b="1" dirty="0"/>
            <a:t> </a:t>
          </a:r>
          <a:r>
            <a:rPr lang="en-US" sz="2400" b="1" dirty="0" err="1"/>
            <a:t>Quý</a:t>
          </a:r>
          <a:r>
            <a:rPr lang="en-US" sz="2400" b="1" dirty="0"/>
            <a:t> Ly (1400 - 1407)</a:t>
          </a:r>
          <a:endParaRPr lang="en-US" sz="2400" u="none" dirty="0">
            <a:solidFill>
              <a:schemeClr val="bg1"/>
            </a:solidFill>
          </a:endParaRPr>
        </a:p>
      </dgm:t>
    </dgm:pt>
    <dgm:pt modelId="{966FB661-FB6E-47A0-B552-99AC5FD138C1}" type="parTrans" cxnId="{CEE58D11-2664-48CA-945F-D65CB33F2B38}">
      <dgm:prSet custT="1"/>
      <dgm:spPr/>
      <dgm:t>
        <a:bodyPr/>
        <a:lstStyle/>
        <a:p>
          <a:endParaRPr lang="en-US" sz="2400" u="none">
            <a:solidFill>
              <a:schemeClr val="bg1"/>
            </a:solidFill>
          </a:endParaRPr>
        </a:p>
      </dgm:t>
    </dgm:pt>
    <dgm:pt modelId="{A55D0F37-0E81-4A3F-AC89-2E949B3404A2}" type="sibTrans" cxnId="{CEE58D11-2664-48CA-945F-D65CB33F2B38}">
      <dgm:prSet/>
      <dgm:spPr/>
      <dgm:t>
        <a:bodyPr/>
        <a:lstStyle/>
        <a:p>
          <a:endParaRPr lang="en-US"/>
        </a:p>
      </dgm:t>
    </dgm:pt>
    <dgm:pt modelId="{AEC7B727-1C1D-4E16-91F8-F7B04E348641}">
      <dgm:prSet phldrT="[Text]" custT="1"/>
      <dgm:spPr>
        <a:solidFill>
          <a:schemeClr val="accent2">
            <a:lumMod val="50000"/>
          </a:schemeClr>
        </a:solidFill>
      </dgm:spPr>
      <dgm:t>
        <a:bodyPr/>
        <a:lstStyle/>
        <a:p>
          <a:pPr algn="l"/>
          <a:r>
            <a:rPr lang="en-US" sz="2400" b="1" dirty="0"/>
            <a:t>2.5. </a:t>
          </a:r>
          <a:r>
            <a:rPr lang="en-US" sz="2400" b="1" dirty="0" err="1"/>
            <a:t>Cuộc</a:t>
          </a:r>
          <a:r>
            <a:rPr lang="en-US" sz="2400" b="1" dirty="0"/>
            <a:t> </a:t>
          </a:r>
          <a:r>
            <a:rPr lang="en-US" sz="2400" b="1" dirty="0" err="1"/>
            <a:t>xâm</a:t>
          </a:r>
          <a:r>
            <a:rPr lang="en-US" sz="2400" b="1" dirty="0"/>
            <a:t> </a:t>
          </a:r>
          <a:r>
            <a:rPr lang="en-US" sz="2400" b="1" dirty="0" err="1"/>
            <a:t>lược</a:t>
          </a:r>
          <a:r>
            <a:rPr lang="en-US" sz="2400" b="1" dirty="0"/>
            <a:t> </a:t>
          </a:r>
          <a:r>
            <a:rPr lang="en-US" sz="2400" b="1" dirty="0" err="1"/>
            <a:t>của</a:t>
          </a:r>
          <a:r>
            <a:rPr lang="en-US" sz="2400" b="1" dirty="0"/>
            <a:t> </a:t>
          </a:r>
          <a:r>
            <a:rPr lang="en-US" sz="2400" b="1" dirty="0" err="1"/>
            <a:t>nhà</a:t>
          </a:r>
          <a:r>
            <a:rPr lang="en-US" sz="2400" b="1" dirty="0"/>
            <a:t> Minh</a:t>
          </a:r>
          <a:endParaRPr lang="en-US" sz="2400" u="none" dirty="0">
            <a:solidFill>
              <a:schemeClr val="bg1"/>
            </a:solidFill>
          </a:endParaRPr>
        </a:p>
      </dgm:t>
    </dgm:pt>
    <dgm:pt modelId="{986DAB79-FFBB-4A5C-AE45-07AE358994B9}" type="parTrans" cxnId="{518A6652-EEC1-419D-9346-2DB0D27CA653}">
      <dgm:prSet/>
      <dgm:spPr/>
      <dgm:t>
        <a:bodyPr/>
        <a:lstStyle/>
        <a:p>
          <a:endParaRPr lang="en-US"/>
        </a:p>
      </dgm:t>
    </dgm:pt>
    <dgm:pt modelId="{D1FE567D-2B8D-47FC-94F4-B6368C5DB305}" type="sibTrans" cxnId="{518A6652-EEC1-419D-9346-2DB0D27CA653}">
      <dgm:prSet/>
      <dgm:spPr/>
      <dgm:t>
        <a:bodyPr/>
        <a:lstStyle/>
        <a:p>
          <a:endParaRPr lang="en-US"/>
        </a:p>
      </dgm:t>
    </dgm:pt>
    <dgm:pt modelId="{4862C15F-25D7-47E4-A81E-2B0916B8B684}">
      <dgm:prSet phldrT="[Text]" custT="1"/>
      <dgm:spPr>
        <a:solidFill>
          <a:schemeClr val="accent5">
            <a:lumMod val="75000"/>
          </a:schemeClr>
        </a:solidFill>
      </dgm:spPr>
      <dgm:t>
        <a:bodyPr/>
        <a:lstStyle/>
        <a:p>
          <a:pPr algn="l"/>
          <a:r>
            <a:rPr lang="en-US" sz="2400" b="1" dirty="0"/>
            <a:t>2.6.	</a:t>
          </a:r>
          <a:r>
            <a:rPr lang="en-US" sz="2400" b="1" dirty="0" err="1"/>
            <a:t>Cuộc</a:t>
          </a:r>
          <a:r>
            <a:rPr lang="en-US" sz="2400" b="1" dirty="0"/>
            <a:t> </a:t>
          </a:r>
          <a:r>
            <a:rPr lang="en-US" sz="2400" b="1" dirty="0" err="1"/>
            <a:t>khởi</a:t>
          </a:r>
          <a:r>
            <a:rPr lang="en-US" sz="2400" b="1" dirty="0"/>
            <a:t> </a:t>
          </a:r>
          <a:r>
            <a:rPr lang="en-US" sz="2400" b="1" dirty="0" err="1"/>
            <a:t>nghĩa</a:t>
          </a:r>
          <a:r>
            <a:rPr lang="en-US" sz="2400" b="1" dirty="0"/>
            <a:t> </a:t>
          </a:r>
          <a:r>
            <a:rPr lang="en-US" sz="2400" b="1" dirty="0" err="1"/>
            <a:t>của</a:t>
          </a:r>
          <a:r>
            <a:rPr lang="en-US" sz="2400" b="1" dirty="0"/>
            <a:t> Lê </a:t>
          </a:r>
          <a:r>
            <a:rPr lang="en-US" sz="2400" b="1" dirty="0" err="1"/>
            <a:t>Lợi</a:t>
          </a:r>
          <a:r>
            <a:rPr lang="en-US" sz="2400" b="1" dirty="0"/>
            <a:t> (</a:t>
          </a:r>
          <a:r>
            <a:rPr lang="en-US" sz="2400" dirty="0"/>
            <a:t>1418 – 1428)</a:t>
          </a:r>
          <a:endParaRPr lang="en-US" sz="2400" u="none" dirty="0">
            <a:solidFill>
              <a:schemeClr val="bg1"/>
            </a:solidFill>
          </a:endParaRPr>
        </a:p>
      </dgm:t>
    </dgm:pt>
    <dgm:pt modelId="{88C94C4E-65EE-4C11-B9F2-272933D7DA55}" type="parTrans" cxnId="{FB373C36-D32A-4D9F-B59B-77B0ED842F0A}">
      <dgm:prSet/>
      <dgm:spPr/>
      <dgm:t>
        <a:bodyPr/>
        <a:lstStyle/>
        <a:p>
          <a:endParaRPr lang="en-US"/>
        </a:p>
      </dgm:t>
    </dgm:pt>
    <dgm:pt modelId="{82F62056-ECDF-407B-BBDA-368743CD36A1}" type="sibTrans" cxnId="{FB373C36-D32A-4D9F-B59B-77B0ED842F0A}">
      <dgm:prSet/>
      <dgm:spPr/>
      <dgm:t>
        <a:bodyPr/>
        <a:lstStyle/>
        <a:p>
          <a:endParaRPr lang="en-US"/>
        </a:p>
      </dgm:t>
    </dgm:pt>
    <dgm:pt modelId="{FD440C0B-E63F-431A-9567-C457C14ACFD6}">
      <dgm:prSet phldrT="[Text]" custT="1"/>
      <dgm:spPr>
        <a:solidFill>
          <a:schemeClr val="accent4">
            <a:lumMod val="50000"/>
          </a:schemeClr>
        </a:solidFill>
      </dgm:spPr>
      <dgm:t>
        <a:bodyPr/>
        <a:lstStyle/>
        <a:p>
          <a:pPr algn="l"/>
          <a:r>
            <a:rPr lang="en-US" sz="2400" b="1" dirty="0"/>
            <a:t>2.7. </a:t>
          </a:r>
          <a:r>
            <a:rPr lang="en-US" sz="2400" b="1" dirty="0" err="1"/>
            <a:t>Nhà</a:t>
          </a:r>
          <a:r>
            <a:rPr lang="en-US" sz="2400" b="1" dirty="0"/>
            <a:t> Lê </a:t>
          </a:r>
          <a:r>
            <a:rPr lang="en-US" sz="2400" b="1" dirty="0" err="1"/>
            <a:t>phát</a:t>
          </a:r>
          <a:r>
            <a:rPr lang="en-US" sz="2400" b="1" dirty="0"/>
            <a:t> </a:t>
          </a:r>
          <a:r>
            <a:rPr lang="en-US" sz="2400" b="1" dirty="0" err="1"/>
            <a:t>triển</a:t>
          </a:r>
          <a:r>
            <a:rPr lang="en-US" sz="2400" b="1" dirty="0"/>
            <a:t> </a:t>
          </a:r>
          <a:r>
            <a:rPr lang="en-US" sz="2400" b="1" dirty="0" err="1"/>
            <a:t>nhà</a:t>
          </a:r>
          <a:r>
            <a:rPr lang="en-US" sz="2400" b="1" dirty="0"/>
            <a:t> </a:t>
          </a:r>
          <a:r>
            <a:rPr lang="en-US" sz="2400" b="1" dirty="0" err="1"/>
            <a:t>nước</a:t>
          </a:r>
          <a:r>
            <a:rPr lang="en-US" sz="2400" b="1" dirty="0"/>
            <a:t> </a:t>
          </a:r>
          <a:r>
            <a:rPr lang="en-US" sz="2400" b="1" dirty="0" err="1"/>
            <a:t>phong</a:t>
          </a:r>
          <a:r>
            <a:rPr lang="en-US" sz="2400" b="1" dirty="0"/>
            <a:t> </a:t>
          </a:r>
          <a:r>
            <a:rPr lang="en-US" sz="2400" b="1" dirty="0" err="1"/>
            <a:t>kiến</a:t>
          </a:r>
          <a:r>
            <a:rPr lang="en-US" sz="2400" b="1" dirty="0"/>
            <a:t> </a:t>
          </a:r>
          <a:r>
            <a:rPr lang="en-US" sz="2400" b="1" dirty="0" err="1"/>
            <a:t>tập</a:t>
          </a:r>
          <a:r>
            <a:rPr lang="en-US" sz="2400" b="1" dirty="0"/>
            <a:t> </a:t>
          </a:r>
          <a:r>
            <a:rPr lang="en-US" sz="2400" b="1" dirty="0" err="1"/>
            <a:t>quyền</a:t>
          </a:r>
          <a:r>
            <a:rPr lang="en-US" sz="2400" b="1" dirty="0"/>
            <a:t>:   </a:t>
          </a:r>
          <a:r>
            <a:rPr lang="en-US" sz="2400" b="1" dirty="0" err="1"/>
            <a:t>Nước</a:t>
          </a:r>
          <a:r>
            <a:rPr lang="en-US" sz="2400" b="1" dirty="0"/>
            <a:t> </a:t>
          </a:r>
          <a:r>
            <a:rPr lang="en-US" sz="2400" b="1" dirty="0" err="1"/>
            <a:t>Đại</a:t>
          </a:r>
          <a:r>
            <a:rPr lang="en-US" sz="2400" b="1" dirty="0"/>
            <a:t> </a:t>
          </a:r>
          <a:r>
            <a:rPr lang="en-US" sz="2400" b="1" dirty="0" err="1"/>
            <a:t>Việt</a:t>
          </a:r>
          <a:r>
            <a:rPr lang="en-US" sz="2400" b="1" dirty="0"/>
            <a:t> </a:t>
          </a:r>
          <a:r>
            <a:rPr lang="en-US" sz="2400" b="1" dirty="0" err="1"/>
            <a:t>thời</a:t>
          </a:r>
          <a:r>
            <a:rPr lang="en-US" sz="2400" b="1" dirty="0"/>
            <a:t> Lê </a:t>
          </a:r>
          <a:r>
            <a:rPr lang="en-US" sz="2400" b="1" dirty="0" err="1"/>
            <a:t>sơ</a:t>
          </a:r>
          <a:r>
            <a:rPr lang="en-US" sz="2400" b="1" dirty="0"/>
            <a:t> (1428 -1527) </a:t>
          </a:r>
          <a:endParaRPr lang="en-US" sz="2400" u="none" dirty="0">
            <a:solidFill>
              <a:schemeClr val="bg1"/>
            </a:solidFill>
          </a:endParaRPr>
        </a:p>
      </dgm:t>
    </dgm:pt>
    <dgm:pt modelId="{4491B329-9DF3-40C4-B797-DC389EDEBD80}" type="parTrans" cxnId="{DBA4C645-C82C-41A8-A2D4-B58E18297F6C}">
      <dgm:prSet/>
      <dgm:spPr/>
      <dgm:t>
        <a:bodyPr/>
        <a:lstStyle/>
        <a:p>
          <a:endParaRPr lang="en-US"/>
        </a:p>
      </dgm:t>
    </dgm:pt>
    <dgm:pt modelId="{9B44B9AF-5BC4-4A91-AAD2-1B2280EE82AE}" type="sibTrans" cxnId="{DBA4C645-C82C-41A8-A2D4-B58E18297F6C}">
      <dgm:prSet/>
      <dgm:spPr/>
      <dgm:t>
        <a:bodyPr/>
        <a:lstStyle/>
        <a:p>
          <a:endParaRPr lang="en-US"/>
        </a:p>
      </dgm:t>
    </dgm:pt>
    <dgm:pt modelId="{25FA3EE0-053F-4CB9-BBD1-6BF7FB5B7D0B}" type="pres">
      <dgm:prSet presAssocID="{012191E6-880D-415A-8932-3246BA942F67}" presName="diagram" presStyleCnt="0">
        <dgm:presLayoutVars>
          <dgm:chPref val="1"/>
          <dgm:dir/>
          <dgm:animOne val="branch"/>
          <dgm:animLvl val="lvl"/>
          <dgm:resizeHandles val="exact"/>
        </dgm:presLayoutVars>
      </dgm:prSet>
      <dgm:spPr/>
    </dgm:pt>
    <dgm:pt modelId="{993726AB-67A5-4A48-991F-82D767932528}" type="pres">
      <dgm:prSet presAssocID="{C3AA6548-492E-485A-9DEC-4739431D1CDE}" presName="root1" presStyleCnt="0"/>
      <dgm:spPr/>
    </dgm:pt>
    <dgm:pt modelId="{92C19231-BA6D-48DC-932D-15480A781C30}" type="pres">
      <dgm:prSet presAssocID="{C3AA6548-492E-485A-9DEC-4739431D1CDE}" presName="LevelOneTextNode" presStyleLbl="node0" presStyleIdx="0" presStyleCnt="1" custScaleY="265425" custLinFactX="-100000" custLinFactNeighborX="-151829" custLinFactNeighborY="-4174">
        <dgm:presLayoutVars>
          <dgm:chPref val="3"/>
        </dgm:presLayoutVars>
      </dgm:prSet>
      <dgm:spPr/>
    </dgm:pt>
    <dgm:pt modelId="{9951F586-B2C5-4DF0-9283-41A963C957A8}" type="pres">
      <dgm:prSet presAssocID="{C3AA6548-492E-485A-9DEC-4739431D1CDE}" presName="level2hierChild" presStyleCnt="0"/>
      <dgm:spPr/>
    </dgm:pt>
    <dgm:pt modelId="{2C231A24-93E6-4FED-A336-4D20CEE8E810}" type="pres">
      <dgm:prSet presAssocID="{CC45EC3E-CCE4-44F5-9BA9-7F8D8E1B96E0}" presName="conn2-1" presStyleLbl="parChTrans1D2" presStyleIdx="0" presStyleCnt="7"/>
      <dgm:spPr/>
    </dgm:pt>
    <dgm:pt modelId="{3D6EC084-7250-4818-B8AF-C06C83F20829}" type="pres">
      <dgm:prSet presAssocID="{CC45EC3E-CCE4-44F5-9BA9-7F8D8E1B96E0}" presName="connTx" presStyleLbl="parChTrans1D2" presStyleIdx="0" presStyleCnt="7"/>
      <dgm:spPr/>
    </dgm:pt>
    <dgm:pt modelId="{96E84621-987B-42C4-B552-AB310F168341}" type="pres">
      <dgm:prSet presAssocID="{E69AE301-17F8-481E-AB36-D7576EE4AE49}" presName="root2" presStyleCnt="0"/>
      <dgm:spPr/>
    </dgm:pt>
    <dgm:pt modelId="{57462D90-B71B-4FCD-AAD3-05CEA3BE62FA}" type="pres">
      <dgm:prSet presAssocID="{E69AE301-17F8-481E-AB36-D7576EE4AE49}" presName="LevelTwoTextNode" presStyleLbl="node2" presStyleIdx="0" presStyleCnt="7" custScaleX="640934">
        <dgm:presLayoutVars>
          <dgm:chPref val="3"/>
        </dgm:presLayoutVars>
      </dgm:prSet>
      <dgm:spPr/>
    </dgm:pt>
    <dgm:pt modelId="{6339A58F-232A-4C42-BE6C-493F5C8956DB}" type="pres">
      <dgm:prSet presAssocID="{E69AE301-17F8-481E-AB36-D7576EE4AE49}" presName="level3hierChild" presStyleCnt="0"/>
      <dgm:spPr/>
    </dgm:pt>
    <dgm:pt modelId="{F520C0FE-1FD8-4753-855C-5C9B9C46914C}" type="pres">
      <dgm:prSet presAssocID="{44A574E6-B2EB-4254-AA08-6DB4C4DD470C}" presName="conn2-1" presStyleLbl="parChTrans1D2" presStyleIdx="1" presStyleCnt="7"/>
      <dgm:spPr/>
    </dgm:pt>
    <dgm:pt modelId="{A13E3746-4FF9-4233-B478-82A73C111E27}" type="pres">
      <dgm:prSet presAssocID="{44A574E6-B2EB-4254-AA08-6DB4C4DD470C}" presName="connTx" presStyleLbl="parChTrans1D2" presStyleIdx="1" presStyleCnt="7"/>
      <dgm:spPr/>
    </dgm:pt>
    <dgm:pt modelId="{C2F14310-1A4F-4C62-9816-AC9B046D24AA}" type="pres">
      <dgm:prSet presAssocID="{D125F00E-A92D-44A8-A3A7-06889DD4086D}" presName="root2" presStyleCnt="0"/>
      <dgm:spPr/>
    </dgm:pt>
    <dgm:pt modelId="{0E7D7259-C6CB-43D4-A0F5-1FBE5192B617}" type="pres">
      <dgm:prSet presAssocID="{D125F00E-A92D-44A8-A3A7-06889DD4086D}" presName="LevelTwoTextNode" presStyleLbl="node2" presStyleIdx="1" presStyleCnt="7" custScaleX="647422">
        <dgm:presLayoutVars>
          <dgm:chPref val="3"/>
        </dgm:presLayoutVars>
      </dgm:prSet>
      <dgm:spPr/>
    </dgm:pt>
    <dgm:pt modelId="{C4322B97-13B1-4840-8AAE-B08F9EEB619A}" type="pres">
      <dgm:prSet presAssocID="{D125F00E-A92D-44A8-A3A7-06889DD4086D}" presName="level3hierChild" presStyleCnt="0"/>
      <dgm:spPr/>
    </dgm:pt>
    <dgm:pt modelId="{285DD70D-71F9-4211-8C8A-9FD70A6E6DE4}" type="pres">
      <dgm:prSet presAssocID="{76F12140-83D6-4A28-B44A-3DB725B20B22}" presName="conn2-1" presStyleLbl="parChTrans1D2" presStyleIdx="2" presStyleCnt="7"/>
      <dgm:spPr/>
    </dgm:pt>
    <dgm:pt modelId="{6DCD7493-0404-4E62-AA4E-444B046C5BF3}" type="pres">
      <dgm:prSet presAssocID="{76F12140-83D6-4A28-B44A-3DB725B20B22}" presName="connTx" presStyleLbl="parChTrans1D2" presStyleIdx="2" presStyleCnt="7"/>
      <dgm:spPr/>
    </dgm:pt>
    <dgm:pt modelId="{A4D41BF6-7C05-43D5-9BE1-A4A94D76B3EE}" type="pres">
      <dgm:prSet presAssocID="{05327ED0-68FA-4791-A93D-569FDA94E4CD}" presName="root2" presStyleCnt="0"/>
      <dgm:spPr/>
    </dgm:pt>
    <dgm:pt modelId="{EDF0DB92-56EF-4393-847E-16E7EA13F0F0}" type="pres">
      <dgm:prSet presAssocID="{05327ED0-68FA-4791-A93D-569FDA94E4CD}" presName="LevelTwoTextNode" presStyleLbl="node2" presStyleIdx="2" presStyleCnt="7" custScaleX="642073">
        <dgm:presLayoutVars>
          <dgm:chPref val="3"/>
        </dgm:presLayoutVars>
      </dgm:prSet>
      <dgm:spPr/>
    </dgm:pt>
    <dgm:pt modelId="{6DDB5E10-E96E-4D0C-9AC7-46612387A936}" type="pres">
      <dgm:prSet presAssocID="{05327ED0-68FA-4791-A93D-569FDA94E4CD}" presName="level3hierChild" presStyleCnt="0"/>
      <dgm:spPr/>
    </dgm:pt>
    <dgm:pt modelId="{D1B0F17D-1704-418F-9ADF-CCA3045E43F5}" type="pres">
      <dgm:prSet presAssocID="{966FB661-FB6E-47A0-B552-99AC5FD138C1}" presName="conn2-1" presStyleLbl="parChTrans1D2" presStyleIdx="3" presStyleCnt="7"/>
      <dgm:spPr/>
    </dgm:pt>
    <dgm:pt modelId="{03619795-3717-4AD5-909E-0EC677CC89FA}" type="pres">
      <dgm:prSet presAssocID="{966FB661-FB6E-47A0-B552-99AC5FD138C1}" presName="connTx" presStyleLbl="parChTrans1D2" presStyleIdx="3" presStyleCnt="7"/>
      <dgm:spPr/>
    </dgm:pt>
    <dgm:pt modelId="{47591BBE-683E-4245-99AD-E3BE4F750269}" type="pres">
      <dgm:prSet presAssocID="{4B90DAF2-2A40-4442-BB88-803801FEB97A}" presName="root2" presStyleCnt="0"/>
      <dgm:spPr/>
    </dgm:pt>
    <dgm:pt modelId="{A685D6EA-1973-4B82-8C03-EEBDC7996623}" type="pres">
      <dgm:prSet presAssocID="{4B90DAF2-2A40-4442-BB88-803801FEB97A}" presName="LevelTwoTextNode" presStyleLbl="node2" presStyleIdx="3" presStyleCnt="7" custScaleX="638291">
        <dgm:presLayoutVars>
          <dgm:chPref val="3"/>
        </dgm:presLayoutVars>
      </dgm:prSet>
      <dgm:spPr/>
    </dgm:pt>
    <dgm:pt modelId="{20DA7B60-7B75-4F6B-AFA6-675DD72715CB}" type="pres">
      <dgm:prSet presAssocID="{4B90DAF2-2A40-4442-BB88-803801FEB97A}" presName="level3hierChild" presStyleCnt="0"/>
      <dgm:spPr/>
    </dgm:pt>
    <dgm:pt modelId="{5A92805F-F3E4-47E6-889A-6E39A04EAB27}" type="pres">
      <dgm:prSet presAssocID="{986DAB79-FFBB-4A5C-AE45-07AE358994B9}" presName="conn2-1" presStyleLbl="parChTrans1D2" presStyleIdx="4" presStyleCnt="7"/>
      <dgm:spPr/>
    </dgm:pt>
    <dgm:pt modelId="{3916BEC7-8CE5-43E6-81B6-E356CA572112}" type="pres">
      <dgm:prSet presAssocID="{986DAB79-FFBB-4A5C-AE45-07AE358994B9}" presName="connTx" presStyleLbl="parChTrans1D2" presStyleIdx="4" presStyleCnt="7"/>
      <dgm:spPr/>
    </dgm:pt>
    <dgm:pt modelId="{30872CA5-C66E-4297-B0FC-838187797524}" type="pres">
      <dgm:prSet presAssocID="{AEC7B727-1C1D-4E16-91F8-F7B04E348641}" presName="root2" presStyleCnt="0"/>
      <dgm:spPr/>
    </dgm:pt>
    <dgm:pt modelId="{B5B9574A-7EB4-423B-9077-D8129A40C01F}" type="pres">
      <dgm:prSet presAssocID="{AEC7B727-1C1D-4E16-91F8-F7B04E348641}" presName="LevelTwoTextNode" presStyleLbl="node2" presStyleIdx="4" presStyleCnt="7" custScaleX="640920">
        <dgm:presLayoutVars>
          <dgm:chPref val="3"/>
        </dgm:presLayoutVars>
      </dgm:prSet>
      <dgm:spPr/>
    </dgm:pt>
    <dgm:pt modelId="{A224522F-2211-4084-9C43-6B9AE045BB46}" type="pres">
      <dgm:prSet presAssocID="{AEC7B727-1C1D-4E16-91F8-F7B04E348641}" presName="level3hierChild" presStyleCnt="0"/>
      <dgm:spPr/>
    </dgm:pt>
    <dgm:pt modelId="{3FF10044-8B80-4D96-92B3-7F0BEE9621E3}" type="pres">
      <dgm:prSet presAssocID="{88C94C4E-65EE-4C11-B9F2-272933D7DA55}" presName="conn2-1" presStyleLbl="parChTrans1D2" presStyleIdx="5" presStyleCnt="7"/>
      <dgm:spPr/>
    </dgm:pt>
    <dgm:pt modelId="{CC553B18-0DF3-48F3-8240-2F72BAFF91A0}" type="pres">
      <dgm:prSet presAssocID="{88C94C4E-65EE-4C11-B9F2-272933D7DA55}" presName="connTx" presStyleLbl="parChTrans1D2" presStyleIdx="5" presStyleCnt="7"/>
      <dgm:spPr/>
    </dgm:pt>
    <dgm:pt modelId="{7812DECB-D336-4BC6-8E25-81C598B96E51}" type="pres">
      <dgm:prSet presAssocID="{4862C15F-25D7-47E4-A81E-2B0916B8B684}" presName="root2" presStyleCnt="0"/>
      <dgm:spPr/>
    </dgm:pt>
    <dgm:pt modelId="{6864FD81-198D-4DEB-96D3-895EE87EC597}" type="pres">
      <dgm:prSet presAssocID="{4862C15F-25D7-47E4-A81E-2B0916B8B684}" presName="LevelTwoTextNode" presStyleLbl="node2" presStyleIdx="5" presStyleCnt="7" custScaleX="640921">
        <dgm:presLayoutVars>
          <dgm:chPref val="3"/>
        </dgm:presLayoutVars>
      </dgm:prSet>
      <dgm:spPr/>
    </dgm:pt>
    <dgm:pt modelId="{AD546EA8-9EA5-4D09-925F-F4DF3EF2531E}" type="pres">
      <dgm:prSet presAssocID="{4862C15F-25D7-47E4-A81E-2B0916B8B684}" presName="level3hierChild" presStyleCnt="0"/>
      <dgm:spPr/>
    </dgm:pt>
    <dgm:pt modelId="{62257D42-240A-4774-AD32-4C464D1F413A}" type="pres">
      <dgm:prSet presAssocID="{4491B329-9DF3-40C4-B797-DC389EDEBD80}" presName="conn2-1" presStyleLbl="parChTrans1D2" presStyleIdx="6" presStyleCnt="7"/>
      <dgm:spPr/>
    </dgm:pt>
    <dgm:pt modelId="{77EF8DD9-00A2-40BC-AE2B-E4301BAD14A0}" type="pres">
      <dgm:prSet presAssocID="{4491B329-9DF3-40C4-B797-DC389EDEBD80}" presName="connTx" presStyleLbl="parChTrans1D2" presStyleIdx="6" presStyleCnt="7"/>
      <dgm:spPr/>
    </dgm:pt>
    <dgm:pt modelId="{34FEF3FD-FEBF-409E-8562-61AEB7EF1226}" type="pres">
      <dgm:prSet presAssocID="{FD440C0B-E63F-431A-9567-C457C14ACFD6}" presName="root2" presStyleCnt="0"/>
      <dgm:spPr/>
    </dgm:pt>
    <dgm:pt modelId="{452E0EE9-91CF-4990-BBC2-17E4BD85904F}" type="pres">
      <dgm:prSet presAssocID="{FD440C0B-E63F-431A-9567-C457C14ACFD6}" presName="LevelTwoTextNode" presStyleLbl="node2" presStyleIdx="6" presStyleCnt="7" custScaleX="644574">
        <dgm:presLayoutVars>
          <dgm:chPref val="3"/>
        </dgm:presLayoutVars>
      </dgm:prSet>
      <dgm:spPr/>
    </dgm:pt>
    <dgm:pt modelId="{A0D2128C-3F01-454F-AE9F-262650E47D7F}" type="pres">
      <dgm:prSet presAssocID="{FD440C0B-E63F-431A-9567-C457C14ACFD6}" presName="level3hierChild" presStyleCnt="0"/>
      <dgm:spPr/>
    </dgm:pt>
  </dgm:ptLst>
  <dgm:cxnLst>
    <dgm:cxn modelId="{50EBBB00-C25D-41D7-A427-5B7A850485ED}" srcId="{C3AA6548-492E-485A-9DEC-4739431D1CDE}" destId="{05327ED0-68FA-4791-A93D-569FDA94E4CD}" srcOrd="2" destOrd="0" parTransId="{76F12140-83D6-4A28-B44A-3DB725B20B22}" sibTransId="{AA96F51C-E907-41FB-991B-CABD30218E4E}"/>
    <dgm:cxn modelId="{CE610B11-88E3-4189-8FAD-FB0B173931BE}" type="presOf" srcId="{AEC7B727-1C1D-4E16-91F8-F7B04E348641}" destId="{B5B9574A-7EB4-423B-9077-D8129A40C01F}" srcOrd="0" destOrd="0" presId="urn:microsoft.com/office/officeart/2005/8/layout/hierarchy2"/>
    <dgm:cxn modelId="{CEE58D11-2664-48CA-945F-D65CB33F2B38}" srcId="{C3AA6548-492E-485A-9DEC-4739431D1CDE}" destId="{4B90DAF2-2A40-4442-BB88-803801FEB97A}" srcOrd="3" destOrd="0" parTransId="{966FB661-FB6E-47A0-B552-99AC5FD138C1}" sibTransId="{A55D0F37-0E81-4A3F-AC89-2E949B3404A2}"/>
    <dgm:cxn modelId="{5677E012-598F-4816-AD1A-14800B88BD4D}" type="presOf" srcId="{986DAB79-FFBB-4A5C-AE45-07AE358994B9}" destId="{5A92805F-F3E4-47E6-889A-6E39A04EAB27}" srcOrd="0" destOrd="0" presId="urn:microsoft.com/office/officeart/2005/8/layout/hierarchy2"/>
    <dgm:cxn modelId="{D8DC7C15-F3D5-42C9-A411-D2B5EEF08C69}" type="presOf" srcId="{4862C15F-25D7-47E4-A81E-2B0916B8B684}" destId="{6864FD81-198D-4DEB-96D3-895EE87EC597}" srcOrd="0" destOrd="0" presId="urn:microsoft.com/office/officeart/2005/8/layout/hierarchy2"/>
    <dgm:cxn modelId="{ED755C19-26D0-4EAE-B2A2-84EEE1E5302F}" type="presOf" srcId="{44A574E6-B2EB-4254-AA08-6DB4C4DD470C}" destId="{A13E3746-4FF9-4233-B478-82A73C111E27}" srcOrd="1" destOrd="0" presId="urn:microsoft.com/office/officeart/2005/8/layout/hierarchy2"/>
    <dgm:cxn modelId="{BB72CA1A-ABAD-4205-B689-9626D999F128}" srcId="{C3AA6548-492E-485A-9DEC-4739431D1CDE}" destId="{D125F00E-A92D-44A8-A3A7-06889DD4086D}" srcOrd="1" destOrd="0" parTransId="{44A574E6-B2EB-4254-AA08-6DB4C4DD470C}" sibTransId="{A98D48D3-06DD-4DF3-BD06-17663EBB896E}"/>
    <dgm:cxn modelId="{FB373C36-D32A-4D9F-B59B-77B0ED842F0A}" srcId="{C3AA6548-492E-485A-9DEC-4739431D1CDE}" destId="{4862C15F-25D7-47E4-A81E-2B0916B8B684}" srcOrd="5" destOrd="0" parTransId="{88C94C4E-65EE-4C11-B9F2-272933D7DA55}" sibTransId="{82F62056-ECDF-407B-BBDA-368743CD36A1}"/>
    <dgm:cxn modelId="{7ECD7236-9309-482C-8B6A-E84AA72F559D}" type="presOf" srcId="{88C94C4E-65EE-4C11-B9F2-272933D7DA55}" destId="{CC553B18-0DF3-48F3-8240-2F72BAFF91A0}" srcOrd="1" destOrd="0" presId="urn:microsoft.com/office/officeart/2005/8/layout/hierarchy2"/>
    <dgm:cxn modelId="{F645C264-FB24-419D-A99A-6D82EC0A164F}" type="presOf" srcId="{CC45EC3E-CCE4-44F5-9BA9-7F8D8E1B96E0}" destId="{3D6EC084-7250-4818-B8AF-C06C83F20829}" srcOrd="1" destOrd="0" presId="urn:microsoft.com/office/officeart/2005/8/layout/hierarchy2"/>
    <dgm:cxn modelId="{DBA4C645-C82C-41A8-A2D4-B58E18297F6C}" srcId="{C3AA6548-492E-485A-9DEC-4739431D1CDE}" destId="{FD440C0B-E63F-431A-9567-C457C14ACFD6}" srcOrd="6" destOrd="0" parTransId="{4491B329-9DF3-40C4-B797-DC389EDEBD80}" sibTransId="{9B44B9AF-5BC4-4A91-AAD2-1B2280EE82AE}"/>
    <dgm:cxn modelId="{518A6652-EEC1-419D-9346-2DB0D27CA653}" srcId="{C3AA6548-492E-485A-9DEC-4739431D1CDE}" destId="{AEC7B727-1C1D-4E16-91F8-F7B04E348641}" srcOrd="4" destOrd="0" parTransId="{986DAB79-FFBB-4A5C-AE45-07AE358994B9}" sibTransId="{D1FE567D-2B8D-47FC-94F4-B6368C5DB305}"/>
    <dgm:cxn modelId="{D7875152-E327-4809-A1AB-4CB67E2C976A}" type="presOf" srcId="{C3AA6548-492E-485A-9DEC-4739431D1CDE}" destId="{92C19231-BA6D-48DC-932D-15480A781C30}" srcOrd="0" destOrd="0" presId="urn:microsoft.com/office/officeart/2005/8/layout/hierarchy2"/>
    <dgm:cxn modelId="{4B1A695A-E313-4C4E-B31D-AD651790D357}" type="presOf" srcId="{88C94C4E-65EE-4C11-B9F2-272933D7DA55}" destId="{3FF10044-8B80-4D96-92B3-7F0BEE9621E3}" srcOrd="0" destOrd="0" presId="urn:microsoft.com/office/officeart/2005/8/layout/hierarchy2"/>
    <dgm:cxn modelId="{7310F17D-50D2-418E-B602-DA61A571F88F}" type="presOf" srcId="{76F12140-83D6-4A28-B44A-3DB725B20B22}" destId="{285DD70D-71F9-4211-8C8A-9FD70A6E6DE4}" srcOrd="0" destOrd="0" presId="urn:microsoft.com/office/officeart/2005/8/layout/hierarchy2"/>
    <dgm:cxn modelId="{2DE01E80-015F-465B-86A5-954B791D4329}" type="presOf" srcId="{CC45EC3E-CCE4-44F5-9BA9-7F8D8E1B96E0}" destId="{2C231A24-93E6-4FED-A336-4D20CEE8E810}" srcOrd="0" destOrd="0" presId="urn:microsoft.com/office/officeart/2005/8/layout/hierarchy2"/>
    <dgm:cxn modelId="{F6A66F80-FFB3-48AD-A41C-D83DA3186B4E}" type="presOf" srcId="{44A574E6-B2EB-4254-AA08-6DB4C4DD470C}" destId="{F520C0FE-1FD8-4753-855C-5C9B9C46914C}" srcOrd="0" destOrd="0" presId="urn:microsoft.com/office/officeart/2005/8/layout/hierarchy2"/>
    <dgm:cxn modelId="{0ED75594-DFD5-4A2C-B0F4-B64992996F4C}" type="presOf" srcId="{966FB661-FB6E-47A0-B552-99AC5FD138C1}" destId="{03619795-3717-4AD5-909E-0EC677CC89FA}" srcOrd="1" destOrd="0" presId="urn:microsoft.com/office/officeart/2005/8/layout/hierarchy2"/>
    <dgm:cxn modelId="{D7A97E9C-C2BE-40B6-8461-CADBF83D31AE}" type="presOf" srcId="{4B90DAF2-2A40-4442-BB88-803801FEB97A}" destId="{A685D6EA-1973-4B82-8C03-EEBDC7996623}" srcOrd="0" destOrd="0" presId="urn:microsoft.com/office/officeart/2005/8/layout/hierarchy2"/>
    <dgm:cxn modelId="{996806B3-74FA-4A6F-AB51-6329CD3552A1}" type="presOf" srcId="{4491B329-9DF3-40C4-B797-DC389EDEBD80}" destId="{62257D42-240A-4774-AD32-4C464D1F413A}" srcOrd="0" destOrd="0" presId="urn:microsoft.com/office/officeart/2005/8/layout/hierarchy2"/>
    <dgm:cxn modelId="{35F540B7-7EA7-4C87-9C88-98407922A2FB}" type="presOf" srcId="{966FB661-FB6E-47A0-B552-99AC5FD138C1}" destId="{D1B0F17D-1704-418F-9ADF-CCA3045E43F5}" srcOrd="0" destOrd="0" presId="urn:microsoft.com/office/officeart/2005/8/layout/hierarchy2"/>
    <dgm:cxn modelId="{BB4C31BB-9462-42E7-9C2E-31C21697D56A}" type="presOf" srcId="{76F12140-83D6-4A28-B44A-3DB725B20B22}" destId="{6DCD7493-0404-4E62-AA4E-444B046C5BF3}" srcOrd="1" destOrd="0" presId="urn:microsoft.com/office/officeart/2005/8/layout/hierarchy2"/>
    <dgm:cxn modelId="{EF029FBD-304A-4C98-A466-E6CB59AB38E5}" type="presOf" srcId="{D125F00E-A92D-44A8-A3A7-06889DD4086D}" destId="{0E7D7259-C6CB-43D4-A0F5-1FBE5192B617}" srcOrd="0" destOrd="0" presId="urn:microsoft.com/office/officeart/2005/8/layout/hierarchy2"/>
    <dgm:cxn modelId="{96CCCDC2-5774-4539-8DEE-0D2F55FDB42A}" srcId="{012191E6-880D-415A-8932-3246BA942F67}" destId="{C3AA6548-492E-485A-9DEC-4739431D1CDE}" srcOrd="0" destOrd="0" parTransId="{242F8815-0BA6-418C-B6BB-47F93305E3CA}" sibTransId="{4AAB13C2-DA84-423A-ABC9-8194D1593535}"/>
    <dgm:cxn modelId="{C11CEAC4-773E-4682-87DE-6B50DBDC1561}" type="presOf" srcId="{E69AE301-17F8-481E-AB36-D7576EE4AE49}" destId="{57462D90-B71B-4FCD-AAD3-05CEA3BE62FA}" srcOrd="0" destOrd="0" presId="urn:microsoft.com/office/officeart/2005/8/layout/hierarchy2"/>
    <dgm:cxn modelId="{F5336DCD-70D2-4721-B60A-ECDDC807FE32}" type="presOf" srcId="{012191E6-880D-415A-8932-3246BA942F67}" destId="{25FA3EE0-053F-4CB9-BBD1-6BF7FB5B7D0B}" srcOrd="0" destOrd="0" presId="urn:microsoft.com/office/officeart/2005/8/layout/hierarchy2"/>
    <dgm:cxn modelId="{2B609CD0-D42B-41F7-A566-C32855350DEB}" type="presOf" srcId="{05327ED0-68FA-4791-A93D-569FDA94E4CD}" destId="{EDF0DB92-56EF-4393-847E-16E7EA13F0F0}" srcOrd="0" destOrd="0" presId="urn:microsoft.com/office/officeart/2005/8/layout/hierarchy2"/>
    <dgm:cxn modelId="{7F7787D2-3740-4613-9CB3-995D41ADBCA4}" srcId="{C3AA6548-492E-485A-9DEC-4739431D1CDE}" destId="{E69AE301-17F8-481E-AB36-D7576EE4AE49}" srcOrd="0" destOrd="0" parTransId="{CC45EC3E-CCE4-44F5-9BA9-7F8D8E1B96E0}" sibTransId="{6589641F-1F80-4AAC-801E-40757C35E7BB}"/>
    <dgm:cxn modelId="{2C79E2E9-326C-4362-80AB-25B2D478B8C3}" type="presOf" srcId="{FD440C0B-E63F-431A-9567-C457C14ACFD6}" destId="{452E0EE9-91CF-4990-BBC2-17E4BD85904F}" srcOrd="0" destOrd="0" presId="urn:microsoft.com/office/officeart/2005/8/layout/hierarchy2"/>
    <dgm:cxn modelId="{429A6EEB-D3CD-4F91-9D43-4C259F281682}" type="presOf" srcId="{4491B329-9DF3-40C4-B797-DC389EDEBD80}" destId="{77EF8DD9-00A2-40BC-AE2B-E4301BAD14A0}" srcOrd="1" destOrd="0" presId="urn:microsoft.com/office/officeart/2005/8/layout/hierarchy2"/>
    <dgm:cxn modelId="{B7F3EEF2-E745-4BCF-A09F-EE0179F36416}" type="presOf" srcId="{986DAB79-FFBB-4A5C-AE45-07AE358994B9}" destId="{3916BEC7-8CE5-43E6-81B6-E356CA572112}" srcOrd="1" destOrd="0" presId="urn:microsoft.com/office/officeart/2005/8/layout/hierarchy2"/>
    <dgm:cxn modelId="{EC9EE80D-6B65-4CC9-9130-5E9980BA97E7}" type="presParOf" srcId="{25FA3EE0-053F-4CB9-BBD1-6BF7FB5B7D0B}" destId="{993726AB-67A5-4A48-991F-82D767932528}" srcOrd="0" destOrd="0" presId="urn:microsoft.com/office/officeart/2005/8/layout/hierarchy2"/>
    <dgm:cxn modelId="{40C8A105-2F46-412F-B01E-FE28659EEAF9}" type="presParOf" srcId="{993726AB-67A5-4A48-991F-82D767932528}" destId="{92C19231-BA6D-48DC-932D-15480A781C30}" srcOrd="0" destOrd="0" presId="urn:microsoft.com/office/officeart/2005/8/layout/hierarchy2"/>
    <dgm:cxn modelId="{63ED24E7-625F-42A0-A836-42907144A61D}" type="presParOf" srcId="{993726AB-67A5-4A48-991F-82D767932528}" destId="{9951F586-B2C5-4DF0-9283-41A963C957A8}" srcOrd="1" destOrd="0" presId="urn:microsoft.com/office/officeart/2005/8/layout/hierarchy2"/>
    <dgm:cxn modelId="{3E00DDE9-1F05-42EC-940A-C389FFCCB92D}" type="presParOf" srcId="{9951F586-B2C5-4DF0-9283-41A963C957A8}" destId="{2C231A24-93E6-4FED-A336-4D20CEE8E810}" srcOrd="0" destOrd="0" presId="urn:microsoft.com/office/officeart/2005/8/layout/hierarchy2"/>
    <dgm:cxn modelId="{E45BB2A3-48AC-4742-BD50-04477D07C7FE}" type="presParOf" srcId="{2C231A24-93E6-4FED-A336-4D20CEE8E810}" destId="{3D6EC084-7250-4818-B8AF-C06C83F20829}" srcOrd="0" destOrd="0" presId="urn:microsoft.com/office/officeart/2005/8/layout/hierarchy2"/>
    <dgm:cxn modelId="{AE14BBCC-C9A9-4F07-8920-615FFBC7EFAD}" type="presParOf" srcId="{9951F586-B2C5-4DF0-9283-41A963C957A8}" destId="{96E84621-987B-42C4-B552-AB310F168341}" srcOrd="1" destOrd="0" presId="urn:microsoft.com/office/officeart/2005/8/layout/hierarchy2"/>
    <dgm:cxn modelId="{AD065923-02FD-44ED-8B14-95AABBCAF00C}" type="presParOf" srcId="{96E84621-987B-42C4-B552-AB310F168341}" destId="{57462D90-B71B-4FCD-AAD3-05CEA3BE62FA}" srcOrd="0" destOrd="0" presId="urn:microsoft.com/office/officeart/2005/8/layout/hierarchy2"/>
    <dgm:cxn modelId="{BAA4B9E7-AF79-46DA-AAB9-5E0C2B2AB4D1}" type="presParOf" srcId="{96E84621-987B-42C4-B552-AB310F168341}" destId="{6339A58F-232A-4C42-BE6C-493F5C8956DB}" srcOrd="1" destOrd="0" presId="urn:microsoft.com/office/officeart/2005/8/layout/hierarchy2"/>
    <dgm:cxn modelId="{03D07B21-040D-4009-9932-30298F09265D}" type="presParOf" srcId="{9951F586-B2C5-4DF0-9283-41A963C957A8}" destId="{F520C0FE-1FD8-4753-855C-5C9B9C46914C}" srcOrd="2" destOrd="0" presId="urn:microsoft.com/office/officeart/2005/8/layout/hierarchy2"/>
    <dgm:cxn modelId="{11FD40F3-60BF-4FB9-B334-18D42105A648}" type="presParOf" srcId="{F520C0FE-1FD8-4753-855C-5C9B9C46914C}" destId="{A13E3746-4FF9-4233-B478-82A73C111E27}" srcOrd="0" destOrd="0" presId="urn:microsoft.com/office/officeart/2005/8/layout/hierarchy2"/>
    <dgm:cxn modelId="{7F45A695-BD86-4DB9-B097-4AB46D852D3B}" type="presParOf" srcId="{9951F586-B2C5-4DF0-9283-41A963C957A8}" destId="{C2F14310-1A4F-4C62-9816-AC9B046D24AA}" srcOrd="3" destOrd="0" presId="urn:microsoft.com/office/officeart/2005/8/layout/hierarchy2"/>
    <dgm:cxn modelId="{57C7430F-C092-4CE5-8045-655831D346FF}" type="presParOf" srcId="{C2F14310-1A4F-4C62-9816-AC9B046D24AA}" destId="{0E7D7259-C6CB-43D4-A0F5-1FBE5192B617}" srcOrd="0" destOrd="0" presId="urn:microsoft.com/office/officeart/2005/8/layout/hierarchy2"/>
    <dgm:cxn modelId="{69C49BFD-5E62-40FE-B16D-080ADE3159C9}" type="presParOf" srcId="{C2F14310-1A4F-4C62-9816-AC9B046D24AA}" destId="{C4322B97-13B1-4840-8AAE-B08F9EEB619A}" srcOrd="1" destOrd="0" presId="urn:microsoft.com/office/officeart/2005/8/layout/hierarchy2"/>
    <dgm:cxn modelId="{F950A81D-EBF1-4D0E-B11B-A0EC9AE96E9D}" type="presParOf" srcId="{9951F586-B2C5-4DF0-9283-41A963C957A8}" destId="{285DD70D-71F9-4211-8C8A-9FD70A6E6DE4}" srcOrd="4" destOrd="0" presId="urn:microsoft.com/office/officeart/2005/8/layout/hierarchy2"/>
    <dgm:cxn modelId="{9E847C61-71E4-4CF5-A251-BB6FA5574C4A}" type="presParOf" srcId="{285DD70D-71F9-4211-8C8A-9FD70A6E6DE4}" destId="{6DCD7493-0404-4E62-AA4E-444B046C5BF3}" srcOrd="0" destOrd="0" presId="urn:microsoft.com/office/officeart/2005/8/layout/hierarchy2"/>
    <dgm:cxn modelId="{C0172DBE-B22A-41E7-8A69-4F2A5EC6EA97}" type="presParOf" srcId="{9951F586-B2C5-4DF0-9283-41A963C957A8}" destId="{A4D41BF6-7C05-43D5-9BE1-A4A94D76B3EE}" srcOrd="5" destOrd="0" presId="urn:microsoft.com/office/officeart/2005/8/layout/hierarchy2"/>
    <dgm:cxn modelId="{8DCC7A36-6737-478B-874C-3946FD66B04B}" type="presParOf" srcId="{A4D41BF6-7C05-43D5-9BE1-A4A94D76B3EE}" destId="{EDF0DB92-56EF-4393-847E-16E7EA13F0F0}" srcOrd="0" destOrd="0" presId="urn:microsoft.com/office/officeart/2005/8/layout/hierarchy2"/>
    <dgm:cxn modelId="{C641CE22-6EBF-4647-881B-E8F0BAE12CEB}" type="presParOf" srcId="{A4D41BF6-7C05-43D5-9BE1-A4A94D76B3EE}" destId="{6DDB5E10-E96E-4D0C-9AC7-46612387A936}" srcOrd="1" destOrd="0" presId="urn:microsoft.com/office/officeart/2005/8/layout/hierarchy2"/>
    <dgm:cxn modelId="{B842F376-6AAF-4810-A2E6-39842208CC91}" type="presParOf" srcId="{9951F586-B2C5-4DF0-9283-41A963C957A8}" destId="{D1B0F17D-1704-418F-9ADF-CCA3045E43F5}" srcOrd="6" destOrd="0" presId="urn:microsoft.com/office/officeart/2005/8/layout/hierarchy2"/>
    <dgm:cxn modelId="{E02C24AA-F8BF-4147-B618-90718CB30317}" type="presParOf" srcId="{D1B0F17D-1704-418F-9ADF-CCA3045E43F5}" destId="{03619795-3717-4AD5-909E-0EC677CC89FA}" srcOrd="0" destOrd="0" presId="urn:microsoft.com/office/officeart/2005/8/layout/hierarchy2"/>
    <dgm:cxn modelId="{3ABB913A-EEA4-4A24-BF26-4AC3CD1CA5E9}" type="presParOf" srcId="{9951F586-B2C5-4DF0-9283-41A963C957A8}" destId="{47591BBE-683E-4245-99AD-E3BE4F750269}" srcOrd="7" destOrd="0" presId="urn:microsoft.com/office/officeart/2005/8/layout/hierarchy2"/>
    <dgm:cxn modelId="{0DD81BB3-BD6E-4A35-A0D5-FE758D5C8BDE}" type="presParOf" srcId="{47591BBE-683E-4245-99AD-E3BE4F750269}" destId="{A685D6EA-1973-4B82-8C03-EEBDC7996623}" srcOrd="0" destOrd="0" presId="urn:microsoft.com/office/officeart/2005/8/layout/hierarchy2"/>
    <dgm:cxn modelId="{8A1D6FB4-9F21-4111-8E75-E7AE00CE665A}" type="presParOf" srcId="{47591BBE-683E-4245-99AD-E3BE4F750269}" destId="{20DA7B60-7B75-4F6B-AFA6-675DD72715CB}" srcOrd="1" destOrd="0" presId="urn:microsoft.com/office/officeart/2005/8/layout/hierarchy2"/>
    <dgm:cxn modelId="{D5F5CC07-44A9-4E19-B347-A6A8D5599FC7}" type="presParOf" srcId="{9951F586-B2C5-4DF0-9283-41A963C957A8}" destId="{5A92805F-F3E4-47E6-889A-6E39A04EAB27}" srcOrd="8" destOrd="0" presId="urn:microsoft.com/office/officeart/2005/8/layout/hierarchy2"/>
    <dgm:cxn modelId="{B36E18C6-9667-44FE-ACD7-0D3DC6073AF1}" type="presParOf" srcId="{5A92805F-F3E4-47E6-889A-6E39A04EAB27}" destId="{3916BEC7-8CE5-43E6-81B6-E356CA572112}" srcOrd="0" destOrd="0" presId="urn:microsoft.com/office/officeart/2005/8/layout/hierarchy2"/>
    <dgm:cxn modelId="{0FBBB335-AFCE-46AE-877E-470F7E3C2F6B}" type="presParOf" srcId="{9951F586-B2C5-4DF0-9283-41A963C957A8}" destId="{30872CA5-C66E-4297-B0FC-838187797524}" srcOrd="9" destOrd="0" presId="urn:microsoft.com/office/officeart/2005/8/layout/hierarchy2"/>
    <dgm:cxn modelId="{2F1040E1-7383-4F5E-8D3C-006B18FDDF9D}" type="presParOf" srcId="{30872CA5-C66E-4297-B0FC-838187797524}" destId="{B5B9574A-7EB4-423B-9077-D8129A40C01F}" srcOrd="0" destOrd="0" presId="urn:microsoft.com/office/officeart/2005/8/layout/hierarchy2"/>
    <dgm:cxn modelId="{CEC4AA5E-9CE5-4CF5-B42D-A1D404FEF17F}" type="presParOf" srcId="{30872CA5-C66E-4297-B0FC-838187797524}" destId="{A224522F-2211-4084-9C43-6B9AE045BB46}" srcOrd="1" destOrd="0" presId="urn:microsoft.com/office/officeart/2005/8/layout/hierarchy2"/>
    <dgm:cxn modelId="{26906C28-3991-4328-86BB-ED42CCC8A603}" type="presParOf" srcId="{9951F586-B2C5-4DF0-9283-41A963C957A8}" destId="{3FF10044-8B80-4D96-92B3-7F0BEE9621E3}" srcOrd="10" destOrd="0" presId="urn:microsoft.com/office/officeart/2005/8/layout/hierarchy2"/>
    <dgm:cxn modelId="{FB3583B1-CC31-4932-A3F1-66CEA250F57A}" type="presParOf" srcId="{3FF10044-8B80-4D96-92B3-7F0BEE9621E3}" destId="{CC553B18-0DF3-48F3-8240-2F72BAFF91A0}" srcOrd="0" destOrd="0" presId="urn:microsoft.com/office/officeart/2005/8/layout/hierarchy2"/>
    <dgm:cxn modelId="{53781241-F756-4AEC-8CBF-0019B1216498}" type="presParOf" srcId="{9951F586-B2C5-4DF0-9283-41A963C957A8}" destId="{7812DECB-D336-4BC6-8E25-81C598B96E51}" srcOrd="11" destOrd="0" presId="urn:microsoft.com/office/officeart/2005/8/layout/hierarchy2"/>
    <dgm:cxn modelId="{0C13C3DE-ABAB-4D88-856A-9547EA444AF1}" type="presParOf" srcId="{7812DECB-D336-4BC6-8E25-81C598B96E51}" destId="{6864FD81-198D-4DEB-96D3-895EE87EC597}" srcOrd="0" destOrd="0" presId="urn:microsoft.com/office/officeart/2005/8/layout/hierarchy2"/>
    <dgm:cxn modelId="{C783D27B-EBED-4B7D-B900-9EE6A9BAB815}" type="presParOf" srcId="{7812DECB-D336-4BC6-8E25-81C598B96E51}" destId="{AD546EA8-9EA5-4D09-925F-F4DF3EF2531E}" srcOrd="1" destOrd="0" presId="urn:microsoft.com/office/officeart/2005/8/layout/hierarchy2"/>
    <dgm:cxn modelId="{45667C4B-42D5-454A-8A4E-ADD9C1FA5962}" type="presParOf" srcId="{9951F586-B2C5-4DF0-9283-41A963C957A8}" destId="{62257D42-240A-4774-AD32-4C464D1F413A}" srcOrd="12" destOrd="0" presId="urn:microsoft.com/office/officeart/2005/8/layout/hierarchy2"/>
    <dgm:cxn modelId="{A162A94A-3705-47AE-A0A6-E4D65C2C5405}" type="presParOf" srcId="{62257D42-240A-4774-AD32-4C464D1F413A}" destId="{77EF8DD9-00A2-40BC-AE2B-E4301BAD14A0}" srcOrd="0" destOrd="0" presId="urn:microsoft.com/office/officeart/2005/8/layout/hierarchy2"/>
    <dgm:cxn modelId="{C93E4B21-1283-4EF8-91A3-E80086B11312}" type="presParOf" srcId="{9951F586-B2C5-4DF0-9283-41A963C957A8}" destId="{34FEF3FD-FEBF-409E-8562-61AEB7EF1226}" srcOrd="13" destOrd="0" presId="urn:microsoft.com/office/officeart/2005/8/layout/hierarchy2"/>
    <dgm:cxn modelId="{701657F5-3312-4AD4-A88B-74D01832145D}" type="presParOf" srcId="{34FEF3FD-FEBF-409E-8562-61AEB7EF1226}" destId="{452E0EE9-91CF-4990-BBC2-17E4BD85904F}" srcOrd="0" destOrd="0" presId="urn:microsoft.com/office/officeart/2005/8/layout/hierarchy2"/>
    <dgm:cxn modelId="{09F5F000-1747-42DA-A414-44170F8F4071}" type="presParOf" srcId="{34FEF3FD-FEBF-409E-8562-61AEB7EF1226}" destId="{A0D2128C-3F01-454F-AE9F-262650E47D7F}"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EF3596E-ECD8-4C1F-AA78-B2F584C7299F}" type="doc">
      <dgm:prSet loTypeId="urn:microsoft.com/office/officeart/2005/8/layout/process1" loCatId="process" qsTypeId="urn:microsoft.com/office/officeart/2005/8/quickstyle/simple1" qsCatId="simple" csTypeId="urn:microsoft.com/office/officeart/2005/8/colors/accent1_2" csCatId="accent1" phldr="1"/>
      <dgm:spPr/>
    </dgm:pt>
    <dgm:pt modelId="{FD45789B-AFB0-41A0-989F-BE994E9F06AB}">
      <dgm:prSet phldrT="[Text]" custT="1"/>
      <dgm:spPr>
        <a:solidFill>
          <a:srgbClr val="00B050"/>
        </a:solidFill>
      </dgm:spPr>
      <dgm:t>
        <a:bodyPr/>
        <a:lstStyle/>
        <a:p>
          <a:r>
            <a:rPr lang="en-US" sz="3200" b="1" dirty="0" err="1">
              <a:solidFill>
                <a:schemeClr val="bg1"/>
              </a:solidFill>
              <a:latin typeface="Times New Roman" panose="02020603050405020304" pitchFamily="18" charset="0"/>
              <a:cs typeface="Times New Roman" panose="02020603050405020304" pitchFamily="18" charset="0"/>
            </a:rPr>
            <a:t>Nhà</a:t>
          </a:r>
          <a:r>
            <a:rPr lang="en-US" sz="3200" b="1" dirty="0">
              <a:solidFill>
                <a:schemeClr val="bg1"/>
              </a:solidFill>
              <a:latin typeface="Times New Roman" panose="02020603050405020304" pitchFamily="18" charset="0"/>
              <a:cs typeface="Times New Roman" panose="02020603050405020304" pitchFamily="18" charset="0"/>
            </a:rPr>
            <a:t> </a:t>
          </a:r>
          <a:r>
            <a:rPr lang="en-US" sz="3200" b="1" dirty="0" err="1">
              <a:solidFill>
                <a:schemeClr val="bg1"/>
              </a:solidFill>
              <a:latin typeface="Times New Roman" panose="02020603050405020304" pitchFamily="18" charset="0"/>
              <a:cs typeface="Times New Roman" panose="02020603050405020304" pitchFamily="18" charset="0"/>
            </a:rPr>
            <a:t>Lý</a:t>
          </a:r>
          <a:r>
            <a:rPr lang="en-US" sz="3200" b="1" dirty="0">
              <a:solidFill>
                <a:schemeClr val="bg1"/>
              </a:solidFill>
              <a:latin typeface="Times New Roman" panose="02020603050405020304" pitchFamily="18" charset="0"/>
              <a:cs typeface="Times New Roman" panose="02020603050405020304" pitchFamily="18" charset="0"/>
            </a:rPr>
            <a:t> </a:t>
          </a:r>
        </a:p>
        <a:p>
          <a:r>
            <a:rPr lang="en-US" sz="3200" b="1" dirty="0">
              <a:solidFill>
                <a:schemeClr val="bg1"/>
              </a:solidFill>
              <a:latin typeface="Times New Roman" panose="02020603050405020304" pitchFamily="18" charset="0"/>
              <a:cs typeface="Times New Roman" panose="02020603050405020304" pitchFamily="18" charset="0"/>
            </a:rPr>
            <a:t>(1009 – 1225)</a:t>
          </a:r>
          <a:endParaRPr lang="en-US" sz="3200" dirty="0">
            <a:solidFill>
              <a:schemeClr val="bg1"/>
            </a:solidFill>
          </a:endParaRPr>
        </a:p>
      </dgm:t>
    </dgm:pt>
    <dgm:pt modelId="{07D92A60-D327-44B8-8E20-0DBFF2EE9676}" type="parTrans" cxnId="{0EC5E189-8519-442B-AAA8-159FA2C60078}">
      <dgm:prSet/>
      <dgm:spPr/>
      <dgm:t>
        <a:bodyPr/>
        <a:lstStyle/>
        <a:p>
          <a:endParaRPr lang="en-US" sz="2800">
            <a:solidFill>
              <a:schemeClr val="bg1"/>
            </a:solidFill>
          </a:endParaRPr>
        </a:p>
      </dgm:t>
    </dgm:pt>
    <dgm:pt modelId="{34B240DD-397C-4146-89E9-908659009402}" type="sibTrans" cxnId="{0EC5E189-8519-442B-AAA8-159FA2C60078}">
      <dgm:prSet custT="1"/>
      <dgm:spPr>
        <a:solidFill>
          <a:srgbClr val="FF0000"/>
        </a:solidFill>
      </dgm:spPr>
      <dgm:t>
        <a:bodyPr/>
        <a:lstStyle/>
        <a:p>
          <a:endParaRPr lang="en-US" sz="2800">
            <a:solidFill>
              <a:schemeClr val="bg1"/>
            </a:solidFill>
          </a:endParaRPr>
        </a:p>
      </dgm:t>
    </dgm:pt>
    <dgm:pt modelId="{89D2C8AD-A60D-4299-8604-F73C0314F5F0}">
      <dgm:prSet phldrT="[Text]" custT="1"/>
      <dgm:spPr>
        <a:solidFill>
          <a:srgbClr val="00B050"/>
        </a:solidFill>
      </dgm:spPr>
      <dgm:t>
        <a:bodyPr/>
        <a:lstStyle/>
        <a:p>
          <a:r>
            <a:rPr lang="en-US" sz="3200" b="1" dirty="0" err="1">
              <a:solidFill>
                <a:schemeClr val="bg1"/>
              </a:solidFill>
              <a:latin typeface="Times New Roman" panose="02020603050405020304" pitchFamily="18" charset="0"/>
              <a:cs typeface="Times New Roman" panose="02020603050405020304" pitchFamily="18" charset="0"/>
            </a:rPr>
            <a:t>Nhà</a:t>
          </a:r>
          <a:r>
            <a:rPr lang="en-US" sz="3200" b="1" dirty="0">
              <a:solidFill>
                <a:schemeClr val="bg1"/>
              </a:solidFill>
              <a:latin typeface="Times New Roman" panose="02020603050405020304" pitchFamily="18" charset="0"/>
              <a:cs typeface="Times New Roman" panose="02020603050405020304" pitchFamily="18" charset="0"/>
            </a:rPr>
            <a:t> </a:t>
          </a:r>
          <a:r>
            <a:rPr lang="en-US" sz="3200" b="1" dirty="0" err="1">
              <a:solidFill>
                <a:schemeClr val="bg1"/>
              </a:solidFill>
              <a:latin typeface="Times New Roman" panose="02020603050405020304" pitchFamily="18" charset="0"/>
              <a:cs typeface="Times New Roman" panose="02020603050405020304" pitchFamily="18" charset="0"/>
            </a:rPr>
            <a:t>Trần</a:t>
          </a:r>
          <a:r>
            <a:rPr lang="en-US" sz="3200" b="1" dirty="0">
              <a:solidFill>
                <a:schemeClr val="bg1"/>
              </a:solidFill>
              <a:latin typeface="Times New Roman" panose="02020603050405020304" pitchFamily="18" charset="0"/>
              <a:cs typeface="Times New Roman" panose="02020603050405020304" pitchFamily="18" charset="0"/>
            </a:rPr>
            <a:t> (1225 - 1400)</a:t>
          </a:r>
          <a:endParaRPr lang="en-US" sz="3200" dirty="0">
            <a:solidFill>
              <a:schemeClr val="bg1"/>
            </a:solidFill>
          </a:endParaRPr>
        </a:p>
      </dgm:t>
    </dgm:pt>
    <dgm:pt modelId="{9488128F-5316-4E8A-8FE0-9889E97965AD}" type="parTrans" cxnId="{3F33944A-7FDD-4F8B-853A-2965F6D70186}">
      <dgm:prSet/>
      <dgm:spPr/>
      <dgm:t>
        <a:bodyPr/>
        <a:lstStyle/>
        <a:p>
          <a:endParaRPr lang="en-US" sz="2800">
            <a:solidFill>
              <a:schemeClr val="bg1"/>
            </a:solidFill>
          </a:endParaRPr>
        </a:p>
      </dgm:t>
    </dgm:pt>
    <dgm:pt modelId="{A3CC962B-2C46-4BD7-858B-8BE426BBDDE5}" type="sibTrans" cxnId="{3F33944A-7FDD-4F8B-853A-2965F6D70186}">
      <dgm:prSet custT="1"/>
      <dgm:spPr>
        <a:solidFill>
          <a:srgbClr val="FF0000"/>
        </a:solidFill>
      </dgm:spPr>
      <dgm:t>
        <a:bodyPr/>
        <a:lstStyle/>
        <a:p>
          <a:endParaRPr lang="en-US" sz="2800">
            <a:solidFill>
              <a:schemeClr val="bg1"/>
            </a:solidFill>
          </a:endParaRPr>
        </a:p>
      </dgm:t>
    </dgm:pt>
    <dgm:pt modelId="{2A1CAE69-BC5F-40C4-A792-99DAE9A787F7}">
      <dgm:prSet phldrT="[Text]" custT="1"/>
      <dgm:spPr>
        <a:solidFill>
          <a:srgbClr val="00B050"/>
        </a:solidFill>
      </dgm:spPr>
      <dgm:t>
        <a:bodyPr/>
        <a:lstStyle/>
        <a:p>
          <a:r>
            <a:rPr lang="en-US" sz="3200" b="1" dirty="0" err="1">
              <a:solidFill>
                <a:schemeClr val="bg1"/>
              </a:solidFill>
              <a:latin typeface="Times New Roman" panose="02020603050405020304" pitchFamily="18" charset="0"/>
              <a:cs typeface="Times New Roman" panose="02020603050405020304" pitchFamily="18" charset="0"/>
            </a:rPr>
            <a:t>Nhà</a:t>
          </a:r>
          <a:r>
            <a:rPr lang="en-US" sz="3200" b="1" dirty="0">
              <a:solidFill>
                <a:schemeClr val="bg1"/>
              </a:solidFill>
              <a:latin typeface="Times New Roman" panose="02020603050405020304" pitchFamily="18" charset="0"/>
              <a:cs typeface="Times New Roman" panose="02020603050405020304" pitchFamily="18" charset="0"/>
            </a:rPr>
            <a:t> </a:t>
          </a:r>
          <a:r>
            <a:rPr lang="en-US" sz="3200" b="1" dirty="0" err="1">
              <a:solidFill>
                <a:schemeClr val="bg1"/>
              </a:solidFill>
              <a:latin typeface="Times New Roman" panose="02020603050405020304" pitchFamily="18" charset="0"/>
              <a:cs typeface="Times New Roman" panose="02020603050405020304" pitchFamily="18" charset="0"/>
            </a:rPr>
            <a:t>Hồ</a:t>
          </a:r>
          <a:r>
            <a:rPr lang="en-US" sz="3200" b="1" dirty="0">
              <a:solidFill>
                <a:schemeClr val="bg1"/>
              </a:solidFill>
              <a:latin typeface="Times New Roman" panose="02020603050405020304" pitchFamily="18" charset="0"/>
              <a:cs typeface="Times New Roman" panose="02020603050405020304" pitchFamily="18" charset="0"/>
            </a:rPr>
            <a:t> </a:t>
          </a:r>
        </a:p>
        <a:p>
          <a:r>
            <a:rPr lang="en-US" sz="3200" b="1" dirty="0">
              <a:solidFill>
                <a:schemeClr val="bg1"/>
              </a:solidFill>
              <a:latin typeface="Times New Roman" panose="02020603050405020304" pitchFamily="18" charset="0"/>
              <a:cs typeface="Times New Roman" panose="02020603050405020304" pitchFamily="18" charset="0"/>
            </a:rPr>
            <a:t> (1400 - 1407)</a:t>
          </a:r>
          <a:endParaRPr lang="en-US" sz="3200" dirty="0">
            <a:solidFill>
              <a:schemeClr val="bg1"/>
            </a:solidFill>
          </a:endParaRPr>
        </a:p>
      </dgm:t>
    </dgm:pt>
    <dgm:pt modelId="{7F5CDF2C-27B9-4AD7-8450-FCD2B325032B}" type="parTrans" cxnId="{E6E195F0-90EE-4367-8D19-C94E082088AA}">
      <dgm:prSet/>
      <dgm:spPr/>
      <dgm:t>
        <a:bodyPr/>
        <a:lstStyle/>
        <a:p>
          <a:endParaRPr lang="en-US" sz="2800">
            <a:solidFill>
              <a:schemeClr val="bg1"/>
            </a:solidFill>
          </a:endParaRPr>
        </a:p>
      </dgm:t>
    </dgm:pt>
    <dgm:pt modelId="{6CCCBC0E-C1A5-449B-A815-CA3F6C6E534F}" type="sibTrans" cxnId="{E6E195F0-90EE-4367-8D19-C94E082088AA}">
      <dgm:prSet/>
      <dgm:spPr/>
      <dgm:t>
        <a:bodyPr/>
        <a:lstStyle/>
        <a:p>
          <a:endParaRPr lang="en-US" sz="2800">
            <a:solidFill>
              <a:schemeClr val="bg1"/>
            </a:solidFill>
          </a:endParaRPr>
        </a:p>
      </dgm:t>
    </dgm:pt>
    <dgm:pt modelId="{207EC329-4E01-4BE2-B542-F5783932B1D5}" type="pres">
      <dgm:prSet presAssocID="{EEF3596E-ECD8-4C1F-AA78-B2F584C7299F}" presName="Name0" presStyleCnt="0">
        <dgm:presLayoutVars>
          <dgm:dir/>
          <dgm:resizeHandles val="exact"/>
        </dgm:presLayoutVars>
      </dgm:prSet>
      <dgm:spPr/>
    </dgm:pt>
    <dgm:pt modelId="{426B2F9E-7A43-4585-AEC4-C2C4F644D155}" type="pres">
      <dgm:prSet presAssocID="{FD45789B-AFB0-41A0-989F-BE994E9F06AB}" presName="node" presStyleLbl="node1" presStyleIdx="0" presStyleCnt="3" custScaleY="128065">
        <dgm:presLayoutVars>
          <dgm:bulletEnabled val="1"/>
        </dgm:presLayoutVars>
      </dgm:prSet>
      <dgm:spPr/>
    </dgm:pt>
    <dgm:pt modelId="{38993981-EA33-48B3-9D15-A644F9A3BE96}" type="pres">
      <dgm:prSet presAssocID="{34B240DD-397C-4146-89E9-908659009402}" presName="sibTrans" presStyleLbl="sibTrans2D1" presStyleIdx="0" presStyleCnt="2"/>
      <dgm:spPr/>
    </dgm:pt>
    <dgm:pt modelId="{2717FE1D-473D-492C-A343-315726A784C8}" type="pres">
      <dgm:prSet presAssocID="{34B240DD-397C-4146-89E9-908659009402}" presName="connectorText" presStyleLbl="sibTrans2D1" presStyleIdx="0" presStyleCnt="2"/>
      <dgm:spPr/>
    </dgm:pt>
    <dgm:pt modelId="{BE17D744-7E6F-4CC3-B4E1-CC7561EB2DB4}" type="pres">
      <dgm:prSet presAssocID="{89D2C8AD-A60D-4299-8604-F73C0314F5F0}" presName="node" presStyleLbl="node1" presStyleIdx="1" presStyleCnt="3" custScaleY="128065">
        <dgm:presLayoutVars>
          <dgm:bulletEnabled val="1"/>
        </dgm:presLayoutVars>
      </dgm:prSet>
      <dgm:spPr/>
    </dgm:pt>
    <dgm:pt modelId="{3FDE774C-DC0F-4489-824E-EA44C1D4ADBC}" type="pres">
      <dgm:prSet presAssocID="{A3CC962B-2C46-4BD7-858B-8BE426BBDDE5}" presName="sibTrans" presStyleLbl="sibTrans2D1" presStyleIdx="1" presStyleCnt="2"/>
      <dgm:spPr/>
    </dgm:pt>
    <dgm:pt modelId="{90018992-89D3-4C47-8C5E-3136C844077B}" type="pres">
      <dgm:prSet presAssocID="{A3CC962B-2C46-4BD7-858B-8BE426BBDDE5}" presName="connectorText" presStyleLbl="sibTrans2D1" presStyleIdx="1" presStyleCnt="2"/>
      <dgm:spPr/>
    </dgm:pt>
    <dgm:pt modelId="{2DC0DB32-D3A9-4868-9F3B-AC0DD7F4437D}" type="pres">
      <dgm:prSet presAssocID="{2A1CAE69-BC5F-40C4-A792-99DAE9A787F7}" presName="node" presStyleLbl="node1" presStyleIdx="2" presStyleCnt="3" custScaleY="128065">
        <dgm:presLayoutVars>
          <dgm:bulletEnabled val="1"/>
        </dgm:presLayoutVars>
      </dgm:prSet>
      <dgm:spPr/>
    </dgm:pt>
  </dgm:ptLst>
  <dgm:cxnLst>
    <dgm:cxn modelId="{37AAE312-6762-44E6-9505-D2623188FD9F}" type="presOf" srcId="{89D2C8AD-A60D-4299-8604-F73C0314F5F0}" destId="{BE17D744-7E6F-4CC3-B4E1-CC7561EB2DB4}" srcOrd="0" destOrd="0" presId="urn:microsoft.com/office/officeart/2005/8/layout/process1"/>
    <dgm:cxn modelId="{9064D13E-EE50-4CF8-A078-EAA9C844BD65}" type="presOf" srcId="{A3CC962B-2C46-4BD7-858B-8BE426BBDDE5}" destId="{3FDE774C-DC0F-4489-824E-EA44C1D4ADBC}" srcOrd="0" destOrd="0" presId="urn:microsoft.com/office/officeart/2005/8/layout/process1"/>
    <dgm:cxn modelId="{3F33944A-7FDD-4F8B-853A-2965F6D70186}" srcId="{EEF3596E-ECD8-4C1F-AA78-B2F584C7299F}" destId="{89D2C8AD-A60D-4299-8604-F73C0314F5F0}" srcOrd="1" destOrd="0" parTransId="{9488128F-5316-4E8A-8FE0-9889E97965AD}" sibTransId="{A3CC962B-2C46-4BD7-858B-8BE426BBDDE5}"/>
    <dgm:cxn modelId="{FCCF7C72-993A-4C9D-B4F2-B3797E972AAB}" type="presOf" srcId="{34B240DD-397C-4146-89E9-908659009402}" destId="{2717FE1D-473D-492C-A343-315726A784C8}" srcOrd="1" destOrd="0" presId="urn:microsoft.com/office/officeart/2005/8/layout/process1"/>
    <dgm:cxn modelId="{1BE88D57-A67F-41D3-AE5B-C4828E336E46}" type="presOf" srcId="{34B240DD-397C-4146-89E9-908659009402}" destId="{38993981-EA33-48B3-9D15-A644F9A3BE96}" srcOrd="0" destOrd="0" presId="urn:microsoft.com/office/officeart/2005/8/layout/process1"/>
    <dgm:cxn modelId="{0EC5E189-8519-442B-AAA8-159FA2C60078}" srcId="{EEF3596E-ECD8-4C1F-AA78-B2F584C7299F}" destId="{FD45789B-AFB0-41A0-989F-BE994E9F06AB}" srcOrd="0" destOrd="0" parTransId="{07D92A60-D327-44B8-8E20-0DBFF2EE9676}" sibTransId="{34B240DD-397C-4146-89E9-908659009402}"/>
    <dgm:cxn modelId="{AB3F1C9D-C68A-4278-A26F-D6FC43BA14D0}" type="presOf" srcId="{FD45789B-AFB0-41A0-989F-BE994E9F06AB}" destId="{426B2F9E-7A43-4585-AEC4-C2C4F644D155}" srcOrd="0" destOrd="0" presId="urn:microsoft.com/office/officeart/2005/8/layout/process1"/>
    <dgm:cxn modelId="{59462D9E-DF74-4AC3-847E-B9DDB17FD796}" type="presOf" srcId="{A3CC962B-2C46-4BD7-858B-8BE426BBDDE5}" destId="{90018992-89D3-4C47-8C5E-3136C844077B}" srcOrd="1" destOrd="0" presId="urn:microsoft.com/office/officeart/2005/8/layout/process1"/>
    <dgm:cxn modelId="{37C74BE2-F217-43EA-826D-7A0E892787CA}" type="presOf" srcId="{EEF3596E-ECD8-4C1F-AA78-B2F584C7299F}" destId="{207EC329-4E01-4BE2-B542-F5783932B1D5}" srcOrd="0" destOrd="0" presId="urn:microsoft.com/office/officeart/2005/8/layout/process1"/>
    <dgm:cxn modelId="{7516E1E2-EEF3-45CE-B682-CF587F95ECEA}" type="presOf" srcId="{2A1CAE69-BC5F-40C4-A792-99DAE9A787F7}" destId="{2DC0DB32-D3A9-4868-9F3B-AC0DD7F4437D}" srcOrd="0" destOrd="0" presId="urn:microsoft.com/office/officeart/2005/8/layout/process1"/>
    <dgm:cxn modelId="{E6E195F0-90EE-4367-8D19-C94E082088AA}" srcId="{EEF3596E-ECD8-4C1F-AA78-B2F584C7299F}" destId="{2A1CAE69-BC5F-40C4-A792-99DAE9A787F7}" srcOrd="2" destOrd="0" parTransId="{7F5CDF2C-27B9-4AD7-8450-FCD2B325032B}" sibTransId="{6CCCBC0E-C1A5-449B-A815-CA3F6C6E534F}"/>
    <dgm:cxn modelId="{D70F749A-2331-435D-8901-7EC833C89C33}" type="presParOf" srcId="{207EC329-4E01-4BE2-B542-F5783932B1D5}" destId="{426B2F9E-7A43-4585-AEC4-C2C4F644D155}" srcOrd="0" destOrd="0" presId="urn:microsoft.com/office/officeart/2005/8/layout/process1"/>
    <dgm:cxn modelId="{919D7007-5D8F-47EA-ACB6-6EA3425CBA4B}" type="presParOf" srcId="{207EC329-4E01-4BE2-B542-F5783932B1D5}" destId="{38993981-EA33-48B3-9D15-A644F9A3BE96}" srcOrd="1" destOrd="0" presId="urn:microsoft.com/office/officeart/2005/8/layout/process1"/>
    <dgm:cxn modelId="{1A233FB8-03A0-40E6-911A-8F7489438E46}" type="presParOf" srcId="{38993981-EA33-48B3-9D15-A644F9A3BE96}" destId="{2717FE1D-473D-492C-A343-315726A784C8}" srcOrd="0" destOrd="0" presId="urn:microsoft.com/office/officeart/2005/8/layout/process1"/>
    <dgm:cxn modelId="{89704239-8E3B-4DA9-9BA8-748A2F44B52C}" type="presParOf" srcId="{207EC329-4E01-4BE2-B542-F5783932B1D5}" destId="{BE17D744-7E6F-4CC3-B4E1-CC7561EB2DB4}" srcOrd="2" destOrd="0" presId="urn:microsoft.com/office/officeart/2005/8/layout/process1"/>
    <dgm:cxn modelId="{905A2533-0C05-4E35-91D0-15593E8D20F3}" type="presParOf" srcId="{207EC329-4E01-4BE2-B542-F5783932B1D5}" destId="{3FDE774C-DC0F-4489-824E-EA44C1D4ADBC}" srcOrd="3" destOrd="0" presId="urn:microsoft.com/office/officeart/2005/8/layout/process1"/>
    <dgm:cxn modelId="{5FA99975-E402-46A1-80E8-880A02677F59}" type="presParOf" srcId="{3FDE774C-DC0F-4489-824E-EA44C1D4ADBC}" destId="{90018992-89D3-4C47-8C5E-3136C844077B}" srcOrd="0" destOrd="0" presId="urn:microsoft.com/office/officeart/2005/8/layout/process1"/>
    <dgm:cxn modelId="{EF5E24AF-A41D-4979-9127-F3B178FF2D8D}" type="presParOf" srcId="{207EC329-4E01-4BE2-B542-F5783932B1D5}" destId="{2DC0DB32-D3A9-4868-9F3B-AC0DD7F4437D}" srcOrd="4" destOrd="0" presId="urn:microsoft.com/office/officeart/2005/8/layout/process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22A8C87-A1F2-46AC-B3BA-1A0B6403F35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6FD3DF96-F556-4537-9403-3630AA7F8F3C}">
      <dgm:prSet phldrT="[Text]"/>
      <dgm:spPr>
        <a:solidFill>
          <a:schemeClr val="tx1"/>
        </a:solidFill>
      </dgm:spPr>
      <dgm:t>
        <a:bodyPr/>
        <a:lstStyle/>
        <a:p>
          <a:r>
            <a:rPr lang="en-US" dirty="0" err="1"/>
            <a:t>Luật</a:t>
          </a:r>
          <a:r>
            <a:rPr lang="en-US" dirty="0"/>
            <a:t> </a:t>
          </a:r>
          <a:r>
            <a:rPr lang="en-US" dirty="0" err="1"/>
            <a:t>pháp</a:t>
          </a:r>
          <a:endParaRPr lang="en-US" dirty="0"/>
        </a:p>
      </dgm:t>
    </dgm:pt>
    <dgm:pt modelId="{2CE16627-FD1F-42FD-9FEA-00C5F2362C08}" type="parTrans" cxnId="{67CAB908-E258-46B0-92CC-B7B413FF00E9}">
      <dgm:prSet/>
      <dgm:spPr/>
      <dgm:t>
        <a:bodyPr/>
        <a:lstStyle/>
        <a:p>
          <a:endParaRPr lang="en-US"/>
        </a:p>
      </dgm:t>
    </dgm:pt>
    <dgm:pt modelId="{5353116E-2691-4CDE-B395-F608C8D3BA57}" type="sibTrans" cxnId="{67CAB908-E258-46B0-92CC-B7B413FF00E9}">
      <dgm:prSet/>
      <dgm:spPr/>
      <dgm:t>
        <a:bodyPr/>
        <a:lstStyle/>
        <a:p>
          <a:endParaRPr lang="en-US"/>
        </a:p>
      </dgm:t>
    </dgm:pt>
    <dgm:pt modelId="{5935DDD5-C30E-4094-B463-57AAA8C96F6D}">
      <dgm:prSet phldrT="[Text]" custT="1"/>
      <dgm:spPr/>
      <dgm:t>
        <a:bodyPr/>
        <a:lstStyle/>
        <a:p>
          <a:r>
            <a:rPr lang="en-US" sz="2400" dirty="0" err="1"/>
            <a:t>Năm</a:t>
          </a:r>
          <a:r>
            <a:rPr lang="en-US" sz="2400" dirty="0"/>
            <a:t> 1042, </a:t>
          </a:r>
          <a:r>
            <a:rPr lang="en-US" sz="2400" dirty="0" err="1"/>
            <a:t>nhà</a:t>
          </a:r>
          <a:r>
            <a:rPr lang="en-US" sz="2400" dirty="0"/>
            <a:t> </a:t>
          </a:r>
          <a:r>
            <a:rPr lang="en-US" sz="2400" dirty="0" err="1"/>
            <a:t>Lý</a:t>
          </a:r>
          <a:r>
            <a:rPr lang="en-US" sz="2400" dirty="0"/>
            <a:t> </a:t>
          </a:r>
          <a:r>
            <a:rPr lang="en-US" sz="2400" dirty="0" err="1"/>
            <a:t>biên</a:t>
          </a:r>
          <a:r>
            <a:rPr lang="en-US" sz="2400" dirty="0"/>
            <a:t> </a:t>
          </a:r>
          <a:r>
            <a:rPr lang="en-US" sz="2400" dirty="0" err="1"/>
            <a:t>soạn</a:t>
          </a:r>
          <a:r>
            <a:rPr lang="en-US" sz="2400" dirty="0"/>
            <a:t> </a:t>
          </a:r>
          <a:r>
            <a:rPr lang="en-US" sz="2400" dirty="0" err="1"/>
            <a:t>và</a:t>
          </a:r>
          <a:r>
            <a:rPr lang="en-US" sz="2400" dirty="0"/>
            <a:t> </a:t>
          </a:r>
          <a:r>
            <a:rPr lang="en-US" sz="2400" dirty="0" err="1"/>
            <a:t>cho</a:t>
          </a:r>
          <a:r>
            <a:rPr lang="en-US" sz="2400" dirty="0"/>
            <a:t> ban </a:t>
          </a:r>
          <a:r>
            <a:rPr lang="en-US" sz="2400" dirty="0" err="1"/>
            <a:t>hành</a:t>
          </a:r>
          <a:r>
            <a:rPr lang="en-US" sz="2400" dirty="0"/>
            <a:t> </a:t>
          </a:r>
          <a:r>
            <a:rPr lang="en-US" sz="2400" dirty="0" err="1"/>
            <a:t>bộ</a:t>
          </a:r>
          <a:r>
            <a:rPr lang="en-US" sz="2400" dirty="0"/>
            <a:t> </a:t>
          </a:r>
          <a:r>
            <a:rPr lang="en-US" sz="2400" dirty="0" err="1"/>
            <a:t>luật</a:t>
          </a:r>
          <a:r>
            <a:rPr lang="en-US" sz="2400" dirty="0"/>
            <a:t> </a:t>
          </a:r>
          <a:r>
            <a:rPr lang="en-US" sz="2400" dirty="0" err="1"/>
            <a:t>Hình</a:t>
          </a:r>
          <a:r>
            <a:rPr lang="en-US" sz="2400" dirty="0"/>
            <a:t> </a:t>
          </a:r>
          <a:r>
            <a:rPr lang="en-US" sz="2400" dirty="0" err="1"/>
            <a:t>thư</a:t>
          </a:r>
          <a:r>
            <a:rPr lang="en-US" sz="2400" dirty="0"/>
            <a:t>. </a:t>
          </a:r>
          <a:r>
            <a:rPr lang="en-US" sz="2400" dirty="0" err="1"/>
            <a:t>Đây</a:t>
          </a:r>
          <a:r>
            <a:rPr lang="en-US" sz="2400" dirty="0"/>
            <a:t> </a:t>
          </a:r>
          <a:r>
            <a:rPr lang="en-US" sz="2400" dirty="0" err="1"/>
            <a:t>là</a:t>
          </a:r>
          <a:r>
            <a:rPr lang="en-US" sz="2400" dirty="0"/>
            <a:t> </a:t>
          </a:r>
          <a:r>
            <a:rPr lang="en-US" sz="2400" dirty="0" err="1"/>
            <a:t>bộ</a:t>
          </a:r>
          <a:r>
            <a:rPr lang="en-US" sz="2400" dirty="0"/>
            <a:t> </a:t>
          </a:r>
          <a:r>
            <a:rPr lang="en-US" sz="2400" dirty="0" err="1"/>
            <a:t>luật</a:t>
          </a:r>
          <a:r>
            <a:rPr lang="en-US" sz="2400" dirty="0"/>
            <a:t> </a:t>
          </a:r>
          <a:r>
            <a:rPr lang="en-US" sz="2400" dirty="0" err="1"/>
            <a:t>thành</a:t>
          </a:r>
          <a:r>
            <a:rPr lang="en-US" sz="2400" dirty="0"/>
            <a:t> </a:t>
          </a:r>
          <a:r>
            <a:rPr lang="en-US" sz="2400" dirty="0" err="1"/>
            <a:t>văn</a:t>
          </a:r>
          <a:r>
            <a:rPr lang="en-US" sz="2400" dirty="0"/>
            <a:t> </a:t>
          </a:r>
          <a:r>
            <a:rPr lang="en-US" sz="2400" dirty="0" err="1"/>
            <a:t>đầu</a:t>
          </a:r>
          <a:r>
            <a:rPr lang="en-US" sz="2400" dirty="0"/>
            <a:t> </a:t>
          </a:r>
          <a:r>
            <a:rPr lang="en-US" sz="2400" dirty="0" err="1"/>
            <a:t>tiên</a:t>
          </a:r>
          <a:r>
            <a:rPr lang="en-US" sz="2400" dirty="0"/>
            <a:t> </a:t>
          </a:r>
          <a:r>
            <a:rPr lang="en-US" sz="2400" dirty="0" err="1"/>
            <a:t>của</a:t>
          </a:r>
          <a:r>
            <a:rPr lang="en-US" sz="2400" dirty="0"/>
            <a:t> </a:t>
          </a:r>
          <a:r>
            <a:rPr lang="en-US" sz="2400" dirty="0" err="1"/>
            <a:t>chế</a:t>
          </a:r>
          <a:r>
            <a:rPr lang="en-US" sz="2400" dirty="0"/>
            <a:t> </a:t>
          </a:r>
          <a:r>
            <a:rPr lang="en-US" sz="2400" dirty="0" err="1"/>
            <a:t>độ</a:t>
          </a:r>
          <a:r>
            <a:rPr lang="en-US" sz="2400" dirty="0"/>
            <a:t> </a:t>
          </a:r>
          <a:r>
            <a:rPr lang="en-US" sz="2400" dirty="0" err="1"/>
            <a:t>phong</a:t>
          </a:r>
          <a:r>
            <a:rPr lang="en-US" sz="2400" dirty="0"/>
            <a:t> </a:t>
          </a:r>
          <a:r>
            <a:rPr lang="en-US" sz="2400" dirty="0" err="1"/>
            <a:t>kiến</a:t>
          </a:r>
          <a:r>
            <a:rPr lang="en-US" sz="2400" dirty="0"/>
            <a:t> </a:t>
          </a:r>
          <a:r>
            <a:rPr lang="en-US" sz="2400" dirty="0" err="1"/>
            <a:t>Việt</a:t>
          </a:r>
          <a:r>
            <a:rPr lang="en-US" sz="2400" dirty="0"/>
            <a:t> Nam</a:t>
          </a:r>
        </a:p>
      </dgm:t>
    </dgm:pt>
    <dgm:pt modelId="{BC982DBB-5F8B-4E82-A8DD-1F482E593139}" type="parTrans" cxnId="{476BBC2A-5958-4BEA-9FFF-2F66745B4E03}">
      <dgm:prSet/>
      <dgm:spPr/>
      <dgm:t>
        <a:bodyPr/>
        <a:lstStyle/>
        <a:p>
          <a:endParaRPr lang="en-US"/>
        </a:p>
      </dgm:t>
    </dgm:pt>
    <dgm:pt modelId="{E4D746A1-9ADB-4F48-AB6D-72E30E2246A6}" type="sibTrans" cxnId="{476BBC2A-5958-4BEA-9FFF-2F66745B4E03}">
      <dgm:prSet/>
      <dgm:spPr/>
      <dgm:t>
        <a:bodyPr/>
        <a:lstStyle/>
        <a:p>
          <a:endParaRPr lang="en-US"/>
        </a:p>
      </dgm:t>
    </dgm:pt>
    <dgm:pt modelId="{AAED7DC4-6857-4CA5-B298-8F9D0A6AAE98}">
      <dgm:prSet phldrT="[Text]"/>
      <dgm:spPr>
        <a:solidFill>
          <a:srgbClr val="002060"/>
        </a:solidFill>
      </dgm:spPr>
      <dgm:t>
        <a:bodyPr/>
        <a:lstStyle/>
        <a:p>
          <a:r>
            <a:rPr lang="en-US" dirty="0" err="1"/>
            <a:t>Ngoại</a:t>
          </a:r>
          <a:r>
            <a:rPr lang="en-US" dirty="0"/>
            <a:t> </a:t>
          </a:r>
          <a:r>
            <a:rPr lang="en-US" dirty="0" err="1"/>
            <a:t>giao</a:t>
          </a:r>
          <a:r>
            <a:rPr lang="en-US" dirty="0"/>
            <a:t>:</a:t>
          </a:r>
        </a:p>
      </dgm:t>
    </dgm:pt>
    <dgm:pt modelId="{875EFACA-A2CA-48A3-AFFC-8FBBD51FB25F}" type="parTrans" cxnId="{D946E558-2559-47BF-B784-3AED3C17ABCE}">
      <dgm:prSet/>
      <dgm:spPr/>
      <dgm:t>
        <a:bodyPr/>
        <a:lstStyle/>
        <a:p>
          <a:endParaRPr lang="en-US"/>
        </a:p>
      </dgm:t>
    </dgm:pt>
    <dgm:pt modelId="{9A609586-F04E-4E5C-93FD-67978D8D73F5}" type="sibTrans" cxnId="{D946E558-2559-47BF-B784-3AED3C17ABCE}">
      <dgm:prSet/>
      <dgm:spPr/>
      <dgm:t>
        <a:bodyPr/>
        <a:lstStyle/>
        <a:p>
          <a:endParaRPr lang="en-US"/>
        </a:p>
      </dgm:t>
    </dgm:pt>
    <dgm:pt modelId="{B2C0AECF-C4EC-4258-8579-4C50A91CA10C}">
      <dgm:prSet phldrT="[Text]" custT="1"/>
      <dgm:spPr/>
      <dgm:t>
        <a:bodyPr/>
        <a:lstStyle/>
        <a:p>
          <a:r>
            <a:rPr lang="en-US" sz="2400" dirty="0" err="1"/>
            <a:t>Tiếp</a:t>
          </a:r>
          <a:r>
            <a:rPr lang="en-US" sz="2400" dirty="0"/>
            <a:t> </a:t>
          </a:r>
          <a:r>
            <a:rPr lang="en-US" sz="2400" dirty="0" err="1"/>
            <a:t>tục</a:t>
          </a:r>
          <a:r>
            <a:rPr lang="en-US" sz="2400" dirty="0"/>
            <a:t> </a:t>
          </a:r>
          <a:r>
            <a:rPr lang="en-US" sz="2400" dirty="0" err="1"/>
            <a:t>thực</a:t>
          </a:r>
          <a:r>
            <a:rPr lang="en-US" sz="2400" dirty="0"/>
            <a:t> </a:t>
          </a:r>
          <a:r>
            <a:rPr lang="en-US" sz="2400" dirty="0" err="1"/>
            <a:t>hiện</a:t>
          </a:r>
          <a:r>
            <a:rPr lang="en-US" sz="2400" dirty="0"/>
            <a:t> </a:t>
          </a:r>
          <a:r>
            <a:rPr lang="en-US" sz="2400" dirty="0" err="1"/>
            <a:t>chính</a:t>
          </a:r>
          <a:r>
            <a:rPr lang="en-US" sz="2400" dirty="0"/>
            <a:t> </a:t>
          </a:r>
          <a:r>
            <a:rPr lang="en-US" sz="2400" dirty="0" err="1"/>
            <a:t>sách</a:t>
          </a:r>
          <a:r>
            <a:rPr lang="en-US" sz="2400" dirty="0"/>
            <a:t> </a:t>
          </a:r>
          <a:r>
            <a:rPr lang="en-US" sz="2400" dirty="0" err="1"/>
            <a:t>ngoại</a:t>
          </a:r>
          <a:r>
            <a:rPr lang="en-US" sz="2400" dirty="0"/>
            <a:t> </a:t>
          </a:r>
          <a:r>
            <a:rPr lang="en-US" sz="2400" dirty="0" err="1"/>
            <a:t>giao</a:t>
          </a:r>
          <a:r>
            <a:rPr lang="en-US" sz="2400" dirty="0"/>
            <a:t> </a:t>
          </a:r>
          <a:r>
            <a:rPr lang="en-US" sz="2400" dirty="0" err="1"/>
            <a:t>tích</a:t>
          </a:r>
          <a:r>
            <a:rPr lang="en-US" sz="2400" dirty="0"/>
            <a:t> </a:t>
          </a:r>
          <a:r>
            <a:rPr lang="en-US" sz="2400" dirty="0" err="1"/>
            <a:t>cực</a:t>
          </a:r>
          <a:r>
            <a:rPr lang="en-US" sz="2400" dirty="0"/>
            <a:t>, </a:t>
          </a:r>
          <a:r>
            <a:rPr lang="en-US" sz="2400" dirty="0" err="1"/>
            <a:t>chủ</a:t>
          </a:r>
          <a:r>
            <a:rPr lang="en-US" sz="2400" dirty="0"/>
            <a:t> </a:t>
          </a:r>
          <a:r>
            <a:rPr lang="en-US" sz="2400" dirty="0" err="1"/>
            <a:t>trương</a:t>
          </a:r>
          <a:r>
            <a:rPr lang="en-US" sz="2400" dirty="0"/>
            <a:t> </a:t>
          </a:r>
          <a:r>
            <a:rPr lang="en-US" sz="2400" dirty="0" err="1"/>
            <a:t>giao</a:t>
          </a:r>
          <a:r>
            <a:rPr lang="en-US" sz="2400" dirty="0"/>
            <a:t> </a:t>
          </a:r>
          <a:r>
            <a:rPr lang="en-US" sz="2400" dirty="0" err="1"/>
            <a:t>hảo</a:t>
          </a:r>
          <a:r>
            <a:rPr lang="en-US" sz="2400" dirty="0"/>
            <a:t> </a:t>
          </a:r>
          <a:r>
            <a:rPr lang="en-US" sz="2400" dirty="0" err="1"/>
            <a:t>với</a:t>
          </a:r>
          <a:r>
            <a:rPr lang="en-US" sz="2400" dirty="0"/>
            <a:t> </a:t>
          </a:r>
          <a:r>
            <a:rPr lang="en-US" sz="2400" dirty="0" err="1"/>
            <a:t>các</a:t>
          </a:r>
          <a:r>
            <a:rPr lang="en-US" sz="2400" dirty="0"/>
            <a:t> </a:t>
          </a:r>
          <a:r>
            <a:rPr lang="en-US" sz="2400" dirty="0" err="1"/>
            <a:t>nước</a:t>
          </a:r>
          <a:r>
            <a:rPr lang="en-US" sz="2400" dirty="0"/>
            <a:t> </a:t>
          </a:r>
          <a:r>
            <a:rPr lang="en-US" sz="2400" dirty="0" err="1"/>
            <a:t>xung</a:t>
          </a:r>
          <a:r>
            <a:rPr lang="en-US" sz="2400" dirty="0"/>
            <a:t> </a:t>
          </a:r>
          <a:r>
            <a:rPr lang="en-US" sz="2400" dirty="0" err="1"/>
            <a:t>quanh</a:t>
          </a:r>
          <a:endParaRPr lang="en-US" sz="2400" dirty="0"/>
        </a:p>
      </dgm:t>
    </dgm:pt>
    <dgm:pt modelId="{CC04BAC3-E4C5-468E-A4DF-B763437C621B}" type="parTrans" cxnId="{B19FB094-E102-49B5-83D2-C42C71B71292}">
      <dgm:prSet/>
      <dgm:spPr/>
      <dgm:t>
        <a:bodyPr/>
        <a:lstStyle/>
        <a:p>
          <a:endParaRPr lang="en-US"/>
        </a:p>
      </dgm:t>
    </dgm:pt>
    <dgm:pt modelId="{7E60961E-8779-48A2-9DAF-FF25A76BF78C}" type="sibTrans" cxnId="{B19FB094-E102-49B5-83D2-C42C71B71292}">
      <dgm:prSet/>
      <dgm:spPr/>
      <dgm:t>
        <a:bodyPr/>
        <a:lstStyle/>
        <a:p>
          <a:endParaRPr lang="en-US"/>
        </a:p>
      </dgm:t>
    </dgm:pt>
    <dgm:pt modelId="{77331F71-5E3F-4387-98AA-297B2C56C173}">
      <dgm:prSet phldrT="[Text]"/>
      <dgm:spPr>
        <a:solidFill>
          <a:srgbClr val="00B050"/>
        </a:solidFill>
      </dgm:spPr>
      <dgm:t>
        <a:bodyPr/>
        <a:lstStyle/>
        <a:p>
          <a:r>
            <a:rPr lang="en-US" dirty="0" err="1"/>
            <a:t>Xã</a:t>
          </a:r>
          <a:r>
            <a:rPr lang="en-US" dirty="0"/>
            <a:t> </a:t>
          </a:r>
          <a:r>
            <a:rPr lang="en-US" dirty="0" err="1"/>
            <a:t>hội</a:t>
          </a:r>
          <a:endParaRPr lang="en-US" dirty="0"/>
        </a:p>
      </dgm:t>
    </dgm:pt>
    <dgm:pt modelId="{8A055493-2928-4D2D-B518-5D29F98C4639}" type="parTrans" cxnId="{4C23B7ED-4694-45D0-BEC1-7A9CF59C2ED3}">
      <dgm:prSet/>
      <dgm:spPr/>
      <dgm:t>
        <a:bodyPr/>
        <a:lstStyle/>
        <a:p>
          <a:endParaRPr lang="en-US"/>
        </a:p>
      </dgm:t>
    </dgm:pt>
    <dgm:pt modelId="{CDBD27C2-7A37-4664-AEB1-9592D6AD01CC}" type="sibTrans" cxnId="{4C23B7ED-4694-45D0-BEC1-7A9CF59C2ED3}">
      <dgm:prSet/>
      <dgm:spPr/>
      <dgm:t>
        <a:bodyPr/>
        <a:lstStyle/>
        <a:p>
          <a:endParaRPr lang="en-US"/>
        </a:p>
      </dgm:t>
    </dgm:pt>
    <dgm:pt modelId="{85198A74-2DED-402F-BEDC-CC9B90C6B537}">
      <dgm:prSet phldrT="[Text]" custT="1"/>
      <dgm:spPr/>
      <dgm:t>
        <a:bodyPr/>
        <a:lstStyle/>
        <a:p>
          <a:r>
            <a:rPr lang="en-US" sz="2400" dirty="0" err="1"/>
            <a:t>Thời</a:t>
          </a:r>
          <a:r>
            <a:rPr lang="en-US" sz="2400" dirty="0"/>
            <a:t> </a:t>
          </a:r>
          <a:r>
            <a:rPr lang="en-US" sz="2400" dirty="0" err="1"/>
            <a:t>Lý</a:t>
          </a:r>
          <a:r>
            <a:rPr lang="en-US" sz="2400" dirty="0"/>
            <a:t> - </a:t>
          </a:r>
          <a:r>
            <a:rPr lang="en-US" sz="2400" dirty="0" err="1"/>
            <a:t>Trần</a:t>
          </a:r>
          <a:r>
            <a:rPr lang="en-US" sz="2400" dirty="0"/>
            <a:t> </a:t>
          </a:r>
          <a:r>
            <a:rPr lang="en-US" sz="2400" dirty="0" err="1"/>
            <a:t>chế</a:t>
          </a:r>
          <a:r>
            <a:rPr lang="en-US" sz="2400" dirty="0"/>
            <a:t> </a:t>
          </a:r>
          <a:r>
            <a:rPr lang="en-US" sz="2400" dirty="0" err="1"/>
            <a:t>độ</a:t>
          </a:r>
          <a:r>
            <a:rPr lang="en-US" sz="2400" dirty="0"/>
            <a:t> </a:t>
          </a:r>
          <a:r>
            <a:rPr lang="en-US" sz="2400" dirty="0" err="1"/>
            <a:t>đẳng</a:t>
          </a:r>
          <a:r>
            <a:rPr lang="en-US" sz="2400" dirty="0"/>
            <a:t> </a:t>
          </a:r>
          <a:r>
            <a:rPr lang="en-US" sz="2400" dirty="0" err="1"/>
            <a:t>cấp</a:t>
          </a:r>
          <a:r>
            <a:rPr lang="en-US" sz="2400" dirty="0"/>
            <a:t> </a:t>
          </a:r>
          <a:r>
            <a:rPr lang="en-US" sz="2400" dirty="0" err="1"/>
            <a:t>đóng</a:t>
          </a:r>
          <a:r>
            <a:rPr lang="en-US" sz="2400" dirty="0"/>
            <a:t> </a:t>
          </a:r>
          <a:r>
            <a:rPr lang="en-US" sz="2400" dirty="0" err="1"/>
            <a:t>vai</a:t>
          </a:r>
          <a:r>
            <a:rPr lang="en-US" sz="2400" dirty="0"/>
            <a:t> </a:t>
          </a:r>
          <a:r>
            <a:rPr lang="en-US" sz="2400" dirty="0" err="1"/>
            <a:t>trò</a:t>
          </a:r>
          <a:r>
            <a:rPr lang="en-US" sz="2400" dirty="0"/>
            <a:t> </a:t>
          </a:r>
          <a:r>
            <a:rPr lang="en-US" sz="2400" dirty="0" err="1"/>
            <a:t>quan</a:t>
          </a:r>
          <a:r>
            <a:rPr lang="en-US" sz="2400" dirty="0"/>
            <a:t> </a:t>
          </a:r>
          <a:r>
            <a:rPr lang="en-US" sz="2400" dirty="0" err="1"/>
            <a:t>trọng</a:t>
          </a:r>
          <a:r>
            <a:rPr lang="en-US" sz="2400" dirty="0"/>
            <a:t>, </a:t>
          </a:r>
          <a:r>
            <a:rPr lang="en-US" sz="2400" dirty="0" err="1"/>
            <a:t>xã</a:t>
          </a:r>
          <a:r>
            <a:rPr lang="en-US" sz="2400" dirty="0"/>
            <a:t> </a:t>
          </a:r>
          <a:r>
            <a:rPr lang="en-US" sz="2400" dirty="0" err="1"/>
            <a:t>hội</a:t>
          </a:r>
          <a:r>
            <a:rPr lang="en-US" sz="2400" dirty="0"/>
            <a:t> chia </a:t>
          </a:r>
          <a:r>
            <a:rPr lang="en-US" sz="2400" dirty="0" err="1"/>
            <a:t>thành</a:t>
          </a:r>
          <a:r>
            <a:rPr lang="en-US" sz="2400" dirty="0"/>
            <a:t> 3 </a:t>
          </a:r>
          <a:r>
            <a:rPr lang="en-US" sz="2400" dirty="0" err="1"/>
            <a:t>đẳng</a:t>
          </a:r>
          <a:r>
            <a:rPr lang="en-US" sz="2400" dirty="0"/>
            <a:t> </a:t>
          </a:r>
          <a:r>
            <a:rPr lang="en-US" sz="2400" dirty="0" err="1"/>
            <a:t>cấp:</a:t>
          </a:r>
          <a:r>
            <a:rPr lang="en-US" sz="2400" dirty="0" err="1">
              <a:solidFill>
                <a:schemeClr val="bg1"/>
              </a:solidFill>
            </a:rPr>
            <a:t>Quý</a:t>
          </a:r>
          <a:r>
            <a:rPr lang="en-US" sz="2400" dirty="0">
              <a:solidFill>
                <a:schemeClr val="bg1"/>
              </a:solidFill>
            </a:rPr>
            <a:t> </a:t>
          </a:r>
          <a:r>
            <a:rPr lang="en-US" sz="2400" dirty="0" err="1">
              <a:solidFill>
                <a:schemeClr val="tx1"/>
              </a:solidFill>
            </a:rPr>
            <a:t>tộc</a:t>
          </a:r>
          <a:r>
            <a:rPr lang="en-US" sz="2400" dirty="0">
              <a:solidFill>
                <a:schemeClr val="tx1"/>
              </a:solidFill>
            </a:rPr>
            <a:t>; </a:t>
          </a:r>
          <a:r>
            <a:rPr lang="en-US" sz="2400" dirty="0" err="1">
              <a:solidFill>
                <a:schemeClr val="tx1"/>
              </a:solidFill>
            </a:rPr>
            <a:t>thường</a:t>
          </a:r>
          <a:r>
            <a:rPr lang="en-US" sz="2400" dirty="0">
              <a:solidFill>
                <a:schemeClr val="tx1"/>
              </a:solidFill>
            </a:rPr>
            <a:t> </a:t>
          </a:r>
          <a:r>
            <a:rPr lang="en-US" sz="2400" dirty="0" err="1">
              <a:solidFill>
                <a:schemeClr val="tx1"/>
              </a:solidFill>
            </a:rPr>
            <a:t>dân</a:t>
          </a:r>
          <a:r>
            <a:rPr lang="en-US" sz="2400" dirty="0">
              <a:solidFill>
                <a:schemeClr val="tx1"/>
              </a:solidFill>
            </a:rPr>
            <a:t>; </a:t>
          </a:r>
          <a:r>
            <a:rPr lang="en-US" sz="2400" dirty="0" err="1">
              <a:solidFill>
                <a:schemeClr val="tx1"/>
              </a:solidFill>
            </a:rPr>
            <a:t>nô</a:t>
          </a:r>
          <a:r>
            <a:rPr lang="en-US" sz="2400" dirty="0">
              <a:solidFill>
                <a:schemeClr val="tx1"/>
              </a:solidFill>
            </a:rPr>
            <a:t> </a:t>
          </a:r>
          <a:r>
            <a:rPr lang="en-US" sz="2400" dirty="0" err="1">
              <a:solidFill>
                <a:schemeClr val="tx1"/>
              </a:solidFill>
            </a:rPr>
            <a:t>tì</a:t>
          </a:r>
          <a:r>
            <a:rPr lang="en-US" sz="2400" dirty="0">
              <a:solidFill>
                <a:schemeClr val="tx1"/>
              </a:solidFill>
            </a:rPr>
            <a:t>, </a:t>
          </a:r>
          <a:r>
            <a:rPr lang="en-US" sz="2400" dirty="0" err="1">
              <a:solidFill>
                <a:schemeClr val="tx1"/>
              </a:solidFill>
            </a:rPr>
            <a:t>gia</a:t>
          </a:r>
          <a:r>
            <a:rPr lang="en-US" sz="2400" dirty="0">
              <a:solidFill>
                <a:schemeClr val="tx1"/>
              </a:solidFill>
            </a:rPr>
            <a:t> </a:t>
          </a:r>
          <a:r>
            <a:rPr lang="en-US" sz="2400" dirty="0" err="1">
              <a:solidFill>
                <a:schemeClr val="tx1"/>
              </a:solidFill>
            </a:rPr>
            <a:t>nô</a:t>
          </a:r>
          <a:endParaRPr lang="en-US" sz="2400" dirty="0">
            <a:solidFill>
              <a:schemeClr val="tx1"/>
            </a:solidFill>
          </a:endParaRPr>
        </a:p>
      </dgm:t>
    </dgm:pt>
    <dgm:pt modelId="{FA58B6D9-6269-4823-A4F7-44971D26861D}" type="parTrans" cxnId="{46F0391A-B03F-445B-B8B0-AF50CE7778F5}">
      <dgm:prSet/>
      <dgm:spPr/>
      <dgm:t>
        <a:bodyPr/>
        <a:lstStyle/>
        <a:p>
          <a:endParaRPr lang="en-US"/>
        </a:p>
      </dgm:t>
    </dgm:pt>
    <dgm:pt modelId="{540235AB-6488-4491-917F-320968A3B299}" type="sibTrans" cxnId="{46F0391A-B03F-445B-B8B0-AF50CE7778F5}">
      <dgm:prSet/>
      <dgm:spPr/>
      <dgm:t>
        <a:bodyPr/>
        <a:lstStyle/>
        <a:p>
          <a:endParaRPr lang="en-US"/>
        </a:p>
      </dgm:t>
    </dgm:pt>
    <dgm:pt modelId="{574644EF-E4DB-45A0-BFEE-044A465CB3A1}">
      <dgm:prSet phldrT="[Text]"/>
      <dgm:spPr/>
      <dgm:t>
        <a:bodyPr/>
        <a:lstStyle/>
        <a:p>
          <a:r>
            <a:rPr lang="en-US" dirty="0" err="1">
              <a:solidFill>
                <a:schemeClr val="bg1"/>
              </a:solidFill>
            </a:rPr>
            <a:t>Kinhh</a:t>
          </a:r>
          <a:r>
            <a:rPr lang="en-US" dirty="0">
              <a:solidFill>
                <a:schemeClr val="bg1"/>
              </a:solidFill>
            </a:rPr>
            <a:t> </a:t>
          </a:r>
          <a:r>
            <a:rPr lang="en-US" dirty="0" err="1">
              <a:solidFill>
                <a:schemeClr val="bg1"/>
              </a:solidFill>
            </a:rPr>
            <a:t>tế</a:t>
          </a:r>
          <a:endParaRPr lang="en-US" dirty="0">
            <a:solidFill>
              <a:schemeClr val="bg1"/>
            </a:solidFill>
          </a:endParaRPr>
        </a:p>
      </dgm:t>
    </dgm:pt>
    <dgm:pt modelId="{C2EFDF5F-F698-4573-9D93-3F0A3E49D944}" type="parTrans" cxnId="{65E5EAB2-6E01-4F66-81D9-D855D78FB750}">
      <dgm:prSet/>
      <dgm:spPr/>
      <dgm:t>
        <a:bodyPr/>
        <a:lstStyle/>
        <a:p>
          <a:endParaRPr lang="en-US"/>
        </a:p>
      </dgm:t>
    </dgm:pt>
    <dgm:pt modelId="{AC976B7D-48A5-4B3A-84B0-A0165767D66E}" type="sibTrans" cxnId="{65E5EAB2-6E01-4F66-81D9-D855D78FB750}">
      <dgm:prSet/>
      <dgm:spPr/>
      <dgm:t>
        <a:bodyPr/>
        <a:lstStyle/>
        <a:p>
          <a:endParaRPr lang="en-US"/>
        </a:p>
      </dgm:t>
    </dgm:pt>
    <dgm:pt modelId="{32B9E441-B04D-4D04-A7A2-2891B43AE368}">
      <dgm:prSet phldrT="[Text]" custT="1"/>
      <dgm:spPr/>
      <dgm:t>
        <a:bodyPr/>
        <a:lstStyle/>
        <a:p>
          <a:r>
            <a:rPr lang="en-US" sz="2400">
              <a:solidFill>
                <a:schemeClr val="tx1"/>
              </a:solidFill>
            </a:rPr>
            <a:t>Ruộng đất công làng xã là bộ phận ruộng đất lớn nhất </a:t>
          </a:r>
          <a:endParaRPr lang="en-US" sz="2400" dirty="0">
            <a:solidFill>
              <a:schemeClr val="tx1"/>
            </a:solidFill>
          </a:endParaRPr>
        </a:p>
      </dgm:t>
    </dgm:pt>
    <dgm:pt modelId="{1B2B57DC-8631-41AD-B488-3FB3559512F1}" type="parTrans" cxnId="{55ADC35D-945D-4509-AC3F-17B17F6FD8AD}">
      <dgm:prSet/>
      <dgm:spPr/>
      <dgm:t>
        <a:bodyPr/>
        <a:lstStyle/>
        <a:p>
          <a:endParaRPr lang="en-US"/>
        </a:p>
      </dgm:t>
    </dgm:pt>
    <dgm:pt modelId="{64652D43-0402-452C-A3C3-8B3E01F3E67C}" type="sibTrans" cxnId="{55ADC35D-945D-4509-AC3F-17B17F6FD8AD}">
      <dgm:prSet/>
      <dgm:spPr/>
      <dgm:t>
        <a:bodyPr/>
        <a:lstStyle/>
        <a:p>
          <a:endParaRPr lang="en-US"/>
        </a:p>
      </dgm:t>
    </dgm:pt>
    <dgm:pt modelId="{4404722F-6919-4B24-8823-DB3642B5044D}">
      <dgm:prSet custT="1"/>
      <dgm:spPr/>
      <dgm:t>
        <a:bodyPr/>
        <a:lstStyle/>
        <a:p>
          <a:r>
            <a:rPr lang="en-US" sz="2400">
              <a:solidFill>
                <a:schemeClr val="tx1"/>
              </a:solidFill>
            </a:rPr>
            <a:t>Nhà nước đặt chức đồn điền sứ chuyên chăm lo việc mộ dân đi khai hoang</a:t>
          </a:r>
          <a:endParaRPr lang="en-US" sz="2400" dirty="0">
            <a:solidFill>
              <a:schemeClr val="tx1"/>
            </a:solidFill>
          </a:endParaRPr>
        </a:p>
      </dgm:t>
    </dgm:pt>
    <dgm:pt modelId="{AF4CB8DE-3DFC-4C40-9165-117B96E4113A}" type="parTrans" cxnId="{A8A575AE-70BE-44C4-B055-3D4C601103ED}">
      <dgm:prSet/>
      <dgm:spPr/>
      <dgm:t>
        <a:bodyPr/>
        <a:lstStyle/>
        <a:p>
          <a:endParaRPr lang="en-US"/>
        </a:p>
      </dgm:t>
    </dgm:pt>
    <dgm:pt modelId="{D25AE41B-4E73-4C94-A38B-F14F572F0AF6}" type="sibTrans" cxnId="{A8A575AE-70BE-44C4-B055-3D4C601103ED}">
      <dgm:prSet/>
      <dgm:spPr/>
      <dgm:t>
        <a:bodyPr/>
        <a:lstStyle/>
        <a:p>
          <a:endParaRPr lang="en-US"/>
        </a:p>
      </dgm:t>
    </dgm:pt>
    <dgm:pt modelId="{65DD0C79-84B5-49B8-B417-2F517B5992F8}">
      <dgm:prSet custT="1"/>
      <dgm:spPr/>
      <dgm:t>
        <a:bodyPr/>
        <a:lstStyle/>
        <a:p>
          <a:r>
            <a:rPr lang="en-US" sz="2400" dirty="0" err="1">
              <a:solidFill>
                <a:schemeClr val="tx1"/>
              </a:solidFill>
            </a:rPr>
            <a:t>Công</a:t>
          </a:r>
          <a:r>
            <a:rPr lang="en-US" sz="2400" dirty="0">
              <a:solidFill>
                <a:schemeClr val="tx1"/>
              </a:solidFill>
            </a:rPr>
            <a:t> </a:t>
          </a:r>
          <a:r>
            <a:rPr lang="en-US" sz="2400" dirty="0" err="1">
              <a:solidFill>
                <a:schemeClr val="tx1"/>
              </a:solidFill>
            </a:rPr>
            <a:t>thương</a:t>
          </a:r>
          <a:r>
            <a:rPr lang="en-US" sz="2400" dirty="0">
              <a:solidFill>
                <a:schemeClr val="tx1"/>
              </a:solidFill>
            </a:rPr>
            <a:t> </a:t>
          </a:r>
          <a:r>
            <a:rPr lang="en-US" sz="2400" dirty="0" err="1">
              <a:solidFill>
                <a:schemeClr val="tx1"/>
              </a:solidFill>
            </a:rPr>
            <a:t>nghiệp</a:t>
          </a:r>
          <a:r>
            <a:rPr lang="en-US" sz="2400" dirty="0">
              <a:solidFill>
                <a:schemeClr val="tx1"/>
              </a:solidFill>
            </a:rPr>
            <a:t>: </a:t>
          </a:r>
          <a:r>
            <a:rPr lang="en-US" sz="2400" dirty="0" err="1">
              <a:solidFill>
                <a:schemeClr val="tx1"/>
              </a:solidFill>
            </a:rPr>
            <a:t>Các</a:t>
          </a:r>
          <a:r>
            <a:rPr lang="en-US" sz="2400" dirty="0">
              <a:solidFill>
                <a:schemeClr val="tx1"/>
              </a:solidFill>
            </a:rPr>
            <a:t> </a:t>
          </a:r>
          <a:r>
            <a:rPr lang="en-US" sz="2400" dirty="0" err="1">
              <a:solidFill>
                <a:schemeClr val="tx1"/>
              </a:solidFill>
            </a:rPr>
            <a:t>ngành</a:t>
          </a:r>
          <a:r>
            <a:rPr lang="en-US" sz="2400" dirty="0">
              <a:solidFill>
                <a:schemeClr val="tx1"/>
              </a:solidFill>
            </a:rPr>
            <a:t> </a:t>
          </a:r>
          <a:r>
            <a:rPr lang="en-US" sz="2400" dirty="0" err="1">
              <a:solidFill>
                <a:schemeClr val="tx1"/>
              </a:solidFill>
            </a:rPr>
            <a:t>nghề</a:t>
          </a:r>
          <a:r>
            <a:rPr lang="en-US" sz="2400" dirty="0">
              <a:solidFill>
                <a:schemeClr val="tx1"/>
              </a:solidFill>
            </a:rPr>
            <a:t> </a:t>
          </a:r>
          <a:r>
            <a:rPr lang="en-US" sz="2400" dirty="0" err="1">
              <a:solidFill>
                <a:schemeClr val="tx1"/>
              </a:solidFill>
            </a:rPr>
            <a:t>thủ</a:t>
          </a:r>
          <a:r>
            <a:rPr lang="en-US" sz="2400" dirty="0">
              <a:solidFill>
                <a:schemeClr val="tx1"/>
              </a:solidFill>
            </a:rPr>
            <a:t> </a:t>
          </a:r>
          <a:r>
            <a:rPr lang="en-US" sz="2400" dirty="0" err="1">
              <a:solidFill>
                <a:schemeClr val="tx1"/>
              </a:solidFill>
            </a:rPr>
            <a:t>công</a:t>
          </a:r>
          <a:r>
            <a:rPr lang="en-US" sz="2400" dirty="0">
              <a:solidFill>
                <a:schemeClr val="tx1"/>
              </a:solidFill>
            </a:rPr>
            <a:t> </a:t>
          </a:r>
          <a:r>
            <a:rPr lang="en-US" sz="2400" dirty="0" err="1">
              <a:solidFill>
                <a:schemeClr val="tx1"/>
              </a:solidFill>
            </a:rPr>
            <a:t>phát</a:t>
          </a:r>
          <a:r>
            <a:rPr lang="en-US" sz="2400" dirty="0">
              <a:solidFill>
                <a:schemeClr val="tx1"/>
              </a:solidFill>
            </a:rPr>
            <a:t> </a:t>
          </a:r>
          <a:r>
            <a:rPr lang="en-US" sz="2400" dirty="0" err="1">
              <a:solidFill>
                <a:schemeClr val="tx1"/>
              </a:solidFill>
            </a:rPr>
            <a:t>triển</a:t>
          </a:r>
          <a:r>
            <a:rPr lang="en-US" sz="2400" dirty="0">
              <a:solidFill>
                <a:schemeClr val="tx1"/>
              </a:solidFill>
            </a:rPr>
            <a:t> </a:t>
          </a:r>
          <a:r>
            <a:rPr lang="en-US" sz="2400" dirty="0" err="1">
              <a:solidFill>
                <a:schemeClr val="tx1"/>
              </a:solidFill>
            </a:rPr>
            <a:t>đều</a:t>
          </a:r>
          <a:r>
            <a:rPr lang="en-US" sz="2400" dirty="0">
              <a:solidFill>
                <a:schemeClr val="tx1"/>
              </a:solidFill>
            </a:rPr>
            <a:t> </a:t>
          </a:r>
          <a:r>
            <a:rPr lang="en-US" sz="2400" dirty="0" err="1">
              <a:solidFill>
                <a:schemeClr val="tx1"/>
              </a:solidFill>
            </a:rPr>
            <a:t>khắp</a:t>
          </a:r>
          <a:r>
            <a:rPr lang="en-US" sz="2400" dirty="0">
              <a:solidFill>
                <a:schemeClr val="tx1"/>
              </a:solidFill>
            </a:rPr>
            <a:t> </a:t>
          </a:r>
          <a:r>
            <a:rPr lang="en-US" sz="2400" dirty="0" err="1">
              <a:solidFill>
                <a:schemeClr val="tx1"/>
              </a:solidFill>
            </a:rPr>
            <a:t>và</a:t>
          </a:r>
          <a:r>
            <a:rPr lang="en-US" sz="2400" dirty="0">
              <a:solidFill>
                <a:schemeClr val="tx1"/>
              </a:solidFill>
            </a:rPr>
            <a:t> </a:t>
          </a:r>
          <a:r>
            <a:rPr lang="en-US" sz="2400" dirty="0" err="1">
              <a:solidFill>
                <a:schemeClr val="tx1"/>
              </a:solidFill>
            </a:rPr>
            <a:t>đa</a:t>
          </a:r>
          <a:r>
            <a:rPr lang="en-US" sz="2400" dirty="0">
              <a:solidFill>
                <a:schemeClr val="tx1"/>
              </a:solidFill>
            </a:rPr>
            <a:t> </a:t>
          </a:r>
          <a:r>
            <a:rPr lang="en-US" sz="2400" dirty="0" err="1">
              <a:solidFill>
                <a:schemeClr val="tx1"/>
              </a:solidFill>
            </a:rPr>
            <a:t>dạng</a:t>
          </a:r>
          <a:endParaRPr lang="en-US" sz="2400" dirty="0">
            <a:solidFill>
              <a:schemeClr val="tx1"/>
            </a:solidFill>
          </a:endParaRPr>
        </a:p>
      </dgm:t>
    </dgm:pt>
    <dgm:pt modelId="{B4957159-0AB0-42BB-B8FC-2158DB9478E6}" type="parTrans" cxnId="{E079990C-088E-41AF-8971-F8AA0F2DFA8A}">
      <dgm:prSet/>
      <dgm:spPr/>
      <dgm:t>
        <a:bodyPr/>
        <a:lstStyle/>
        <a:p>
          <a:endParaRPr lang="en-US"/>
        </a:p>
      </dgm:t>
    </dgm:pt>
    <dgm:pt modelId="{136D8A58-5CFC-4DB0-B2A3-C7ADC4EC7010}" type="sibTrans" cxnId="{E079990C-088E-41AF-8971-F8AA0F2DFA8A}">
      <dgm:prSet/>
      <dgm:spPr/>
      <dgm:t>
        <a:bodyPr/>
        <a:lstStyle/>
        <a:p>
          <a:endParaRPr lang="en-US"/>
        </a:p>
      </dgm:t>
    </dgm:pt>
    <dgm:pt modelId="{36974863-160A-486C-94DD-1BEFCA798AC1}" type="pres">
      <dgm:prSet presAssocID="{222A8C87-A1F2-46AC-B3BA-1A0B6403F350}" presName="linearFlow" presStyleCnt="0">
        <dgm:presLayoutVars>
          <dgm:dir/>
          <dgm:animLvl val="lvl"/>
          <dgm:resizeHandles val="exact"/>
        </dgm:presLayoutVars>
      </dgm:prSet>
      <dgm:spPr/>
    </dgm:pt>
    <dgm:pt modelId="{AA0E17FC-6FEF-496B-9CB6-E6DF23DC018C}" type="pres">
      <dgm:prSet presAssocID="{6FD3DF96-F556-4537-9403-3630AA7F8F3C}" presName="composite" presStyleCnt="0"/>
      <dgm:spPr/>
    </dgm:pt>
    <dgm:pt modelId="{28922EAD-B0BC-4AFD-BCA1-3AE11EF5331D}" type="pres">
      <dgm:prSet presAssocID="{6FD3DF96-F556-4537-9403-3630AA7F8F3C}" presName="parentText" presStyleLbl="alignNode1" presStyleIdx="0" presStyleCnt="4">
        <dgm:presLayoutVars>
          <dgm:chMax val="1"/>
          <dgm:bulletEnabled val="1"/>
        </dgm:presLayoutVars>
      </dgm:prSet>
      <dgm:spPr/>
    </dgm:pt>
    <dgm:pt modelId="{19C45C42-2AF5-4816-9260-BCF366391D60}" type="pres">
      <dgm:prSet presAssocID="{6FD3DF96-F556-4537-9403-3630AA7F8F3C}" presName="descendantText" presStyleLbl="alignAcc1" presStyleIdx="0" presStyleCnt="4" custLinFactNeighborY="0">
        <dgm:presLayoutVars>
          <dgm:bulletEnabled val="1"/>
        </dgm:presLayoutVars>
      </dgm:prSet>
      <dgm:spPr/>
    </dgm:pt>
    <dgm:pt modelId="{C44FEF23-CB18-461B-877E-124215F21328}" type="pres">
      <dgm:prSet presAssocID="{5353116E-2691-4CDE-B395-F608C8D3BA57}" presName="sp" presStyleCnt="0"/>
      <dgm:spPr/>
    </dgm:pt>
    <dgm:pt modelId="{7A0D1DBF-AA37-4F7D-9DBE-961ACF07CA33}" type="pres">
      <dgm:prSet presAssocID="{AAED7DC4-6857-4CA5-B298-8F9D0A6AAE98}" presName="composite" presStyleCnt="0"/>
      <dgm:spPr/>
    </dgm:pt>
    <dgm:pt modelId="{93CABC34-7CB1-49BF-B70F-C0C7CCA6538D}" type="pres">
      <dgm:prSet presAssocID="{AAED7DC4-6857-4CA5-B298-8F9D0A6AAE98}" presName="parentText" presStyleLbl="alignNode1" presStyleIdx="1" presStyleCnt="4">
        <dgm:presLayoutVars>
          <dgm:chMax val="1"/>
          <dgm:bulletEnabled val="1"/>
        </dgm:presLayoutVars>
      </dgm:prSet>
      <dgm:spPr/>
    </dgm:pt>
    <dgm:pt modelId="{1B02995F-8748-4F85-BDCD-20971AE79DB9}" type="pres">
      <dgm:prSet presAssocID="{AAED7DC4-6857-4CA5-B298-8F9D0A6AAE98}" presName="descendantText" presStyleLbl="alignAcc1" presStyleIdx="1" presStyleCnt="4" custLinFactNeighborY="0">
        <dgm:presLayoutVars>
          <dgm:bulletEnabled val="1"/>
        </dgm:presLayoutVars>
      </dgm:prSet>
      <dgm:spPr/>
    </dgm:pt>
    <dgm:pt modelId="{6AE857B0-B4A0-4B60-A82D-03F56B739B23}" type="pres">
      <dgm:prSet presAssocID="{9A609586-F04E-4E5C-93FD-67978D8D73F5}" presName="sp" presStyleCnt="0"/>
      <dgm:spPr/>
    </dgm:pt>
    <dgm:pt modelId="{8590559B-962A-443E-A95A-68B15228991C}" type="pres">
      <dgm:prSet presAssocID="{77331F71-5E3F-4387-98AA-297B2C56C173}" presName="composite" presStyleCnt="0"/>
      <dgm:spPr/>
    </dgm:pt>
    <dgm:pt modelId="{C0D69162-23C1-401A-B08E-F2627EDD3912}" type="pres">
      <dgm:prSet presAssocID="{77331F71-5E3F-4387-98AA-297B2C56C173}" presName="parentText" presStyleLbl="alignNode1" presStyleIdx="2" presStyleCnt="4">
        <dgm:presLayoutVars>
          <dgm:chMax val="1"/>
          <dgm:bulletEnabled val="1"/>
        </dgm:presLayoutVars>
      </dgm:prSet>
      <dgm:spPr/>
    </dgm:pt>
    <dgm:pt modelId="{C04B32C6-01AD-4E97-90A5-AE508EB207D5}" type="pres">
      <dgm:prSet presAssocID="{77331F71-5E3F-4387-98AA-297B2C56C173}" presName="descendantText" presStyleLbl="alignAcc1" presStyleIdx="2" presStyleCnt="4" custLinFactNeighborY="0">
        <dgm:presLayoutVars>
          <dgm:bulletEnabled val="1"/>
        </dgm:presLayoutVars>
      </dgm:prSet>
      <dgm:spPr/>
    </dgm:pt>
    <dgm:pt modelId="{92EB55A3-F811-48F4-96EA-E215A898C83B}" type="pres">
      <dgm:prSet presAssocID="{CDBD27C2-7A37-4664-AEB1-9592D6AD01CC}" presName="sp" presStyleCnt="0"/>
      <dgm:spPr/>
    </dgm:pt>
    <dgm:pt modelId="{CFECEBCC-4FD0-47CD-831B-6A712EB0D3A1}" type="pres">
      <dgm:prSet presAssocID="{574644EF-E4DB-45A0-BFEE-044A465CB3A1}" presName="composite" presStyleCnt="0"/>
      <dgm:spPr/>
    </dgm:pt>
    <dgm:pt modelId="{E11CA309-83B6-4068-A63D-139D62CAC095}" type="pres">
      <dgm:prSet presAssocID="{574644EF-E4DB-45A0-BFEE-044A465CB3A1}" presName="parentText" presStyleLbl="alignNode1" presStyleIdx="3" presStyleCnt="4">
        <dgm:presLayoutVars>
          <dgm:chMax val="1"/>
          <dgm:bulletEnabled val="1"/>
        </dgm:presLayoutVars>
      </dgm:prSet>
      <dgm:spPr/>
    </dgm:pt>
    <dgm:pt modelId="{8DFE23F5-8D77-46B6-A176-8A1E9FC5EF86}" type="pres">
      <dgm:prSet presAssocID="{574644EF-E4DB-45A0-BFEE-044A465CB3A1}" presName="descendantText" presStyleLbl="alignAcc1" presStyleIdx="3" presStyleCnt="4" custScaleY="192837" custLinFactNeighborY="0">
        <dgm:presLayoutVars>
          <dgm:bulletEnabled val="1"/>
        </dgm:presLayoutVars>
      </dgm:prSet>
      <dgm:spPr/>
    </dgm:pt>
  </dgm:ptLst>
  <dgm:cxnLst>
    <dgm:cxn modelId="{D1475A00-CCA7-4C81-AB0C-650F29050ACE}" type="presOf" srcId="{85198A74-2DED-402F-BEDC-CC9B90C6B537}" destId="{C04B32C6-01AD-4E97-90A5-AE508EB207D5}" srcOrd="0" destOrd="0" presId="urn:microsoft.com/office/officeart/2005/8/layout/chevron2"/>
    <dgm:cxn modelId="{67CAB908-E258-46B0-92CC-B7B413FF00E9}" srcId="{222A8C87-A1F2-46AC-B3BA-1A0B6403F350}" destId="{6FD3DF96-F556-4537-9403-3630AA7F8F3C}" srcOrd="0" destOrd="0" parTransId="{2CE16627-FD1F-42FD-9FEA-00C5F2362C08}" sibTransId="{5353116E-2691-4CDE-B395-F608C8D3BA57}"/>
    <dgm:cxn modelId="{E079990C-088E-41AF-8971-F8AA0F2DFA8A}" srcId="{574644EF-E4DB-45A0-BFEE-044A465CB3A1}" destId="{65DD0C79-84B5-49B8-B417-2F517B5992F8}" srcOrd="2" destOrd="0" parTransId="{B4957159-0AB0-42BB-B8FC-2158DB9478E6}" sibTransId="{136D8A58-5CFC-4DB0-B2A3-C7ADC4EC7010}"/>
    <dgm:cxn modelId="{5F784C0E-76DB-48CB-B6F7-BFD874825266}" type="presOf" srcId="{4404722F-6919-4B24-8823-DB3642B5044D}" destId="{8DFE23F5-8D77-46B6-A176-8A1E9FC5EF86}" srcOrd="0" destOrd="1" presId="urn:microsoft.com/office/officeart/2005/8/layout/chevron2"/>
    <dgm:cxn modelId="{46F0391A-B03F-445B-B8B0-AF50CE7778F5}" srcId="{77331F71-5E3F-4387-98AA-297B2C56C173}" destId="{85198A74-2DED-402F-BEDC-CC9B90C6B537}" srcOrd="0" destOrd="0" parTransId="{FA58B6D9-6269-4823-A4F7-44971D26861D}" sibTransId="{540235AB-6488-4491-917F-320968A3B299}"/>
    <dgm:cxn modelId="{476BBC2A-5958-4BEA-9FFF-2F66745B4E03}" srcId="{6FD3DF96-F556-4537-9403-3630AA7F8F3C}" destId="{5935DDD5-C30E-4094-B463-57AAA8C96F6D}" srcOrd="0" destOrd="0" parTransId="{BC982DBB-5F8B-4E82-A8DD-1F482E593139}" sibTransId="{E4D746A1-9ADB-4F48-AB6D-72E30E2246A6}"/>
    <dgm:cxn modelId="{D5ADCA2F-7E83-4716-BE0A-12F805096759}" type="presOf" srcId="{B2C0AECF-C4EC-4258-8579-4C50A91CA10C}" destId="{1B02995F-8748-4F85-BDCD-20971AE79DB9}" srcOrd="0" destOrd="0" presId="urn:microsoft.com/office/officeart/2005/8/layout/chevron2"/>
    <dgm:cxn modelId="{FEE98B34-2C90-462D-8072-5E63C5AAF393}" type="presOf" srcId="{77331F71-5E3F-4387-98AA-297B2C56C173}" destId="{C0D69162-23C1-401A-B08E-F2627EDD3912}" srcOrd="0" destOrd="0" presId="urn:microsoft.com/office/officeart/2005/8/layout/chevron2"/>
    <dgm:cxn modelId="{3DC74435-5628-43D1-A00F-BEC8A8F9A895}" type="presOf" srcId="{65DD0C79-84B5-49B8-B417-2F517B5992F8}" destId="{8DFE23F5-8D77-46B6-A176-8A1E9FC5EF86}" srcOrd="0" destOrd="2" presId="urn:microsoft.com/office/officeart/2005/8/layout/chevron2"/>
    <dgm:cxn modelId="{55ADC35D-945D-4509-AC3F-17B17F6FD8AD}" srcId="{574644EF-E4DB-45A0-BFEE-044A465CB3A1}" destId="{32B9E441-B04D-4D04-A7A2-2891B43AE368}" srcOrd="0" destOrd="0" parTransId="{1B2B57DC-8631-41AD-B488-3FB3559512F1}" sibTransId="{64652D43-0402-452C-A3C3-8B3E01F3E67C}"/>
    <dgm:cxn modelId="{74B63E5F-3765-4469-B328-86A1C135B4DD}" type="presOf" srcId="{32B9E441-B04D-4D04-A7A2-2891B43AE368}" destId="{8DFE23F5-8D77-46B6-A176-8A1E9FC5EF86}" srcOrd="0" destOrd="0" presId="urn:microsoft.com/office/officeart/2005/8/layout/chevron2"/>
    <dgm:cxn modelId="{C339E74F-A7E7-49B5-8FC3-B60FB59A54CC}" type="presOf" srcId="{574644EF-E4DB-45A0-BFEE-044A465CB3A1}" destId="{E11CA309-83B6-4068-A63D-139D62CAC095}" srcOrd="0" destOrd="0" presId="urn:microsoft.com/office/officeart/2005/8/layout/chevron2"/>
    <dgm:cxn modelId="{2D3CB057-9EFA-41A1-A3E2-39A7F50B86B8}" type="presOf" srcId="{AAED7DC4-6857-4CA5-B298-8F9D0A6AAE98}" destId="{93CABC34-7CB1-49BF-B70F-C0C7CCA6538D}" srcOrd="0" destOrd="0" presId="urn:microsoft.com/office/officeart/2005/8/layout/chevron2"/>
    <dgm:cxn modelId="{D946E558-2559-47BF-B784-3AED3C17ABCE}" srcId="{222A8C87-A1F2-46AC-B3BA-1A0B6403F350}" destId="{AAED7DC4-6857-4CA5-B298-8F9D0A6AAE98}" srcOrd="1" destOrd="0" parTransId="{875EFACA-A2CA-48A3-AFFC-8FBBD51FB25F}" sibTransId="{9A609586-F04E-4E5C-93FD-67978D8D73F5}"/>
    <dgm:cxn modelId="{6DC10F81-4838-4062-8D75-65F62D57D315}" type="presOf" srcId="{6FD3DF96-F556-4537-9403-3630AA7F8F3C}" destId="{28922EAD-B0BC-4AFD-BCA1-3AE11EF5331D}" srcOrd="0" destOrd="0" presId="urn:microsoft.com/office/officeart/2005/8/layout/chevron2"/>
    <dgm:cxn modelId="{B19FB094-E102-49B5-83D2-C42C71B71292}" srcId="{AAED7DC4-6857-4CA5-B298-8F9D0A6AAE98}" destId="{B2C0AECF-C4EC-4258-8579-4C50A91CA10C}" srcOrd="0" destOrd="0" parTransId="{CC04BAC3-E4C5-468E-A4DF-B763437C621B}" sibTransId="{7E60961E-8779-48A2-9DAF-FF25A76BF78C}"/>
    <dgm:cxn modelId="{7964CB99-D3E8-4F1B-AAD5-18A92211EDF8}" type="presOf" srcId="{5935DDD5-C30E-4094-B463-57AAA8C96F6D}" destId="{19C45C42-2AF5-4816-9260-BCF366391D60}" srcOrd="0" destOrd="0" presId="urn:microsoft.com/office/officeart/2005/8/layout/chevron2"/>
    <dgm:cxn modelId="{A8A575AE-70BE-44C4-B055-3D4C601103ED}" srcId="{574644EF-E4DB-45A0-BFEE-044A465CB3A1}" destId="{4404722F-6919-4B24-8823-DB3642B5044D}" srcOrd="1" destOrd="0" parTransId="{AF4CB8DE-3DFC-4C40-9165-117B96E4113A}" sibTransId="{D25AE41B-4E73-4C94-A38B-F14F572F0AF6}"/>
    <dgm:cxn modelId="{65E5EAB2-6E01-4F66-81D9-D855D78FB750}" srcId="{222A8C87-A1F2-46AC-B3BA-1A0B6403F350}" destId="{574644EF-E4DB-45A0-BFEE-044A465CB3A1}" srcOrd="3" destOrd="0" parTransId="{C2EFDF5F-F698-4573-9D93-3F0A3E49D944}" sibTransId="{AC976B7D-48A5-4B3A-84B0-A0165767D66E}"/>
    <dgm:cxn modelId="{728D62D9-04AB-40C0-87EF-87C843CB9BFA}" type="presOf" srcId="{222A8C87-A1F2-46AC-B3BA-1A0B6403F350}" destId="{36974863-160A-486C-94DD-1BEFCA798AC1}" srcOrd="0" destOrd="0" presId="urn:microsoft.com/office/officeart/2005/8/layout/chevron2"/>
    <dgm:cxn modelId="{4C23B7ED-4694-45D0-BEC1-7A9CF59C2ED3}" srcId="{222A8C87-A1F2-46AC-B3BA-1A0B6403F350}" destId="{77331F71-5E3F-4387-98AA-297B2C56C173}" srcOrd="2" destOrd="0" parTransId="{8A055493-2928-4D2D-B518-5D29F98C4639}" sibTransId="{CDBD27C2-7A37-4664-AEB1-9592D6AD01CC}"/>
    <dgm:cxn modelId="{3A618DE1-BFA7-4617-8D8C-41E2B6603CC4}" type="presParOf" srcId="{36974863-160A-486C-94DD-1BEFCA798AC1}" destId="{AA0E17FC-6FEF-496B-9CB6-E6DF23DC018C}" srcOrd="0" destOrd="0" presId="urn:microsoft.com/office/officeart/2005/8/layout/chevron2"/>
    <dgm:cxn modelId="{EB75E96B-F213-4D32-9683-38DFD0E9215F}" type="presParOf" srcId="{AA0E17FC-6FEF-496B-9CB6-E6DF23DC018C}" destId="{28922EAD-B0BC-4AFD-BCA1-3AE11EF5331D}" srcOrd="0" destOrd="0" presId="urn:microsoft.com/office/officeart/2005/8/layout/chevron2"/>
    <dgm:cxn modelId="{327FF628-50BD-45AD-8978-520A344220B6}" type="presParOf" srcId="{AA0E17FC-6FEF-496B-9CB6-E6DF23DC018C}" destId="{19C45C42-2AF5-4816-9260-BCF366391D60}" srcOrd="1" destOrd="0" presId="urn:microsoft.com/office/officeart/2005/8/layout/chevron2"/>
    <dgm:cxn modelId="{43471CE8-6A23-4DEB-B729-2D5B297A8D01}" type="presParOf" srcId="{36974863-160A-486C-94DD-1BEFCA798AC1}" destId="{C44FEF23-CB18-461B-877E-124215F21328}" srcOrd="1" destOrd="0" presId="urn:microsoft.com/office/officeart/2005/8/layout/chevron2"/>
    <dgm:cxn modelId="{C9BF1D5F-8B23-48B2-A8E4-21BD5DCB431A}" type="presParOf" srcId="{36974863-160A-486C-94DD-1BEFCA798AC1}" destId="{7A0D1DBF-AA37-4F7D-9DBE-961ACF07CA33}" srcOrd="2" destOrd="0" presId="urn:microsoft.com/office/officeart/2005/8/layout/chevron2"/>
    <dgm:cxn modelId="{489BBE68-48F4-488A-B42D-F39AF72F796C}" type="presParOf" srcId="{7A0D1DBF-AA37-4F7D-9DBE-961ACF07CA33}" destId="{93CABC34-7CB1-49BF-B70F-C0C7CCA6538D}" srcOrd="0" destOrd="0" presId="urn:microsoft.com/office/officeart/2005/8/layout/chevron2"/>
    <dgm:cxn modelId="{FA0AD404-6FB6-41FB-A922-6C38137E4C9E}" type="presParOf" srcId="{7A0D1DBF-AA37-4F7D-9DBE-961ACF07CA33}" destId="{1B02995F-8748-4F85-BDCD-20971AE79DB9}" srcOrd="1" destOrd="0" presId="urn:microsoft.com/office/officeart/2005/8/layout/chevron2"/>
    <dgm:cxn modelId="{20F22B72-EAD6-40C7-BB5E-44F6957B186A}" type="presParOf" srcId="{36974863-160A-486C-94DD-1BEFCA798AC1}" destId="{6AE857B0-B4A0-4B60-A82D-03F56B739B23}" srcOrd="3" destOrd="0" presId="urn:microsoft.com/office/officeart/2005/8/layout/chevron2"/>
    <dgm:cxn modelId="{80B4DE01-0A50-4155-A0AB-7E144ABA1434}" type="presParOf" srcId="{36974863-160A-486C-94DD-1BEFCA798AC1}" destId="{8590559B-962A-443E-A95A-68B15228991C}" srcOrd="4" destOrd="0" presId="urn:microsoft.com/office/officeart/2005/8/layout/chevron2"/>
    <dgm:cxn modelId="{927AD65B-297E-4735-9D08-22A73683478A}" type="presParOf" srcId="{8590559B-962A-443E-A95A-68B15228991C}" destId="{C0D69162-23C1-401A-B08E-F2627EDD3912}" srcOrd="0" destOrd="0" presId="urn:microsoft.com/office/officeart/2005/8/layout/chevron2"/>
    <dgm:cxn modelId="{ADC378CD-34E2-4F4E-96A6-E87CBEDD9A79}" type="presParOf" srcId="{8590559B-962A-443E-A95A-68B15228991C}" destId="{C04B32C6-01AD-4E97-90A5-AE508EB207D5}" srcOrd="1" destOrd="0" presId="urn:microsoft.com/office/officeart/2005/8/layout/chevron2"/>
    <dgm:cxn modelId="{9C07A09E-45A1-48A7-A5AF-FB4A65AFA1DB}" type="presParOf" srcId="{36974863-160A-486C-94DD-1BEFCA798AC1}" destId="{92EB55A3-F811-48F4-96EA-E215A898C83B}" srcOrd="5" destOrd="0" presId="urn:microsoft.com/office/officeart/2005/8/layout/chevron2"/>
    <dgm:cxn modelId="{7AD4D6AB-821B-48DE-9D23-9C827747A2D8}" type="presParOf" srcId="{36974863-160A-486C-94DD-1BEFCA798AC1}" destId="{CFECEBCC-4FD0-47CD-831B-6A712EB0D3A1}" srcOrd="6" destOrd="0" presId="urn:microsoft.com/office/officeart/2005/8/layout/chevron2"/>
    <dgm:cxn modelId="{052AB17F-9B96-4F0B-B4B4-70753DF8E986}" type="presParOf" srcId="{CFECEBCC-4FD0-47CD-831B-6A712EB0D3A1}" destId="{E11CA309-83B6-4068-A63D-139D62CAC095}" srcOrd="0" destOrd="0" presId="urn:microsoft.com/office/officeart/2005/8/layout/chevron2"/>
    <dgm:cxn modelId="{5BBAEC69-3354-4A0D-8743-B42E8830823E}" type="presParOf" srcId="{CFECEBCC-4FD0-47CD-831B-6A712EB0D3A1}" destId="{8DFE23F5-8D77-46B6-A176-8A1E9FC5EF8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C96CA78-2543-43B7-9CBE-F26466668673}"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F25088DB-A848-46B4-B755-4C068E3585F6}">
      <dgm:prSet phldrT="[Text]"/>
      <dgm:spPr>
        <a:solidFill>
          <a:srgbClr val="002060"/>
        </a:solidFill>
      </dgm:spPr>
      <dgm:t>
        <a:bodyPr/>
        <a:lstStyle/>
        <a:p>
          <a:pPr algn="just"/>
          <a:r>
            <a:rPr lang="en-US" b="1" dirty="0">
              <a:effectLst/>
              <a:latin typeface="Times New Roman" panose="02020603050405020304" pitchFamily="18" charset="0"/>
              <a:ea typeface="Calibri" panose="020F0502020204030204" pitchFamily="34" charset="0"/>
              <a:cs typeface="Times New Roman" panose="02020603050405020304" pitchFamily="18" charset="0"/>
            </a:rPr>
            <a:t>2.2.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Chiến</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tranh</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Trung</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Quốc</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Chiêm</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Thành</a:t>
          </a:r>
          <a:endParaRPr lang="en-US" u="none" dirty="0">
            <a:solidFill>
              <a:schemeClr val="bg1"/>
            </a:solidFill>
          </a:endParaRPr>
        </a:p>
      </dgm:t>
    </dgm:pt>
    <dgm:pt modelId="{486CB8D1-A3D7-4177-A6B2-EE1E062ACDCC}" type="parTrans" cxnId="{C1ABC549-7111-4BF3-9975-64B401F5ECCB}">
      <dgm:prSet/>
      <dgm:spPr/>
      <dgm:t>
        <a:bodyPr/>
        <a:lstStyle/>
        <a:p>
          <a:pPr algn="just"/>
          <a:endParaRPr lang="en-US"/>
        </a:p>
      </dgm:t>
    </dgm:pt>
    <dgm:pt modelId="{978E22B0-A692-4570-85B0-A5FBC79BA2E5}" type="sibTrans" cxnId="{C1ABC549-7111-4BF3-9975-64B401F5ECCB}">
      <dgm:prSet/>
      <dgm:spPr/>
      <dgm:t>
        <a:bodyPr/>
        <a:lstStyle/>
        <a:p>
          <a:pPr algn="just"/>
          <a:endParaRPr lang="en-US"/>
        </a:p>
      </dgm:t>
    </dgm:pt>
    <dgm:pt modelId="{53642D6B-BBB7-49BA-B150-5EF63508F00E}">
      <dgm:prSet phldrT="[Text]"/>
      <dgm:spPr>
        <a:ln>
          <a:solidFill>
            <a:srgbClr val="FF0000"/>
          </a:solidFill>
        </a:ln>
      </dgm:spPr>
      <dgm:t>
        <a:bodyPr/>
        <a:lstStyle/>
        <a:p>
          <a:pPr algn="just"/>
          <a:r>
            <a:rPr lang="en-US" b="1" u="none" dirty="0" err="1">
              <a:solidFill>
                <a:srgbClr val="7030A0"/>
              </a:solidFill>
              <a:latin typeface="+mn-lt"/>
              <a:cs typeface="Times New Roman" panose="02020603050405020304" pitchFamily="18" charset="0"/>
            </a:rPr>
            <a:t>Chống</a:t>
          </a:r>
          <a:r>
            <a:rPr lang="en-US" b="1" u="none" dirty="0">
              <a:solidFill>
                <a:srgbClr val="7030A0"/>
              </a:solidFill>
              <a:latin typeface="+mn-lt"/>
              <a:cs typeface="Times New Roman" panose="02020603050405020304" pitchFamily="18" charset="0"/>
            </a:rPr>
            <a:t> </a:t>
          </a:r>
          <a:r>
            <a:rPr lang="en-US" b="1" u="none" dirty="0" err="1">
              <a:solidFill>
                <a:srgbClr val="7030A0"/>
              </a:solidFill>
              <a:latin typeface="+mn-lt"/>
              <a:cs typeface="Times New Roman" panose="02020603050405020304" pitchFamily="18" charset="0"/>
            </a:rPr>
            <a:t>quân</a:t>
          </a:r>
          <a:r>
            <a:rPr lang="en-US" b="1" u="none" dirty="0">
              <a:solidFill>
                <a:srgbClr val="7030A0"/>
              </a:solidFill>
              <a:latin typeface="+mn-lt"/>
              <a:cs typeface="Times New Roman" panose="02020603050405020304" pitchFamily="18" charset="0"/>
            </a:rPr>
            <a:t> </a:t>
          </a:r>
          <a:r>
            <a:rPr lang="en-US" b="1" u="none" dirty="0" err="1">
              <a:solidFill>
                <a:srgbClr val="7030A0"/>
              </a:solidFill>
              <a:latin typeface="+mn-lt"/>
              <a:cs typeface="Times New Roman" panose="02020603050405020304" pitchFamily="18" charset="0"/>
            </a:rPr>
            <a:t>Tống</a:t>
          </a:r>
          <a:r>
            <a:rPr lang="en-US" b="1" u="none" dirty="0">
              <a:solidFill>
                <a:srgbClr val="7030A0"/>
              </a:solidFill>
              <a:latin typeface="+mn-lt"/>
              <a:cs typeface="Times New Roman" panose="02020603050405020304" pitchFamily="18" charset="0"/>
            </a:rPr>
            <a:t> </a:t>
          </a:r>
          <a:r>
            <a:rPr lang="en-US" b="1" u="none" dirty="0" err="1">
              <a:solidFill>
                <a:srgbClr val="7030A0"/>
              </a:solidFill>
              <a:latin typeface="+mn-lt"/>
              <a:cs typeface="Times New Roman" panose="02020603050405020304" pitchFamily="18" charset="0"/>
            </a:rPr>
            <a:t>xâm</a:t>
          </a:r>
          <a:r>
            <a:rPr lang="en-US" b="1" u="none" dirty="0">
              <a:solidFill>
                <a:srgbClr val="7030A0"/>
              </a:solidFill>
              <a:latin typeface="+mn-lt"/>
              <a:cs typeface="Times New Roman" panose="02020603050405020304" pitchFamily="18" charset="0"/>
            </a:rPr>
            <a:t> l</a:t>
          </a:r>
          <a:r>
            <a:rPr lang="vi-VN" b="1" u="none" dirty="0">
              <a:solidFill>
                <a:srgbClr val="7030A0"/>
              </a:solidFill>
              <a:latin typeface="+mn-lt"/>
              <a:cs typeface="Times New Roman" panose="02020603050405020304" pitchFamily="18" charset="0"/>
            </a:rPr>
            <a:t>ược</a:t>
          </a:r>
          <a:r>
            <a:rPr lang="en-US" b="1" u="none" dirty="0">
              <a:solidFill>
                <a:srgbClr val="7030A0"/>
              </a:solidFill>
              <a:latin typeface="+mn-lt"/>
              <a:cs typeface="Times New Roman" panose="02020603050405020304" pitchFamily="18" charset="0"/>
            </a:rPr>
            <a:t> 1075-1077</a:t>
          </a:r>
          <a:endParaRPr lang="en-US" u="none" dirty="0">
            <a:solidFill>
              <a:srgbClr val="7030A0"/>
            </a:solidFill>
            <a:latin typeface="+mn-lt"/>
          </a:endParaRPr>
        </a:p>
      </dgm:t>
    </dgm:pt>
    <dgm:pt modelId="{A1A4CC1A-05EF-4615-B95B-B3F441DD750D}" type="parTrans" cxnId="{E991111B-9880-4832-929B-E1DD1A00C146}">
      <dgm:prSet/>
      <dgm:spPr/>
      <dgm:t>
        <a:bodyPr/>
        <a:lstStyle/>
        <a:p>
          <a:pPr algn="just"/>
          <a:endParaRPr lang="en-US"/>
        </a:p>
      </dgm:t>
    </dgm:pt>
    <dgm:pt modelId="{13C7DD10-9E82-4866-9344-80491EB6F149}" type="sibTrans" cxnId="{E991111B-9880-4832-929B-E1DD1A00C146}">
      <dgm:prSet/>
      <dgm:spPr/>
      <dgm:t>
        <a:bodyPr/>
        <a:lstStyle/>
        <a:p>
          <a:pPr algn="just"/>
          <a:endParaRPr lang="en-US"/>
        </a:p>
      </dgm:t>
    </dgm:pt>
    <dgm:pt modelId="{20BEA179-6C8F-4341-A722-5DA6E079088F}">
      <dgm:prSet phldrT="[Text]"/>
      <dgm:spPr/>
      <dgm:t>
        <a:bodyPr/>
        <a:lstStyle/>
        <a:p>
          <a:pPr algn="just"/>
          <a:r>
            <a:rPr lang="en-US" b="1" u="none" dirty="0">
              <a:solidFill>
                <a:srgbClr val="006600"/>
              </a:solidFill>
              <a:latin typeface="+mn-lt"/>
              <a:cs typeface="Times New Roman" panose="02020603050405020304" pitchFamily="18" charset="0"/>
            </a:rPr>
            <a:t>Ba </a:t>
          </a:r>
          <a:r>
            <a:rPr lang="en-US" b="1" u="none" dirty="0" err="1">
              <a:solidFill>
                <a:srgbClr val="006600"/>
              </a:solidFill>
              <a:latin typeface="+mn-lt"/>
              <a:cs typeface="Times New Roman" panose="02020603050405020304" pitchFamily="18" charset="0"/>
            </a:rPr>
            <a:t>lần</a:t>
          </a:r>
          <a:r>
            <a:rPr lang="en-US" b="1" u="none" dirty="0">
              <a:solidFill>
                <a:srgbClr val="006600"/>
              </a:solidFill>
              <a:latin typeface="+mn-lt"/>
              <a:cs typeface="Times New Roman" panose="02020603050405020304" pitchFamily="18" charset="0"/>
            </a:rPr>
            <a:t> </a:t>
          </a:r>
          <a:r>
            <a:rPr lang="en-US" b="1" u="none" dirty="0" err="1">
              <a:solidFill>
                <a:srgbClr val="006600"/>
              </a:solidFill>
              <a:latin typeface="+mn-lt"/>
              <a:cs typeface="Times New Roman" panose="02020603050405020304" pitchFamily="18" charset="0"/>
            </a:rPr>
            <a:t>chống</a:t>
          </a:r>
          <a:r>
            <a:rPr lang="en-US" b="1" u="none" dirty="0">
              <a:solidFill>
                <a:srgbClr val="006600"/>
              </a:solidFill>
              <a:latin typeface="+mn-lt"/>
              <a:cs typeface="Times New Roman" panose="02020603050405020304" pitchFamily="18" charset="0"/>
            </a:rPr>
            <a:t> </a:t>
          </a:r>
          <a:r>
            <a:rPr lang="en-US" b="1" u="none" dirty="0" err="1">
              <a:solidFill>
                <a:srgbClr val="006600"/>
              </a:solidFill>
              <a:latin typeface="+mn-lt"/>
              <a:cs typeface="Times New Roman" panose="02020603050405020304" pitchFamily="18" charset="0"/>
            </a:rPr>
            <a:t>quân</a:t>
          </a:r>
          <a:r>
            <a:rPr lang="en-US" b="1" u="none" dirty="0">
              <a:solidFill>
                <a:srgbClr val="006600"/>
              </a:solidFill>
              <a:latin typeface="+mn-lt"/>
              <a:cs typeface="Times New Roman" panose="02020603050405020304" pitchFamily="18" charset="0"/>
            </a:rPr>
            <a:t> </a:t>
          </a:r>
          <a:r>
            <a:rPr lang="en-US" b="1" u="none" dirty="0" err="1">
              <a:solidFill>
                <a:srgbClr val="006600"/>
              </a:solidFill>
              <a:latin typeface="+mn-lt"/>
              <a:cs typeface="Times New Roman" panose="02020603050405020304" pitchFamily="18" charset="0"/>
            </a:rPr>
            <a:t>Mông</a:t>
          </a:r>
          <a:r>
            <a:rPr lang="en-US" b="1" u="none" dirty="0">
              <a:solidFill>
                <a:srgbClr val="006600"/>
              </a:solidFill>
              <a:latin typeface="+mn-lt"/>
              <a:cs typeface="Times New Roman" panose="02020603050405020304" pitchFamily="18" charset="0"/>
            </a:rPr>
            <a:t> – </a:t>
          </a:r>
          <a:r>
            <a:rPr lang="en-US" b="1" u="none" dirty="0" err="1">
              <a:solidFill>
                <a:srgbClr val="006600"/>
              </a:solidFill>
              <a:latin typeface="+mn-lt"/>
              <a:cs typeface="Times New Roman" panose="02020603050405020304" pitchFamily="18" charset="0"/>
            </a:rPr>
            <a:t>Nguyên</a:t>
          </a:r>
          <a:endParaRPr lang="en-US" u="none" dirty="0">
            <a:latin typeface="+mn-lt"/>
          </a:endParaRPr>
        </a:p>
      </dgm:t>
    </dgm:pt>
    <dgm:pt modelId="{B3748DAE-6C76-463E-AF4B-A160BE1C263F}" type="parTrans" cxnId="{ABCC6A5A-AC27-4CBF-A609-7E9E08F7829D}">
      <dgm:prSet/>
      <dgm:spPr/>
      <dgm:t>
        <a:bodyPr/>
        <a:lstStyle/>
        <a:p>
          <a:pPr algn="just"/>
          <a:endParaRPr lang="en-US"/>
        </a:p>
      </dgm:t>
    </dgm:pt>
    <dgm:pt modelId="{A38CE385-0DD6-40BC-8103-E7539543A454}" type="sibTrans" cxnId="{ABCC6A5A-AC27-4CBF-A609-7E9E08F7829D}">
      <dgm:prSet/>
      <dgm:spPr/>
      <dgm:t>
        <a:bodyPr/>
        <a:lstStyle/>
        <a:p>
          <a:pPr algn="just"/>
          <a:endParaRPr lang="en-US"/>
        </a:p>
      </dgm:t>
    </dgm:pt>
    <dgm:pt modelId="{B6699ACE-CBA3-4FF7-AA71-CE8FD4A56481}">
      <dgm:prSet phldrT="[Text]"/>
      <dgm:spPr/>
      <dgm:t>
        <a:bodyPr/>
        <a:lstStyle/>
        <a:p>
          <a:pPr algn="just"/>
          <a:r>
            <a:rPr lang="en-US" b="1" u="none" dirty="0" err="1">
              <a:solidFill>
                <a:srgbClr val="FF0000"/>
              </a:solidFill>
              <a:latin typeface="+mn-lt"/>
              <a:cs typeface="Times New Roman" panose="02020603050405020304" pitchFamily="18" charset="0"/>
            </a:rPr>
            <a:t>Chống</a:t>
          </a:r>
          <a:r>
            <a:rPr lang="en-US" b="1" u="none" dirty="0">
              <a:solidFill>
                <a:srgbClr val="FF0000"/>
              </a:solidFill>
              <a:latin typeface="+mn-lt"/>
              <a:cs typeface="Times New Roman" panose="02020603050405020304" pitchFamily="18" charset="0"/>
            </a:rPr>
            <a:t> </a:t>
          </a:r>
          <a:r>
            <a:rPr lang="en-US" b="1" u="none" dirty="0" err="1">
              <a:solidFill>
                <a:srgbClr val="FF0000"/>
              </a:solidFill>
              <a:latin typeface="+mn-lt"/>
              <a:cs typeface="Times New Roman" panose="02020603050405020304" pitchFamily="18" charset="0"/>
            </a:rPr>
            <a:t>quân</a:t>
          </a:r>
          <a:r>
            <a:rPr lang="en-US" b="1" u="none" dirty="0">
              <a:solidFill>
                <a:srgbClr val="FF0000"/>
              </a:solidFill>
              <a:latin typeface="+mn-lt"/>
              <a:cs typeface="Times New Roman" panose="02020603050405020304" pitchFamily="18" charset="0"/>
            </a:rPr>
            <a:t> Minh </a:t>
          </a:r>
          <a:r>
            <a:rPr lang="en-US" b="1" u="none" dirty="0" err="1">
              <a:solidFill>
                <a:srgbClr val="FF0000"/>
              </a:solidFill>
              <a:latin typeface="+mn-lt"/>
              <a:cs typeface="Times New Roman" panose="02020603050405020304" pitchFamily="18" charset="0"/>
            </a:rPr>
            <a:t>xâm</a:t>
          </a:r>
          <a:r>
            <a:rPr lang="en-US" b="1" u="none" dirty="0">
              <a:solidFill>
                <a:srgbClr val="FF0000"/>
              </a:solidFill>
              <a:latin typeface="+mn-lt"/>
              <a:cs typeface="Times New Roman" panose="02020603050405020304" pitchFamily="18" charset="0"/>
            </a:rPr>
            <a:t> </a:t>
          </a:r>
          <a:r>
            <a:rPr lang="en-US" b="1" u="none" dirty="0" err="1">
              <a:solidFill>
                <a:srgbClr val="FF0000"/>
              </a:solidFill>
              <a:latin typeface="+mn-lt"/>
              <a:cs typeface="Times New Roman" panose="02020603050405020304" pitchFamily="18" charset="0"/>
            </a:rPr>
            <a:t>lược</a:t>
          </a:r>
          <a:r>
            <a:rPr lang="en-US" b="1" u="none" dirty="0">
              <a:solidFill>
                <a:srgbClr val="FF0000"/>
              </a:solidFill>
              <a:latin typeface="+mn-lt"/>
              <a:cs typeface="Times New Roman" panose="02020603050405020304" pitchFamily="18" charset="0"/>
            </a:rPr>
            <a:t> (1407)</a:t>
          </a:r>
        </a:p>
      </dgm:t>
    </dgm:pt>
    <dgm:pt modelId="{61A90CFC-C600-49E0-9397-98EA89F6F60F}" type="parTrans" cxnId="{3534F3DF-0916-4F54-90C8-1E0728570D8A}">
      <dgm:prSet/>
      <dgm:spPr/>
      <dgm:t>
        <a:bodyPr/>
        <a:lstStyle/>
        <a:p>
          <a:pPr algn="just"/>
          <a:endParaRPr lang="en-US"/>
        </a:p>
      </dgm:t>
    </dgm:pt>
    <dgm:pt modelId="{6DF56995-A4DF-4EE2-BD0D-60E46C9474F7}" type="sibTrans" cxnId="{3534F3DF-0916-4F54-90C8-1E0728570D8A}">
      <dgm:prSet/>
      <dgm:spPr/>
      <dgm:t>
        <a:bodyPr/>
        <a:lstStyle/>
        <a:p>
          <a:pPr algn="just"/>
          <a:endParaRPr lang="en-US"/>
        </a:p>
      </dgm:t>
    </dgm:pt>
    <dgm:pt modelId="{DDD4A2C2-55BC-41E9-8058-C80779415199}">
      <dgm:prSet phldrT="[Text]"/>
      <dgm:spPr/>
      <dgm:t>
        <a:bodyPr/>
        <a:lstStyle/>
        <a:p>
          <a:pPr algn="just">
            <a:buNone/>
          </a:pPr>
          <a:r>
            <a:rPr lang="en-US">
              <a:effectLst/>
              <a:latin typeface="+mn-lt"/>
              <a:ea typeface="Calibri" panose="020F0502020204030204" pitchFamily="34" charset="0"/>
            </a:rPr>
            <a:t>Chiến tranh Việt-Champa</a:t>
          </a:r>
          <a:endParaRPr lang="en-US" b="1" u="sng" dirty="0">
            <a:solidFill>
              <a:srgbClr val="FF0000"/>
            </a:solidFill>
            <a:latin typeface="+mn-lt"/>
            <a:cs typeface="Times New Roman" panose="02020603050405020304" pitchFamily="18" charset="0"/>
          </a:endParaRPr>
        </a:p>
      </dgm:t>
    </dgm:pt>
    <dgm:pt modelId="{6C8AAB1C-B57B-4D0A-804C-D670016D0900}" type="parTrans" cxnId="{84FE3B62-3B07-49C5-8AEF-5AF9027AF6F7}">
      <dgm:prSet/>
      <dgm:spPr/>
      <dgm:t>
        <a:bodyPr/>
        <a:lstStyle/>
        <a:p>
          <a:endParaRPr lang="en-US"/>
        </a:p>
      </dgm:t>
    </dgm:pt>
    <dgm:pt modelId="{BF1A76AC-8861-4EF7-8CF2-471FAE403100}" type="sibTrans" cxnId="{84FE3B62-3B07-49C5-8AEF-5AF9027AF6F7}">
      <dgm:prSet/>
      <dgm:spPr/>
      <dgm:t>
        <a:bodyPr/>
        <a:lstStyle/>
        <a:p>
          <a:endParaRPr lang="en-US"/>
        </a:p>
      </dgm:t>
    </dgm:pt>
    <dgm:pt modelId="{C24D2F7D-E769-48CA-AF74-84C99AA0EE43}" type="pres">
      <dgm:prSet presAssocID="{1C96CA78-2543-43B7-9CBE-F26466668673}" presName="diagram" presStyleCnt="0">
        <dgm:presLayoutVars>
          <dgm:chPref val="1"/>
          <dgm:dir/>
          <dgm:animOne val="branch"/>
          <dgm:animLvl val="lvl"/>
          <dgm:resizeHandles/>
        </dgm:presLayoutVars>
      </dgm:prSet>
      <dgm:spPr/>
    </dgm:pt>
    <dgm:pt modelId="{88685868-3F3C-48AA-A78C-3CD7F1B6EB52}" type="pres">
      <dgm:prSet presAssocID="{F25088DB-A848-46B4-B755-4C068E3585F6}" presName="root" presStyleCnt="0"/>
      <dgm:spPr/>
    </dgm:pt>
    <dgm:pt modelId="{50A89691-C5BB-4650-9E39-CD44996781A0}" type="pres">
      <dgm:prSet presAssocID="{F25088DB-A848-46B4-B755-4C068E3585F6}" presName="rootComposite" presStyleCnt="0"/>
      <dgm:spPr/>
    </dgm:pt>
    <dgm:pt modelId="{273F9A8D-F8F6-4CC6-B016-E4080AFE829F}" type="pres">
      <dgm:prSet presAssocID="{F25088DB-A848-46B4-B755-4C068E3585F6}" presName="rootText" presStyleLbl="node1" presStyleIdx="0" presStyleCnt="1" custScaleX="626300"/>
      <dgm:spPr/>
    </dgm:pt>
    <dgm:pt modelId="{CD38FDB2-E996-4307-B66F-3D567D6B07FE}" type="pres">
      <dgm:prSet presAssocID="{F25088DB-A848-46B4-B755-4C068E3585F6}" presName="rootConnector" presStyleLbl="node1" presStyleIdx="0" presStyleCnt="1"/>
      <dgm:spPr/>
    </dgm:pt>
    <dgm:pt modelId="{2C6EFAD1-DC0E-439B-A021-613EF30E4F6D}" type="pres">
      <dgm:prSet presAssocID="{F25088DB-A848-46B4-B755-4C068E3585F6}" presName="childShape" presStyleCnt="0"/>
      <dgm:spPr/>
    </dgm:pt>
    <dgm:pt modelId="{4DF7E78E-FA81-440B-93CF-C86732D016CD}" type="pres">
      <dgm:prSet presAssocID="{A1A4CC1A-05EF-4615-B95B-B3F441DD750D}" presName="Name13" presStyleLbl="parChTrans1D2" presStyleIdx="0" presStyleCnt="4"/>
      <dgm:spPr/>
    </dgm:pt>
    <dgm:pt modelId="{FB582799-E5E0-4761-BC46-6E9DCDDC0A81}" type="pres">
      <dgm:prSet presAssocID="{53642D6B-BBB7-49BA-B150-5EF63508F00E}" presName="childText" presStyleLbl="bgAcc1" presStyleIdx="0" presStyleCnt="4" custScaleX="486354" custLinFactNeighborX="-9918" custLinFactNeighborY="-10022">
        <dgm:presLayoutVars>
          <dgm:bulletEnabled val="1"/>
        </dgm:presLayoutVars>
      </dgm:prSet>
      <dgm:spPr/>
    </dgm:pt>
    <dgm:pt modelId="{8908BB11-47CA-49BD-803F-9214FD02A8ED}" type="pres">
      <dgm:prSet presAssocID="{B3748DAE-6C76-463E-AF4B-A160BE1C263F}" presName="Name13" presStyleLbl="parChTrans1D2" presStyleIdx="1" presStyleCnt="4"/>
      <dgm:spPr/>
    </dgm:pt>
    <dgm:pt modelId="{EED867B5-4873-43FE-A841-741C27F238CE}" type="pres">
      <dgm:prSet presAssocID="{20BEA179-6C8F-4341-A722-5DA6E079088F}" presName="childText" presStyleLbl="bgAcc1" presStyleIdx="1" presStyleCnt="4" custScaleX="567493" custLinFactNeighborX="-1857" custLinFactNeighborY="-23591">
        <dgm:presLayoutVars>
          <dgm:bulletEnabled val="1"/>
        </dgm:presLayoutVars>
      </dgm:prSet>
      <dgm:spPr/>
    </dgm:pt>
    <dgm:pt modelId="{0FD61B73-7CD4-4B0A-9D32-EA94EB71E35D}" type="pres">
      <dgm:prSet presAssocID="{61A90CFC-C600-49E0-9397-98EA89F6F60F}" presName="Name13" presStyleLbl="parChTrans1D2" presStyleIdx="2" presStyleCnt="4"/>
      <dgm:spPr/>
    </dgm:pt>
    <dgm:pt modelId="{60EB736B-3CD1-43F5-8E9C-5D81C6BD656F}" type="pres">
      <dgm:prSet presAssocID="{B6699ACE-CBA3-4FF7-AA71-CE8FD4A56481}" presName="childText" presStyleLbl="bgAcc1" presStyleIdx="2" presStyleCnt="4" custScaleX="589881">
        <dgm:presLayoutVars>
          <dgm:bulletEnabled val="1"/>
        </dgm:presLayoutVars>
      </dgm:prSet>
      <dgm:spPr/>
    </dgm:pt>
    <dgm:pt modelId="{6B325B0C-8B13-4D12-8323-95134482EF50}" type="pres">
      <dgm:prSet presAssocID="{6C8AAB1C-B57B-4D0A-804C-D670016D0900}" presName="Name13" presStyleLbl="parChTrans1D2" presStyleIdx="3" presStyleCnt="4"/>
      <dgm:spPr/>
    </dgm:pt>
    <dgm:pt modelId="{A11CC42C-34FF-4180-B0E7-3B8D3C61BD75}" type="pres">
      <dgm:prSet presAssocID="{DDD4A2C2-55BC-41E9-8058-C80779415199}" presName="childText" presStyleLbl="bgAcc1" presStyleIdx="3" presStyleCnt="4" custScaleX="605317">
        <dgm:presLayoutVars>
          <dgm:bulletEnabled val="1"/>
        </dgm:presLayoutVars>
      </dgm:prSet>
      <dgm:spPr/>
    </dgm:pt>
  </dgm:ptLst>
  <dgm:cxnLst>
    <dgm:cxn modelId="{E991111B-9880-4832-929B-E1DD1A00C146}" srcId="{F25088DB-A848-46B4-B755-4C068E3585F6}" destId="{53642D6B-BBB7-49BA-B150-5EF63508F00E}" srcOrd="0" destOrd="0" parTransId="{A1A4CC1A-05EF-4615-B95B-B3F441DD750D}" sibTransId="{13C7DD10-9E82-4866-9344-80491EB6F149}"/>
    <dgm:cxn modelId="{0CBAD92C-D0C6-4A92-BAE1-480A2952401D}" type="presOf" srcId="{6C8AAB1C-B57B-4D0A-804C-D670016D0900}" destId="{6B325B0C-8B13-4D12-8323-95134482EF50}" srcOrd="0" destOrd="0" presId="urn:microsoft.com/office/officeart/2005/8/layout/hierarchy3"/>
    <dgm:cxn modelId="{EAE8D930-169B-4560-9F35-D5784B8F9AD4}" type="presOf" srcId="{20BEA179-6C8F-4341-A722-5DA6E079088F}" destId="{EED867B5-4873-43FE-A841-741C27F238CE}" srcOrd="0" destOrd="0" presId="urn:microsoft.com/office/officeart/2005/8/layout/hierarchy3"/>
    <dgm:cxn modelId="{84FE3B62-3B07-49C5-8AEF-5AF9027AF6F7}" srcId="{F25088DB-A848-46B4-B755-4C068E3585F6}" destId="{DDD4A2C2-55BC-41E9-8058-C80779415199}" srcOrd="3" destOrd="0" parTransId="{6C8AAB1C-B57B-4D0A-804C-D670016D0900}" sibTransId="{BF1A76AC-8861-4EF7-8CF2-471FAE403100}"/>
    <dgm:cxn modelId="{C1ABC549-7111-4BF3-9975-64B401F5ECCB}" srcId="{1C96CA78-2543-43B7-9CBE-F26466668673}" destId="{F25088DB-A848-46B4-B755-4C068E3585F6}" srcOrd="0" destOrd="0" parTransId="{486CB8D1-A3D7-4177-A6B2-EE1E062ACDCC}" sibTransId="{978E22B0-A692-4570-85B0-A5FBC79BA2E5}"/>
    <dgm:cxn modelId="{15DFEC4C-35F0-473A-B020-ACC1AE78969E}" type="presOf" srcId="{F25088DB-A848-46B4-B755-4C068E3585F6}" destId="{273F9A8D-F8F6-4CC6-B016-E4080AFE829F}" srcOrd="0" destOrd="0" presId="urn:microsoft.com/office/officeart/2005/8/layout/hierarchy3"/>
    <dgm:cxn modelId="{EE5E996D-0708-4C07-B7B9-9677604E9BB2}" type="presOf" srcId="{1C96CA78-2543-43B7-9CBE-F26466668673}" destId="{C24D2F7D-E769-48CA-AF74-84C99AA0EE43}" srcOrd="0" destOrd="0" presId="urn:microsoft.com/office/officeart/2005/8/layout/hierarchy3"/>
    <dgm:cxn modelId="{D048DA4F-8FE2-4F8C-B114-940F69214199}" type="presOf" srcId="{61A90CFC-C600-49E0-9397-98EA89F6F60F}" destId="{0FD61B73-7CD4-4B0A-9D32-EA94EB71E35D}" srcOrd="0" destOrd="0" presId="urn:microsoft.com/office/officeart/2005/8/layout/hierarchy3"/>
    <dgm:cxn modelId="{ABCC6A5A-AC27-4CBF-A609-7E9E08F7829D}" srcId="{F25088DB-A848-46B4-B755-4C068E3585F6}" destId="{20BEA179-6C8F-4341-A722-5DA6E079088F}" srcOrd="1" destOrd="0" parTransId="{B3748DAE-6C76-463E-AF4B-A160BE1C263F}" sibTransId="{A38CE385-0DD6-40BC-8103-E7539543A454}"/>
    <dgm:cxn modelId="{F1BF528A-A737-46D2-861D-3AF65B5BCA46}" type="presOf" srcId="{A1A4CC1A-05EF-4615-B95B-B3F441DD750D}" destId="{4DF7E78E-FA81-440B-93CF-C86732D016CD}" srcOrd="0" destOrd="0" presId="urn:microsoft.com/office/officeart/2005/8/layout/hierarchy3"/>
    <dgm:cxn modelId="{4D7674AD-8C48-4C2B-B864-9EBE6EA19949}" type="presOf" srcId="{DDD4A2C2-55BC-41E9-8058-C80779415199}" destId="{A11CC42C-34FF-4180-B0E7-3B8D3C61BD75}" srcOrd="0" destOrd="0" presId="urn:microsoft.com/office/officeart/2005/8/layout/hierarchy3"/>
    <dgm:cxn modelId="{3E0087AD-B831-4946-9E98-B4D02FB901CA}" type="presOf" srcId="{53642D6B-BBB7-49BA-B150-5EF63508F00E}" destId="{FB582799-E5E0-4761-BC46-6E9DCDDC0A81}" srcOrd="0" destOrd="0" presId="urn:microsoft.com/office/officeart/2005/8/layout/hierarchy3"/>
    <dgm:cxn modelId="{778DF1B5-AFAC-4399-B5FF-6A999D50B69F}" type="presOf" srcId="{B6699ACE-CBA3-4FF7-AA71-CE8FD4A56481}" destId="{60EB736B-3CD1-43F5-8E9C-5D81C6BD656F}" srcOrd="0" destOrd="0" presId="urn:microsoft.com/office/officeart/2005/8/layout/hierarchy3"/>
    <dgm:cxn modelId="{88992BDF-5D9A-41C3-89BF-CBAB1856334C}" type="presOf" srcId="{B3748DAE-6C76-463E-AF4B-A160BE1C263F}" destId="{8908BB11-47CA-49BD-803F-9214FD02A8ED}" srcOrd="0" destOrd="0" presId="urn:microsoft.com/office/officeart/2005/8/layout/hierarchy3"/>
    <dgm:cxn modelId="{3534F3DF-0916-4F54-90C8-1E0728570D8A}" srcId="{F25088DB-A848-46B4-B755-4C068E3585F6}" destId="{B6699ACE-CBA3-4FF7-AA71-CE8FD4A56481}" srcOrd="2" destOrd="0" parTransId="{61A90CFC-C600-49E0-9397-98EA89F6F60F}" sibTransId="{6DF56995-A4DF-4EE2-BD0D-60E46C9474F7}"/>
    <dgm:cxn modelId="{1F40EBE4-7611-432E-BA39-20569725AF18}" type="presOf" srcId="{F25088DB-A848-46B4-B755-4C068E3585F6}" destId="{CD38FDB2-E996-4307-B66F-3D567D6B07FE}" srcOrd="1" destOrd="0" presId="urn:microsoft.com/office/officeart/2005/8/layout/hierarchy3"/>
    <dgm:cxn modelId="{B93C5FFE-099B-4EB7-BE92-B2BB851D0C15}" type="presParOf" srcId="{C24D2F7D-E769-48CA-AF74-84C99AA0EE43}" destId="{88685868-3F3C-48AA-A78C-3CD7F1B6EB52}" srcOrd="0" destOrd="0" presId="urn:microsoft.com/office/officeart/2005/8/layout/hierarchy3"/>
    <dgm:cxn modelId="{2A47050D-F0DA-4A53-8EBA-ADB86C1954E5}" type="presParOf" srcId="{88685868-3F3C-48AA-A78C-3CD7F1B6EB52}" destId="{50A89691-C5BB-4650-9E39-CD44996781A0}" srcOrd="0" destOrd="0" presId="urn:microsoft.com/office/officeart/2005/8/layout/hierarchy3"/>
    <dgm:cxn modelId="{9B05C663-2A9C-4A63-AD4D-BF332C29DBC8}" type="presParOf" srcId="{50A89691-C5BB-4650-9E39-CD44996781A0}" destId="{273F9A8D-F8F6-4CC6-B016-E4080AFE829F}" srcOrd="0" destOrd="0" presId="urn:microsoft.com/office/officeart/2005/8/layout/hierarchy3"/>
    <dgm:cxn modelId="{D21B8241-2524-4CF3-8F59-3038AE68FF8B}" type="presParOf" srcId="{50A89691-C5BB-4650-9E39-CD44996781A0}" destId="{CD38FDB2-E996-4307-B66F-3D567D6B07FE}" srcOrd="1" destOrd="0" presId="urn:microsoft.com/office/officeart/2005/8/layout/hierarchy3"/>
    <dgm:cxn modelId="{1AF71A33-0B32-4397-ACA8-D0B55F4B4A3D}" type="presParOf" srcId="{88685868-3F3C-48AA-A78C-3CD7F1B6EB52}" destId="{2C6EFAD1-DC0E-439B-A021-613EF30E4F6D}" srcOrd="1" destOrd="0" presId="urn:microsoft.com/office/officeart/2005/8/layout/hierarchy3"/>
    <dgm:cxn modelId="{544C573D-88C8-49D3-8111-D35316C645C8}" type="presParOf" srcId="{2C6EFAD1-DC0E-439B-A021-613EF30E4F6D}" destId="{4DF7E78E-FA81-440B-93CF-C86732D016CD}" srcOrd="0" destOrd="0" presId="urn:microsoft.com/office/officeart/2005/8/layout/hierarchy3"/>
    <dgm:cxn modelId="{4B32D8DB-2DC4-4BA4-B643-8CECAF251A7E}" type="presParOf" srcId="{2C6EFAD1-DC0E-439B-A021-613EF30E4F6D}" destId="{FB582799-E5E0-4761-BC46-6E9DCDDC0A81}" srcOrd="1" destOrd="0" presId="urn:microsoft.com/office/officeart/2005/8/layout/hierarchy3"/>
    <dgm:cxn modelId="{A080B283-4CE7-4663-936C-4E8498466604}" type="presParOf" srcId="{2C6EFAD1-DC0E-439B-A021-613EF30E4F6D}" destId="{8908BB11-47CA-49BD-803F-9214FD02A8ED}" srcOrd="2" destOrd="0" presId="urn:microsoft.com/office/officeart/2005/8/layout/hierarchy3"/>
    <dgm:cxn modelId="{43C5A829-B8E3-402A-91B1-19F13890DDE3}" type="presParOf" srcId="{2C6EFAD1-DC0E-439B-A021-613EF30E4F6D}" destId="{EED867B5-4873-43FE-A841-741C27F238CE}" srcOrd="3" destOrd="0" presId="urn:microsoft.com/office/officeart/2005/8/layout/hierarchy3"/>
    <dgm:cxn modelId="{00817126-C44F-440E-A7D2-431B0C844BDA}" type="presParOf" srcId="{2C6EFAD1-DC0E-439B-A021-613EF30E4F6D}" destId="{0FD61B73-7CD4-4B0A-9D32-EA94EB71E35D}" srcOrd="4" destOrd="0" presId="urn:microsoft.com/office/officeart/2005/8/layout/hierarchy3"/>
    <dgm:cxn modelId="{673C0098-0CE3-4CEC-B1D9-FC17D0F580D1}" type="presParOf" srcId="{2C6EFAD1-DC0E-439B-A021-613EF30E4F6D}" destId="{60EB736B-3CD1-43F5-8E9C-5D81C6BD656F}" srcOrd="5" destOrd="0" presId="urn:microsoft.com/office/officeart/2005/8/layout/hierarchy3"/>
    <dgm:cxn modelId="{B49C91B3-CB37-4F4A-B18C-7FCCF5903F46}" type="presParOf" srcId="{2C6EFAD1-DC0E-439B-A021-613EF30E4F6D}" destId="{6B325B0C-8B13-4D12-8323-95134482EF50}" srcOrd="6" destOrd="0" presId="urn:microsoft.com/office/officeart/2005/8/layout/hierarchy3"/>
    <dgm:cxn modelId="{FA6F4E20-1DA5-4440-90E8-C0C0C9191DA1}" type="presParOf" srcId="{2C6EFAD1-DC0E-439B-A021-613EF30E4F6D}" destId="{A11CC42C-34FF-4180-B0E7-3B8D3C61BD75}"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72B6626-1F40-4FD8-B1BA-41D6AF109344}"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3BA44303-E29E-467A-B10B-AEE5ED97E86C}">
      <dgm:prSet phldrT="[Text]" custT="1"/>
      <dgm:spPr/>
      <dgm:t>
        <a:bodyPr/>
        <a:lstStyle/>
        <a:p>
          <a:pPr algn="just"/>
          <a:r>
            <a:rPr lang="en-US" sz="2400" dirty="0"/>
            <a:t>Khi </a:t>
          </a:r>
          <a:r>
            <a:rPr lang="en-US" sz="2400" dirty="0" err="1"/>
            <a:t>mới</a:t>
          </a:r>
          <a:r>
            <a:rPr lang="en-US" sz="2400" dirty="0"/>
            <a:t> </a:t>
          </a:r>
          <a:r>
            <a:rPr lang="en-US" sz="2400" dirty="0" err="1"/>
            <a:t>dựng</a:t>
          </a:r>
          <a:r>
            <a:rPr lang="en-US" sz="2400" dirty="0"/>
            <a:t> </a:t>
          </a:r>
          <a:r>
            <a:rPr lang="en-US" sz="2400" dirty="0" err="1"/>
            <a:t>cơ</a:t>
          </a:r>
          <a:r>
            <a:rPr lang="en-US" sz="2400" dirty="0"/>
            <a:t> </a:t>
          </a:r>
          <a:r>
            <a:rPr lang="en-US" sz="2400" dirty="0" err="1"/>
            <a:t>nghiệp</a:t>
          </a:r>
          <a:r>
            <a:rPr lang="en-US" sz="2400" dirty="0"/>
            <a:t>, </a:t>
          </a:r>
          <a:r>
            <a:rPr lang="en-US" sz="2400" dirty="0" err="1"/>
            <a:t>nhà</a:t>
          </a:r>
          <a:r>
            <a:rPr lang="en-US" sz="2400" dirty="0"/>
            <a:t> </a:t>
          </a:r>
          <a:r>
            <a:rPr lang="en-US" sz="2400" dirty="0" err="1"/>
            <a:t>Tống</a:t>
          </a:r>
          <a:r>
            <a:rPr lang="en-US" sz="2400" dirty="0"/>
            <a:t> </a:t>
          </a:r>
          <a:r>
            <a:rPr lang="en-US" sz="2400" dirty="0" err="1"/>
            <a:t>đã</a:t>
          </a:r>
          <a:r>
            <a:rPr lang="en-US" sz="2400" dirty="0"/>
            <a:t> </a:t>
          </a:r>
          <a:r>
            <a:rPr lang="en-US" sz="2400" dirty="0" err="1"/>
            <a:t>chú</a:t>
          </a:r>
          <a:r>
            <a:rPr lang="en-US" sz="2400" dirty="0"/>
            <a:t> ý </a:t>
          </a:r>
          <a:r>
            <a:rPr lang="en-US" sz="2400" dirty="0" err="1"/>
            <a:t>ngay</a:t>
          </a:r>
          <a:r>
            <a:rPr lang="en-US" sz="2400" dirty="0"/>
            <a:t> </a:t>
          </a:r>
          <a:r>
            <a:rPr lang="en-US" sz="2400" dirty="0" err="1"/>
            <a:t>đến</a:t>
          </a:r>
          <a:r>
            <a:rPr lang="en-US" sz="2400" dirty="0"/>
            <a:t> </a:t>
          </a:r>
          <a:r>
            <a:rPr lang="en-US" sz="2400" dirty="0" err="1"/>
            <a:t>vùng</a:t>
          </a:r>
          <a:r>
            <a:rPr lang="en-US" sz="2400" dirty="0"/>
            <a:t> </a:t>
          </a:r>
          <a:r>
            <a:rPr lang="en-US" sz="2400" dirty="0" err="1"/>
            <a:t>biên</a:t>
          </a:r>
          <a:r>
            <a:rPr lang="en-US" sz="2400" dirty="0"/>
            <a:t> </a:t>
          </a:r>
          <a:r>
            <a:rPr lang="en-US" sz="2400" dirty="0" err="1"/>
            <a:t>giới</a:t>
          </a:r>
          <a:r>
            <a:rPr lang="en-US" sz="2400" dirty="0"/>
            <a:t> </a:t>
          </a:r>
          <a:r>
            <a:rPr lang="en-US" sz="2400" dirty="0" err="1"/>
            <a:t>phía</a:t>
          </a:r>
          <a:r>
            <a:rPr lang="en-US" sz="2400" dirty="0"/>
            <a:t> Nam </a:t>
          </a:r>
          <a:r>
            <a:rPr lang="en-US" sz="2400" dirty="0" err="1"/>
            <a:t>và</a:t>
          </a:r>
          <a:r>
            <a:rPr lang="en-US" sz="2400" dirty="0"/>
            <a:t> </a:t>
          </a:r>
          <a:r>
            <a:rPr lang="en-US" sz="2400" dirty="0" err="1"/>
            <a:t>xúc</a:t>
          </a:r>
          <a:r>
            <a:rPr lang="en-US" sz="2400" dirty="0"/>
            <a:t> </a:t>
          </a:r>
          <a:r>
            <a:rPr lang="en-US" sz="2400" dirty="0" err="1"/>
            <a:t>tiến</a:t>
          </a:r>
          <a:r>
            <a:rPr lang="en-US" sz="2400" dirty="0"/>
            <a:t> </a:t>
          </a:r>
          <a:r>
            <a:rPr lang="en-US" sz="2400" dirty="0" err="1"/>
            <a:t>xây</a:t>
          </a:r>
          <a:r>
            <a:rPr lang="en-US" sz="2400" dirty="0"/>
            <a:t> </a:t>
          </a:r>
          <a:r>
            <a:rPr lang="en-US" sz="2400" dirty="0" err="1"/>
            <a:t>dựng</a:t>
          </a:r>
          <a:r>
            <a:rPr lang="en-US" sz="2400" dirty="0"/>
            <a:t> </a:t>
          </a:r>
          <a:r>
            <a:rPr lang="en-US" sz="2400" dirty="0" err="1"/>
            <a:t>vùng</a:t>
          </a:r>
          <a:r>
            <a:rPr lang="en-US" sz="2400" dirty="0"/>
            <a:t> </a:t>
          </a:r>
          <a:r>
            <a:rPr lang="en-US" sz="2400" dirty="0" err="1"/>
            <a:t>này</a:t>
          </a:r>
          <a:r>
            <a:rPr lang="en-US" sz="2400" dirty="0"/>
            <a:t> </a:t>
          </a:r>
          <a:r>
            <a:rPr lang="en-US" sz="2400" dirty="0" err="1"/>
            <a:t>thành</a:t>
          </a:r>
          <a:r>
            <a:rPr lang="en-US" sz="2400" dirty="0"/>
            <a:t> </a:t>
          </a:r>
          <a:r>
            <a:rPr lang="en-US" sz="2400" dirty="0" err="1"/>
            <a:t>căn</a:t>
          </a:r>
          <a:r>
            <a:rPr lang="en-US" sz="2400" dirty="0"/>
            <a:t> </a:t>
          </a:r>
          <a:r>
            <a:rPr lang="en-US" sz="2400" dirty="0" err="1"/>
            <a:t>cứ</a:t>
          </a:r>
          <a:r>
            <a:rPr lang="en-US" sz="2400" dirty="0"/>
            <a:t> </a:t>
          </a:r>
          <a:r>
            <a:rPr lang="en-US" sz="2400" dirty="0" err="1"/>
            <a:t>để</a:t>
          </a:r>
          <a:r>
            <a:rPr lang="en-US" sz="2400" dirty="0"/>
            <a:t> </a:t>
          </a:r>
          <a:r>
            <a:rPr lang="en-US" sz="2400" dirty="0" err="1"/>
            <a:t>xâm</a:t>
          </a:r>
          <a:r>
            <a:rPr lang="en-US" sz="2400" dirty="0"/>
            <a:t> </a:t>
          </a:r>
          <a:r>
            <a:rPr lang="en-US" sz="2400" dirty="0" err="1"/>
            <a:t>lược</a:t>
          </a:r>
          <a:r>
            <a:rPr lang="en-US" sz="2400" dirty="0"/>
            <a:t> </a:t>
          </a:r>
          <a:r>
            <a:rPr lang="en-US" sz="2400" dirty="0" err="1"/>
            <a:t>nước</a:t>
          </a:r>
          <a:r>
            <a:rPr lang="en-US" sz="2400" dirty="0"/>
            <a:t> ta</a:t>
          </a:r>
        </a:p>
      </dgm:t>
    </dgm:pt>
    <dgm:pt modelId="{A62147AA-78C5-462A-BC57-46B1A8BC1A4E}" type="parTrans" cxnId="{B990E006-E4E4-406C-A210-FD194E9B7DC1}">
      <dgm:prSet/>
      <dgm:spPr/>
      <dgm:t>
        <a:bodyPr/>
        <a:lstStyle/>
        <a:p>
          <a:endParaRPr lang="en-US"/>
        </a:p>
      </dgm:t>
    </dgm:pt>
    <dgm:pt modelId="{D7BBCEEC-3889-4B1D-8309-37EA77183DD4}" type="sibTrans" cxnId="{B990E006-E4E4-406C-A210-FD194E9B7DC1}">
      <dgm:prSet/>
      <dgm:spPr/>
      <dgm:t>
        <a:bodyPr/>
        <a:lstStyle/>
        <a:p>
          <a:endParaRPr lang="en-US"/>
        </a:p>
      </dgm:t>
    </dgm:pt>
    <dgm:pt modelId="{E36873D8-9065-49F7-8CB5-DD41161D1832}">
      <dgm:prSet phldrT="[Text]" custT="1"/>
      <dgm:spPr/>
      <dgm:t>
        <a:bodyPr/>
        <a:lstStyle/>
        <a:p>
          <a:pPr algn="just"/>
          <a:r>
            <a:rPr lang="en-US" sz="2400" dirty="0" err="1"/>
            <a:t>Năm</a:t>
          </a:r>
          <a:r>
            <a:rPr lang="en-US" sz="2400" dirty="0"/>
            <a:t> 1075 </a:t>
          </a:r>
          <a:r>
            <a:rPr lang="en-US" sz="2400" dirty="0" err="1"/>
            <a:t>Lý</a:t>
          </a:r>
          <a:r>
            <a:rPr lang="en-US" sz="2400" dirty="0"/>
            <a:t> </a:t>
          </a:r>
          <a:r>
            <a:rPr lang="en-US" sz="2400" dirty="0" err="1"/>
            <a:t>Nhân</a:t>
          </a:r>
          <a:r>
            <a:rPr lang="en-US" sz="2400" dirty="0"/>
            <a:t> </a:t>
          </a:r>
          <a:r>
            <a:rPr lang="en-US" sz="2400" dirty="0" err="1"/>
            <a:t>Tông</a:t>
          </a:r>
          <a:r>
            <a:rPr lang="en-US" sz="2400" dirty="0"/>
            <a:t> </a:t>
          </a:r>
          <a:r>
            <a:rPr lang="en-US" sz="2400" dirty="0" err="1"/>
            <a:t>và</a:t>
          </a:r>
          <a:r>
            <a:rPr lang="en-US" sz="2400" dirty="0"/>
            <a:t> </a:t>
          </a:r>
          <a:r>
            <a:rPr lang="en-US" sz="2400" dirty="0" err="1"/>
            <a:t>Lý</a:t>
          </a:r>
          <a:r>
            <a:rPr lang="en-US" sz="2400" dirty="0"/>
            <a:t> </a:t>
          </a:r>
          <a:r>
            <a:rPr lang="en-US" sz="2400" dirty="0" err="1"/>
            <a:t>Thường</a:t>
          </a:r>
          <a:r>
            <a:rPr lang="en-US" sz="2400" dirty="0"/>
            <a:t> </a:t>
          </a:r>
          <a:r>
            <a:rPr lang="en-US" sz="2400" dirty="0" err="1"/>
            <a:t>Kiệt</a:t>
          </a:r>
          <a:r>
            <a:rPr lang="en-US" sz="2400" dirty="0"/>
            <a:t> </a:t>
          </a:r>
          <a:r>
            <a:rPr lang="en-US" sz="2400" dirty="0" err="1"/>
            <a:t>đã</a:t>
          </a:r>
          <a:r>
            <a:rPr lang="en-US" sz="2400" dirty="0"/>
            <a:t> </a:t>
          </a:r>
          <a:r>
            <a:rPr lang="en-US" sz="2400" dirty="0" err="1"/>
            <a:t>chủ</a:t>
          </a:r>
          <a:r>
            <a:rPr lang="en-US" sz="2400" dirty="0"/>
            <a:t> </a:t>
          </a:r>
          <a:r>
            <a:rPr lang="en-US" sz="2400" dirty="0" err="1"/>
            <a:t>động</a:t>
          </a:r>
          <a:r>
            <a:rPr lang="en-US" sz="2400" dirty="0"/>
            <a:t> </a:t>
          </a:r>
          <a:r>
            <a:rPr lang="en-US" sz="2400" dirty="0" err="1"/>
            <a:t>đối</a:t>
          </a:r>
          <a:r>
            <a:rPr lang="en-US" sz="2400" dirty="0"/>
            <a:t> </a:t>
          </a:r>
          <a:r>
            <a:rPr lang="en-US" sz="2400" dirty="0" err="1"/>
            <a:t>phó</a:t>
          </a:r>
          <a:r>
            <a:rPr lang="en-US" sz="2400" dirty="0"/>
            <a:t> </a:t>
          </a:r>
          <a:r>
            <a:rPr lang="en-US" sz="2400" dirty="0" err="1"/>
            <a:t>với</a:t>
          </a:r>
          <a:r>
            <a:rPr lang="en-US" sz="2400" dirty="0"/>
            <a:t> </a:t>
          </a:r>
          <a:r>
            <a:rPr lang="en-US" sz="2400" dirty="0" err="1"/>
            <a:t>âm</a:t>
          </a:r>
          <a:r>
            <a:rPr lang="en-US" sz="2400" dirty="0"/>
            <a:t> </a:t>
          </a:r>
          <a:r>
            <a:rPr lang="en-US" sz="2400" dirty="0" err="1"/>
            <a:t>mưu</a:t>
          </a:r>
          <a:r>
            <a:rPr lang="en-US" sz="2400" dirty="0"/>
            <a:t> </a:t>
          </a:r>
          <a:r>
            <a:rPr lang="en-US" sz="2400" dirty="0" err="1"/>
            <a:t>xâm</a:t>
          </a:r>
          <a:r>
            <a:rPr lang="en-US" sz="2400" dirty="0"/>
            <a:t> </a:t>
          </a:r>
          <a:r>
            <a:rPr lang="en-US" sz="2400" dirty="0" err="1"/>
            <a:t>lược</a:t>
          </a:r>
          <a:r>
            <a:rPr lang="en-US" sz="2400" dirty="0"/>
            <a:t> </a:t>
          </a:r>
          <a:r>
            <a:rPr lang="en-US" sz="2400" dirty="0" err="1"/>
            <a:t>của</a:t>
          </a:r>
          <a:r>
            <a:rPr lang="en-US" sz="2400" dirty="0"/>
            <a:t> </a:t>
          </a:r>
          <a:r>
            <a:rPr lang="en-US" sz="2400" dirty="0" err="1"/>
            <a:t>nhà</a:t>
          </a:r>
          <a:r>
            <a:rPr lang="en-US" sz="2400" dirty="0"/>
            <a:t> </a:t>
          </a:r>
          <a:r>
            <a:rPr lang="en-US" sz="2400" dirty="0" err="1"/>
            <a:t>Tống</a:t>
          </a:r>
          <a:r>
            <a:rPr lang="en-US" sz="2400" dirty="0"/>
            <a:t> </a:t>
          </a:r>
        </a:p>
      </dgm:t>
    </dgm:pt>
    <dgm:pt modelId="{FBA6EAC0-DF59-4C72-8A95-ADB41E1E2B39}" type="parTrans" cxnId="{005B3C6C-B60D-4364-9334-A0FB17CA97E2}">
      <dgm:prSet/>
      <dgm:spPr/>
      <dgm:t>
        <a:bodyPr/>
        <a:lstStyle/>
        <a:p>
          <a:endParaRPr lang="en-US"/>
        </a:p>
      </dgm:t>
    </dgm:pt>
    <dgm:pt modelId="{A8450DAF-5F5C-4893-9A52-F788C6BB446E}" type="sibTrans" cxnId="{005B3C6C-B60D-4364-9334-A0FB17CA97E2}">
      <dgm:prSet/>
      <dgm:spPr/>
      <dgm:t>
        <a:bodyPr/>
        <a:lstStyle/>
        <a:p>
          <a:endParaRPr lang="en-US"/>
        </a:p>
      </dgm:t>
    </dgm:pt>
    <dgm:pt modelId="{4A7A8CF5-42C9-4732-9AD4-EFC6EF2688FF}">
      <dgm:prSet phldrT="[Text]" custT="1"/>
      <dgm:spPr/>
      <dgm:t>
        <a:bodyPr/>
        <a:lstStyle/>
        <a:p>
          <a:pPr algn="just"/>
          <a:r>
            <a:rPr lang="en-US" sz="2400" dirty="0" err="1"/>
            <a:t>Đầu</a:t>
          </a:r>
          <a:r>
            <a:rPr lang="en-US" sz="2400" dirty="0"/>
            <a:t> </a:t>
          </a:r>
          <a:r>
            <a:rPr lang="en-US" sz="2400" dirty="0" err="1"/>
            <a:t>năm</a:t>
          </a:r>
          <a:r>
            <a:rPr lang="en-US" sz="2400" dirty="0"/>
            <a:t> 1076, 10 </a:t>
          </a:r>
          <a:r>
            <a:rPr lang="en-US" sz="2400" dirty="0" err="1"/>
            <a:t>vạn</a:t>
          </a:r>
          <a:r>
            <a:rPr lang="en-US" sz="2400" dirty="0"/>
            <a:t> </a:t>
          </a:r>
          <a:r>
            <a:rPr lang="en-US" sz="2400" dirty="0" err="1"/>
            <a:t>quân</a:t>
          </a:r>
          <a:r>
            <a:rPr lang="en-US" sz="2400" dirty="0"/>
            <a:t> </a:t>
          </a:r>
          <a:r>
            <a:rPr lang="en-US" sz="2400" dirty="0" err="1"/>
            <a:t>Tống</a:t>
          </a:r>
          <a:r>
            <a:rPr lang="en-US" sz="2400" dirty="0"/>
            <a:t> </a:t>
          </a:r>
          <a:r>
            <a:rPr lang="en-US" sz="2400" dirty="0" err="1"/>
            <a:t>cùng</a:t>
          </a:r>
          <a:r>
            <a:rPr lang="en-US" sz="2400" dirty="0"/>
            <a:t> 20 </a:t>
          </a:r>
          <a:r>
            <a:rPr lang="en-US" sz="2400" dirty="0" err="1"/>
            <a:t>vạn</a:t>
          </a:r>
          <a:r>
            <a:rPr lang="en-US" sz="2400" dirty="0"/>
            <a:t> </a:t>
          </a:r>
          <a:r>
            <a:rPr lang="en-US" sz="2400" dirty="0" err="1"/>
            <a:t>dân</a:t>
          </a:r>
          <a:r>
            <a:rPr lang="en-US" sz="2400" dirty="0"/>
            <a:t> </a:t>
          </a:r>
          <a:r>
            <a:rPr lang="en-US" sz="2400" dirty="0" err="1"/>
            <a:t>phu</a:t>
          </a:r>
          <a:r>
            <a:rPr lang="en-US" sz="2400" dirty="0"/>
            <a:t> </a:t>
          </a:r>
          <a:r>
            <a:rPr lang="en-US" sz="2400" dirty="0" err="1"/>
            <a:t>chỉ</a:t>
          </a:r>
          <a:r>
            <a:rPr lang="en-US" sz="2400" dirty="0"/>
            <a:t> </a:t>
          </a:r>
          <a:r>
            <a:rPr lang="en-US" sz="2400" dirty="0" err="1"/>
            <a:t>huy</a:t>
          </a:r>
          <a:r>
            <a:rPr lang="en-US" sz="2400" dirty="0"/>
            <a:t> </a:t>
          </a:r>
          <a:r>
            <a:rPr lang="en-US" sz="2400" dirty="0" err="1"/>
            <a:t>theo</a:t>
          </a:r>
          <a:r>
            <a:rPr lang="en-US" sz="2400" dirty="0"/>
            <a:t> </a:t>
          </a:r>
          <a:r>
            <a:rPr lang="en-US" sz="2400" dirty="0" err="1"/>
            <a:t>hướng</a:t>
          </a:r>
          <a:r>
            <a:rPr lang="en-US" sz="2400" dirty="0"/>
            <a:t> </a:t>
          </a:r>
          <a:r>
            <a:rPr lang="en-US" sz="2400" dirty="0" err="1"/>
            <a:t>Lạng</a:t>
          </a:r>
          <a:r>
            <a:rPr lang="en-US" sz="2400" dirty="0"/>
            <a:t> </a:t>
          </a:r>
          <a:r>
            <a:rPr lang="en-US" sz="2400" dirty="0" err="1"/>
            <a:t>Sơn</a:t>
          </a:r>
          <a:r>
            <a:rPr lang="en-US" sz="2400" dirty="0"/>
            <a:t> </a:t>
          </a:r>
          <a:r>
            <a:rPr lang="en-US" sz="2400" dirty="0" err="1"/>
            <a:t>xuống</a:t>
          </a:r>
          <a:r>
            <a:rPr lang="en-US" sz="2400" dirty="0"/>
            <a:t> </a:t>
          </a:r>
          <a:r>
            <a:rPr lang="en-US" sz="2400" dirty="0" err="1"/>
            <a:t>xâm</a:t>
          </a:r>
          <a:r>
            <a:rPr lang="en-US" sz="2400" dirty="0"/>
            <a:t> </a:t>
          </a:r>
          <a:r>
            <a:rPr lang="en-US" sz="2400" dirty="0" err="1"/>
            <a:t>lược</a:t>
          </a:r>
          <a:r>
            <a:rPr lang="en-US" sz="2400" dirty="0"/>
            <a:t> </a:t>
          </a:r>
          <a:r>
            <a:rPr lang="en-US" sz="2400" dirty="0" err="1"/>
            <a:t>nước</a:t>
          </a:r>
          <a:r>
            <a:rPr lang="en-US" sz="2400" dirty="0"/>
            <a:t> ta  </a:t>
          </a:r>
          <a:r>
            <a:rPr lang="en-US" sz="2400" dirty="0" err="1"/>
            <a:t>nhưng</a:t>
          </a:r>
          <a:r>
            <a:rPr lang="en-US" sz="2400" dirty="0"/>
            <a:t> </a:t>
          </a:r>
          <a:r>
            <a:rPr lang="en-US" sz="2400" dirty="0" err="1"/>
            <a:t>đội</a:t>
          </a:r>
          <a:r>
            <a:rPr lang="en-US" sz="2400" dirty="0"/>
            <a:t> </a:t>
          </a:r>
          <a:r>
            <a:rPr lang="en-US" sz="2400" dirty="0" err="1"/>
            <a:t>quân</a:t>
          </a:r>
          <a:r>
            <a:rPr lang="en-US" sz="2400" dirty="0"/>
            <a:t> </a:t>
          </a:r>
          <a:r>
            <a:rPr lang="en-US" sz="2400" dirty="0" err="1"/>
            <a:t>Lý</a:t>
          </a:r>
          <a:r>
            <a:rPr lang="en-US" sz="2400" dirty="0"/>
            <a:t> </a:t>
          </a:r>
          <a:r>
            <a:rPr lang="en-US" sz="2400" dirty="0" err="1"/>
            <a:t>Thường</a:t>
          </a:r>
          <a:r>
            <a:rPr lang="en-US" sz="2400" dirty="0"/>
            <a:t> </a:t>
          </a:r>
          <a:r>
            <a:rPr lang="en-US" sz="2400" dirty="0" err="1"/>
            <a:t>Kiệt</a:t>
          </a:r>
          <a:r>
            <a:rPr lang="en-US" sz="2400" dirty="0"/>
            <a:t> </a:t>
          </a:r>
          <a:r>
            <a:rPr lang="en-US" sz="2400" dirty="0" err="1"/>
            <a:t>đánh</a:t>
          </a:r>
          <a:r>
            <a:rPr lang="en-US" sz="2400" dirty="0"/>
            <a:t> </a:t>
          </a:r>
          <a:r>
            <a:rPr lang="en-US" sz="2400" dirty="0" err="1"/>
            <a:t>bại</a:t>
          </a:r>
          <a:endParaRPr lang="en-US" sz="2400" dirty="0"/>
        </a:p>
      </dgm:t>
    </dgm:pt>
    <dgm:pt modelId="{39DA9598-4B06-4E39-B359-82402CEA9E0F}" type="parTrans" cxnId="{F387AED9-E12B-4B8B-9678-69DE2D5FD790}">
      <dgm:prSet/>
      <dgm:spPr/>
      <dgm:t>
        <a:bodyPr/>
        <a:lstStyle/>
        <a:p>
          <a:endParaRPr lang="en-US"/>
        </a:p>
      </dgm:t>
    </dgm:pt>
    <dgm:pt modelId="{56135875-E624-4843-9EB7-D0B19BAEC267}" type="sibTrans" cxnId="{F387AED9-E12B-4B8B-9678-69DE2D5FD790}">
      <dgm:prSet/>
      <dgm:spPr/>
      <dgm:t>
        <a:bodyPr/>
        <a:lstStyle/>
        <a:p>
          <a:endParaRPr lang="en-US"/>
        </a:p>
      </dgm:t>
    </dgm:pt>
    <dgm:pt modelId="{D13B8EE4-893B-4207-AE82-80A60635A9C7}">
      <dgm:prSet phldrT="[Text]" custT="1"/>
      <dgm:spPr/>
      <dgm:t>
        <a:bodyPr/>
        <a:lstStyle/>
        <a:p>
          <a:pPr algn="just"/>
          <a:r>
            <a:rPr lang="en-US" sz="2400" dirty="0" err="1"/>
            <a:t>Năm</a:t>
          </a:r>
          <a:r>
            <a:rPr lang="en-US" sz="2400" dirty="0"/>
            <a:t> 1077, </a:t>
          </a:r>
          <a:r>
            <a:rPr lang="en-US" sz="2400" dirty="0" err="1"/>
            <a:t>Lý</a:t>
          </a:r>
          <a:r>
            <a:rPr lang="en-US" sz="2400" dirty="0"/>
            <a:t> </a:t>
          </a:r>
          <a:r>
            <a:rPr lang="en-US" sz="2400" dirty="0" err="1"/>
            <a:t>Thường</a:t>
          </a:r>
          <a:r>
            <a:rPr lang="en-US" sz="2400" dirty="0"/>
            <a:t> </a:t>
          </a:r>
          <a:r>
            <a:rPr lang="en-US" sz="2400" dirty="0" err="1"/>
            <a:t>kiệt</a:t>
          </a:r>
          <a:r>
            <a:rPr lang="en-US" sz="2400" dirty="0"/>
            <a:t> </a:t>
          </a:r>
          <a:r>
            <a:rPr lang="en-US" sz="2400" dirty="0" err="1"/>
            <a:t>mở</a:t>
          </a:r>
          <a:r>
            <a:rPr lang="en-US" sz="2400" dirty="0"/>
            <a:t> </a:t>
          </a:r>
          <a:r>
            <a:rPr lang="en-US" sz="2400" dirty="0" err="1"/>
            <a:t>cuộc</a:t>
          </a:r>
          <a:r>
            <a:rPr lang="en-US" sz="2400" dirty="0"/>
            <a:t> </a:t>
          </a:r>
          <a:r>
            <a:rPr lang="en-US" sz="2400" dirty="0" err="1"/>
            <a:t>tấn</a:t>
          </a:r>
          <a:r>
            <a:rPr lang="en-US" sz="2400" dirty="0"/>
            <a:t> </a:t>
          </a:r>
          <a:r>
            <a:rPr lang="en-US" sz="2400" dirty="0" err="1"/>
            <a:t>công</a:t>
          </a:r>
          <a:r>
            <a:rPr lang="en-US" sz="2400" dirty="0"/>
            <a:t>, </a:t>
          </a:r>
          <a:r>
            <a:rPr lang="en-US" sz="2400" dirty="0" err="1"/>
            <a:t>đánh</a:t>
          </a:r>
          <a:r>
            <a:rPr lang="en-US" sz="2400" dirty="0"/>
            <a:t> </a:t>
          </a:r>
          <a:r>
            <a:rPr lang="en-US" sz="2400" dirty="0" err="1"/>
            <a:t>thẳng</a:t>
          </a:r>
          <a:r>
            <a:rPr lang="en-US" sz="2400" dirty="0"/>
            <a:t> </a:t>
          </a:r>
          <a:r>
            <a:rPr lang="en-US" sz="2400" dirty="0" err="1"/>
            <a:t>vào</a:t>
          </a:r>
          <a:r>
            <a:rPr lang="en-US" sz="2400" dirty="0"/>
            <a:t> </a:t>
          </a:r>
          <a:r>
            <a:rPr lang="en-US" sz="2400" dirty="0" err="1"/>
            <a:t>doanh</a:t>
          </a:r>
          <a:r>
            <a:rPr lang="en-US" sz="2400" dirty="0"/>
            <a:t> </a:t>
          </a:r>
          <a:r>
            <a:rPr lang="en-US" sz="2400" dirty="0" err="1"/>
            <a:t>trại</a:t>
          </a:r>
          <a:r>
            <a:rPr lang="en-US" sz="2400" dirty="0"/>
            <a:t> </a:t>
          </a:r>
          <a:r>
            <a:rPr lang="en-US" sz="2400" dirty="0" err="1"/>
            <a:t>của</a:t>
          </a:r>
          <a:r>
            <a:rPr lang="en-US" sz="2400" dirty="0"/>
            <a:t> </a:t>
          </a:r>
          <a:r>
            <a:rPr lang="en-US" sz="2400" dirty="0" err="1"/>
            <a:t>quân</a:t>
          </a:r>
          <a:r>
            <a:rPr lang="en-US" sz="2400" dirty="0"/>
            <a:t> </a:t>
          </a:r>
          <a:r>
            <a:rPr lang="en-US" sz="2400" dirty="0" err="1"/>
            <a:t>giặc</a:t>
          </a:r>
          <a:r>
            <a:rPr lang="en-US" sz="2400" dirty="0"/>
            <a:t>, </a:t>
          </a:r>
          <a:r>
            <a:rPr lang="en-US" sz="2400" dirty="0" err="1"/>
            <a:t>quân</a:t>
          </a:r>
          <a:r>
            <a:rPr lang="en-US" sz="2400" dirty="0"/>
            <a:t> </a:t>
          </a:r>
          <a:r>
            <a:rPr lang="en-US" sz="2400" dirty="0" err="1"/>
            <a:t>Tống</a:t>
          </a:r>
          <a:r>
            <a:rPr lang="en-US" sz="2400" dirty="0"/>
            <a:t> </a:t>
          </a:r>
          <a:r>
            <a:rPr lang="en-US" sz="2400" dirty="0" err="1"/>
            <a:t>thua</a:t>
          </a:r>
          <a:r>
            <a:rPr lang="en-US" sz="2400" dirty="0"/>
            <a:t> to</a:t>
          </a:r>
        </a:p>
      </dgm:t>
    </dgm:pt>
    <dgm:pt modelId="{4CBCE48C-98E0-45AD-9015-15BE3A1E09FC}" type="parTrans" cxnId="{14E17337-2852-4C48-A28A-9EDC73FBA24C}">
      <dgm:prSet/>
      <dgm:spPr/>
      <dgm:t>
        <a:bodyPr/>
        <a:lstStyle/>
        <a:p>
          <a:endParaRPr lang="en-US"/>
        </a:p>
      </dgm:t>
    </dgm:pt>
    <dgm:pt modelId="{D33C58E0-DD13-4E7B-85AB-6B3D7D6708E7}" type="sibTrans" cxnId="{14E17337-2852-4C48-A28A-9EDC73FBA24C}">
      <dgm:prSet/>
      <dgm:spPr/>
      <dgm:t>
        <a:bodyPr/>
        <a:lstStyle/>
        <a:p>
          <a:endParaRPr lang="en-US"/>
        </a:p>
      </dgm:t>
    </dgm:pt>
    <dgm:pt modelId="{F3B76D37-0F6A-4440-BB9F-6A3B0930DFDC}" type="pres">
      <dgm:prSet presAssocID="{972B6626-1F40-4FD8-B1BA-41D6AF109344}" presName="Name0" presStyleCnt="0">
        <dgm:presLayoutVars>
          <dgm:dir/>
          <dgm:resizeHandles val="exact"/>
        </dgm:presLayoutVars>
      </dgm:prSet>
      <dgm:spPr/>
    </dgm:pt>
    <dgm:pt modelId="{F63E5F85-6A75-4B42-91C1-4D097A6DDA70}" type="pres">
      <dgm:prSet presAssocID="{3BA44303-E29E-467A-B10B-AEE5ED97E86C}" presName="composite" presStyleCnt="0"/>
      <dgm:spPr/>
    </dgm:pt>
    <dgm:pt modelId="{0FD2CA9D-E07F-4902-8837-B15B60BD8CB4}" type="pres">
      <dgm:prSet presAssocID="{3BA44303-E29E-467A-B10B-AEE5ED97E86C}" presName="rect1" presStyleLbl="trAlignAcc1" presStyleIdx="0" presStyleCnt="4" custScaleY="117180">
        <dgm:presLayoutVars>
          <dgm:bulletEnabled val="1"/>
        </dgm:presLayoutVars>
      </dgm:prSet>
      <dgm:spPr/>
    </dgm:pt>
    <dgm:pt modelId="{037E49D1-07EE-485D-9389-A3DDD02D9CF1}" type="pres">
      <dgm:prSet presAssocID="{3BA44303-E29E-467A-B10B-AEE5ED97E86C}" presName="rect2" presStyleLbl="fgImgPlace1" presStyleIdx="0" presStyleCnt="4"/>
      <dgm:spPr>
        <a:blipFill rotWithShape="1">
          <a:blip xmlns:r="http://schemas.openxmlformats.org/officeDocument/2006/relationships" r:embed="rId1"/>
          <a:srcRect/>
          <a:stretch>
            <a:fillRect l="-72000" r="-72000"/>
          </a:stretch>
        </a:blipFill>
      </dgm:spPr>
    </dgm:pt>
    <dgm:pt modelId="{B2B2C52B-5207-4485-827B-FCAA4A295AF2}" type="pres">
      <dgm:prSet presAssocID="{D7BBCEEC-3889-4B1D-8309-37EA77183DD4}" presName="sibTrans" presStyleCnt="0"/>
      <dgm:spPr/>
    </dgm:pt>
    <dgm:pt modelId="{05485391-0894-4394-A825-847FC98D4B32}" type="pres">
      <dgm:prSet presAssocID="{E36873D8-9065-49F7-8CB5-DD41161D1832}" presName="composite" presStyleCnt="0"/>
      <dgm:spPr/>
    </dgm:pt>
    <dgm:pt modelId="{590B6FDD-B859-4E89-9BFC-221727C7D4EE}" type="pres">
      <dgm:prSet presAssocID="{E36873D8-9065-49F7-8CB5-DD41161D1832}" presName="rect1" presStyleLbl="trAlignAcc1" presStyleIdx="1" presStyleCnt="4" custScaleY="117180">
        <dgm:presLayoutVars>
          <dgm:bulletEnabled val="1"/>
        </dgm:presLayoutVars>
      </dgm:prSet>
      <dgm:spPr/>
    </dgm:pt>
    <dgm:pt modelId="{5F3AE73B-BA3B-4BF5-B3CA-15D84528AC4C}" type="pres">
      <dgm:prSet presAssocID="{E36873D8-9065-49F7-8CB5-DD41161D1832}" presName="rect2" presStyleLbl="fgImgPlace1" presStyleIdx="1" presStyleCnt="4"/>
      <dgm:spPr>
        <a:blipFill rotWithShape="1">
          <a:blip xmlns:r="http://schemas.openxmlformats.org/officeDocument/2006/relationships" r:embed="rId2"/>
          <a:srcRect/>
          <a:stretch>
            <a:fillRect l="-72000" r="-72000"/>
          </a:stretch>
        </a:blipFill>
      </dgm:spPr>
    </dgm:pt>
    <dgm:pt modelId="{F40DF54D-ADF5-4385-84C3-23E3063D8A0A}" type="pres">
      <dgm:prSet presAssocID="{A8450DAF-5F5C-4893-9A52-F788C6BB446E}" presName="sibTrans" presStyleCnt="0"/>
      <dgm:spPr/>
    </dgm:pt>
    <dgm:pt modelId="{130A5FED-EAA8-400D-8FE5-3C1B38629B7B}" type="pres">
      <dgm:prSet presAssocID="{4A7A8CF5-42C9-4732-9AD4-EFC6EF2688FF}" presName="composite" presStyleCnt="0"/>
      <dgm:spPr/>
    </dgm:pt>
    <dgm:pt modelId="{BC2662B9-7AF8-4DB0-BA97-5B4D377A7AEA}" type="pres">
      <dgm:prSet presAssocID="{4A7A8CF5-42C9-4732-9AD4-EFC6EF2688FF}" presName="rect1" presStyleLbl="trAlignAcc1" presStyleIdx="2" presStyleCnt="4" custScaleY="117180">
        <dgm:presLayoutVars>
          <dgm:bulletEnabled val="1"/>
        </dgm:presLayoutVars>
      </dgm:prSet>
      <dgm:spPr/>
    </dgm:pt>
    <dgm:pt modelId="{2CF744DC-6CDC-4906-8CB0-EEA2217A4731}" type="pres">
      <dgm:prSet presAssocID="{4A7A8CF5-42C9-4732-9AD4-EFC6EF2688FF}" presName="rect2" presStyleLbl="fgImgPlace1" presStyleIdx="2" presStyleCnt="4"/>
      <dgm:spPr>
        <a:blipFill rotWithShape="1">
          <a:blip xmlns:r="http://schemas.openxmlformats.org/officeDocument/2006/relationships" r:embed="rId3"/>
          <a:srcRect/>
          <a:stretch>
            <a:fillRect l="-72000" r="-72000"/>
          </a:stretch>
        </a:blipFill>
      </dgm:spPr>
    </dgm:pt>
    <dgm:pt modelId="{E9C76809-0D1E-4BCC-BFB7-89BE56340CA7}" type="pres">
      <dgm:prSet presAssocID="{56135875-E624-4843-9EB7-D0B19BAEC267}" presName="sibTrans" presStyleCnt="0"/>
      <dgm:spPr/>
    </dgm:pt>
    <dgm:pt modelId="{A701507D-12CC-4589-A8CD-EB80CB033DA5}" type="pres">
      <dgm:prSet presAssocID="{D13B8EE4-893B-4207-AE82-80A60635A9C7}" presName="composite" presStyleCnt="0"/>
      <dgm:spPr/>
    </dgm:pt>
    <dgm:pt modelId="{B78C0EC4-134A-4CAE-A82E-7F466FDCD9DD}" type="pres">
      <dgm:prSet presAssocID="{D13B8EE4-893B-4207-AE82-80A60635A9C7}" presName="rect1" presStyleLbl="trAlignAcc1" presStyleIdx="3" presStyleCnt="4" custScaleY="117180">
        <dgm:presLayoutVars>
          <dgm:bulletEnabled val="1"/>
        </dgm:presLayoutVars>
      </dgm:prSet>
      <dgm:spPr/>
    </dgm:pt>
    <dgm:pt modelId="{750AE370-D407-45B4-9F94-D5F952E1F074}" type="pres">
      <dgm:prSet presAssocID="{D13B8EE4-893B-4207-AE82-80A60635A9C7}" presName="rect2" presStyleLbl="fgImgPlace1" presStyleIdx="3" presStyleCnt="4"/>
      <dgm:spPr>
        <a:blipFill rotWithShape="1">
          <a:blip xmlns:r="http://schemas.openxmlformats.org/officeDocument/2006/relationships" r:embed="rId4"/>
          <a:srcRect/>
          <a:stretch>
            <a:fillRect l="-72000" r="-72000"/>
          </a:stretch>
        </a:blipFill>
      </dgm:spPr>
    </dgm:pt>
  </dgm:ptLst>
  <dgm:cxnLst>
    <dgm:cxn modelId="{B990E006-E4E4-406C-A210-FD194E9B7DC1}" srcId="{972B6626-1F40-4FD8-B1BA-41D6AF109344}" destId="{3BA44303-E29E-467A-B10B-AEE5ED97E86C}" srcOrd="0" destOrd="0" parTransId="{A62147AA-78C5-462A-BC57-46B1A8BC1A4E}" sibTransId="{D7BBCEEC-3889-4B1D-8309-37EA77183DD4}"/>
    <dgm:cxn modelId="{E82FEB16-639A-429A-B707-7EE87DD5E44C}" type="presOf" srcId="{4A7A8CF5-42C9-4732-9AD4-EFC6EF2688FF}" destId="{BC2662B9-7AF8-4DB0-BA97-5B4D377A7AEA}" srcOrd="0" destOrd="0" presId="urn:microsoft.com/office/officeart/2008/layout/PictureStrips"/>
    <dgm:cxn modelId="{B5ABC41A-77BC-4972-9F35-610154A39295}" type="presOf" srcId="{972B6626-1F40-4FD8-B1BA-41D6AF109344}" destId="{F3B76D37-0F6A-4440-BB9F-6A3B0930DFDC}" srcOrd="0" destOrd="0" presId="urn:microsoft.com/office/officeart/2008/layout/PictureStrips"/>
    <dgm:cxn modelId="{87A71A1B-E209-4175-969D-F41E4E5EE8F6}" type="presOf" srcId="{E36873D8-9065-49F7-8CB5-DD41161D1832}" destId="{590B6FDD-B859-4E89-9BFC-221727C7D4EE}" srcOrd="0" destOrd="0" presId="urn:microsoft.com/office/officeart/2008/layout/PictureStrips"/>
    <dgm:cxn modelId="{14E17337-2852-4C48-A28A-9EDC73FBA24C}" srcId="{972B6626-1F40-4FD8-B1BA-41D6AF109344}" destId="{D13B8EE4-893B-4207-AE82-80A60635A9C7}" srcOrd="3" destOrd="0" parTransId="{4CBCE48C-98E0-45AD-9015-15BE3A1E09FC}" sibTransId="{D33C58E0-DD13-4E7B-85AB-6B3D7D6708E7}"/>
    <dgm:cxn modelId="{67B9CF5F-CDAD-4F98-B3B9-1413168546A0}" type="presOf" srcId="{D13B8EE4-893B-4207-AE82-80A60635A9C7}" destId="{B78C0EC4-134A-4CAE-A82E-7F466FDCD9DD}" srcOrd="0" destOrd="0" presId="urn:microsoft.com/office/officeart/2008/layout/PictureStrips"/>
    <dgm:cxn modelId="{005B3C6C-B60D-4364-9334-A0FB17CA97E2}" srcId="{972B6626-1F40-4FD8-B1BA-41D6AF109344}" destId="{E36873D8-9065-49F7-8CB5-DD41161D1832}" srcOrd="1" destOrd="0" parTransId="{FBA6EAC0-DF59-4C72-8A95-ADB41E1E2B39}" sibTransId="{A8450DAF-5F5C-4893-9A52-F788C6BB446E}"/>
    <dgm:cxn modelId="{FFFE3B6D-FEF8-449F-B7A9-0E59F489E55E}" type="presOf" srcId="{3BA44303-E29E-467A-B10B-AEE5ED97E86C}" destId="{0FD2CA9D-E07F-4902-8837-B15B60BD8CB4}" srcOrd="0" destOrd="0" presId="urn:microsoft.com/office/officeart/2008/layout/PictureStrips"/>
    <dgm:cxn modelId="{F387AED9-E12B-4B8B-9678-69DE2D5FD790}" srcId="{972B6626-1F40-4FD8-B1BA-41D6AF109344}" destId="{4A7A8CF5-42C9-4732-9AD4-EFC6EF2688FF}" srcOrd="2" destOrd="0" parTransId="{39DA9598-4B06-4E39-B359-82402CEA9E0F}" sibTransId="{56135875-E624-4843-9EB7-D0B19BAEC267}"/>
    <dgm:cxn modelId="{C355D023-80D0-4954-A371-0996C178390B}" type="presParOf" srcId="{F3B76D37-0F6A-4440-BB9F-6A3B0930DFDC}" destId="{F63E5F85-6A75-4B42-91C1-4D097A6DDA70}" srcOrd="0" destOrd="0" presId="urn:microsoft.com/office/officeart/2008/layout/PictureStrips"/>
    <dgm:cxn modelId="{253AAADD-6DCB-4EB4-AA67-CB1C7B7A5618}" type="presParOf" srcId="{F63E5F85-6A75-4B42-91C1-4D097A6DDA70}" destId="{0FD2CA9D-E07F-4902-8837-B15B60BD8CB4}" srcOrd="0" destOrd="0" presId="urn:microsoft.com/office/officeart/2008/layout/PictureStrips"/>
    <dgm:cxn modelId="{A5123F5C-1022-4676-ACA6-C78C99F2C675}" type="presParOf" srcId="{F63E5F85-6A75-4B42-91C1-4D097A6DDA70}" destId="{037E49D1-07EE-485D-9389-A3DDD02D9CF1}" srcOrd="1" destOrd="0" presId="urn:microsoft.com/office/officeart/2008/layout/PictureStrips"/>
    <dgm:cxn modelId="{08A07202-8286-46F3-9B26-2B674F9802F0}" type="presParOf" srcId="{F3B76D37-0F6A-4440-BB9F-6A3B0930DFDC}" destId="{B2B2C52B-5207-4485-827B-FCAA4A295AF2}" srcOrd="1" destOrd="0" presId="urn:microsoft.com/office/officeart/2008/layout/PictureStrips"/>
    <dgm:cxn modelId="{736CEACE-2BDC-41F0-8BCA-3808B8558FF2}" type="presParOf" srcId="{F3B76D37-0F6A-4440-BB9F-6A3B0930DFDC}" destId="{05485391-0894-4394-A825-847FC98D4B32}" srcOrd="2" destOrd="0" presId="urn:microsoft.com/office/officeart/2008/layout/PictureStrips"/>
    <dgm:cxn modelId="{CDB53701-9D86-4633-ADAC-F51A8C36322A}" type="presParOf" srcId="{05485391-0894-4394-A825-847FC98D4B32}" destId="{590B6FDD-B859-4E89-9BFC-221727C7D4EE}" srcOrd="0" destOrd="0" presId="urn:microsoft.com/office/officeart/2008/layout/PictureStrips"/>
    <dgm:cxn modelId="{D1D14956-BEC7-4FBE-8931-B9CC91CA0052}" type="presParOf" srcId="{05485391-0894-4394-A825-847FC98D4B32}" destId="{5F3AE73B-BA3B-4BF5-B3CA-15D84528AC4C}" srcOrd="1" destOrd="0" presId="urn:microsoft.com/office/officeart/2008/layout/PictureStrips"/>
    <dgm:cxn modelId="{0F9008B1-CF34-407F-9EBB-DFB1F3335DFF}" type="presParOf" srcId="{F3B76D37-0F6A-4440-BB9F-6A3B0930DFDC}" destId="{F40DF54D-ADF5-4385-84C3-23E3063D8A0A}" srcOrd="3" destOrd="0" presId="urn:microsoft.com/office/officeart/2008/layout/PictureStrips"/>
    <dgm:cxn modelId="{DEFB4623-B505-4AEF-A8AE-2BF9DFB7DB56}" type="presParOf" srcId="{F3B76D37-0F6A-4440-BB9F-6A3B0930DFDC}" destId="{130A5FED-EAA8-400D-8FE5-3C1B38629B7B}" srcOrd="4" destOrd="0" presId="urn:microsoft.com/office/officeart/2008/layout/PictureStrips"/>
    <dgm:cxn modelId="{515C4578-E2F3-420F-B192-0D9309D3FB84}" type="presParOf" srcId="{130A5FED-EAA8-400D-8FE5-3C1B38629B7B}" destId="{BC2662B9-7AF8-4DB0-BA97-5B4D377A7AEA}" srcOrd="0" destOrd="0" presId="urn:microsoft.com/office/officeart/2008/layout/PictureStrips"/>
    <dgm:cxn modelId="{01E8151B-81AE-4070-9855-7C62B09B514C}" type="presParOf" srcId="{130A5FED-EAA8-400D-8FE5-3C1B38629B7B}" destId="{2CF744DC-6CDC-4906-8CB0-EEA2217A4731}" srcOrd="1" destOrd="0" presId="urn:microsoft.com/office/officeart/2008/layout/PictureStrips"/>
    <dgm:cxn modelId="{E03DFE25-2898-4348-A462-C2C9D6116A7F}" type="presParOf" srcId="{F3B76D37-0F6A-4440-BB9F-6A3B0930DFDC}" destId="{E9C76809-0D1E-4BCC-BFB7-89BE56340CA7}" srcOrd="5" destOrd="0" presId="urn:microsoft.com/office/officeart/2008/layout/PictureStrips"/>
    <dgm:cxn modelId="{2D00CE57-B619-42D2-95CD-B37C13B475C1}" type="presParOf" srcId="{F3B76D37-0F6A-4440-BB9F-6A3B0930DFDC}" destId="{A701507D-12CC-4589-A8CD-EB80CB033DA5}" srcOrd="6" destOrd="0" presId="urn:microsoft.com/office/officeart/2008/layout/PictureStrips"/>
    <dgm:cxn modelId="{F1942039-3482-4BD9-934C-6FD4351FA2A4}" type="presParOf" srcId="{A701507D-12CC-4589-A8CD-EB80CB033DA5}" destId="{B78C0EC4-134A-4CAE-A82E-7F466FDCD9DD}" srcOrd="0" destOrd="0" presId="urn:microsoft.com/office/officeart/2008/layout/PictureStrips"/>
    <dgm:cxn modelId="{E346DA3E-68D5-44CB-9A6C-7F4575A4880F}" type="presParOf" srcId="{A701507D-12CC-4589-A8CD-EB80CB033DA5}" destId="{750AE370-D407-45B4-9F94-D5F952E1F074}"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587D8A2-843B-4001-8048-3B3889876F3C}"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5D327D41-2AE2-4F22-B1DF-8FE2854FE6FC}">
      <dgm:prSet phldrT="[Text]" custT="1"/>
      <dgm:spPr>
        <a:solidFill>
          <a:srgbClr val="FFFF00">
            <a:alpha val="40000"/>
          </a:srgbClr>
        </a:solidFill>
      </dgm:spPr>
      <dgm:t>
        <a:bodyPr/>
        <a:lstStyle/>
        <a:p>
          <a:r>
            <a:rPr lang="en-US" sz="2400" dirty="0" err="1">
              <a:solidFill>
                <a:schemeClr val="accent1">
                  <a:lumMod val="50000"/>
                </a:schemeClr>
              </a:solidFill>
              <a:latin typeface="Arial" panose="020B0604020202020204" pitchFamily="34" charset="0"/>
              <a:cs typeface="Arial" panose="020B0604020202020204" pitchFamily="34" charset="0"/>
            </a:rPr>
            <a:t>Thời</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Lý</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Thái</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Tông</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Champa</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bại</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bỏ</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triều</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cống</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và</a:t>
          </a:r>
          <a:r>
            <a:rPr lang="en-US" sz="2400" dirty="0">
              <a:solidFill>
                <a:schemeClr val="accent1">
                  <a:lumMod val="50000"/>
                </a:schemeClr>
              </a:solidFill>
              <a:latin typeface="Arial" panose="020B0604020202020204" pitchFamily="34" charset="0"/>
              <a:cs typeface="Arial" panose="020B0604020202020204" pitchFamily="34" charset="0"/>
            </a:rPr>
            <a:t> hay </a:t>
          </a:r>
          <a:r>
            <a:rPr lang="en-US" sz="2400" dirty="0" err="1">
              <a:solidFill>
                <a:schemeClr val="accent1">
                  <a:lumMod val="50000"/>
                </a:schemeClr>
              </a:solidFill>
              <a:latin typeface="Arial" panose="020B0604020202020204" pitchFamily="34" charset="0"/>
              <a:cs typeface="Arial" panose="020B0604020202020204" pitchFamily="34" charset="0"/>
            </a:rPr>
            <a:t>cho</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quân</a:t>
          </a:r>
          <a:r>
            <a:rPr lang="en-US" sz="2400" dirty="0">
              <a:solidFill>
                <a:schemeClr val="accent1">
                  <a:lumMod val="50000"/>
                </a:schemeClr>
              </a:solidFill>
              <a:latin typeface="Arial" panose="020B0604020202020204" pitchFamily="34" charset="0"/>
              <a:cs typeface="Arial" panose="020B0604020202020204" pitchFamily="34" charset="0"/>
            </a:rPr>
            <a:t> ra </a:t>
          </a:r>
          <a:r>
            <a:rPr lang="en-US" sz="2400" dirty="0" err="1">
              <a:solidFill>
                <a:schemeClr val="accent1">
                  <a:lumMod val="50000"/>
                </a:schemeClr>
              </a:solidFill>
              <a:latin typeface="Arial" panose="020B0604020202020204" pitchFamily="34" charset="0"/>
              <a:cs typeface="Arial" panose="020B0604020202020204" pitchFamily="34" charset="0"/>
            </a:rPr>
            <a:t>quấy</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nhiễu</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biên</a:t>
          </a:r>
          <a:r>
            <a:rPr lang="en-US" sz="2400" dirty="0">
              <a:solidFill>
                <a:schemeClr val="accent1">
                  <a:lumMod val="50000"/>
                </a:schemeClr>
              </a:solidFill>
              <a:latin typeface="Arial" panose="020B0604020202020204" pitchFamily="34" charset="0"/>
              <a:cs typeface="Arial" panose="020B0604020202020204" pitchFamily="34" charset="0"/>
            </a:rPr>
            <a:t> </a:t>
          </a:r>
          <a:r>
            <a:rPr lang="en-US" sz="2400" dirty="0" err="1">
              <a:solidFill>
                <a:schemeClr val="accent1">
                  <a:lumMod val="50000"/>
                </a:schemeClr>
              </a:solidFill>
              <a:latin typeface="Arial" panose="020B0604020202020204" pitchFamily="34" charset="0"/>
              <a:cs typeface="Arial" panose="020B0604020202020204" pitchFamily="34" charset="0"/>
            </a:rPr>
            <a:t>giới</a:t>
          </a:r>
          <a:endParaRPr lang="en-US" sz="2400" dirty="0">
            <a:solidFill>
              <a:schemeClr val="accent1">
                <a:lumMod val="50000"/>
              </a:schemeClr>
            </a:solidFill>
            <a:latin typeface="Arial" panose="020B0604020202020204" pitchFamily="34" charset="0"/>
            <a:cs typeface="Arial" panose="020B0604020202020204" pitchFamily="34" charset="0"/>
          </a:endParaRPr>
        </a:p>
      </dgm:t>
    </dgm:pt>
    <dgm:pt modelId="{37DE2DFF-771D-4820-AEFD-127021ADE630}" type="parTrans" cxnId="{354668A1-2A5E-4D32-94CC-62DBE6889249}">
      <dgm:prSet/>
      <dgm:spPr/>
      <dgm:t>
        <a:bodyPr/>
        <a:lstStyle/>
        <a:p>
          <a:endParaRPr lang="en-US"/>
        </a:p>
      </dgm:t>
    </dgm:pt>
    <dgm:pt modelId="{73C32FAD-DDE9-46A9-9947-DE0AF52B1173}" type="sibTrans" cxnId="{354668A1-2A5E-4D32-94CC-62DBE6889249}">
      <dgm:prSet/>
      <dgm:spPr/>
      <dgm:t>
        <a:bodyPr/>
        <a:lstStyle/>
        <a:p>
          <a:endParaRPr lang="en-US"/>
        </a:p>
      </dgm:t>
    </dgm:pt>
    <dgm:pt modelId="{755A6BC9-0EA8-4D30-A3CD-D70721B21A02}">
      <dgm:prSet phldrT="[Text]" custT="1"/>
      <dgm:spPr>
        <a:solidFill>
          <a:srgbClr val="92D050">
            <a:alpha val="40000"/>
          </a:srgbClr>
        </a:solidFill>
      </dgm:spPr>
      <dgm:t>
        <a:bodyPr/>
        <a:lstStyle/>
        <a:p>
          <a:r>
            <a:rPr lang="vi-VN" sz="2400" b="0" i="0" dirty="0">
              <a:solidFill>
                <a:schemeClr val="accent1">
                  <a:lumMod val="50000"/>
                </a:schemeClr>
              </a:solidFill>
              <a:latin typeface="+mn-lt"/>
            </a:rPr>
            <a:t>Đầu năm 1044, vua Lý Thánh Tông thân chinh cầm quân sang đánh Champa theo đường thuỷ ở các cửa biển Ô – Long</a:t>
          </a:r>
          <a:endParaRPr lang="en-US" sz="2400" dirty="0">
            <a:solidFill>
              <a:schemeClr val="accent1">
                <a:lumMod val="50000"/>
              </a:schemeClr>
            </a:solidFill>
            <a:latin typeface="+mn-lt"/>
          </a:endParaRPr>
        </a:p>
      </dgm:t>
    </dgm:pt>
    <dgm:pt modelId="{FD72825C-C8D6-4045-8F8B-FB2F11E6B97A}" type="parTrans" cxnId="{574135B4-DBE8-4DFF-B2C7-7B14E8C798EC}">
      <dgm:prSet/>
      <dgm:spPr/>
      <dgm:t>
        <a:bodyPr/>
        <a:lstStyle/>
        <a:p>
          <a:endParaRPr lang="en-US"/>
        </a:p>
      </dgm:t>
    </dgm:pt>
    <dgm:pt modelId="{0785C1B2-CA40-415D-904A-F8C5AAE4BA6D}" type="sibTrans" cxnId="{574135B4-DBE8-4DFF-B2C7-7B14E8C798EC}">
      <dgm:prSet/>
      <dgm:spPr/>
      <dgm:t>
        <a:bodyPr/>
        <a:lstStyle/>
        <a:p>
          <a:endParaRPr lang="en-US"/>
        </a:p>
      </dgm:t>
    </dgm:pt>
    <dgm:pt modelId="{8C0CC2A6-74C0-45CF-B106-0253BD2BFC8F}" type="pres">
      <dgm:prSet presAssocID="{2587D8A2-843B-4001-8048-3B3889876F3C}" presName="Name0" presStyleCnt="0">
        <dgm:presLayoutVars>
          <dgm:dir/>
          <dgm:resizeHandles val="exact"/>
        </dgm:presLayoutVars>
      </dgm:prSet>
      <dgm:spPr/>
    </dgm:pt>
    <dgm:pt modelId="{B7E2510F-55C9-4ADA-8B75-2A3597FE6561}" type="pres">
      <dgm:prSet presAssocID="{5D327D41-2AE2-4F22-B1DF-8FE2854FE6FC}" presName="composite" presStyleCnt="0"/>
      <dgm:spPr/>
    </dgm:pt>
    <dgm:pt modelId="{B2CE4588-1676-4C98-A45C-A2EC41324840}" type="pres">
      <dgm:prSet presAssocID="{5D327D41-2AE2-4F22-B1DF-8FE2854FE6FC}" presName="rect1" presStyleLbl="trAlignAcc1" presStyleIdx="0" presStyleCnt="2" custScaleX="98794" custLinFactNeighborX="19955" custLinFactNeighborY="1419">
        <dgm:presLayoutVars>
          <dgm:bulletEnabled val="1"/>
        </dgm:presLayoutVars>
      </dgm:prSet>
      <dgm:spPr/>
    </dgm:pt>
    <dgm:pt modelId="{35248555-4C16-48EE-9C25-6DC87E376AFE}" type="pres">
      <dgm:prSet presAssocID="{5D327D41-2AE2-4F22-B1DF-8FE2854FE6FC}" presName="rect2" presStyleLbl="fgImgPlace1" presStyleIdx="0" presStyleCnt="2" custScaleX="171705"/>
      <dgm:spPr>
        <a:blipFill rotWithShape="1">
          <a:blip xmlns:r="http://schemas.openxmlformats.org/officeDocument/2006/relationships" r:embed="rId1"/>
          <a:srcRect/>
          <a:stretch>
            <a:fillRect l="-86000" r="-86000"/>
          </a:stretch>
        </a:blipFill>
      </dgm:spPr>
    </dgm:pt>
    <dgm:pt modelId="{2EDC570E-A5CE-43E6-A56B-8986335BBC6C}" type="pres">
      <dgm:prSet presAssocID="{73C32FAD-DDE9-46A9-9947-DE0AF52B1173}" presName="sibTrans" presStyleCnt="0"/>
      <dgm:spPr/>
    </dgm:pt>
    <dgm:pt modelId="{E8554AA0-E6FB-4FE2-88EA-6962D2D71A28}" type="pres">
      <dgm:prSet presAssocID="{755A6BC9-0EA8-4D30-A3CD-D70721B21A02}" presName="composite" presStyleCnt="0"/>
      <dgm:spPr/>
    </dgm:pt>
    <dgm:pt modelId="{F89AEC28-6AD8-4304-B60B-0863D06E4E59}" type="pres">
      <dgm:prSet presAssocID="{755A6BC9-0EA8-4D30-A3CD-D70721B21A02}" presName="rect1" presStyleLbl="trAlignAcc1" presStyleIdx="1" presStyleCnt="2" custScaleX="96404" custLinFactNeighborX="19955" custLinFactNeighborY="1419">
        <dgm:presLayoutVars>
          <dgm:bulletEnabled val="1"/>
        </dgm:presLayoutVars>
      </dgm:prSet>
      <dgm:spPr/>
    </dgm:pt>
    <dgm:pt modelId="{BD5CA313-0554-4297-9156-A5B7EC28E998}" type="pres">
      <dgm:prSet presAssocID="{755A6BC9-0EA8-4D30-A3CD-D70721B21A02}" presName="rect2" presStyleLbl="fgImgPlace1" presStyleIdx="1" presStyleCnt="2" custScaleX="171705"/>
      <dgm:spPr>
        <a:blipFill rotWithShape="1">
          <a:blip xmlns:r="http://schemas.openxmlformats.org/officeDocument/2006/relationships" r:embed="rId2"/>
          <a:srcRect/>
          <a:stretch>
            <a:fillRect l="-59000" r="-59000"/>
          </a:stretch>
        </a:blipFill>
      </dgm:spPr>
    </dgm:pt>
  </dgm:ptLst>
  <dgm:cxnLst>
    <dgm:cxn modelId="{5EC7C196-5BF5-4AA3-8195-46CEA7883726}" type="presOf" srcId="{5D327D41-2AE2-4F22-B1DF-8FE2854FE6FC}" destId="{B2CE4588-1676-4C98-A45C-A2EC41324840}" srcOrd="0" destOrd="0" presId="urn:microsoft.com/office/officeart/2008/layout/PictureStrips"/>
    <dgm:cxn modelId="{5E01039A-F791-446F-BA34-D15689D44F2C}" type="presOf" srcId="{2587D8A2-843B-4001-8048-3B3889876F3C}" destId="{8C0CC2A6-74C0-45CF-B106-0253BD2BFC8F}" srcOrd="0" destOrd="0" presId="urn:microsoft.com/office/officeart/2008/layout/PictureStrips"/>
    <dgm:cxn modelId="{6169959E-1326-4B8A-87BE-71A58D54AEF8}" type="presOf" srcId="{755A6BC9-0EA8-4D30-A3CD-D70721B21A02}" destId="{F89AEC28-6AD8-4304-B60B-0863D06E4E59}" srcOrd="0" destOrd="0" presId="urn:microsoft.com/office/officeart/2008/layout/PictureStrips"/>
    <dgm:cxn modelId="{354668A1-2A5E-4D32-94CC-62DBE6889249}" srcId="{2587D8A2-843B-4001-8048-3B3889876F3C}" destId="{5D327D41-2AE2-4F22-B1DF-8FE2854FE6FC}" srcOrd="0" destOrd="0" parTransId="{37DE2DFF-771D-4820-AEFD-127021ADE630}" sibTransId="{73C32FAD-DDE9-46A9-9947-DE0AF52B1173}"/>
    <dgm:cxn modelId="{574135B4-DBE8-4DFF-B2C7-7B14E8C798EC}" srcId="{2587D8A2-843B-4001-8048-3B3889876F3C}" destId="{755A6BC9-0EA8-4D30-A3CD-D70721B21A02}" srcOrd="1" destOrd="0" parTransId="{FD72825C-C8D6-4045-8F8B-FB2F11E6B97A}" sibTransId="{0785C1B2-CA40-415D-904A-F8C5AAE4BA6D}"/>
    <dgm:cxn modelId="{982D0654-E76F-421D-95AB-1A815A4070A9}" type="presParOf" srcId="{8C0CC2A6-74C0-45CF-B106-0253BD2BFC8F}" destId="{B7E2510F-55C9-4ADA-8B75-2A3597FE6561}" srcOrd="0" destOrd="0" presId="urn:microsoft.com/office/officeart/2008/layout/PictureStrips"/>
    <dgm:cxn modelId="{7269FEE8-47CA-4D26-BE28-9D066A878FEE}" type="presParOf" srcId="{B7E2510F-55C9-4ADA-8B75-2A3597FE6561}" destId="{B2CE4588-1676-4C98-A45C-A2EC41324840}" srcOrd="0" destOrd="0" presId="urn:microsoft.com/office/officeart/2008/layout/PictureStrips"/>
    <dgm:cxn modelId="{14A8B34B-2C52-4CDA-BB14-D925612665C2}" type="presParOf" srcId="{B7E2510F-55C9-4ADA-8B75-2A3597FE6561}" destId="{35248555-4C16-48EE-9C25-6DC87E376AFE}" srcOrd="1" destOrd="0" presId="urn:microsoft.com/office/officeart/2008/layout/PictureStrips"/>
    <dgm:cxn modelId="{40F368FB-7A3A-4CB4-8194-590022C7C65B}" type="presParOf" srcId="{8C0CC2A6-74C0-45CF-B106-0253BD2BFC8F}" destId="{2EDC570E-A5CE-43E6-A56B-8986335BBC6C}" srcOrd="1" destOrd="0" presId="urn:microsoft.com/office/officeart/2008/layout/PictureStrips"/>
    <dgm:cxn modelId="{03F507A6-C5B0-44BD-9464-D4AD9910025F}" type="presParOf" srcId="{8C0CC2A6-74C0-45CF-B106-0253BD2BFC8F}" destId="{E8554AA0-E6FB-4FE2-88EA-6962D2D71A28}" srcOrd="2" destOrd="0" presId="urn:microsoft.com/office/officeart/2008/layout/PictureStrips"/>
    <dgm:cxn modelId="{1DFEFECE-0AD5-445C-8118-3330A5A3629A}" type="presParOf" srcId="{E8554AA0-E6FB-4FE2-88EA-6962D2D71A28}" destId="{F89AEC28-6AD8-4304-B60B-0863D06E4E59}" srcOrd="0" destOrd="0" presId="urn:microsoft.com/office/officeart/2008/layout/PictureStrips"/>
    <dgm:cxn modelId="{137856E5-064E-40F0-9E20-42FDE4154932}" type="presParOf" srcId="{E8554AA0-E6FB-4FE2-88EA-6962D2D71A28}" destId="{BD5CA313-0554-4297-9156-A5B7EC28E998}"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769D106-1A7B-4AEA-A396-BE7A8C4F09A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5D898E7-7B9E-4E83-85FA-8E1678B71A7C}">
      <dgm:prSet phldrT="[Text]"/>
      <dgm:spPr>
        <a:solidFill>
          <a:srgbClr val="FF0000"/>
        </a:solidFill>
      </dgm:spPr>
      <dgm:t>
        <a:bodyPr/>
        <a:lstStyle/>
        <a:p>
          <a:r>
            <a:rPr lang="en-US" i="1" dirty="0"/>
            <a:t> </a:t>
          </a:r>
          <a:r>
            <a:rPr lang="en-US" i="1" dirty="0" err="1"/>
            <a:t>Chiến</a:t>
          </a:r>
          <a:r>
            <a:rPr lang="en-US" i="1" dirty="0"/>
            <a:t> </a:t>
          </a:r>
          <a:r>
            <a:rPr lang="en-US" i="1" dirty="0" err="1"/>
            <a:t>tranh</a:t>
          </a:r>
          <a:r>
            <a:rPr lang="en-US" i="1" dirty="0"/>
            <a:t> </a:t>
          </a:r>
          <a:r>
            <a:rPr lang="en-US" i="1" dirty="0" err="1"/>
            <a:t>Việt</a:t>
          </a:r>
          <a:r>
            <a:rPr lang="en-US" i="1" dirty="0"/>
            <a:t> - </a:t>
          </a:r>
          <a:r>
            <a:rPr lang="en-US" i="1" dirty="0" err="1"/>
            <a:t>Champa</a:t>
          </a:r>
          <a:endParaRPr lang="en-US" dirty="0"/>
        </a:p>
      </dgm:t>
    </dgm:pt>
    <dgm:pt modelId="{A1C7B86F-AE72-48DD-A67B-77C13CACFDAF}" type="parTrans" cxnId="{EFF89A2D-FEC7-4548-8348-DA7737A4DFC0}">
      <dgm:prSet/>
      <dgm:spPr/>
      <dgm:t>
        <a:bodyPr/>
        <a:lstStyle/>
        <a:p>
          <a:endParaRPr lang="en-US"/>
        </a:p>
      </dgm:t>
    </dgm:pt>
    <dgm:pt modelId="{57304565-B06E-4F8B-B9AE-1CFDB3E9D295}" type="sibTrans" cxnId="{EFF89A2D-FEC7-4548-8348-DA7737A4DFC0}">
      <dgm:prSet/>
      <dgm:spPr/>
      <dgm:t>
        <a:bodyPr/>
        <a:lstStyle/>
        <a:p>
          <a:endParaRPr lang="en-US"/>
        </a:p>
      </dgm:t>
    </dgm:pt>
    <dgm:pt modelId="{53BF5F61-3793-4110-B9EA-1ED3A43AFA16}">
      <dgm:prSet phldrT="[Text]"/>
      <dgm:spPr>
        <a:solidFill>
          <a:srgbClr val="0070C0">
            <a:alpha val="90000"/>
          </a:srgbClr>
        </a:solidFill>
      </dgm:spPr>
      <dgm:t>
        <a:bodyPr/>
        <a:lstStyle/>
        <a:p>
          <a:pPr algn="just"/>
          <a:endParaRPr lang="en-US" dirty="0">
            <a:solidFill>
              <a:schemeClr val="bg1"/>
            </a:solidFill>
          </a:endParaRPr>
        </a:p>
      </dgm:t>
    </dgm:pt>
    <dgm:pt modelId="{92182913-672A-4B86-9DCC-3BB54AF948A6}" type="parTrans" cxnId="{139F6E1F-F63D-44BE-8DC3-D88413D1A810}">
      <dgm:prSet/>
      <dgm:spPr/>
      <dgm:t>
        <a:bodyPr/>
        <a:lstStyle/>
        <a:p>
          <a:endParaRPr lang="en-US"/>
        </a:p>
      </dgm:t>
    </dgm:pt>
    <dgm:pt modelId="{8261B770-5067-4462-8A48-FFCAA6384415}" type="sibTrans" cxnId="{139F6E1F-F63D-44BE-8DC3-D88413D1A810}">
      <dgm:prSet/>
      <dgm:spPr/>
      <dgm:t>
        <a:bodyPr/>
        <a:lstStyle/>
        <a:p>
          <a:endParaRPr lang="en-US"/>
        </a:p>
      </dgm:t>
    </dgm:pt>
    <dgm:pt modelId="{613D1E0C-EBA7-4D62-AD99-1B2CCBA82B5A}">
      <dgm:prSet phldrT="[Text]"/>
      <dgm:spPr>
        <a:solidFill>
          <a:srgbClr val="0070C0">
            <a:alpha val="90000"/>
          </a:srgbClr>
        </a:solidFill>
      </dgm:spPr>
      <dgm:t>
        <a:bodyPr/>
        <a:lstStyle/>
        <a:p>
          <a:pPr algn="just"/>
          <a:r>
            <a:rPr lang="en-US" dirty="0" err="1">
              <a:solidFill>
                <a:schemeClr val="bg1"/>
              </a:solidFill>
            </a:rPr>
            <a:t>Dưới</a:t>
          </a:r>
          <a:r>
            <a:rPr lang="en-US" dirty="0">
              <a:solidFill>
                <a:schemeClr val="bg1"/>
              </a:solidFill>
            </a:rPr>
            <a:t> </a:t>
          </a:r>
          <a:r>
            <a:rPr lang="en-US" dirty="0" err="1">
              <a:solidFill>
                <a:schemeClr val="bg1"/>
              </a:solidFill>
            </a:rPr>
            <a:t>thời</a:t>
          </a:r>
          <a:r>
            <a:rPr lang="en-US" dirty="0">
              <a:solidFill>
                <a:schemeClr val="bg1"/>
              </a:solidFill>
            </a:rPr>
            <a:t> </a:t>
          </a:r>
          <a:r>
            <a:rPr lang="en-US" dirty="0" err="1">
              <a:solidFill>
                <a:schemeClr val="bg1"/>
              </a:solidFill>
            </a:rPr>
            <a:t>Trần</a:t>
          </a:r>
          <a:r>
            <a:rPr lang="en-US" dirty="0">
              <a:solidFill>
                <a:schemeClr val="bg1"/>
              </a:solidFill>
            </a:rPr>
            <a:t>, </a:t>
          </a:r>
          <a:r>
            <a:rPr lang="en-US" dirty="0" err="1">
              <a:solidFill>
                <a:schemeClr val="bg1"/>
              </a:solidFill>
            </a:rPr>
            <a:t>sau</a:t>
          </a:r>
          <a:r>
            <a:rPr lang="en-US" dirty="0">
              <a:solidFill>
                <a:schemeClr val="bg1"/>
              </a:solidFill>
            </a:rPr>
            <a:t> </a:t>
          </a:r>
          <a:r>
            <a:rPr lang="en-US" dirty="0" err="1">
              <a:solidFill>
                <a:schemeClr val="bg1"/>
              </a:solidFill>
            </a:rPr>
            <a:t>khi</a:t>
          </a:r>
          <a:r>
            <a:rPr lang="en-US" dirty="0">
              <a:solidFill>
                <a:schemeClr val="bg1"/>
              </a:solidFill>
            </a:rPr>
            <a:t> </a:t>
          </a:r>
          <a:r>
            <a:rPr lang="en-US" dirty="0" err="1">
              <a:solidFill>
                <a:schemeClr val="bg1"/>
              </a:solidFill>
            </a:rPr>
            <a:t>Chế</a:t>
          </a:r>
          <a:r>
            <a:rPr lang="en-US" dirty="0">
              <a:solidFill>
                <a:schemeClr val="bg1"/>
              </a:solidFill>
            </a:rPr>
            <a:t> </a:t>
          </a:r>
          <a:r>
            <a:rPr lang="en-US" dirty="0" err="1">
              <a:solidFill>
                <a:schemeClr val="bg1"/>
              </a:solidFill>
            </a:rPr>
            <a:t>Mân</a:t>
          </a:r>
          <a:r>
            <a:rPr lang="en-US" dirty="0">
              <a:solidFill>
                <a:schemeClr val="bg1"/>
              </a:solidFill>
            </a:rPr>
            <a:t> </a:t>
          </a:r>
          <a:r>
            <a:rPr lang="en-US" dirty="0" err="1">
              <a:solidFill>
                <a:schemeClr val="bg1"/>
              </a:solidFill>
            </a:rPr>
            <a:t>dâng</a:t>
          </a:r>
          <a:r>
            <a:rPr lang="en-US" dirty="0">
              <a:solidFill>
                <a:schemeClr val="bg1"/>
              </a:solidFill>
            </a:rPr>
            <a:t> </a:t>
          </a:r>
          <a:r>
            <a:rPr lang="en-US" dirty="0" err="1">
              <a:solidFill>
                <a:schemeClr val="bg1"/>
              </a:solidFill>
            </a:rPr>
            <a:t>hai</a:t>
          </a:r>
          <a:r>
            <a:rPr lang="en-US" dirty="0">
              <a:solidFill>
                <a:schemeClr val="bg1"/>
              </a:solidFill>
            </a:rPr>
            <a:t> </a:t>
          </a:r>
          <a:r>
            <a:rPr lang="en-US" dirty="0" err="1">
              <a:solidFill>
                <a:schemeClr val="bg1"/>
              </a:solidFill>
            </a:rPr>
            <a:t>châu</a:t>
          </a:r>
          <a:r>
            <a:rPr lang="en-US" dirty="0">
              <a:solidFill>
                <a:schemeClr val="bg1"/>
              </a:solidFill>
            </a:rPr>
            <a:t> Ô </a:t>
          </a:r>
          <a:r>
            <a:rPr lang="en-US" dirty="0" err="1">
              <a:solidFill>
                <a:schemeClr val="bg1"/>
              </a:solidFill>
            </a:rPr>
            <a:t>và</a:t>
          </a:r>
          <a:r>
            <a:rPr lang="en-US" dirty="0">
              <a:solidFill>
                <a:schemeClr val="bg1"/>
              </a:solidFill>
            </a:rPr>
            <a:t> </a:t>
          </a:r>
          <a:r>
            <a:rPr lang="en-US" dirty="0" err="1">
              <a:solidFill>
                <a:schemeClr val="bg1"/>
              </a:solidFill>
            </a:rPr>
            <a:t>châu</a:t>
          </a:r>
          <a:r>
            <a:rPr lang="en-US" dirty="0">
              <a:solidFill>
                <a:schemeClr val="bg1"/>
              </a:solidFill>
            </a:rPr>
            <a:t> </a:t>
          </a:r>
          <a:r>
            <a:rPr lang="en-US" dirty="0" err="1">
              <a:solidFill>
                <a:schemeClr val="bg1"/>
              </a:solidFill>
            </a:rPr>
            <a:t>Lý</a:t>
          </a:r>
          <a:r>
            <a:rPr lang="en-US" dirty="0">
              <a:solidFill>
                <a:schemeClr val="bg1"/>
              </a:solidFill>
            </a:rPr>
            <a:t> </a:t>
          </a:r>
          <a:r>
            <a:rPr lang="en-US" dirty="0" err="1">
              <a:solidFill>
                <a:schemeClr val="bg1"/>
              </a:solidFill>
            </a:rPr>
            <a:t>cho</a:t>
          </a:r>
          <a:r>
            <a:rPr lang="en-US" dirty="0">
              <a:solidFill>
                <a:schemeClr val="bg1"/>
              </a:solidFill>
            </a:rPr>
            <a:t> </a:t>
          </a:r>
          <a:r>
            <a:rPr lang="en-US" dirty="0" err="1">
              <a:solidFill>
                <a:schemeClr val="bg1"/>
              </a:solidFill>
            </a:rPr>
            <a:t>nhà</a:t>
          </a:r>
          <a:r>
            <a:rPr lang="en-US" dirty="0">
              <a:solidFill>
                <a:schemeClr val="bg1"/>
              </a:solidFill>
            </a:rPr>
            <a:t> </a:t>
          </a:r>
          <a:r>
            <a:rPr lang="en-US" dirty="0" err="1">
              <a:solidFill>
                <a:schemeClr val="bg1"/>
              </a:solidFill>
            </a:rPr>
            <a:t>Trần</a:t>
          </a:r>
          <a:r>
            <a:rPr lang="en-US" dirty="0">
              <a:solidFill>
                <a:schemeClr val="bg1"/>
              </a:solidFill>
            </a:rPr>
            <a:t> </a:t>
          </a:r>
          <a:r>
            <a:rPr lang="en-US" dirty="0" err="1">
              <a:solidFill>
                <a:schemeClr val="bg1"/>
              </a:solidFill>
            </a:rPr>
            <a:t>làm</a:t>
          </a:r>
          <a:r>
            <a:rPr lang="en-US" dirty="0">
              <a:solidFill>
                <a:schemeClr val="bg1"/>
              </a:solidFill>
            </a:rPr>
            <a:t> </a:t>
          </a:r>
          <a:r>
            <a:rPr lang="en-US" dirty="0" err="1">
              <a:solidFill>
                <a:schemeClr val="bg1"/>
              </a:solidFill>
            </a:rPr>
            <a:t>sính</a:t>
          </a:r>
          <a:r>
            <a:rPr lang="en-US" dirty="0">
              <a:solidFill>
                <a:schemeClr val="bg1"/>
              </a:solidFill>
            </a:rPr>
            <a:t> </a:t>
          </a:r>
          <a:r>
            <a:rPr lang="en-US" dirty="0" err="1">
              <a:solidFill>
                <a:schemeClr val="bg1"/>
              </a:solidFill>
            </a:rPr>
            <a:t>lễ</a:t>
          </a:r>
          <a:r>
            <a:rPr lang="en-US" dirty="0">
              <a:solidFill>
                <a:schemeClr val="bg1"/>
              </a:solidFill>
            </a:rPr>
            <a:t> </a:t>
          </a:r>
          <a:r>
            <a:rPr lang="en-US" dirty="0" err="1">
              <a:solidFill>
                <a:schemeClr val="bg1"/>
              </a:solidFill>
            </a:rPr>
            <a:t>thì</a:t>
          </a:r>
          <a:r>
            <a:rPr lang="en-US" dirty="0">
              <a:solidFill>
                <a:schemeClr val="bg1"/>
              </a:solidFill>
            </a:rPr>
            <a:t> </a:t>
          </a:r>
          <a:r>
            <a:rPr lang="en-US" dirty="0" err="1">
              <a:solidFill>
                <a:schemeClr val="bg1"/>
              </a:solidFill>
            </a:rPr>
            <a:t>người</a:t>
          </a:r>
          <a:r>
            <a:rPr lang="en-US" dirty="0">
              <a:solidFill>
                <a:schemeClr val="bg1"/>
              </a:solidFill>
            </a:rPr>
            <a:t> </a:t>
          </a:r>
          <a:r>
            <a:rPr lang="en-US" dirty="0" err="1">
              <a:solidFill>
                <a:schemeClr val="bg1"/>
              </a:solidFill>
            </a:rPr>
            <a:t>Việt</a:t>
          </a:r>
          <a:r>
            <a:rPr lang="en-US" dirty="0">
              <a:solidFill>
                <a:schemeClr val="bg1"/>
              </a:solidFill>
            </a:rPr>
            <a:t> </a:t>
          </a:r>
          <a:r>
            <a:rPr lang="en-US" dirty="0" err="1">
              <a:solidFill>
                <a:schemeClr val="bg1"/>
              </a:solidFill>
            </a:rPr>
            <a:t>đã</a:t>
          </a:r>
          <a:r>
            <a:rPr lang="en-US" dirty="0">
              <a:solidFill>
                <a:schemeClr val="bg1"/>
              </a:solidFill>
            </a:rPr>
            <a:t> di </a:t>
          </a:r>
          <a:r>
            <a:rPr lang="en-US" dirty="0" err="1">
              <a:solidFill>
                <a:schemeClr val="bg1"/>
              </a:solidFill>
            </a:rPr>
            <a:t>cư</a:t>
          </a:r>
          <a:r>
            <a:rPr lang="en-US" dirty="0">
              <a:solidFill>
                <a:schemeClr val="bg1"/>
              </a:solidFill>
            </a:rPr>
            <a:t> </a:t>
          </a:r>
          <a:r>
            <a:rPr lang="en-US" dirty="0" err="1">
              <a:solidFill>
                <a:schemeClr val="bg1"/>
              </a:solidFill>
            </a:rPr>
            <a:t>vào</a:t>
          </a:r>
          <a:r>
            <a:rPr lang="en-US" dirty="0">
              <a:solidFill>
                <a:schemeClr val="bg1"/>
              </a:solidFill>
            </a:rPr>
            <a:t> </a:t>
          </a:r>
          <a:r>
            <a:rPr lang="en-US" dirty="0" err="1">
              <a:solidFill>
                <a:schemeClr val="bg1"/>
              </a:solidFill>
            </a:rPr>
            <a:t>hai</a:t>
          </a:r>
          <a:r>
            <a:rPr lang="en-US" dirty="0">
              <a:solidFill>
                <a:schemeClr val="bg1"/>
              </a:solidFill>
            </a:rPr>
            <a:t> </a:t>
          </a:r>
          <a:r>
            <a:rPr lang="en-US" dirty="0" err="1">
              <a:solidFill>
                <a:schemeClr val="bg1"/>
              </a:solidFill>
            </a:rPr>
            <a:t>vùng</a:t>
          </a:r>
          <a:r>
            <a:rPr lang="en-US" dirty="0">
              <a:solidFill>
                <a:schemeClr val="bg1"/>
              </a:solidFill>
            </a:rPr>
            <a:t> </a:t>
          </a:r>
          <a:r>
            <a:rPr lang="en-US" dirty="0" err="1">
              <a:solidFill>
                <a:schemeClr val="bg1"/>
              </a:solidFill>
            </a:rPr>
            <a:t>đất</a:t>
          </a:r>
          <a:r>
            <a:rPr lang="en-US" dirty="0">
              <a:solidFill>
                <a:schemeClr val="bg1"/>
              </a:solidFill>
            </a:rPr>
            <a:t> </a:t>
          </a:r>
          <a:r>
            <a:rPr lang="en-US" dirty="0" err="1">
              <a:solidFill>
                <a:schemeClr val="bg1"/>
              </a:solidFill>
            </a:rPr>
            <a:t>này</a:t>
          </a:r>
          <a:r>
            <a:rPr lang="en-US" dirty="0">
              <a:solidFill>
                <a:schemeClr val="bg1"/>
              </a:solidFill>
            </a:rPr>
            <a:t> </a:t>
          </a:r>
          <a:r>
            <a:rPr lang="en-US" dirty="0" err="1">
              <a:solidFill>
                <a:schemeClr val="bg1"/>
              </a:solidFill>
            </a:rPr>
            <a:t>để</a:t>
          </a:r>
          <a:r>
            <a:rPr lang="en-US" dirty="0">
              <a:solidFill>
                <a:schemeClr val="bg1"/>
              </a:solidFill>
            </a:rPr>
            <a:t> </a:t>
          </a:r>
          <a:r>
            <a:rPr lang="en-US" dirty="0" err="1">
              <a:solidFill>
                <a:schemeClr val="bg1"/>
              </a:solidFill>
            </a:rPr>
            <a:t>khai</a:t>
          </a:r>
          <a:r>
            <a:rPr lang="en-US" dirty="0">
              <a:solidFill>
                <a:schemeClr val="bg1"/>
              </a:solidFill>
            </a:rPr>
            <a:t> </a:t>
          </a:r>
          <a:r>
            <a:rPr lang="en-US" dirty="0" err="1">
              <a:solidFill>
                <a:schemeClr val="bg1"/>
              </a:solidFill>
            </a:rPr>
            <a:t>phá</a:t>
          </a:r>
          <a:r>
            <a:rPr lang="en-US" dirty="0">
              <a:solidFill>
                <a:schemeClr val="bg1"/>
              </a:solidFill>
            </a:rPr>
            <a:t>. </a:t>
          </a:r>
        </a:p>
      </dgm:t>
    </dgm:pt>
    <dgm:pt modelId="{11436B1A-60C6-4230-B5A1-B41AC8D645CB}" type="parTrans" cxnId="{9F4ABF75-591F-49AF-9289-977A3DD80918}">
      <dgm:prSet/>
      <dgm:spPr/>
      <dgm:t>
        <a:bodyPr/>
        <a:lstStyle/>
        <a:p>
          <a:endParaRPr lang="en-US"/>
        </a:p>
      </dgm:t>
    </dgm:pt>
    <dgm:pt modelId="{E403FDDD-253C-427F-97B5-67752EB652EB}" type="sibTrans" cxnId="{9F4ABF75-591F-49AF-9289-977A3DD80918}">
      <dgm:prSet/>
      <dgm:spPr/>
      <dgm:t>
        <a:bodyPr/>
        <a:lstStyle/>
        <a:p>
          <a:endParaRPr lang="en-US"/>
        </a:p>
      </dgm:t>
    </dgm:pt>
    <dgm:pt modelId="{7398C8F2-64AA-4583-88FA-DAC24E6BA1F8}">
      <dgm:prSet phldrT="[Text]"/>
      <dgm:spPr>
        <a:solidFill>
          <a:srgbClr val="0070C0">
            <a:alpha val="90000"/>
          </a:srgbClr>
        </a:solidFill>
      </dgm:spPr>
      <dgm:t>
        <a:bodyPr/>
        <a:lstStyle/>
        <a:p>
          <a:pPr algn="just"/>
          <a:r>
            <a:rPr lang="en-US" dirty="0">
              <a:solidFill>
                <a:schemeClr val="bg1"/>
              </a:solidFill>
            </a:rPr>
            <a:t> </a:t>
          </a:r>
          <a:r>
            <a:rPr lang="en-US" dirty="0" err="1">
              <a:solidFill>
                <a:schemeClr val="bg1"/>
              </a:solidFill>
            </a:rPr>
            <a:t>Dưới</a:t>
          </a:r>
          <a:r>
            <a:rPr lang="en-US" dirty="0">
              <a:solidFill>
                <a:schemeClr val="bg1"/>
              </a:solidFill>
            </a:rPr>
            <a:t> </a:t>
          </a:r>
          <a:r>
            <a:rPr lang="en-US" dirty="0" err="1">
              <a:solidFill>
                <a:schemeClr val="bg1"/>
              </a:solidFill>
            </a:rPr>
            <a:t>thời</a:t>
          </a:r>
          <a:r>
            <a:rPr lang="en-US" dirty="0">
              <a:solidFill>
                <a:schemeClr val="bg1"/>
              </a:solidFill>
            </a:rPr>
            <a:t> </a:t>
          </a:r>
          <a:r>
            <a:rPr lang="en-US" dirty="0" err="1">
              <a:solidFill>
                <a:schemeClr val="bg1"/>
              </a:solidFill>
            </a:rPr>
            <a:t>Hồ</a:t>
          </a:r>
          <a:r>
            <a:rPr lang="en-US" dirty="0">
              <a:solidFill>
                <a:schemeClr val="bg1"/>
              </a:solidFill>
            </a:rPr>
            <a:t>, </a:t>
          </a:r>
          <a:r>
            <a:rPr lang="en-US" dirty="0" err="1">
              <a:solidFill>
                <a:schemeClr val="bg1"/>
              </a:solidFill>
            </a:rPr>
            <a:t>để</a:t>
          </a:r>
          <a:r>
            <a:rPr lang="en-US" dirty="0">
              <a:solidFill>
                <a:schemeClr val="bg1"/>
              </a:solidFill>
            </a:rPr>
            <a:t> </a:t>
          </a:r>
          <a:r>
            <a:rPr lang="en-US" dirty="0" err="1">
              <a:solidFill>
                <a:schemeClr val="bg1"/>
              </a:solidFill>
            </a:rPr>
            <a:t>ổn</a:t>
          </a:r>
          <a:r>
            <a:rPr lang="en-US" dirty="0">
              <a:solidFill>
                <a:schemeClr val="bg1"/>
              </a:solidFill>
            </a:rPr>
            <a:t> </a:t>
          </a:r>
          <a:r>
            <a:rPr lang="en-US" dirty="0" err="1">
              <a:solidFill>
                <a:schemeClr val="bg1"/>
              </a:solidFill>
            </a:rPr>
            <a:t>định</a:t>
          </a:r>
          <a:r>
            <a:rPr lang="en-US" dirty="0">
              <a:solidFill>
                <a:schemeClr val="bg1"/>
              </a:solidFill>
            </a:rPr>
            <a:t> </a:t>
          </a:r>
          <a:r>
            <a:rPr lang="en-US" dirty="0" err="1">
              <a:solidFill>
                <a:schemeClr val="bg1"/>
              </a:solidFill>
            </a:rPr>
            <a:t>biên</a:t>
          </a:r>
          <a:r>
            <a:rPr lang="en-US" dirty="0">
              <a:solidFill>
                <a:schemeClr val="bg1"/>
              </a:solidFill>
            </a:rPr>
            <a:t> </a:t>
          </a:r>
          <a:r>
            <a:rPr lang="en-US" dirty="0" err="1">
              <a:solidFill>
                <a:schemeClr val="bg1"/>
              </a:solidFill>
            </a:rPr>
            <a:t>giới</a:t>
          </a:r>
          <a:r>
            <a:rPr lang="en-US" dirty="0">
              <a:solidFill>
                <a:schemeClr val="bg1"/>
              </a:solidFill>
            </a:rPr>
            <a:t> </a:t>
          </a:r>
          <a:r>
            <a:rPr lang="en-US" dirty="0" err="1">
              <a:solidFill>
                <a:schemeClr val="bg1"/>
              </a:solidFill>
            </a:rPr>
            <a:t>phía</a:t>
          </a:r>
          <a:r>
            <a:rPr lang="en-US" dirty="0">
              <a:solidFill>
                <a:schemeClr val="bg1"/>
              </a:solidFill>
            </a:rPr>
            <a:t> Nam. </a:t>
          </a:r>
          <a:r>
            <a:rPr lang="en-US" dirty="0" err="1">
              <a:solidFill>
                <a:schemeClr val="bg1"/>
              </a:solidFill>
            </a:rPr>
            <a:t>Vì</a:t>
          </a:r>
          <a:r>
            <a:rPr lang="en-US" dirty="0">
              <a:solidFill>
                <a:schemeClr val="bg1"/>
              </a:solidFill>
            </a:rPr>
            <a:t> </a:t>
          </a:r>
          <a:r>
            <a:rPr lang="en-US" dirty="0" err="1">
              <a:solidFill>
                <a:schemeClr val="bg1"/>
              </a:solidFill>
            </a:rPr>
            <a:t>vậy</a:t>
          </a:r>
          <a:r>
            <a:rPr lang="en-US" dirty="0">
              <a:solidFill>
                <a:schemeClr val="bg1"/>
              </a:solidFill>
            </a:rPr>
            <a:t> </a:t>
          </a:r>
          <a:r>
            <a:rPr lang="en-US" dirty="0" err="1">
              <a:solidFill>
                <a:schemeClr val="bg1"/>
              </a:solidFill>
            </a:rPr>
            <a:t>năm</a:t>
          </a:r>
          <a:r>
            <a:rPr lang="en-US" dirty="0">
              <a:solidFill>
                <a:schemeClr val="bg1"/>
              </a:solidFill>
            </a:rPr>
            <a:t> 1402, </a:t>
          </a:r>
          <a:r>
            <a:rPr lang="en-US" dirty="0" err="1">
              <a:solidFill>
                <a:schemeClr val="bg1"/>
              </a:solidFill>
            </a:rPr>
            <a:t>nhà</a:t>
          </a:r>
          <a:r>
            <a:rPr lang="en-US" dirty="0">
              <a:solidFill>
                <a:schemeClr val="bg1"/>
              </a:solidFill>
            </a:rPr>
            <a:t> </a:t>
          </a:r>
          <a:r>
            <a:rPr lang="en-US" dirty="0" err="1">
              <a:solidFill>
                <a:schemeClr val="bg1"/>
              </a:solidFill>
            </a:rPr>
            <a:t>Hồ</a:t>
          </a:r>
          <a:r>
            <a:rPr lang="en-US" dirty="0">
              <a:solidFill>
                <a:schemeClr val="bg1"/>
              </a:solidFill>
            </a:rPr>
            <a:t> </a:t>
          </a:r>
          <a:r>
            <a:rPr lang="en-US" dirty="0" err="1">
              <a:solidFill>
                <a:schemeClr val="bg1"/>
              </a:solidFill>
            </a:rPr>
            <a:t>cho</a:t>
          </a:r>
          <a:r>
            <a:rPr lang="en-US" dirty="0">
              <a:solidFill>
                <a:schemeClr val="bg1"/>
              </a:solidFill>
            </a:rPr>
            <a:t> </a:t>
          </a:r>
          <a:r>
            <a:rPr lang="en-US" dirty="0" err="1">
              <a:solidFill>
                <a:schemeClr val="bg1"/>
              </a:solidFill>
            </a:rPr>
            <a:t>xây</a:t>
          </a:r>
          <a:r>
            <a:rPr lang="en-US" dirty="0">
              <a:solidFill>
                <a:schemeClr val="bg1"/>
              </a:solidFill>
            </a:rPr>
            <a:t> </a:t>
          </a:r>
          <a:r>
            <a:rPr lang="en-US" dirty="0" err="1">
              <a:solidFill>
                <a:schemeClr val="bg1"/>
              </a:solidFill>
            </a:rPr>
            <a:t>dựng</a:t>
          </a:r>
          <a:r>
            <a:rPr lang="en-US" dirty="0">
              <a:solidFill>
                <a:schemeClr val="bg1"/>
              </a:solidFill>
            </a:rPr>
            <a:t> con </a:t>
          </a:r>
          <a:r>
            <a:rPr lang="en-US" dirty="0" err="1">
              <a:solidFill>
                <a:schemeClr val="bg1"/>
              </a:solidFill>
            </a:rPr>
            <a:t>đường</a:t>
          </a:r>
          <a:r>
            <a:rPr lang="en-US" dirty="0">
              <a:solidFill>
                <a:schemeClr val="bg1"/>
              </a:solidFill>
            </a:rPr>
            <a:t> </a:t>
          </a:r>
          <a:r>
            <a:rPr lang="en-US" dirty="0" err="1">
              <a:solidFill>
                <a:schemeClr val="bg1"/>
              </a:solidFill>
            </a:rPr>
            <a:t>Thiên</a:t>
          </a:r>
          <a:r>
            <a:rPr lang="en-US" dirty="0">
              <a:solidFill>
                <a:schemeClr val="bg1"/>
              </a:solidFill>
            </a:rPr>
            <a:t> </a:t>
          </a:r>
          <a:r>
            <a:rPr lang="en-US" dirty="0" err="1">
              <a:solidFill>
                <a:schemeClr val="bg1"/>
              </a:solidFill>
            </a:rPr>
            <a:t>lý</a:t>
          </a:r>
          <a:r>
            <a:rPr lang="en-US" dirty="0">
              <a:solidFill>
                <a:schemeClr val="bg1"/>
              </a:solidFill>
            </a:rPr>
            <a:t> </a:t>
          </a:r>
          <a:r>
            <a:rPr lang="en-US" dirty="0" err="1">
              <a:solidFill>
                <a:schemeClr val="bg1"/>
              </a:solidFill>
            </a:rPr>
            <a:t>từ</a:t>
          </a:r>
          <a:r>
            <a:rPr lang="en-US" dirty="0">
              <a:solidFill>
                <a:schemeClr val="bg1"/>
              </a:solidFill>
            </a:rPr>
            <a:t> </a:t>
          </a:r>
          <a:r>
            <a:rPr lang="en-US" dirty="0" err="1">
              <a:solidFill>
                <a:schemeClr val="bg1"/>
              </a:solidFill>
            </a:rPr>
            <a:t>thành</a:t>
          </a:r>
          <a:r>
            <a:rPr lang="en-US" dirty="0">
              <a:solidFill>
                <a:schemeClr val="bg1"/>
              </a:solidFill>
            </a:rPr>
            <a:t> </a:t>
          </a:r>
          <a:r>
            <a:rPr lang="en-US" dirty="0" err="1">
              <a:solidFill>
                <a:schemeClr val="bg1"/>
              </a:solidFill>
            </a:rPr>
            <a:t>Tây</a:t>
          </a:r>
          <a:r>
            <a:rPr lang="en-US" dirty="0">
              <a:solidFill>
                <a:schemeClr val="bg1"/>
              </a:solidFill>
            </a:rPr>
            <a:t> </a:t>
          </a:r>
          <a:r>
            <a:rPr lang="en-US" dirty="0" err="1">
              <a:solidFill>
                <a:schemeClr val="bg1"/>
              </a:solidFill>
            </a:rPr>
            <a:t>Đô</a:t>
          </a:r>
          <a:r>
            <a:rPr lang="en-US" dirty="0">
              <a:solidFill>
                <a:schemeClr val="bg1"/>
              </a:solidFill>
            </a:rPr>
            <a:t> </a:t>
          </a:r>
          <a:r>
            <a:rPr lang="en-US" dirty="0" err="1">
              <a:solidFill>
                <a:schemeClr val="bg1"/>
              </a:solidFill>
            </a:rPr>
            <a:t>đến</a:t>
          </a:r>
          <a:r>
            <a:rPr lang="en-US" dirty="0">
              <a:solidFill>
                <a:schemeClr val="bg1"/>
              </a:solidFill>
            </a:rPr>
            <a:t> </a:t>
          </a:r>
          <a:r>
            <a:rPr lang="en-US" dirty="0" err="1">
              <a:solidFill>
                <a:schemeClr val="bg1"/>
              </a:solidFill>
            </a:rPr>
            <a:t>Hoá</a:t>
          </a:r>
          <a:r>
            <a:rPr lang="en-US" dirty="0">
              <a:solidFill>
                <a:schemeClr val="bg1"/>
              </a:solidFill>
            </a:rPr>
            <a:t> </a:t>
          </a:r>
          <a:r>
            <a:rPr lang="en-US" dirty="0" err="1">
              <a:solidFill>
                <a:schemeClr val="bg1"/>
              </a:solidFill>
            </a:rPr>
            <a:t>Châu</a:t>
          </a:r>
          <a:r>
            <a:rPr lang="en-US" dirty="0">
              <a:solidFill>
                <a:schemeClr val="bg1"/>
              </a:solidFill>
            </a:rPr>
            <a:t>.</a:t>
          </a:r>
        </a:p>
      </dgm:t>
    </dgm:pt>
    <dgm:pt modelId="{95478669-EE9A-4FD9-A326-1384595CF1B1}" type="parTrans" cxnId="{36A47DCE-EE63-45B3-85D1-8497DD02935A}">
      <dgm:prSet/>
      <dgm:spPr/>
      <dgm:t>
        <a:bodyPr/>
        <a:lstStyle/>
        <a:p>
          <a:endParaRPr lang="en-US"/>
        </a:p>
      </dgm:t>
    </dgm:pt>
    <dgm:pt modelId="{7639BFF5-D056-4001-9872-34897224AED3}" type="sibTrans" cxnId="{36A47DCE-EE63-45B3-85D1-8497DD02935A}">
      <dgm:prSet/>
      <dgm:spPr/>
      <dgm:t>
        <a:bodyPr/>
        <a:lstStyle/>
        <a:p>
          <a:endParaRPr lang="en-US"/>
        </a:p>
      </dgm:t>
    </dgm:pt>
    <dgm:pt modelId="{2EE2461C-7F02-445F-94E4-1DAD0E770F59}" type="pres">
      <dgm:prSet presAssocID="{6769D106-1A7B-4AEA-A396-BE7A8C4F09A5}" presName="Name0" presStyleCnt="0">
        <dgm:presLayoutVars>
          <dgm:dir/>
          <dgm:animLvl val="lvl"/>
          <dgm:resizeHandles val="exact"/>
        </dgm:presLayoutVars>
      </dgm:prSet>
      <dgm:spPr/>
    </dgm:pt>
    <dgm:pt modelId="{6907AAB9-3DFB-4244-98CD-C0AB71193ADB}" type="pres">
      <dgm:prSet presAssocID="{45D898E7-7B9E-4E83-85FA-8E1678B71A7C}" presName="composite" presStyleCnt="0"/>
      <dgm:spPr/>
    </dgm:pt>
    <dgm:pt modelId="{18E577F0-70B9-45D0-B13C-BCEAF4F56CFC}" type="pres">
      <dgm:prSet presAssocID="{45D898E7-7B9E-4E83-85FA-8E1678B71A7C}" presName="parTx" presStyleLbl="alignNode1" presStyleIdx="0" presStyleCnt="1">
        <dgm:presLayoutVars>
          <dgm:chMax val="0"/>
          <dgm:chPref val="0"/>
          <dgm:bulletEnabled val="1"/>
        </dgm:presLayoutVars>
      </dgm:prSet>
      <dgm:spPr/>
    </dgm:pt>
    <dgm:pt modelId="{C7FEDC51-03B8-4393-BC83-D934F3ADAD77}" type="pres">
      <dgm:prSet presAssocID="{45D898E7-7B9E-4E83-85FA-8E1678B71A7C}" presName="desTx" presStyleLbl="alignAccFollowNode1" presStyleIdx="0" presStyleCnt="1">
        <dgm:presLayoutVars>
          <dgm:bulletEnabled val="1"/>
        </dgm:presLayoutVars>
      </dgm:prSet>
      <dgm:spPr/>
    </dgm:pt>
  </dgm:ptLst>
  <dgm:cxnLst>
    <dgm:cxn modelId="{139F6E1F-F63D-44BE-8DC3-D88413D1A810}" srcId="{45D898E7-7B9E-4E83-85FA-8E1678B71A7C}" destId="{53BF5F61-3793-4110-B9EA-1ED3A43AFA16}" srcOrd="0" destOrd="0" parTransId="{92182913-672A-4B86-9DCC-3BB54AF948A6}" sibTransId="{8261B770-5067-4462-8A48-FFCAA6384415}"/>
    <dgm:cxn modelId="{EFF89A2D-FEC7-4548-8348-DA7737A4DFC0}" srcId="{6769D106-1A7B-4AEA-A396-BE7A8C4F09A5}" destId="{45D898E7-7B9E-4E83-85FA-8E1678B71A7C}" srcOrd="0" destOrd="0" parTransId="{A1C7B86F-AE72-48DD-A67B-77C13CACFDAF}" sibTransId="{57304565-B06E-4F8B-B9AE-1CFDB3E9D295}"/>
    <dgm:cxn modelId="{86184B34-DADC-4B92-8BAB-D5A9CA21C9B8}" type="presOf" srcId="{45D898E7-7B9E-4E83-85FA-8E1678B71A7C}" destId="{18E577F0-70B9-45D0-B13C-BCEAF4F56CFC}" srcOrd="0" destOrd="0" presId="urn:microsoft.com/office/officeart/2005/8/layout/hList1"/>
    <dgm:cxn modelId="{9F4ABF75-591F-49AF-9289-977A3DD80918}" srcId="{45D898E7-7B9E-4E83-85FA-8E1678B71A7C}" destId="{613D1E0C-EBA7-4D62-AD99-1B2CCBA82B5A}" srcOrd="1" destOrd="0" parTransId="{11436B1A-60C6-4230-B5A1-B41AC8D645CB}" sibTransId="{E403FDDD-253C-427F-97B5-67752EB652EB}"/>
    <dgm:cxn modelId="{56CBEE8F-AA32-4041-AA4C-64D1E8BF4E1A}" type="presOf" srcId="{6769D106-1A7B-4AEA-A396-BE7A8C4F09A5}" destId="{2EE2461C-7F02-445F-94E4-1DAD0E770F59}" srcOrd="0" destOrd="0" presId="urn:microsoft.com/office/officeart/2005/8/layout/hList1"/>
    <dgm:cxn modelId="{4BFF4493-C7E4-4287-AACD-D2FCE5C8804D}" type="presOf" srcId="{7398C8F2-64AA-4583-88FA-DAC24E6BA1F8}" destId="{C7FEDC51-03B8-4393-BC83-D934F3ADAD77}" srcOrd="0" destOrd="2" presId="urn:microsoft.com/office/officeart/2005/8/layout/hList1"/>
    <dgm:cxn modelId="{36A47DCE-EE63-45B3-85D1-8497DD02935A}" srcId="{45D898E7-7B9E-4E83-85FA-8E1678B71A7C}" destId="{7398C8F2-64AA-4583-88FA-DAC24E6BA1F8}" srcOrd="2" destOrd="0" parTransId="{95478669-EE9A-4FD9-A326-1384595CF1B1}" sibTransId="{7639BFF5-D056-4001-9872-34897224AED3}"/>
    <dgm:cxn modelId="{E465B1E5-DE0F-4885-A43E-D8BA8F5BF28F}" type="presOf" srcId="{613D1E0C-EBA7-4D62-AD99-1B2CCBA82B5A}" destId="{C7FEDC51-03B8-4393-BC83-D934F3ADAD77}" srcOrd="0" destOrd="1" presId="urn:microsoft.com/office/officeart/2005/8/layout/hList1"/>
    <dgm:cxn modelId="{110948F8-02C4-4DEE-8B31-A56AC0EB16D1}" type="presOf" srcId="{53BF5F61-3793-4110-B9EA-1ED3A43AFA16}" destId="{C7FEDC51-03B8-4393-BC83-D934F3ADAD77}" srcOrd="0" destOrd="0" presId="urn:microsoft.com/office/officeart/2005/8/layout/hList1"/>
    <dgm:cxn modelId="{B64DED17-D77D-4AF4-8BDA-789A842DB91E}" type="presParOf" srcId="{2EE2461C-7F02-445F-94E4-1DAD0E770F59}" destId="{6907AAB9-3DFB-4244-98CD-C0AB71193ADB}" srcOrd="0" destOrd="0" presId="urn:microsoft.com/office/officeart/2005/8/layout/hList1"/>
    <dgm:cxn modelId="{7FA2A998-7C9D-4980-B018-EDCBA3305FB7}" type="presParOf" srcId="{6907AAB9-3DFB-4244-98CD-C0AB71193ADB}" destId="{18E577F0-70B9-45D0-B13C-BCEAF4F56CFC}" srcOrd="0" destOrd="0" presId="urn:microsoft.com/office/officeart/2005/8/layout/hList1"/>
    <dgm:cxn modelId="{C679361A-17D6-4534-91C5-F7E70B247307}" type="presParOf" srcId="{6907AAB9-3DFB-4244-98CD-C0AB71193ADB}" destId="{C7FEDC51-03B8-4393-BC83-D934F3ADAD77}"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97452AB-4880-4DD9-B810-24F8316E047F}"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7FCDF4C3-3E2B-411B-8BEB-2F36D419650A}">
      <dgm:prSet phldrT="[Text]" custT="1"/>
      <dgm:spPr>
        <a:solidFill>
          <a:srgbClr val="FF0000"/>
        </a:solidFill>
      </dgm:spPr>
      <dgm:t>
        <a:bodyPr/>
        <a:lstStyle/>
        <a:p>
          <a:r>
            <a:rPr lang="en-US" sz="3200" b="1" dirty="0"/>
            <a:t>2.3. </a:t>
          </a:r>
          <a:r>
            <a:rPr lang="en-US" sz="3200" b="1" dirty="0" err="1"/>
            <a:t>Cuộc</a:t>
          </a:r>
          <a:r>
            <a:rPr lang="en-US" sz="3200" b="1" dirty="0"/>
            <a:t> </a:t>
          </a:r>
          <a:r>
            <a:rPr lang="en-US" sz="3200" b="1" dirty="0" err="1"/>
            <a:t>chiến</a:t>
          </a:r>
          <a:r>
            <a:rPr lang="en-US" sz="3200" b="1" dirty="0"/>
            <a:t> </a:t>
          </a:r>
          <a:r>
            <a:rPr lang="en-US" sz="3200" b="1" dirty="0" err="1"/>
            <a:t>tranh</a:t>
          </a:r>
          <a:r>
            <a:rPr lang="en-US" sz="3200" b="1" dirty="0"/>
            <a:t> </a:t>
          </a:r>
          <a:r>
            <a:rPr lang="en-US" sz="3200" b="1" dirty="0" err="1"/>
            <a:t>chống</a:t>
          </a:r>
          <a:r>
            <a:rPr lang="en-US" sz="3200" b="1" dirty="0"/>
            <a:t> </a:t>
          </a:r>
          <a:r>
            <a:rPr lang="en-US" sz="3200" b="1" dirty="0" err="1"/>
            <a:t>quân</a:t>
          </a:r>
          <a:r>
            <a:rPr lang="en-US" sz="3200" b="1" dirty="0"/>
            <a:t> </a:t>
          </a:r>
          <a:r>
            <a:rPr lang="en-US" sz="3200" b="1" dirty="0" err="1"/>
            <a:t>Mông</a:t>
          </a:r>
          <a:r>
            <a:rPr lang="en-US" sz="3200" b="1" dirty="0"/>
            <a:t> </a:t>
          </a:r>
          <a:r>
            <a:rPr lang="en-US" sz="3200" b="1" dirty="0" err="1"/>
            <a:t>Cổ</a:t>
          </a:r>
          <a:endParaRPr lang="en-US" sz="3200" dirty="0"/>
        </a:p>
      </dgm:t>
    </dgm:pt>
    <dgm:pt modelId="{88144487-C49A-4887-9655-9CDA35D08C30}" type="parTrans" cxnId="{41510CCC-DB7A-47BC-9705-2D9429899483}">
      <dgm:prSet/>
      <dgm:spPr/>
      <dgm:t>
        <a:bodyPr/>
        <a:lstStyle/>
        <a:p>
          <a:endParaRPr lang="en-US"/>
        </a:p>
      </dgm:t>
    </dgm:pt>
    <dgm:pt modelId="{AF71D80E-D877-4553-981E-516BDE502C6E}" type="sibTrans" cxnId="{41510CCC-DB7A-47BC-9705-2D9429899483}">
      <dgm:prSet/>
      <dgm:spPr/>
      <dgm:t>
        <a:bodyPr/>
        <a:lstStyle/>
        <a:p>
          <a:endParaRPr lang="en-US"/>
        </a:p>
      </dgm:t>
    </dgm:pt>
    <dgm:pt modelId="{4ADD7562-5BD9-4355-82EE-9A894A1A24BE}">
      <dgm:prSet phldrT="[Text]"/>
      <dgm:spPr>
        <a:solidFill>
          <a:srgbClr val="92D050">
            <a:alpha val="90000"/>
          </a:srgbClr>
        </a:solidFill>
      </dgm:spPr>
      <dgm:t>
        <a:bodyPr/>
        <a:lstStyle/>
        <a:p>
          <a:pPr>
            <a:buFont typeface="Wingdings" panose="05000000000000000000" pitchFamily="2" charset="2"/>
            <a:buChar char=""/>
          </a:pPr>
          <a:r>
            <a:rPr lang="en-US" i="1" dirty="0" err="1"/>
            <a:t>Cuộc</a:t>
          </a:r>
          <a:r>
            <a:rPr lang="en-US" i="1" dirty="0"/>
            <a:t> </a:t>
          </a:r>
          <a:r>
            <a:rPr lang="en-US" i="1" dirty="0" err="1"/>
            <a:t>kháng</a:t>
          </a:r>
          <a:r>
            <a:rPr lang="en-US" i="1" dirty="0"/>
            <a:t> </a:t>
          </a:r>
          <a:r>
            <a:rPr lang="en-US" i="1" dirty="0" err="1"/>
            <a:t>chiến</a:t>
          </a:r>
          <a:r>
            <a:rPr lang="en-US" i="1" dirty="0"/>
            <a:t> </a:t>
          </a:r>
          <a:r>
            <a:rPr lang="en-US" i="1" dirty="0" err="1"/>
            <a:t>lần</a:t>
          </a:r>
          <a:r>
            <a:rPr lang="en-US" i="1" dirty="0"/>
            <a:t> 1 (1258)</a:t>
          </a:r>
          <a:endParaRPr lang="en-US" dirty="0"/>
        </a:p>
      </dgm:t>
    </dgm:pt>
    <dgm:pt modelId="{2724BC6D-7436-4291-A45F-CC833D17568D}" type="parTrans" cxnId="{1E472895-4B3B-43AF-8B78-1CCBC83E7620}">
      <dgm:prSet/>
      <dgm:spPr/>
      <dgm:t>
        <a:bodyPr/>
        <a:lstStyle/>
        <a:p>
          <a:endParaRPr lang="en-US"/>
        </a:p>
      </dgm:t>
    </dgm:pt>
    <dgm:pt modelId="{620214F5-AE7A-48EE-99E6-4DC7768653C8}" type="sibTrans" cxnId="{1E472895-4B3B-43AF-8B78-1CCBC83E7620}">
      <dgm:prSet/>
      <dgm:spPr/>
      <dgm:t>
        <a:bodyPr/>
        <a:lstStyle/>
        <a:p>
          <a:endParaRPr lang="en-US"/>
        </a:p>
      </dgm:t>
    </dgm:pt>
    <dgm:pt modelId="{35AA2187-97C1-4CF3-83E4-EE0B3EB1BB12}">
      <dgm:prSet phldrT="[Text]"/>
      <dgm:spPr>
        <a:solidFill>
          <a:schemeClr val="accent6">
            <a:lumMod val="20000"/>
            <a:lumOff val="80000"/>
            <a:alpha val="90000"/>
          </a:schemeClr>
        </a:solidFill>
      </dgm:spPr>
      <dgm:t>
        <a:bodyPr/>
        <a:lstStyle/>
        <a:p>
          <a:pPr>
            <a:buFont typeface="Wingdings" panose="05000000000000000000" pitchFamily="2" charset="2"/>
            <a:buChar char=""/>
          </a:pPr>
          <a:r>
            <a:rPr lang="en-US" i="1" dirty="0" err="1"/>
            <a:t>Cuộc</a:t>
          </a:r>
          <a:r>
            <a:rPr lang="en-US" i="1" dirty="0"/>
            <a:t> </a:t>
          </a:r>
          <a:r>
            <a:rPr lang="en-US" i="1" dirty="0" err="1"/>
            <a:t>kháng</a:t>
          </a:r>
          <a:r>
            <a:rPr lang="en-US" i="1" dirty="0"/>
            <a:t> </a:t>
          </a:r>
          <a:r>
            <a:rPr lang="en-US" i="1" dirty="0" err="1"/>
            <a:t>chiến</a:t>
          </a:r>
          <a:r>
            <a:rPr lang="en-US" i="1" dirty="0"/>
            <a:t> </a:t>
          </a:r>
          <a:r>
            <a:rPr lang="en-US" i="1" dirty="0" err="1"/>
            <a:t>lần</a:t>
          </a:r>
          <a:r>
            <a:rPr lang="en-US" i="1" dirty="0"/>
            <a:t> 2 (1285)</a:t>
          </a:r>
          <a:endParaRPr lang="en-US" dirty="0"/>
        </a:p>
      </dgm:t>
    </dgm:pt>
    <dgm:pt modelId="{4D009472-8453-4499-B48F-471DD7CC3550}" type="parTrans" cxnId="{35098173-DB87-48DA-924A-E0D2E6FA3D6B}">
      <dgm:prSet/>
      <dgm:spPr/>
      <dgm:t>
        <a:bodyPr/>
        <a:lstStyle/>
        <a:p>
          <a:endParaRPr lang="en-US"/>
        </a:p>
      </dgm:t>
    </dgm:pt>
    <dgm:pt modelId="{D091F545-8107-41F4-9305-7E25ED3357EB}" type="sibTrans" cxnId="{35098173-DB87-48DA-924A-E0D2E6FA3D6B}">
      <dgm:prSet/>
      <dgm:spPr/>
      <dgm:t>
        <a:bodyPr/>
        <a:lstStyle/>
        <a:p>
          <a:endParaRPr lang="en-US"/>
        </a:p>
      </dgm:t>
    </dgm:pt>
    <dgm:pt modelId="{7F523333-F219-4044-BC2B-85B10FEECDEE}">
      <dgm:prSet phldrT="[Text]"/>
      <dgm:spPr>
        <a:solidFill>
          <a:schemeClr val="accent5">
            <a:lumMod val="60000"/>
            <a:lumOff val="40000"/>
            <a:alpha val="90000"/>
          </a:schemeClr>
        </a:solidFill>
      </dgm:spPr>
      <dgm:t>
        <a:bodyPr/>
        <a:lstStyle/>
        <a:p>
          <a:pPr>
            <a:buFont typeface="Wingdings" panose="05000000000000000000" pitchFamily="2" charset="2"/>
            <a:buChar char=""/>
          </a:pPr>
          <a:r>
            <a:rPr lang="en-US" i="1" dirty="0" err="1"/>
            <a:t>Cuộc</a:t>
          </a:r>
          <a:r>
            <a:rPr lang="en-US" i="1" dirty="0"/>
            <a:t> </a:t>
          </a:r>
          <a:r>
            <a:rPr lang="en-US" i="1" dirty="0" err="1"/>
            <a:t>kháng</a:t>
          </a:r>
          <a:r>
            <a:rPr lang="en-US" i="1" dirty="0"/>
            <a:t> </a:t>
          </a:r>
          <a:r>
            <a:rPr lang="en-US" i="1" dirty="0" err="1"/>
            <a:t>chiến</a:t>
          </a:r>
          <a:r>
            <a:rPr lang="en-US" i="1" dirty="0"/>
            <a:t> </a:t>
          </a:r>
          <a:r>
            <a:rPr lang="en-US" i="1" dirty="0" err="1"/>
            <a:t>lần</a:t>
          </a:r>
          <a:r>
            <a:rPr lang="en-US" i="1" dirty="0"/>
            <a:t> 3 (1287 - 1288)</a:t>
          </a:r>
          <a:endParaRPr lang="en-US" dirty="0"/>
        </a:p>
      </dgm:t>
    </dgm:pt>
    <dgm:pt modelId="{C46D6ECE-9447-472A-A454-A49915D34F7C}" type="parTrans" cxnId="{5E09AC09-AB1B-468D-9284-53D1CB6AE47B}">
      <dgm:prSet/>
      <dgm:spPr/>
      <dgm:t>
        <a:bodyPr/>
        <a:lstStyle/>
        <a:p>
          <a:endParaRPr lang="en-US"/>
        </a:p>
      </dgm:t>
    </dgm:pt>
    <dgm:pt modelId="{BF65508F-1E86-4B28-A87F-DB3F651A3710}" type="sibTrans" cxnId="{5E09AC09-AB1B-468D-9284-53D1CB6AE47B}">
      <dgm:prSet/>
      <dgm:spPr/>
      <dgm:t>
        <a:bodyPr/>
        <a:lstStyle/>
        <a:p>
          <a:endParaRPr lang="en-US"/>
        </a:p>
      </dgm:t>
    </dgm:pt>
    <dgm:pt modelId="{429AAC76-F8C6-4641-AC1C-DAD0D9BB628D}" type="pres">
      <dgm:prSet presAssocID="{C97452AB-4880-4DD9-B810-24F8316E047F}" presName="Name0" presStyleCnt="0">
        <dgm:presLayoutVars>
          <dgm:dir/>
          <dgm:animLvl val="lvl"/>
          <dgm:resizeHandles val="exact"/>
        </dgm:presLayoutVars>
      </dgm:prSet>
      <dgm:spPr/>
    </dgm:pt>
    <dgm:pt modelId="{9D2E826F-D769-4673-9495-196D856B7C1E}" type="pres">
      <dgm:prSet presAssocID="{7FCDF4C3-3E2B-411B-8BEB-2F36D419650A}" presName="boxAndChildren" presStyleCnt="0"/>
      <dgm:spPr/>
    </dgm:pt>
    <dgm:pt modelId="{4A4B83EC-6083-4B52-9EDB-7E77EEDBC04E}" type="pres">
      <dgm:prSet presAssocID="{7FCDF4C3-3E2B-411B-8BEB-2F36D419650A}" presName="parentTextBox" presStyleLbl="node1" presStyleIdx="0" presStyleCnt="1"/>
      <dgm:spPr/>
    </dgm:pt>
    <dgm:pt modelId="{384D9255-A88B-4A8E-A045-1B3CEA8B3598}" type="pres">
      <dgm:prSet presAssocID="{7FCDF4C3-3E2B-411B-8BEB-2F36D419650A}" presName="entireBox" presStyleLbl="node1" presStyleIdx="0" presStyleCnt="1" custLinFactNeighborY="-39111"/>
      <dgm:spPr/>
    </dgm:pt>
    <dgm:pt modelId="{FFB0BE8D-6655-42E4-A2CD-99050B576075}" type="pres">
      <dgm:prSet presAssocID="{7FCDF4C3-3E2B-411B-8BEB-2F36D419650A}" presName="descendantBox" presStyleCnt="0"/>
      <dgm:spPr/>
    </dgm:pt>
    <dgm:pt modelId="{0EF4A46A-34C5-4CA2-A924-EE7A782D7F3D}" type="pres">
      <dgm:prSet presAssocID="{4ADD7562-5BD9-4355-82EE-9A894A1A24BE}" presName="childTextBox" presStyleLbl="fgAccFollowNode1" presStyleIdx="0" presStyleCnt="3">
        <dgm:presLayoutVars>
          <dgm:bulletEnabled val="1"/>
        </dgm:presLayoutVars>
      </dgm:prSet>
      <dgm:spPr/>
    </dgm:pt>
    <dgm:pt modelId="{ED5A3824-DDB6-4EA4-84CB-2A0CB55A12A6}" type="pres">
      <dgm:prSet presAssocID="{35AA2187-97C1-4CF3-83E4-EE0B3EB1BB12}" presName="childTextBox" presStyleLbl="fgAccFollowNode1" presStyleIdx="1" presStyleCnt="3">
        <dgm:presLayoutVars>
          <dgm:bulletEnabled val="1"/>
        </dgm:presLayoutVars>
      </dgm:prSet>
      <dgm:spPr/>
    </dgm:pt>
    <dgm:pt modelId="{C441EF75-0C95-4B4A-B3B9-DE018BE0E0D8}" type="pres">
      <dgm:prSet presAssocID="{7F523333-F219-4044-BC2B-85B10FEECDEE}" presName="childTextBox" presStyleLbl="fgAccFollowNode1" presStyleIdx="2" presStyleCnt="3">
        <dgm:presLayoutVars>
          <dgm:bulletEnabled val="1"/>
        </dgm:presLayoutVars>
      </dgm:prSet>
      <dgm:spPr/>
    </dgm:pt>
  </dgm:ptLst>
  <dgm:cxnLst>
    <dgm:cxn modelId="{5E09AC09-AB1B-468D-9284-53D1CB6AE47B}" srcId="{7FCDF4C3-3E2B-411B-8BEB-2F36D419650A}" destId="{7F523333-F219-4044-BC2B-85B10FEECDEE}" srcOrd="2" destOrd="0" parTransId="{C46D6ECE-9447-472A-A454-A49915D34F7C}" sibTransId="{BF65508F-1E86-4B28-A87F-DB3F651A3710}"/>
    <dgm:cxn modelId="{1BAD2249-3D06-4B32-8721-9839BD5CA2FA}" type="presOf" srcId="{7FCDF4C3-3E2B-411B-8BEB-2F36D419650A}" destId="{4A4B83EC-6083-4B52-9EDB-7E77EEDBC04E}" srcOrd="0" destOrd="0" presId="urn:microsoft.com/office/officeart/2005/8/layout/process4"/>
    <dgm:cxn modelId="{10C1AE71-F4CD-46AD-9B96-1EBD1EC8A8E3}" type="presOf" srcId="{7FCDF4C3-3E2B-411B-8BEB-2F36D419650A}" destId="{384D9255-A88B-4A8E-A045-1B3CEA8B3598}" srcOrd="1" destOrd="0" presId="urn:microsoft.com/office/officeart/2005/8/layout/process4"/>
    <dgm:cxn modelId="{35098173-DB87-48DA-924A-E0D2E6FA3D6B}" srcId="{7FCDF4C3-3E2B-411B-8BEB-2F36D419650A}" destId="{35AA2187-97C1-4CF3-83E4-EE0B3EB1BB12}" srcOrd="1" destOrd="0" parTransId="{4D009472-8453-4499-B48F-471DD7CC3550}" sibTransId="{D091F545-8107-41F4-9305-7E25ED3357EB}"/>
    <dgm:cxn modelId="{CE6C6E7E-FFD2-460D-8CE3-ED08A62E44B4}" type="presOf" srcId="{7F523333-F219-4044-BC2B-85B10FEECDEE}" destId="{C441EF75-0C95-4B4A-B3B9-DE018BE0E0D8}" srcOrd="0" destOrd="0" presId="urn:microsoft.com/office/officeart/2005/8/layout/process4"/>
    <dgm:cxn modelId="{83A46F85-4BD7-408B-8B17-4B116D54EBD5}" type="presOf" srcId="{4ADD7562-5BD9-4355-82EE-9A894A1A24BE}" destId="{0EF4A46A-34C5-4CA2-A924-EE7A782D7F3D}" srcOrd="0" destOrd="0" presId="urn:microsoft.com/office/officeart/2005/8/layout/process4"/>
    <dgm:cxn modelId="{F350C990-7996-48E4-B1D6-BE96156FF2DB}" type="presOf" srcId="{C97452AB-4880-4DD9-B810-24F8316E047F}" destId="{429AAC76-F8C6-4641-AC1C-DAD0D9BB628D}" srcOrd="0" destOrd="0" presId="urn:microsoft.com/office/officeart/2005/8/layout/process4"/>
    <dgm:cxn modelId="{1E472895-4B3B-43AF-8B78-1CCBC83E7620}" srcId="{7FCDF4C3-3E2B-411B-8BEB-2F36D419650A}" destId="{4ADD7562-5BD9-4355-82EE-9A894A1A24BE}" srcOrd="0" destOrd="0" parTransId="{2724BC6D-7436-4291-A45F-CC833D17568D}" sibTransId="{620214F5-AE7A-48EE-99E6-4DC7768653C8}"/>
    <dgm:cxn modelId="{41510CCC-DB7A-47BC-9705-2D9429899483}" srcId="{C97452AB-4880-4DD9-B810-24F8316E047F}" destId="{7FCDF4C3-3E2B-411B-8BEB-2F36D419650A}" srcOrd="0" destOrd="0" parTransId="{88144487-C49A-4887-9655-9CDA35D08C30}" sibTransId="{AF71D80E-D877-4553-981E-516BDE502C6E}"/>
    <dgm:cxn modelId="{629B0DEF-8BC8-4E72-9493-2D17F612AA9E}" type="presOf" srcId="{35AA2187-97C1-4CF3-83E4-EE0B3EB1BB12}" destId="{ED5A3824-DDB6-4EA4-84CB-2A0CB55A12A6}" srcOrd="0" destOrd="0" presId="urn:microsoft.com/office/officeart/2005/8/layout/process4"/>
    <dgm:cxn modelId="{BAB3759B-198E-468D-93F7-FCFF49A0F5A1}" type="presParOf" srcId="{429AAC76-F8C6-4641-AC1C-DAD0D9BB628D}" destId="{9D2E826F-D769-4673-9495-196D856B7C1E}" srcOrd="0" destOrd="0" presId="urn:microsoft.com/office/officeart/2005/8/layout/process4"/>
    <dgm:cxn modelId="{CC4EE5F4-CB7F-46B6-93B7-BF30AD7B20BD}" type="presParOf" srcId="{9D2E826F-D769-4673-9495-196D856B7C1E}" destId="{4A4B83EC-6083-4B52-9EDB-7E77EEDBC04E}" srcOrd="0" destOrd="0" presId="urn:microsoft.com/office/officeart/2005/8/layout/process4"/>
    <dgm:cxn modelId="{7B5186B6-9A69-44EB-8238-E3EB74DD816F}" type="presParOf" srcId="{9D2E826F-D769-4673-9495-196D856B7C1E}" destId="{384D9255-A88B-4A8E-A045-1B3CEA8B3598}" srcOrd="1" destOrd="0" presId="urn:microsoft.com/office/officeart/2005/8/layout/process4"/>
    <dgm:cxn modelId="{9776EDAC-02CE-4E00-B851-B56A6F55E976}" type="presParOf" srcId="{9D2E826F-D769-4673-9495-196D856B7C1E}" destId="{FFB0BE8D-6655-42E4-A2CD-99050B576075}" srcOrd="2" destOrd="0" presId="urn:microsoft.com/office/officeart/2005/8/layout/process4"/>
    <dgm:cxn modelId="{72C5ECEC-8C27-4E9F-9A5C-52D4DE8643CB}" type="presParOf" srcId="{FFB0BE8D-6655-42E4-A2CD-99050B576075}" destId="{0EF4A46A-34C5-4CA2-A924-EE7A782D7F3D}" srcOrd="0" destOrd="0" presId="urn:microsoft.com/office/officeart/2005/8/layout/process4"/>
    <dgm:cxn modelId="{1A4EA39F-51CC-432B-8A2D-CDBEF96E3460}" type="presParOf" srcId="{FFB0BE8D-6655-42E4-A2CD-99050B576075}" destId="{ED5A3824-DDB6-4EA4-84CB-2A0CB55A12A6}" srcOrd="1" destOrd="0" presId="urn:microsoft.com/office/officeart/2005/8/layout/process4"/>
    <dgm:cxn modelId="{BBDCDC3A-E80F-4703-B011-BC46AFAD5C53}" type="presParOf" srcId="{FFB0BE8D-6655-42E4-A2CD-99050B576075}" destId="{C441EF75-0C95-4B4A-B3B9-DE018BE0E0D8}" srcOrd="2"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5F3EED0-D661-45BE-9385-0EF4914EBB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B871FD8-3105-4773-B517-69594BEE5683}">
      <dgm:prSet phldrT="[Text]" custT="1"/>
      <dgm:spPr>
        <a:solidFill>
          <a:srgbClr val="00B050"/>
        </a:solidFill>
      </dgm:spPr>
      <dgm:t>
        <a:bodyPr/>
        <a:lstStyle/>
        <a:p>
          <a:r>
            <a:rPr lang="en-US" sz="3600" b="1" dirty="0"/>
            <a:t>2.4. </a:t>
          </a:r>
          <a:r>
            <a:rPr lang="en-US" sz="3600" b="1" dirty="0" err="1"/>
            <a:t>Cuộc</a:t>
          </a:r>
          <a:r>
            <a:rPr lang="en-US" sz="3600" b="1" dirty="0"/>
            <a:t> </a:t>
          </a:r>
          <a:r>
            <a:rPr lang="en-US" sz="3600" b="1" dirty="0" err="1"/>
            <a:t>cải</a:t>
          </a:r>
          <a:r>
            <a:rPr lang="en-US" sz="3600" b="1" dirty="0"/>
            <a:t> </a:t>
          </a:r>
          <a:r>
            <a:rPr lang="en-US" sz="3600" b="1" dirty="0" err="1"/>
            <a:t>cách</a:t>
          </a:r>
          <a:r>
            <a:rPr lang="en-US" sz="3600" b="1" dirty="0"/>
            <a:t> </a:t>
          </a:r>
          <a:r>
            <a:rPr lang="en-US" sz="3600" b="1" dirty="0" err="1"/>
            <a:t>của</a:t>
          </a:r>
          <a:r>
            <a:rPr lang="en-US" sz="3600" b="1" dirty="0"/>
            <a:t> </a:t>
          </a:r>
          <a:r>
            <a:rPr lang="en-US" sz="3600" b="1" dirty="0" err="1"/>
            <a:t>Hồ</a:t>
          </a:r>
          <a:r>
            <a:rPr lang="en-US" sz="3600" b="1" dirty="0"/>
            <a:t> </a:t>
          </a:r>
          <a:r>
            <a:rPr lang="en-US" sz="3600" b="1" dirty="0" err="1"/>
            <a:t>Quý</a:t>
          </a:r>
          <a:r>
            <a:rPr lang="en-US" sz="3600" b="1" dirty="0"/>
            <a:t> Ly (1400 - 1407)</a:t>
          </a:r>
          <a:endParaRPr lang="en-US" sz="3600" dirty="0"/>
        </a:p>
      </dgm:t>
    </dgm:pt>
    <dgm:pt modelId="{E5C0AD37-8425-444B-BDE0-86F3C3280871}" type="parTrans" cxnId="{002FDC77-FA07-485B-A357-AF2EBD8B3B21}">
      <dgm:prSet/>
      <dgm:spPr/>
      <dgm:t>
        <a:bodyPr/>
        <a:lstStyle/>
        <a:p>
          <a:endParaRPr lang="en-US" sz="3600"/>
        </a:p>
      </dgm:t>
    </dgm:pt>
    <dgm:pt modelId="{0BFFB823-7292-4C21-9FD6-BDA88632BB38}" type="sibTrans" cxnId="{002FDC77-FA07-485B-A357-AF2EBD8B3B21}">
      <dgm:prSet/>
      <dgm:spPr/>
      <dgm:t>
        <a:bodyPr/>
        <a:lstStyle/>
        <a:p>
          <a:endParaRPr lang="en-US" sz="3600"/>
        </a:p>
      </dgm:t>
    </dgm:pt>
    <dgm:pt modelId="{595B1D4C-EE6F-473B-88BE-9902FEEF863F}">
      <dgm:prSet phldrT="[Text]" custT="1"/>
      <dgm:spPr/>
      <dgm:t>
        <a:bodyPr/>
        <a:lstStyle/>
        <a:p>
          <a:pPr algn="just"/>
          <a:r>
            <a:rPr lang="en-US" sz="3600" i="1" dirty="0" err="1"/>
            <a:t>Về</a:t>
          </a:r>
          <a:r>
            <a:rPr lang="en-US" sz="3600" i="1" dirty="0"/>
            <a:t> </a:t>
          </a:r>
          <a:r>
            <a:rPr lang="en-US" sz="3600" i="1" dirty="0" err="1"/>
            <a:t>quân</a:t>
          </a:r>
          <a:r>
            <a:rPr lang="en-US" sz="3600" i="1" dirty="0"/>
            <a:t> </a:t>
          </a:r>
          <a:r>
            <a:rPr lang="en-US" sz="3600" i="1" dirty="0" err="1"/>
            <a:t>sự</a:t>
          </a:r>
          <a:r>
            <a:rPr lang="en-US" sz="3600" i="1" dirty="0"/>
            <a:t> </a:t>
          </a:r>
          <a:r>
            <a:rPr lang="en-US" sz="3600" i="1" dirty="0" err="1"/>
            <a:t>chính</a:t>
          </a:r>
          <a:r>
            <a:rPr lang="en-US" sz="3600" i="1" dirty="0"/>
            <a:t> </a:t>
          </a:r>
          <a:r>
            <a:rPr lang="en-US" sz="3600" i="1" dirty="0" err="1"/>
            <a:t>trị</a:t>
          </a:r>
          <a:endParaRPr lang="en-US" sz="3600" dirty="0"/>
        </a:p>
      </dgm:t>
    </dgm:pt>
    <dgm:pt modelId="{FABA0116-B0DC-4F54-A693-DA28E50A30A9}" type="parTrans" cxnId="{478E434F-AA82-4E52-8BEC-658FE7C7D9FF}">
      <dgm:prSet/>
      <dgm:spPr/>
      <dgm:t>
        <a:bodyPr/>
        <a:lstStyle/>
        <a:p>
          <a:endParaRPr lang="en-US" sz="3600"/>
        </a:p>
      </dgm:t>
    </dgm:pt>
    <dgm:pt modelId="{32798474-E54B-4056-BB82-11FA20D1BAA8}" type="sibTrans" cxnId="{478E434F-AA82-4E52-8BEC-658FE7C7D9FF}">
      <dgm:prSet/>
      <dgm:spPr/>
      <dgm:t>
        <a:bodyPr/>
        <a:lstStyle/>
        <a:p>
          <a:endParaRPr lang="en-US" sz="3600"/>
        </a:p>
      </dgm:t>
    </dgm:pt>
    <dgm:pt modelId="{5D0C397B-732A-4D6D-8DED-4AAF4DE6CCFE}">
      <dgm:prSet phldrT="[Text]" custT="1"/>
      <dgm:spPr/>
      <dgm:t>
        <a:bodyPr/>
        <a:lstStyle/>
        <a:p>
          <a:pPr algn="just"/>
          <a:r>
            <a:rPr lang="en-US" sz="3600" i="1" dirty="0" err="1"/>
            <a:t>Về</a:t>
          </a:r>
          <a:r>
            <a:rPr lang="en-US" sz="3600" i="1" dirty="0"/>
            <a:t> </a:t>
          </a:r>
          <a:r>
            <a:rPr lang="en-US" sz="3600" i="1" dirty="0" err="1"/>
            <a:t>văn</a:t>
          </a:r>
          <a:r>
            <a:rPr lang="en-US" sz="3600" i="1" dirty="0"/>
            <a:t> </a:t>
          </a:r>
          <a:r>
            <a:rPr lang="en-US" sz="3600" i="1" dirty="0" err="1"/>
            <a:t>hóa</a:t>
          </a:r>
          <a:r>
            <a:rPr lang="en-US" sz="3600" i="1" dirty="0"/>
            <a:t> - </a:t>
          </a:r>
          <a:r>
            <a:rPr lang="en-US" sz="3600" i="1" dirty="0" err="1"/>
            <a:t>giáo</a:t>
          </a:r>
          <a:r>
            <a:rPr lang="en-US" sz="3600" i="1" dirty="0"/>
            <a:t> </a:t>
          </a:r>
          <a:r>
            <a:rPr lang="en-US" sz="3600" i="1" dirty="0" err="1"/>
            <a:t>dục</a:t>
          </a:r>
          <a:endParaRPr lang="en-US" sz="3600" dirty="0"/>
        </a:p>
      </dgm:t>
    </dgm:pt>
    <dgm:pt modelId="{412B77B2-3893-47F1-8869-10F654B57788}" type="parTrans" cxnId="{261AC821-A864-40EF-B266-51902833E26D}">
      <dgm:prSet/>
      <dgm:spPr/>
      <dgm:t>
        <a:bodyPr/>
        <a:lstStyle/>
        <a:p>
          <a:endParaRPr lang="en-US" sz="3600"/>
        </a:p>
      </dgm:t>
    </dgm:pt>
    <dgm:pt modelId="{B64AA48A-7CA5-4568-9801-C849CE234131}" type="sibTrans" cxnId="{261AC821-A864-40EF-B266-51902833E26D}">
      <dgm:prSet/>
      <dgm:spPr/>
      <dgm:t>
        <a:bodyPr/>
        <a:lstStyle/>
        <a:p>
          <a:endParaRPr lang="en-US" sz="3600"/>
        </a:p>
      </dgm:t>
    </dgm:pt>
    <dgm:pt modelId="{7E50F5F5-5106-4198-97B6-C2AD44C26501}">
      <dgm:prSet phldrT="[Text]" custT="1"/>
      <dgm:spPr/>
      <dgm:t>
        <a:bodyPr/>
        <a:lstStyle/>
        <a:p>
          <a:pPr algn="just"/>
          <a:r>
            <a:rPr lang="en-US" sz="3600" i="1" dirty="0" err="1"/>
            <a:t>Kinh</a:t>
          </a:r>
          <a:r>
            <a:rPr lang="en-US" sz="3600" i="1" dirty="0"/>
            <a:t> </a:t>
          </a:r>
          <a:r>
            <a:rPr lang="en-US" sz="3600" i="1" dirty="0" err="1"/>
            <a:t>tế</a:t>
          </a:r>
          <a:r>
            <a:rPr lang="en-US" sz="3600" i="1" dirty="0"/>
            <a:t> - </a:t>
          </a:r>
          <a:r>
            <a:rPr lang="en-US" sz="3600" i="1" dirty="0" err="1"/>
            <a:t>tài</a:t>
          </a:r>
          <a:r>
            <a:rPr lang="en-US" sz="3600" i="1" dirty="0"/>
            <a:t> </a:t>
          </a:r>
          <a:r>
            <a:rPr lang="en-US" sz="3600" i="1" dirty="0" err="1"/>
            <a:t>chính</a:t>
          </a:r>
          <a:endParaRPr lang="en-US" sz="3600" dirty="0"/>
        </a:p>
      </dgm:t>
    </dgm:pt>
    <dgm:pt modelId="{1E3EB94A-BD17-4917-B113-582AA804920D}" type="parTrans" cxnId="{F73301AC-433D-495E-A4D3-9F0C500A7C96}">
      <dgm:prSet/>
      <dgm:spPr/>
      <dgm:t>
        <a:bodyPr/>
        <a:lstStyle/>
        <a:p>
          <a:endParaRPr lang="en-US"/>
        </a:p>
      </dgm:t>
    </dgm:pt>
    <dgm:pt modelId="{11CEED4D-8669-4D54-9422-9D75B718DDA9}" type="sibTrans" cxnId="{F73301AC-433D-495E-A4D3-9F0C500A7C96}">
      <dgm:prSet/>
      <dgm:spPr/>
      <dgm:t>
        <a:bodyPr/>
        <a:lstStyle/>
        <a:p>
          <a:endParaRPr lang="en-US"/>
        </a:p>
      </dgm:t>
    </dgm:pt>
    <dgm:pt modelId="{431922B7-4BC1-4EF5-993C-A60C7FADBE79}">
      <dgm:prSet phldrT="[Text]" custT="1"/>
      <dgm:spPr/>
      <dgm:t>
        <a:bodyPr/>
        <a:lstStyle/>
        <a:p>
          <a:pPr algn="just"/>
          <a:r>
            <a:rPr lang="en-US" sz="3600" i="1" dirty="0" err="1"/>
            <a:t>Về</a:t>
          </a:r>
          <a:r>
            <a:rPr lang="en-US" sz="3600" i="1" dirty="0"/>
            <a:t> </a:t>
          </a:r>
          <a:r>
            <a:rPr lang="en-US" sz="3600" i="1" dirty="0" err="1"/>
            <a:t>văn</a:t>
          </a:r>
          <a:r>
            <a:rPr lang="en-US" sz="3600" i="1" dirty="0"/>
            <a:t> </a:t>
          </a:r>
          <a:r>
            <a:rPr lang="en-US" sz="3600" i="1" dirty="0" err="1"/>
            <a:t>học</a:t>
          </a:r>
          <a:r>
            <a:rPr lang="en-US" sz="3600" i="1" dirty="0"/>
            <a:t> </a:t>
          </a:r>
          <a:r>
            <a:rPr lang="en-US" sz="3600" i="1" dirty="0" err="1"/>
            <a:t>nghệ</a:t>
          </a:r>
          <a:r>
            <a:rPr lang="en-US" sz="3600" i="1" dirty="0"/>
            <a:t> </a:t>
          </a:r>
          <a:r>
            <a:rPr lang="en-US" sz="3600" i="1" dirty="0" err="1"/>
            <a:t>thuật</a:t>
          </a:r>
          <a:endParaRPr lang="en-US" sz="3600" dirty="0"/>
        </a:p>
      </dgm:t>
    </dgm:pt>
    <dgm:pt modelId="{5BD7A70E-5A92-4717-AE9A-60ABF4A9C91A}" type="parTrans" cxnId="{FD229147-DC4E-432E-8BB4-20772206AD43}">
      <dgm:prSet/>
      <dgm:spPr/>
      <dgm:t>
        <a:bodyPr/>
        <a:lstStyle/>
        <a:p>
          <a:endParaRPr lang="en-US"/>
        </a:p>
      </dgm:t>
    </dgm:pt>
    <dgm:pt modelId="{8ADC92F8-33F4-4F77-9EFD-C7F4472319F3}" type="sibTrans" cxnId="{FD229147-DC4E-432E-8BB4-20772206AD43}">
      <dgm:prSet/>
      <dgm:spPr/>
      <dgm:t>
        <a:bodyPr/>
        <a:lstStyle/>
        <a:p>
          <a:endParaRPr lang="en-US"/>
        </a:p>
      </dgm:t>
    </dgm:pt>
    <dgm:pt modelId="{1E5694C3-EF4D-409D-9593-F684EC702DD8}" type="pres">
      <dgm:prSet presAssocID="{25F3EED0-D661-45BE-9385-0EF4914EBB12}" presName="linear" presStyleCnt="0">
        <dgm:presLayoutVars>
          <dgm:animLvl val="lvl"/>
          <dgm:resizeHandles val="exact"/>
        </dgm:presLayoutVars>
      </dgm:prSet>
      <dgm:spPr/>
    </dgm:pt>
    <dgm:pt modelId="{4D41C8B1-AE9C-4825-9E33-CECFFE6929B1}" type="pres">
      <dgm:prSet presAssocID="{1B871FD8-3105-4773-B517-69594BEE5683}" presName="parentText" presStyleLbl="node1" presStyleIdx="0" presStyleCnt="1" custLinFactNeighborX="-5605" custLinFactNeighborY="-57102">
        <dgm:presLayoutVars>
          <dgm:chMax val="0"/>
          <dgm:bulletEnabled val="1"/>
        </dgm:presLayoutVars>
      </dgm:prSet>
      <dgm:spPr/>
    </dgm:pt>
    <dgm:pt modelId="{59DC4E1C-E0D3-4731-96AC-04EB0273012A}" type="pres">
      <dgm:prSet presAssocID="{1B871FD8-3105-4773-B517-69594BEE5683}" presName="childText" presStyleLbl="revTx" presStyleIdx="0" presStyleCnt="1" custLinFactNeighborX="-1045" custLinFactNeighborY="8053">
        <dgm:presLayoutVars>
          <dgm:bulletEnabled val="1"/>
        </dgm:presLayoutVars>
      </dgm:prSet>
      <dgm:spPr/>
    </dgm:pt>
  </dgm:ptLst>
  <dgm:cxnLst>
    <dgm:cxn modelId="{6548701A-0D47-4A3C-A598-FDEE7EDCCD1B}" type="presOf" srcId="{1B871FD8-3105-4773-B517-69594BEE5683}" destId="{4D41C8B1-AE9C-4825-9E33-CECFFE6929B1}" srcOrd="0" destOrd="0" presId="urn:microsoft.com/office/officeart/2005/8/layout/vList2"/>
    <dgm:cxn modelId="{261AC821-A864-40EF-B266-51902833E26D}" srcId="{1B871FD8-3105-4773-B517-69594BEE5683}" destId="{5D0C397B-732A-4D6D-8DED-4AAF4DE6CCFE}" srcOrd="2" destOrd="0" parTransId="{412B77B2-3893-47F1-8869-10F654B57788}" sibTransId="{B64AA48A-7CA5-4568-9801-C849CE234131}"/>
    <dgm:cxn modelId="{9FEDFE24-6EA3-4E68-8600-0B86048F41C3}" type="presOf" srcId="{595B1D4C-EE6F-473B-88BE-9902FEEF863F}" destId="{59DC4E1C-E0D3-4731-96AC-04EB0273012A}" srcOrd="0" destOrd="0" presId="urn:microsoft.com/office/officeart/2005/8/layout/vList2"/>
    <dgm:cxn modelId="{46053066-B5ED-4BA8-AE0A-81EE1162BE3A}" type="presOf" srcId="{25F3EED0-D661-45BE-9385-0EF4914EBB12}" destId="{1E5694C3-EF4D-409D-9593-F684EC702DD8}" srcOrd="0" destOrd="0" presId="urn:microsoft.com/office/officeart/2005/8/layout/vList2"/>
    <dgm:cxn modelId="{FD229147-DC4E-432E-8BB4-20772206AD43}" srcId="{1B871FD8-3105-4773-B517-69594BEE5683}" destId="{431922B7-4BC1-4EF5-993C-A60C7FADBE79}" srcOrd="3" destOrd="0" parTransId="{5BD7A70E-5A92-4717-AE9A-60ABF4A9C91A}" sibTransId="{8ADC92F8-33F4-4F77-9EFD-C7F4472319F3}"/>
    <dgm:cxn modelId="{478E434F-AA82-4E52-8BEC-658FE7C7D9FF}" srcId="{1B871FD8-3105-4773-B517-69594BEE5683}" destId="{595B1D4C-EE6F-473B-88BE-9902FEEF863F}" srcOrd="0" destOrd="0" parTransId="{FABA0116-B0DC-4F54-A693-DA28E50A30A9}" sibTransId="{32798474-E54B-4056-BB82-11FA20D1BAA8}"/>
    <dgm:cxn modelId="{002FDC77-FA07-485B-A357-AF2EBD8B3B21}" srcId="{25F3EED0-D661-45BE-9385-0EF4914EBB12}" destId="{1B871FD8-3105-4773-B517-69594BEE5683}" srcOrd="0" destOrd="0" parTransId="{E5C0AD37-8425-444B-BDE0-86F3C3280871}" sibTransId="{0BFFB823-7292-4C21-9FD6-BDA88632BB38}"/>
    <dgm:cxn modelId="{687E6F88-9128-4CE2-B514-3E799067DE30}" type="presOf" srcId="{431922B7-4BC1-4EF5-993C-A60C7FADBE79}" destId="{59DC4E1C-E0D3-4731-96AC-04EB0273012A}" srcOrd="0" destOrd="3" presId="urn:microsoft.com/office/officeart/2005/8/layout/vList2"/>
    <dgm:cxn modelId="{594FCA9A-C721-46E4-A546-973123F82095}" type="presOf" srcId="{7E50F5F5-5106-4198-97B6-C2AD44C26501}" destId="{59DC4E1C-E0D3-4731-96AC-04EB0273012A}" srcOrd="0" destOrd="1" presId="urn:microsoft.com/office/officeart/2005/8/layout/vList2"/>
    <dgm:cxn modelId="{8BBD65A8-6982-48BF-8CAA-A92FA9E3C1A0}" type="presOf" srcId="{5D0C397B-732A-4D6D-8DED-4AAF4DE6CCFE}" destId="{59DC4E1C-E0D3-4731-96AC-04EB0273012A}" srcOrd="0" destOrd="2" presId="urn:microsoft.com/office/officeart/2005/8/layout/vList2"/>
    <dgm:cxn modelId="{F73301AC-433D-495E-A4D3-9F0C500A7C96}" srcId="{1B871FD8-3105-4773-B517-69594BEE5683}" destId="{7E50F5F5-5106-4198-97B6-C2AD44C26501}" srcOrd="1" destOrd="0" parTransId="{1E3EB94A-BD17-4917-B113-582AA804920D}" sibTransId="{11CEED4D-8669-4D54-9422-9D75B718DDA9}"/>
    <dgm:cxn modelId="{4D33DD6B-090C-41D8-B50E-9B6EA0F95D48}" type="presParOf" srcId="{1E5694C3-EF4D-409D-9593-F684EC702DD8}" destId="{4D41C8B1-AE9C-4825-9E33-CECFFE6929B1}" srcOrd="0" destOrd="0" presId="urn:microsoft.com/office/officeart/2005/8/layout/vList2"/>
    <dgm:cxn modelId="{A64B4780-BAE6-4888-A02F-D5C0F6578801}" type="presParOf" srcId="{1E5694C3-EF4D-409D-9593-F684EC702DD8}" destId="{59DC4E1C-E0D3-4731-96AC-04EB0273012A}" srcOrd="1" destOrd="0" presId="urn:microsoft.com/office/officeart/2005/8/layout/vList2"/>
  </dgm:cxnLst>
  <dgm:bg/>
  <dgm:whole>
    <a:ln w="28575">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4736D55-88CF-4D95-B47B-72EB7BCDEDB5}"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US"/>
        </a:p>
      </dgm:t>
    </dgm:pt>
    <dgm:pt modelId="{803B81B1-44C4-4F33-A9BF-506CB63272B9}">
      <dgm:prSet phldrT="[Text]" custT="1"/>
      <dgm:spPr>
        <a:solidFill>
          <a:srgbClr val="FFFF00"/>
        </a:solidFill>
      </dgm:spPr>
      <dgm:t>
        <a:bodyPr/>
        <a:lstStyle/>
        <a:p>
          <a:pPr algn="ctr"/>
          <a:r>
            <a:rPr lang="en-US" sz="2800" b="1" i="1" dirty="0" err="1">
              <a:solidFill>
                <a:srgbClr val="FF0000"/>
              </a:solidFill>
            </a:rPr>
            <a:t>Về</a:t>
          </a:r>
          <a:r>
            <a:rPr lang="en-US" sz="2800" b="1" i="1" dirty="0">
              <a:solidFill>
                <a:srgbClr val="FF0000"/>
              </a:solidFill>
            </a:rPr>
            <a:t> </a:t>
          </a:r>
          <a:r>
            <a:rPr lang="en-US" sz="2800" b="1" i="1" dirty="0" err="1">
              <a:solidFill>
                <a:srgbClr val="FF0000"/>
              </a:solidFill>
            </a:rPr>
            <a:t>quân</a:t>
          </a:r>
          <a:r>
            <a:rPr lang="en-US" sz="2800" b="1" i="1" dirty="0">
              <a:solidFill>
                <a:srgbClr val="FF0000"/>
              </a:solidFill>
            </a:rPr>
            <a:t> </a:t>
          </a:r>
          <a:r>
            <a:rPr lang="en-US" sz="2800" b="1" i="1" dirty="0" err="1">
              <a:solidFill>
                <a:srgbClr val="FF0000"/>
              </a:solidFill>
            </a:rPr>
            <a:t>sự</a:t>
          </a:r>
          <a:r>
            <a:rPr lang="en-US" sz="2800" b="1" i="1" dirty="0">
              <a:solidFill>
                <a:srgbClr val="FF0000"/>
              </a:solidFill>
            </a:rPr>
            <a:t> - </a:t>
          </a:r>
          <a:r>
            <a:rPr lang="en-US" sz="2800" b="1" i="1" dirty="0" err="1">
              <a:solidFill>
                <a:srgbClr val="FF0000"/>
              </a:solidFill>
            </a:rPr>
            <a:t>chính</a:t>
          </a:r>
          <a:r>
            <a:rPr lang="en-US" sz="2800" b="1" i="1" dirty="0">
              <a:solidFill>
                <a:srgbClr val="FF0000"/>
              </a:solidFill>
            </a:rPr>
            <a:t> </a:t>
          </a:r>
          <a:r>
            <a:rPr lang="en-US" sz="2800" b="1" i="1" dirty="0" err="1">
              <a:solidFill>
                <a:srgbClr val="FF0000"/>
              </a:solidFill>
            </a:rPr>
            <a:t>trị</a:t>
          </a:r>
          <a:endParaRPr lang="en-US" sz="2800" b="1" dirty="0">
            <a:solidFill>
              <a:srgbClr val="FF0000"/>
            </a:solidFill>
          </a:endParaRPr>
        </a:p>
      </dgm:t>
    </dgm:pt>
    <dgm:pt modelId="{805FBF01-573C-4172-B10B-029760BFA56A}" type="parTrans" cxnId="{DE9F7575-0D07-4715-B052-1E4BB30E9B70}">
      <dgm:prSet/>
      <dgm:spPr/>
      <dgm:t>
        <a:bodyPr/>
        <a:lstStyle/>
        <a:p>
          <a:pPr algn="ctr"/>
          <a:endParaRPr lang="en-US" sz="2800"/>
        </a:p>
      </dgm:t>
    </dgm:pt>
    <dgm:pt modelId="{90595C04-00F5-4579-B585-EA6FEFE21EFD}" type="sibTrans" cxnId="{DE9F7575-0D07-4715-B052-1E4BB30E9B70}">
      <dgm:prSet/>
      <dgm:spPr/>
      <dgm:t>
        <a:bodyPr/>
        <a:lstStyle/>
        <a:p>
          <a:pPr algn="ctr"/>
          <a:endParaRPr lang="en-US" sz="2800"/>
        </a:p>
      </dgm:t>
    </dgm:pt>
    <dgm:pt modelId="{5D13F9B7-EF0B-4FD1-968E-4E0EEC99B7F1}">
      <dgm:prSet phldrT="[Text]" custT="1"/>
      <dgm:spPr/>
      <dgm:t>
        <a:bodyPr/>
        <a:lstStyle/>
        <a:p>
          <a:pPr algn="ctr"/>
          <a:r>
            <a:rPr lang="en-US" sz="2800" dirty="0" err="1"/>
            <a:t>Xóa</a:t>
          </a:r>
          <a:r>
            <a:rPr lang="en-US" sz="2800" dirty="0"/>
            <a:t> </a:t>
          </a:r>
          <a:r>
            <a:rPr lang="en-US" sz="2800" dirty="0" err="1"/>
            <a:t>bỏ</a:t>
          </a:r>
          <a:r>
            <a:rPr lang="en-US" sz="2800" dirty="0"/>
            <a:t> </a:t>
          </a:r>
          <a:r>
            <a:rPr lang="en-US" sz="2800" dirty="0" err="1"/>
            <a:t>chế</a:t>
          </a:r>
          <a:r>
            <a:rPr lang="en-US" sz="2800" dirty="0"/>
            <a:t> </a:t>
          </a:r>
          <a:r>
            <a:rPr lang="en-US" sz="2800" dirty="0" err="1"/>
            <a:t>độ</a:t>
          </a:r>
          <a:r>
            <a:rPr lang="en-US" sz="2800" dirty="0"/>
            <a:t> </a:t>
          </a:r>
          <a:r>
            <a:rPr lang="en-US" sz="2800" dirty="0" err="1"/>
            <a:t>lấy</a:t>
          </a:r>
          <a:r>
            <a:rPr lang="en-US" sz="2800" dirty="0"/>
            <a:t> </a:t>
          </a:r>
          <a:r>
            <a:rPr lang="en-US" sz="2800" dirty="0" err="1"/>
            <a:t>người</a:t>
          </a:r>
          <a:r>
            <a:rPr lang="en-US" sz="2800" dirty="0"/>
            <a:t> </a:t>
          </a:r>
          <a:r>
            <a:rPr lang="en-US" sz="2800" dirty="0" err="1"/>
            <a:t>trong</a:t>
          </a:r>
          <a:r>
            <a:rPr lang="en-US" sz="2800" dirty="0"/>
            <a:t> </a:t>
          </a:r>
          <a:r>
            <a:rPr lang="en-US" sz="2800" dirty="0" err="1"/>
            <a:t>tôn</a:t>
          </a:r>
          <a:r>
            <a:rPr lang="en-US" sz="2800" dirty="0"/>
            <a:t> </a:t>
          </a:r>
          <a:r>
            <a:rPr lang="en-US" sz="2800" dirty="0" err="1"/>
            <a:t>thất</a:t>
          </a:r>
          <a:r>
            <a:rPr lang="en-US" sz="2800" dirty="0"/>
            <a:t> </a:t>
          </a:r>
          <a:r>
            <a:rPr lang="en-US" sz="2800" dirty="0" err="1"/>
            <a:t>làm</a:t>
          </a:r>
          <a:r>
            <a:rPr lang="en-US" sz="2800" dirty="0"/>
            <a:t> </a:t>
          </a:r>
          <a:r>
            <a:rPr lang="en-US" sz="2800" dirty="0" err="1"/>
            <a:t>các</a:t>
          </a:r>
          <a:r>
            <a:rPr lang="en-US" sz="2800" dirty="0"/>
            <a:t> </a:t>
          </a:r>
          <a:r>
            <a:rPr lang="en-US" sz="2800" dirty="0" err="1"/>
            <a:t>chức</a:t>
          </a:r>
          <a:r>
            <a:rPr lang="en-US" sz="2800" dirty="0"/>
            <a:t> </a:t>
          </a:r>
          <a:r>
            <a:rPr lang="en-US" sz="2800" dirty="0" err="1"/>
            <a:t>chỉ</a:t>
          </a:r>
          <a:r>
            <a:rPr lang="en-US" sz="2800" dirty="0"/>
            <a:t> </a:t>
          </a:r>
          <a:r>
            <a:rPr lang="en-US" sz="2800" dirty="0" err="1"/>
            <a:t>huy</a:t>
          </a:r>
          <a:r>
            <a:rPr lang="en-US" sz="2800" dirty="0"/>
            <a:t> </a:t>
          </a:r>
          <a:r>
            <a:rPr lang="en-US" sz="2800" dirty="0" err="1"/>
            <a:t>quân</a:t>
          </a:r>
          <a:r>
            <a:rPr lang="en-US" sz="2800" dirty="0"/>
            <a:t> </a:t>
          </a:r>
          <a:r>
            <a:rPr lang="en-US" sz="2800" dirty="0" err="1"/>
            <a:t>sự</a:t>
          </a:r>
          <a:r>
            <a:rPr lang="en-US" sz="2800" dirty="0"/>
            <a:t> </a:t>
          </a:r>
          <a:r>
            <a:rPr lang="en-US" sz="2800" dirty="0" err="1"/>
            <a:t>cao</a:t>
          </a:r>
          <a:r>
            <a:rPr lang="en-US" sz="2800" dirty="0"/>
            <a:t> </a:t>
          </a:r>
          <a:r>
            <a:rPr lang="en-US" sz="2800" dirty="0" err="1"/>
            <a:t>cấp</a:t>
          </a:r>
          <a:r>
            <a:rPr lang="en-US" sz="2800" dirty="0"/>
            <a:t>, </a:t>
          </a:r>
          <a:r>
            <a:rPr lang="en-US" sz="2800" dirty="0" err="1"/>
            <a:t>định</a:t>
          </a:r>
          <a:r>
            <a:rPr lang="en-US" sz="2800" dirty="0"/>
            <a:t> </a:t>
          </a:r>
          <a:r>
            <a:rPr lang="en-US" sz="2800" dirty="0" err="1"/>
            <a:t>lại</a:t>
          </a:r>
          <a:r>
            <a:rPr lang="en-US" sz="2800" dirty="0"/>
            <a:t> </a:t>
          </a:r>
          <a:r>
            <a:rPr lang="en-US" sz="2800" dirty="0" err="1"/>
            <a:t>binh</a:t>
          </a:r>
          <a:r>
            <a:rPr lang="en-US" sz="2800" dirty="0"/>
            <a:t> </a:t>
          </a:r>
          <a:r>
            <a:rPr lang="en-US" sz="2800" dirty="0" err="1"/>
            <a:t>chế</a:t>
          </a:r>
          <a:endParaRPr lang="en-US" sz="2800" dirty="0"/>
        </a:p>
      </dgm:t>
    </dgm:pt>
    <dgm:pt modelId="{C7F9659B-2D41-426A-A136-7E6A34B69B3C}" type="parTrans" cxnId="{CA9FE86A-C17D-4803-A1E1-F57598369685}">
      <dgm:prSet/>
      <dgm:spPr/>
      <dgm:t>
        <a:bodyPr/>
        <a:lstStyle/>
        <a:p>
          <a:pPr algn="ctr"/>
          <a:endParaRPr lang="en-US" sz="2800"/>
        </a:p>
      </dgm:t>
    </dgm:pt>
    <dgm:pt modelId="{3932D39B-B792-4E06-9D69-1A9DF8EA589F}" type="sibTrans" cxnId="{CA9FE86A-C17D-4803-A1E1-F57598369685}">
      <dgm:prSet/>
      <dgm:spPr/>
      <dgm:t>
        <a:bodyPr/>
        <a:lstStyle/>
        <a:p>
          <a:pPr algn="ctr"/>
          <a:endParaRPr lang="en-US" sz="2800"/>
        </a:p>
      </dgm:t>
    </dgm:pt>
    <dgm:pt modelId="{CCC78181-A8CF-4FCC-AE06-83B54C9881FD}">
      <dgm:prSet phldrT="[Text]" custT="1"/>
      <dgm:spPr/>
      <dgm:t>
        <a:bodyPr/>
        <a:lstStyle/>
        <a:p>
          <a:pPr algn="ctr"/>
          <a:r>
            <a:rPr lang="en-US" sz="2800" dirty="0" err="1"/>
            <a:t>Năm</a:t>
          </a:r>
          <a:r>
            <a:rPr lang="en-US" sz="2800" dirty="0"/>
            <a:t> 1397 </a:t>
          </a:r>
          <a:r>
            <a:rPr lang="en-US" sz="2800" dirty="0" err="1"/>
            <a:t>Hồ</a:t>
          </a:r>
          <a:r>
            <a:rPr lang="en-US" sz="2800" dirty="0"/>
            <a:t> </a:t>
          </a:r>
          <a:r>
            <a:rPr lang="en-US" sz="2800" dirty="0" err="1"/>
            <a:t>Quý</a:t>
          </a:r>
          <a:r>
            <a:rPr lang="en-US" sz="2800" dirty="0"/>
            <a:t> Ly </a:t>
          </a:r>
          <a:r>
            <a:rPr lang="en-US" sz="2800" dirty="0" err="1"/>
            <a:t>ép</a:t>
          </a:r>
          <a:r>
            <a:rPr lang="en-US" sz="2800" dirty="0"/>
            <a:t> </a:t>
          </a:r>
          <a:r>
            <a:rPr lang="en-US" sz="2800" dirty="0" err="1"/>
            <a:t>vua</a:t>
          </a:r>
          <a:r>
            <a:rPr lang="en-US" sz="2800" dirty="0"/>
            <a:t> </a:t>
          </a:r>
          <a:r>
            <a:rPr lang="en-US" sz="2800" dirty="0" err="1"/>
            <a:t>Trần</a:t>
          </a:r>
          <a:r>
            <a:rPr lang="en-US" sz="2800" dirty="0"/>
            <a:t> </a:t>
          </a:r>
          <a:r>
            <a:rPr lang="en-US" sz="2800" dirty="0" err="1"/>
            <a:t>dời</a:t>
          </a:r>
          <a:r>
            <a:rPr lang="en-US" sz="2800" dirty="0"/>
            <a:t> </a:t>
          </a:r>
          <a:r>
            <a:rPr lang="en-US" sz="2800" dirty="0" err="1"/>
            <a:t>về</a:t>
          </a:r>
          <a:r>
            <a:rPr lang="en-US" sz="2800" dirty="0"/>
            <a:t> </a:t>
          </a:r>
          <a:r>
            <a:rPr lang="en-US" sz="2800" dirty="0" err="1"/>
            <a:t>kinh</a:t>
          </a:r>
          <a:r>
            <a:rPr lang="en-US" sz="2800" dirty="0"/>
            <a:t> </a:t>
          </a:r>
          <a:r>
            <a:rPr lang="en-US" sz="2800" dirty="0" err="1"/>
            <a:t>đô</a:t>
          </a:r>
          <a:r>
            <a:rPr lang="en-US" sz="2800" dirty="0"/>
            <a:t> </a:t>
          </a:r>
          <a:r>
            <a:rPr lang="en-US" sz="2800" dirty="0" err="1"/>
            <a:t>mới</a:t>
          </a:r>
          <a:r>
            <a:rPr lang="en-US" sz="2800" dirty="0"/>
            <a:t>, </a:t>
          </a:r>
          <a:r>
            <a:rPr lang="en-US" sz="2800" dirty="0" err="1"/>
            <a:t>chú</a:t>
          </a:r>
          <a:r>
            <a:rPr lang="en-US" sz="2800" dirty="0"/>
            <a:t> ý </a:t>
          </a:r>
          <a:r>
            <a:rPr lang="en-US" sz="2800" dirty="0" err="1"/>
            <a:t>cải</a:t>
          </a:r>
          <a:r>
            <a:rPr lang="en-US" sz="2800" dirty="0"/>
            <a:t> </a:t>
          </a:r>
          <a:r>
            <a:rPr lang="en-US" sz="2800" dirty="0" err="1"/>
            <a:t>tiến</a:t>
          </a:r>
          <a:r>
            <a:rPr lang="en-US" sz="2800" dirty="0"/>
            <a:t> </a:t>
          </a:r>
          <a:r>
            <a:rPr lang="en-US" sz="2800" dirty="0" err="1"/>
            <a:t>vũ</a:t>
          </a:r>
          <a:r>
            <a:rPr lang="en-US" sz="2800" dirty="0"/>
            <a:t> </a:t>
          </a:r>
          <a:r>
            <a:rPr lang="en-US" sz="2800" dirty="0" err="1"/>
            <a:t>khí</a:t>
          </a:r>
          <a:r>
            <a:rPr lang="en-US" sz="2800" dirty="0"/>
            <a:t> </a:t>
          </a:r>
          <a:r>
            <a:rPr lang="en-US" sz="2800" dirty="0" err="1"/>
            <a:t>quân</a:t>
          </a:r>
          <a:r>
            <a:rPr lang="en-US" sz="2800" dirty="0"/>
            <a:t> </a:t>
          </a:r>
          <a:r>
            <a:rPr lang="en-US" sz="2800" dirty="0" err="1"/>
            <a:t>sự</a:t>
          </a:r>
          <a:endParaRPr lang="en-US" sz="2800" dirty="0"/>
        </a:p>
      </dgm:t>
    </dgm:pt>
    <dgm:pt modelId="{2C6179ED-2404-4A2B-89CE-B6A41662ADC9}" type="parTrans" cxnId="{F4DDE862-3C40-425E-BAB4-7703C8B0469A}">
      <dgm:prSet/>
      <dgm:spPr/>
      <dgm:t>
        <a:bodyPr/>
        <a:lstStyle/>
        <a:p>
          <a:pPr algn="ctr"/>
          <a:endParaRPr lang="en-US" sz="2800"/>
        </a:p>
      </dgm:t>
    </dgm:pt>
    <dgm:pt modelId="{E56C28DB-7E11-4DB3-BFC3-38A25FD363C4}" type="sibTrans" cxnId="{F4DDE862-3C40-425E-BAB4-7703C8B0469A}">
      <dgm:prSet/>
      <dgm:spPr/>
      <dgm:t>
        <a:bodyPr/>
        <a:lstStyle/>
        <a:p>
          <a:pPr algn="ctr"/>
          <a:endParaRPr lang="en-US" sz="2800"/>
        </a:p>
      </dgm:t>
    </dgm:pt>
    <dgm:pt modelId="{1929A48C-2254-490E-935E-4CA25FD6EADA}">
      <dgm:prSet phldrT="[Text]" custT="1"/>
      <dgm:spPr/>
      <dgm:t>
        <a:bodyPr/>
        <a:lstStyle/>
        <a:p>
          <a:pPr algn="ctr"/>
          <a:r>
            <a:rPr lang="en-US" sz="2800" dirty="0" err="1"/>
            <a:t>Hồ</a:t>
          </a:r>
          <a:r>
            <a:rPr lang="en-US" sz="2800" dirty="0"/>
            <a:t> </a:t>
          </a:r>
          <a:r>
            <a:rPr lang="en-US" sz="2800" dirty="0" err="1"/>
            <a:t>Hán</a:t>
          </a:r>
          <a:r>
            <a:rPr lang="en-US" sz="2800" dirty="0"/>
            <a:t> </a:t>
          </a:r>
          <a:r>
            <a:rPr lang="en-US" sz="2800" dirty="0" err="1"/>
            <a:t>Thương</a:t>
          </a:r>
          <a:r>
            <a:rPr lang="en-US" sz="2800" dirty="0"/>
            <a:t> </a:t>
          </a:r>
          <a:r>
            <a:rPr lang="en-US" sz="2800" dirty="0" err="1"/>
            <a:t>đã</a:t>
          </a:r>
          <a:r>
            <a:rPr lang="en-US" sz="2800" dirty="0"/>
            <a:t> </a:t>
          </a:r>
          <a:r>
            <a:rPr lang="en-US" sz="2800" dirty="0" err="1"/>
            <a:t>sáng</a:t>
          </a:r>
          <a:r>
            <a:rPr lang="en-US" sz="2800" dirty="0"/>
            <a:t> </a:t>
          </a:r>
          <a:r>
            <a:rPr lang="en-US" sz="2800" dirty="0" err="1"/>
            <a:t>chế</a:t>
          </a:r>
          <a:r>
            <a:rPr lang="en-US" sz="2800" dirty="0"/>
            <a:t> ra </a:t>
          </a:r>
          <a:r>
            <a:rPr lang="en-US" sz="2800" dirty="0" err="1"/>
            <a:t>loại</a:t>
          </a:r>
          <a:r>
            <a:rPr lang="en-US" sz="2800" dirty="0"/>
            <a:t> </a:t>
          </a:r>
          <a:r>
            <a:rPr lang="en-US" sz="2800" dirty="0" err="1"/>
            <a:t>súng</a:t>
          </a:r>
          <a:r>
            <a:rPr lang="en-US" sz="2800" dirty="0"/>
            <a:t> </a:t>
          </a:r>
          <a:r>
            <a:rPr lang="en-US" sz="2800" dirty="0" err="1"/>
            <a:t>lớn</a:t>
          </a:r>
          <a:r>
            <a:rPr lang="en-US" sz="2800" dirty="0"/>
            <a:t> </a:t>
          </a:r>
          <a:r>
            <a:rPr lang="en-US" sz="2800" dirty="0" err="1"/>
            <a:t>thần</a:t>
          </a:r>
          <a:r>
            <a:rPr lang="en-US" sz="2800" dirty="0"/>
            <a:t> </a:t>
          </a:r>
          <a:r>
            <a:rPr lang="en-US" sz="2800" dirty="0" err="1"/>
            <a:t>cơ</a:t>
          </a:r>
          <a:r>
            <a:rPr lang="en-US" sz="2800" dirty="0"/>
            <a:t> sang </a:t>
          </a:r>
          <a:r>
            <a:rPr lang="en-US" sz="2800" dirty="0" err="1"/>
            <a:t>pháo</a:t>
          </a:r>
          <a:r>
            <a:rPr lang="en-US" sz="2800" dirty="0"/>
            <a:t> </a:t>
          </a:r>
          <a:r>
            <a:rPr lang="en-US" sz="2800" dirty="0" err="1"/>
            <a:t>đúc</a:t>
          </a:r>
          <a:r>
            <a:rPr lang="en-US" sz="2800" dirty="0"/>
            <a:t> </a:t>
          </a:r>
          <a:r>
            <a:rPr lang="en-US" sz="2800" dirty="0" err="1"/>
            <a:t>bằng</a:t>
          </a:r>
          <a:r>
            <a:rPr lang="en-US" sz="2800" dirty="0"/>
            <a:t> </a:t>
          </a:r>
          <a:r>
            <a:rPr lang="en-US" sz="2800" dirty="0" err="1"/>
            <a:t>đồng</a:t>
          </a:r>
          <a:endParaRPr lang="en-US" sz="2800" dirty="0"/>
        </a:p>
      </dgm:t>
    </dgm:pt>
    <dgm:pt modelId="{7BEFE7A7-2461-4072-B748-EB5423DB3CE7}" type="parTrans" cxnId="{64E9F0C4-7EC1-4C7B-841A-AA02AD4C2151}">
      <dgm:prSet/>
      <dgm:spPr/>
      <dgm:t>
        <a:bodyPr/>
        <a:lstStyle/>
        <a:p>
          <a:pPr algn="ctr"/>
          <a:endParaRPr lang="en-US" sz="2800"/>
        </a:p>
      </dgm:t>
    </dgm:pt>
    <dgm:pt modelId="{A76974D2-7714-4C73-9AE3-680AC67CAF4C}" type="sibTrans" cxnId="{64E9F0C4-7EC1-4C7B-841A-AA02AD4C2151}">
      <dgm:prSet/>
      <dgm:spPr/>
      <dgm:t>
        <a:bodyPr/>
        <a:lstStyle/>
        <a:p>
          <a:pPr algn="ctr"/>
          <a:endParaRPr lang="en-US" sz="2800"/>
        </a:p>
      </dgm:t>
    </dgm:pt>
    <dgm:pt modelId="{037F1609-5F1D-4CB9-BB3E-B71501B8C8CF}">
      <dgm:prSet phldrT="[Text]" custT="1"/>
      <dgm:spPr>
        <a:solidFill>
          <a:srgbClr val="FFFF00"/>
        </a:solidFill>
      </dgm:spPr>
      <dgm:t>
        <a:bodyPr/>
        <a:lstStyle/>
        <a:p>
          <a:pPr algn="ctr"/>
          <a:r>
            <a:rPr lang="en-US" sz="2800" b="1" i="1" dirty="0" err="1">
              <a:solidFill>
                <a:srgbClr val="FF0000"/>
              </a:solidFill>
            </a:rPr>
            <a:t>Kinh</a:t>
          </a:r>
          <a:r>
            <a:rPr lang="en-US" sz="2800" b="1" i="1" dirty="0">
              <a:solidFill>
                <a:srgbClr val="FF0000"/>
              </a:solidFill>
            </a:rPr>
            <a:t> </a:t>
          </a:r>
          <a:r>
            <a:rPr lang="en-US" sz="2800" b="1" i="1" dirty="0" err="1">
              <a:solidFill>
                <a:srgbClr val="FF0000"/>
              </a:solidFill>
            </a:rPr>
            <a:t>tế</a:t>
          </a:r>
          <a:r>
            <a:rPr lang="en-US" sz="2800" b="1" i="1" dirty="0">
              <a:solidFill>
                <a:srgbClr val="FF0000"/>
              </a:solidFill>
            </a:rPr>
            <a:t> - </a:t>
          </a:r>
          <a:r>
            <a:rPr lang="en-US" sz="2800" b="1" i="1" dirty="0" err="1">
              <a:solidFill>
                <a:srgbClr val="FF0000"/>
              </a:solidFill>
            </a:rPr>
            <a:t>tài</a:t>
          </a:r>
          <a:r>
            <a:rPr lang="en-US" sz="2800" b="1" i="1" dirty="0">
              <a:solidFill>
                <a:srgbClr val="FF0000"/>
              </a:solidFill>
            </a:rPr>
            <a:t> </a:t>
          </a:r>
          <a:r>
            <a:rPr lang="en-US" sz="2800" b="1" i="1" dirty="0" err="1">
              <a:solidFill>
                <a:srgbClr val="FF0000"/>
              </a:solidFill>
            </a:rPr>
            <a:t>chính</a:t>
          </a:r>
          <a:endParaRPr lang="en-US" sz="2800" b="1" dirty="0">
            <a:solidFill>
              <a:srgbClr val="FF0000"/>
            </a:solidFill>
          </a:endParaRPr>
        </a:p>
      </dgm:t>
    </dgm:pt>
    <dgm:pt modelId="{BA40628B-85B0-4A52-920C-973E4EAB8927}" type="parTrans" cxnId="{21E621E0-C942-4A33-B975-9692206DA830}">
      <dgm:prSet/>
      <dgm:spPr/>
      <dgm:t>
        <a:bodyPr/>
        <a:lstStyle/>
        <a:p>
          <a:pPr algn="ctr"/>
          <a:endParaRPr lang="en-US" sz="2800"/>
        </a:p>
      </dgm:t>
    </dgm:pt>
    <dgm:pt modelId="{C4BBB454-3315-40A9-907D-46A64B486027}" type="sibTrans" cxnId="{21E621E0-C942-4A33-B975-9692206DA830}">
      <dgm:prSet/>
      <dgm:spPr/>
      <dgm:t>
        <a:bodyPr/>
        <a:lstStyle/>
        <a:p>
          <a:pPr algn="ctr"/>
          <a:endParaRPr lang="en-US" sz="2800"/>
        </a:p>
      </dgm:t>
    </dgm:pt>
    <dgm:pt modelId="{02D6272E-DE3F-46C1-866E-84B9C2A5A2A7}">
      <dgm:prSet phldrT="[Text]" custT="1"/>
      <dgm:spPr/>
      <dgm:t>
        <a:bodyPr/>
        <a:lstStyle/>
        <a:p>
          <a:pPr algn="ctr"/>
          <a:r>
            <a:rPr lang="en-US" sz="2800" dirty="0" err="1"/>
            <a:t>Năm</a:t>
          </a:r>
          <a:r>
            <a:rPr lang="en-US" sz="2800" dirty="0"/>
            <a:t> 1396, </a:t>
          </a:r>
          <a:r>
            <a:rPr lang="en-US" sz="2800" dirty="0" err="1"/>
            <a:t>Hồ</a:t>
          </a:r>
          <a:r>
            <a:rPr lang="en-US" sz="2800" dirty="0"/>
            <a:t> </a:t>
          </a:r>
          <a:r>
            <a:rPr lang="en-US" sz="2800" dirty="0" err="1"/>
            <a:t>Quý</a:t>
          </a:r>
          <a:r>
            <a:rPr lang="en-US" sz="2800" dirty="0"/>
            <a:t> Ly </a:t>
          </a:r>
          <a:r>
            <a:rPr lang="en-US" sz="2800" dirty="0" err="1"/>
            <a:t>cho</a:t>
          </a:r>
          <a:r>
            <a:rPr lang="en-US" sz="2800" dirty="0"/>
            <a:t> </a:t>
          </a:r>
          <a:r>
            <a:rPr lang="en-US" sz="2800" dirty="0" err="1"/>
            <a:t>phát</a:t>
          </a:r>
          <a:r>
            <a:rPr lang="en-US" sz="2800" dirty="0"/>
            <a:t> </a:t>
          </a:r>
          <a:r>
            <a:rPr lang="en-US" sz="2800" dirty="0" err="1"/>
            <a:t>hành</a:t>
          </a:r>
          <a:r>
            <a:rPr lang="en-US" sz="2800" dirty="0"/>
            <a:t> </a:t>
          </a:r>
          <a:r>
            <a:rPr lang="en-US" sz="2800" dirty="0" err="1"/>
            <a:t>tiền</a:t>
          </a:r>
          <a:r>
            <a:rPr lang="en-US" sz="2800" dirty="0"/>
            <a:t> </a:t>
          </a:r>
          <a:r>
            <a:rPr lang="en-US" sz="2800" dirty="0" err="1"/>
            <a:t>giấy</a:t>
          </a:r>
          <a:r>
            <a:rPr lang="en-US" sz="2800" dirty="0"/>
            <a:t>, </a:t>
          </a:r>
          <a:r>
            <a:rPr lang="en-US" sz="2800" dirty="0" err="1"/>
            <a:t>gọi</a:t>
          </a:r>
          <a:r>
            <a:rPr lang="en-US" sz="2800" dirty="0"/>
            <a:t> </a:t>
          </a:r>
          <a:r>
            <a:rPr lang="en-US" sz="2800" dirty="0" err="1"/>
            <a:t>là</a:t>
          </a:r>
          <a:r>
            <a:rPr lang="en-US" sz="2800" dirty="0"/>
            <a:t> </a:t>
          </a:r>
          <a:r>
            <a:rPr lang="en-US" sz="2800" i="1" dirty="0"/>
            <a:t>“</a:t>
          </a:r>
          <a:r>
            <a:rPr lang="en-US" sz="2800" i="1" dirty="0" err="1"/>
            <a:t>Thông</a:t>
          </a:r>
          <a:r>
            <a:rPr lang="en-US" sz="2800" i="1" dirty="0"/>
            <a:t> </a:t>
          </a:r>
          <a:r>
            <a:rPr lang="en-US" sz="2800" i="1" dirty="0" err="1"/>
            <a:t>bảo</a:t>
          </a:r>
          <a:r>
            <a:rPr lang="en-US" sz="2800" i="1" dirty="0"/>
            <a:t> </a:t>
          </a:r>
          <a:r>
            <a:rPr lang="en-US" sz="2800" i="1" dirty="0" err="1"/>
            <a:t>hội</a:t>
          </a:r>
          <a:r>
            <a:rPr lang="en-US" sz="2800" i="1" dirty="0"/>
            <a:t> </a:t>
          </a:r>
          <a:r>
            <a:rPr lang="en-US" sz="2800" i="1" dirty="0" err="1"/>
            <a:t>sao</a:t>
          </a:r>
          <a:r>
            <a:rPr lang="en-US" sz="2800" i="1" dirty="0"/>
            <a:t>”.</a:t>
          </a:r>
          <a:r>
            <a:rPr lang="en-US" sz="2800" dirty="0"/>
            <a:t> </a:t>
          </a:r>
        </a:p>
      </dgm:t>
    </dgm:pt>
    <dgm:pt modelId="{02AABF0F-F185-4166-97BD-64B499D5894F}" type="parTrans" cxnId="{9C7691DF-E8C9-40DE-A3C9-BE4716AA910D}">
      <dgm:prSet/>
      <dgm:spPr/>
      <dgm:t>
        <a:bodyPr/>
        <a:lstStyle/>
        <a:p>
          <a:pPr algn="ctr"/>
          <a:endParaRPr lang="en-US" sz="2800"/>
        </a:p>
      </dgm:t>
    </dgm:pt>
    <dgm:pt modelId="{02C8F799-1854-4CEB-B129-CD66BB48FAC9}" type="sibTrans" cxnId="{9C7691DF-E8C9-40DE-A3C9-BE4716AA910D}">
      <dgm:prSet/>
      <dgm:spPr/>
      <dgm:t>
        <a:bodyPr/>
        <a:lstStyle/>
        <a:p>
          <a:pPr algn="ctr"/>
          <a:endParaRPr lang="en-US" sz="2800"/>
        </a:p>
      </dgm:t>
    </dgm:pt>
    <dgm:pt modelId="{39273C3A-6E93-4C5A-9DBB-9FA2574B27C5}">
      <dgm:prSet phldrT="[Text]" custT="1"/>
      <dgm:spPr/>
      <dgm:t>
        <a:bodyPr/>
        <a:lstStyle/>
        <a:p>
          <a:pPr algn="ctr"/>
          <a:r>
            <a:rPr lang="en-US" sz="2800" dirty="0" err="1"/>
            <a:t>Năm</a:t>
          </a:r>
          <a:r>
            <a:rPr lang="en-US" sz="2800" dirty="0"/>
            <a:t> 1397, </a:t>
          </a:r>
          <a:r>
            <a:rPr lang="en-US" sz="2800" dirty="0" err="1"/>
            <a:t>Hồ</a:t>
          </a:r>
          <a:r>
            <a:rPr lang="en-US" sz="2800" dirty="0"/>
            <a:t> </a:t>
          </a:r>
          <a:r>
            <a:rPr lang="en-US" sz="2800" dirty="0" err="1"/>
            <a:t>Quý</a:t>
          </a:r>
          <a:r>
            <a:rPr lang="en-US" sz="2800" dirty="0"/>
            <a:t> Ly ban </a:t>
          </a:r>
          <a:r>
            <a:rPr lang="en-US" sz="2800" dirty="0" err="1"/>
            <a:t>hành</a:t>
          </a:r>
          <a:r>
            <a:rPr lang="en-US" sz="2800" dirty="0"/>
            <a:t> </a:t>
          </a:r>
          <a:r>
            <a:rPr lang="en-US" sz="2800" dirty="0" err="1"/>
            <a:t>chính</a:t>
          </a:r>
          <a:r>
            <a:rPr lang="en-US" sz="2800" dirty="0"/>
            <a:t> </a:t>
          </a:r>
          <a:r>
            <a:rPr lang="en-US" sz="2800" dirty="0" err="1"/>
            <a:t>sách</a:t>
          </a:r>
          <a:r>
            <a:rPr lang="en-US" sz="2800" dirty="0"/>
            <a:t> </a:t>
          </a:r>
          <a:r>
            <a:rPr lang="en-US" sz="2800" dirty="0" err="1"/>
            <a:t>hạn</a:t>
          </a:r>
          <a:r>
            <a:rPr lang="en-US" sz="2800" dirty="0"/>
            <a:t> </a:t>
          </a:r>
          <a:r>
            <a:rPr lang="en-US" sz="2800" dirty="0" err="1"/>
            <a:t>điền</a:t>
          </a:r>
          <a:endParaRPr lang="en-US" sz="2800" dirty="0"/>
        </a:p>
      </dgm:t>
    </dgm:pt>
    <dgm:pt modelId="{322AC940-C467-43A6-A494-64533C642773}" type="parTrans" cxnId="{EA0F7EAA-F7F5-400B-BB62-A3C166291C82}">
      <dgm:prSet/>
      <dgm:spPr/>
      <dgm:t>
        <a:bodyPr/>
        <a:lstStyle/>
        <a:p>
          <a:pPr algn="ctr"/>
          <a:endParaRPr lang="en-US" sz="2800"/>
        </a:p>
      </dgm:t>
    </dgm:pt>
    <dgm:pt modelId="{27D85780-DE75-452D-997D-15120216FEB6}" type="sibTrans" cxnId="{EA0F7EAA-F7F5-400B-BB62-A3C166291C82}">
      <dgm:prSet/>
      <dgm:spPr/>
      <dgm:t>
        <a:bodyPr/>
        <a:lstStyle/>
        <a:p>
          <a:pPr algn="ctr"/>
          <a:endParaRPr lang="en-US" sz="2800"/>
        </a:p>
      </dgm:t>
    </dgm:pt>
    <dgm:pt modelId="{8C1C81F4-8DC9-4D74-B813-5E8AA15A72ED}">
      <dgm:prSet phldrT="[Text]" custT="1"/>
      <dgm:spPr/>
      <dgm:t>
        <a:bodyPr/>
        <a:lstStyle/>
        <a:p>
          <a:pPr algn="ctr"/>
          <a:r>
            <a:rPr lang="en-US" sz="2800" dirty="0" err="1"/>
            <a:t>Năm</a:t>
          </a:r>
          <a:r>
            <a:rPr lang="en-US" sz="2800" dirty="0"/>
            <a:t> 1401, </a:t>
          </a:r>
          <a:r>
            <a:rPr lang="en-US" sz="2800" dirty="0" err="1"/>
            <a:t>nhà</a:t>
          </a:r>
          <a:r>
            <a:rPr lang="en-US" sz="2800" dirty="0"/>
            <a:t> </a:t>
          </a:r>
          <a:r>
            <a:rPr lang="en-US" sz="2800" dirty="0" err="1"/>
            <a:t>Hồ</a:t>
          </a:r>
          <a:r>
            <a:rPr lang="en-US" sz="2800" dirty="0"/>
            <a:t> ban </a:t>
          </a:r>
          <a:r>
            <a:rPr lang="en-US" sz="2800" dirty="0" err="1"/>
            <a:t>hành</a:t>
          </a:r>
          <a:r>
            <a:rPr lang="en-US" sz="2800" dirty="0"/>
            <a:t> </a:t>
          </a:r>
          <a:r>
            <a:rPr lang="en-US" sz="2800" dirty="0" err="1"/>
            <a:t>chính</a:t>
          </a:r>
          <a:r>
            <a:rPr lang="en-US" sz="2800" dirty="0"/>
            <a:t> </a:t>
          </a:r>
          <a:r>
            <a:rPr lang="en-US" sz="2800" dirty="0" err="1"/>
            <a:t>sách</a:t>
          </a:r>
          <a:r>
            <a:rPr lang="en-US" sz="2800" dirty="0"/>
            <a:t> </a:t>
          </a:r>
          <a:r>
            <a:rPr lang="en-US" sz="2800" dirty="0" err="1"/>
            <a:t>hạn</a:t>
          </a:r>
          <a:r>
            <a:rPr lang="en-US" sz="2800" dirty="0"/>
            <a:t> </a:t>
          </a:r>
          <a:r>
            <a:rPr lang="en-US" sz="2800" dirty="0" err="1"/>
            <a:t>nô</a:t>
          </a:r>
          <a:endParaRPr lang="en-US" sz="2800" dirty="0"/>
        </a:p>
      </dgm:t>
    </dgm:pt>
    <dgm:pt modelId="{5186BFF1-A827-4C73-BCC9-3378034DD755}" type="parTrans" cxnId="{127A2458-494A-40B8-BF65-678D5B101B0A}">
      <dgm:prSet/>
      <dgm:spPr/>
      <dgm:t>
        <a:bodyPr/>
        <a:lstStyle/>
        <a:p>
          <a:pPr algn="ctr"/>
          <a:endParaRPr lang="en-US" sz="2800"/>
        </a:p>
      </dgm:t>
    </dgm:pt>
    <dgm:pt modelId="{568577AF-2D3A-4B6E-AA97-1AACD4043042}" type="sibTrans" cxnId="{127A2458-494A-40B8-BF65-678D5B101B0A}">
      <dgm:prSet/>
      <dgm:spPr/>
      <dgm:t>
        <a:bodyPr/>
        <a:lstStyle/>
        <a:p>
          <a:pPr algn="ctr"/>
          <a:endParaRPr lang="en-US" sz="2800"/>
        </a:p>
      </dgm:t>
    </dgm:pt>
    <dgm:pt modelId="{7345072F-DFBD-453F-9FDE-D78EE01FE7AB}" type="pres">
      <dgm:prSet presAssocID="{24736D55-88CF-4D95-B47B-72EB7BCDEDB5}" presName="layout" presStyleCnt="0">
        <dgm:presLayoutVars>
          <dgm:chMax/>
          <dgm:chPref/>
          <dgm:dir/>
          <dgm:resizeHandles/>
        </dgm:presLayoutVars>
      </dgm:prSet>
      <dgm:spPr/>
    </dgm:pt>
    <dgm:pt modelId="{3DB63EDE-D7CF-466C-8C36-4F63CAA6FBF1}" type="pres">
      <dgm:prSet presAssocID="{803B81B1-44C4-4F33-A9BF-506CB63272B9}" presName="root" presStyleCnt="0">
        <dgm:presLayoutVars>
          <dgm:chMax/>
          <dgm:chPref/>
        </dgm:presLayoutVars>
      </dgm:prSet>
      <dgm:spPr/>
    </dgm:pt>
    <dgm:pt modelId="{C9B857A9-9E8C-41AB-9E77-058B41C0965E}" type="pres">
      <dgm:prSet presAssocID="{803B81B1-44C4-4F33-A9BF-506CB63272B9}" presName="rootComposite" presStyleCnt="0">
        <dgm:presLayoutVars/>
      </dgm:prSet>
      <dgm:spPr/>
    </dgm:pt>
    <dgm:pt modelId="{ED4027DA-6BC8-43FD-957D-A9FD22C9C8C9}" type="pres">
      <dgm:prSet presAssocID="{803B81B1-44C4-4F33-A9BF-506CB63272B9}" presName="ParentAccent" presStyleLbl="alignNode1" presStyleIdx="0" presStyleCnt="2"/>
      <dgm:spPr>
        <a:solidFill>
          <a:srgbClr val="00B050"/>
        </a:solidFill>
        <a:ln>
          <a:solidFill>
            <a:srgbClr val="FF0000"/>
          </a:solidFill>
        </a:ln>
      </dgm:spPr>
    </dgm:pt>
    <dgm:pt modelId="{65C96710-772F-4AB0-B952-6955AE1C4672}" type="pres">
      <dgm:prSet presAssocID="{803B81B1-44C4-4F33-A9BF-506CB63272B9}" presName="ParentSmallAccent" presStyleLbl="fgAcc1" presStyleIdx="0" presStyleCnt="2"/>
      <dgm:spPr>
        <a:solidFill>
          <a:srgbClr val="FF0000">
            <a:alpha val="90000"/>
          </a:srgbClr>
        </a:solidFill>
        <a:ln>
          <a:solidFill>
            <a:srgbClr val="FF0000"/>
          </a:solidFill>
        </a:ln>
      </dgm:spPr>
    </dgm:pt>
    <dgm:pt modelId="{6578B33F-572D-4ADD-B233-0D8F964A06DB}" type="pres">
      <dgm:prSet presAssocID="{803B81B1-44C4-4F33-A9BF-506CB63272B9}" presName="Parent" presStyleLbl="revTx" presStyleIdx="0" presStyleCnt="8">
        <dgm:presLayoutVars>
          <dgm:chMax/>
          <dgm:chPref val="4"/>
          <dgm:bulletEnabled val="1"/>
        </dgm:presLayoutVars>
      </dgm:prSet>
      <dgm:spPr/>
    </dgm:pt>
    <dgm:pt modelId="{D98DEBA8-3D5F-4A0F-B957-871BC03D89B0}" type="pres">
      <dgm:prSet presAssocID="{803B81B1-44C4-4F33-A9BF-506CB63272B9}" presName="childShape" presStyleCnt="0">
        <dgm:presLayoutVars>
          <dgm:chMax val="0"/>
          <dgm:chPref val="0"/>
        </dgm:presLayoutVars>
      </dgm:prSet>
      <dgm:spPr/>
    </dgm:pt>
    <dgm:pt modelId="{F46925F4-0D6E-4B1F-8C11-D1DC4E39765E}" type="pres">
      <dgm:prSet presAssocID="{5D13F9B7-EF0B-4FD1-968E-4E0EEC99B7F1}" presName="childComposite" presStyleCnt="0">
        <dgm:presLayoutVars>
          <dgm:chMax val="0"/>
          <dgm:chPref val="0"/>
        </dgm:presLayoutVars>
      </dgm:prSet>
      <dgm:spPr/>
    </dgm:pt>
    <dgm:pt modelId="{80A3934C-AC56-4B7C-8103-10B153890B73}" type="pres">
      <dgm:prSet presAssocID="{5D13F9B7-EF0B-4FD1-968E-4E0EEC99B7F1}" presName="ChildAccent" presStyleLbl="solidFgAcc1" presStyleIdx="0" presStyleCnt="6" custLinFactNeighborX="-10519" custLinFactNeighborY="-39447"/>
      <dgm:spPr>
        <a:solidFill>
          <a:srgbClr val="FFC000"/>
        </a:solidFill>
      </dgm:spPr>
    </dgm:pt>
    <dgm:pt modelId="{4EE23344-E06B-4B6C-A6C7-55645816352A}" type="pres">
      <dgm:prSet presAssocID="{5D13F9B7-EF0B-4FD1-968E-4E0EEC99B7F1}" presName="Child" presStyleLbl="revTx" presStyleIdx="1" presStyleCnt="8" custScaleY="198333" custLinFactNeighborX="-1712" custLinFactNeighborY="19451">
        <dgm:presLayoutVars>
          <dgm:chMax val="0"/>
          <dgm:chPref val="0"/>
          <dgm:bulletEnabled val="1"/>
        </dgm:presLayoutVars>
      </dgm:prSet>
      <dgm:spPr/>
    </dgm:pt>
    <dgm:pt modelId="{0780A8D9-35D9-4A73-9546-CC880162B2B2}" type="pres">
      <dgm:prSet presAssocID="{CCC78181-A8CF-4FCC-AE06-83B54C9881FD}" presName="childComposite" presStyleCnt="0">
        <dgm:presLayoutVars>
          <dgm:chMax val="0"/>
          <dgm:chPref val="0"/>
        </dgm:presLayoutVars>
      </dgm:prSet>
      <dgm:spPr/>
    </dgm:pt>
    <dgm:pt modelId="{62427269-BEA7-42EE-B99F-ED48A2E6994E}" type="pres">
      <dgm:prSet presAssocID="{CCC78181-A8CF-4FCC-AE06-83B54C9881FD}" presName="ChildAccent" presStyleLbl="solidFgAcc1" presStyleIdx="1" presStyleCnt="6" custLinFactNeighborX="-5260" custLinFactNeighborY="-47336"/>
      <dgm:spPr>
        <a:solidFill>
          <a:srgbClr val="FFC000"/>
        </a:solidFill>
      </dgm:spPr>
    </dgm:pt>
    <dgm:pt modelId="{1B3EBC33-F1B7-4A55-83AD-CC7EC247F07D}" type="pres">
      <dgm:prSet presAssocID="{CCC78181-A8CF-4FCC-AE06-83B54C9881FD}" presName="Child" presStyleLbl="revTx" presStyleIdx="2" presStyleCnt="8" custScaleY="215055" custLinFactNeighborX="31" custLinFactNeighborY="13609">
        <dgm:presLayoutVars>
          <dgm:chMax val="0"/>
          <dgm:chPref val="0"/>
          <dgm:bulletEnabled val="1"/>
        </dgm:presLayoutVars>
      </dgm:prSet>
      <dgm:spPr/>
    </dgm:pt>
    <dgm:pt modelId="{E0BF5E16-4EC5-4B6C-AEF0-06894919EE03}" type="pres">
      <dgm:prSet presAssocID="{1929A48C-2254-490E-935E-4CA25FD6EADA}" presName="childComposite" presStyleCnt="0">
        <dgm:presLayoutVars>
          <dgm:chMax val="0"/>
          <dgm:chPref val="0"/>
        </dgm:presLayoutVars>
      </dgm:prSet>
      <dgm:spPr/>
    </dgm:pt>
    <dgm:pt modelId="{38E6059D-5EC5-4BC6-A1BD-EE83CF0444FB}" type="pres">
      <dgm:prSet presAssocID="{1929A48C-2254-490E-935E-4CA25FD6EADA}" presName="ChildAccent" presStyleLbl="solidFgAcc1" presStyleIdx="2" presStyleCnt="6" custLinFactNeighborX="-13149" custLinFactNeighborY="-92043"/>
      <dgm:spPr>
        <a:solidFill>
          <a:srgbClr val="FFC000"/>
        </a:solidFill>
      </dgm:spPr>
    </dgm:pt>
    <dgm:pt modelId="{9C230E80-8424-4F48-A875-4A419484E93A}" type="pres">
      <dgm:prSet presAssocID="{1929A48C-2254-490E-935E-4CA25FD6EADA}" presName="Child" presStyleLbl="revTx" presStyleIdx="3" presStyleCnt="8" custScaleY="157742" custLinFactNeighborX="-1282" custLinFactNeighborY="-1576">
        <dgm:presLayoutVars>
          <dgm:chMax val="0"/>
          <dgm:chPref val="0"/>
          <dgm:bulletEnabled val="1"/>
        </dgm:presLayoutVars>
      </dgm:prSet>
      <dgm:spPr/>
    </dgm:pt>
    <dgm:pt modelId="{31492A43-2467-4702-8FC5-9ADA5723C965}" type="pres">
      <dgm:prSet presAssocID="{037F1609-5F1D-4CB9-BB3E-B71501B8C8CF}" presName="root" presStyleCnt="0">
        <dgm:presLayoutVars>
          <dgm:chMax/>
          <dgm:chPref/>
        </dgm:presLayoutVars>
      </dgm:prSet>
      <dgm:spPr/>
    </dgm:pt>
    <dgm:pt modelId="{A5DE526A-6DA7-4DC5-AA70-D5BDB4FA1A8E}" type="pres">
      <dgm:prSet presAssocID="{037F1609-5F1D-4CB9-BB3E-B71501B8C8CF}" presName="rootComposite" presStyleCnt="0">
        <dgm:presLayoutVars/>
      </dgm:prSet>
      <dgm:spPr/>
    </dgm:pt>
    <dgm:pt modelId="{0FD674E3-DE14-440A-99CE-27209134A406}" type="pres">
      <dgm:prSet presAssocID="{037F1609-5F1D-4CB9-BB3E-B71501B8C8CF}" presName="ParentAccent" presStyleLbl="alignNode1" presStyleIdx="1" presStyleCnt="2"/>
      <dgm:spPr>
        <a:solidFill>
          <a:srgbClr val="00B050"/>
        </a:solidFill>
      </dgm:spPr>
    </dgm:pt>
    <dgm:pt modelId="{EC6F7F5A-3B14-4F82-9E13-5C0B4FFB5F9E}" type="pres">
      <dgm:prSet presAssocID="{037F1609-5F1D-4CB9-BB3E-B71501B8C8CF}" presName="ParentSmallAccent" presStyleLbl="fgAcc1" presStyleIdx="1" presStyleCnt="2"/>
      <dgm:spPr>
        <a:solidFill>
          <a:srgbClr val="FF0000">
            <a:alpha val="90000"/>
          </a:srgbClr>
        </a:solidFill>
      </dgm:spPr>
    </dgm:pt>
    <dgm:pt modelId="{970C0000-879E-4409-90A2-691B3B6164C6}" type="pres">
      <dgm:prSet presAssocID="{037F1609-5F1D-4CB9-BB3E-B71501B8C8CF}" presName="Parent" presStyleLbl="revTx" presStyleIdx="4" presStyleCnt="8">
        <dgm:presLayoutVars>
          <dgm:chMax/>
          <dgm:chPref val="4"/>
          <dgm:bulletEnabled val="1"/>
        </dgm:presLayoutVars>
      </dgm:prSet>
      <dgm:spPr/>
    </dgm:pt>
    <dgm:pt modelId="{28C087B9-8D74-4096-80E8-7170B6E83FFA}" type="pres">
      <dgm:prSet presAssocID="{037F1609-5F1D-4CB9-BB3E-B71501B8C8CF}" presName="childShape" presStyleCnt="0">
        <dgm:presLayoutVars>
          <dgm:chMax val="0"/>
          <dgm:chPref val="0"/>
        </dgm:presLayoutVars>
      </dgm:prSet>
      <dgm:spPr/>
    </dgm:pt>
    <dgm:pt modelId="{30C44342-F236-442A-A4DC-019F69BB1B51}" type="pres">
      <dgm:prSet presAssocID="{02D6272E-DE3F-46C1-866E-84B9C2A5A2A7}" presName="childComposite" presStyleCnt="0">
        <dgm:presLayoutVars>
          <dgm:chMax val="0"/>
          <dgm:chPref val="0"/>
        </dgm:presLayoutVars>
      </dgm:prSet>
      <dgm:spPr/>
    </dgm:pt>
    <dgm:pt modelId="{D55EAC63-67ED-4607-97D1-61B65CC7114C}" type="pres">
      <dgm:prSet presAssocID="{02D6272E-DE3F-46C1-866E-84B9C2A5A2A7}" presName="ChildAccent" presStyleLbl="solidFgAcc1" presStyleIdx="3" presStyleCnt="6" custLinFactNeighborX="-20006" custLinFactNeighborY="-36817"/>
      <dgm:spPr>
        <a:solidFill>
          <a:srgbClr val="FFC000"/>
        </a:solidFill>
      </dgm:spPr>
    </dgm:pt>
    <dgm:pt modelId="{332748CB-E795-4329-8138-5FF7E784ADF2}" type="pres">
      <dgm:prSet presAssocID="{02D6272E-DE3F-46C1-866E-84B9C2A5A2A7}" presName="Child" presStyleLbl="revTx" presStyleIdx="5" presStyleCnt="8" custScaleY="173064" custLinFactNeighborX="-1712" custLinFactNeighborY="19451">
        <dgm:presLayoutVars>
          <dgm:chMax val="0"/>
          <dgm:chPref val="0"/>
          <dgm:bulletEnabled val="1"/>
        </dgm:presLayoutVars>
      </dgm:prSet>
      <dgm:spPr/>
    </dgm:pt>
    <dgm:pt modelId="{EB16365D-994E-4BC8-8DDA-2386DD106628}" type="pres">
      <dgm:prSet presAssocID="{39273C3A-6E93-4C5A-9DBB-9FA2574B27C5}" presName="childComposite" presStyleCnt="0">
        <dgm:presLayoutVars>
          <dgm:chMax val="0"/>
          <dgm:chPref val="0"/>
        </dgm:presLayoutVars>
      </dgm:prSet>
      <dgm:spPr/>
    </dgm:pt>
    <dgm:pt modelId="{5E39947A-7399-49CB-82ED-9BC53FCA5472}" type="pres">
      <dgm:prSet presAssocID="{39273C3A-6E93-4C5A-9DBB-9FA2574B27C5}" presName="ChildAccent" presStyleLbl="solidFgAcc1" presStyleIdx="4" presStyleCnt="6" custLinFactY="34119" custLinFactNeighborX="-20006" custLinFactNeighborY="100000"/>
      <dgm:spPr>
        <a:solidFill>
          <a:srgbClr val="FFC000"/>
        </a:solidFill>
      </dgm:spPr>
    </dgm:pt>
    <dgm:pt modelId="{597A99E3-3C0C-47A2-987D-97ACFFDC72E0}" type="pres">
      <dgm:prSet presAssocID="{39273C3A-6E93-4C5A-9DBB-9FA2574B27C5}" presName="Child" presStyleLbl="revTx" presStyleIdx="6" presStyleCnt="8" custScaleY="116405" custLinFactNeighborX="47" custLinFactNeighborY="63789">
        <dgm:presLayoutVars>
          <dgm:chMax val="0"/>
          <dgm:chPref val="0"/>
          <dgm:bulletEnabled val="1"/>
        </dgm:presLayoutVars>
      </dgm:prSet>
      <dgm:spPr/>
    </dgm:pt>
    <dgm:pt modelId="{FE474A38-9B77-4729-A600-4569153FC1E0}" type="pres">
      <dgm:prSet presAssocID="{8C1C81F4-8DC9-4D74-B813-5E8AA15A72ED}" presName="childComposite" presStyleCnt="0">
        <dgm:presLayoutVars>
          <dgm:chMax val="0"/>
          <dgm:chPref val="0"/>
        </dgm:presLayoutVars>
      </dgm:prSet>
      <dgm:spPr/>
    </dgm:pt>
    <dgm:pt modelId="{EE3A469F-A3C0-4EFA-B4F4-EB7049398441}" type="pres">
      <dgm:prSet presAssocID="{8C1C81F4-8DC9-4D74-B813-5E8AA15A72ED}" presName="ChildAccent" presStyleLbl="solidFgAcc1" presStyleIdx="5" presStyleCnt="6" custLinFactY="97234" custLinFactNeighborX="-62194" custLinFactNeighborY="100000"/>
      <dgm:spPr>
        <a:solidFill>
          <a:srgbClr val="FFC000"/>
        </a:solidFill>
      </dgm:spPr>
    </dgm:pt>
    <dgm:pt modelId="{DD2FBAF0-9C7F-4F37-9409-EF642DDE6414}" type="pres">
      <dgm:prSet presAssocID="{8C1C81F4-8DC9-4D74-B813-5E8AA15A72ED}" presName="Child" presStyleLbl="revTx" presStyleIdx="7" presStyleCnt="8" custScaleX="93335" custScaleY="130221" custLinFactNeighborX="-5851" custLinFactNeighborY="95470">
        <dgm:presLayoutVars>
          <dgm:chMax val="0"/>
          <dgm:chPref val="0"/>
          <dgm:bulletEnabled val="1"/>
        </dgm:presLayoutVars>
      </dgm:prSet>
      <dgm:spPr/>
    </dgm:pt>
  </dgm:ptLst>
  <dgm:cxnLst>
    <dgm:cxn modelId="{1B1F3400-214A-4C4C-BE62-9E9999D8FD8E}" type="presOf" srcId="{1929A48C-2254-490E-935E-4CA25FD6EADA}" destId="{9C230E80-8424-4F48-A875-4A419484E93A}" srcOrd="0" destOrd="0" presId="urn:microsoft.com/office/officeart/2008/layout/SquareAccentList"/>
    <dgm:cxn modelId="{E6C9495B-ED70-45C0-8D0C-A3727F15DDD5}" type="presOf" srcId="{037F1609-5F1D-4CB9-BB3E-B71501B8C8CF}" destId="{970C0000-879E-4409-90A2-691B3B6164C6}" srcOrd="0" destOrd="0" presId="urn:microsoft.com/office/officeart/2008/layout/SquareAccentList"/>
    <dgm:cxn modelId="{F4DDE862-3C40-425E-BAB4-7703C8B0469A}" srcId="{803B81B1-44C4-4F33-A9BF-506CB63272B9}" destId="{CCC78181-A8CF-4FCC-AE06-83B54C9881FD}" srcOrd="1" destOrd="0" parTransId="{2C6179ED-2404-4A2B-89CE-B6A41662ADC9}" sibTransId="{E56C28DB-7E11-4DB3-BFC3-38A25FD363C4}"/>
    <dgm:cxn modelId="{CA9FE86A-C17D-4803-A1E1-F57598369685}" srcId="{803B81B1-44C4-4F33-A9BF-506CB63272B9}" destId="{5D13F9B7-EF0B-4FD1-968E-4E0EEC99B7F1}" srcOrd="0" destOrd="0" parTransId="{C7F9659B-2D41-426A-A136-7E6A34B69B3C}" sibTransId="{3932D39B-B792-4E06-9D69-1A9DF8EA589F}"/>
    <dgm:cxn modelId="{AC3F3972-4D85-4C40-98DD-27F6F741355B}" type="presOf" srcId="{8C1C81F4-8DC9-4D74-B813-5E8AA15A72ED}" destId="{DD2FBAF0-9C7F-4F37-9409-EF642DDE6414}" srcOrd="0" destOrd="0" presId="urn:microsoft.com/office/officeart/2008/layout/SquareAccentList"/>
    <dgm:cxn modelId="{54313875-6DA5-4093-9A1E-64406B75697F}" type="presOf" srcId="{39273C3A-6E93-4C5A-9DBB-9FA2574B27C5}" destId="{597A99E3-3C0C-47A2-987D-97ACFFDC72E0}" srcOrd="0" destOrd="0" presId="urn:microsoft.com/office/officeart/2008/layout/SquareAccentList"/>
    <dgm:cxn modelId="{63F75275-A566-4EC1-9A36-203342C85209}" type="presOf" srcId="{CCC78181-A8CF-4FCC-AE06-83B54C9881FD}" destId="{1B3EBC33-F1B7-4A55-83AD-CC7EC247F07D}" srcOrd="0" destOrd="0" presId="urn:microsoft.com/office/officeart/2008/layout/SquareAccentList"/>
    <dgm:cxn modelId="{DE9F7575-0D07-4715-B052-1E4BB30E9B70}" srcId="{24736D55-88CF-4D95-B47B-72EB7BCDEDB5}" destId="{803B81B1-44C4-4F33-A9BF-506CB63272B9}" srcOrd="0" destOrd="0" parTransId="{805FBF01-573C-4172-B10B-029760BFA56A}" sibTransId="{90595C04-00F5-4579-B585-EA6FEFE21EFD}"/>
    <dgm:cxn modelId="{E9D51E78-632F-4BC9-B238-486CCF32D6BD}" type="presOf" srcId="{803B81B1-44C4-4F33-A9BF-506CB63272B9}" destId="{6578B33F-572D-4ADD-B233-0D8F964A06DB}" srcOrd="0" destOrd="0" presId="urn:microsoft.com/office/officeart/2008/layout/SquareAccentList"/>
    <dgm:cxn modelId="{127A2458-494A-40B8-BF65-678D5B101B0A}" srcId="{037F1609-5F1D-4CB9-BB3E-B71501B8C8CF}" destId="{8C1C81F4-8DC9-4D74-B813-5E8AA15A72ED}" srcOrd="2" destOrd="0" parTransId="{5186BFF1-A827-4C73-BCC9-3378034DD755}" sibTransId="{568577AF-2D3A-4B6E-AA97-1AACD4043042}"/>
    <dgm:cxn modelId="{9A29D891-E7B3-46AA-9A53-FDC70656F443}" type="presOf" srcId="{02D6272E-DE3F-46C1-866E-84B9C2A5A2A7}" destId="{332748CB-E795-4329-8138-5FF7E784ADF2}" srcOrd="0" destOrd="0" presId="urn:microsoft.com/office/officeart/2008/layout/SquareAccentList"/>
    <dgm:cxn modelId="{EA0F7EAA-F7F5-400B-BB62-A3C166291C82}" srcId="{037F1609-5F1D-4CB9-BB3E-B71501B8C8CF}" destId="{39273C3A-6E93-4C5A-9DBB-9FA2574B27C5}" srcOrd="1" destOrd="0" parTransId="{322AC940-C467-43A6-A494-64533C642773}" sibTransId="{27D85780-DE75-452D-997D-15120216FEB6}"/>
    <dgm:cxn modelId="{64E9F0C4-7EC1-4C7B-841A-AA02AD4C2151}" srcId="{803B81B1-44C4-4F33-A9BF-506CB63272B9}" destId="{1929A48C-2254-490E-935E-4CA25FD6EADA}" srcOrd="2" destOrd="0" parTransId="{7BEFE7A7-2461-4072-B748-EB5423DB3CE7}" sibTransId="{A76974D2-7714-4C73-9AE3-680AC67CAF4C}"/>
    <dgm:cxn modelId="{D27886D3-9FB1-4779-BCB6-EBAB28312012}" type="presOf" srcId="{5D13F9B7-EF0B-4FD1-968E-4E0EEC99B7F1}" destId="{4EE23344-E06B-4B6C-A6C7-55645816352A}" srcOrd="0" destOrd="0" presId="urn:microsoft.com/office/officeart/2008/layout/SquareAccentList"/>
    <dgm:cxn modelId="{C2F650D9-CAA5-4B29-8A6B-306980D00E53}" type="presOf" srcId="{24736D55-88CF-4D95-B47B-72EB7BCDEDB5}" destId="{7345072F-DFBD-453F-9FDE-D78EE01FE7AB}" srcOrd="0" destOrd="0" presId="urn:microsoft.com/office/officeart/2008/layout/SquareAccentList"/>
    <dgm:cxn modelId="{9C7691DF-E8C9-40DE-A3C9-BE4716AA910D}" srcId="{037F1609-5F1D-4CB9-BB3E-B71501B8C8CF}" destId="{02D6272E-DE3F-46C1-866E-84B9C2A5A2A7}" srcOrd="0" destOrd="0" parTransId="{02AABF0F-F185-4166-97BD-64B499D5894F}" sibTransId="{02C8F799-1854-4CEB-B129-CD66BB48FAC9}"/>
    <dgm:cxn modelId="{21E621E0-C942-4A33-B975-9692206DA830}" srcId="{24736D55-88CF-4D95-B47B-72EB7BCDEDB5}" destId="{037F1609-5F1D-4CB9-BB3E-B71501B8C8CF}" srcOrd="1" destOrd="0" parTransId="{BA40628B-85B0-4A52-920C-973E4EAB8927}" sibTransId="{C4BBB454-3315-40A9-907D-46A64B486027}"/>
    <dgm:cxn modelId="{CD2285F0-A280-4AC4-BE07-8BDDF1D9D323}" type="presParOf" srcId="{7345072F-DFBD-453F-9FDE-D78EE01FE7AB}" destId="{3DB63EDE-D7CF-466C-8C36-4F63CAA6FBF1}" srcOrd="0" destOrd="0" presId="urn:microsoft.com/office/officeart/2008/layout/SquareAccentList"/>
    <dgm:cxn modelId="{641C7F44-E41C-4CA8-BA9F-8E5DA1AB58B1}" type="presParOf" srcId="{3DB63EDE-D7CF-466C-8C36-4F63CAA6FBF1}" destId="{C9B857A9-9E8C-41AB-9E77-058B41C0965E}" srcOrd="0" destOrd="0" presId="urn:microsoft.com/office/officeart/2008/layout/SquareAccentList"/>
    <dgm:cxn modelId="{72CEFF86-0E40-4D77-86A5-03902F0E9E72}" type="presParOf" srcId="{C9B857A9-9E8C-41AB-9E77-058B41C0965E}" destId="{ED4027DA-6BC8-43FD-957D-A9FD22C9C8C9}" srcOrd="0" destOrd="0" presId="urn:microsoft.com/office/officeart/2008/layout/SquareAccentList"/>
    <dgm:cxn modelId="{CF7D3C0F-F993-4FC1-A173-28767737FDF7}" type="presParOf" srcId="{C9B857A9-9E8C-41AB-9E77-058B41C0965E}" destId="{65C96710-772F-4AB0-B952-6955AE1C4672}" srcOrd="1" destOrd="0" presId="urn:microsoft.com/office/officeart/2008/layout/SquareAccentList"/>
    <dgm:cxn modelId="{A15C6F0C-C7BB-455C-9A7A-ACBC0AF4CD85}" type="presParOf" srcId="{C9B857A9-9E8C-41AB-9E77-058B41C0965E}" destId="{6578B33F-572D-4ADD-B233-0D8F964A06DB}" srcOrd="2" destOrd="0" presId="urn:microsoft.com/office/officeart/2008/layout/SquareAccentList"/>
    <dgm:cxn modelId="{6CEC4C67-9E4B-4B29-91BF-AD2AEF10123A}" type="presParOf" srcId="{3DB63EDE-D7CF-466C-8C36-4F63CAA6FBF1}" destId="{D98DEBA8-3D5F-4A0F-B957-871BC03D89B0}" srcOrd="1" destOrd="0" presId="urn:microsoft.com/office/officeart/2008/layout/SquareAccentList"/>
    <dgm:cxn modelId="{D10A8E5A-16F7-43D8-AA5A-909DEA06199E}" type="presParOf" srcId="{D98DEBA8-3D5F-4A0F-B957-871BC03D89B0}" destId="{F46925F4-0D6E-4B1F-8C11-D1DC4E39765E}" srcOrd="0" destOrd="0" presId="urn:microsoft.com/office/officeart/2008/layout/SquareAccentList"/>
    <dgm:cxn modelId="{7730AD04-7082-4A9A-ACDA-2C75FB437CE2}" type="presParOf" srcId="{F46925F4-0D6E-4B1F-8C11-D1DC4E39765E}" destId="{80A3934C-AC56-4B7C-8103-10B153890B73}" srcOrd="0" destOrd="0" presId="urn:microsoft.com/office/officeart/2008/layout/SquareAccentList"/>
    <dgm:cxn modelId="{B09BE46F-4B95-4747-AE2B-98F31DE9E8E7}" type="presParOf" srcId="{F46925F4-0D6E-4B1F-8C11-D1DC4E39765E}" destId="{4EE23344-E06B-4B6C-A6C7-55645816352A}" srcOrd="1" destOrd="0" presId="urn:microsoft.com/office/officeart/2008/layout/SquareAccentList"/>
    <dgm:cxn modelId="{8406344E-1973-4AE9-9163-DA63B6F7EB7B}" type="presParOf" srcId="{D98DEBA8-3D5F-4A0F-B957-871BC03D89B0}" destId="{0780A8D9-35D9-4A73-9546-CC880162B2B2}" srcOrd="1" destOrd="0" presId="urn:microsoft.com/office/officeart/2008/layout/SquareAccentList"/>
    <dgm:cxn modelId="{7ECFF3F4-967F-41C5-ABC4-CBF265AA5859}" type="presParOf" srcId="{0780A8D9-35D9-4A73-9546-CC880162B2B2}" destId="{62427269-BEA7-42EE-B99F-ED48A2E6994E}" srcOrd="0" destOrd="0" presId="urn:microsoft.com/office/officeart/2008/layout/SquareAccentList"/>
    <dgm:cxn modelId="{CB3DE195-FE8D-44E7-BA8C-F2DE16AC5345}" type="presParOf" srcId="{0780A8D9-35D9-4A73-9546-CC880162B2B2}" destId="{1B3EBC33-F1B7-4A55-83AD-CC7EC247F07D}" srcOrd="1" destOrd="0" presId="urn:microsoft.com/office/officeart/2008/layout/SquareAccentList"/>
    <dgm:cxn modelId="{268D8899-32FC-4A9F-8FA9-7ADCD8FFD58A}" type="presParOf" srcId="{D98DEBA8-3D5F-4A0F-B957-871BC03D89B0}" destId="{E0BF5E16-4EC5-4B6C-AEF0-06894919EE03}" srcOrd="2" destOrd="0" presId="urn:microsoft.com/office/officeart/2008/layout/SquareAccentList"/>
    <dgm:cxn modelId="{20AEBBD9-A1B2-4C81-99C7-2C7C69C5E4AE}" type="presParOf" srcId="{E0BF5E16-4EC5-4B6C-AEF0-06894919EE03}" destId="{38E6059D-5EC5-4BC6-A1BD-EE83CF0444FB}" srcOrd="0" destOrd="0" presId="urn:microsoft.com/office/officeart/2008/layout/SquareAccentList"/>
    <dgm:cxn modelId="{1620CF17-0E27-41C5-BC67-C2DF880FAA12}" type="presParOf" srcId="{E0BF5E16-4EC5-4B6C-AEF0-06894919EE03}" destId="{9C230E80-8424-4F48-A875-4A419484E93A}" srcOrd="1" destOrd="0" presId="urn:microsoft.com/office/officeart/2008/layout/SquareAccentList"/>
    <dgm:cxn modelId="{1EDD0130-E72B-48F7-8F99-2D0707C8BA26}" type="presParOf" srcId="{7345072F-DFBD-453F-9FDE-D78EE01FE7AB}" destId="{31492A43-2467-4702-8FC5-9ADA5723C965}" srcOrd="1" destOrd="0" presId="urn:microsoft.com/office/officeart/2008/layout/SquareAccentList"/>
    <dgm:cxn modelId="{FBFEFE5E-D050-459B-8422-D7081017A54A}" type="presParOf" srcId="{31492A43-2467-4702-8FC5-9ADA5723C965}" destId="{A5DE526A-6DA7-4DC5-AA70-D5BDB4FA1A8E}" srcOrd="0" destOrd="0" presId="urn:microsoft.com/office/officeart/2008/layout/SquareAccentList"/>
    <dgm:cxn modelId="{26585AB9-4591-46B5-8280-DD1A0EA3CDB8}" type="presParOf" srcId="{A5DE526A-6DA7-4DC5-AA70-D5BDB4FA1A8E}" destId="{0FD674E3-DE14-440A-99CE-27209134A406}" srcOrd="0" destOrd="0" presId="urn:microsoft.com/office/officeart/2008/layout/SquareAccentList"/>
    <dgm:cxn modelId="{0A27B560-6FA9-4A4A-9ECA-E86D08CF1B5F}" type="presParOf" srcId="{A5DE526A-6DA7-4DC5-AA70-D5BDB4FA1A8E}" destId="{EC6F7F5A-3B14-4F82-9E13-5C0B4FFB5F9E}" srcOrd="1" destOrd="0" presId="urn:microsoft.com/office/officeart/2008/layout/SquareAccentList"/>
    <dgm:cxn modelId="{14D211CF-852B-485B-82FE-075A946BEA08}" type="presParOf" srcId="{A5DE526A-6DA7-4DC5-AA70-D5BDB4FA1A8E}" destId="{970C0000-879E-4409-90A2-691B3B6164C6}" srcOrd="2" destOrd="0" presId="urn:microsoft.com/office/officeart/2008/layout/SquareAccentList"/>
    <dgm:cxn modelId="{7189343A-4ABE-4045-82B9-ABC687B947CE}" type="presParOf" srcId="{31492A43-2467-4702-8FC5-9ADA5723C965}" destId="{28C087B9-8D74-4096-80E8-7170B6E83FFA}" srcOrd="1" destOrd="0" presId="urn:microsoft.com/office/officeart/2008/layout/SquareAccentList"/>
    <dgm:cxn modelId="{4BA918CA-8D36-437F-B9E6-5DAE17423C0D}" type="presParOf" srcId="{28C087B9-8D74-4096-80E8-7170B6E83FFA}" destId="{30C44342-F236-442A-A4DC-019F69BB1B51}" srcOrd="0" destOrd="0" presId="urn:microsoft.com/office/officeart/2008/layout/SquareAccentList"/>
    <dgm:cxn modelId="{B9FFE76F-A33A-4820-B3F8-8930A8F486B4}" type="presParOf" srcId="{30C44342-F236-442A-A4DC-019F69BB1B51}" destId="{D55EAC63-67ED-4607-97D1-61B65CC7114C}" srcOrd="0" destOrd="0" presId="urn:microsoft.com/office/officeart/2008/layout/SquareAccentList"/>
    <dgm:cxn modelId="{77AA59A5-E131-45B8-8118-EEA86635A472}" type="presParOf" srcId="{30C44342-F236-442A-A4DC-019F69BB1B51}" destId="{332748CB-E795-4329-8138-5FF7E784ADF2}" srcOrd="1" destOrd="0" presId="urn:microsoft.com/office/officeart/2008/layout/SquareAccentList"/>
    <dgm:cxn modelId="{4A27A748-3883-47BB-9688-2973AAAECE27}" type="presParOf" srcId="{28C087B9-8D74-4096-80E8-7170B6E83FFA}" destId="{EB16365D-994E-4BC8-8DDA-2386DD106628}" srcOrd="1" destOrd="0" presId="urn:microsoft.com/office/officeart/2008/layout/SquareAccentList"/>
    <dgm:cxn modelId="{573B8EE2-BF88-4465-A283-28E7EA79418C}" type="presParOf" srcId="{EB16365D-994E-4BC8-8DDA-2386DD106628}" destId="{5E39947A-7399-49CB-82ED-9BC53FCA5472}" srcOrd="0" destOrd="0" presId="urn:microsoft.com/office/officeart/2008/layout/SquareAccentList"/>
    <dgm:cxn modelId="{F1E86496-58D5-4E4F-8FB5-8B5C807BBBC0}" type="presParOf" srcId="{EB16365D-994E-4BC8-8DDA-2386DD106628}" destId="{597A99E3-3C0C-47A2-987D-97ACFFDC72E0}" srcOrd="1" destOrd="0" presId="urn:microsoft.com/office/officeart/2008/layout/SquareAccentList"/>
    <dgm:cxn modelId="{58F2CFD8-12B8-4B61-8293-CE1E4968FD91}" type="presParOf" srcId="{28C087B9-8D74-4096-80E8-7170B6E83FFA}" destId="{FE474A38-9B77-4729-A600-4569153FC1E0}" srcOrd="2" destOrd="0" presId="urn:microsoft.com/office/officeart/2008/layout/SquareAccentList"/>
    <dgm:cxn modelId="{8C4A1E2E-3C15-4184-BC59-956428519F3A}" type="presParOf" srcId="{FE474A38-9B77-4729-A600-4569153FC1E0}" destId="{EE3A469F-A3C0-4EFA-B4F4-EB7049398441}" srcOrd="0" destOrd="0" presId="urn:microsoft.com/office/officeart/2008/layout/SquareAccentList"/>
    <dgm:cxn modelId="{4F8588CC-B298-406E-AE55-49985FDBE590}" type="presParOf" srcId="{FE474A38-9B77-4729-A600-4569153FC1E0}" destId="{DD2FBAF0-9C7F-4F37-9409-EF642DDE6414}" srcOrd="1" destOrd="0" presId="urn:microsoft.com/office/officeart/2008/layout/SquareAccentList"/>
  </dgm:cxnLst>
  <dgm:bg/>
  <dgm:whole>
    <a:ln w="28575">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4736D55-88CF-4D95-B47B-72EB7BCDEDB5}" type="doc">
      <dgm:prSet loTypeId="urn:microsoft.com/office/officeart/2008/layout/SquareAccentList" loCatId="list" qsTypeId="urn:microsoft.com/office/officeart/2005/8/quickstyle/simple1" qsCatId="simple" csTypeId="urn:microsoft.com/office/officeart/2005/8/colors/accent1_2" csCatId="accent1" phldr="1"/>
      <dgm:spPr/>
      <dgm:t>
        <a:bodyPr/>
        <a:lstStyle/>
        <a:p>
          <a:endParaRPr lang="en-US"/>
        </a:p>
      </dgm:t>
    </dgm:pt>
    <dgm:pt modelId="{803B81B1-44C4-4F33-A9BF-506CB63272B9}">
      <dgm:prSet phldrT="[Text]" custT="1"/>
      <dgm:spPr>
        <a:solidFill>
          <a:srgbClr val="FFFF00"/>
        </a:solidFill>
      </dgm:spPr>
      <dgm:t>
        <a:bodyPr/>
        <a:lstStyle/>
        <a:p>
          <a:pPr algn="ctr"/>
          <a:r>
            <a:rPr lang="en-US" sz="2800" i="1" dirty="0" err="1"/>
            <a:t>Về</a:t>
          </a:r>
          <a:r>
            <a:rPr lang="en-US" sz="2800" i="1" dirty="0"/>
            <a:t> </a:t>
          </a:r>
          <a:r>
            <a:rPr lang="en-US" sz="2800" i="1" dirty="0" err="1"/>
            <a:t>văn</a:t>
          </a:r>
          <a:r>
            <a:rPr lang="en-US" sz="2800" i="1" dirty="0"/>
            <a:t> </a:t>
          </a:r>
          <a:r>
            <a:rPr lang="en-US" sz="2800" i="1" dirty="0" err="1"/>
            <a:t>học</a:t>
          </a:r>
          <a:r>
            <a:rPr lang="en-US" sz="2800" i="1" dirty="0"/>
            <a:t> </a:t>
          </a:r>
          <a:r>
            <a:rPr lang="en-US" sz="2800" i="1" dirty="0" err="1"/>
            <a:t>nghệ</a:t>
          </a:r>
          <a:r>
            <a:rPr lang="en-US" sz="2800" i="1" dirty="0"/>
            <a:t> </a:t>
          </a:r>
          <a:r>
            <a:rPr lang="en-US" sz="2800" i="1" dirty="0" err="1"/>
            <a:t>thuật</a:t>
          </a:r>
          <a:endParaRPr lang="en-US" sz="2800" b="1" dirty="0">
            <a:solidFill>
              <a:srgbClr val="FF0000"/>
            </a:solidFill>
          </a:endParaRPr>
        </a:p>
      </dgm:t>
    </dgm:pt>
    <dgm:pt modelId="{805FBF01-573C-4172-B10B-029760BFA56A}" type="parTrans" cxnId="{DE9F7575-0D07-4715-B052-1E4BB30E9B70}">
      <dgm:prSet/>
      <dgm:spPr/>
      <dgm:t>
        <a:bodyPr/>
        <a:lstStyle/>
        <a:p>
          <a:pPr algn="ctr"/>
          <a:endParaRPr lang="en-US" sz="2800"/>
        </a:p>
      </dgm:t>
    </dgm:pt>
    <dgm:pt modelId="{90595C04-00F5-4579-B585-EA6FEFE21EFD}" type="sibTrans" cxnId="{DE9F7575-0D07-4715-B052-1E4BB30E9B70}">
      <dgm:prSet/>
      <dgm:spPr/>
      <dgm:t>
        <a:bodyPr/>
        <a:lstStyle/>
        <a:p>
          <a:pPr algn="ctr"/>
          <a:endParaRPr lang="en-US" sz="2800"/>
        </a:p>
      </dgm:t>
    </dgm:pt>
    <dgm:pt modelId="{5D13F9B7-EF0B-4FD1-968E-4E0EEC99B7F1}">
      <dgm:prSet phldrT="[Text]" custT="1"/>
      <dgm:spPr>
        <a:solidFill>
          <a:srgbClr val="7030A0"/>
        </a:solidFill>
      </dgm:spPr>
      <dgm:t>
        <a:bodyPr/>
        <a:lstStyle/>
        <a:p>
          <a:pPr algn="ctr"/>
          <a:r>
            <a:rPr lang="en-US" sz="2400" dirty="0" err="1">
              <a:solidFill>
                <a:schemeClr val="bg1"/>
              </a:solidFill>
            </a:rPr>
            <a:t>Thành</a:t>
          </a:r>
          <a:r>
            <a:rPr lang="en-US" sz="2400" dirty="0">
              <a:solidFill>
                <a:schemeClr val="bg1"/>
              </a:solidFill>
            </a:rPr>
            <a:t> </a:t>
          </a:r>
          <a:r>
            <a:rPr lang="en-US" sz="2400" dirty="0" err="1">
              <a:solidFill>
                <a:schemeClr val="bg1"/>
              </a:solidFill>
            </a:rPr>
            <a:t>Nhà</a:t>
          </a:r>
          <a:r>
            <a:rPr lang="en-US" sz="2400" dirty="0">
              <a:solidFill>
                <a:schemeClr val="bg1"/>
              </a:solidFill>
            </a:rPr>
            <a:t> </a:t>
          </a:r>
          <a:r>
            <a:rPr lang="en-US" sz="2400" dirty="0" err="1">
              <a:solidFill>
                <a:schemeClr val="bg1"/>
              </a:solidFill>
            </a:rPr>
            <a:t>Hồ</a:t>
          </a:r>
          <a:r>
            <a:rPr lang="en-US" sz="2400" dirty="0">
              <a:solidFill>
                <a:schemeClr val="bg1"/>
              </a:solidFill>
            </a:rPr>
            <a:t> (An </a:t>
          </a:r>
          <a:r>
            <a:rPr lang="en-US" sz="2400" dirty="0" err="1">
              <a:solidFill>
                <a:schemeClr val="bg1"/>
              </a:solidFill>
            </a:rPr>
            <a:t>Tôn</a:t>
          </a:r>
          <a:r>
            <a:rPr lang="en-US" sz="2400" dirty="0">
              <a:solidFill>
                <a:schemeClr val="bg1"/>
              </a:solidFill>
            </a:rPr>
            <a:t>, </a:t>
          </a:r>
          <a:r>
            <a:rPr lang="en-US" sz="2400" dirty="0" err="1">
              <a:solidFill>
                <a:schemeClr val="bg1"/>
              </a:solidFill>
            </a:rPr>
            <a:t>Vĩnh</a:t>
          </a:r>
          <a:r>
            <a:rPr lang="en-US" sz="2400" dirty="0">
              <a:solidFill>
                <a:schemeClr val="bg1"/>
              </a:solidFill>
            </a:rPr>
            <a:t> </a:t>
          </a:r>
          <a:r>
            <a:rPr lang="en-US" sz="2400" dirty="0" err="1">
              <a:solidFill>
                <a:schemeClr val="bg1"/>
              </a:solidFill>
            </a:rPr>
            <a:t>Lộc</a:t>
          </a:r>
          <a:r>
            <a:rPr lang="en-US" sz="2400" dirty="0">
              <a:solidFill>
                <a:schemeClr val="bg1"/>
              </a:solidFill>
            </a:rPr>
            <a:t>, Thanh </a:t>
          </a:r>
          <a:r>
            <a:rPr lang="en-US" sz="2400" dirty="0" err="1">
              <a:solidFill>
                <a:schemeClr val="bg1"/>
              </a:solidFill>
            </a:rPr>
            <a:t>Hóa</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công</a:t>
          </a:r>
          <a:r>
            <a:rPr lang="en-US" sz="2400" dirty="0">
              <a:solidFill>
                <a:schemeClr val="bg1"/>
              </a:solidFill>
            </a:rPr>
            <a:t> </a:t>
          </a:r>
          <a:r>
            <a:rPr lang="en-US" sz="2400" dirty="0" err="1">
              <a:solidFill>
                <a:schemeClr val="bg1"/>
              </a:solidFill>
            </a:rPr>
            <a:t>trình</a:t>
          </a:r>
          <a:r>
            <a:rPr lang="en-US" sz="2400" dirty="0">
              <a:solidFill>
                <a:schemeClr val="bg1"/>
              </a:solidFill>
            </a:rPr>
            <a:t> </a:t>
          </a:r>
          <a:r>
            <a:rPr lang="en-US" sz="2400" dirty="0" err="1">
              <a:solidFill>
                <a:schemeClr val="bg1"/>
              </a:solidFill>
            </a:rPr>
            <a:t>kiến</a:t>
          </a:r>
          <a:r>
            <a:rPr lang="en-US" sz="2400" dirty="0">
              <a:solidFill>
                <a:schemeClr val="bg1"/>
              </a:solidFill>
            </a:rPr>
            <a:t> </a:t>
          </a:r>
          <a:r>
            <a:rPr lang="en-US" sz="2400" dirty="0" err="1">
              <a:solidFill>
                <a:schemeClr val="bg1"/>
              </a:solidFill>
            </a:rPr>
            <a:t>trúc</a:t>
          </a:r>
          <a:r>
            <a:rPr lang="en-US" sz="2400" dirty="0">
              <a:solidFill>
                <a:schemeClr val="bg1"/>
              </a:solidFill>
            </a:rPr>
            <a:t> </a:t>
          </a:r>
          <a:r>
            <a:rPr lang="en-US" sz="2400" dirty="0" err="1">
              <a:solidFill>
                <a:schemeClr val="bg1"/>
              </a:solidFill>
            </a:rPr>
            <a:t>đồ</a:t>
          </a:r>
          <a:r>
            <a:rPr lang="en-US" sz="2400" dirty="0">
              <a:solidFill>
                <a:schemeClr val="bg1"/>
              </a:solidFill>
            </a:rPr>
            <a:t> </a:t>
          </a:r>
          <a:r>
            <a:rPr lang="en-US" sz="2400" dirty="0" err="1">
              <a:solidFill>
                <a:schemeClr val="bg1"/>
              </a:solidFill>
            </a:rPr>
            <a:t>sộ</a:t>
          </a:r>
          <a:r>
            <a:rPr lang="en-US" sz="2400" dirty="0">
              <a:solidFill>
                <a:schemeClr val="bg1"/>
              </a:solidFill>
            </a:rPr>
            <a:t>, </a:t>
          </a:r>
          <a:r>
            <a:rPr lang="en-US" sz="2400" dirty="0" err="1">
              <a:solidFill>
                <a:schemeClr val="bg1"/>
              </a:solidFill>
            </a:rPr>
            <a:t>độc</a:t>
          </a:r>
          <a:r>
            <a:rPr lang="en-US" sz="2400" dirty="0">
              <a:solidFill>
                <a:schemeClr val="bg1"/>
              </a:solidFill>
            </a:rPr>
            <a:t> </a:t>
          </a:r>
          <a:r>
            <a:rPr lang="en-US" sz="2400" dirty="0" err="1">
              <a:solidFill>
                <a:schemeClr val="bg1"/>
              </a:solidFill>
            </a:rPr>
            <a:t>đáo</a:t>
          </a:r>
          <a:r>
            <a:rPr lang="en-US" sz="2400" dirty="0">
              <a:solidFill>
                <a:schemeClr val="bg1"/>
              </a:solidFill>
            </a:rPr>
            <a:t> </a:t>
          </a:r>
          <a:r>
            <a:rPr lang="en-US" sz="2400" dirty="0" err="1">
              <a:solidFill>
                <a:schemeClr val="bg1"/>
              </a:solidFill>
            </a:rPr>
            <a:t>bằng</a:t>
          </a:r>
          <a:r>
            <a:rPr lang="en-US" sz="2400" dirty="0">
              <a:solidFill>
                <a:schemeClr val="bg1"/>
              </a:solidFill>
            </a:rPr>
            <a:t> </a:t>
          </a:r>
          <a:r>
            <a:rPr lang="en-US" sz="2400" dirty="0" err="1">
              <a:solidFill>
                <a:schemeClr val="bg1"/>
              </a:solidFill>
            </a:rPr>
            <a:t>đá</a:t>
          </a:r>
          <a:r>
            <a:rPr lang="en-US" sz="2400" dirty="0">
              <a:solidFill>
                <a:schemeClr val="bg1"/>
              </a:solidFill>
            </a:rPr>
            <a:t> </a:t>
          </a:r>
          <a:r>
            <a:rPr lang="en-US" sz="2400" dirty="0" err="1">
              <a:solidFill>
                <a:schemeClr val="bg1"/>
              </a:solidFill>
            </a:rPr>
            <a:t>được</a:t>
          </a:r>
          <a:r>
            <a:rPr lang="en-US" sz="2400" dirty="0">
              <a:solidFill>
                <a:schemeClr val="bg1"/>
              </a:solidFill>
            </a:rPr>
            <a:t> </a:t>
          </a:r>
          <a:r>
            <a:rPr lang="en-US" sz="2400" dirty="0" err="1">
              <a:solidFill>
                <a:schemeClr val="bg1"/>
              </a:solidFill>
            </a:rPr>
            <a:t>xây</a:t>
          </a:r>
          <a:r>
            <a:rPr lang="en-US" sz="2400" dirty="0">
              <a:solidFill>
                <a:schemeClr val="bg1"/>
              </a:solidFill>
            </a:rPr>
            <a:t> </a:t>
          </a:r>
          <a:r>
            <a:rPr lang="en-US" sz="2400" dirty="0" err="1">
              <a:solidFill>
                <a:schemeClr val="bg1"/>
              </a:solidFill>
            </a:rPr>
            <a:t>dựng</a:t>
          </a:r>
          <a:r>
            <a:rPr lang="en-US" sz="2400" dirty="0">
              <a:solidFill>
                <a:schemeClr val="bg1"/>
              </a:solidFill>
            </a:rPr>
            <a:t> </a:t>
          </a:r>
          <a:r>
            <a:rPr lang="en-US" sz="2400" dirty="0" err="1">
              <a:solidFill>
                <a:schemeClr val="bg1"/>
              </a:solidFill>
            </a:rPr>
            <a:t>vào</a:t>
          </a:r>
          <a:r>
            <a:rPr lang="en-US" sz="2400" dirty="0">
              <a:solidFill>
                <a:schemeClr val="bg1"/>
              </a:solidFill>
            </a:rPr>
            <a:t> </a:t>
          </a:r>
          <a:r>
            <a:rPr lang="en-US" sz="2400" dirty="0" err="1">
              <a:solidFill>
                <a:schemeClr val="bg1"/>
              </a:solidFill>
            </a:rPr>
            <a:t>cuối</a:t>
          </a:r>
          <a:r>
            <a:rPr lang="en-US" sz="2400" dirty="0">
              <a:solidFill>
                <a:schemeClr val="bg1"/>
              </a:solidFill>
            </a:rPr>
            <a:t> </a:t>
          </a:r>
          <a:r>
            <a:rPr lang="en-US" sz="2400" dirty="0" err="1">
              <a:solidFill>
                <a:schemeClr val="bg1"/>
              </a:solidFill>
            </a:rPr>
            <a:t>đời</a:t>
          </a:r>
          <a:r>
            <a:rPr lang="en-US" sz="2400" dirty="0">
              <a:solidFill>
                <a:schemeClr val="bg1"/>
              </a:solidFill>
            </a:rPr>
            <a:t> </a:t>
          </a:r>
          <a:r>
            <a:rPr lang="en-US" sz="2400" dirty="0" err="1">
              <a:solidFill>
                <a:schemeClr val="bg1"/>
              </a:solidFill>
            </a:rPr>
            <a:t>nhà</a:t>
          </a:r>
          <a:r>
            <a:rPr lang="en-US" sz="2400" dirty="0">
              <a:solidFill>
                <a:schemeClr val="bg1"/>
              </a:solidFill>
            </a:rPr>
            <a:t> </a:t>
          </a:r>
          <a:r>
            <a:rPr lang="en-US" sz="2400" dirty="0" err="1">
              <a:solidFill>
                <a:schemeClr val="bg1"/>
              </a:solidFill>
            </a:rPr>
            <a:t>Trần</a:t>
          </a:r>
          <a:r>
            <a:rPr lang="en-US" sz="2400" dirty="0">
              <a:solidFill>
                <a:schemeClr val="bg1"/>
              </a:solidFill>
            </a:rPr>
            <a:t>.</a:t>
          </a:r>
        </a:p>
      </dgm:t>
    </dgm:pt>
    <dgm:pt modelId="{C7F9659B-2D41-426A-A136-7E6A34B69B3C}" type="parTrans" cxnId="{CA9FE86A-C17D-4803-A1E1-F57598369685}">
      <dgm:prSet/>
      <dgm:spPr/>
      <dgm:t>
        <a:bodyPr/>
        <a:lstStyle/>
        <a:p>
          <a:pPr algn="ctr"/>
          <a:endParaRPr lang="en-US" sz="2800"/>
        </a:p>
      </dgm:t>
    </dgm:pt>
    <dgm:pt modelId="{3932D39B-B792-4E06-9D69-1A9DF8EA589F}" type="sibTrans" cxnId="{CA9FE86A-C17D-4803-A1E1-F57598369685}">
      <dgm:prSet/>
      <dgm:spPr/>
      <dgm:t>
        <a:bodyPr/>
        <a:lstStyle/>
        <a:p>
          <a:pPr algn="ctr"/>
          <a:endParaRPr lang="en-US" sz="2800"/>
        </a:p>
      </dgm:t>
    </dgm:pt>
    <dgm:pt modelId="{B629200B-1A49-4188-83C2-9FC61281FAAB}">
      <dgm:prSet phldrT="[Text]" custT="1"/>
      <dgm:spPr>
        <a:solidFill>
          <a:srgbClr val="7030A0"/>
        </a:solidFill>
      </dgm:spPr>
      <dgm:t>
        <a:bodyPr/>
        <a:lstStyle/>
        <a:p>
          <a:pPr algn="ctr"/>
          <a:r>
            <a:rPr lang="en-US" sz="2400" dirty="0" err="1">
              <a:solidFill>
                <a:schemeClr val="bg1"/>
              </a:solidFill>
            </a:rPr>
            <a:t>Năm</a:t>
          </a:r>
          <a:r>
            <a:rPr lang="en-US" sz="2400" dirty="0">
              <a:solidFill>
                <a:schemeClr val="bg1"/>
              </a:solidFill>
            </a:rPr>
            <a:t> 1396, </a:t>
          </a:r>
          <a:r>
            <a:rPr lang="en-US" sz="2400" dirty="0" err="1">
              <a:solidFill>
                <a:schemeClr val="bg1"/>
              </a:solidFill>
            </a:rPr>
            <a:t>Hồ</a:t>
          </a:r>
          <a:r>
            <a:rPr lang="en-US" sz="2400" dirty="0">
              <a:solidFill>
                <a:schemeClr val="bg1"/>
              </a:solidFill>
            </a:rPr>
            <a:t> </a:t>
          </a:r>
          <a:r>
            <a:rPr lang="en-US" sz="2400" dirty="0" err="1">
              <a:solidFill>
                <a:schemeClr val="bg1"/>
              </a:solidFill>
            </a:rPr>
            <a:t>Quý</a:t>
          </a:r>
          <a:r>
            <a:rPr lang="en-US" sz="2400" dirty="0">
              <a:solidFill>
                <a:schemeClr val="bg1"/>
              </a:solidFill>
            </a:rPr>
            <a:t> Ly </a:t>
          </a:r>
          <a:r>
            <a:rPr lang="en-US" sz="2400" dirty="0" err="1">
              <a:solidFill>
                <a:schemeClr val="bg1"/>
              </a:solidFill>
            </a:rPr>
            <a:t>bắt</a:t>
          </a:r>
          <a:r>
            <a:rPr lang="en-US" sz="2400" dirty="0">
              <a:solidFill>
                <a:schemeClr val="bg1"/>
              </a:solidFill>
            </a:rPr>
            <a:t> </a:t>
          </a:r>
          <a:r>
            <a:rPr lang="en-US" sz="2400" dirty="0" err="1">
              <a:solidFill>
                <a:schemeClr val="bg1"/>
              </a:solidFill>
            </a:rPr>
            <a:t>tất</a:t>
          </a:r>
          <a:r>
            <a:rPr lang="en-US" sz="2400" dirty="0">
              <a:solidFill>
                <a:schemeClr val="bg1"/>
              </a:solidFill>
            </a:rPr>
            <a:t> </a:t>
          </a:r>
          <a:r>
            <a:rPr lang="en-US" sz="2400" dirty="0" err="1">
              <a:solidFill>
                <a:schemeClr val="bg1"/>
              </a:solidFill>
            </a:rPr>
            <a:t>cả</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nhà</a:t>
          </a:r>
          <a:r>
            <a:rPr lang="en-US" sz="2400" dirty="0">
              <a:solidFill>
                <a:schemeClr val="bg1"/>
              </a:solidFill>
            </a:rPr>
            <a:t> </a:t>
          </a:r>
          <a:r>
            <a:rPr lang="en-US" sz="2400" dirty="0" err="1">
              <a:solidFill>
                <a:schemeClr val="bg1"/>
              </a:solidFill>
            </a:rPr>
            <a:t>sư</a:t>
          </a:r>
          <a:r>
            <a:rPr lang="en-US" sz="2400" dirty="0">
              <a:solidFill>
                <a:schemeClr val="bg1"/>
              </a:solidFill>
            </a:rPr>
            <a:t> </a:t>
          </a:r>
          <a:r>
            <a:rPr lang="en-US" sz="2400" dirty="0" err="1">
              <a:solidFill>
                <a:schemeClr val="bg1"/>
              </a:solidFill>
            </a:rPr>
            <a:t>chưa</a:t>
          </a:r>
          <a:r>
            <a:rPr lang="en-US" sz="2400" dirty="0">
              <a:solidFill>
                <a:schemeClr val="bg1"/>
              </a:solidFill>
            </a:rPr>
            <a:t> </a:t>
          </a:r>
          <a:r>
            <a:rPr lang="en-US" sz="2400" dirty="0" err="1">
              <a:solidFill>
                <a:schemeClr val="bg1"/>
              </a:solidFill>
            </a:rPr>
            <a:t>đến</a:t>
          </a:r>
          <a:r>
            <a:rPr lang="en-US" sz="2400" dirty="0">
              <a:solidFill>
                <a:schemeClr val="bg1"/>
              </a:solidFill>
            </a:rPr>
            <a:t> 50 </a:t>
          </a:r>
          <a:r>
            <a:rPr lang="en-US" sz="2400" dirty="0" err="1">
              <a:solidFill>
                <a:schemeClr val="bg1"/>
              </a:solidFill>
            </a:rPr>
            <a:t>tuổi</a:t>
          </a:r>
          <a:r>
            <a:rPr lang="en-US" sz="2400" dirty="0">
              <a:solidFill>
                <a:schemeClr val="bg1"/>
              </a:solidFill>
            </a:rPr>
            <a:t> </a:t>
          </a:r>
          <a:r>
            <a:rPr lang="en-US" sz="2400" dirty="0" err="1">
              <a:solidFill>
                <a:schemeClr val="bg1"/>
              </a:solidFill>
            </a:rPr>
            <a:t>phải</a:t>
          </a:r>
          <a:r>
            <a:rPr lang="en-US" sz="2400" dirty="0">
              <a:solidFill>
                <a:schemeClr val="bg1"/>
              </a:solidFill>
            </a:rPr>
            <a:t> </a:t>
          </a:r>
          <a:r>
            <a:rPr lang="en-US" sz="2400" dirty="0" err="1">
              <a:solidFill>
                <a:schemeClr val="bg1"/>
              </a:solidFill>
            </a:rPr>
            <a:t>hoàn</a:t>
          </a:r>
          <a:r>
            <a:rPr lang="en-US" sz="2400" dirty="0">
              <a:solidFill>
                <a:schemeClr val="bg1"/>
              </a:solidFill>
            </a:rPr>
            <a:t> </a:t>
          </a:r>
          <a:r>
            <a:rPr lang="en-US" sz="2400" dirty="0" err="1">
              <a:solidFill>
                <a:schemeClr val="bg1"/>
              </a:solidFill>
            </a:rPr>
            <a:t>tục</a:t>
          </a:r>
          <a:r>
            <a:rPr lang="en-US" sz="2400" dirty="0">
              <a:solidFill>
                <a:schemeClr val="bg1"/>
              </a:solidFill>
            </a:rPr>
            <a:t>, </a:t>
          </a:r>
          <a:r>
            <a:rPr lang="en-US" sz="2400" dirty="0" err="1">
              <a:solidFill>
                <a:schemeClr val="bg1"/>
              </a:solidFill>
            </a:rPr>
            <a:t>số</a:t>
          </a:r>
          <a:r>
            <a:rPr lang="en-US" sz="2400" dirty="0">
              <a:solidFill>
                <a:schemeClr val="bg1"/>
              </a:solidFill>
            </a:rPr>
            <a:t> </a:t>
          </a:r>
          <a:r>
            <a:rPr lang="en-US" sz="2400" dirty="0" err="1">
              <a:solidFill>
                <a:schemeClr val="bg1"/>
              </a:solidFill>
            </a:rPr>
            <a:t>còn</a:t>
          </a:r>
          <a:r>
            <a:rPr lang="en-US" sz="2400" dirty="0">
              <a:solidFill>
                <a:schemeClr val="bg1"/>
              </a:solidFill>
            </a:rPr>
            <a:t> </a:t>
          </a:r>
          <a:r>
            <a:rPr lang="en-US" sz="2400" dirty="0" err="1">
              <a:solidFill>
                <a:schemeClr val="bg1"/>
              </a:solidFill>
            </a:rPr>
            <a:t>lại</a:t>
          </a:r>
          <a:r>
            <a:rPr lang="en-US" sz="2400" dirty="0">
              <a:solidFill>
                <a:schemeClr val="bg1"/>
              </a:solidFill>
            </a:rPr>
            <a:t> </a:t>
          </a:r>
          <a:r>
            <a:rPr lang="en-US" sz="2400" dirty="0" err="1">
              <a:solidFill>
                <a:schemeClr val="bg1"/>
              </a:solidFill>
            </a:rPr>
            <a:t>phải</a:t>
          </a:r>
          <a:r>
            <a:rPr lang="en-US" sz="2400" dirty="0">
              <a:solidFill>
                <a:schemeClr val="bg1"/>
              </a:solidFill>
            </a:rPr>
            <a:t> </a:t>
          </a:r>
          <a:r>
            <a:rPr lang="en-US" sz="2400" dirty="0" err="1">
              <a:solidFill>
                <a:schemeClr val="bg1"/>
              </a:solidFill>
            </a:rPr>
            <a:t>sát</a:t>
          </a:r>
          <a:r>
            <a:rPr lang="en-US" sz="2400" dirty="0">
              <a:solidFill>
                <a:schemeClr val="bg1"/>
              </a:solidFill>
            </a:rPr>
            <a:t> </a:t>
          </a:r>
          <a:r>
            <a:rPr lang="en-US" sz="2400" dirty="0" err="1">
              <a:solidFill>
                <a:schemeClr val="bg1"/>
              </a:solidFill>
            </a:rPr>
            <a:t>hạch</a:t>
          </a:r>
          <a:r>
            <a:rPr lang="en-US" sz="2400" dirty="0">
              <a:solidFill>
                <a:schemeClr val="bg1"/>
              </a:solidFill>
            </a:rPr>
            <a:t>, ai </a:t>
          </a:r>
          <a:r>
            <a:rPr lang="en-US" sz="2400" dirty="0" err="1">
              <a:solidFill>
                <a:schemeClr val="bg1"/>
              </a:solidFill>
            </a:rPr>
            <a:t>thông</a:t>
          </a:r>
          <a:r>
            <a:rPr lang="en-US" sz="2400" dirty="0">
              <a:solidFill>
                <a:schemeClr val="bg1"/>
              </a:solidFill>
            </a:rPr>
            <a:t> </a:t>
          </a:r>
          <a:r>
            <a:rPr lang="en-US" sz="2400" dirty="0" err="1">
              <a:solidFill>
                <a:schemeClr val="bg1"/>
              </a:solidFill>
            </a:rPr>
            <a:t>hiểu</a:t>
          </a:r>
          <a:r>
            <a:rPr lang="en-US" sz="2400" dirty="0">
              <a:solidFill>
                <a:schemeClr val="bg1"/>
              </a:solidFill>
            </a:rPr>
            <a:t> </a:t>
          </a:r>
          <a:r>
            <a:rPr lang="en-US" sz="2400" dirty="0" err="1">
              <a:solidFill>
                <a:schemeClr val="bg1"/>
              </a:solidFill>
            </a:rPr>
            <a:t>đạo</a:t>
          </a:r>
          <a:r>
            <a:rPr lang="en-US" sz="2400" dirty="0">
              <a:solidFill>
                <a:schemeClr val="bg1"/>
              </a:solidFill>
            </a:rPr>
            <a:t> </a:t>
          </a:r>
          <a:r>
            <a:rPr lang="en-US" sz="2400" dirty="0" err="1">
              <a:solidFill>
                <a:schemeClr val="bg1"/>
              </a:solidFill>
            </a:rPr>
            <a:t>Phật</a:t>
          </a:r>
          <a:r>
            <a:rPr lang="en-US" sz="2400" dirty="0">
              <a:solidFill>
                <a:schemeClr val="bg1"/>
              </a:solidFill>
            </a:rPr>
            <a:t> </a:t>
          </a:r>
          <a:r>
            <a:rPr lang="en-US" sz="2400" dirty="0" err="1">
              <a:solidFill>
                <a:schemeClr val="bg1"/>
              </a:solidFill>
            </a:rPr>
            <a:t>mới</a:t>
          </a:r>
          <a:r>
            <a:rPr lang="en-US" sz="2400" dirty="0">
              <a:solidFill>
                <a:schemeClr val="bg1"/>
              </a:solidFill>
            </a:rPr>
            <a:t> </a:t>
          </a:r>
          <a:r>
            <a:rPr lang="en-US" sz="2400" dirty="0" err="1">
              <a:solidFill>
                <a:schemeClr val="bg1"/>
              </a:solidFill>
            </a:rPr>
            <a:t>được</a:t>
          </a:r>
          <a:r>
            <a:rPr lang="en-US" sz="2400" dirty="0">
              <a:solidFill>
                <a:schemeClr val="bg1"/>
              </a:solidFill>
            </a:rPr>
            <a:t> </a:t>
          </a:r>
          <a:r>
            <a:rPr lang="en-US" sz="2400" dirty="0" err="1">
              <a:solidFill>
                <a:schemeClr val="bg1"/>
              </a:solidFill>
            </a:rPr>
            <a:t>làm</a:t>
          </a:r>
          <a:r>
            <a:rPr lang="en-US" sz="2400" dirty="0">
              <a:solidFill>
                <a:schemeClr val="bg1"/>
              </a:solidFill>
            </a:rPr>
            <a:t> </a:t>
          </a:r>
          <a:r>
            <a:rPr lang="en-US" sz="2400" dirty="0" err="1">
              <a:solidFill>
                <a:schemeClr val="bg1"/>
              </a:solidFill>
            </a:rPr>
            <a:t>sư</a:t>
          </a:r>
          <a:endParaRPr lang="en-US" sz="2400" dirty="0">
            <a:solidFill>
              <a:schemeClr val="bg1"/>
            </a:solidFill>
          </a:endParaRPr>
        </a:p>
      </dgm:t>
    </dgm:pt>
    <dgm:pt modelId="{67875750-9BBE-4155-8F22-856332788988}" type="parTrans" cxnId="{2E27ECD0-B877-435A-8983-E66AC3BB9761}">
      <dgm:prSet/>
      <dgm:spPr/>
      <dgm:t>
        <a:bodyPr/>
        <a:lstStyle/>
        <a:p>
          <a:endParaRPr lang="en-US"/>
        </a:p>
      </dgm:t>
    </dgm:pt>
    <dgm:pt modelId="{B53E1424-4BF8-4998-8CB6-5A6978E29D9D}" type="sibTrans" cxnId="{2E27ECD0-B877-435A-8983-E66AC3BB9761}">
      <dgm:prSet/>
      <dgm:spPr/>
      <dgm:t>
        <a:bodyPr/>
        <a:lstStyle/>
        <a:p>
          <a:endParaRPr lang="en-US"/>
        </a:p>
      </dgm:t>
    </dgm:pt>
    <dgm:pt modelId="{F0AFB8DC-061F-4678-B672-FB9C5472396C}">
      <dgm:prSet phldrT="[Text]" custT="1"/>
      <dgm:spPr>
        <a:solidFill>
          <a:srgbClr val="7030A0"/>
        </a:solidFill>
      </dgm:spPr>
      <dgm:t>
        <a:bodyPr/>
        <a:lstStyle/>
        <a:p>
          <a:pPr algn="ctr"/>
          <a:r>
            <a:rPr lang="en-US" sz="2400" dirty="0" err="1">
              <a:solidFill>
                <a:schemeClr val="bg1"/>
              </a:solidFill>
            </a:rPr>
            <a:t>Hồ</a:t>
          </a:r>
          <a:r>
            <a:rPr lang="en-US" sz="2400" dirty="0">
              <a:solidFill>
                <a:schemeClr val="bg1"/>
              </a:solidFill>
            </a:rPr>
            <a:t> </a:t>
          </a:r>
          <a:r>
            <a:rPr lang="en-US" sz="2400" dirty="0" err="1">
              <a:solidFill>
                <a:schemeClr val="bg1"/>
              </a:solidFill>
            </a:rPr>
            <a:t>Quý</a:t>
          </a:r>
          <a:r>
            <a:rPr lang="en-US" sz="2400" dirty="0">
              <a:solidFill>
                <a:schemeClr val="bg1"/>
              </a:solidFill>
            </a:rPr>
            <a:t> Ly </a:t>
          </a:r>
          <a:r>
            <a:rPr lang="en-US" sz="2400" dirty="0" err="1">
              <a:solidFill>
                <a:schemeClr val="bg1"/>
              </a:solidFill>
            </a:rPr>
            <a:t>là</a:t>
          </a:r>
          <a:r>
            <a:rPr lang="en-US" sz="2400" dirty="0">
              <a:solidFill>
                <a:schemeClr val="bg1"/>
              </a:solidFill>
            </a:rPr>
            <a:t> </a:t>
          </a:r>
          <a:r>
            <a:rPr lang="en-US" sz="2400" dirty="0" err="1">
              <a:solidFill>
                <a:schemeClr val="bg1"/>
              </a:solidFill>
            </a:rPr>
            <a:t>người</a:t>
          </a:r>
          <a:r>
            <a:rPr lang="en-US" sz="2400" dirty="0">
              <a:solidFill>
                <a:schemeClr val="bg1"/>
              </a:solidFill>
            </a:rPr>
            <a:t> </a:t>
          </a:r>
          <a:r>
            <a:rPr lang="en-US" sz="2400" dirty="0" err="1">
              <a:solidFill>
                <a:schemeClr val="bg1"/>
              </a:solidFill>
            </a:rPr>
            <a:t>đầu</a:t>
          </a:r>
          <a:r>
            <a:rPr lang="en-US" sz="2400" dirty="0">
              <a:solidFill>
                <a:schemeClr val="bg1"/>
              </a:solidFill>
            </a:rPr>
            <a:t> </a:t>
          </a:r>
          <a:r>
            <a:rPr lang="en-US" sz="2400" dirty="0" err="1">
              <a:solidFill>
                <a:schemeClr val="bg1"/>
              </a:solidFill>
            </a:rPr>
            <a:t>tiên</a:t>
          </a:r>
          <a:r>
            <a:rPr lang="en-US" sz="2400" dirty="0">
              <a:solidFill>
                <a:schemeClr val="bg1"/>
              </a:solidFill>
            </a:rPr>
            <a:t> </a:t>
          </a:r>
          <a:r>
            <a:rPr lang="en-US" sz="2400" dirty="0" err="1">
              <a:solidFill>
                <a:schemeClr val="bg1"/>
              </a:solidFill>
            </a:rPr>
            <a:t>trong</a:t>
          </a:r>
          <a:r>
            <a:rPr lang="en-US" sz="2400" dirty="0">
              <a:solidFill>
                <a:schemeClr val="bg1"/>
              </a:solidFill>
            </a:rPr>
            <a:t> </a:t>
          </a:r>
          <a:r>
            <a:rPr lang="en-US" sz="2400" dirty="0" err="1">
              <a:solidFill>
                <a:schemeClr val="bg1"/>
              </a:solidFill>
            </a:rPr>
            <a:t>lịch</a:t>
          </a:r>
          <a:r>
            <a:rPr lang="en-US" sz="2400" dirty="0">
              <a:solidFill>
                <a:schemeClr val="bg1"/>
              </a:solidFill>
            </a:rPr>
            <a:t> </a:t>
          </a:r>
          <a:r>
            <a:rPr lang="en-US" sz="2400" dirty="0" err="1">
              <a:solidFill>
                <a:schemeClr val="bg1"/>
              </a:solidFill>
            </a:rPr>
            <a:t>sử</a:t>
          </a:r>
          <a:r>
            <a:rPr lang="en-US" sz="2400" dirty="0">
              <a:solidFill>
                <a:schemeClr val="bg1"/>
              </a:solidFill>
            </a:rPr>
            <a:t> </a:t>
          </a:r>
          <a:r>
            <a:rPr lang="en-US" sz="2400" dirty="0" err="1">
              <a:solidFill>
                <a:schemeClr val="bg1"/>
              </a:solidFill>
            </a:rPr>
            <a:t>đặt</a:t>
          </a:r>
          <a:r>
            <a:rPr lang="en-US" sz="2400" dirty="0">
              <a:solidFill>
                <a:schemeClr val="bg1"/>
              </a:solidFill>
            </a:rPr>
            <a:t> ra </a:t>
          </a:r>
          <a:r>
            <a:rPr lang="en-US" sz="2400" dirty="0" err="1">
              <a:solidFill>
                <a:schemeClr val="bg1"/>
              </a:solidFill>
            </a:rPr>
            <a:t>cấp</a:t>
          </a:r>
          <a:r>
            <a:rPr lang="en-US" sz="2400" dirty="0">
              <a:solidFill>
                <a:schemeClr val="bg1"/>
              </a:solidFill>
            </a:rPr>
            <a:t> </a:t>
          </a:r>
          <a:r>
            <a:rPr lang="en-US" sz="2400" dirty="0" err="1">
              <a:solidFill>
                <a:schemeClr val="bg1"/>
              </a:solidFill>
            </a:rPr>
            <a:t>thi</a:t>
          </a:r>
          <a:r>
            <a:rPr lang="en-US" sz="2400" dirty="0">
              <a:solidFill>
                <a:schemeClr val="bg1"/>
              </a:solidFill>
            </a:rPr>
            <a:t> </a:t>
          </a:r>
          <a:r>
            <a:rPr lang="en-US" sz="2400" dirty="0" err="1">
              <a:solidFill>
                <a:schemeClr val="bg1"/>
              </a:solidFill>
            </a:rPr>
            <a:t>hương</a:t>
          </a:r>
          <a:r>
            <a:rPr lang="en-US" sz="2400" dirty="0">
              <a:solidFill>
                <a:schemeClr val="bg1"/>
              </a:solidFill>
            </a:rPr>
            <a:t> (1396). </a:t>
          </a:r>
        </a:p>
      </dgm:t>
    </dgm:pt>
    <dgm:pt modelId="{DECAAF5F-5B86-4294-B362-08CFA0869DA8}" type="parTrans" cxnId="{53B43E86-3D09-4F36-B2AA-791337050F79}">
      <dgm:prSet/>
      <dgm:spPr/>
      <dgm:t>
        <a:bodyPr/>
        <a:lstStyle/>
        <a:p>
          <a:endParaRPr lang="en-US"/>
        </a:p>
      </dgm:t>
    </dgm:pt>
    <dgm:pt modelId="{FDDD613D-F873-4855-B21A-5020115BCA1F}" type="sibTrans" cxnId="{53B43E86-3D09-4F36-B2AA-791337050F79}">
      <dgm:prSet/>
      <dgm:spPr/>
      <dgm:t>
        <a:bodyPr/>
        <a:lstStyle/>
        <a:p>
          <a:endParaRPr lang="en-US"/>
        </a:p>
      </dgm:t>
    </dgm:pt>
    <dgm:pt modelId="{D83658D2-F7F8-466E-8875-2A6C143D6DFD}">
      <dgm:prSet phldrT="[Text]" custT="1"/>
      <dgm:spPr>
        <a:solidFill>
          <a:srgbClr val="7030A0"/>
        </a:solidFill>
      </dgm:spPr>
      <dgm:t>
        <a:bodyPr/>
        <a:lstStyle/>
        <a:p>
          <a:pPr algn="ctr"/>
          <a:r>
            <a:rPr lang="en-US" sz="2400" dirty="0" err="1">
              <a:solidFill>
                <a:schemeClr val="bg1"/>
              </a:solidFill>
            </a:rPr>
            <a:t>Hồ</a:t>
          </a:r>
          <a:r>
            <a:rPr lang="en-US" sz="2400" dirty="0">
              <a:solidFill>
                <a:schemeClr val="bg1"/>
              </a:solidFill>
            </a:rPr>
            <a:t> </a:t>
          </a:r>
          <a:r>
            <a:rPr lang="en-US" sz="2400" dirty="0" err="1">
              <a:solidFill>
                <a:schemeClr val="bg1"/>
              </a:solidFill>
            </a:rPr>
            <a:t>Quý</a:t>
          </a:r>
          <a:r>
            <a:rPr lang="en-US" sz="2400" dirty="0">
              <a:solidFill>
                <a:schemeClr val="bg1"/>
              </a:solidFill>
            </a:rPr>
            <a:t> Ly </a:t>
          </a:r>
          <a:r>
            <a:rPr lang="en-US" sz="2400" dirty="0" err="1">
              <a:solidFill>
                <a:schemeClr val="bg1"/>
              </a:solidFill>
            </a:rPr>
            <a:t>hạn</a:t>
          </a:r>
          <a:r>
            <a:rPr lang="en-US" sz="2400" dirty="0">
              <a:solidFill>
                <a:schemeClr val="bg1"/>
              </a:solidFill>
            </a:rPr>
            <a:t> </a:t>
          </a:r>
          <a:r>
            <a:rPr lang="en-US" sz="2400" dirty="0" err="1">
              <a:solidFill>
                <a:schemeClr val="bg1"/>
              </a:solidFill>
            </a:rPr>
            <a:t>chế</a:t>
          </a:r>
          <a:r>
            <a:rPr lang="en-US" sz="2400" dirty="0">
              <a:solidFill>
                <a:schemeClr val="bg1"/>
              </a:solidFill>
            </a:rPr>
            <a:t> </a:t>
          </a:r>
          <a:r>
            <a:rPr lang="en-US" sz="2400" dirty="0" err="1">
              <a:solidFill>
                <a:schemeClr val="bg1"/>
              </a:solidFill>
            </a:rPr>
            <a:t>Phật</a:t>
          </a:r>
          <a:r>
            <a:rPr lang="en-US" sz="2400" dirty="0">
              <a:solidFill>
                <a:schemeClr val="bg1"/>
              </a:solidFill>
            </a:rPr>
            <a:t> , </a:t>
          </a:r>
          <a:r>
            <a:rPr lang="en-US" sz="2400" dirty="0" err="1">
              <a:solidFill>
                <a:schemeClr val="bg1"/>
              </a:solidFill>
            </a:rPr>
            <a:t>Đạo</a:t>
          </a:r>
          <a:r>
            <a:rPr lang="en-US" sz="2400" dirty="0">
              <a:solidFill>
                <a:schemeClr val="bg1"/>
              </a:solidFill>
            </a:rPr>
            <a:t>, </a:t>
          </a:r>
          <a:r>
            <a:rPr lang="en-US" sz="2400" dirty="0" err="1">
              <a:solidFill>
                <a:schemeClr val="bg1"/>
              </a:solidFill>
            </a:rPr>
            <a:t>đề</a:t>
          </a:r>
          <a:r>
            <a:rPr lang="en-US" sz="2400" dirty="0">
              <a:solidFill>
                <a:schemeClr val="bg1"/>
              </a:solidFill>
            </a:rPr>
            <a:t>  </a:t>
          </a:r>
          <a:r>
            <a:rPr lang="en-US" sz="2400" dirty="0" err="1">
              <a:solidFill>
                <a:schemeClr val="bg1"/>
              </a:solidFill>
            </a:rPr>
            <a:t>cao</a:t>
          </a:r>
          <a:r>
            <a:rPr lang="en-US" sz="2400" dirty="0">
              <a:solidFill>
                <a:schemeClr val="bg1"/>
              </a:solidFill>
            </a:rPr>
            <a:t> </a:t>
          </a:r>
          <a:r>
            <a:rPr lang="en-US" sz="2400" dirty="0" err="1">
              <a:solidFill>
                <a:schemeClr val="bg1"/>
              </a:solidFill>
            </a:rPr>
            <a:t>Nho</a:t>
          </a:r>
          <a:r>
            <a:rPr lang="en-US" sz="2400" dirty="0">
              <a:solidFill>
                <a:schemeClr val="bg1"/>
              </a:solidFill>
            </a:rPr>
            <a:t> </a:t>
          </a:r>
          <a:r>
            <a:rPr lang="en-US" sz="2400" dirty="0" err="1">
              <a:solidFill>
                <a:schemeClr val="bg1"/>
              </a:solidFill>
            </a:rPr>
            <a:t>giáo</a:t>
          </a:r>
          <a:r>
            <a:rPr lang="en-US" sz="2400" dirty="0">
              <a:solidFill>
                <a:schemeClr val="bg1"/>
              </a:solidFill>
            </a:rPr>
            <a:t>. </a:t>
          </a:r>
          <a:r>
            <a:rPr lang="en-US" sz="2400" dirty="0" err="1">
              <a:solidFill>
                <a:schemeClr val="bg1"/>
              </a:solidFill>
            </a:rPr>
            <a:t>Ông</a:t>
          </a:r>
          <a:r>
            <a:rPr lang="en-US" sz="2400" dirty="0">
              <a:solidFill>
                <a:schemeClr val="bg1"/>
              </a:solidFill>
            </a:rPr>
            <a:t> </a:t>
          </a:r>
          <a:r>
            <a:rPr lang="en-US" sz="2400" dirty="0" err="1">
              <a:solidFill>
                <a:schemeClr val="bg1"/>
              </a:solidFill>
            </a:rPr>
            <a:t>cho</a:t>
          </a:r>
          <a:r>
            <a:rPr lang="en-US" sz="2400" dirty="0">
              <a:solidFill>
                <a:schemeClr val="bg1"/>
              </a:solidFill>
            </a:rPr>
            <a:t> </a:t>
          </a:r>
          <a:r>
            <a:rPr lang="en-US" sz="2400" dirty="0" err="1">
              <a:solidFill>
                <a:schemeClr val="bg1"/>
              </a:solidFill>
            </a:rPr>
            <a:t>sai</a:t>
          </a:r>
          <a:r>
            <a:rPr lang="en-US" sz="2400" dirty="0">
              <a:solidFill>
                <a:schemeClr val="bg1"/>
              </a:solidFill>
            </a:rPr>
            <a:t> </a:t>
          </a:r>
          <a:r>
            <a:rPr lang="en-US" sz="2400" dirty="0" err="1">
              <a:solidFill>
                <a:schemeClr val="bg1"/>
              </a:solidFill>
            </a:rPr>
            <a:t>thỉa</a:t>
          </a:r>
          <a:r>
            <a:rPr lang="en-US" sz="2400" dirty="0">
              <a:solidFill>
                <a:schemeClr val="bg1"/>
              </a:solidFill>
            </a:rPr>
            <a:t> </a:t>
          </a:r>
          <a:r>
            <a:rPr lang="en-US" sz="2400" dirty="0" err="1">
              <a:solidFill>
                <a:schemeClr val="bg1"/>
              </a:solidFill>
            </a:rPr>
            <a:t>các</a:t>
          </a:r>
          <a:r>
            <a:rPr lang="en-US" sz="2400" dirty="0">
              <a:solidFill>
                <a:schemeClr val="bg1"/>
              </a:solidFill>
            </a:rPr>
            <a:t> tang </a:t>
          </a:r>
          <a:r>
            <a:rPr lang="en-US" sz="2400" dirty="0" err="1">
              <a:solidFill>
                <a:schemeClr val="bg1"/>
              </a:solidFill>
            </a:rPr>
            <a:t>đạo</a:t>
          </a:r>
          <a:r>
            <a:rPr lang="en-US" sz="2400" dirty="0">
              <a:solidFill>
                <a:schemeClr val="bg1"/>
              </a:solidFill>
            </a:rPr>
            <a:t> </a:t>
          </a:r>
          <a:r>
            <a:rPr lang="en-US" sz="2400" dirty="0" err="1">
              <a:solidFill>
                <a:schemeClr val="bg1"/>
              </a:solidFill>
            </a:rPr>
            <a:t>dưới</a:t>
          </a:r>
          <a:r>
            <a:rPr lang="en-US" sz="2400" dirty="0">
              <a:solidFill>
                <a:schemeClr val="bg1"/>
              </a:solidFill>
            </a:rPr>
            <a:t> 50 </a:t>
          </a:r>
          <a:r>
            <a:rPr lang="en-US" sz="2400" dirty="0" err="1">
              <a:solidFill>
                <a:schemeClr val="bg1"/>
              </a:solidFill>
            </a:rPr>
            <a:t>tuổi</a:t>
          </a:r>
          <a:r>
            <a:rPr lang="en-US" sz="2400" dirty="0">
              <a:solidFill>
                <a:schemeClr val="bg1"/>
              </a:solidFill>
            </a:rPr>
            <a:t>, </a:t>
          </a:r>
          <a:r>
            <a:rPr lang="en-US" sz="2400" dirty="0" err="1">
              <a:solidFill>
                <a:schemeClr val="bg1"/>
              </a:solidFill>
            </a:rPr>
            <a:t>bắt</a:t>
          </a:r>
          <a:r>
            <a:rPr lang="en-US" sz="2400" dirty="0">
              <a:solidFill>
                <a:schemeClr val="bg1"/>
              </a:solidFill>
            </a:rPr>
            <a:t> </a:t>
          </a:r>
          <a:r>
            <a:rPr lang="en-US" sz="2400" dirty="0" err="1">
              <a:solidFill>
                <a:schemeClr val="bg1"/>
              </a:solidFill>
            </a:rPr>
            <a:t>hoàn</a:t>
          </a:r>
          <a:r>
            <a:rPr lang="en-US" sz="2400" dirty="0">
              <a:solidFill>
                <a:schemeClr val="bg1"/>
              </a:solidFill>
            </a:rPr>
            <a:t> </a:t>
          </a:r>
          <a:r>
            <a:rPr lang="en-US" sz="2400" dirty="0" err="1">
              <a:solidFill>
                <a:schemeClr val="bg1"/>
              </a:solidFill>
            </a:rPr>
            <a:t>tục</a:t>
          </a:r>
          <a:r>
            <a:rPr lang="en-US" sz="2400" dirty="0">
              <a:solidFill>
                <a:schemeClr val="bg1"/>
              </a:solidFill>
            </a:rPr>
            <a:t>, </a:t>
          </a:r>
          <a:r>
            <a:rPr lang="en-US" sz="2400" dirty="0" err="1">
              <a:solidFill>
                <a:schemeClr val="bg1"/>
              </a:solidFill>
            </a:rPr>
            <a:t>tổ</a:t>
          </a:r>
          <a:r>
            <a:rPr lang="en-US" sz="2400" dirty="0">
              <a:solidFill>
                <a:schemeClr val="bg1"/>
              </a:solidFill>
            </a:rPr>
            <a:t> </a:t>
          </a:r>
          <a:r>
            <a:rPr lang="en-US" sz="2400" dirty="0" err="1">
              <a:solidFill>
                <a:schemeClr val="bg1"/>
              </a:solidFill>
            </a:rPr>
            <a:t>chức</a:t>
          </a:r>
          <a:r>
            <a:rPr lang="en-US" sz="2400" dirty="0">
              <a:solidFill>
                <a:schemeClr val="bg1"/>
              </a:solidFill>
            </a:rPr>
            <a:t> </a:t>
          </a:r>
          <a:r>
            <a:rPr lang="en-US" sz="2400" dirty="0" err="1">
              <a:solidFill>
                <a:schemeClr val="bg1"/>
              </a:solidFill>
            </a:rPr>
            <a:t>sát</a:t>
          </a:r>
          <a:r>
            <a:rPr lang="en-US" sz="2400" dirty="0">
              <a:solidFill>
                <a:schemeClr val="bg1"/>
              </a:solidFill>
            </a:rPr>
            <a:t> </a:t>
          </a:r>
          <a:r>
            <a:rPr lang="en-US" sz="2400" dirty="0" err="1">
              <a:solidFill>
                <a:schemeClr val="bg1"/>
              </a:solidFill>
            </a:rPr>
            <a:t>hạch</a:t>
          </a:r>
          <a:r>
            <a:rPr lang="en-US" sz="2400" dirty="0">
              <a:solidFill>
                <a:schemeClr val="bg1"/>
              </a:solidFill>
            </a:rPr>
            <a:t> </a:t>
          </a:r>
          <a:r>
            <a:rPr lang="en-US" sz="2400" dirty="0" err="1">
              <a:solidFill>
                <a:schemeClr val="bg1"/>
              </a:solidFill>
            </a:rPr>
            <a:t>kinh</a:t>
          </a:r>
          <a:r>
            <a:rPr lang="en-US" sz="2400" dirty="0">
              <a:solidFill>
                <a:schemeClr val="bg1"/>
              </a:solidFill>
            </a:rPr>
            <a:t> </a:t>
          </a:r>
          <a:r>
            <a:rPr lang="en-US" sz="2400" dirty="0" err="1">
              <a:solidFill>
                <a:schemeClr val="bg1"/>
              </a:solidFill>
            </a:rPr>
            <a:t>giáo</a:t>
          </a:r>
          <a:r>
            <a:rPr lang="en-US" sz="2400" dirty="0">
              <a:solidFill>
                <a:schemeClr val="bg1"/>
              </a:solidFill>
            </a:rPr>
            <a:t>.</a:t>
          </a:r>
        </a:p>
      </dgm:t>
    </dgm:pt>
    <dgm:pt modelId="{8118B234-418B-4D9D-96EE-95018335E6A0}" type="parTrans" cxnId="{88941214-FBBE-49E8-9E04-79DB8D6E24DF}">
      <dgm:prSet/>
      <dgm:spPr/>
      <dgm:t>
        <a:bodyPr/>
        <a:lstStyle/>
        <a:p>
          <a:endParaRPr lang="en-US"/>
        </a:p>
      </dgm:t>
    </dgm:pt>
    <dgm:pt modelId="{2CA7D8CC-6C92-4051-8A2A-907582DE1569}" type="sibTrans" cxnId="{88941214-FBBE-49E8-9E04-79DB8D6E24DF}">
      <dgm:prSet/>
      <dgm:spPr/>
      <dgm:t>
        <a:bodyPr/>
        <a:lstStyle/>
        <a:p>
          <a:endParaRPr lang="en-US"/>
        </a:p>
      </dgm:t>
    </dgm:pt>
    <dgm:pt modelId="{83FBE58D-EC5C-4D4C-8C88-DDDB8C80D827}">
      <dgm:prSet custT="1"/>
      <dgm:spPr>
        <a:solidFill>
          <a:srgbClr val="7030A0"/>
        </a:solidFill>
      </dgm:spPr>
      <dgm:t>
        <a:bodyPr/>
        <a:lstStyle/>
        <a:p>
          <a:r>
            <a:rPr lang="en-US" sz="2400">
              <a:solidFill>
                <a:schemeClr val="bg1"/>
              </a:solidFill>
            </a:rPr>
            <a:t>Năm 1397, Hồ Quý Ly định lại cải cách thi cử, quy định nội dung và hình thức cho mỗi kỳ thi</a:t>
          </a:r>
        </a:p>
      </dgm:t>
    </dgm:pt>
    <dgm:pt modelId="{1B61D9E3-B1E8-460A-844F-EA0679E34B6B}" type="parTrans" cxnId="{639A5E4B-DA03-4B66-A0BE-0FF77CEA834A}">
      <dgm:prSet/>
      <dgm:spPr/>
      <dgm:t>
        <a:bodyPr/>
        <a:lstStyle/>
        <a:p>
          <a:endParaRPr lang="en-US"/>
        </a:p>
      </dgm:t>
    </dgm:pt>
    <dgm:pt modelId="{5E457D14-7D7C-4094-A050-6D043F92186D}" type="sibTrans" cxnId="{639A5E4B-DA03-4B66-A0BE-0FF77CEA834A}">
      <dgm:prSet/>
      <dgm:spPr/>
      <dgm:t>
        <a:bodyPr/>
        <a:lstStyle/>
        <a:p>
          <a:endParaRPr lang="en-US"/>
        </a:p>
      </dgm:t>
    </dgm:pt>
    <dgm:pt modelId="{7345072F-DFBD-453F-9FDE-D78EE01FE7AB}" type="pres">
      <dgm:prSet presAssocID="{24736D55-88CF-4D95-B47B-72EB7BCDEDB5}" presName="layout" presStyleCnt="0">
        <dgm:presLayoutVars>
          <dgm:chMax/>
          <dgm:chPref/>
          <dgm:dir/>
          <dgm:resizeHandles/>
        </dgm:presLayoutVars>
      </dgm:prSet>
      <dgm:spPr/>
    </dgm:pt>
    <dgm:pt modelId="{3DB63EDE-D7CF-466C-8C36-4F63CAA6FBF1}" type="pres">
      <dgm:prSet presAssocID="{803B81B1-44C4-4F33-A9BF-506CB63272B9}" presName="root" presStyleCnt="0">
        <dgm:presLayoutVars>
          <dgm:chMax/>
          <dgm:chPref/>
        </dgm:presLayoutVars>
      </dgm:prSet>
      <dgm:spPr/>
    </dgm:pt>
    <dgm:pt modelId="{C9B857A9-9E8C-41AB-9E77-058B41C0965E}" type="pres">
      <dgm:prSet presAssocID="{803B81B1-44C4-4F33-A9BF-506CB63272B9}" presName="rootComposite" presStyleCnt="0">
        <dgm:presLayoutVars/>
      </dgm:prSet>
      <dgm:spPr/>
    </dgm:pt>
    <dgm:pt modelId="{ED4027DA-6BC8-43FD-957D-A9FD22C9C8C9}" type="pres">
      <dgm:prSet presAssocID="{803B81B1-44C4-4F33-A9BF-506CB63272B9}" presName="ParentAccent" presStyleLbl="alignNode1" presStyleIdx="0" presStyleCnt="1" custFlipVert="0" custScaleY="87413" custLinFactNeighborX="1045" custLinFactNeighborY="-43305"/>
      <dgm:spPr>
        <a:solidFill>
          <a:srgbClr val="00B050"/>
        </a:solidFill>
        <a:ln>
          <a:solidFill>
            <a:srgbClr val="FF0000"/>
          </a:solidFill>
        </a:ln>
      </dgm:spPr>
    </dgm:pt>
    <dgm:pt modelId="{65C96710-772F-4AB0-B952-6955AE1C4672}" type="pres">
      <dgm:prSet presAssocID="{803B81B1-44C4-4F33-A9BF-506CB63272B9}" presName="ParentSmallAccent" presStyleLbl="fgAcc1" presStyleIdx="0" presStyleCnt="1" custLinFactY="-30699" custLinFactNeighborX="18671" custLinFactNeighborY="-100000"/>
      <dgm:spPr>
        <a:solidFill>
          <a:srgbClr val="FF0000">
            <a:alpha val="90000"/>
          </a:srgbClr>
        </a:solidFill>
        <a:ln>
          <a:solidFill>
            <a:srgbClr val="FF0000"/>
          </a:solidFill>
        </a:ln>
      </dgm:spPr>
    </dgm:pt>
    <dgm:pt modelId="{6578B33F-572D-4ADD-B233-0D8F964A06DB}" type="pres">
      <dgm:prSet presAssocID="{803B81B1-44C4-4F33-A9BF-506CB63272B9}" presName="Parent" presStyleLbl="revTx" presStyleIdx="0" presStyleCnt="6" custScaleX="215849" custScaleY="58443">
        <dgm:presLayoutVars>
          <dgm:chMax/>
          <dgm:chPref val="4"/>
          <dgm:bulletEnabled val="1"/>
        </dgm:presLayoutVars>
      </dgm:prSet>
      <dgm:spPr/>
    </dgm:pt>
    <dgm:pt modelId="{D98DEBA8-3D5F-4A0F-B957-871BC03D89B0}" type="pres">
      <dgm:prSet presAssocID="{803B81B1-44C4-4F33-A9BF-506CB63272B9}" presName="childShape" presStyleCnt="0">
        <dgm:presLayoutVars>
          <dgm:chMax val="0"/>
          <dgm:chPref val="0"/>
        </dgm:presLayoutVars>
      </dgm:prSet>
      <dgm:spPr/>
    </dgm:pt>
    <dgm:pt modelId="{F46925F4-0D6E-4B1F-8C11-D1DC4E39765E}" type="pres">
      <dgm:prSet presAssocID="{5D13F9B7-EF0B-4FD1-968E-4E0EEC99B7F1}" presName="childComposite" presStyleCnt="0">
        <dgm:presLayoutVars>
          <dgm:chMax val="0"/>
          <dgm:chPref val="0"/>
        </dgm:presLayoutVars>
      </dgm:prSet>
      <dgm:spPr/>
    </dgm:pt>
    <dgm:pt modelId="{80A3934C-AC56-4B7C-8103-10B153890B73}" type="pres">
      <dgm:prSet presAssocID="{5D13F9B7-EF0B-4FD1-968E-4E0EEC99B7F1}" presName="ChildAccent" presStyleLbl="solidFgAcc1" presStyleIdx="0" presStyleCnt="5" custLinFactX="-300000" custLinFactY="-100000" custLinFactNeighborX="-352187" custLinFactNeighborY="-104534"/>
      <dgm:spPr>
        <a:solidFill>
          <a:srgbClr val="FFC000"/>
        </a:solidFill>
      </dgm:spPr>
    </dgm:pt>
    <dgm:pt modelId="{4EE23344-E06B-4B6C-A6C7-55645816352A}" type="pres">
      <dgm:prSet presAssocID="{5D13F9B7-EF0B-4FD1-968E-4E0EEC99B7F1}" presName="Child" presStyleLbl="revTx" presStyleIdx="1" presStyleCnt="6" custScaleX="220812" custScaleY="142197" custLinFactNeighborX="9001" custLinFactNeighborY="-37062">
        <dgm:presLayoutVars>
          <dgm:chMax val="0"/>
          <dgm:chPref val="0"/>
          <dgm:bulletEnabled val="1"/>
        </dgm:presLayoutVars>
      </dgm:prSet>
      <dgm:spPr/>
    </dgm:pt>
    <dgm:pt modelId="{E7CCE58F-A82D-43ED-BCAC-FB787B2432C3}" type="pres">
      <dgm:prSet presAssocID="{B629200B-1A49-4188-83C2-9FC61281FAAB}" presName="childComposite" presStyleCnt="0">
        <dgm:presLayoutVars>
          <dgm:chMax val="0"/>
          <dgm:chPref val="0"/>
        </dgm:presLayoutVars>
      </dgm:prSet>
      <dgm:spPr/>
    </dgm:pt>
    <dgm:pt modelId="{D69700BA-8683-4765-9CD5-53643BB73C8A}" type="pres">
      <dgm:prSet presAssocID="{B629200B-1A49-4188-83C2-9FC61281FAAB}" presName="ChildAccent" presStyleLbl="solidFgAcc1" presStyleIdx="1" presStyleCnt="5" custLinFactX="-300000" custLinFactY="93432" custLinFactNeighborX="-372181" custLinFactNeighborY="100000"/>
      <dgm:spPr>
        <a:solidFill>
          <a:srgbClr val="FFC000"/>
        </a:solidFill>
      </dgm:spPr>
    </dgm:pt>
    <dgm:pt modelId="{6E34050F-AE0B-4D96-B897-212DCC032C09}" type="pres">
      <dgm:prSet presAssocID="{B629200B-1A49-4188-83C2-9FC61281FAAB}" presName="Child" presStyleLbl="revTx" presStyleIdx="2" presStyleCnt="6" custScaleX="220312" custScaleY="139498" custLinFactNeighborX="9099" custLinFactNeighborY="-32391">
        <dgm:presLayoutVars>
          <dgm:chMax val="0"/>
          <dgm:chPref val="0"/>
          <dgm:bulletEnabled val="1"/>
        </dgm:presLayoutVars>
      </dgm:prSet>
      <dgm:spPr/>
    </dgm:pt>
    <dgm:pt modelId="{5F7B27D3-34C5-4D0C-942B-DFBE3BBF93C0}" type="pres">
      <dgm:prSet presAssocID="{F0AFB8DC-061F-4678-B672-FB9C5472396C}" presName="childComposite" presStyleCnt="0">
        <dgm:presLayoutVars>
          <dgm:chMax val="0"/>
          <dgm:chPref val="0"/>
        </dgm:presLayoutVars>
      </dgm:prSet>
      <dgm:spPr/>
    </dgm:pt>
    <dgm:pt modelId="{5AFBD634-EA7A-40D5-BE01-815C33F2AF4D}" type="pres">
      <dgm:prSet presAssocID="{F0AFB8DC-061F-4678-B672-FB9C5472396C}" presName="ChildAccent" presStyleLbl="solidFgAcc1" presStyleIdx="2" presStyleCnt="5" custLinFactX="-300000" custLinFactY="-200000" custLinFactNeighborX="-366887" custLinFactNeighborY="-262811"/>
      <dgm:spPr>
        <a:solidFill>
          <a:srgbClr val="FFC000"/>
        </a:solidFill>
      </dgm:spPr>
    </dgm:pt>
    <dgm:pt modelId="{9316880B-8077-42FD-947B-072DE5728364}" type="pres">
      <dgm:prSet presAssocID="{F0AFB8DC-061F-4678-B672-FB9C5472396C}" presName="Child" presStyleLbl="revTx" presStyleIdx="3" presStyleCnt="6" custScaleX="221618" custLinFactNeighborX="9903" custLinFactNeighborY="-13518">
        <dgm:presLayoutVars>
          <dgm:chMax val="0"/>
          <dgm:chPref val="0"/>
          <dgm:bulletEnabled val="1"/>
        </dgm:presLayoutVars>
      </dgm:prSet>
      <dgm:spPr/>
    </dgm:pt>
    <dgm:pt modelId="{B458A5D8-7EDA-4397-A931-77DB2E5AA336}" type="pres">
      <dgm:prSet presAssocID="{D83658D2-F7F8-466E-8875-2A6C143D6DFD}" presName="childComposite" presStyleCnt="0">
        <dgm:presLayoutVars>
          <dgm:chMax val="0"/>
          <dgm:chPref val="0"/>
        </dgm:presLayoutVars>
      </dgm:prSet>
      <dgm:spPr/>
    </dgm:pt>
    <dgm:pt modelId="{36D07936-B4F0-4651-8414-DA3F41A5AE47}" type="pres">
      <dgm:prSet presAssocID="{D83658D2-F7F8-466E-8875-2A6C143D6DFD}" presName="ChildAccent" presStyleLbl="solidFgAcc1" presStyleIdx="3" presStyleCnt="5"/>
      <dgm:spPr/>
    </dgm:pt>
    <dgm:pt modelId="{B3347834-1395-4D86-AF78-3F4319FAAB18}" type="pres">
      <dgm:prSet presAssocID="{D83658D2-F7F8-466E-8875-2A6C143D6DFD}" presName="Child" presStyleLbl="revTx" presStyleIdx="4" presStyleCnt="6" custScaleX="221661" custLinFactNeighborX="10132" custLinFactNeighborY="4577">
        <dgm:presLayoutVars>
          <dgm:chMax val="0"/>
          <dgm:chPref val="0"/>
          <dgm:bulletEnabled val="1"/>
        </dgm:presLayoutVars>
      </dgm:prSet>
      <dgm:spPr/>
    </dgm:pt>
    <dgm:pt modelId="{130F6AB1-2BDA-4CA9-B045-C285A2C56F2B}" type="pres">
      <dgm:prSet presAssocID="{83FBE58D-EC5C-4D4C-8C88-DDDB8C80D827}" presName="childComposite" presStyleCnt="0">
        <dgm:presLayoutVars>
          <dgm:chMax val="0"/>
          <dgm:chPref val="0"/>
        </dgm:presLayoutVars>
      </dgm:prSet>
      <dgm:spPr/>
    </dgm:pt>
    <dgm:pt modelId="{0594C0E1-285A-44CA-99F0-FB430690513E}" type="pres">
      <dgm:prSet presAssocID="{83FBE58D-EC5C-4D4C-8C88-DDDB8C80D827}" presName="ChildAccent" presStyleLbl="solidFgAcc1" presStyleIdx="4" presStyleCnt="5"/>
      <dgm:spPr/>
    </dgm:pt>
    <dgm:pt modelId="{62581989-8FCC-4F22-829D-9FFBC2139BB2}" type="pres">
      <dgm:prSet presAssocID="{83FBE58D-EC5C-4D4C-8C88-DDDB8C80D827}" presName="Child" presStyleLbl="revTx" presStyleIdx="5" presStyleCnt="6" custScaleX="221661" custLinFactNeighborX="10956" custLinFactNeighborY="24031">
        <dgm:presLayoutVars>
          <dgm:chMax val="0"/>
          <dgm:chPref val="0"/>
          <dgm:bulletEnabled val="1"/>
        </dgm:presLayoutVars>
      </dgm:prSet>
      <dgm:spPr/>
    </dgm:pt>
  </dgm:ptLst>
  <dgm:cxnLst>
    <dgm:cxn modelId="{741EF009-95A7-4514-9E6E-6B9FFD5C4055}" type="presOf" srcId="{D83658D2-F7F8-466E-8875-2A6C143D6DFD}" destId="{B3347834-1395-4D86-AF78-3F4319FAAB18}" srcOrd="0" destOrd="0" presId="urn:microsoft.com/office/officeart/2008/layout/SquareAccentList"/>
    <dgm:cxn modelId="{88941214-FBBE-49E8-9E04-79DB8D6E24DF}" srcId="{803B81B1-44C4-4F33-A9BF-506CB63272B9}" destId="{D83658D2-F7F8-466E-8875-2A6C143D6DFD}" srcOrd="3" destOrd="0" parTransId="{8118B234-418B-4D9D-96EE-95018335E6A0}" sibTransId="{2CA7D8CC-6C92-4051-8A2A-907582DE1569}"/>
    <dgm:cxn modelId="{54EED322-75BD-4EC0-BBB4-C8C6C576EAB7}" type="presOf" srcId="{F0AFB8DC-061F-4678-B672-FB9C5472396C}" destId="{9316880B-8077-42FD-947B-072DE5728364}" srcOrd="0" destOrd="0" presId="urn:microsoft.com/office/officeart/2008/layout/SquareAccentList"/>
    <dgm:cxn modelId="{CA9FE86A-C17D-4803-A1E1-F57598369685}" srcId="{803B81B1-44C4-4F33-A9BF-506CB63272B9}" destId="{5D13F9B7-EF0B-4FD1-968E-4E0EEC99B7F1}" srcOrd="0" destOrd="0" parTransId="{C7F9659B-2D41-426A-A136-7E6A34B69B3C}" sibTransId="{3932D39B-B792-4E06-9D69-1A9DF8EA589F}"/>
    <dgm:cxn modelId="{639A5E4B-DA03-4B66-A0BE-0FF77CEA834A}" srcId="{803B81B1-44C4-4F33-A9BF-506CB63272B9}" destId="{83FBE58D-EC5C-4D4C-8C88-DDDB8C80D827}" srcOrd="4" destOrd="0" parTransId="{1B61D9E3-B1E8-460A-844F-EA0679E34B6B}" sibTransId="{5E457D14-7D7C-4094-A050-6D043F92186D}"/>
    <dgm:cxn modelId="{DE9F7575-0D07-4715-B052-1E4BB30E9B70}" srcId="{24736D55-88CF-4D95-B47B-72EB7BCDEDB5}" destId="{803B81B1-44C4-4F33-A9BF-506CB63272B9}" srcOrd="0" destOrd="0" parTransId="{805FBF01-573C-4172-B10B-029760BFA56A}" sibTransId="{90595C04-00F5-4579-B585-EA6FEFE21EFD}"/>
    <dgm:cxn modelId="{E9D51E78-632F-4BC9-B238-486CCF32D6BD}" type="presOf" srcId="{803B81B1-44C4-4F33-A9BF-506CB63272B9}" destId="{6578B33F-572D-4ADD-B233-0D8F964A06DB}" srcOrd="0" destOrd="0" presId="urn:microsoft.com/office/officeart/2008/layout/SquareAccentList"/>
    <dgm:cxn modelId="{53B43E86-3D09-4F36-B2AA-791337050F79}" srcId="{803B81B1-44C4-4F33-A9BF-506CB63272B9}" destId="{F0AFB8DC-061F-4678-B672-FB9C5472396C}" srcOrd="2" destOrd="0" parTransId="{DECAAF5F-5B86-4294-B362-08CFA0869DA8}" sibTransId="{FDDD613D-F873-4855-B21A-5020115BCA1F}"/>
    <dgm:cxn modelId="{EC8E62B5-5D47-474D-91D0-F66A9C215A9D}" type="presOf" srcId="{83FBE58D-EC5C-4D4C-8C88-DDDB8C80D827}" destId="{62581989-8FCC-4F22-829D-9FFBC2139BB2}" srcOrd="0" destOrd="0" presId="urn:microsoft.com/office/officeart/2008/layout/SquareAccentList"/>
    <dgm:cxn modelId="{4401B8BB-63D4-446A-BCB7-21893E621B3E}" type="presOf" srcId="{B629200B-1A49-4188-83C2-9FC61281FAAB}" destId="{6E34050F-AE0B-4D96-B897-212DCC032C09}" srcOrd="0" destOrd="0" presId="urn:microsoft.com/office/officeart/2008/layout/SquareAccentList"/>
    <dgm:cxn modelId="{2E27ECD0-B877-435A-8983-E66AC3BB9761}" srcId="{803B81B1-44C4-4F33-A9BF-506CB63272B9}" destId="{B629200B-1A49-4188-83C2-9FC61281FAAB}" srcOrd="1" destOrd="0" parTransId="{67875750-9BBE-4155-8F22-856332788988}" sibTransId="{B53E1424-4BF8-4998-8CB6-5A6978E29D9D}"/>
    <dgm:cxn modelId="{D27886D3-9FB1-4779-BCB6-EBAB28312012}" type="presOf" srcId="{5D13F9B7-EF0B-4FD1-968E-4E0EEC99B7F1}" destId="{4EE23344-E06B-4B6C-A6C7-55645816352A}" srcOrd="0" destOrd="0" presId="urn:microsoft.com/office/officeart/2008/layout/SquareAccentList"/>
    <dgm:cxn modelId="{C2F650D9-CAA5-4B29-8A6B-306980D00E53}" type="presOf" srcId="{24736D55-88CF-4D95-B47B-72EB7BCDEDB5}" destId="{7345072F-DFBD-453F-9FDE-D78EE01FE7AB}" srcOrd="0" destOrd="0" presId="urn:microsoft.com/office/officeart/2008/layout/SquareAccentList"/>
    <dgm:cxn modelId="{CD2285F0-A280-4AC4-BE07-8BDDF1D9D323}" type="presParOf" srcId="{7345072F-DFBD-453F-9FDE-D78EE01FE7AB}" destId="{3DB63EDE-D7CF-466C-8C36-4F63CAA6FBF1}" srcOrd="0" destOrd="0" presId="urn:microsoft.com/office/officeart/2008/layout/SquareAccentList"/>
    <dgm:cxn modelId="{641C7F44-E41C-4CA8-BA9F-8E5DA1AB58B1}" type="presParOf" srcId="{3DB63EDE-D7CF-466C-8C36-4F63CAA6FBF1}" destId="{C9B857A9-9E8C-41AB-9E77-058B41C0965E}" srcOrd="0" destOrd="0" presId="urn:microsoft.com/office/officeart/2008/layout/SquareAccentList"/>
    <dgm:cxn modelId="{72CEFF86-0E40-4D77-86A5-03902F0E9E72}" type="presParOf" srcId="{C9B857A9-9E8C-41AB-9E77-058B41C0965E}" destId="{ED4027DA-6BC8-43FD-957D-A9FD22C9C8C9}" srcOrd="0" destOrd="0" presId="urn:microsoft.com/office/officeart/2008/layout/SquareAccentList"/>
    <dgm:cxn modelId="{CF7D3C0F-F993-4FC1-A173-28767737FDF7}" type="presParOf" srcId="{C9B857A9-9E8C-41AB-9E77-058B41C0965E}" destId="{65C96710-772F-4AB0-B952-6955AE1C4672}" srcOrd="1" destOrd="0" presId="urn:microsoft.com/office/officeart/2008/layout/SquareAccentList"/>
    <dgm:cxn modelId="{A15C6F0C-C7BB-455C-9A7A-ACBC0AF4CD85}" type="presParOf" srcId="{C9B857A9-9E8C-41AB-9E77-058B41C0965E}" destId="{6578B33F-572D-4ADD-B233-0D8F964A06DB}" srcOrd="2" destOrd="0" presId="urn:microsoft.com/office/officeart/2008/layout/SquareAccentList"/>
    <dgm:cxn modelId="{6CEC4C67-9E4B-4B29-91BF-AD2AEF10123A}" type="presParOf" srcId="{3DB63EDE-D7CF-466C-8C36-4F63CAA6FBF1}" destId="{D98DEBA8-3D5F-4A0F-B957-871BC03D89B0}" srcOrd="1" destOrd="0" presId="urn:microsoft.com/office/officeart/2008/layout/SquareAccentList"/>
    <dgm:cxn modelId="{D10A8E5A-16F7-43D8-AA5A-909DEA06199E}" type="presParOf" srcId="{D98DEBA8-3D5F-4A0F-B957-871BC03D89B0}" destId="{F46925F4-0D6E-4B1F-8C11-D1DC4E39765E}" srcOrd="0" destOrd="0" presId="urn:microsoft.com/office/officeart/2008/layout/SquareAccentList"/>
    <dgm:cxn modelId="{7730AD04-7082-4A9A-ACDA-2C75FB437CE2}" type="presParOf" srcId="{F46925F4-0D6E-4B1F-8C11-D1DC4E39765E}" destId="{80A3934C-AC56-4B7C-8103-10B153890B73}" srcOrd="0" destOrd="0" presId="urn:microsoft.com/office/officeart/2008/layout/SquareAccentList"/>
    <dgm:cxn modelId="{B09BE46F-4B95-4747-AE2B-98F31DE9E8E7}" type="presParOf" srcId="{F46925F4-0D6E-4B1F-8C11-D1DC4E39765E}" destId="{4EE23344-E06B-4B6C-A6C7-55645816352A}" srcOrd="1" destOrd="0" presId="urn:microsoft.com/office/officeart/2008/layout/SquareAccentList"/>
    <dgm:cxn modelId="{BABD7739-B591-4003-B188-1F5E17D83B54}" type="presParOf" srcId="{D98DEBA8-3D5F-4A0F-B957-871BC03D89B0}" destId="{E7CCE58F-A82D-43ED-BCAC-FB787B2432C3}" srcOrd="1" destOrd="0" presId="urn:microsoft.com/office/officeart/2008/layout/SquareAccentList"/>
    <dgm:cxn modelId="{9E833E23-7C1E-4D10-AA2A-B7ED19374D34}" type="presParOf" srcId="{E7CCE58F-A82D-43ED-BCAC-FB787B2432C3}" destId="{D69700BA-8683-4765-9CD5-53643BB73C8A}" srcOrd="0" destOrd="0" presId="urn:microsoft.com/office/officeart/2008/layout/SquareAccentList"/>
    <dgm:cxn modelId="{3AFFBF03-372F-45A2-8FD2-41B2BD05BEFA}" type="presParOf" srcId="{E7CCE58F-A82D-43ED-BCAC-FB787B2432C3}" destId="{6E34050F-AE0B-4D96-B897-212DCC032C09}" srcOrd="1" destOrd="0" presId="urn:microsoft.com/office/officeart/2008/layout/SquareAccentList"/>
    <dgm:cxn modelId="{847EF42B-2D2E-4FFC-830E-2428DB5B35DD}" type="presParOf" srcId="{D98DEBA8-3D5F-4A0F-B957-871BC03D89B0}" destId="{5F7B27D3-34C5-4D0C-942B-DFBE3BBF93C0}" srcOrd="2" destOrd="0" presId="urn:microsoft.com/office/officeart/2008/layout/SquareAccentList"/>
    <dgm:cxn modelId="{E92768A3-446F-4CA9-BE9E-17FF334750CC}" type="presParOf" srcId="{5F7B27D3-34C5-4D0C-942B-DFBE3BBF93C0}" destId="{5AFBD634-EA7A-40D5-BE01-815C33F2AF4D}" srcOrd="0" destOrd="0" presId="urn:microsoft.com/office/officeart/2008/layout/SquareAccentList"/>
    <dgm:cxn modelId="{E5D0707E-6CD2-40AF-9996-B3A2C8270D9C}" type="presParOf" srcId="{5F7B27D3-34C5-4D0C-942B-DFBE3BBF93C0}" destId="{9316880B-8077-42FD-947B-072DE5728364}" srcOrd="1" destOrd="0" presId="urn:microsoft.com/office/officeart/2008/layout/SquareAccentList"/>
    <dgm:cxn modelId="{DCE73468-851F-4112-A795-88B5F3E5776A}" type="presParOf" srcId="{D98DEBA8-3D5F-4A0F-B957-871BC03D89B0}" destId="{B458A5D8-7EDA-4397-A931-77DB2E5AA336}" srcOrd="3" destOrd="0" presId="urn:microsoft.com/office/officeart/2008/layout/SquareAccentList"/>
    <dgm:cxn modelId="{C01D2847-52FA-4E3A-9140-7FB97768F02A}" type="presParOf" srcId="{B458A5D8-7EDA-4397-A931-77DB2E5AA336}" destId="{36D07936-B4F0-4651-8414-DA3F41A5AE47}" srcOrd="0" destOrd="0" presId="urn:microsoft.com/office/officeart/2008/layout/SquareAccentList"/>
    <dgm:cxn modelId="{17DCA098-8963-49D7-A6D0-57071C281194}" type="presParOf" srcId="{B458A5D8-7EDA-4397-A931-77DB2E5AA336}" destId="{B3347834-1395-4D86-AF78-3F4319FAAB18}" srcOrd="1" destOrd="0" presId="urn:microsoft.com/office/officeart/2008/layout/SquareAccentList"/>
    <dgm:cxn modelId="{6B62D5D6-10C8-4BCD-9358-05057E3E86BB}" type="presParOf" srcId="{D98DEBA8-3D5F-4A0F-B957-871BC03D89B0}" destId="{130F6AB1-2BDA-4CA9-B045-C285A2C56F2B}" srcOrd="4" destOrd="0" presId="urn:microsoft.com/office/officeart/2008/layout/SquareAccentList"/>
    <dgm:cxn modelId="{5B435C23-7BAB-41BB-BB98-1ED839732279}" type="presParOf" srcId="{130F6AB1-2BDA-4CA9-B045-C285A2C56F2B}" destId="{0594C0E1-285A-44CA-99F0-FB430690513E}" srcOrd="0" destOrd="0" presId="urn:microsoft.com/office/officeart/2008/layout/SquareAccentList"/>
    <dgm:cxn modelId="{716FD785-F85B-489A-BEA4-33D63374FBC1}" type="presParOf" srcId="{130F6AB1-2BDA-4CA9-B045-C285A2C56F2B}" destId="{62581989-8FCC-4F22-829D-9FFBC2139BB2}" srcOrd="1" destOrd="0" presId="urn:microsoft.com/office/officeart/2008/layout/SquareAccentList"/>
  </dgm:cxnLst>
  <dgm:bg/>
  <dgm:whole>
    <a:ln w="28575">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F7FC42D-C1FC-406B-9C92-AE92E865080C}"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72F6B492-9BAB-4242-AB8D-9937AA07D760}">
      <dgm:prSet phldrT="[Text]" custT="1"/>
      <dgm:spPr>
        <a:solidFill>
          <a:schemeClr val="accent6">
            <a:lumMod val="75000"/>
          </a:schemeClr>
        </a:solidFill>
      </dgm:spPr>
      <dgm:t>
        <a:bodyPr/>
        <a:lstStyle/>
        <a:p>
          <a:r>
            <a:rPr lang="en-US" sz="2800" b="1" i="1" dirty="0" err="1">
              <a:solidFill>
                <a:srgbClr val="FFFF00"/>
              </a:solidFill>
              <a:latin typeface="+mn-lt"/>
            </a:rPr>
            <a:t>Tổ</a:t>
          </a:r>
          <a:r>
            <a:rPr lang="en-US" sz="2800" b="1" i="1" dirty="0">
              <a:solidFill>
                <a:srgbClr val="FFFF00"/>
              </a:solidFill>
              <a:latin typeface="+mn-lt"/>
            </a:rPr>
            <a:t> </a:t>
          </a:r>
          <a:r>
            <a:rPr lang="en-US" sz="2800" b="1" i="1" dirty="0" err="1">
              <a:solidFill>
                <a:srgbClr val="FFFF00"/>
              </a:solidFill>
              <a:latin typeface="+mn-lt"/>
            </a:rPr>
            <a:t>chức</a:t>
          </a:r>
          <a:r>
            <a:rPr lang="en-US" sz="2800" b="1" i="1" dirty="0">
              <a:solidFill>
                <a:srgbClr val="FFFF00"/>
              </a:solidFill>
              <a:latin typeface="+mn-lt"/>
            </a:rPr>
            <a:t> </a:t>
          </a:r>
          <a:r>
            <a:rPr lang="en-US" sz="2800" b="1" i="1" dirty="0" err="1">
              <a:solidFill>
                <a:srgbClr val="FFFF00"/>
              </a:solidFill>
              <a:latin typeface="+mn-lt"/>
            </a:rPr>
            <a:t>chính</a:t>
          </a:r>
          <a:r>
            <a:rPr lang="en-US" sz="2800" b="1" i="1" dirty="0">
              <a:solidFill>
                <a:srgbClr val="FFFF00"/>
              </a:solidFill>
              <a:latin typeface="+mn-lt"/>
            </a:rPr>
            <a:t> </a:t>
          </a:r>
          <a:r>
            <a:rPr lang="en-US" sz="2800" b="1" i="1" dirty="0" err="1">
              <a:solidFill>
                <a:srgbClr val="FFFF00"/>
              </a:solidFill>
              <a:latin typeface="+mn-lt"/>
            </a:rPr>
            <a:t>quyền</a:t>
          </a:r>
          <a:r>
            <a:rPr lang="en-US" sz="2800" b="1" i="1" dirty="0">
              <a:solidFill>
                <a:srgbClr val="FFFF00"/>
              </a:solidFill>
              <a:latin typeface="+mn-lt"/>
            </a:rPr>
            <a:t> </a:t>
          </a:r>
          <a:r>
            <a:rPr lang="en-US" sz="2800" b="1" i="1" dirty="0" err="1">
              <a:solidFill>
                <a:srgbClr val="FFFF00"/>
              </a:solidFill>
              <a:latin typeface="+mn-lt"/>
            </a:rPr>
            <a:t>đô</a:t>
          </a:r>
          <a:r>
            <a:rPr lang="en-US" sz="2800" b="1" i="1" dirty="0">
              <a:solidFill>
                <a:srgbClr val="FFFF00"/>
              </a:solidFill>
              <a:latin typeface="+mn-lt"/>
            </a:rPr>
            <a:t> </a:t>
          </a:r>
          <a:r>
            <a:rPr lang="en-US" sz="2800" b="1" i="1" dirty="0" err="1">
              <a:solidFill>
                <a:srgbClr val="FFFF00"/>
              </a:solidFill>
              <a:latin typeface="+mn-lt"/>
            </a:rPr>
            <a:t>hộ</a:t>
          </a:r>
          <a:endParaRPr lang="en-US" sz="2800" dirty="0">
            <a:solidFill>
              <a:srgbClr val="FFFF00"/>
            </a:solidFill>
          </a:endParaRPr>
        </a:p>
      </dgm:t>
    </dgm:pt>
    <dgm:pt modelId="{B6019CE8-A3FC-47C4-BBF5-4AE04CB6450A}" type="parTrans" cxnId="{E2C96E19-4266-41D0-83BC-3CB27A0192AA}">
      <dgm:prSet/>
      <dgm:spPr/>
      <dgm:t>
        <a:bodyPr/>
        <a:lstStyle/>
        <a:p>
          <a:endParaRPr lang="en-US"/>
        </a:p>
      </dgm:t>
    </dgm:pt>
    <dgm:pt modelId="{62C7CDD3-2D77-4F0D-806B-A704E4F1951E}" type="sibTrans" cxnId="{E2C96E19-4266-41D0-83BC-3CB27A0192AA}">
      <dgm:prSet/>
      <dgm:spPr/>
      <dgm:t>
        <a:bodyPr/>
        <a:lstStyle/>
        <a:p>
          <a:endParaRPr lang="en-US"/>
        </a:p>
      </dgm:t>
    </dgm:pt>
    <dgm:pt modelId="{574C27EB-5F00-4A5F-9E11-7760A6EEFA17}">
      <dgm:prSet phldrT="[Text]" custT="1"/>
      <dgm:spPr>
        <a:solidFill>
          <a:schemeClr val="accent6">
            <a:lumMod val="75000"/>
          </a:schemeClr>
        </a:solidFill>
      </dgm:spPr>
      <dgm:t>
        <a:bodyPr/>
        <a:lstStyle/>
        <a:p>
          <a:r>
            <a:rPr lang="en-US" sz="2400" dirty="0" err="1">
              <a:latin typeface="+mn-lt"/>
            </a:rPr>
            <a:t>Xóa</a:t>
          </a:r>
          <a:r>
            <a:rPr lang="en-US" sz="2400" dirty="0">
              <a:latin typeface="+mn-lt"/>
            </a:rPr>
            <a:t> </a:t>
          </a:r>
          <a:r>
            <a:rPr lang="en-US" sz="2400" dirty="0" err="1">
              <a:latin typeface="+mn-lt"/>
            </a:rPr>
            <a:t>bỏ</a:t>
          </a:r>
          <a:r>
            <a:rPr lang="en-US" sz="2400" dirty="0">
              <a:latin typeface="+mn-lt"/>
            </a:rPr>
            <a:t> </a:t>
          </a:r>
          <a:r>
            <a:rPr lang="en-US" sz="2400" dirty="0" err="1">
              <a:latin typeface="+mn-lt"/>
            </a:rPr>
            <a:t>tên</a:t>
          </a:r>
          <a:r>
            <a:rPr lang="en-US" sz="2400" dirty="0">
              <a:latin typeface="+mn-lt"/>
            </a:rPr>
            <a:t> </a:t>
          </a:r>
          <a:r>
            <a:rPr lang="en-US" sz="2400" dirty="0" err="1">
              <a:latin typeface="+mn-lt"/>
            </a:rPr>
            <a:t>nước</a:t>
          </a:r>
          <a:r>
            <a:rPr lang="en-US" sz="2400" dirty="0">
              <a:latin typeface="+mn-lt"/>
            </a:rPr>
            <a:t> </a:t>
          </a:r>
          <a:r>
            <a:rPr lang="en-US" sz="2400" dirty="0" err="1">
              <a:latin typeface="+mn-lt"/>
            </a:rPr>
            <a:t>Đại</a:t>
          </a:r>
          <a:r>
            <a:rPr lang="en-US" sz="2400" dirty="0">
              <a:latin typeface="+mn-lt"/>
            </a:rPr>
            <a:t> </a:t>
          </a:r>
          <a:r>
            <a:rPr lang="en-US" sz="2400" dirty="0" err="1">
              <a:latin typeface="+mn-lt"/>
            </a:rPr>
            <a:t>Việt</a:t>
          </a:r>
          <a:r>
            <a:rPr lang="en-US" sz="2400" dirty="0">
              <a:latin typeface="+mn-lt"/>
            </a:rPr>
            <a:t>, </a:t>
          </a:r>
          <a:r>
            <a:rPr lang="en-US" sz="2400" dirty="0" err="1">
              <a:latin typeface="+mn-lt"/>
            </a:rPr>
            <a:t>đặt</a:t>
          </a:r>
          <a:r>
            <a:rPr lang="en-US" sz="2400" dirty="0">
              <a:latin typeface="+mn-lt"/>
            </a:rPr>
            <a:t> </a:t>
          </a:r>
          <a:r>
            <a:rPr lang="en-US" sz="2400" dirty="0" err="1">
              <a:latin typeface="+mn-lt"/>
            </a:rPr>
            <a:t>làm</a:t>
          </a:r>
          <a:r>
            <a:rPr lang="en-US" sz="2400" dirty="0">
              <a:latin typeface="+mn-lt"/>
            </a:rPr>
            <a:t> </a:t>
          </a:r>
          <a:r>
            <a:rPr lang="en-US" sz="2400" dirty="0" err="1">
              <a:latin typeface="+mn-lt"/>
            </a:rPr>
            <a:t>quận</a:t>
          </a:r>
          <a:r>
            <a:rPr lang="en-US" sz="2400" dirty="0">
              <a:latin typeface="+mn-lt"/>
            </a:rPr>
            <a:t> Giao </a:t>
          </a:r>
          <a:r>
            <a:rPr lang="en-US" sz="2400" dirty="0" err="1">
              <a:latin typeface="+mn-lt"/>
            </a:rPr>
            <a:t>Chỉ</a:t>
          </a:r>
          <a:r>
            <a:rPr lang="en-US" sz="2400" dirty="0">
              <a:latin typeface="+mn-lt"/>
            </a:rPr>
            <a:t> </a:t>
          </a:r>
          <a:endParaRPr lang="en-US" sz="2400" dirty="0"/>
        </a:p>
      </dgm:t>
    </dgm:pt>
    <dgm:pt modelId="{6C3FF7E3-02B0-47A2-9EDD-63A9D55E1D8B}" type="parTrans" cxnId="{D7E2F1A5-A647-4B61-9AAB-0D0A1D846813}">
      <dgm:prSet/>
      <dgm:spPr/>
      <dgm:t>
        <a:bodyPr/>
        <a:lstStyle/>
        <a:p>
          <a:endParaRPr lang="en-US"/>
        </a:p>
      </dgm:t>
    </dgm:pt>
    <dgm:pt modelId="{33B7E021-550A-4826-B7F2-8A00FE1F6F8E}" type="sibTrans" cxnId="{D7E2F1A5-A647-4B61-9AAB-0D0A1D846813}">
      <dgm:prSet/>
      <dgm:spPr/>
      <dgm:t>
        <a:bodyPr/>
        <a:lstStyle/>
        <a:p>
          <a:endParaRPr lang="en-US"/>
        </a:p>
      </dgm:t>
    </dgm:pt>
    <dgm:pt modelId="{8C0091ED-91A8-45D3-977A-4AD0740052CC}">
      <dgm:prSet phldrT="[Text]" custT="1"/>
      <dgm:spPr>
        <a:solidFill>
          <a:schemeClr val="accent6">
            <a:lumMod val="75000"/>
          </a:schemeClr>
        </a:solidFill>
      </dgm:spPr>
      <dgm:t>
        <a:bodyPr/>
        <a:lstStyle/>
        <a:p>
          <a:r>
            <a:rPr lang="en-US" sz="2800" b="1" i="1" dirty="0" err="1">
              <a:solidFill>
                <a:srgbClr val="FFFF00"/>
              </a:solidFill>
              <a:latin typeface="+mn-lt"/>
            </a:rPr>
            <a:t>Bóc</a:t>
          </a:r>
          <a:r>
            <a:rPr lang="en-US" sz="2800" b="1" i="1" dirty="0">
              <a:solidFill>
                <a:srgbClr val="FFFF00"/>
              </a:solidFill>
              <a:latin typeface="+mn-lt"/>
            </a:rPr>
            <a:t> </a:t>
          </a:r>
          <a:r>
            <a:rPr lang="en-US" sz="2800" b="1" i="1" dirty="0" err="1">
              <a:solidFill>
                <a:srgbClr val="FFFF00"/>
              </a:solidFill>
              <a:latin typeface="+mn-lt"/>
            </a:rPr>
            <a:t>lột</a:t>
          </a:r>
          <a:r>
            <a:rPr lang="en-US" sz="2800" b="1" i="1" dirty="0">
              <a:solidFill>
                <a:srgbClr val="FFFF00"/>
              </a:solidFill>
              <a:latin typeface="+mn-lt"/>
            </a:rPr>
            <a:t> </a:t>
          </a:r>
          <a:r>
            <a:rPr lang="en-US" sz="2800" b="1" i="1" dirty="0" err="1">
              <a:solidFill>
                <a:srgbClr val="FFFF00"/>
              </a:solidFill>
              <a:latin typeface="+mn-lt"/>
            </a:rPr>
            <a:t>về</a:t>
          </a:r>
          <a:r>
            <a:rPr lang="en-US" sz="2800" b="1" i="1" dirty="0">
              <a:solidFill>
                <a:srgbClr val="FFFF00"/>
              </a:solidFill>
              <a:latin typeface="+mn-lt"/>
            </a:rPr>
            <a:t> </a:t>
          </a:r>
          <a:r>
            <a:rPr lang="en-US" sz="2800" b="1" i="1" dirty="0" err="1">
              <a:solidFill>
                <a:srgbClr val="FFFF00"/>
              </a:solidFill>
              <a:latin typeface="+mn-lt"/>
            </a:rPr>
            <a:t>kinh</a:t>
          </a:r>
          <a:r>
            <a:rPr lang="en-US" sz="2800" b="1" i="1" dirty="0">
              <a:solidFill>
                <a:srgbClr val="FFFF00"/>
              </a:solidFill>
              <a:latin typeface="+mn-lt"/>
            </a:rPr>
            <a:t> </a:t>
          </a:r>
          <a:r>
            <a:rPr lang="en-US" sz="2800" b="1" i="1" dirty="0" err="1">
              <a:solidFill>
                <a:srgbClr val="FFFF00"/>
              </a:solidFill>
              <a:latin typeface="+mn-lt"/>
            </a:rPr>
            <a:t>tế</a:t>
          </a:r>
          <a:r>
            <a:rPr lang="en-US" sz="2800" b="1" i="1" dirty="0">
              <a:solidFill>
                <a:srgbClr val="FFFF00"/>
              </a:solidFill>
              <a:latin typeface="+mn-lt"/>
            </a:rPr>
            <a:t> </a:t>
          </a:r>
          <a:endParaRPr lang="en-US" sz="2800" dirty="0">
            <a:solidFill>
              <a:srgbClr val="FFFF00"/>
            </a:solidFill>
          </a:endParaRPr>
        </a:p>
      </dgm:t>
    </dgm:pt>
    <dgm:pt modelId="{2F5CE89C-6ABD-46C3-ABEE-DBA7E32A935A}" type="parTrans" cxnId="{73BB7140-D875-445D-96F0-09031B59C38E}">
      <dgm:prSet/>
      <dgm:spPr/>
      <dgm:t>
        <a:bodyPr/>
        <a:lstStyle/>
        <a:p>
          <a:endParaRPr lang="en-US"/>
        </a:p>
      </dgm:t>
    </dgm:pt>
    <dgm:pt modelId="{97787CC8-0872-45FD-AEA5-869957D1ED73}" type="sibTrans" cxnId="{73BB7140-D875-445D-96F0-09031B59C38E}">
      <dgm:prSet/>
      <dgm:spPr/>
      <dgm:t>
        <a:bodyPr/>
        <a:lstStyle/>
        <a:p>
          <a:endParaRPr lang="en-US"/>
        </a:p>
      </dgm:t>
    </dgm:pt>
    <dgm:pt modelId="{F3B8618C-BA85-4572-893F-106DDDDA46FC}">
      <dgm:prSet phldrT="[Text]" custT="1"/>
      <dgm:spPr>
        <a:solidFill>
          <a:schemeClr val="accent6">
            <a:lumMod val="75000"/>
          </a:schemeClr>
        </a:solidFill>
      </dgm:spPr>
      <dgm:t>
        <a:bodyPr/>
        <a:lstStyle/>
        <a:p>
          <a:r>
            <a:rPr lang="en-US" sz="2400" dirty="0" err="1">
              <a:latin typeface="+mn-lt"/>
            </a:rPr>
            <a:t>Quân</a:t>
          </a:r>
          <a:r>
            <a:rPr lang="en-US" sz="2400" dirty="0">
              <a:latin typeface="+mn-lt"/>
            </a:rPr>
            <a:t> Minh </a:t>
          </a:r>
          <a:r>
            <a:rPr lang="en-US" sz="2400" dirty="0" err="1">
              <a:latin typeface="+mn-lt"/>
            </a:rPr>
            <a:t>đã</a:t>
          </a:r>
          <a:r>
            <a:rPr lang="en-US" sz="2400" dirty="0">
              <a:latin typeface="+mn-lt"/>
            </a:rPr>
            <a:t> </a:t>
          </a:r>
          <a:r>
            <a:rPr lang="en-US" sz="2400" dirty="0" err="1">
              <a:latin typeface="+mn-lt"/>
            </a:rPr>
            <a:t>tiến</a:t>
          </a:r>
          <a:r>
            <a:rPr lang="en-US" sz="2400" dirty="0">
              <a:latin typeface="+mn-lt"/>
            </a:rPr>
            <a:t> </a:t>
          </a:r>
          <a:r>
            <a:rPr lang="en-US" sz="2400" dirty="0" err="1">
              <a:latin typeface="+mn-lt"/>
            </a:rPr>
            <a:t>hành</a:t>
          </a:r>
          <a:r>
            <a:rPr lang="en-US" sz="2400" dirty="0">
              <a:latin typeface="+mn-lt"/>
            </a:rPr>
            <a:t> </a:t>
          </a:r>
          <a:r>
            <a:rPr lang="en-US" sz="2400" dirty="0" err="1">
              <a:latin typeface="+mn-lt"/>
            </a:rPr>
            <a:t>cướp</a:t>
          </a:r>
          <a:r>
            <a:rPr lang="en-US" sz="2400" dirty="0">
              <a:latin typeface="+mn-lt"/>
            </a:rPr>
            <a:t> </a:t>
          </a:r>
          <a:r>
            <a:rPr lang="en-US" sz="2400" dirty="0" err="1">
              <a:latin typeface="+mn-lt"/>
            </a:rPr>
            <a:t>bóc</a:t>
          </a:r>
          <a:r>
            <a:rPr lang="en-US" sz="2400" dirty="0">
              <a:latin typeface="+mn-lt"/>
            </a:rPr>
            <a:t> </a:t>
          </a:r>
          <a:r>
            <a:rPr lang="en-US" sz="2400" dirty="0" err="1">
              <a:latin typeface="+mn-lt"/>
            </a:rPr>
            <a:t>của</a:t>
          </a:r>
          <a:r>
            <a:rPr lang="en-US" sz="2400" dirty="0">
              <a:latin typeface="+mn-lt"/>
            </a:rPr>
            <a:t> </a:t>
          </a:r>
          <a:r>
            <a:rPr lang="en-US" sz="2400" dirty="0" err="1">
              <a:latin typeface="+mn-lt"/>
            </a:rPr>
            <a:t>cải</a:t>
          </a:r>
          <a:r>
            <a:rPr lang="en-US" sz="2400" dirty="0">
              <a:latin typeface="+mn-lt"/>
            </a:rPr>
            <a:t>, </a:t>
          </a:r>
          <a:r>
            <a:rPr lang="en-US" sz="2400" dirty="0" err="1">
              <a:latin typeface="+mn-lt"/>
            </a:rPr>
            <a:t>tài</a:t>
          </a:r>
          <a:r>
            <a:rPr lang="en-US" sz="2400" dirty="0">
              <a:latin typeface="+mn-lt"/>
            </a:rPr>
            <a:t> </a:t>
          </a:r>
          <a:r>
            <a:rPr lang="en-US" sz="2400" dirty="0" err="1">
              <a:latin typeface="+mn-lt"/>
            </a:rPr>
            <a:t>sản</a:t>
          </a:r>
          <a:r>
            <a:rPr lang="en-US" sz="2400" dirty="0">
              <a:latin typeface="+mn-lt"/>
            </a:rPr>
            <a:t>, </a:t>
          </a:r>
          <a:r>
            <a:rPr lang="en-US" sz="2400" dirty="0" err="1">
              <a:latin typeface="+mn-lt"/>
            </a:rPr>
            <a:t>bắt</a:t>
          </a:r>
          <a:r>
            <a:rPr lang="en-US" sz="2400" dirty="0">
              <a:latin typeface="+mn-lt"/>
            </a:rPr>
            <a:t> </a:t>
          </a:r>
          <a:r>
            <a:rPr lang="en-US" sz="2400" dirty="0" err="1">
              <a:latin typeface="+mn-lt"/>
            </a:rPr>
            <a:t>phụ</a:t>
          </a:r>
          <a:r>
            <a:rPr lang="en-US" sz="2400" dirty="0">
              <a:latin typeface="+mn-lt"/>
            </a:rPr>
            <a:t> </a:t>
          </a:r>
          <a:r>
            <a:rPr lang="en-US" sz="2400" dirty="0" err="1">
              <a:latin typeface="+mn-lt"/>
            </a:rPr>
            <a:t>nữ</a:t>
          </a:r>
          <a:r>
            <a:rPr lang="en-US" sz="2400" dirty="0">
              <a:latin typeface="+mn-lt"/>
            </a:rPr>
            <a:t>, </a:t>
          </a:r>
          <a:r>
            <a:rPr lang="en-US" sz="2400" dirty="0" err="1">
              <a:latin typeface="+mn-lt"/>
            </a:rPr>
            <a:t>trẻ</a:t>
          </a:r>
          <a:r>
            <a:rPr lang="en-US" sz="2400" dirty="0">
              <a:latin typeface="+mn-lt"/>
            </a:rPr>
            <a:t> </a:t>
          </a:r>
          <a:r>
            <a:rPr lang="en-US" sz="2400" dirty="0" err="1">
              <a:latin typeface="+mn-lt"/>
            </a:rPr>
            <a:t>em</a:t>
          </a:r>
          <a:endParaRPr lang="en-US" sz="2400" dirty="0"/>
        </a:p>
      </dgm:t>
    </dgm:pt>
    <dgm:pt modelId="{CDFF76D2-FE12-4A1A-A33B-6C77AF000760}" type="parTrans" cxnId="{0B040626-3C1C-496E-A106-741741F7299F}">
      <dgm:prSet/>
      <dgm:spPr/>
      <dgm:t>
        <a:bodyPr/>
        <a:lstStyle/>
        <a:p>
          <a:endParaRPr lang="en-US"/>
        </a:p>
      </dgm:t>
    </dgm:pt>
    <dgm:pt modelId="{1CAD2D37-AB38-4F2C-9C9E-F5A525D393A1}" type="sibTrans" cxnId="{0B040626-3C1C-496E-A106-741741F7299F}">
      <dgm:prSet/>
      <dgm:spPr/>
      <dgm:t>
        <a:bodyPr/>
        <a:lstStyle/>
        <a:p>
          <a:endParaRPr lang="en-US"/>
        </a:p>
      </dgm:t>
    </dgm:pt>
    <dgm:pt modelId="{6A5AF82D-2F0F-492F-8F1F-55AF8BAD78F5}">
      <dgm:prSet phldrT="[Text]" custT="1"/>
      <dgm:spPr>
        <a:solidFill>
          <a:schemeClr val="accent6">
            <a:lumMod val="75000"/>
          </a:schemeClr>
        </a:solidFill>
      </dgm:spPr>
      <dgm:t>
        <a:bodyPr/>
        <a:lstStyle/>
        <a:p>
          <a:r>
            <a:rPr lang="en-US" sz="2800" b="1" i="1" dirty="0" err="1">
              <a:solidFill>
                <a:srgbClr val="FFFF00"/>
              </a:solidFill>
              <a:latin typeface="+mn-lt"/>
            </a:rPr>
            <a:t>Âm</a:t>
          </a:r>
          <a:r>
            <a:rPr lang="en-US" sz="2800" b="1" i="1" dirty="0">
              <a:solidFill>
                <a:srgbClr val="FFFF00"/>
              </a:solidFill>
              <a:latin typeface="+mn-lt"/>
            </a:rPr>
            <a:t> </a:t>
          </a:r>
          <a:r>
            <a:rPr lang="en-US" sz="2800" b="1" i="1" dirty="0" err="1">
              <a:solidFill>
                <a:srgbClr val="FFFF00"/>
              </a:solidFill>
              <a:latin typeface="+mn-lt"/>
            </a:rPr>
            <a:t>mưu</a:t>
          </a:r>
          <a:r>
            <a:rPr lang="en-US" sz="2800" b="1" i="1" dirty="0">
              <a:solidFill>
                <a:srgbClr val="FFFF00"/>
              </a:solidFill>
              <a:latin typeface="+mn-lt"/>
            </a:rPr>
            <a:t> </a:t>
          </a:r>
          <a:r>
            <a:rPr lang="en-US" sz="2800" b="1" i="1" dirty="0" err="1">
              <a:solidFill>
                <a:srgbClr val="FFFF00"/>
              </a:solidFill>
              <a:latin typeface="+mn-lt"/>
            </a:rPr>
            <a:t>đồng</a:t>
          </a:r>
          <a:r>
            <a:rPr lang="en-US" sz="2800" b="1" i="1" dirty="0">
              <a:solidFill>
                <a:srgbClr val="FFFF00"/>
              </a:solidFill>
              <a:latin typeface="+mn-lt"/>
            </a:rPr>
            <a:t> </a:t>
          </a:r>
          <a:r>
            <a:rPr lang="en-US" sz="2800" b="1" i="1" dirty="0" err="1">
              <a:solidFill>
                <a:srgbClr val="FFFF00"/>
              </a:solidFill>
              <a:latin typeface="+mn-lt"/>
            </a:rPr>
            <a:t>hóa</a:t>
          </a:r>
          <a:endParaRPr lang="en-US" sz="2800" dirty="0">
            <a:solidFill>
              <a:srgbClr val="FFFF00"/>
            </a:solidFill>
          </a:endParaRPr>
        </a:p>
      </dgm:t>
    </dgm:pt>
    <dgm:pt modelId="{3A37620C-5059-4327-8630-98936F84A0F0}" type="parTrans" cxnId="{5E59BCC9-586B-412A-9975-5FC587A80CA8}">
      <dgm:prSet/>
      <dgm:spPr/>
      <dgm:t>
        <a:bodyPr/>
        <a:lstStyle/>
        <a:p>
          <a:endParaRPr lang="en-US"/>
        </a:p>
      </dgm:t>
    </dgm:pt>
    <dgm:pt modelId="{ECE04D69-3A50-4EAC-88C7-232B86432EB1}" type="sibTrans" cxnId="{5E59BCC9-586B-412A-9975-5FC587A80CA8}">
      <dgm:prSet/>
      <dgm:spPr/>
      <dgm:t>
        <a:bodyPr/>
        <a:lstStyle/>
        <a:p>
          <a:endParaRPr lang="en-US"/>
        </a:p>
      </dgm:t>
    </dgm:pt>
    <dgm:pt modelId="{00F48348-5595-484B-8FE8-CB0080D59691}">
      <dgm:prSet phldrT="[Text]" custT="1"/>
      <dgm:spPr>
        <a:solidFill>
          <a:schemeClr val="accent6">
            <a:lumMod val="75000"/>
          </a:schemeClr>
        </a:solidFill>
      </dgm:spPr>
      <dgm:t>
        <a:bodyPr/>
        <a:lstStyle/>
        <a:p>
          <a:r>
            <a:rPr lang="en-US" sz="2400" dirty="0" err="1">
              <a:latin typeface="+mn-lt"/>
            </a:rPr>
            <a:t>Nhà</a:t>
          </a:r>
          <a:r>
            <a:rPr lang="en-US" sz="2400" dirty="0">
              <a:latin typeface="+mn-lt"/>
            </a:rPr>
            <a:t> Minh </a:t>
          </a:r>
          <a:r>
            <a:rPr lang="en-US" sz="2400" dirty="0" err="1">
              <a:latin typeface="+mn-lt"/>
            </a:rPr>
            <a:t>đã</a:t>
          </a:r>
          <a:r>
            <a:rPr lang="en-US" sz="2400" dirty="0">
              <a:latin typeface="+mn-lt"/>
            </a:rPr>
            <a:t> </a:t>
          </a:r>
          <a:r>
            <a:rPr lang="en-US" sz="2400" dirty="0" err="1">
              <a:latin typeface="+mn-lt"/>
            </a:rPr>
            <a:t>cho</a:t>
          </a:r>
          <a:r>
            <a:rPr lang="en-US" sz="2400" dirty="0">
              <a:latin typeface="+mn-lt"/>
            </a:rPr>
            <a:t> </a:t>
          </a:r>
          <a:r>
            <a:rPr lang="en-US" sz="2400" dirty="0" err="1">
              <a:latin typeface="+mn-lt"/>
            </a:rPr>
            <a:t>thiêu</a:t>
          </a:r>
          <a:r>
            <a:rPr lang="en-US" sz="2400" dirty="0">
              <a:latin typeface="+mn-lt"/>
            </a:rPr>
            <a:t> </a:t>
          </a:r>
          <a:r>
            <a:rPr lang="en-US" sz="2400" dirty="0" err="1">
              <a:latin typeface="+mn-lt"/>
            </a:rPr>
            <a:t>hủy</a:t>
          </a:r>
          <a:r>
            <a:rPr lang="en-US" sz="2400" dirty="0">
              <a:latin typeface="+mn-lt"/>
            </a:rPr>
            <a:t>, </a:t>
          </a:r>
          <a:r>
            <a:rPr lang="en-US" sz="2400" dirty="0" err="1">
              <a:latin typeface="+mn-lt"/>
            </a:rPr>
            <a:t>cướp</a:t>
          </a:r>
          <a:r>
            <a:rPr lang="en-US" sz="2400" dirty="0">
              <a:latin typeface="+mn-lt"/>
            </a:rPr>
            <a:t> </a:t>
          </a:r>
          <a:r>
            <a:rPr lang="en-US" sz="2400" dirty="0" err="1">
              <a:latin typeface="+mn-lt"/>
            </a:rPr>
            <a:t>bóc</a:t>
          </a:r>
          <a:r>
            <a:rPr lang="en-US" sz="2400" dirty="0">
              <a:latin typeface="+mn-lt"/>
            </a:rPr>
            <a:t> </a:t>
          </a:r>
          <a:r>
            <a:rPr lang="en-US" sz="2400" dirty="0" err="1">
              <a:latin typeface="+mn-lt"/>
            </a:rPr>
            <a:t>sách</a:t>
          </a:r>
          <a:r>
            <a:rPr lang="en-US" sz="2400" dirty="0">
              <a:latin typeface="+mn-lt"/>
            </a:rPr>
            <a:t> </a:t>
          </a:r>
          <a:r>
            <a:rPr lang="en-US" sz="2400" dirty="0" err="1">
              <a:latin typeface="+mn-lt"/>
            </a:rPr>
            <a:t>vở</a:t>
          </a:r>
          <a:r>
            <a:rPr lang="en-US" sz="2400" dirty="0">
              <a:latin typeface="+mn-lt"/>
            </a:rPr>
            <a:t> </a:t>
          </a:r>
          <a:r>
            <a:rPr lang="en-US" sz="2400" dirty="0" err="1">
              <a:latin typeface="+mn-lt"/>
            </a:rPr>
            <a:t>mang</a:t>
          </a:r>
          <a:r>
            <a:rPr lang="en-US" sz="2400" dirty="0">
              <a:latin typeface="+mn-lt"/>
            </a:rPr>
            <a:t> </a:t>
          </a:r>
          <a:r>
            <a:rPr lang="en-US" sz="2400" dirty="0" err="1">
              <a:latin typeface="+mn-lt"/>
            </a:rPr>
            <a:t>về</a:t>
          </a:r>
          <a:r>
            <a:rPr lang="en-US" sz="2400" dirty="0">
              <a:latin typeface="+mn-lt"/>
            </a:rPr>
            <a:t> </a:t>
          </a:r>
          <a:r>
            <a:rPr lang="en-US" sz="2400" dirty="0" err="1">
              <a:latin typeface="+mn-lt"/>
            </a:rPr>
            <a:t>Trung</a:t>
          </a:r>
          <a:r>
            <a:rPr lang="en-US" sz="2400" dirty="0">
              <a:latin typeface="+mn-lt"/>
            </a:rPr>
            <a:t> </a:t>
          </a:r>
          <a:r>
            <a:rPr lang="en-US" sz="2400" dirty="0" err="1">
              <a:latin typeface="+mn-lt"/>
            </a:rPr>
            <a:t>Quốc</a:t>
          </a:r>
          <a:endParaRPr lang="en-US" sz="2400" dirty="0"/>
        </a:p>
      </dgm:t>
    </dgm:pt>
    <dgm:pt modelId="{9ABBEEBC-E13C-45F4-81DF-94699A06929F}" type="parTrans" cxnId="{32ACACCD-A379-49B7-B4C0-0470924EF0BC}">
      <dgm:prSet/>
      <dgm:spPr/>
      <dgm:t>
        <a:bodyPr/>
        <a:lstStyle/>
        <a:p>
          <a:endParaRPr lang="en-US"/>
        </a:p>
      </dgm:t>
    </dgm:pt>
    <dgm:pt modelId="{F85B6A00-2A06-4C19-9CDB-F7D6AFA01EB0}" type="sibTrans" cxnId="{32ACACCD-A379-49B7-B4C0-0470924EF0BC}">
      <dgm:prSet/>
      <dgm:spPr/>
      <dgm:t>
        <a:bodyPr/>
        <a:lstStyle/>
        <a:p>
          <a:endParaRPr lang="en-US"/>
        </a:p>
      </dgm:t>
    </dgm:pt>
    <dgm:pt modelId="{CAC4DC13-85B7-4129-8CF3-5AD7AD1744D8}">
      <dgm:prSet custT="1"/>
      <dgm:spPr>
        <a:solidFill>
          <a:schemeClr val="accent6">
            <a:lumMod val="75000"/>
          </a:schemeClr>
        </a:solidFill>
      </dgm:spPr>
      <dgm:t>
        <a:bodyPr/>
        <a:lstStyle/>
        <a:p>
          <a:r>
            <a:rPr lang="en-US" sz="2400">
              <a:latin typeface="+mn-lt"/>
            </a:rPr>
            <a:t>Nhà Minh đã duy trì một lực lượng trấn áp đông đảo </a:t>
          </a:r>
          <a:endParaRPr lang="en-US" sz="2400" dirty="0">
            <a:latin typeface="+mn-lt"/>
          </a:endParaRPr>
        </a:p>
      </dgm:t>
    </dgm:pt>
    <dgm:pt modelId="{BDFCE0BE-E0C4-4032-90D0-732C556F5601}" type="parTrans" cxnId="{FD0557E3-4AE8-41C1-A306-4DE04E317176}">
      <dgm:prSet/>
      <dgm:spPr/>
      <dgm:t>
        <a:bodyPr/>
        <a:lstStyle/>
        <a:p>
          <a:endParaRPr lang="en-US"/>
        </a:p>
      </dgm:t>
    </dgm:pt>
    <dgm:pt modelId="{4983A2B9-F474-42BB-869D-EB50C2792868}" type="sibTrans" cxnId="{FD0557E3-4AE8-41C1-A306-4DE04E317176}">
      <dgm:prSet/>
      <dgm:spPr/>
      <dgm:t>
        <a:bodyPr/>
        <a:lstStyle/>
        <a:p>
          <a:endParaRPr lang="en-US"/>
        </a:p>
      </dgm:t>
    </dgm:pt>
    <dgm:pt modelId="{277A883D-4B6F-40EC-A90F-D5D289EA946C}">
      <dgm:prSet custT="1"/>
      <dgm:spPr>
        <a:solidFill>
          <a:schemeClr val="accent6">
            <a:lumMod val="75000"/>
          </a:schemeClr>
        </a:solidFill>
      </dgm:spPr>
      <dgm:t>
        <a:bodyPr/>
        <a:lstStyle/>
        <a:p>
          <a:r>
            <a:rPr lang="en-US" sz="2400">
              <a:latin typeface="+mn-lt"/>
            </a:rPr>
            <a:t>Chính quyền đô hộ đã thi hành một chính sách đàn áp, khủng bố tàn bạo </a:t>
          </a:r>
          <a:endParaRPr lang="en-US" sz="2400" dirty="0">
            <a:latin typeface="+mn-lt"/>
          </a:endParaRPr>
        </a:p>
      </dgm:t>
    </dgm:pt>
    <dgm:pt modelId="{31B5F357-8171-4C45-9366-1E07C77851B8}" type="parTrans" cxnId="{2ED413C9-ACBC-4376-BCE2-4611A0D79DA3}">
      <dgm:prSet/>
      <dgm:spPr/>
      <dgm:t>
        <a:bodyPr/>
        <a:lstStyle/>
        <a:p>
          <a:endParaRPr lang="en-US"/>
        </a:p>
      </dgm:t>
    </dgm:pt>
    <dgm:pt modelId="{8E7CA7A7-D010-43F1-A092-A291C4396E63}" type="sibTrans" cxnId="{2ED413C9-ACBC-4376-BCE2-4611A0D79DA3}">
      <dgm:prSet/>
      <dgm:spPr/>
      <dgm:t>
        <a:bodyPr/>
        <a:lstStyle/>
        <a:p>
          <a:endParaRPr lang="en-US"/>
        </a:p>
      </dgm:t>
    </dgm:pt>
    <dgm:pt modelId="{C31BAD94-2D39-4158-AF2D-CA488655B63D}">
      <dgm:prSet custT="1"/>
      <dgm:spPr>
        <a:solidFill>
          <a:schemeClr val="accent6">
            <a:lumMod val="75000"/>
          </a:schemeClr>
        </a:solidFill>
      </dgm:spPr>
      <dgm:t>
        <a:bodyPr/>
        <a:lstStyle/>
        <a:p>
          <a:r>
            <a:rPr lang="en-US" sz="2400">
              <a:latin typeface="+mn-lt"/>
            </a:rPr>
            <a:t>Nhà Minh cũng đã áp dụng một chính sách thuế má nặng nề</a:t>
          </a:r>
          <a:endParaRPr lang="en-US" sz="2400" dirty="0">
            <a:latin typeface="+mn-lt"/>
          </a:endParaRPr>
        </a:p>
      </dgm:t>
    </dgm:pt>
    <dgm:pt modelId="{8ACE1A80-37A4-472F-83BD-B52A593D9481}" type="parTrans" cxnId="{027225B9-8E15-4D22-A18A-054E278C5FCE}">
      <dgm:prSet/>
      <dgm:spPr/>
      <dgm:t>
        <a:bodyPr/>
        <a:lstStyle/>
        <a:p>
          <a:endParaRPr lang="en-US"/>
        </a:p>
      </dgm:t>
    </dgm:pt>
    <dgm:pt modelId="{095A98C3-3300-4D2E-86C8-2AC5674C102C}" type="sibTrans" cxnId="{027225B9-8E15-4D22-A18A-054E278C5FCE}">
      <dgm:prSet/>
      <dgm:spPr/>
      <dgm:t>
        <a:bodyPr/>
        <a:lstStyle/>
        <a:p>
          <a:endParaRPr lang="en-US"/>
        </a:p>
      </dgm:t>
    </dgm:pt>
    <dgm:pt modelId="{3E7BBEAD-CFD9-41E7-BE9C-5D25115A301B}">
      <dgm:prSet custT="1"/>
      <dgm:spPr>
        <a:solidFill>
          <a:schemeClr val="accent6">
            <a:lumMod val="75000"/>
          </a:schemeClr>
        </a:solidFill>
      </dgm:spPr>
      <dgm:t>
        <a:bodyPr/>
        <a:lstStyle/>
        <a:p>
          <a:r>
            <a:rPr lang="en-US" sz="2400">
              <a:latin typeface="+mn-lt"/>
            </a:rPr>
            <a:t>Bắt nhân dân ta phải từ bỏ những phong tục tập quán cổ truyền vốn có</a:t>
          </a:r>
          <a:endParaRPr lang="en-US" sz="2400" dirty="0">
            <a:latin typeface="+mn-lt"/>
          </a:endParaRPr>
        </a:p>
      </dgm:t>
    </dgm:pt>
    <dgm:pt modelId="{A30CE0A1-6B14-47D5-AD65-C771B459E92D}" type="parTrans" cxnId="{D7F62BCD-C149-42C1-82A2-794A030892E9}">
      <dgm:prSet/>
      <dgm:spPr/>
      <dgm:t>
        <a:bodyPr/>
        <a:lstStyle/>
        <a:p>
          <a:endParaRPr lang="en-US"/>
        </a:p>
      </dgm:t>
    </dgm:pt>
    <dgm:pt modelId="{B9CEC481-A6CB-465A-A7EB-811D1BD02216}" type="sibTrans" cxnId="{D7F62BCD-C149-42C1-82A2-794A030892E9}">
      <dgm:prSet/>
      <dgm:spPr/>
      <dgm:t>
        <a:bodyPr/>
        <a:lstStyle/>
        <a:p>
          <a:endParaRPr lang="en-US"/>
        </a:p>
      </dgm:t>
    </dgm:pt>
    <dgm:pt modelId="{430BC897-2952-4A7D-BAAD-5FE14D25C20E}">
      <dgm:prSet custT="1"/>
      <dgm:spPr>
        <a:solidFill>
          <a:schemeClr val="accent6">
            <a:lumMod val="75000"/>
          </a:schemeClr>
        </a:solidFill>
      </dgm:spPr>
      <dgm:t>
        <a:bodyPr/>
        <a:lstStyle/>
        <a:p>
          <a:r>
            <a:rPr lang="en-US" sz="2400">
              <a:latin typeface="+mn-lt"/>
            </a:rPr>
            <a:t>Chúng cấm dân chúng không được nhuộm rang</a:t>
          </a:r>
          <a:endParaRPr lang="en-US" sz="2400" dirty="0">
            <a:latin typeface="+mn-lt"/>
          </a:endParaRPr>
        </a:p>
      </dgm:t>
    </dgm:pt>
    <dgm:pt modelId="{683CC658-5266-497E-B80D-EB3CFDAF6B5D}" type="parTrans" cxnId="{594D9911-B561-4BF1-9C16-3B5E8731D96E}">
      <dgm:prSet/>
      <dgm:spPr/>
      <dgm:t>
        <a:bodyPr/>
        <a:lstStyle/>
        <a:p>
          <a:endParaRPr lang="en-US"/>
        </a:p>
      </dgm:t>
    </dgm:pt>
    <dgm:pt modelId="{A29B4076-7FD6-4027-8ED2-8195EBD4FE96}" type="sibTrans" cxnId="{594D9911-B561-4BF1-9C16-3B5E8731D96E}">
      <dgm:prSet/>
      <dgm:spPr/>
      <dgm:t>
        <a:bodyPr/>
        <a:lstStyle/>
        <a:p>
          <a:endParaRPr lang="en-US"/>
        </a:p>
      </dgm:t>
    </dgm:pt>
    <dgm:pt modelId="{4000641A-040E-4848-93A4-A657B5642AE5}">
      <dgm:prSet custT="1"/>
      <dgm:spPr>
        <a:solidFill>
          <a:schemeClr val="accent6">
            <a:lumMod val="75000"/>
          </a:schemeClr>
        </a:solidFill>
      </dgm:spPr>
      <dgm:t>
        <a:bodyPr/>
        <a:lstStyle/>
        <a:p>
          <a:r>
            <a:rPr lang="en-US" sz="2400" dirty="0" err="1">
              <a:latin typeface="+mn-lt"/>
            </a:rPr>
            <a:t>Mở</a:t>
          </a:r>
          <a:r>
            <a:rPr lang="en-US" sz="2400" dirty="0">
              <a:latin typeface="+mn-lt"/>
            </a:rPr>
            <a:t> </a:t>
          </a:r>
          <a:r>
            <a:rPr lang="en-US" sz="2400" dirty="0" err="1">
              <a:latin typeface="+mn-lt"/>
            </a:rPr>
            <a:t>nhiều</a:t>
          </a:r>
          <a:r>
            <a:rPr lang="en-US" sz="2400" dirty="0">
              <a:latin typeface="+mn-lt"/>
            </a:rPr>
            <a:t> </a:t>
          </a:r>
          <a:r>
            <a:rPr lang="en-US" sz="2400" dirty="0" err="1">
              <a:latin typeface="+mn-lt"/>
            </a:rPr>
            <a:t>trường</a:t>
          </a:r>
          <a:r>
            <a:rPr lang="en-US" sz="2400" dirty="0">
              <a:latin typeface="+mn-lt"/>
            </a:rPr>
            <a:t> </a:t>
          </a:r>
          <a:r>
            <a:rPr lang="en-US" sz="2400" dirty="0" err="1">
              <a:latin typeface="+mn-lt"/>
            </a:rPr>
            <a:t>học</a:t>
          </a:r>
          <a:r>
            <a:rPr lang="en-US" sz="2400" dirty="0">
              <a:latin typeface="+mn-lt"/>
            </a:rPr>
            <a:t> </a:t>
          </a:r>
          <a:r>
            <a:rPr lang="en-US" sz="2400" dirty="0" err="1">
              <a:latin typeface="+mn-lt"/>
            </a:rPr>
            <a:t>dạy</a:t>
          </a:r>
          <a:r>
            <a:rPr lang="en-US" sz="2400" dirty="0">
              <a:latin typeface="+mn-lt"/>
            </a:rPr>
            <a:t> </a:t>
          </a:r>
          <a:r>
            <a:rPr lang="en-US" sz="2400" dirty="0" err="1">
              <a:latin typeface="+mn-lt"/>
            </a:rPr>
            <a:t>chữ</a:t>
          </a:r>
          <a:r>
            <a:rPr lang="en-US" sz="2400" dirty="0">
              <a:latin typeface="+mn-lt"/>
            </a:rPr>
            <a:t> </a:t>
          </a:r>
          <a:r>
            <a:rPr lang="en-US" sz="2400" dirty="0" err="1">
              <a:latin typeface="+mn-lt"/>
            </a:rPr>
            <a:t>Hán</a:t>
          </a:r>
          <a:r>
            <a:rPr lang="en-US" sz="2400" dirty="0">
              <a:latin typeface="+mn-lt"/>
            </a:rPr>
            <a:t> </a:t>
          </a:r>
          <a:r>
            <a:rPr lang="en-US" sz="2400" dirty="0" err="1">
              <a:latin typeface="+mn-lt"/>
            </a:rPr>
            <a:t>để</a:t>
          </a:r>
          <a:r>
            <a:rPr lang="en-US" sz="2400" dirty="0">
              <a:latin typeface="+mn-lt"/>
            </a:rPr>
            <a:t> </a:t>
          </a:r>
          <a:r>
            <a:rPr lang="en-US" sz="2400" dirty="0" err="1">
              <a:latin typeface="+mn-lt"/>
            </a:rPr>
            <a:t>đào</a:t>
          </a:r>
          <a:r>
            <a:rPr lang="en-US" sz="2400" dirty="0">
              <a:latin typeface="+mn-lt"/>
            </a:rPr>
            <a:t> </a:t>
          </a:r>
          <a:r>
            <a:rPr lang="en-US" sz="2400" dirty="0" err="1">
              <a:latin typeface="+mn-lt"/>
            </a:rPr>
            <a:t>tạo</a:t>
          </a:r>
          <a:r>
            <a:rPr lang="en-US" sz="2400" dirty="0">
              <a:latin typeface="+mn-lt"/>
            </a:rPr>
            <a:t> </a:t>
          </a:r>
          <a:r>
            <a:rPr lang="en-US" sz="2400" dirty="0" err="1">
              <a:latin typeface="+mn-lt"/>
            </a:rPr>
            <a:t>tay</a:t>
          </a:r>
          <a:r>
            <a:rPr lang="en-US" sz="2400" dirty="0">
              <a:latin typeface="+mn-lt"/>
            </a:rPr>
            <a:t> </a:t>
          </a:r>
          <a:r>
            <a:rPr lang="en-US" sz="2400" dirty="0" err="1">
              <a:latin typeface="+mn-lt"/>
            </a:rPr>
            <a:t>sai</a:t>
          </a:r>
          <a:endParaRPr lang="en-US" sz="2400" dirty="0">
            <a:latin typeface="+mn-lt"/>
          </a:endParaRPr>
        </a:p>
      </dgm:t>
    </dgm:pt>
    <dgm:pt modelId="{482A26AD-B40B-4B48-A63E-8D72F370B91C}" type="parTrans" cxnId="{5515D7CE-A396-430B-B298-22EF0F922476}">
      <dgm:prSet/>
      <dgm:spPr/>
      <dgm:t>
        <a:bodyPr/>
        <a:lstStyle/>
        <a:p>
          <a:endParaRPr lang="en-US"/>
        </a:p>
      </dgm:t>
    </dgm:pt>
    <dgm:pt modelId="{B3465423-47F7-48E4-9CC9-126C295F16E9}" type="sibTrans" cxnId="{5515D7CE-A396-430B-B298-22EF0F922476}">
      <dgm:prSet/>
      <dgm:spPr/>
      <dgm:t>
        <a:bodyPr/>
        <a:lstStyle/>
        <a:p>
          <a:endParaRPr lang="en-US"/>
        </a:p>
      </dgm:t>
    </dgm:pt>
    <dgm:pt modelId="{15967D02-F6D6-48E5-B42A-99ADC5A0B67C}" type="pres">
      <dgm:prSet presAssocID="{6F7FC42D-C1FC-406B-9C92-AE92E865080C}" presName="linear" presStyleCnt="0">
        <dgm:presLayoutVars>
          <dgm:dir/>
          <dgm:resizeHandles val="exact"/>
        </dgm:presLayoutVars>
      </dgm:prSet>
      <dgm:spPr/>
    </dgm:pt>
    <dgm:pt modelId="{CBC754F3-99F0-40C6-8CCA-0CECB11DA01E}" type="pres">
      <dgm:prSet presAssocID="{72F6B492-9BAB-4242-AB8D-9937AA07D760}" presName="comp" presStyleCnt="0"/>
      <dgm:spPr/>
    </dgm:pt>
    <dgm:pt modelId="{F83D33E4-6560-48BA-A141-B2E8E6C37F7D}" type="pres">
      <dgm:prSet presAssocID="{72F6B492-9BAB-4242-AB8D-9937AA07D760}" presName="box" presStyleLbl="node1" presStyleIdx="0" presStyleCnt="3" custLinFactNeighborX="119" custLinFactNeighborY="466"/>
      <dgm:spPr/>
    </dgm:pt>
    <dgm:pt modelId="{C7B7744C-80B6-4870-9C7B-79181DEC473A}" type="pres">
      <dgm:prSet presAssocID="{72F6B492-9BAB-4242-AB8D-9937AA07D760}" presName="img" presStyleLbl="fgImgPlace1" presStyleIdx="0" presStyleCnt="3"/>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l="-2000" r="-2000"/>
          </a:stretch>
        </a:blipFill>
      </dgm:spPr>
    </dgm:pt>
    <dgm:pt modelId="{34617602-88BC-4D28-A7B7-2ED01F8F805E}" type="pres">
      <dgm:prSet presAssocID="{72F6B492-9BAB-4242-AB8D-9937AA07D760}" presName="text" presStyleLbl="node1" presStyleIdx="0" presStyleCnt="3">
        <dgm:presLayoutVars>
          <dgm:bulletEnabled val="1"/>
        </dgm:presLayoutVars>
      </dgm:prSet>
      <dgm:spPr/>
    </dgm:pt>
    <dgm:pt modelId="{CBEB9C0E-3499-44EE-B38F-F5E720553120}" type="pres">
      <dgm:prSet presAssocID="{62C7CDD3-2D77-4F0D-806B-A704E4F1951E}" presName="spacer" presStyleCnt="0"/>
      <dgm:spPr/>
    </dgm:pt>
    <dgm:pt modelId="{6E6FC651-7920-4B1A-89DF-57483BE4D367}" type="pres">
      <dgm:prSet presAssocID="{8C0091ED-91A8-45D3-977A-4AD0740052CC}" presName="comp" presStyleCnt="0"/>
      <dgm:spPr/>
    </dgm:pt>
    <dgm:pt modelId="{7BC721CB-DAE2-4AB4-AA7A-723C1DA1708A}" type="pres">
      <dgm:prSet presAssocID="{8C0091ED-91A8-45D3-977A-4AD0740052CC}" presName="box" presStyleLbl="node1" presStyleIdx="1" presStyleCnt="3" custLinFactNeighborX="-1668"/>
      <dgm:spPr/>
    </dgm:pt>
    <dgm:pt modelId="{C83C9154-2592-404D-87EA-C30C2E11F601}" type="pres">
      <dgm:prSet presAssocID="{8C0091ED-91A8-45D3-977A-4AD0740052CC}" presName="img" presStyleLbl="fgImgPlace1" presStyleIdx="1" presStyleCnt="3"/>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l="-6000" r="-6000"/>
          </a:stretch>
        </a:blipFill>
      </dgm:spPr>
    </dgm:pt>
    <dgm:pt modelId="{3B97547F-6076-453D-8EEA-CE7F08D8E5F6}" type="pres">
      <dgm:prSet presAssocID="{8C0091ED-91A8-45D3-977A-4AD0740052CC}" presName="text" presStyleLbl="node1" presStyleIdx="1" presStyleCnt="3">
        <dgm:presLayoutVars>
          <dgm:bulletEnabled val="1"/>
        </dgm:presLayoutVars>
      </dgm:prSet>
      <dgm:spPr/>
    </dgm:pt>
    <dgm:pt modelId="{05FD1276-A1B9-4CE3-800F-24833ECD8F62}" type="pres">
      <dgm:prSet presAssocID="{97787CC8-0872-45FD-AEA5-869957D1ED73}" presName="spacer" presStyleCnt="0"/>
      <dgm:spPr/>
    </dgm:pt>
    <dgm:pt modelId="{A46589CF-0101-4530-835E-A4B69AA5DC6D}" type="pres">
      <dgm:prSet presAssocID="{6A5AF82D-2F0F-492F-8F1F-55AF8BAD78F5}" presName="comp" presStyleCnt="0"/>
      <dgm:spPr/>
    </dgm:pt>
    <dgm:pt modelId="{8B850BFC-FDF6-400F-BC01-9D41F53B7FBF}" type="pres">
      <dgm:prSet presAssocID="{6A5AF82D-2F0F-492F-8F1F-55AF8BAD78F5}" presName="box" presStyleLbl="node1" presStyleIdx="2" presStyleCnt="3" custScaleY="123412" custLinFactNeighborX="-1668"/>
      <dgm:spPr/>
    </dgm:pt>
    <dgm:pt modelId="{4AB85100-FB88-4DD6-AE28-2DF898FC1602}" type="pres">
      <dgm:prSet presAssocID="{6A5AF82D-2F0F-492F-8F1F-55AF8BAD78F5}" presName="img" presStyleLbl="fgImgPlace1" presStyleIdx="2" presStyleCnt="3"/>
      <dgm:spPr>
        <a:blipFill rotWithShape="1">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dgm:spPr>
    </dgm:pt>
    <dgm:pt modelId="{FE80EDBF-099D-438D-9756-F97B273C9336}" type="pres">
      <dgm:prSet presAssocID="{6A5AF82D-2F0F-492F-8F1F-55AF8BAD78F5}" presName="text" presStyleLbl="node1" presStyleIdx="2" presStyleCnt="3">
        <dgm:presLayoutVars>
          <dgm:bulletEnabled val="1"/>
        </dgm:presLayoutVars>
      </dgm:prSet>
      <dgm:spPr/>
    </dgm:pt>
  </dgm:ptLst>
  <dgm:cxnLst>
    <dgm:cxn modelId="{594D9911-B561-4BF1-9C16-3B5E8731D96E}" srcId="{6A5AF82D-2F0F-492F-8F1F-55AF8BAD78F5}" destId="{430BC897-2952-4A7D-BAAD-5FE14D25C20E}" srcOrd="2" destOrd="0" parTransId="{683CC658-5266-497E-B80D-EB3CFDAF6B5D}" sibTransId="{A29B4076-7FD6-4027-8ED2-8195EBD4FE96}"/>
    <dgm:cxn modelId="{E6674419-0AC8-46CB-8C4E-60ED830DBFDE}" type="presOf" srcId="{F3B8618C-BA85-4572-893F-106DDDDA46FC}" destId="{7BC721CB-DAE2-4AB4-AA7A-723C1DA1708A}" srcOrd="0" destOrd="1" presId="urn:microsoft.com/office/officeart/2005/8/layout/vList4"/>
    <dgm:cxn modelId="{E2C96E19-4266-41D0-83BC-3CB27A0192AA}" srcId="{6F7FC42D-C1FC-406B-9C92-AE92E865080C}" destId="{72F6B492-9BAB-4242-AB8D-9937AA07D760}" srcOrd="0" destOrd="0" parTransId="{B6019CE8-A3FC-47C4-BBF5-4AE04CB6450A}" sibTransId="{62C7CDD3-2D77-4F0D-806B-A704E4F1951E}"/>
    <dgm:cxn modelId="{0B040626-3C1C-496E-A106-741741F7299F}" srcId="{8C0091ED-91A8-45D3-977A-4AD0740052CC}" destId="{F3B8618C-BA85-4572-893F-106DDDDA46FC}" srcOrd="0" destOrd="0" parTransId="{CDFF76D2-FE12-4A1A-A33B-6C77AF000760}" sibTransId="{1CAD2D37-AB38-4F2C-9C9E-F5A525D393A1}"/>
    <dgm:cxn modelId="{C724093A-0589-48E2-AB94-B1B16D21E140}" type="presOf" srcId="{CAC4DC13-85B7-4129-8CF3-5AD7AD1744D8}" destId="{34617602-88BC-4D28-A7B7-2ED01F8F805E}" srcOrd="1" destOrd="2" presId="urn:microsoft.com/office/officeart/2005/8/layout/vList4"/>
    <dgm:cxn modelId="{F00E273C-ED16-4AF5-B0AB-3F3ADBB63E0F}" type="presOf" srcId="{574C27EB-5F00-4A5F-9E11-7760A6EEFA17}" destId="{F83D33E4-6560-48BA-A141-B2E8E6C37F7D}" srcOrd="0" destOrd="1" presId="urn:microsoft.com/office/officeart/2005/8/layout/vList4"/>
    <dgm:cxn modelId="{73BB7140-D875-445D-96F0-09031B59C38E}" srcId="{6F7FC42D-C1FC-406B-9C92-AE92E865080C}" destId="{8C0091ED-91A8-45D3-977A-4AD0740052CC}" srcOrd="1" destOrd="0" parTransId="{2F5CE89C-6ABD-46C3-ABEE-DBA7E32A935A}" sibTransId="{97787CC8-0872-45FD-AEA5-869957D1ED73}"/>
    <dgm:cxn modelId="{2AE1AC5B-E446-46FC-8B48-50E9A68145ED}" type="presOf" srcId="{6A5AF82D-2F0F-492F-8F1F-55AF8BAD78F5}" destId="{8B850BFC-FDF6-400F-BC01-9D41F53B7FBF}" srcOrd="0" destOrd="0" presId="urn:microsoft.com/office/officeart/2005/8/layout/vList4"/>
    <dgm:cxn modelId="{A1B5445D-4961-44B6-BB6D-2D8A679F8EB9}" type="presOf" srcId="{6F7FC42D-C1FC-406B-9C92-AE92E865080C}" destId="{15967D02-F6D6-48E5-B42A-99ADC5A0B67C}" srcOrd="0" destOrd="0" presId="urn:microsoft.com/office/officeart/2005/8/layout/vList4"/>
    <dgm:cxn modelId="{EC461F5E-B95C-473F-823A-8F154DC71960}" type="presOf" srcId="{277A883D-4B6F-40EC-A90F-D5D289EA946C}" destId="{34617602-88BC-4D28-A7B7-2ED01F8F805E}" srcOrd="1" destOrd="3" presId="urn:microsoft.com/office/officeart/2005/8/layout/vList4"/>
    <dgm:cxn modelId="{273DD861-D74F-45C9-A8C9-C3312217BE39}" type="presOf" srcId="{4000641A-040E-4848-93A4-A657B5642AE5}" destId="{8B850BFC-FDF6-400F-BC01-9D41F53B7FBF}" srcOrd="0" destOrd="4" presId="urn:microsoft.com/office/officeart/2005/8/layout/vList4"/>
    <dgm:cxn modelId="{FB5C3262-4B96-469A-A9DC-E0B603A40D85}" type="presOf" srcId="{574C27EB-5F00-4A5F-9E11-7760A6EEFA17}" destId="{34617602-88BC-4D28-A7B7-2ED01F8F805E}" srcOrd="1" destOrd="1" presId="urn:microsoft.com/office/officeart/2005/8/layout/vList4"/>
    <dgm:cxn modelId="{EA2A9764-AA55-4D0F-9914-636E21ABABDE}" type="presOf" srcId="{6A5AF82D-2F0F-492F-8F1F-55AF8BAD78F5}" destId="{FE80EDBF-099D-438D-9756-F97B273C9336}" srcOrd="1" destOrd="0" presId="urn:microsoft.com/office/officeart/2005/8/layout/vList4"/>
    <dgm:cxn modelId="{EDD3A244-423C-4363-849F-D9694BDD0107}" type="presOf" srcId="{C31BAD94-2D39-4158-AF2D-CA488655B63D}" destId="{7BC721CB-DAE2-4AB4-AA7A-723C1DA1708A}" srcOrd="0" destOrd="2" presId="urn:microsoft.com/office/officeart/2005/8/layout/vList4"/>
    <dgm:cxn modelId="{6523BE44-AD87-4270-8D4B-1C5581EDAAB9}" type="presOf" srcId="{CAC4DC13-85B7-4129-8CF3-5AD7AD1744D8}" destId="{F83D33E4-6560-48BA-A141-B2E8E6C37F7D}" srcOrd="0" destOrd="2" presId="urn:microsoft.com/office/officeart/2005/8/layout/vList4"/>
    <dgm:cxn modelId="{86C5974A-01DE-45BF-AF61-693CD1BD67A5}" type="presOf" srcId="{F3B8618C-BA85-4572-893F-106DDDDA46FC}" destId="{3B97547F-6076-453D-8EEA-CE7F08D8E5F6}" srcOrd="1" destOrd="1" presId="urn:microsoft.com/office/officeart/2005/8/layout/vList4"/>
    <dgm:cxn modelId="{7266FA8A-9EF1-4943-A2BC-55750D76E5FC}" type="presOf" srcId="{3E7BBEAD-CFD9-41E7-BE9C-5D25115A301B}" destId="{8B850BFC-FDF6-400F-BC01-9D41F53B7FBF}" srcOrd="0" destOrd="2" presId="urn:microsoft.com/office/officeart/2005/8/layout/vList4"/>
    <dgm:cxn modelId="{3E81C38B-8ACF-46B9-A383-06178D448468}" type="presOf" srcId="{72F6B492-9BAB-4242-AB8D-9937AA07D760}" destId="{F83D33E4-6560-48BA-A141-B2E8E6C37F7D}" srcOrd="0" destOrd="0" presId="urn:microsoft.com/office/officeart/2005/8/layout/vList4"/>
    <dgm:cxn modelId="{9BA48AA3-0248-41AA-B707-8677A413EB93}" type="presOf" srcId="{8C0091ED-91A8-45D3-977A-4AD0740052CC}" destId="{7BC721CB-DAE2-4AB4-AA7A-723C1DA1708A}" srcOrd="0" destOrd="0" presId="urn:microsoft.com/office/officeart/2005/8/layout/vList4"/>
    <dgm:cxn modelId="{29BBC3A3-5BBF-465A-9A24-1B7F458C364C}" type="presOf" srcId="{72F6B492-9BAB-4242-AB8D-9937AA07D760}" destId="{34617602-88BC-4D28-A7B7-2ED01F8F805E}" srcOrd="1" destOrd="0" presId="urn:microsoft.com/office/officeart/2005/8/layout/vList4"/>
    <dgm:cxn modelId="{D7E2F1A5-A647-4B61-9AAB-0D0A1D846813}" srcId="{72F6B492-9BAB-4242-AB8D-9937AA07D760}" destId="{574C27EB-5F00-4A5F-9E11-7760A6EEFA17}" srcOrd="0" destOrd="0" parTransId="{6C3FF7E3-02B0-47A2-9EDD-63A9D55E1D8B}" sibTransId="{33B7E021-550A-4826-B7F2-8A00FE1F6F8E}"/>
    <dgm:cxn modelId="{C57785AB-849B-4AF5-8371-58DA24302DC1}" type="presOf" srcId="{277A883D-4B6F-40EC-A90F-D5D289EA946C}" destId="{F83D33E4-6560-48BA-A141-B2E8E6C37F7D}" srcOrd="0" destOrd="3" presId="urn:microsoft.com/office/officeart/2005/8/layout/vList4"/>
    <dgm:cxn modelId="{CE91E5B5-1330-4CFB-A7A7-FC848CC2C835}" type="presOf" srcId="{00F48348-5595-484B-8FE8-CB0080D59691}" destId="{8B850BFC-FDF6-400F-BC01-9D41F53B7FBF}" srcOrd="0" destOrd="1" presId="urn:microsoft.com/office/officeart/2005/8/layout/vList4"/>
    <dgm:cxn modelId="{6F757FB8-2BDA-43B3-9325-B43D4B976875}" type="presOf" srcId="{430BC897-2952-4A7D-BAAD-5FE14D25C20E}" destId="{8B850BFC-FDF6-400F-BC01-9D41F53B7FBF}" srcOrd="0" destOrd="3" presId="urn:microsoft.com/office/officeart/2005/8/layout/vList4"/>
    <dgm:cxn modelId="{027225B9-8E15-4D22-A18A-054E278C5FCE}" srcId="{8C0091ED-91A8-45D3-977A-4AD0740052CC}" destId="{C31BAD94-2D39-4158-AF2D-CA488655B63D}" srcOrd="1" destOrd="0" parTransId="{8ACE1A80-37A4-472F-83BD-B52A593D9481}" sibTransId="{095A98C3-3300-4D2E-86C8-2AC5674C102C}"/>
    <dgm:cxn modelId="{2ED413C9-ACBC-4376-BCE2-4611A0D79DA3}" srcId="{72F6B492-9BAB-4242-AB8D-9937AA07D760}" destId="{277A883D-4B6F-40EC-A90F-D5D289EA946C}" srcOrd="2" destOrd="0" parTransId="{31B5F357-8171-4C45-9366-1E07C77851B8}" sibTransId="{8E7CA7A7-D010-43F1-A092-A291C4396E63}"/>
    <dgm:cxn modelId="{5E59BCC9-586B-412A-9975-5FC587A80CA8}" srcId="{6F7FC42D-C1FC-406B-9C92-AE92E865080C}" destId="{6A5AF82D-2F0F-492F-8F1F-55AF8BAD78F5}" srcOrd="2" destOrd="0" parTransId="{3A37620C-5059-4327-8630-98936F84A0F0}" sibTransId="{ECE04D69-3A50-4EAC-88C7-232B86432EB1}"/>
    <dgm:cxn modelId="{4F81F0CB-FAE4-4B12-8CF3-169FB62FEE0E}" type="presOf" srcId="{430BC897-2952-4A7D-BAAD-5FE14D25C20E}" destId="{FE80EDBF-099D-438D-9756-F97B273C9336}" srcOrd="1" destOrd="3" presId="urn:microsoft.com/office/officeart/2005/8/layout/vList4"/>
    <dgm:cxn modelId="{D7F62BCD-C149-42C1-82A2-794A030892E9}" srcId="{6A5AF82D-2F0F-492F-8F1F-55AF8BAD78F5}" destId="{3E7BBEAD-CFD9-41E7-BE9C-5D25115A301B}" srcOrd="1" destOrd="0" parTransId="{A30CE0A1-6B14-47D5-AD65-C771B459E92D}" sibTransId="{B9CEC481-A6CB-465A-A7EB-811D1BD02216}"/>
    <dgm:cxn modelId="{32ACACCD-A379-49B7-B4C0-0470924EF0BC}" srcId="{6A5AF82D-2F0F-492F-8F1F-55AF8BAD78F5}" destId="{00F48348-5595-484B-8FE8-CB0080D59691}" srcOrd="0" destOrd="0" parTransId="{9ABBEEBC-E13C-45F4-81DF-94699A06929F}" sibTransId="{F85B6A00-2A06-4C19-9CDB-F7D6AFA01EB0}"/>
    <dgm:cxn modelId="{8558FFCD-60D4-4C7D-9479-591F6F92E7CD}" type="presOf" srcId="{4000641A-040E-4848-93A4-A657B5642AE5}" destId="{FE80EDBF-099D-438D-9756-F97B273C9336}" srcOrd="1" destOrd="4" presId="urn:microsoft.com/office/officeart/2005/8/layout/vList4"/>
    <dgm:cxn modelId="{5515D7CE-A396-430B-B298-22EF0F922476}" srcId="{6A5AF82D-2F0F-492F-8F1F-55AF8BAD78F5}" destId="{4000641A-040E-4848-93A4-A657B5642AE5}" srcOrd="3" destOrd="0" parTransId="{482A26AD-B40B-4B48-A63E-8D72F370B91C}" sibTransId="{B3465423-47F7-48E4-9CC9-126C295F16E9}"/>
    <dgm:cxn modelId="{FD0557E3-4AE8-41C1-A306-4DE04E317176}" srcId="{72F6B492-9BAB-4242-AB8D-9937AA07D760}" destId="{CAC4DC13-85B7-4129-8CF3-5AD7AD1744D8}" srcOrd="1" destOrd="0" parTransId="{BDFCE0BE-E0C4-4032-90D0-732C556F5601}" sibTransId="{4983A2B9-F474-42BB-869D-EB50C2792868}"/>
    <dgm:cxn modelId="{028E5AE5-D2C3-44AD-B0C5-200568183DCA}" type="presOf" srcId="{C31BAD94-2D39-4158-AF2D-CA488655B63D}" destId="{3B97547F-6076-453D-8EEA-CE7F08D8E5F6}" srcOrd="1" destOrd="2" presId="urn:microsoft.com/office/officeart/2005/8/layout/vList4"/>
    <dgm:cxn modelId="{1F0AAFE9-EA7C-46FB-ACDF-75485217C4B1}" type="presOf" srcId="{8C0091ED-91A8-45D3-977A-4AD0740052CC}" destId="{3B97547F-6076-453D-8EEA-CE7F08D8E5F6}" srcOrd="1" destOrd="0" presId="urn:microsoft.com/office/officeart/2005/8/layout/vList4"/>
    <dgm:cxn modelId="{F314D1FA-3C2C-4231-A095-C0BE2EFCD048}" type="presOf" srcId="{00F48348-5595-484B-8FE8-CB0080D59691}" destId="{FE80EDBF-099D-438D-9756-F97B273C9336}" srcOrd="1" destOrd="1" presId="urn:microsoft.com/office/officeart/2005/8/layout/vList4"/>
    <dgm:cxn modelId="{2AE2B5FC-ABFC-401D-A4CC-CAD16E3296CC}" type="presOf" srcId="{3E7BBEAD-CFD9-41E7-BE9C-5D25115A301B}" destId="{FE80EDBF-099D-438D-9756-F97B273C9336}" srcOrd="1" destOrd="2" presId="urn:microsoft.com/office/officeart/2005/8/layout/vList4"/>
    <dgm:cxn modelId="{806ECE8D-58FD-491A-BDAF-74E677A05EE2}" type="presParOf" srcId="{15967D02-F6D6-48E5-B42A-99ADC5A0B67C}" destId="{CBC754F3-99F0-40C6-8CCA-0CECB11DA01E}" srcOrd="0" destOrd="0" presId="urn:microsoft.com/office/officeart/2005/8/layout/vList4"/>
    <dgm:cxn modelId="{6E515607-0E9F-4C69-AC49-39552633763E}" type="presParOf" srcId="{CBC754F3-99F0-40C6-8CCA-0CECB11DA01E}" destId="{F83D33E4-6560-48BA-A141-B2E8E6C37F7D}" srcOrd="0" destOrd="0" presId="urn:microsoft.com/office/officeart/2005/8/layout/vList4"/>
    <dgm:cxn modelId="{DF491438-F0C1-4520-8D9B-1E870B36A71D}" type="presParOf" srcId="{CBC754F3-99F0-40C6-8CCA-0CECB11DA01E}" destId="{C7B7744C-80B6-4870-9C7B-79181DEC473A}" srcOrd="1" destOrd="0" presId="urn:microsoft.com/office/officeart/2005/8/layout/vList4"/>
    <dgm:cxn modelId="{A7D8A3CF-87FE-42B6-9993-D0C341C7F5A0}" type="presParOf" srcId="{CBC754F3-99F0-40C6-8CCA-0CECB11DA01E}" destId="{34617602-88BC-4D28-A7B7-2ED01F8F805E}" srcOrd="2" destOrd="0" presId="urn:microsoft.com/office/officeart/2005/8/layout/vList4"/>
    <dgm:cxn modelId="{E3628969-AA17-40A5-B44B-23C58F3C9247}" type="presParOf" srcId="{15967D02-F6D6-48E5-B42A-99ADC5A0B67C}" destId="{CBEB9C0E-3499-44EE-B38F-F5E720553120}" srcOrd="1" destOrd="0" presId="urn:microsoft.com/office/officeart/2005/8/layout/vList4"/>
    <dgm:cxn modelId="{2DF5768A-42FA-473B-8D2A-49E2ABEA274E}" type="presParOf" srcId="{15967D02-F6D6-48E5-B42A-99ADC5A0B67C}" destId="{6E6FC651-7920-4B1A-89DF-57483BE4D367}" srcOrd="2" destOrd="0" presId="urn:microsoft.com/office/officeart/2005/8/layout/vList4"/>
    <dgm:cxn modelId="{2A5AD9DD-395C-45D3-B026-EBB2369A704C}" type="presParOf" srcId="{6E6FC651-7920-4B1A-89DF-57483BE4D367}" destId="{7BC721CB-DAE2-4AB4-AA7A-723C1DA1708A}" srcOrd="0" destOrd="0" presId="urn:microsoft.com/office/officeart/2005/8/layout/vList4"/>
    <dgm:cxn modelId="{7012CF7E-1403-41DA-96C9-448AEBA82AA5}" type="presParOf" srcId="{6E6FC651-7920-4B1A-89DF-57483BE4D367}" destId="{C83C9154-2592-404D-87EA-C30C2E11F601}" srcOrd="1" destOrd="0" presId="urn:microsoft.com/office/officeart/2005/8/layout/vList4"/>
    <dgm:cxn modelId="{375F1B7E-8A42-48BB-9FEB-B0F7A37B105D}" type="presParOf" srcId="{6E6FC651-7920-4B1A-89DF-57483BE4D367}" destId="{3B97547F-6076-453D-8EEA-CE7F08D8E5F6}" srcOrd="2" destOrd="0" presId="urn:microsoft.com/office/officeart/2005/8/layout/vList4"/>
    <dgm:cxn modelId="{3E7D3418-D53F-413B-B394-4C08719FA868}" type="presParOf" srcId="{15967D02-F6D6-48E5-B42A-99ADC5A0B67C}" destId="{05FD1276-A1B9-4CE3-800F-24833ECD8F62}" srcOrd="3" destOrd="0" presId="urn:microsoft.com/office/officeart/2005/8/layout/vList4"/>
    <dgm:cxn modelId="{F38BAC97-71A7-418E-9681-602665A5600B}" type="presParOf" srcId="{15967D02-F6D6-48E5-B42A-99ADC5A0B67C}" destId="{A46589CF-0101-4530-835E-A4B69AA5DC6D}" srcOrd="4" destOrd="0" presId="urn:microsoft.com/office/officeart/2005/8/layout/vList4"/>
    <dgm:cxn modelId="{0D519D80-FCE0-47F0-BA49-F1BB3A5C539A}" type="presParOf" srcId="{A46589CF-0101-4530-835E-A4B69AA5DC6D}" destId="{8B850BFC-FDF6-400F-BC01-9D41F53B7FBF}" srcOrd="0" destOrd="0" presId="urn:microsoft.com/office/officeart/2005/8/layout/vList4"/>
    <dgm:cxn modelId="{3DB08A00-8AEA-425B-89B0-B5D7C28EAE02}" type="presParOf" srcId="{A46589CF-0101-4530-835E-A4B69AA5DC6D}" destId="{4AB85100-FB88-4DD6-AE28-2DF898FC1602}" srcOrd="1" destOrd="0" presId="urn:microsoft.com/office/officeart/2005/8/layout/vList4"/>
    <dgm:cxn modelId="{CE01B916-EC12-4DC0-8B11-A555D6266400}" type="presParOf" srcId="{A46589CF-0101-4530-835E-A4B69AA5DC6D}" destId="{FE80EDBF-099D-438D-9756-F97B273C9336}"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408FABF2-F52E-463A-AC4E-3C4428A87DA8}"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BAC8C3D-F1B9-4B00-85F7-2BCF4CE9C635}">
      <dgm:prSet phldrT="[Text]"/>
      <dgm:spPr>
        <a:solidFill>
          <a:schemeClr val="accent5"/>
        </a:solidFill>
      </dgm:spPr>
      <dgm:t>
        <a:bodyPr/>
        <a:lstStyle/>
        <a:p>
          <a:pPr algn="just"/>
          <a:r>
            <a:rPr lang="en-US" altLang="en-US" dirty="0" err="1">
              <a:solidFill>
                <a:srgbClr val="FFFF00"/>
              </a:solidFill>
              <a:latin typeface="Times New Roman" panose="02020603050405020304" pitchFamily="18" charset="0"/>
              <a:cs typeface="Times New Roman" panose="02020603050405020304" pitchFamily="18" charset="0"/>
            </a:rPr>
            <a:t>Năm</a:t>
          </a:r>
          <a:r>
            <a:rPr lang="en-US" altLang="en-US" dirty="0">
              <a:solidFill>
                <a:srgbClr val="FFFF00"/>
              </a:solidFill>
              <a:latin typeface="Times New Roman" panose="02020603050405020304" pitchFamily="18" charset="0"/>
              <a:cs typeface="Times New Roman" panose="02020603050405020304" pitchFamily="18" charset="0"/>
            </a:rPr>
            <a:t> 1416, Lê </a:t>
          </a:r>
          <a:r>
            <a:rPr lang="en-US" altLang="en-US" dirty="0" err="1">
              <a:solidFill>
                <a:srgbClr val="FFFF00"/>
              </a:solidFill>
              <a:latin typeface="Times New Roman" panose="02020603050405020304" pitchFamily="18" charset="0"/>
              <a:cs typeface="Times New Roman" panose="02020603050405020304" pitchFamily="18" charset="0"/>
            </a:rPr>
            <a:t>Lợi</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và</a:t>
          </a:r>
          <a:r>
            <a:rPr lang="en-US" altLang="en-US" dirty="0">
              <a:solidFill>
                <a:srgbClr val="FFFF00"/>
              </a:solidFill>
              <a:latin typeface="Times New Roman" panose="02020603050405020304" pitchFamily="18" charset="0"/>
              <a:cs typeface="Times New Roman" panose="02020603050405020304" pitchFamily="18" charset="0"/>
            </a:rPr>
            <a:t> 18 </a:t>
          </a:r>
          <a:r>
            <a:rPr lang="en-US" altLang="en-US" dirty="0" err="1">
              <a:solidFill>
                <a:srgbClr val="FFFF00"/>
              </a:solidFill>
              <a:latin typeface="Times New Roman" panose="02020603050405020304" pitchFamily="18" charset="0"/>
              <a:cs typeface="Times New Roman" panose="02020603050405020304" pitchFamily="18" charset="0"/>
            </a:rPr>
            <a:t>người</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nghĩa</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sĩ</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tổ</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chức</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Hội</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thề</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Lũng</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Nhai</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thê</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hiện</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quyết</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tâm</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đoàn</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kết</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đánh</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giặc</a:t>
          </a:r>
          <a:r>
            <a:rPr lang="en-US" altLang="en-US" dirty="0">
              <a:solidFill>
                <a:srgbClr val="FFFF00"/>
              </a:solidFill>
              <a:latin typeface="Times New Roman" panose="02020603050405020304" pitchFamily="18" charset="0"/>
              <a:cs typeface="Times New Roman" panose="02020603050405020304" pitchFamily="18" charset="0"/>
            </a:rPr>
            <a:t>.</a:t>
          </a:r>
          <a:endParaRPr lang="en-US" dirty="0">
            <a:solidFill>
              <a:srgbClr val="FFFF00"/>
            </a:solidFill>
          </a:endParaRPr>
        </a:p>
      </dgm:t>
    </dgm:pt>
    <dgm:pt modelId="{A6771566-335B-4160-BB48-BBC41B9A9C7D}" type="parTrans" cxnId="{3F6F3395-2627-4711-87D0-F7B48111EC23}">
      <dgm:prSet/>
      <dgm:spPr/>
      <dgm:t>
        <a:bodyPr/>
        <a:lstStyle/>
        <a:p>
          <a:endParaRPr lang="en-US"/>
        </a:p>
      </dgm:t>
    </dgm:pt>
    <dgm:pt modelId="{2DB16B81-DB66-43DA-9E68-8E693C2CF821}" type="sibTrans" cxnId="{3F6F3395-2627-4711-87D0-F7B48111EC23}">
      <dgm:prSet/>
      <dgm:spPr/>
      <dgm:t>
        <a:bodyPr/>
        <a:lstStyle/>
        <a:p>
          <a:endParaRPr lang="en-US"/>
        </a:p>
      </dgm:t>
    </dgm:pt>
    <dgm:pt modelId="{0ABECED1-2413-4945-ABCA-706ADF334B41}">
      <dgm:prSet phldrT="[Text]"/>
      <dgm:spPr>
        <a:solidFill>
          <a:schemeClr val="accent5"/>
        </a:solidFill>
      </dgm:spPr>
      <dgm:t>
        <a:bodyPr/>
        <a:lstStyle/>
        <a:p>
          <a:pPr algn="just"/>
          <a:r>
            <a:rPr lang="en-US" altLang="en-US" dirty="0">
              <a:solidFill>
                <a:srgbClr val="FFFF00"/>
              </a:solidFill>
              <a:latin typeface="Times New Roman" panose="02020603050405020304" pitchFamily="18" charset="0"/>
              <a:cs typeface="Times New Roman" panose="02020603050405020304" pitchFamily="18" charset="0"/>
            </a:rPr>
            <a:t>1418 Lê </a:t>
          </a:r>
          <a:r>
            <a:rPr lang="en-US" altLang="en-US" dirty="0" err="1">
              <a:solidFill>
                <a:srgbClr val="FFFF00"/>
              </a:solidFill>
              <a:latin typeface="Times New Roman" panose="02020603050405020304" pitchFamily="18" charset="0"/>
              <a:cs typeface="Times New Roman" panose="02020603050405020304" pitchFamily="18" charset="0"/>
            </a:rPr>
            <a:t>Lợi</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dựng</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cờ</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khởi</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nghĩa</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xưng</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Bình</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Định</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Vương</a:t>
          </a:r>
          <a:endParaRPr lang="en-US" dirty="0">
            <a:solidFill>
              <a:srgbClr val="FFFF00"/>
            </a:solidFill>
          </a:endParaRPr>
        </a:p>
      </dgm:t>
    </dgm:pt>
    <dgm:pt modelId="{C2AD30F6-B47D-4F0D-B44F-BBD3BE454069}" type="parTrans" cxnId="{866DF081-4A34-46C1-8AE5-A1B4CA97F7F4}">
      <dgm:prSet/>
      <dgm:spPr/>
      <dgm:t>
        <a:bodyPr/>
        <a:lstStyle/>
        <a:p>
          <a:endParaRPr lang="en-US"/>
        </a:p>
      </dgm:t>
    </dgm:pt>
    <dgm:pt modelId="{24A18DD0-5504-4CB3-853C-5285A557EF6D}" type="sibTrans" cxnId="{866DF081-4A34-46C1-8AE5-A1B4CA97F7F4}">
      <dgm:prSet/>
      <dgm:spPr/>
      <dgm:t>
        <a:bodyPr/>
        <a:lstStyle/>
        <a:p>
          <a:endParaRPr lang="en-US"/>
        </a:p>
      </dgm:t>
    </dgm:pt>
    <dgm:pt modelId="{691A23DB-7712-4AC1-8E99-58AAFEF08376}">
      <dgm:prSet phldrT="[Text]"/>
      <dgm:spPr>
        <a:solidFill>
          <a:schemeClr val="accent5"/>
        </a:solidFill>
      </dgm:spPr>
      <dgm:t>
        <a:bodyPr/>
        <a:lstStyle/>
        <a:p>
          <a:pPr algn="just"/>
          <a:r>
            <a:rPr lang="vi-VN" altLang="en-US" dirty="0">
              <a:solidFill>
                <a:srgbClr val="FFFF00"/>
              </a:solidFill>
              <a:latin typeface="Times New Roman" panose="02020603050405020304" pitchFamily="18" charset="0"/>
              <a:cs typeface="Times New Roman" panose="02020603050405020304" pitchFamily="18" charset="0"/>
            </a:rPr>
            <a:t>Khởi nghĩa Lam Sơn gồm ba giai đoạn lớn</a:t>
          </a:r>
          <a:endParaRPr lang="en-US" dirty="0">
            <a:solidFill>
              <a:srgbClr val="FFFF00"/>
            </a:solidFill>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4BEDF8AF-C8E5-4F15-B48F-425B25ABE996}" type="parTrans" cxnId="{C6598088-1327-4F6E-B66C-5B2C3036DEF1}">
      <dgm:prSet/>
      <dgm:spPr/>
      <dgm:t>
        <a:bodyPr/>
        <a:lstStyle/>
        <a:p>
          <a:endParaRPr lang="en-US"/>
        </a:p>
      </dgm:t>
    </dgm:pt>
    <dgm:pt modelId="{BBE82801-D796-45EB-B411-01C4241CEC2C}" type="sibTrans" cxnId="{C6598088-1327-4F6E-B66C-5B2C3036DEF1}">
      <dgm:prSet/>
      <dgm:spPr/>
      <dgm:t>
        <a:bodyPr/>
        <a:lstStyle/>
        <a:p>
          <a:endParaRPr lang="en-US"/>
        </a:p>
      </dgm:t>
    </dgm:pt>
    <dgm:pt modelId="{EC464C3C-4621-4E0F-BE64-52DF82D1C868}" type="pres">
      <dgm:prSet presAssocID="{408FABF2-F52E-463A-AC4E-3C4428A87DA8}" presName="linearFlow" presStyleCnt="0">
        <dgm:presLayoutVars>
          <dgm:dir/>
          <dgm:resizeHandles val="exact"/>
        </dgm:presLayoutVars>
      </dgm:prSet>
      <dgm:spPr/>
    </dgm:pt>
    <dgm:pt modelId="{9C4687FC-EC3A-4F11-A236-FA379693EAB2}" type="pres">
      <dgm:prSet presAssocID="{FBAC8C3D-F1B9-4B00-85F7-2BCF4CE9C635}" presName="composite" presStyleCnt="0"/>
      <dgm:spPr/>
    </dgm:pt>
    <dgm:pt modelId="{66044A60-2883-4A51-8724-605402544B72}" type="pres">
      <dgm:prSet presAssocID="{FBAC8C3D-F1B9-4B00-85F7-2BCF4CE9C635}" presName="imgShp" presStyleLbl="fgImgPlace1" presStyleIdx="0" presStyleCnt="3"/>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l="-32000" r="-32000"/>
          </a:stretch>
        </a:blipFill>
      </dgm:spPr>
    </dgm:pt>
    <dgm:pt modelId="{D8C7C8CA-C947-4E7D-9BD1-E52DE09D8FF5}" type="pres">
      <dgm:prSet presAssocID="{FBAC8C3D-F1B9-4B00-85F7-2BCF4CE9C635}" presName="txShp" presStyleLbl="node1" presStyleIdx="0" presStyleCnt="3">
        <dgm:presLayoutVars>
          <dgm:bulletEnabled val="1"/>
        </dgm:presLayoutVars>
      </dgm:prSet>
      <dgm:spPr/>
    </dgm:pt>
    <dgm:pt modelId="{598B6B30-14D6-4A1C-A11F-98240953491D}" type="pres">
      <dgm:prSet presAssocID="{2DB16B81-DB66-43DA-9E68-8E693C2CF821}" presName="spacing" presStyleCnt="0"/>
      <dgm:spPr/>
    </dgm:pt>
    <dgm:pt modelId="{733DEC7B-537E-4B7B-8C7B-FA09FA2131EE}" type="pres">
      <dgm:prSet presAssocID="{0ABECED1-2413-4945-ABCA-706ADF334B41}" presName="composite" presStyleCnt="0"/>
      <dgm:spPr/>
    </dgm:pt>
    <dgm:pt modelId="{64BD10BF-BE0F-434D-BC40-903E185E41BC}" type="pres">
      <dgm:prSet presAssocID="{0ABECED1-2413-4945-ABCA-706ADF334B41}" presName="imgShp" presStyleLbl="fgImgPlace1" presStyleIdx="1" presStyleCnt="3"/>
      <dgm:spPr>
        <a:blipFill rotWithShape="1">
          <a:blip xmlns:r="http://schemas.openxmlformats.org/officeDocument/2006/relationships" r:embed="rId3"/>
          <a:srcRect/>
          <a:stretch>
            <a:fillRect l="-14000" r="-14000"/>
          </a:stretch>
        </a:blipFill>
      </dgm:spPr>
    </dgm:pt>
    <dgm:pt modelId="{49FC068A-E0F1-4468-8B00-8DC26EA32E76}" type="pres">
      <dgm:prSet presAssocID="{0ABECED1-2413-4945-ABCA-706ADF334B41}" presName="txShp" presStyleLbl="node1" presStyleIdx="1" presStyleCnt="3">
        <dgm:presLayoutVars>
          <dgm:bulletEnabled val="1"/>
        </dgm:presLayoutVars>
      </dgm:prSet>
      <dgm:spPr/>
    </dgm:pt>
    <dgm:pt modelId="{8AC1F08F-B473-49B0-BCFC-0E8F58107E09}" type="pres">
      <dgm:prSet presAssocID="{24A18DD0-5504-4CB3-853C-5285A557EF6D}" presName="spacing" presStyleCnt="0"/>
      <dgm:spPr/>
    </dgm:pt>
    <dgm:pt modelId="{7EA3DCC2-E305-48E2-935A-BBF3F36C3A44}" type="pres">
      <dgm:prSet presAssocID="{691A23DB-7712-4AC1-8E99-58AAFEF08376}" presName="composite" presStyleCnt="0"/>
      <dgm:spPr/>
    </dgm:pt>
    <dgm:pt modelId="{4F79A28A-273D-4549-9F6B-D2D820A8D546}" type="pres">
      <dgm:prSet presAssocID="{691A23DB-7712-4AC1-8E99-58AAFEF08376}" presName="imgShp" presStyleLbl="fgImgPlace1" presStyleIdx="2" presStyleCnt="3"/>
      <dgm:spPr>
        <a:blipFill rotWithShape="1">
          <a:blip xmlns:r="http://schemas.openxmlformats.org/officeDocument/2006/relationships" r:embed="rId4"/>
          <a:srcRect/>
          <a:stretch>
            <a:fillRect l="-23000" r="-23000"/>
          </a:stretch>
        </a:blipFill>
      </dgm:spPr>
    </dgm:pt>
    <dgm:pt modelId="{3B0585E6-B9CF-4A59-AD9B-49F8D5E51C13}" type="pres">
      <dgm:prSet presAssocID="{691A23DB-7712-4AC1-8E99-58AAFEF08376}" presName="txShp" presStyleLbl="node1" presStyleIdx="2" presStyleCnt="3">
        <dgm:presLayoutVars>
          <dgm:bulletEnabled val="1"/>
        </dgm:presLayoutVars>
      </dgm:prSet>
      <dgm:spPr/>
    </dgm:pt>
  </dgm:ptLst>
  <dgm:cxnLst>
    <dgm:cxn modelId="{9C7CA86A-1B1D-41B2-A712-E325ECB58606}" type="presOf" srcId="{0ABECED1-2413-4945-ABCA-706ADF334B41}" destId="{49FC068A-E0F1-4468-8B00-8DC26EA32E76}" srcOrd="0" destOrd="0" presId="urn:microsoft.com/office/officeart/2005/8/layout/vList3"/>
    <dgm:cxn modelId="{616B8358-90E9-4AD9-A4DC-A3ABDB6F39E0}" type="presOf" srcId="{691A23DB-7712-4AC1-8E99-58AAFEF08376}" destId="{3B0585E6-B9CF-4A59-AD9B-49F8D5E51C13}" srcOrd="0" destOrd="0" presId="urn:microsoft.com/office/officeart/2005/8/layout/vList3"/>
    <dgm:cxn modelId="{866DF081-4A34-46C1-8AE5-A1B4CA97F7F4}" srcId="{408FABF2-F52E-463A-AC4E-3C4428A87DA8}" destId="{0ABECED1-2413-4945-ABCA-706ADF334B41}" srcOrd="1" destOrd="0" parTransId="{C2AD30F6-B47D-4F0D-B44F-BBD3BE454069}" sibTransId="{24A18DD0-5504-4CB3-853C-5285A557EF6D}"/>
    <dgm:cxn modelId="{C6598088-1327-4F6E-B66C-5B2C3036DEF1}" srcId="{408FABF2-F52E-463A-AC4E-3C4428A87DA8}" destId="{691A23DB-7712-4AC1-8E99-58AAFEF08376}" srcOrd="2" destOrd="0" parTransId="{4BEDF8AF-C8E5-4F15-B48F-425B25ABE996}" sibTransId="{BBE82801-D796-45EB-B411-01C4241CEC2C}"/>
    <dgm:cxn modelId="{3F6F3395-2627-4711-87D0-F7B48111EC23}" srcId="{408FABF2-F52E-463A-AC4E-3C4428A87DA8}" destId="{FBAC8C3D-F1B9-4B00-85F7-2BCF4CE9C635}" srcOrd="0" destOrd="0" parTransId="{A6771566-335B-4160-BB48-BBC41B9A9C7D}" sibTransId="{2DB16B81-DB66-43DA-9E68-8E693C2CF821}"/>
    <dgm:cxn modelId="{4BDA53DC-1AD4-4671-A261-EB3353A8E61C}" type="presOf" srcId="{408FABF2-F52E-463A-AC4E-3C4428A87DA8}" destId="{EC464C3C-4621-4E0F-BE64-52DF82D1C868}" srcOrd="0" destOrd="0" presId="urn:microsoft.com/office/officeart/2005/8/layout/vList3"/>
    <dgm:cxn modelId="{36907EF0-77E3-4A39-8EA0-3327BF48CFFC}" type="presOf" srcId="{FBAC8C3D-F1B9-4B00-85F7-2BCF4CE9C635}" destId="{D8C7C8CA-C947-4E7D-9BD1-E52DE09D8FF5}" srcOrd="0" destOrd="0" presId="urn:microsoft.com/office/officeart/2005/8/layout/vList3"/>
    <dgm:cxn modelId="{A4ECF011-8D10-437F-A861-9F7C878D7EB8}" type="presParOf" srcId="{EC464C3C-4621-4E0F-BE64-52DF82D1C868}" destId="{9C4687FC-EC3A-4F11-A236-FA379693EAB2}" srcOrd="0" destOrd="0" presId="urn:microsoft.com/office/officeart/2005/8/layout/vList3"/>
    <dgm:cxn modelId="{1B7D9898-7A5F-4B34-A1C1-13B85B786603}" type="presParOf" srcId="{9C4687FC-EC3A-4F11-A236-FA379693EAB2}" destId="{66044A60-2883-4A51-8724-605402544B72}" srcOrd="0" destOrd="0" presId="urn:microsoft.com/office/officeart/2005/8/layout/vList3"/>
    <dgm:cxn modelId="{8AD5AA75-BB55-482A-8753-6BA7FE50A095}" type="presParOf" srcId="{9C4687FC-EC3A-4F11-A236-FA379693EAB2}" destId="{D8C7C8CA-C947-4E7D-9BD1-E52DE09D8FF5}" srcOrd="1" destOrd="0" presId="urn:microsoft.com/office/officeart/2005/8/layout/vList3"/>
    <dgm:cxn modelId="{4EAF236B-607B-4012-9980-4A8718A7682B}" type="presParOf" srcId="{EC464C3C-4621-4E0F-BE64-52DF82D1C868}" destId="{598B6B30-14D6-4A1C-A11F-98240953491D}" srcOrd="1" destOrd="0" presId="urn:microsoft.com/office/officeart/2005/8/layout/vList3"/>
    <dgm:cxn modelId="{33BED15D-5B96-47C4-BF1B-DEE68706BC4F}" type="presParOf" srcId="{EC464C3C-4621-4E0F-BE64-52DF82D1C868}" destId="{733DEC7B-537E-4B7B-8C7B-FA09FA2131EE}" srcOrd="2" destOrd="0" presId="urn:microsoft.com/office/officeart/2005/8/layout/vList3"/>
    <dgm:cxn modelId="{ADC69B4D-226F-46F8-B68A-B74C400DE331}" type="presParOf" srcId="{733DEC7B-537E-4B7B-8C7B-FA09FA2131EE}" destId="{64BD10BF-BE0F-434D-BC40-903E185E41BC}" srcOrd="0" destOrd="0" presId="urn:microsoft.com/office/officeart/2005/8/layout/vList3"/>
    <dgm:cxn modelId="{EC42E95C-FE69-4979-AEE2-AD9F7B129D55}" type="presParOf" srcId="{733DEC7B-537E-4B7B-8C7B-FA09FA2131EE}" destId="{49FC068A-E0F1-4468-8B00-8DC26EA32E76}" srcOrd="1" destOrd="0" presId="urn:microsoft.com/office/officeart/2005/8/layout/vList3"/>
    <dgm:cxn modelId="{29DAC8D9-485C-46E1-B86E-60BBD7838202}" type="presParOf" srcId="{EC464C3C-4621-4E0F-BE64-52DF82D1C868}" destId="{8AC1F08F-B473-49B0-BCFC-0E8F58107E09}" srcOrd="3" destOrd="0" presId="urn:microsoft.com/office/officeart/2005/8/layout/vList3"/>
    <dgm:cxn modelId="{79B064BA-1FEE-43CE-930B-CA2F5CE1266F}" type="presParOf" srcId="{EC464C3C-4621-4E0F-BE64-52DF82D1C868}" destId="{7EA3DCC2-E305-48E2-935A-BBF3F36C3A44}" srcOrd="4" destOrd="0" presId="urn:microsoft.com/office/officeart/2005/8/layout/vList3"/>
    <dgm:cxn modelId="{ED78377B-CD24-4648-ABF7-F7270F6AEC9B}" type="presParOf" srcId="{7EA3DCC2-E305-48E2-935A-BBF3F36C3A44}" destId="{4F79A28A-273D-4549-9F6B-D2D820A8D546}" srcOrd="0" destOrd="0" presId="urn:microsoft.com/office/officeart/2005/8/layout/vList3"/>
    <dgm:cxn modelId="{C9928A44-E1C3-4D06-8169-47B74058E895}" type="presParOf" srcId="{7EA3DCC2-E305-48E2-935A-BBF3F36C3A44}" destId="{3B0585E6-B9CF-4A59-AD9B-49F8D5E51C13}"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7FFC7C5-CA3A-4B0E-AD44-DAC5016B83B6}" type="doc">
      <dgm:prSet loTypeId="urn:microsoft.com/office/officeart/2005/8/layout/chevronAccent+Icon" loCatId="process" qsTypeId="urn:microsoft.com/office/officeart/2005/8/quickstyle/simple1" qsCatId="simple" csTypeId="urn:microsoft.com/office/officeart/2005/8/colors/accent1_2" csCatId="accent1" phldr="1"/>
      <dgm:spPr/>
    </dgm:pt>
    <dgm:pt modelId="{684DB452-4F09-4F21-B557-8EE3C5720903}">
      <dgm:prSet phldrT="[Text]" custT="1"/>
      <dgm:spPr>
        <a:solidFill>
          <a:schemeClr val="accent6">
            <a:lumMod val="75000"/>
            <a:alpha val="90000"/>
          </a:schemeClr>
        </a:solidFill>
      </dgm:spPr>
      <dgm:t>
        <a:bodyPr/>
        <a:lstStyle/>
        <a:p>
          <a:r>
            <a:rPr lang="en-US" sz="2400" dirty="0" err="1">
              <a:solidFill>
                <a:schemeClr val="bg1"/>
              </a:solidFill>
            </a:rPr>
            <a:t>Giai</a:t>
          </a:r>
          <a:r>
            <a:rPr lang="en-US" sz="2400" dirty="0">
              <a:solidFill>
                <a:schemeClr val="bg1"/>
              </a:solidFill>
            </a:rPr>
            <a:t> </a:t>
          </a:r>
          <a:r>
            <a:rPr lang="en-US" sz="2400" dirty="0" err="1">
              <a:solidFill>
                <a:schemeClr val="bg1"/>
              </a:solidFill>
            </a:rPr>
            <a:t>đoạn</a:t>
          </a:r>
          <a:r>
            <a:rPr lang="en-US" sz="2400" dirty="0">
              <a:solidFill>
                <a:schemeClr val="bg1"/>
              </a:solidFill>
            </a:rPr>
            <a:t> </a:t>
          </a:r>
          <a:r>
            <a:rPr lang="en-US" sz="2400" dirty="0" err="1">
              <a:solidFill>
                <a:schemeClr val="bg1"/>
              </a:solidFill>
            </a:rPr>
            <a:t>tích</a:t>
          </a:r>
          <a:r>
            <a:rPr lang="en-US" sz="2400" dirty="0">
              <a:solidFill>
                <a:schemeClr val="bg1"/>
              </a:solidFill>
            </a:rPr>
            <a:t> </a:t>
          </a:r>
          <a:r>
            <a:rPr lang="en-US" sz="2400" dirty="0" err="1">
              <a:solidFill>
                <a:schemeClr val="bg1"/>
              </a:solidFill>
            </a:rPr>
            <a:t>cực</a:t>
          </a:r>
          <a:r>
            <a:rPr lang="en-US" sz="2400" dirty="0">
              <a:solidFill>
                <a:schemeClr val="bg1"/>
              </a:solidFill>
            </a:rPr>
            <a:t> </a:t>
          </a:r>
          <a:r>
            <a:rPr lang="en-US" sz="2400" dirty="0" err="1">
              <a:solidFill>
                <a:schemeClr val="bg1"/>
              </a:solidFill>
            </a:rPr>
            <a:t>tiến</a:t>
          </a:r>
          <a:r>
            <a:rPr lang="en-US" sz="2400" dirty="0">
              <a:solidFill>
                <a:schemeClr val="bg1"/>
              </a:solidFill>
            </a:rPr>
            <a:t> </a:t>
          </a:r>
          <a:r>
            <a:rPr lang="en-US" sz="2400" dirty="0" err="1">
              <a:solidFill>
                <a:schemeClr val="bg1"/>
              </a:solidFill>
            </a:rPr>
            <a:t>công</a:t>
          </a:r>
          <a:r>
            <a:rPr lang="en-US" sz="2400" dirty="0">
              <a:solidFill>
                <a:schemeClr val="bg1"/>
              </a:solidFill>
            </a:rPr>
            <a:t>, </a:t>
          </a:r>
          <a:r>
            <a:rPr lang="en-US" sz="2400" dirty="0" err="1">
              <a:solidFill>
                <a:schemeClr val="bg1"/>
              </a:solidFill>
            </a:rPr>
            <a:t>chống</a:t>
          </a:r>
          <a:r>
            <a:rPr lang="en-US" sz="2400" dirty="0">
              <a:solidFill>
                <a:schemeClr val="bg1"/>
              </a:solidFill>
            </a:rPr>
            <a:t> </a:t>
          </a:r>
          <a:r>
            <a:rPr lang="en-US" sz="2400" dirty="0" err="1">
              <a:solidFill>
                <a:schemeClr val="bg1"/>
              </a:solidFill>
            </a:rPr>
            <a:t>địch</a:t>
          </a:r>
          <a:r>
            <a:rPr lang="en-US" sz="2400" dirty="0">
              <a:solidFill>
                <a:schemeClr val="bg1"/>
              </a:solidFill>
            </a:rPr>
            <a:t> </a:t>
          </a:r>
          <a:r>
            <a:rPr lang="en-US" sz="2400" dirty="0" err="1">
              <a:solidFill>
                <a:schemeClr val="bg1"/>
              </a:solidFill>
            </a:rPr>
            <a:t>vây</a:t>
          </a:r>
          <a:r>
            <a:rPr lang="en-US" sz="2400" dirty="0">
              <a:solidFill>
                <a:schemeClr val="bg1"/>
              </a:solidFill>
            </a:rPr>
            <a:t> </a:t>
          </a:r>
          <a:r>
            <a:rPr lang="en-US" sz="2400" dirty="0" err="1">
              <a:solidFill>
                <a:schemeClr val="bg1"/>
              </a:solidFill>
            </a:rPr>
            <a:t>quét</a:t>
          </a:r>
          <a:r>
            <a:rPr lang="en-US" sz="2400" dirty="0">
              <a:solidFill>
                <a:schemeClr val="bg1"/>
              </a:solidFill>
            </a:rPr>
            <a:t> (1418 - 1423)</a:t>
          </a:r>
        </a:p>
      </dgm:t>
    </dgm:pt>
    <dgm:pt modelId="{2A775E90-BD71-461F-A3F4-C96C32C2CB5B}" type="parTrans" cxnId="{FA5272A9-A79B-42B3-B229-10E6B99D0C15}">
      <dgm:prSet/>
      <dgm:spPr/>
      <dgm:t>
        <a:bodyPr/>
        <a:lstStyle/>
        <a:p>
          <a:endParaRPr lang="en-US"/>
        </a:p>
      </dgm:t>
    </dgm:pt>
    <dgm:pt modelId="{F7C6E637-7C99-4B5C-A36A-01197E1B8840}" type="sibTrans" cxnId="{FA5272A9-A79B-42B3-B229-10E6B99D0C15}">
      <dgm:prSet/>
      <dgm:spPr/>
      <dgm:t>
        <a:bodyPr/>
        <a:lstStyle/>
        <a:p>
          <a:endParaRPr lang="en-US"/>
        </a:p>
      </dgm:t>
    </dgm:pt>
    <dgm:pt modelId="{5EE3E7A6-E18D-416B-A4AA-6FF12AF72CF9}">
      <dgm:prSet phldrT="[Text]" custT="1"/>
      <dgm:spPr>
        <a:solidFill>
          <a:srgbClr val="92D050">
            <a:alpha val="90000"/>
          </a:srgbClr>
        </a:solidFill>
      </dgm:spPr>
      <dgm:t>
        <a:bodyPr/>
        <a:lstStyle/>
        <a:p>
          <a:r>
            <a:rPr lang="en-US" sz="2400" dirty="0" err="1">
              <a:solidFill>
                <a:schemeClr val="bg1"/>
              </a:solidFill>
            </a:rPr>
            <a:t>Giai</a:t>
          </a:r>
          <a:r>
            <a:rPr lang="en-US" sz="2400" dirty="0">
              <a:solidFill>
                <a:schemeClr val="bg1"/>
              </a:solidFill>
            </a:rPr>
            <a:t> </a:t>
          </a:r>
          <a:r>
            <a:rPr lang="en-US" sz="2400" dirty="0" err="1">
              <a:solidFill>
                <a:schemeClr val="bg1"/>
              </a:solidFill>
            </a:rPr>
            <a:t>đoạn</a:t>
          </a:r>
          <a:r>
            <a:rPr lang="en-US" sz="2400" dirty="0">
              <a:solidFill>
                <a:schemeClr val="bg1"/>
              </a:solidFill>
            </a:rPr>
            <a:t> </a:t>
          </a:r>
          <a:r>
            <a:rPr lang="en-US" sz="2400" dirty="0" err="1">
              <a:solidFill>
                <a:schemeClr val="bg1"/>
              </a:solidFill>
            </a:rPr>
            <a:t>chuyển</a:t>
          </a:r>
          <a:r>
            <a:rPr lang="en-US" sz="2400" dirty="0">
              <a:solidFill>
                <a:schemeClr val="bg1"/>
              </a:solidFill>
            </a:rPr>
            <a:t> </a:t>
          </a:r>
          <a:r>
            <a:rPr lang="en-US" sz="2400" dirty="0" err="1">
              <a:solidFill>
                <a:schemeClr val="bg1"/>
              </a:solidFill>
            </a:rPr>
            <a:t>hướng</a:t>
          </a:r>
          <a:r>
            <a:rPr lang="en-US" sz="2400" dirty="0">
              <a:solidFill>
                <a:schemeClr val="bg1"/>
              </a:solidFill>
            </a:rPr>
            <a:t> </a:t>
          </a:r>
          <a:r>
            <a:rPr lang="en-US" sz="2400" dirty="0" err="1">
              <a:solidFill>
                <a:schemeClr val="bg1"/>
              </a:solidFill>
            </a:rPr>
            <a:t>vào</a:t>
          </a:r>
          <a:r>
            <a:rPr lang="en-US" sz="2400" dirty="0">
              <a:solidFill>
                <a:schemeClr val="bg1"/>
              </a:solidFill>
            </a:rPr>
            <a:t> </a:t>
          </a:r>
          <a:r>
            <a:rPr lang="en-US" sz="2400" dirty="0" err="1">
              <a:solidFill>
                <a:schemeClr val="bg1"/>
              </a:solidFill>
            </a:rPr>
            <a:t>Nghệ</a:t>
          </a:r>
          <a:r>
            <a:rPr lang="en-US" sz="2400" dirty="0">
              <a:solidFill>
                <a:schemeClr val="bg1"/>
              </a:solidFill>
            </a:rPr>
            <a:t> An, </a:t>
          </a:r>
          <a:r>
            <a:rPr lang="en-US" sz="2400" dirty="0" err="1">
              <a:solidFill>
                <a:schemeClr val="bg1"/>
              </a:solidFill>
            </a:rPr>
            <a:t>xây</a:t>
          </a:r>
          <a:r>
            <a:rPr lang="en-US" sz="2400" dirty="0">
              <a:solidFill>
                <a:schemeClr val="bg1"/>
              </a:solidFill>
            </a:rPr>
            <a:t> </a:t>
          </a:r>
          <a:r>
            <a:rPr lang="en-US" sz="2400" dirty="0" err="1">
              <a:solidFill>
                <a:schemeClr val="bg1"/>
              </a:solidFill>
            </a:rPr>
            <a:t>dựng</a:t>
          </a:r>
          <a:r>
            <a:rPr lang="en-US" sz="2400" dirty="0">
              <a:solidFill>
                <a:schemeClr val="bg1"/>
              </a:solidFill>
            </a:rPr>
            <a:t> </a:t>
          </a:r>
          <a:r>
            <a:rPr lang="en-US" sz="2400" dirty="0" err="1">
              <a:solidFill>
                <a:schemeClr val="bg1"/>
              </a:solidFill>
            </a:rPr>
            <a:t>căn</a:t>
          </a:r>
          <a:r>
            <a:rPr lang="en-US" sz="2400" dirty="0">
              <a:solidFill>
                <a:schemeClr val="bg1"/>
              </a:solidFill>
            </a:rPr>
            <a:t> </a:t>
          </a:r>
          <a:r>
            <a:rPr lang="en-US" sz="2400" dirty="0" err="1">
              <a:solidFill>
                <a:schemeClr val="bg1"/>
              </a:solidFill>
            </a:rPr>
            <a:t>cứ</a:t>
          </a:r>
          <a:r>
            <a:rPr lang="en-US" sz="2400" dirty="0">
              <a:solidFill>
                <a:schemeClr val="bg1"/>
              </a:solidFill>
            </a:rPr>
            <a:t> </a:t>
          </a:r>
          <a:r>
            <a:rPr lang="en-US" sz="2400" dirty="0" err="1">
              <a:solidFill>
                <a:schemeClr val="bg1"/>
              </a:solidFill>
            </a:rPr>
            <a:t>địa</a:t>
          </a:r>
          <a:r>
            <a:rPr lang="en-US" sz="2400" dirty="0">
              <a:solidFill>
                <a:schemeClr val="bg1"/>
              </a:solidFill>
            </a:rPr>
            <a:t> </a:t>
          </a:r>
          <a:r>
            <a:rPr lang="en-US" sz="2400" dirty="0" err="1">
              <a:solidFill>
                <a:schemeClr val="bg1"/>
              </a:solidFill>
            </a:rPr>
            <a:t>và</a:t>
          </a:r>
          <a:r>
            <a:rPr lang="en-US" sz="2400" dirty="0">
              <a:solidFill>
                <a:schemeClr val="bg1"/>
              </a:solidFill>
            </a:rPr>
            <a:t> </a:t>
          </a:r>
          <a:r>
            <a:rPr lang="en-US" sz="2400" dirty="0" err="1">
              <a:solidFill>
                <a:schemeClr val="bg1"/>
              </a:solidFill>
            </a:rPr>
            <a:t>tấn</a:t>
          </a:r>
          <a:r>
            <a:rPr lang="en-US" sz="2400" dirty="0">
              <a:solidFill>
                <a:schemeClr val="bg1"/>
              </a:solidFill>
            </a:rPr>
            <a:t> </a:t>
          </a:r>
          <a:r>
            <a:rPr lang="en-US" sz="2400" dirty="0" err="1">
              <a:solidFill>
                <a:schemeClr val="bg1"/>
              </a:solidFill>
            </a:rPr>
            <a:t>công</a:t>
          </a:r>
          <a:r>
            <a:rPr lang="en-US" sz="2400" dirty="0">
              <a:solidFill>
                <a:schemeClr val="bg1"/>
              </a:solidFill>
            </a:rPr>
            <a:t> </a:t>
          </a:r>
          <a:r>
            <a:rPr lang="en-US" sz="2400" dirty="0" err="1">
              <a:solidFill>
                <a:schemeClr val="bg1"/>
              </a:solidFill>
            </a:rPr>
            <a:t>quân</a:t>
          </a:r>
          <a:r>
            <a:rPr lang="en-US" sz="2400" dirty="0">
              <a:solidFill>
                <a:schemeClr val="bg1"/>
              </a:solidFill>
            </a:rPr>
            <a:t> </a:t>
          </a:r>
          <a:r>
            <a:rPr lang="en-US" sz="2400" dirty="0" err="1">
              <a:solidFill>
                <a:schemeClr val="bg1"/>
              </a:solidFill>
            </a:rPr>
            <a:t>địch</a:t>
          </a:r>
          <a:r>
            <a:rPr lang="en-US" sz="2400" dirty="0">
              <a:solidFill>
                <a:schemeClr val="bg1"/>
              </a:solidFill>
            </a:rPr>
            <a:t>, </a:t>
          </a:r>
          <a:r>
            <a:rPr lang="en-US" sz="2400" dirty="0" err="1">
              <a:solidFill>
                <a:schemeClr val="bg1"/>
              </a:solidFill>
            </a:rPr>
            <a:t>giành</a:t>
          </a:r>
          <a:r>
            <a:rPr lang="en-US" sz="2400" dirty="0">
              <a:solidFill>
                <a:schemeClr val="bg1"/>
              </a:solidFill>
            </a:rPr>
            <a:t> </a:t>
          </a:r>
          <a:r>
            <a:rPr lang="en-US" sz="2400" dirty="0" err="1">
              <a:solidFill>
                <a:schemeClr val="bg1"/>
              </a:solidFill>
            </a:rPr>
            <a:t>thế</a:t>
          </a:r>
          <a:r>
            <a:rPr lang="en-US" sz="2400" dirty="0">
              <a:solidFill>
                <a:schemeClr val="bg1"/>
              </a:solidFill>
            </a:rPr>
            <a:t> </a:t>
          </a:r>
          <a:r>
            <a:rPr lang="en-US" sz="2400" dirty="0" err="1">
              <a:solidFill>
                <a:schemeClr val="bg1"/>
              </a:solidFill>
            </a:rPr>
            <a:t>chủ</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về</a:t>
          </a:r>
          <a:r>
            <a:rPr lang="en-US" sz="2400" dirty="0">
              <a:solidFill>
                <a:schemeClr val="bg1"/>
              </a:solidFill>
            </a:rPr>
            <a:t> </a:t>
          </a:r>
          <a:r>
            <a:rPr lang="en-US" sz="2400" dirty="0" err="1">
              <a:solidFill>
                <a:schemeClr val="bg1"/>
              </a:solidFill>
            </a:rPr>
            <a:t>chiến</a:t>
          </a:r>
          <a:r>
            <a:rPr lang="en-US" sz="2400" dirty="0">
              <a:solidFill>
                <a:schemeClr val="bg1"/>
              </a:solidFill>
            </a:rPr>
            <a:t> </a:t>
          </a:r>
          <a:r>
            <a:rPr lang="en-US" sz="2400" dirty="0" err="1">
              <a:solidFill>
                <a:schemeClr val="bg1"/>
              </a:solidFill>
            </a:rPr>
            <a:t>lược</a:t>
          </a:r>
          <a:r>
            <a:rPr lang="en-US" sz="2400" dirty="0">
              <a:solidFill>
                <a:schemeClr val="bg1"/>
              </a:solidFill>
            </a:rPr>
            <a:t> (1424 - 1425)</a:t>
          </a:r>
        </a:p>
      </dgm:t>
    </dgm:pt>
    <dgm:pt modelId="{2B107D68-2700-4305-9B2D-48730400190E}" type="parTrans" cxnId="{17799F5A-65EB-45E9-9D57-FC8A8DF9E216}">
      <dgm:prSet/>
      <dgm:spPr/>
      <dgm:t>
        <a:bodyPr/>
        <a:lstStyle/>
        <a:p>
          <a:endParaRPr lang="en-US"/>
        </a:p>
      </dgm:t>
    </dgm:pt>
    <dgm:pt modelId="{F1D458BD-8D45-41DC-B047-B4A5CBAE586D}" type="sibTrans" cxnId="{17799F5A-65EB-45E9-9D57-FC8A8DF9E216}">
      <dgm:prSet/>
      <dgm:spPr/>
      <dgm:t>
        <a:bodyPr/>
        <a:lstStyle/>
        <a:p>
          <a:endParaRPr lang="en-US"/>
        </a:p>
      </dgm:t>
    </dgm:pt>
    <dgm:pt modelId="{EDD57B20-31B8-4AB1-9DF0-FDA5CDD67B4D}">
      <dgm:prSet phldrT="[Text]" custT="1"/>
      <dgm:spPr>
        <a:solidFill>
          <a:srgbClr val="00B050">
            <a:alpha val="90000"/>
          </a:srgbClr>
        </a:solidFill>
      </dgm:spPr>
      <dgm:t>
        <a:bodyPr/>
        <a:lstStyle/>
        <a:p>
          <a:r>
            <a:rPr lang="en-US" sz="2400" dirty="0" err="1">
              <a:solidFill>
                <a:schemeClr val="bg1"/>
              </a:solidFill>
            </a:rPr>
            <a:t>Giai</a:t>
          </a:r>
          <a:r>
            <a:rPr lang="en-US" sz="2400" dirty="0">
              <a:solidFill>
                <a:schemeClr val="bg1"/>
              </a:solidFill>
            </a:rPr>
            <a:t> </a:t>
          </a:r>
          <a:r>
            <a:rPr lang="en-US" sz="2400" dirty="0" err="1">
              <a:solidFill>
                <a:schemeClr val="bg1"/>
              </a:solidFill>
            </a:rPr>
            <a:t>đoạn</a:t>
          </a:r>
          <a:r>
            <a:rPr lang="en-US" sz="2400" dirty="0">
              <a:solidFill>
                <a:schemeClr val="bg1"/>
              </a:solidFill>
            </a:rPr>
            <a:t> </a:t>
          </a:r>
          <a:r>
            <a:rPr lang="en-US" sz="2400" dirty="0" err="1">
              <a:solidFill>
                <a:schemeClr val="bg1"/>
              </a:solidFill>
            </a:rPr>
            <a:t>phản</a:t>
          </a:r>
          <a:r>
            <a:rPr lang="en-US" sz="2400" dirty="0">
              <a:solidFill>
                <a:schemeClr val="bg1"/>
              </a:solidFill>
            </a:rPr>
            <a:t> </a:t>
          </a:r>
          <a:r>
            <a:rPr lang="en-US" sz="2400" dirty="0" err="1">
              <a:solidFill>
                <a:schemeClr val="bg1"/>
              </a:solidFill>
            </a:rPr>
            <a:t>công</a:t>
          </a:r>
          <a:r>
            <a:rPr lang="en-US" sz="2400" dirty="0">
              <a:solidFill>
                <a:schemeClr val="bg1"/>
              </a:solidFill>
            </a:rPr>
            <a:t> </a:t>
          </a:r>
          <a:r>
            <a:rPr lang="en-US" sz="2400" dirty="0" err="1">
              <a:solidFill>
                <a:schemeClr val="bg1"/>
              </a:solidFill>
            </a:rPr>
            <a:t>tiêu</a:t>
          </a:r>
          <a:r>
            <a:rPr lang="en-US" sz="2400" dirty="0">
              <a:solidFill>
                <a:schemeClr val="bg1"/>
              </a:solidFill>
            </a:rPr>
            <a:t> </a:t>
          </a:r>
          <a:r>
            <a:rPr lang="en-US" sz="2400" dirty="0" err="1">
              <a:solidFill>
                <a:schemeClr val="bg1"/>
              </a:solidFill>
            </a:rPr>
            <a:t>diệt</a:t>
          </a:r>
          <a:r>
            <a:rPr lang="en-US" sz="2400" dirty="0">
              <a:solidFill>
                <a:schemeClr val="bg1"/>
              </a:solidFill>
            </a:rPr>
            <a:t> </a:t>
          </a:r>
          <a:r>
            <a:rPr lang="en-US" sz="2400" dirty="0" err="1">
              <a:solidFill>
                <a:schemeClr val="bg1"/>
              </a:solidFill>
            </a:rPr>
            <a:t>địch</a:t>
          </a:r>
          <a:r>
            <a:rPr lang="en-US" sz="2400" dirty="0">
              <a:solidFill>
                <a:schemeClr val="bg1"/>
              </a:solidFill>
            </a:rPr>
            <a:t> </a:t>
          </a:r>
          <a:r>
            <a:rPr lang="en-US" sz="2400" dirty="0" err="1">
              <a:solidFill>
                <a:schemeClr val="bg1"/>
              </a:solidFill>
            </a:rPr>
            <a:t>trên</a:t>
          </a:r>
          <a:r>
            <a:rPr lang="en-US" sz="2400" dirty="0">
              <a:solidFill>
                <a:schemeClr val="bg1"/>
              </a:solidFill>
            </a:rPr>
            <a:t> </a:t>
          </a:r>
          <a:r>
            <a:rPr lang="en-US" sz="2400" dirty="0" err="1">
              <a:solidFill>
                <a:schemeClr val="bg1"/>
              </a:solidFill>
            </a:rPr>
            <a:t>phạm</a:t>
          </a:r>
          <a:r>
            <a:rPr lang="en-US" sz="2400" dirty="0">
              <a:solidFill>
                <a:schemeClr val="bg1"/>
              </a:solidFill>
            </a:rPr>
            <a:t> vi </a:t>
          </a:r>
          <a:r>
            <a:rPr lang="en-US" sz="2400" dirty="0" err="1">
              <a:solidFill>
                <a:schemeClr val="bg1"/>
              </a:solidFill>
            </a:rPr>
            <a:t>cả</a:t>
          </a:r>
          <a:r>
            <a:rPr lang="en-US" sz="2400" dirty="0">
              <a:solidFill>
                <a:schemeClr val="bg1"/>
              </a:solidFill>
            </a:rPr>
            <a:t> </a:t>
          </a:r>
          <a:r>
            <a:rPr lang="en-US" sz="2400" dirty="0" err="1">
              <a:solidFill>
                <a:schemeClr val="bg1"/>
              </a:solidFill>
            </a:rPr>
            <a:t>nước</a:t>
          </a:r>
          <a:r>
            <a:rPr lang="en-US" sz="2400" dirty="0">
              <a:solidFill>
                <a:schemeClr val="bg1"/>
              </a:solidFill>
            </a:rPr>
            <a:t>, </a:t>
          </a:r>
          <a:r>
            <a:rPr lang="en-US" sz="2400" dirty="0" err="1">
              <a:solidFill>
                <a:schemeClr val="bg1"/>
              </a:solidFill>
            </a:rPr>
            <a:t>kết</a:t>
          </a:r>
          <a:r>
            <a:rPr lang="en-US" sz="2400" dirty="0">
              <a:solidFill>
                <a:schemeClr val="bg1"/>
              </a:solidFill>
            </a:rPr>
            <a:t> </a:t>
          </a:r>
          <a:r>
            <a:rPr lang="en-US" sz="2400" dirty="0" err="1">
              <a:solidFill>
                <a:schemeClr val="bg1"/>
              </a:solidFill>
            </a:rPr>
            <a:t>thúc</a:t>
          </a:r>
          <a:r>
            <a:rPr lang="en-US" sz="2400" dirty="0">
              <a:solidFill>
                <a:schemeClr val="bg1"/>
              </a:solidFill>
            </a:rPr>
            <a:t> </a:t>
          </a:r>
          <a:r>
            <a:rPr lang="en-US" sz="2400" dirty="0" err="1">
              <a:solidFill>
                <a:schemeClr val="bg1"/>
              </a:solidFill>
            </a:rPr>
            <a:t>thắng</a:t>
          </a:r>
          <a:r>
            <a:rPr lang="en-US" sz="2400" dirty="0">
              <a:solidFill>
                <a:schemeClr val="bg1"/>
              </a:solidFill>
            </a:rPr>
            <a:t> </a:t>
          </a:r>
          <a:r>
            <a:rPr lang="en-US" sz="2400" dirty="0" err="1">
              <a:solidFill>
                <a:schemeClr val="bg1"/>
              </a:solidFill>
            </a:rPr>
            <a:t>lợi</a:t>
          </a:r>
          <a:r>
            <a:rPr lang="en-US" sz="2400" dirty="0">
              <a:solidFill>
                <a:schemeClr val="bg1"/>
              </a:solidFill>
            </a:rPr>
            <a:t> </a:t>
          </a:r>
          <a:r>
            <a:rPr lang="en-US" sz="2400" dirty="0" err="1">
              <a:solidFill>
                <a:schemeClr val="bg1"/>
              </a:solidFill>
            </a:rPr>
            <a:t>cuộc</a:t>
          </a:r>
          <a:r>
            <a:rPr lang="en-US" sz="2400" dirty="0">
              <a:solidFill>
                <a:schemeClr val="bg1"/>
              </a:solidFill>
            </a:rPr>
            <a:t> </a:t>
          </a:r>
          <a:r>
            <a:rPr lang="en-US" sz="2400" dirty="0" err="1">
              <a:solidFill>
                <a:schemeClr val="bg1"/>
              </a:solidFill>
            </a:rPr>
            <a:t>kháng</a:t>
          </a:r>
          <a:r>
            <a:rPr lang="en-US" sz="2400" dirty="0">
              <a:solidFill>
                <a:schemeClr val="bg1"/>
              </a:solidFill>
            </a:rPr>
            <a:t> </a:t>
          </a:r>
          <a:r>
            <a:rPr lang="en-US" sz="2400" dirty="0" err="1">
              <a:solidFill>
                <a:schemeClr val="bg1"/>
              </a:solidFill>
            </a:rPr>
            <a:t>chiến</a:t>
          </a:r>
          <a:r>
            <a:rPr lang="en-US" sz="2400" dirty="0">
              <a:solidFill>
                <a:schemeClr val="bg1"/>
              </a:solidFill>
            </a:rPr>
            <a:t> (1426 - 1427)</a:t>
          </a:r>
        </a:p>
      </dgm:t>
    </dgm:pt>
    <dgm:pt modelId="{A73A7EF3-4E13-4486-BA53-36F03CFB5E21}" type="parTrans" cxnId="{BAA0C43F-E7F8-4D94-A5E0-C6DBA6EF3CDB}">
      <dgm:prSet/>
      <dgm:spPr/>
      <dgm:t>
        <a:bodyPr/>
        <a:lstStyle/>
        <a:p>
          <a:endParaRPr lang="en-US"/>
        </a:p>
      </dgm:t>
    </dgm:pt>
    <dgm:pt modelId="{9C6B0F50-D994-4893-B71A-AE39653EB57E}" type="sibTrans" cxnId="{BAA0C43F-E7F8-4D94-A5E0-C6DBA6EF3CDB}">
      <dgm:prSet/>
      <dgm:spPr/>
      <dgm:t>
        <a:bodyPr/>
        <a:lstStyle/>
        <a:p>
          <a:endParaRPr lang="en-US"/>
        </a:p>
      </dgm:t>
    </dgm:pt>
    <dgm:pt modelId="{6E4A5C39-0EE0-4EE8-BEE7-580D483B83A9}" type="pres">
      <dgm:prSet presAssocID="{C7FFC7C5-CA3A-4B0E-AD44-DAC5016B83B6}" presName="Name0" presStyleCnt="0">
        <dgm:presLayoutVars>
          <dgm:dir/>
          <dgm:resizeHandles val="exact"/>
        </dgm:presLayoutVars>
      </dgm:prSet>
      <dgm:spPr/>
    </dgm:pt>
    <dgm:pt modelId="{C0FE6066-0365-4389-9700-75E5A3BC33DC}" type="pres">
      <dgm:prSet presAssocID="{684DB452-4F09-4F21-B557-8EE3C5720903}" presName="composite" presStyleCnt="0"/>
      <dgm:spPr/>
    </dgm:pt>
    <dgm:pt modelId="{1AA5665B-AD92-4586-B5D3-66EAABEC01AE}" type="pres">
      <dgm:prSet presAssocID="{684DB452-4F09-4F21-B557-8EE3C5720903}" presName="bgChev" presStyleLbl="node1" presStyleIdx="0" presStyleCnt="3" custScaleY="344139"/>
      <dgm:spPr>
        <a:solidFill>
          <a:schemeClr val="accent2">
            <a:lumMod val="75000"/>
          </a:schemeClr>
        </a:solidFill>
      </dgm:spPr>
    </dgm:pt>
    <dgm:pt modelId="{00DB0BDD-DE2E-4941-94A7-E2E90478FA4B}" type="pres">
      <dgm:prSet presAssocID="{684DB452-4F09-4F21-B557-8EE3C5720903}" presName="txNode" presStyleLbl="fgAcc1" presStyleIdx="0" presStyleCnt="3" custScaleY="344139">
        <dgm:presLayoutVars>
          <dgm:bulletEnabled val="1"/>
        </dgm:presLayoutVars>
      </dgm:prSet>
      <dgm:spPr/>
    </dgm:pt>
    <dgm:pt modelId="{07F9D372-5555-4253-80F8-377B54FD44D0}" type="pres">
      <dgm:prSet presAssocID="{F7C6E637-7C99-4B5C-A36A-01197E1B8840}" presName="compositeSpace" presStyleCnt="0"/>
      <dgm:spPr/>
    </dgm:pt>
    <dgm:pt modelId="{ADBFDB53-23FE-47C6-B390-A28119CEC474}" type="pres">
      <dgm:prSet presAssocID="{5EE3E7A6-E18D-416B-A4AA-6FF12AF72CF9}" presName="composite" presStyleCnt="0"/>
      <dgm:spPr/>
    </dgm:pt>
    <dgm:pt modelId="{1AC83D1F-E9A8-437D-BC03-9AEE727DF914}" type="pres">
      <dgm:prSet presAssocID="{5EE3E7A6-E18D-416B-A4AA-6FF12AF72CF9}" presName="bgChev" presStyleLbl="node1" presStyleIdx="1" presStyleCnt="3" custScaleY="344139"/>
      <dgm:spPr>
        <a:solidFill>
          <a:schemeClr val="accent2">
            <a:lumMod val="75000"/>
          </a:schemeClr>
        </a:solidFill>
      </dgm:spPr>
    </dgm:pt>
    <dgm:pt modelId="{EE0FD6BD-BA17-4F9A-BBB9-82C8A6A554D3}" type="pres">
      <dgm:prSet presAssocID="{5EE3E7A6-E18D-416B-A4AA-6FF12AF72CF9}" presName="txNode" presStyleLbl="fgAcc1" presStyleIdx="1" presStyleCnt="3" custScaleY="344139">
        <dgm:presLayoutVars>
          <dgm:bulletEnabled val="1"/>
        </dgm:presLayoutVars>
      </dgm:prSet>
      <dgm:spPr/>
    </dgm:pt>
    <dgm:pt modelId="{3151A656-D36E-4A7C-AA0C-43B04DAA9F16}" type="pres">
      <dgm:prSet presAssocID="{F1D458BD-8D45-41DC-B047-B4A5CBAE586D}" presName="compositeSpace" presStyleCnt="0"/>
      <dgm:spPr/>
    </dgm:pt>
    <dgm:pt modelId="{A7065C41-A56B-4A7C-BF90-23472268B987}" type="pres">
      <dgm:prSet presAssocID="{EDD57B20-31B8-4AB1-9DF0-FDA5CDD67B4D}" presName="composite" presStyleCnt="0"/>
      <dgm:spPr/>
    </dgm:pt>
    <dgm:pt modelId="{ACBFDB65-0B6C-4CCF-A257-61E9FE017696}" type="pres">
      <dgm:prSet presAssocID="{EDD57B20-31B8-4AB1-9DF0-FDA5CDD67B4D}" presName="bgChev" presStyleLbl="node1" presStyleIdx="2" presStyleCnt="3" custScaleY="344139"/>
      <dgm:spPr>
        <a:solidFill>
          <a:schemeClr val="accent2">
            <a:lumMod val="75000"/>
          </a:schemeClr>
        </a:solidFill>
      </dgm:spPr>
    </dgm:pt>
    <dgm:pt modelId="{526F64D1-1DE7-4AF0-8CCD-E9D895409764}" type="pres">
      <dgm:prSet presAssocID="{EDD57B20-31B8-4AB1-9DF0-FDA5CDD67B4D}" presName="txNode" presStyleLbl="fgAcc1" presStyleIdx="2" presStyleCnt="3" custScaleY="344139">
        <dgm:presLayoutVars>
          <dgm:bulletEnabled val="1"/>
        </dgm:presLayoutVars>
      </dgm:prSet>
      <dgm:spPr/>
    </dgm:pt>
  </dgm:ptLst>
  <dgm:cxnLst>
    <dgm:cxn modelId="{1726812B-0F9D-4858-9B4A-A91B1059204C}" type="presOf" srcId="{C7FFC7C5-CA3A-4B0E-AD44-DAC5016B83B6}" destId="{6E4A5C39-0EE0-4EE8-BEE7-580D483B83A9}" srcOrd="0" destOrd="0" presId="urn:microsoft.com/office/officeart/2005/8/layout/chevronAccent+Icon"/>
    <dgm:cxn modelId="{572F5B2D-99B4-456D-8244-9499CFFC1DA3}" type="presOf" srcId="{5EE3E7A6-E18D-416B-A4AA-6FF12AF72CF9}" destId="{EE0FD6BD-BA17-4F9A-BBB9-82C8A6A554D3}" srcOrd="0" destOrd="0" presId="urn:microsoft.com/office/officeart/2005/8/layout/chevronAccent+Icon"/>
    <dgm:cxn modelId="{BAA0C43F-E7F8-4D94-A5E0-C6DBA6EF3CDB}" srcId="{C7FFC7C5-CA3A-4B0E-AD44-DAC5016B83B6}" destId="{EDD57B20-31B8-4AB1-9DF0-FDA5CDD67B4D}" srcOrd="2" destOrd="0" parTransId="{A73A7EF3-4E13-4486-BA53-36F03CFB5E21}" sibTransId="{9C6B0F50-D994-4893-B71A-AE39653EB57E}"/>
    <dgm:cxn modelId="{90314473-BEC6-4022-AF03-4C8B8223C5A6}" type="presOf" srcId="{684DB452-4F09-4F21-B557-8EE3C5720903}" destId="{00DB0BDD-DE2E-4941-94A7-E2E90478FA4B}" srcOrd="0" destOrd="0" presId="urn:microsoft.com/office/officeart/2005/8/layout/chevronAccent+Icon"/>
    <dgm:cxn modelId="{17799F5A-65EB-45E9-9D57-FC8A8DF9E216}" srcId="{C7FFC7C5-CA3A-4B0E-AD44-DAC5016B83B6}" destId="{5EE3E7A6-E18D-416B-A4AA-6FF12AF72CF9}" srcOrd="1" destOrd="0" parTransId="{2B107D68-2700-4305-9B2D-48730400190E}" sibTransId="{F1D458BD-8D45-41DC-B047-B4A5CBAE586D}"/>
    <dgm:cxn modelId="{FA5272A9-A79B-42B3-B229-10E6B99D0C15}" srcId="{C7FFC7C5-CA3A-4B0E-AD44-DAC5016B83B6}" destId="{684DB452-4F09-4F21-B557-8EE3C5720903}" srcOrd="0" destOrd="0" parTransId="{2A775E90-BD71-461F-A3F4-C96C32C2CB5B}" sibTransId="{F7C6E637-7C99-4B5C-A36A-01197E1B8840}"/>
    <dgm:cxn modelId="{4D5CE3EC-7939-4556-B50F-4FD7E63B9809}" type="presOf" srcId="{EDD57B20-31B8-4AB1-9DF0-FDA5CDD67B4D}" destId="{526F64D1-1DE7-4AF0-8CCD-E9D895409764}" srcOrd="0" destOrd="0" presId="urn:microsoft.com/office/officeart/2005/8/layout/chevronAccent+Icon"/>
    <dgm:cxn modelId="{19D530AF-0F50-41DE-A2B6-ADBB271A675C}" type="presParOf" srcId="{6E4A5C39-0EE0-4EE8-BEE7-580D483B83A9}" destId="{C0FE6066-0365-4389-9700-75E5A3BC33DC}" srcOrd="0" destOrd="0" presId="urn:microsoft.com/office/officeart/2005/8/layout/chevronAccent+Icon"/>
    <dgm:cxn modelId="{D83FD7CC-995A-4BE2-B35D-BF56DA3CCF27}" type="presParOf" srcId="{C0FE6066-0365-4389-9700-75E5A3BC33DC}" destId="{1AA5665B-AD92-4586-B5D3-66EAABEC01AE}" srcOrd="0" destOrd="0" presId="urn:microsoft.com/office/officeart/2005/8/layout/chevronAccent+Icon"/>
    <dgm:cxn modelId="{33601CDB-31BD-4E41-8A08-776AF14A189D}" type="presParOf" srcId="{C0FE6066-0365-4389-9700-75E5A3BC33DC}" destId="{00DB0BDD-DE2E-4941-94A7-E2E90478FA4B}" srcOrd="1" destOrd="0" presId="urn:microsoft.com/office/officeart/2005/8/layout/chevronAccent+Icon"/>
    <dgm:cxn modelId="{D7A92C92-EA71-4C15-A179-18161417DC95}" type="presParOf" srcId="{6E4A5C39-0EE0-4EE8-BEE7-580D483B83A9}" destId="{07F9D372-5555-4253-80F8-377B54FD44D0}" srcOrd="1" destOrd="0" presId="urn:microsoft.com/office/officeart/2005/8/layout/chevronAccent+Icon"/>
    <dgm:cxn modelId="{682993BE-7E7C-4BAC-A4B5-9B2ABFBBD99F}" type="presParOf" srcId="{6E4A5C39-0EE0-4EE8-BEE7-580D483B83A9}" destId="{ADBFDB53-23FE-47C6-B390-A28119CEC474}" srcOrd="2" destOrd="0" presId="urn:microsoft.com/office/officeart/2005/8/layout/chevronAccent+Icon"/>
    <dgm:cxn modelId="{FC0A1329-2BEC-40FB-BCA0-EC9C5A201FDA}" type="presParOf" srcId="{ADBFDB53-23FE-47C6-B390-A28119CEC474}" destId="{1AC83D1F-E9A8-437D-BC03-9AEE727DF914}" srcOrd="0" destOrd="0" presId="urn:microsoft.com/office/officeart/2005/8/layout/chevronAccent+Icon"/>
    <dgm:cxn modelId="{9943312D-8568-4028-AAA6-46D6578D81EC}" type="presParOf" srcId="{ADBFDB53-23FE-47C6-B390-A28119CEC474}" destId="{EE0FD6BD-BA17-4F9A-BBB9-82C8A6A554D3}" srcOrd="1" destOrd="0" presId="urn:microsoft.com/office/officeart/2005/8/layout/chevronAccent+Icon"/>
    <dgm:cxn modelId="{ACBFCD11-7D12-44FC-8AD5-11B7B29D4657}" type="presParOf" srcId="{6E4A5C39-0EE0-4EE8-BEE7-580D483B83A9}" destId="{3151A656-D36E-4A7C-AA0C-43B04DAA9F16}" srcOrd="3" destOrd="0" presId="urn:microsoft.com/office/officeart/2005/8/layout/chevronAccent+Icon"/>
    <dgm:cxn modelId="{F163763E-62D7-4007-B46A-142D334696C6}" type="presParOf" srcId="{6E4A5C39-0EE0-4EE8-BEE7-580D483B83A9}" destId="{A7065C41-A56B-4A7C-BF90-23472268B987}" srcOrd="4" destOrd="0" presId="urn:microsoft.com/office/officeart/2005/8/layout/chevronAccent+Icon"/>
    <dgm:cxn modelId="{19F4751F-2258-41A4-8163-9074BC604F0F}" type="presParOf" srcId="{A7065C41-A56B-4A7C-BF90-23472268B987}" destId="{ACBFDB65-0B6C-4CCF-A257-61E9FE017696}" srcOrd="0" destOrd="0" presId="urn:microsoft.com/office/officeart/2005/8/layout/chevronAccent+Icon"/>
    <dgm:cxn modelId="{9BBE8B83-FF0E-44BE-90E7-2F110CB6932F}" type="presParOf" srcId="{A7065C41-A56B-4A7C-BF90-23472268B987}" destId="{526F64D1-1DE7-4AF0-8CCD-E9D895409764}"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231AC6BB-0BFE-47AB-84B3-BB63A8375437}"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C9D3B2B9-8A6D-4B48-AEDE-A8AE2D79A387}">
      <dgm:prSet phldrT="[Text]"/>
      <dgm:spPr>
        <a:solidFill>
          <a:schemeClr val="accent4">
            <a:lumMod val="50000"/>
          </a:schemeClr>
        </a:solidFill>
      </dgm:spPr>
      <dgm:t>
        <a:bodyPr/>
        <a:lstStyle/>
        <a:p>
          <a:pPr>
            <a:buFont typeface="Wingdings" panose="05000000000000000000" pitchFamily="2" charset="2"/>
            <a:buChar char=""/>
          </a:pPr>
          <a:r>
            <a:rPr lang="en-US" i="1" dirty="0" err="1"/>
            <a:t>Tình</a:t>
          </a:r>
          <a:r>
            <a:rPr lang="en-US" i="1" dirty="0"/>
            <a:t> </a:t>
          </a:r>
          <a:r>
            <a:rPr lang="en-US" i="1" dirty="0" err="1"/>
            <a:t>hình</a:t>
          </a:r>
          <a:r>
            <a:rPr lang="en-US" i="1" dirty="0"/>
            <a:t> </a:t>
          </a:r>
          <a:r>
            <a:rPr lang="en-US" i="1" dirty="0" err="1"/>
            <a:t>chính</a:t>
          </a:r>
          <a:r>
            <a:rPr lang="en-US" i="1" dirty="0"/>
            <a:t> </a:t>
          </a:r>
          <a:r>
            <a:rPr lang="en-US" i="1" dirty="0" err="1"/>
            <a:t>trị</a:t>
          </a:r>
          <a:r>
            <a:rPr lang="en-US" i="1" dirty="0"/>
            <a:t> </a:t>
          </a:r>
          <a:endParaRPr lang="en-US" dirty="0"/>
        </a:p>
      </dgm:t>
    </dgm:pt>
    <dgm:pt modelId="{EB828669-E94E-4C54-B34C-DC75D45852BA}" type="parTrans" cxnId="{FB84066E-2595-4A47-BDBD-48202945E80B}">
      <dgm:prSet/>
      <dgm:spPr/>
      <dgm:t>
        <a:bodyPr/>
        <a:lstStyle/>
        <a:p>
          <a:endParaRPr lang="en-US"/>
        </a:p>
      </dgm:t>
    </dgm:pt>
    <dgm:pt modelId="{67156100-44D1-47E4-B555-A498E25A33E3}" type="sibTrans" cxnId="{FB84066E-2595-4A47-BDBD-48202945E80B}">
      <dgm:prSet/>
      <dgm:spPr/>
      <dgm:t>
        <a:bodyPr/>
        <a:lstStyle/>
        <a:p>
          <a:endParaRPr lang="en-US"/>
        </a:p>
      </dgm:t>
    </dgm:pt>
    <dgm:pt modelId="{21E7E8AA-C329-4AFC-998F-1F4906BAB41B}">
      <dgm:prSet phldrT="[Text]"/>
      <dgm:spPr>
        <a:solidFill>
          <a:schemeClr val="accent4">
            <a:lumMod val="50000"/>
          </a:schemeClr>
        </a:solidFill>
      </dgm:spPr>
      <dgm:t>
        <a:bodyPr/>
        <a:lstStyle/>
        <a:p>
          <a:r>
            <a:rPr lang="en-US" dirty="0" err="1"/>
            <a:t>Tất</a:t>
          </a:r>
          <a:r>
            <a:rPr lang="en-US" dirty="0"/>
            <a:t> </a:t>
          </a:r>
          <a:r>
            <a:rPr lang="en-US" dirty="0" err="1"/>
            <a:t>cả</a:t>
          </a:r>
          <a:r>
            <a:rPr lang="en-US" dirty="0"/>
            <a:t> </a:t>
          </a:r>
          <a:r>
            <a:rPr lang="en-US" dirty="0" err="1"/>
            <a:t>quyền</a:t>
          </a:r>
          <a:r>
            <a:rPr lang="en-US" dirty="0"/>
            <a:t> </a:t>
          </a:r>
          <a:r>
            <a:rPr lang="en-US" dirty="0" err="1"/>
            <a:t>hành</a:t>
          </a:r>
          <a:r>
            <a:rPr lang="en-US" dirty="0"/>
            <a:t> </a:t>
          </a:r>
          <a:r>
            <a:rPr lang="en-US" dirty="0" err="1"/>
            <a:t>đều</a:t>
          </a:r>
          <a:r>
            <a:rPr lang="en-US" dirty="0"/>
            <a:t> </a:t>
          </a:r>
          <a:r>
            <a:rPr lang="en-US" dirty="0" err="1"/>
            <a:t>tập</a:t>
          </a:r>
          <a:r>
            <a:rPr lang="en-US" dirty="0"/>
            <a:t> </a:t>
          </a:r>
          <a:r>
            <a:rPr lang="en-US" dirty="0" err="1"/>
            <a:t>trung</a:t>
          </a:r>
          <a:r>
            <a:rPr lang="en-US" dirty="0"/>
            <a:t> </a:t>
          </a:r>
          <a:r>
            <a:rPr lang="en-US" dirty="0" err="1"/>
            <a:t>về</a:t>
          </a:r>
          <a:r>
            <a:rPr lang="en-US" dirty="0"/>
            <a:t> </a:t>
          </a:r>
          <a:r>
            <a:rPr lang="en-US" dirty="0" err="1"/>
            <a:t>tay</a:t>
          </a:r>
          <a:r>
            <a:rPr lang="en-US" dirty="0"/>
            <a:t> </a:t>
          </a:r>
          <a:r>
            <a:rPr lang="en-US" dirty="0" err="1"/>
            <a:t>triều</a:t>
          </a:r>
          <a:r>
            <a:rPr lang="en-US" dirty="0"/>
            <a:t> </a:t>
          </a:r>
          <a:r>
            <a:rPr lang="en-US" dirty="0" err="1"/>
            <a:t>đình</a:t>
          </a:r>
          <a:r>
            <a:rPr lang="en-US" dirty="0"/>
            <a:t> </a:t>
          </a:r>
          <a:r>
            <a:rPr lang="en-US" dirty="0" err="1"/>
            <a:t>trung</a:t>
          </a:r>
          <a:r>
            <a:rPr lang="en-US" dirty="0"/>
            <a:t> </a:t>
          </a:r>
          <a:r>
            <a:rPr lang="en-US" dirty="0" err="1"/>
            <a:t>ương</a:t>
          </a:r>
          <a:r>
            <a:rPr lang="en-US" dirty="0"/>
            <a:t>.</a:t>
          </a:r>
        </a:p>
      </dgm:t>
    </dgm:pt>
    <dgm:pt modelId="{B1312E28-86F9-4565-9AD7-A15E56C9CBF6}" type="parTrans" cxnId="{714205F0-E406-4FBE-9823-C59C99063A53}">
      <dgm:prSet/>
      <dgm:spPr/>
      <dgm:t>
        <a:bodyPr/>
        <a:lstStyle/>
        <a:p>
          <a:endParaRPr lang="en-US"/>
        </a:p>
      </dgm:t>
    </dgm:pt>
    <dgm:pt modelId="{E42221F9-618C-40E8-975E-0F57E4D610AF}" type="sibTrans" cxnId="{714205F0-E406-4FBE-9823-C59C99063A53}">
      <dgm:prSet/>
      <dgm:spPr/>
      <dgm:t>
        <a:bodyPr/>
        <a:lstStyle/>
        <a:p>
          <a:endParaRPr lang="en-US"/>
        </a:p>
      </dgm:t>
    </dgm:pt>
    <dgm:pt modelId="{B8E4F03B-E29D-40D8-B4D0-2DF233CF191E}">
      <dgm:prSet phldrT="[Text]"/>
      <dgm:spPr>
        <a:solidFill>
          <a:schemeClr val="accent4">
            <a:lumMod val="50000"/>
          </a:schemeClr>
        </a:solidFill>
      </dgm:spPr>
      <dgm:t>
        <a:bodyPr/>
        <a:lstStyle/>
        <a:p>
          <a:r>
            <a:rPr lang="en-US" dirty="0" err="1"/>
            <a:t>Năm</a:t>
          </a:r>
          <a:r>
            <a:rPr lang="en-US" dirty="0"/>
            <a:t> 1471, Lê </a:t>
          </a:r>
          <a:r>
            <a:rPr lang="en-US" dirty="0" err="1"/>
            <a:t>Thánh</a:t>
          </a:r>
          <a:r>
            <a:rPr lang="en-US" dirty="0"/>
            <a:t> </a:t>
          </a:r>
          <a:r>
            <a:rPr lang="en-US" dirty="0" err="1"/>
            <a:t>Tông</a:t>
          </a:r>
          <a:r>
            <a:rPr lang="en-US" dirty="0"/>
            <a:t> </a:t>
          </a:r>
          <a:r>
            <a:rPr lang="en-US" dirty="0" err="1"/>
            <a:t>tiến</a:t>
          </a:r>
          <a:r>
            <a:rPr lang="en-US" dirty="0"/>
            <a:t> </a:t>
          </a:r>
          <a:r>
            <a:rPr lang="en-US" dirty="0" err="1"/>
            <a:t>hành</a:t>
          </a:r>
          <a:r>
            <a:rPr lang="en-US" dirty="0"/>
            <a:t> </a:t>
          </a:r>
          <a:r>
            <a:rPr lang="en-US" dirty="0" err="1"/>
            <a:t>cải</a:t>
          </a:r>
          <a:r>
            <a:rPr lang="en-US" dirty="0"/>
            <a:t> </a:t>
          </a:r>
          <a:r>
            <a:rPr lang="en-US" dirty="0" err="1"/>
            <a:t>cách</a:t>
          </a:r>
          <a:r>
            <a:rPr lang="en-US" dirty="0"/>
            <a:t> </a:t>
          </a:r>
          <a:r>
            <a:rPr lang="en-US" dirty="0" err="1"/>
            <a:t>hành</a:t>
          </a:r>
          <a:r>
            <a:rPr lang="en-US" dirty="0"/>
            <a:t> </a:t>
          </a:r>
          <a:r>
            <a:rPr lang="en-US" dirty="0" err="1"/>
            <a:t>chính</a:t>
          </a:r>
          <a:r>
            <a:rPr lang="en-US" dirty="0"/>
            <a:t> </a:t>
          </a:r>
          <a:r>
            <a:rPr lang="en-US" dirty="0" err="1"/>
            <a:t>lớn</a:t>
          </a:r>
          <a:endParaRPr lang="en-US" dirty="0"/>
        </a:p>
      </dgm:t>
    </dgm:pt>
    <dgm:pt modelId="{61A9BD40-BEA3-45AE-87FA-AE95A46465CB}" type="parTrans" cxnId="{496515FD-1D97-4CBE-B26E-A86685787B5E}">
      <dgm:prSet/>
      <dgm:spPr/>
      <dgm:t>
        <a:bodyPr/>
        <a:lstStyle/>
        <a:p>
          <a:endParaRPr lang="en-US"/>
        </a:p>
      </dgm:t>
    </dgm:pt>
    <dgm:pt modelId="{E633BA92-2034-4A2C-BFD9-0F81D16D4D43}" type="sibTrans" cxnId="{496515FD-1D97-4CBE-B26E-A86685787B5E}">
      <dgm:prSet/>
      <dgm:spPr/>
      <dgm:t>
        <a:bodyPr/>
        <a:lstStyle/>
        <a:p>
          <a:endParaRPr lang="en-US"/>
        </a:p>
      </dgm:t>
    </dgm:pt>
    <dgm:pt modelId="{957A8E2B-0E35-441B-AA80-B0D354E4FC6A}">
      <dgm:prSet phldrT="[Text]"/>
      <dgm:spPr>
        <a:solidFill>
          <a:schemeClr val="accent4">
            <a:lumMod val="50000"/>
          </a:schemeClr>
        </a:solidFill>
      </dgm:spPr>
      <dgm:t>
        <a:bodyPr/>
        <a:lstStyle/>
        <a:p>
          <a:r>
            <a:rPr lang="en-US"/>
            <a:t>Về quân đội: Quân đội Lê sơ là một quân đội mạnh, được huấn luyện kỹ</a:t>
          </a:r>
          <a:endParaRPr lang="en-US" dirty="0"/>
        </a:p>
      </dgm:t>
    </dgm:pt>
    <dgm:pt modelId="{3128B237-22C3-4682-8C99-2704C20B45A9}" type="parTrans" cxnId="{51EFB788-3B6F-4081-A134-F6195D366DC4}">
      <dgm:prSet/>
      <dgm:spPr/>
      <dgm:t>
        <a:bodyPr/>
        <a:lstStyle/>
        <a:p>
          <a:endParaRPr lang="en-US"/>
        </a:p>
      </dgm:t>
    </dgm:pt>
    <dgm:pt modelId="{D37CEC01-5307-46F5-99A9-A1D88C8FA500}" type="sibTrans" cxnId="{51EFB788-3B6F-4081-A134-F6195D366DC4}">
      <dgm:prSet/>
      <dgm:spPr/>
      <dgm:t>
        <a:bodyPr/>
        <a:lstStyle/>
        <a:p>
          <a:endParaRPr lang="en-US"/>
        </a:p>
      </dgm:t>
    </dgm:pt>
    <dgm:pt modelId="{CDC70658-3542-44B4-9B6D-295F3E40F932}">
      <dgm:prSet phldrT="[Text]"/>
      <dgm:spPr>
        <a:solidFill>
          <a:schemeClr val="accent4">
            <a:lumMod val="50000"/>
          </a:schemeClr>
        </a:solidFill>
      </dgm:spPr>
      <dgm:t>
        <a:bodyPr/>
        <a:lstStyle/>
        <a:p>
          <a:r>
            <a:rPr lang="en-US" dirty="0" err="1"/>
            <a:t>Luật</a:t>
          </a:r>
          <a:r>
            <a:rPr lang="en-US" dirty="0"/>
            <a:t> </a:t>
          </a:r>
          <a:r>
            <a:rPr lang="en-US" dirty="0" err="1"/>
            <a:t>pháp</a:t>
          </a:r>
          <a:r>
            <a:rPr lang="en-US" dirty="0"/>
            <a:t>: </a:t>
          </a:r>
          <a:r>
            <a:rPr lang="en-US" dirty="0" err="1"/>
            <a:t>đến</a:t>
          </a:r>
          <a:r>
            <a:rPr lang="en-US" dirty="0"/>
            <a:t> </a:t>
          </a:r>
          <a:r>
            <a:rPr lang="en-US" dirty="0" err="1"/>
            <a:t>thời</a:t>
          </a:r>
          <a:r>
            <a:rPr lang="en-US" dirty="0"/>
            <a:t> </a:t>
          </a:r>
          <a:r>
            <a:rPr lang="en-US" dirty="0" err="1"/>
            <a:t>Hồng</a:t>
          </a:r>
          <a:r>
            <a:rPr lang="en-US" dirty="0"/>
            <a:t> </a:t>
          </a:r>
          <a:r>
            <a:rPr lang="en-US" dirty="0" err="1"/>
            <a:t>Đức</a:t>
          </a:r>
          <a:r>
            <a:rPr lang="en-US" dirty="0"/>
            <a:t> </a:t>
          </a:r>
          <a:r>
            <a:rPr lang="en-US" dirty="0" err="1"/>
            <a:t>vua</a:t>
          </a:r>
          <a:r>
            <a:rPr lang="en-US" dirty="0"/>
            <a:t> Lê </a:t>
          </a:r>
          <a:r>
            <a:rPr lang="en-US" dirty="0" err="1"/>
            <a:t>Thánh</a:t>
          </a:r>
          <a:r>
            <a:rPr lang="en-US" dirty="0"/>
            <a:t> </a:t>
          </a:r>
          <a:r>
            <a:rPr lang="en-US" dirty="0" err="1"/>
            <a:t>Tông</a:t>
          </a:r>
          <a:r>
            <a:rPr lang="en-US" dirty="0"/>
            <a:t> </a:t>
          </a:r>
          <a:r>
            <a:rPr lang="en-US" dirty="0" err="1"/>
            <a:t>đã</a:t>
          </a:r>
          <a:r>
            <a:rPr lang="en-US" dirty="0"/>
            <a:t> </a:t>
          </a:r>
          <a:r>
            <a:rPr lang="en-US" dirty="0" err="1"/>
            <a:t>cho</a:t>
          </a:r>
          <a:r>
            <a:rPr lang="en-US" dirty="0"/>
            <a:t> ban </a:t>
          </a:r>
          <a:r>
            <a:rPr lang="en-US" dirty="0" err="1"/>
            <a:t>hành</a:t>
          </a:r>
          <a:r>
            <a:rPr lang="en-US" dirty="0"/>
            <a:t> </a:t>
          </a:r>
          <a:r>
            <a:rPr lang="en-US" dirty="0" err="1"/>
            <a:t>bộ</a:t>
          </a:r>
          <a:r>
            <a:rPr lang="en-US" dirty="0"/>
            <a:t> </a:t>
          </a:r>
          <a:r>
            <a:rPr lang="en-US" dirty="0" err="1"/>
            <a:t>luật</a:t>
          </a:r>
          <a:r>
            <a:rPr lang="en-US" dirty="0"/>
            <a:t> </a:t>
          </a:r>
          <a:r>
            <a:rPr lang="en-US" dirty="0" err="1"/>
            <a:t>thành</a:t>
          </a:r>
          <a:r>
            <a:rPr lang="en-US" dirty="0"/>
            <a:t> </a:t>
          </a:r>
          <a:r>
            <a:rPr lang="en-US" dirty="0" err="1"/>
            <a:t>văn</a:t>
          </a:r>
          <a:r>
            <a:rPr lang="en-US" dirty="0"/>
            <a:t> </a:t>
          </a:r>
          <a:r>
            <a:rPr lang="en-US" dirty="0" err="1"/>
            <a:t>hoàn</a:t>
          </a:r>
          <a:r>
            <a:rPr lang="en-US" dirty="0"/>
            <a:t> </a:t>
          </a:r>
          <a:r>
            <a:rPr lang="en-US" dirty="0" err="1"/>
            <a:t>chỉnh</a:t>
          </a:r>
          <a:r>
            <a:rPr lang="en-US" dirty="0"/>
            <a:t>, </a:t>
          </a:r>
          <a:r>
            <a:rPr lang="en-US" dirty="0" err="1"/>
            <a:t>gọi</a:t>
          </a:r>
          <a:r>
            <a:rPr lang="en-US" dirty="0"/>
            <a:t> </a:t>
          </a:r>
          <a:r>
            <a:rPr lang="en-US" dirty="0" err="1"/>
            <a:t>là</a:t>
          </a:r>
          <a:r>
            <a:rPr lang="en-US" dirty="0"/>
            <a:t> </a:t>
          </a:r>
          <a:r>
            <a:rPr lang="en-US" dirty="0" err="1"/>
            <a:t>Quốc</a:t>
          </a:r>
          <a:r>
            <a:rPr lang="en-US" dirty="0"/>
            <a:t> </a:t>
          </a:r>
          <a:r>
            <a:rPr lang="en-US" dirty="0" err="1"/>
            <a:t>triều</a:t>
          </a:r>
          <a:r>
            <a:rPr lang="en-US" dirty="0"/>
            <a:t> </a:t>
          </a:r>
          <a:r>
            <a:rPr lang="en-US" dirty="0" err="1"/>
            <a:t>hình</a:t>
          </a:r>
          <a:r>
            <a:rPr lang="en-US" dirty="0"/>
            <a:t> </a:t>
          </a:r>
          <a:r>
            <a:rPr lang="en-US" dirty="0" err="1"/>
            <a:t>luật</a:t>
          </a:r>
          <a:r>
            <a:rPr lang="en-US" dirty="0"/>
            <a:t> </a:t>
          </a:r>
        </a:p>
      </dgm:t>
    </dgm:pt>
    <dgm:pt modelId="{BDB266BC-572F-4CC9-88BD-F739E5E94EA5}" type="parTrans" cxnId="{24053625-198F-4DDB-9F4B-28DB961EC97A}">
      <dgm:prSet/>
      <dgm:spPr/>
      <dgm:t>
        <a:bodyPr/>
        <a:lstStyle/>
        <a:p>
          <a:endParaRPr lang="en-US"/>
        </a:p>
      </dgm:t>
    </dgm:pt>
    <dgm:pt modelId="{F242D43D-CEAA-4177-B529-5BEFC2B50320}" type="sibTrans" cxnId="{24053625-198F-4DDB-9F4B-28DB961EC97A}">
      <dgm:prSet/>
      <dgm:spPr/>
      <dgm:t>
        <a:bodyPr/>
        <a:lstStyle/>
        <a:p>
          <a:endParaRPr lang="en-US"/>
        </a:p>
      </dgm:t>
    </dgm:pt>
    <dgm:pt modelId="{52F4B2AB-853F-4611-938A-7BA005052F52}" type="pres">
      <dgm:prSet presAssocID="{231AC6BB-0BFE-47AB-84B3-BB63A8375437}" presName="linear" presStyleCnt="0">
        <dgm:presLayoutVars>
          <dgm:dir/>
          <dgm:resizeHandles val="exact"/>
        </dgm:presLayoutVars>
      </dgm:prSet>
      <dgm:spPr/>
    </dgm:pt>
    <dgm:pt modelId="{F8928FB4-418A-43B3-940F-787F5C528600}" type="pres">
      <dgm:prSet presAssocID="{C9D3B2B9-8A6D-4B48-AEDE-A8AE2D79A387}" presName="comp" presStyleCnt="0"/>
      <dgm:spPr/>
    </dgm:pt>
    <dgm:pt modelId="{4AB19CDD-B31D-4A45-806C-C3BE50E74443}" type="pres">
      <dgm:prSet presAssocID="{C9D3B2B9-8A6D-4B48-AEDE-A8AE2D79A387}" presName="box" presStyleLbl="node1" presStyleIdx="0" presStyleCnt="1"/>
      <dgm:spPr/>
    </dgm:pt>
    <dgm:pt modelId="{D2324BBE-DF1A-47EA-8261-F3EAC7C0DC77}" type="pres">
      <dgm:prSet presAssocID="{C9D3B2B9-8A6D-4B48-AEDE-A8AE2D79A387}" presName="img" presStyleLbl="fgImgPlace1" presStyleIdx="0" presStyleCnt="1"/>
      <dgm:spPr>
        <a:blipFill rotWithShape="1">
          <a:blip xmlns:r="http://schemas.openxmlformats.org/officeDocument/2006/relationships" r:embed="rId1"/>
          <a:srcRect/>
          <a:stretch>
            <a:fillRect l="-16000" r="-16000"/>
          </a:stretch>
        </a:blipFill>
      </dgm:spPr>
    </dgm:pt>
    <dgm:pt modelId="{5A664274-D97C-4953-87C8-3E8C84092234}" type="pres">
      <dgm:prSet presAssocID="{C9D3B2B9-8A6D-4B48-AEDE-A8AE2D79A387}" presName="text" presStyleLbl="node1" presStyleIdx="0" presStyleCnt="1">
        <dgm:presLayoutVars>
          <dgm:bulletEnabled val="1"/>
        </dgm:presLayoutVars>
      </dgm:prSet>
      <dgm:spPr/>
    </dgm:pt>
  </dgm:ptLst>
  <dgm:cxnLst>
    <dgm:cxn modelId="{57E7D70C-4303-4BD3-B2E8-1623D1850B2F}" type="presOf" srcId="{21E7E8AA-C329-4AFC-998F-1F4906BAB41B}" destId="{5A664274-D97C-4953-87C8-3E8C84092234}" srcOrd="1" destOrd="1" presId="urn:microsoft.com/office/officeart/2005/8/layout/vList4"/>
    <dgm:cxn modelId="{82715812-AFE7-4092-8117-50DE2FC4F727}" type="presOf" srcId="{231AC6BB-0BFE-47AB-84B3-BB63A8375437}" destId="{52F4B2AB-853F-4611-938A-7BA005052F52}" srcOrd="0" destOrd="0" presId="urn:microsoft.com/office/officeart/2005/8/layout/vList4"/>
    <dgm:cxn modelId="{6F2F501E-8A23-45C2-9AE2-E252BD55FD71}" type="presOf" srcId="{B8E4F03B-E29D-40D8-B4D0-2DF233CF191E}" destId="{4AB19CDD-B31D-4A45-806C-C3BE50E74443}" srcOrd="0" destOrd="2" presId="urn:microsoft.com/office/officeart/2005/8/layout/vList4"/>
    <dgm:cxn modelId="{24053625-198F-4DDB-9F4B-28DB961EC97A}" srcId="{C9D3B2B9-8A6D-4B48-AEDE-A8AE2D79A387}" destId="{CDC70658-3542-44B4-9B6D-295F3E40F932}" srcOrd="3" destOrd="0" parTransId="{BDB266BC-572F-4CC9-88BD-F739E5E94EA5}" sibTransId="{F242D43D-CEAA-4177-B529-5BEFC2B50320}"/>
    <dgm:cxn modelId="{97793333-43D3-444F-8F13-CA7333F09956}" type="presOf" srcId="{C9D3B2B9-8A6D-4B48-AEDE-A8AE2D79A387}" destId="{4AB19CDD-B31D-4A45-806C-C3BE50E74443}" srcOrd="0" destOrd="0" presId="urn:microsoft.com/office/officeart/2005/8/layout/vList4"/>
    <dgm:cxn modelId="{5452893C-A3ED-47BE-976F-930929F3EB29}" type="presOf" srcId="{B8E4F03B-E29D-40D8-B4D0-2DF233CF191E}" destId="{5A664274-D97C-4953-87C8-3E8C84092234}" srcOrd="1" destOrd="2" presId="urn:microsoft.com/office/officeart/2005/8/layout/vList4"/>
    <dgm:cxn modelId="{FB84066E-2595-4A47-BDBD-48202945E80B}" srcId="{231AC6BB-0BFE-47AB-84B3-BB63A8375437}" destId="{C9D3B2B9-8A6D-4B48-AEDE-A8AE2D79A387}" srcOrd="0" destOrd="0" parTransId="{EB828669-E94E-4C54-B34C-DC75D45852BA}" sibTransId="{67156100-44D1-47E4-B555-A498E25A33E3}"/>
    <dgm:cxn modelId="{DF8F096F-38CE-4970-9B09-4655E1388994}" type="presOf" srcId="{957A8E2B-0E35-441B-AA80-B0D354E4FC6A}" destId="{4AB19CDD-B31D-4A45-806C-C3BE50E74443}" srcOrd="0" destOrd="3" presId="urn:microsoft.com/office/officeart/2005/8/layout/vList4"/>
    <dgm:cxn modelId="{4E23797F-2AB1-4AA7-BC2E-87DCB2DA9740}" type="presOf" srcId="{CDC70658-3542-44B4-9B6D-295F3E40F932}" destId="{5A664274-D97C-4953-87C8-3E8C84092234}" srcOrd="1" destOrd="4" presId="urn:microsoft.com/office/officeart/2005/8/layout/vList4"/>
    <dgm:cxn modelId="{51EFB788-3B6F-4081-A134-F6195D366DC4}" srcId="{C9D3B2B9-8A6D-4B48-AEDE-A8AE2D79A387}" destId="{957A8E2B-0E35-441B-AA80-B0D354E4FC6A}" srcOrd="2" destOrd="0" parTransId="{3128B237-22C3-4682-8C99-2704C20B45A9}" sibTransId="{D37CEC01-5307-46F5-99A9-A1D88C8FA500}"/>
    <dgm:cxn modelId="{C982F98F-C9A0-45DA-BC48-BECE64A1CEFA}" type="presOf" srcId="{CDC70658-3542-44B4-9B6D-295F3E40F932}" destId="{4AB19CDD-B31D-4A45-806C-C3BE50E74443}" srcOrd="0" destOrd="4" presId="urn:microsoft.com/office/officeart/2005/8/layout/vList4"/>
    <dgm:cxn modelId="{543FCB9E-6978-41B4-B2D0-06B76CBC21D8}" type="presOf" srcId="{957A8E2B-0E35-441B-AA80-B0D354E4FC6A}" destId="{5A664274-D97C-4953-87C8-3E8C84092234}" srcOrd="1" destOrd="3" presId="urn:microsoft.com/office/officeart/2005/8/layout/vList4"/>
    <dgm:cxn modelId="{2E44AFD5-FA48-4E4B-AD3A-B5189C7CDB7C}" type="presOf" srcId="{C9D3B2B9-8A6D-4B48-AEDE-A8AE2D79A387}" destId="{5A664274-D97C-4953-87C8-3E8C84092234}" srcOrd="1" destOrd="0" presId="urn:microsoft.com/office/officeart/2005/8/layout/vList4"/>
    <dgm:cxn modelId="{714205F0-E406-4FBE-9823-C59C99063A53}" srcId="{C9D3B2B9-8A6D-4B48-AEDE-A8AE2D79A387}" destId="{21E7E8AA-C329-4AFC-998F-1F4906BAB41B}" srcOrd="0" destOrd="0" parTransId="{B1312E28-86F9-4565-9AD7-A15E56C9CBF6}" sibTransId="{E42221F9-618C-40E8-975E-0F57E4D610AF}"/>
    <dgm:cxn modelId="{ADDEFBF8-16D0-4B54-9025-30F0A325BE31}" type="presOf" srcId="{21E7E8AA-C329-4AFC-998F-1F4906BAB41B}" destId="{4AB19CDD-B31D-4A45-806C-C3BE50E74443}" srcOrd="0" destOrd="1" presId="urn:microsoft.com/office/officeart/2005/8/layout/vList4"/>
    <dgm:cxn modelId="{496515FD-1D97-4CBE-B26E-A86685787B5E}" srcId="{C9D3B2B9-8A6D-4B48-AEDE-A8AE2D79A387}" destId="{B8E4F03B-E29D-40D8-B4D0-2DF233CF191E}" srcOrd="1" destOrd="0" parTransId="{61A9BD40-BEA3-45AE-87FA-AE95A46465CB}" sibTransId="{E633BA92-2034-4A2C-BFD9-0F81D16D4D43}"/>
    <dgm:cxn modelId="{29AE8C30-BD8D-4993-B31F-299B426DF0C5}" type="presParOf" srcId="{52F4B2AB-853F-4611-938A-7BA005052F52}" destId="{F8928FB4-418A-43B3-940F-787F5C528600}" srcOrd="0" destOrd="0" presId="urn:microsoft.com/office/officeart/2005/8/layout/vList4"/>
    <dgm:cxn modelId="{1CF961C5-1CEB-4664-9C10-7AE550045CF9}" type="presParOf" srcId="{F8928FB4-418A-43B3-940F-787F5C528600}" destId="{4AB19CDD-B31D-4A45-806C-C3BE50E74443}" srcOrd="0" destOrd="0" presId="urn:microsoft.com/office/officeart/2005/8/layout/vList4"/>
    <dgm:cxn modelId="{E4535183-3C05-4E02-93D5-15E6E89ED7CC}" type="presParOf" srcId="{F8928FB4-418A-43B3-940F-787F5C528600}" destId="{D2324BBE-DF1A-47EA-8261-F3EAC7C0DC77}" srcOrd="1" destOrd="0" presId="urn:microsoft.com/office/officeart/2005/8/layout/vList4"/>
    <dgm:cxn modelId="{855371E1-4F9C-4470-AD6B-8891F72B91E3}" type="presParOf" srcId="{F8928FB4-418A-43B3-940F-787F5C528600}" destId="{5A664274-D97C-4953-87C8-3E8C84092234}" srcOrd="2" destOrd="0" presId="urn:microsoft.com/office/officeart/2005/8/layout/vList4"/>
  </dgm:cxnLst>
  <dgm:bg>
    <a:solidFill>
      <a:schemeClr val="accent6">
        <a:lumMod val="5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F701AAE-5872-449B-9675-41341C5CC423}"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US"/>
        </a:p>
      </dgm:t>
    </dgm:pt>
    <dgm:pt modelId="{709DBC8E-5342-4B9A-93F4-1043758F6EE6}">
      <dgm:prSet phldrT="[Text]" custT="1"/>
      <dgm:spPr>
        <a:solidFill>
          <a:srgbClr val="C00000"/>
        </a:solidFill>
      </dgm:spPr>
      <dgm:t>
        <a:bodyPr/>
        <a:lstStyle/>
        <a:p>
          <a:r>
            <a:rPr lang="en-US" sz="2400" i="1" dirty="0" err="1"/>
            <a:t>Về</a:t>
          </a:r>
          <a:r>
            <a:rPr lang="en-US" sz="2400" i="1" dirty="0"/>
            <a:t> </a:t>
          </a:r>
          <a:r>
            <a:rPr lang="en-US" sz="2400" i="1" dirty="0" err="1"/>
            <a:t>nông</a:t>
          </a:r>
          <a:r>
            <a:rPr lang="en-US" sz="2400" i="1" dirty="0"/>
            <a:t> </a:t>
          </a:r>
          <a:r>
            <a:rPr lang="en-US" sz="2400" i="1" dirty="0" err="1"/>
            <a:t>nghiệp</a:t>
          </a:r>
          <a:endParaRPr lang="en-US" sz="2400" dirty="0"/>
        </a:p>
      </dgm:t>
    </dgm:pt>
    <dgm:pt modelId="{D9C93AF7-66DE-4305-9F84-9423331987CA}" type="parTrans" cxnId="{F5CE349E-7576-4735-9618-D19E4990EFED}">
      <dgm:prSet/>
      <dgm:spPr/>
      <dgm:t>
        <a:bodyPr/>
        <a:lstStyle/>
        <a:p>
          <a:endParaRPr lang="en-US"/>
        </a:p>
      </dgm:t>
    </dgm:pt>
    <dgm:pt modelId="{5A9B7741-9FA4-45CC-A711-2ECFEA16775A}" type="sibTrans" cxnId="{F5CE349E-7576-4735-9618-D19E4990EFED}">
      <dgm:prSet/>
      <dgm:spPr/>
      <dgm:t>
        <a:bodyPr/>
        <a:lstStyle/>
        <a:p>
          <a:endParaRPr lang="en-US"/>
        </a:p>
      </dgm:t>
    </dgm:pt>
    <dgm:pt modelId="{8BEB2B50-A288-4FD3-83DB-F7B32F18A106}">
      <dgm:prSet phldrT="[Text]" custT="1"/>
      <dgm:spPr>
        <a:solidFill>
          <a:srgbClr val="002060"/>
        </a:solidFill>
      </dgm:spPr>
      <dgm:t>
        <a:bodyPr/>
        <a:lstStyle/>
        <a:p>
          <a:r>
            <a:rPr lang="en-US" sz="2400" dirty="0" err="1">
              <a:solidFill>
                <a:schemeClr val="bg1"/>
              </a:solidFill>
            </a:rPr>
            <a:t>Kêu</a:t>
          </a:r>
          <a:r>
            <a:rPr lang="en-US" sz="2400" dirty="0">
              <a:solidFill>
                <a:schemeClr val="bg1"/>
              </a:solidFill>
            </a:rPr>
            <a:t> </a:t>
          </a:r>
          <a:r>
            <a:rPr lang="en-US" sz="2400" dirty="0" err="1">
              <a:solidFill>
                <a:schemeClr val="bg1"/>
              </a:solidFill>
            </a:rPr>
            <a:t>gọi</a:t>
          </a:r>
          <a:r>
            <a:rPr lang="en-US" sz="2400" dirty="0">
              <a:solidFill>
                <a:schemeClr val="bg1"/>
              </a:solidFill>
            </a:rPr>
            <a:t> </a:t>
          </a:r>
          <a:r>
            <a:rPr lang="en-US" sz="2400" dirty="0" err="1">
              <a:solidFill>
                <a:schemeClr val="bg1"/>
              </a:solidFill>
            </a:rPr>
            <a:t>dân</a:t>
          </a:r>
          <a:r>
            <a:rPr lang="en-US" sz="2400" dirty="0">
              <a:solidFill>
                <a:schemeClr val="bg1"/>
              </a:solidFill>
            </a:rPr>
            <a:t> </a:t>
          </a:r>
          <a:r>
            <a:rPr lang="en-US" sz="2400" dirty="0" err="1">
              <a:solidFill>
                <a:schemeClr val="bg1"/>
              </a:solidFill>
            </a:rPr>
            <a:t>phiêu</a:t>
          </a:r>
          <a:r>
            <a:rPr lang="en-US" sz="2400" dirty="0">
              <a:solidFill>
                <a:schemeClr val="bg1"/>
              </a:solidFill>
            </a:rPr>
            <a:t> </a:t>
          </a:r>
          <a:r>
            <a:rPr lang="en-US" sz="2400" dirty="0" err="1">
              <a:solidFill>
                <a:schemeClr val="bg1"/>
              </a:solidFill>
            </a:rPr>
            <a:t>tán</a:t>
          </a:r>
          <a:r>
            <a:rPr lang="en-US" sz="2400" dirty="0">
              <a:solidFill>
                <a:schemeClr val="bg1"/>
              </a:solidFill>
            </a:rPr>
            <a:t> </a:t>
          </a:r>
          <a:r>
            <a:rPr lang="en-US" sz="2400" dirty="0" err="1">
              <a:solidFill>
                <a:schemeClr val="bg1"/>
              </a:solidFill>
            </a:rPr>
            <a:t>trở</a:t>
          </a:r>
          <a:r>
            <a:rPr lang="en-US" sz="2400" dirty="0">
              <a:solidFill>
                <a:schemeClr val="bg1"/>
              </a:solidFill>
            </a:rPr>
            <a:t> </a:t>
          </a:r>
          <a:r>
            <a:rPr lang="en-US" sz="2400" dirty="0" err="1">
              <a:solidFill>
                <a:schemeClr val="bg1"/>
              </a:solidFill>
            </a:rPr>
            <a:t>về</a:t>
          </a:r>
          <a:r>
            <a:rPr lang="en-US" sz="2400" dirty="0">
              <a:solidFill>
                <a:schemeClr val="bg1"/>
              </a:solidFill>
            </a:rPr>
            <a:t> </a:t>
          </a:r>
          <a:r>
            <a:rPr lang="en-US" sz="2400" dirty="0" err="1">
              <a:solidFill>
                <a:schemeClr val="bg1"/>
              </a:solidFill>
            </a:rPr>
            <a:t>quê</a:t>
          </a:r>
          <a:r>
            <a:rPr lang="en-US" sz="2400" dirty="0">
              <a:solidFill>
                <a:schemeClr val="bg1"/>
              </a:solidFill>
            </a:rPr>
            <a:t> </a:t>
          </a:r>
          <a:r>
            <a:rPr lang="en-US" sz="2400" dirty="0" err="1">
              <a:solidFill>
                <a:schemeClr val="bg1"/>
              </a:solidFill>
            </a:rPr>
            <a:t>cũ</a:t>
          </a:r>
          <a:r>
            <a:rPr lang="en-US" sz="2400" dirty="0">
              <a:solidFill>
                <a:schemeClr val="bg1"/>
              </a:solidFill>
            </a:rPr>
            <a:t> </a:t>
          </a:r>
          <a:r>
            <a:rPr lang="en-US" sz="2400" dirty="0" err="1">
              <a:solidFill>
                <a:schemeClr val="bg1"/>
              </a:solidFill>
            </a:rPr>
            <a:t>làm</a:t>
          </a:r>
          <a:r>
            <a:rPr lang="en-US" sz="2400" dirty="0">
              <a:solidFill>
                <a:schemeClr val="bg1"/>
              </a:solidFill>
            </a:rPr>
            <a:t> </a:t>
          </a:r>
          <a:r>
            <a:rPr lang="en-US" sz="2400" dirty="0" err="1">
              <a:solidFill>
                <a:schemeClr val="bg1"/>
              </a:solidFill>
            </a:rPr>
            <a:t>ăn</a:t>
          </a:r>
          <a:endParaRPr lang="en-US" sz="2400" dirty="0">
            <a:solidFill>
              <a:schemeClr val="bg1"/>
            </a:solidFill>
          </a:endParaRPr>
        </a:p>
      </dgm:t>
    </dgm:pt>
    <dgm:pt modelId="{8C911909-EFD9-402E-94B6-76189EBF72A1}" type="parTrans" cxnId="{135F08BC-0339-4B29-B8DE-EB09D1F0C552}">
      <dgm:prSet/>
      <dgm:spPr/>
      <dgm:t>
        <a:bodyPr/>
        <a:lstStyle/>
        <a:p>
          <a:endParaRPr lang="en-US"/>
        </a:p>
      </dgm:t>
    </dgm:pt>
    <dgm:pt modelId="{850FB67C-4C85-4A6E-8DEB-BE0F19D829A2}" type="sibTrans" cxnId="{135F08BC-0339-4B29-B8DE-EB09D1F0C552}">
      <dgm:prSet/>
      <dgm:spPr/>
      <dgm:t>
        <a:bodyPr/>
        <a:lstStyle/>
        <a:p>
          <a:endParaRPr lang="en-US"/>
        </a:p>
      </dgm:t>
    </dgm:pt>
    <dgm:pt modelId="{F88798E6-BF24-41D9-9C0F-2A647C9E795D}">
      <dgm:prSet phldrT="[Text]" custT="1"/>
      <dgm:spPr>
        <a:solidFill>
          <a:srgbClr val="0070C0">
            <a:alpha val="90000"/>
          </a:srgbClr>
        </a:solidFill>
      </dgm:spPr>
      <dgm:t>
        <a:bodyPr/>
        <a:lstStyle/>
        <a:p>
          <a:r>
            <a:rPr lang="en-US" sz="2400" dirty="0" err="1">
              <a:solidFill>
                <a:schemeClr val="bg1"/>
              </a:solidFill>
            </a:rPr>
            <a:t>Tịch</a:t>
          </a:r>
          <a:r>
            <a:rPr lang="en-US" sz="2400" dirty="0">
              <a:solidFill>
                <a:schemeClr val="bg1"/>
              </a:solidFill>
            </a:rPr>
            <a:t> </a:t>
          </a:r>
          <a:r>
            <a:rPr lang="en-US" sz="2400" dirty="0" err="1">
              <a:solidFill>
                <a:schemeClr val="bg1"/>
              </a:solidFill>
            </a:rPr>
            <a:t>thu</a:t>
          </a:r>
          <a:r>
            <a:rPr lang="en-US" sz="2400" dirty="0">
              <a:solidFill>
                <a:schemeClr val="bg1"/>
              </a:solidFill>
            </a:rPr>
            <a:t> </a:t>
          </a:r>
          <a:r>
            <a:rPr lang="en-US" sz="2400" dirty="0" err="1">
              <a:solidFill>
                <a:schemeClr val="bg1"/>
              </a:solidFill>
            </a:rPr>
            <a:t>ruộng</a:t>
          </a:r>
          <a:r>
            <a:rPr lang="en-US" sz="2400" dirty="0">
              <a:solidFill>
                <a:schemeClr val="bg1"/>
              </a:solidFill>
            </a:rPr>
            <a:t> </a:t>
          </a:r>
          <a:r>
            <a:rPr lang="en-US" sz="2400" dirty="0" err="1">
              <a:solidFill>
                <a:schemeClr val="bg1"/>
              </a:solidFill>
            </a:rPr>
            <a:t>đất</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quan</a:t>
          </a:r>
          <a:r>
            <a:rPr lang="en-US" sz="2400" dirty="0">
              <a:solidFill>
                <a:schemeClr val="bg1"/>
              </a:solidFill>
            </a:rPr>
            <a:t> </a:t>
          </a:r>
          <a:r>
            <a:rPr lang="en-US" sz="2400" dirty="0" err="1">
              <a:solidFill>
                <a:schemeClr val="bg1"/>
              </a:solidFill>
            </a:rPr>
            <a:t>lại</a:t>
          </a:r>
          <a:r>
            <a:rPr lang="en-US" sz="2400" dirty="0">
              <a:solidFill>
                <a:schemeClr val="bg1"/>
              </a:solidFill>
            </a:rPr>
            <a:t> </a:t>
          </a:r>
          <a:r>
            <a:rPr lang="en-US" sz="2400" dirty="0" err="1">
              <a:solidFill>
                <a:schemeClr val="bg1"/>
              </a:solidFill>
            </a:rPr>
            <a:t>nhà</a:t>
          </a:r>
          <a:r>
            <a:rPr lang="en-US" sz="2400" dirty="0">
              <a:solidFill>
                <a:schemeClr val="bg1"/>
              </a:solidFill>
            </a:rPr>
            <a:t> Minh, </a:t>
          </a:r>
          <a:r>
            <a:rPr lang="en-US" sz="2400" dirty="0" err="1">
              <a:solidFill>
                <a:schemeClr val="bg1"/>
              </a:solidFill>
            </a:rPr>
            <a:t>của</a:t>
          </a:r>
          <a:r>
            <a:rPr lang="en-US" sz="2400" dirty="0">
              <a:solidFill>
                <a:schemeClr val="bg1"/>
              </a:solidFill>
            </a:rPr>
            <a:t> </a:t>
          </a:r>
          <a:r>
            <a:rPr lang="en-US" sz="2400" dirty="0" err="1">
              <a:solidFill>
                <a:schemeClr val="bg1"/>
              </a:solidFill>
            </a:rPr>
            <a:t>Việt</a:t>
          </a:r>
          <a:r>
            <a:rPr lang="en-US" sz="2400" dirty="0">
              <a:solidFill>
                <a:schemeClr val="bg1"/>
              </a:solidFill>
            </a:rPr>
            <a:t> </a:t>
          </a:r>
          <a:r>
            <a:rPr lang="en-US" sz="2400" dirty="0" err="1">
              <a:solidFill>
                <a:schemeClr val="bg1"/>
              </a:solidFill>
            </a:rPr>
            <a:t>gian</a:t>
          </a:r>
          <a:r>
            <a:rPr lang="en-US" sz="2400" dirty="0">
              <a:solidFill>
                <a:schemeClr val="bg1"/>
              </a:solidFill>
            </a:rPr>
            <a:t>, </a:t>
          </a:r>
          <a:r>
            <a:rPr lang="en-US" sz="2400" dirty="0" err="1">
              <a:solidFill>
                <a:schemeClr val="bg1"/>
              </a:solidFill>
            </a:rPr>
            <a:t>ruộng</a:t>
          </a:r>
          <a:r>
            <a:rPr lang="en-US" sz="2400" dirty="0">
              <a:solidFill>
                <a:schemeClr val="bg1"/>
              </a:solidFill>
            </a:rPr>
            <a:t> </a:t>
          </a:r>
          <a:r>
            <a:rPr lang="en-US" sz="2400" dirty="0" err="1">
              <a:solidFill>
                <a:schemeClr val="bg1"/>
              </a:solidFill>
            </a:rPr>
            <a:t>bỏ</a:t>
          </a:r>
          <a:r>
            <a:rPr lang="en-US" sz="2400" dirty="0">
              <a:solidFill>
                <a:schemeClr val="bg1"/>
              </a:solidFill>
            </a:rPr>
            <a:t> </a:t>
          </a:r>
          <a:r>
            <a:rPr lang="en-US" sz="2400" dirty="0" err="1">
              <a:solidFill>
                <a:schemeClr val="bg1"/>
              </a:solidFill>
            </a:rPr>
            <a:t>hoang</a:t>
          </a:r>
          <a:r>
            <a:rPr lang="en-US" sz="2400" dirty="0">
              <a:solidFill>
                <a:schemeClr val="bg1"/>
              </a:solidFill>
            </a:rPr>
            <a:t> </a:t>
          </a:r>
          <a:r>
            <a:rPr lang="en-US" sz="2400" dirty="0" err="1">
              <a:solidFill>
                <a:schemeClr val="bg1"/>
              </a:solidFill>
            </a:rPr>
            <a:t>và</a:t>
          </a:r>
          <a:r>
            <a:rPr lang="en-US" sz="2400" dirty="0">
              <a:solidFill>
                <a:schemeClr val="bg1"/>
              </a:solidFill>
            </a:rPr>
            <a:t> </a:t>
          </a:r>
          <a:r>
            <a:rPr lang="en-US" sz="2400" dirty="0" err="1">
              <a:solidFill>
                <a:schemeClr val="bg1"/>
              </a:solidFill>
            </a:rPr>
            <a:t>cả</a:t>
          </a:r>
          <a:r>
            <a:rPr lang="en-US" sz="2400" dirty="0">
              <a:solidFill>
                <a:schemeClr val="bg1"/>
              </a:solidFill>
            </a:rPr>
            <a:t> </a:t>
          </a:r>
          <a:r>
            <a:rPr lang="en-US" sz="2400" dirty="0" err="1">
              <a:solidFill>
                <a:schemeClr val="bg1"/>
              </a:solidFill>
            </a:rPr>
            <a:t>ruộng</a:t>
          </a:r>
          <a:r>
            <a:rPr lang="en-US" sz="2400" dirty="0">
              <a:solidFill>
                <a:schemeClr val="bg1"/>
              </a:solidFill>
            </a:rPr>
            <a:t> </a:t>
          </a:r>
          <a:r>
            <a:rPr lang="en-US" sz="2400" dirty="0" err="1">
              <a:solidFill>
                <a:schemeClr val="bg1"/>
              </a:solidFill>
            </a:rPr>
            <a:t>đất</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quý</a:t>
          </a:r>
          <a:r>
            <a:rPr lang="en-US" sz="2400" dirty="0">
              <a:solidFill>
                <a:schemeClr val="bg1"/>
              </a:solidFill>
            </a:rPr>
            <a:t> </a:t>
          </a:r>
          <a:r>
            <a:rPr lang="en-US" sz="2400" dirty="0" err="1">
              <a:solidFill>
                <a:schemeClr val="bg1"/>
              </a:solidFill>
            </a:rPr>
            <a:t>tộc</a:t>
          </a:r>
          <a:r>
            <a:rPr lang="en-US" sz="2400" dirty="0">
              <a:solidFill>
                <a:schemeClr val="bg1"/>
              </a:solidFill>
            </a:rPr>
            <a:t> </a:t>
          </a:r>
          <a:r>
            <a:rPr lang="en-US" sz="2400" dirty="0" err="1">
              <a:solidFill>
                <a:schemeClr val="bg1"/>
              </a:solidFill>
            </a:rPr>
            <a:t>Trần</a:t>
          </a:r>
          <a:r>
            <a:rPr lang="en-US" sz="2400" dirty="0">
              <a:solidFill>
                <a:schemeClr val="bg1"/>
              </a:solidFill>
            </a:rPr>
            <a:t> sung </a:t>
          </a:r>
          <a:r>
            <a:rPr lang="en-US" sz="2400" dirty="0" err="1">
              <a:solidFill>
                <a:schemeClr val="bg1"/>
              </a:solidFill>
            </a:rPr>
            <a:t>làm</a:t>
          </a:r>
          <a:r>
            <a:rPr lang="en-US" sz="2400" dirty="0">
              <a:solidFill>
                <a:schemeClr val="bg1"/>
              </a:solidFill>
            </a:rPr>
            <a:t> </a:t>
          </a:r>
          <a:r>
            <a:rPr lang="en-US" sz="2400" dirty="0" err="1">
              <a:solidFill>
                <a:schemeClr val="bg1"/>
              </a:solidFill>
            </a:rPr>
            <a:t>ruộng</a:t>
          </a:r>
          <a:r>
            <a:rPr lang="en-US" sz="2400" dirty="0">
              <a:solidFill>
                <a:schemeClr val="bg1"/>
              </a:solidFill>
            </a:rPr>
            <a:t> </a:t>
          </a:r>
          <a:r>
            <a:rPr lang="en-US" sz="2400" dirty="0" err="1">
              <a:solidFill>
                <a:schemeClr val="bg1"/>
              </a:solidFill>
            </a:rPr>
            <a:t>công</a:t>
          </a:r>
          <a:endParaRPr lang="en-US" sz="2400" dirty="0">
            <a:solidFill>
              <a:schemeClr val="bg1"/>
            </a:solidFill>
          </a:endParaRPr>
        </a:p>
      </dgm:t>
    </dgm:pt>
    <dgm:pt modelId="{CEF6A8BE-35BA-4DA3-AC3C-42207EC75A75}" type="parTrans" cxnId="{2265CB7A-40E9-4AA3-8BA5-E6D1194999D0}">
      <dgm:prSet/>
      <dgm:spPr/>
      <dgm:t>
        <a:bodyPr/>
        <a:lstStyle/>
        <a:p>
          <a:endParaRPr lang="en-US"/>
        </a:p>
      </dgm:t>
    </dgm:pt>
    <dgm:pt modelId="{5DB91799-0371-4B99-ABC2-2B74DA15B033}" type="sibTrans" cxnId="{2265CB7A-40E9-4AA3-8BA5-E6D1194999D0}">
      <dgm:prSet/>
      <dgm:spPr/>
      <dgm:t>
        <a:bodyPr/>
        <a:lstStyle/>
        <a:p>
          <a:endParaRPr lang="en-US"/>
        </a:p>
      </dgm:t>
    </dgm:pt>
    <dgm:pt modelId="{486D9CE1-1377-44AE-BC48-B69418EBF661}">
      <dgm:prSet phldrT="[Text]" custT="1"/>
      <dgm:spPr>
        <a:solidFill>
          <a:srgbClr val="C00000"/>
        </a:solidFill>
      </dgm:spPr>
      <dgm:t>
        <a:bodyPr/>
        <a:lstStyle/>
        <a:p>
          <a:r>
            <a:rPr lang="en-US" sz="2400" i="1" dirty="0" err="1"/>
            <a:t>Công</a:t>
          </a:r>
          <a:r>
            <a:rPr lang="en-US" sz="2400" i="1" dirty="0"/>
            <a:t> </a:t>
          </a:r>
          <a:r>
            <a:rPr lang="en-US" sz="2400" i="1" dirty="0" err="1"/>
            <a:t>thương</a:t>
          </a:r>
          <a:r>
            <a:rPr lang="en-US" sz="2400" i="1" dirty="0"/>
            <a:t> </a:t>
          </a:r>
          <a:r>
            <a:rPr lang="en-US" sz="2400" i="1" dirty="0" err="1"/>
            <a:t>nghiệp</a:t>
          </a:r>
          <a:endParaRPr lang="en-US" sz="2400" dirty="0"/>
        </a:p>
      </dgm:t>
    </dgm:pt>
    <dgm:pt modelId="{4EE43E44-43D4-4885-B648-2BCAE563A733}" type="parTrans" cxnId="{069A7963-51D2-4E72-9EF4-75D300EAE01E}">
      <dgm:prSet/>
      <dgm:spPr/>
      <dgm:t>
        <a:bodyPr/>
        <a:lstStyle/>
        <a:p>
          <a:endParaRPr lang="en-US"/>
        </a:p>
      </dgm:t>
    </dgm:pt>
    <dgm:pt modelId="{AF3490A2-F12C-43A9-9191-33CCB51A4F0B}" type="sibTrans" cxnId="{069A7963-51D2-4E72-9EF4-75D300EAE01E}">
      <dgm:prSet/>
      <dgm:spPr/>
      <dgm:t>
        <a:bodyPr/>
        <a:lstStyle/>
        <a:p>
          <a:endParaRPr lang="en-US"/>
        </a:p>
      </dgm:t>
    </dgm:pt>
    <dgm:pt modelId="{B60C64A6-B34E-46AF-938B-0D7AAB82F1E3}">
      <dgm:prSet phldrT="[Text]" custT="1"/>
      <dgm:spPr>
        <a:solidFill>
          <a:schemeClr val="accent2">
            <a:lumMod val="60000"/>
            <a:lumOff val="40000"/>
          </a:schemeClr>
        </a:solidFill>
      </dgm:spPr>
      <dgm:t>
        <a:bodyPr/>
        <a:lstStyle/>
        <a:p>
          <a:r>
            <a:rPr lang="en-US" sz="2400" i="1" dirty="0" err="1"/>
            <a:t>Thủ</a:t>
          </a:r>
          <a:r>
            <a:rPr lang="en-US" sz="2400" i="1" dirty="0"/>
            <a:t> </a:t>
          </a:r>
          <a:r>
            <a:rPr lang="en-US" sz="2400" i="1" dirty="0" err="1"/>
            <a:t>công</a:t>
          </a:r>
          <a:r>
            <a:rPr lang="en-US" sz="2400" i="1" dirty="0"/>
            <a:t> </a:t>
          </a:r>
          <a:r>
            <a:rPr lang="en-US" sz="2400" i="1" dirty="0" err="1"/>
            <a:t>nghiệp</a:t>
          </a:r>
          <a:r>
            <a:rPr lang="en-US" sz="2400" dirty="0"/>
            <a:t> </a:t>
          </a:r>
          <a:r>
            <a:rPr lang="en-US" sz="2400" dirty="0" err="1"/>
            <a:t>thời</a:t>
          </a:r>
          <a:r>
            <a:rPr lang="en-US" sz="2400" dirty="0"/>
            <a:t> Lê </a:t>
          </a:r>
          <a:r>
            <a:rPr lang="en-US" sz="2400" dirty="0" err="1"/>
            <a:t>phát</a:t>
          </a:r>
          <a:r>
            <a:rPr lang="en-US" sz="2400" dirty="0"/>
            <a:t> </a:t>
          </a:r>
          <a:r>
            <a:rPr lang="en-US" sz="2400" dirty="0" err="1"/>
            <a:t>triển</a:t>
          </a:r>
          <a:r>
            <a:rPr lang="en-US" sz="2400" dirty="0"/>
            <a:t> </a:t>
          </a:r>
          <a:r>
            <a:rPr lang="en-US" sz="2400" dirty="0" err="1"/>
            <a:t>mạnh</a:t>
          </a:r>
          <a:endParaRPr lang="en-US" sz="2400" dirty="0"/>
        </a:p>
      </dgm:t>
    </dgm:pt>
    <dgm:pt modelId="{A5BD915A-2B77-4E25-B2D7-21E37243291E}" type="parTrans" cxnId="{AEB5D686-1BA8-403F-A4A8-7BBDFED25FB4}">
      <dgm:prSet/>
      <dgm:spPr/>
      <dgm:t>
        <a:bodyPr/>
        <a:lstStyle/>
        <a:p>
          <a:endParaRPr lang="en-US"/>
        </a:p>
      </dgm:t>
    </dgm:pt>
    <dgm:pt modelId="{A905FBE6-8DD1-4F35-BE1C-E48F0F5071F0}" type="sibTrans" cxnId="{AEB5D686-1BA8-403F-A4A8-7BBDFED25FB4}">
      <dgm:prSet/>
      <dgm:spPr/>
      <dgm:t>
        <a:bodyPr/>
        <a:lstStyle/>
        <a:p>
          <a:endParaRPr lang="en-US"/>
        </a:p>
      </dgm:t>
    </dgm:pt>
    <dgm:pt modelId="{E065E40B-F5B4-4678-A07D-660DEB0648C9}">
      <dgm:prSet phldrT="[Text]" custT="1"/>
      <dgm:spPr>
        <a:solidFill>
          <a:schemeClr val="accent4">
            <a:lumMod val="40000"/>
            <a:lumOff val="60000"/>
            <a:alpha val="90000"/>
          </a:schemeClr>
        </a:solidFill>
      </dgm:spPr>
      <dgm:t>
        <a:bodyPr/>
        <a:lstStyle/>
        <a:p>
          <a:r>
            <a:rPr lang="en-US" sz="2400" i="1" dirty="0" err="1"/>
            <a:t>Thương</a:t>
          </a:r>
          <a:r>
            <a:rPr lang="en-US" sz="2400" i="1" dirty="0"/>
            <a:t> </a:t>
          </a:r>
          <a:r>
            <a:rPr lang="en-US" sz="2400" i="1" dirty="0" err="1"/>
            <a:t>nghiệp</a:t>
          </a:r>
          <a:r>
            <a:rPr lang="en-US" sz="2400" dirty="0"/>
            <a:t>: </a:t>
          </a:r>
          <a:r>
            <a:rPr lang="en-US" sz="2400" dirty="0" err="1"/>
            <a:t>Nhà</a:t>
          </a:r>
          <a:r>
            <a:rPr lang="en-US" sz="2400" dirty="0"/>
            <a:t> </a:t>
          </a:r>
          <a:r>
            <a:rPr lang="en-US" sz="2400" dirty="0" err="1"/>
            <a:t>nước</a:t>
          </a:r>
          <a:r>
            <a:rPr lang="en-US" sz="2400" dirty="0"/>
            <a:t> </a:t>
          </a:r>
          <a:r>
            <a:rPr lang="en-US" sz="2400" dirty="0" err="1"/>
            <a:t>cho</a:t>
          </a:r>
          <a:r>
            <a:rPr lang="en-US" sz="2400" dirty="0"/>
            <a:t> </a:t>
          </a:r>
          <a:r>
            <a:rPr lang="en-US" sz="2400" dirty="0" err="1"/>
            <a:t>đúc</a:t>
          </a:r>
          <a:r>
            <a:rPr lang="en-US" sz="2400" dirty="0"/>
            <a:t> </a:t>
          </a:r>
          <a:r>
            <a:rPr lang="en-US" sz="2400" dirty="0" err="1"/>
            <a:t>tiền</a:t>
          </a:r>
          <a:r>
            <a:rPr lang="en-US" sz="2400" dirty="0"/>
            <a:t> </a:t>
          </a:r>
          <a:r>
            <a:rPr lang="en-US" sz="2400" dirty="0" err="1"/>
            <a:t>mới</a:t>
          </a:r>
          <a:r>
            <a:rPr lang="en-US" sz="2400" dirty="0"/>
            <a:t> </a:t>
          </a:r>
          <a:r>
            <a:rPr lang="en-US" sz="2400" dirty="0" err="1"/>
            <a:t>để</a:t>
          </a:r>
          <a:r>
            <a:rPr lang="en-US" sz="2400" dirty="0"/>
            <a:t> </a:t>
          </a:r>
          <a:r>
            <a:rPr lang="en-US" sz="2400" dirty="0" err="1"/>
            <a:t>lưu</a:t>
          </a:r>
          <a:r>
            <a:rPr lang="en-US" sz="2400" dirty="0"/>
            <a:t> </a:t>
          </a:r>
          <a:r>
            <a:rPr lang="en-US" sz="2400" dirty="0" err="1"/>
            <a:t>hành</a:t>
          </a:r>
          <a:r>
            <a:rPr lang="en-US" sz="2400" dirty="0"/>
            <a:t> </a:t>
          </a:r>
          <a:r>
            <a:rPr lang="en-US" sz="2400" dirty="0" err="1"/>
            <a:t>bỏ</a:t>
          </a:r>
          <a:r>
            <a:rPr lang="en-US" sz="2400" dirty="0"/>
            <a:t> </a:t>
          </a:r>
          <a:r>
            <a:rPr lang="en-US" sz="2400" dirty="0" err="1"/>
            <a:t>lệ</a:t>
          </a:r>
          <a:r>
            <a:rPr lang="en-US" sz="2400" dirty="0"/>
            <a:t> </a:t>
          </a:r>
          <a:r>
            <a:rPr lang="en-US" sz="2400" dirty="0" err="1"/>
            <a:t>tiêu</a:t>
          </a:r>
          <a:r>
            <a:rPr lang="en-US" sz="2400" dirty="0"/>
            <a:t> </a:t>
          </a:r>
          <a:r>
            <a:rPr lang="en-US" sz="2400" dirty="0" err="1"/>
            <a:t>tiền</a:t>
          </a:r>
          <a:r>
            <a:rPr lang="en-US" sz="2400" dirty="0"/>
            <a:t> </a:t>
          </a:r>
          <a:r>
            <a:rPr lang="en-US" sz="2400" dirty="0" err="1"/>
            <a:t>giấy</a:t>
          </a:r>
          <a:r>
            <a:rPr lang="en-US" sz="2400" dirty="0"/>
            <a:t> </a:t>
          </a:r>
          <a:r>
            <a:rPr lang="en-US" sz="2400" dirty="0" err="1"/>
            <a:t>nhà</a:t>
          </a:r>
          <a:r>
            <a:rPr lang="en-US" sz="2400" dirty="0"/>
            <a:t> </a:t>
          </a:r>
          <a:r>
            <a:rPr lang="en-US" sz="2400" dirty="0" err="1"/>
            <a:t>Hồ</a:t>
          </a:r>
          <a:endParaRPr lang="en-US" sz="2400" dirty="0"/>
        </a:p>
      </dgm:t>
    </dgm:pt>
    <dgm:pt modelId="{1A990D7C-294B-40B3-8ED8-0517BB82B931}" type="parTrans" cxnId="{13C662A7-0FA2-4A07-A857-754483EB6065}">
      <dgm:prSet/>
      <dgm:spPr/>
      <dgm:t>
        <a:bodyPr/>
        <a:lstStyle/>
        <a:p>
          <a:endParaRPr lang="en-US"/>
        </a:p>
      </dgm:t>
    </dgm:pt>
    <dgm:pt modelId="{F71E5400-2121-4125-BA82-381C8EA4227F}" type="sibTrans" cxnId="{13C662A7-0FA2-4A07-A857-754483EB6065}">
      <dgm:prSet/>
      <dgm:spPr/>
      <dgm:t>
        <a:bodyPr/>
        <a:lstStyle/>
        <a:p>
          <a:endParaRPr lang="en-US"/>
        </a:p>
      </dgm:t>
    </dgm:pt>
    <dgm:pt modelId="{9C13848E-DF27-4FE6-B7BE-5C81383AD591}">
      <dgm:prSet phldrT="[Text]" custT="1"/>
      <dgm:spPr>
        <a:solidFill>
          <a:schemeClr val="accent6">
            <a:lumMod val="50000"/>
          </a:schemeClr>
        </a:solidFill>
      </dgm:spPr>
      <dgm:t>
        <a:bodyPr/>
        <a:lstStyle/>
        <a:p>
          <a:r>
            <a:rPr lang="en-US" sz="2400" dirty="0" err="1">
              <a:solidFill>
                <a:schemeClr val="bg1"/>
              </a:solidFill>
            </a:rPr>
            <a:t>Ruộng</a:t>
          </a:r>
          <a:r>
            <a:rPr lang="en-US" sz="2400" dirty="0">
              <a:solidFill>
                <a:schemeClr val="bg1"/>
              </a:solidFill>
            </a:rPr>
            <a:t> </a:t>
          </a:r>
          <a:r>
            <a:rPr lang="en-US" sz="2400" dirty="0" err="1">
              <a:solidFill>
                <a:schemeClr val="bg1"/>
              </a:solidFill>
            </a:rPr>
            <a:t>đất</a:t>
          </a:r>
          <a:r>
            <a:rPr lang="en-US" sz="2400" dirty="0">
              <a:solidFill>
                <a:schemeClr val="bg1"/>
              </a:solidFill>
            </a:rPr>
            <a:t> </a:t>
          </a:r>
          <a:r>
            <a:rPr lang="en-US" sz="2400" dirty="0" err="1">
              <a:solidFill>
                <a:schemeClr val="bg1"/>
              </a:solidFill>
            </a:rPr>
            <a:t>được</a:t>
          </a:r>
          <a:r>
            <a:rPr lang="en-US" sz="2400" dirty="0">
              <a:solidFill>
                <a:schemeClr val="bg1"/>
              </a:solidFill>
            </a:rPr>
            <a:t> chia </a:t>
          </a:r>
          <a:r>
            <a:rPr lang="en-US" sz="2400" dirty="0" err="1">
              <a:solidFill>
                <a:schemeClr val="bg1"/>
              </a:solidFill>
            </a:rPr>
            <a:t>làm</a:t>
          </a:r>
          <a:r>
            <a:rPr lang="en-US" sz="2400" dirty="0">
              <a:solidFill>
                <a:schemeClr val="bg1"/>
              </a:solidFill>
            </a:rPr>
            <a:t> 2 </a:t>
          </a:r>
          <a:r>
            <a:rPr lang="en-US" sz="2400" dirty="0" err="1">
              <a:solidFill>
                <a:schemeClr val="bg1"/>
              </a:solidFill>
            </a:rPr>
            <a:t>bộ</a:t>
          </a:r>
          <a:r>
            <a:rPr lang="en-US" sz="2400" dirty="0">
              <a:solidFill>
                <a:schemeClr val="bg1"/>
              </a:solidFill>
            </a:rPr>
            <a:t> </a:t>
          </a:r>
          <a:r>
            <a:rPr lang="en-US" sz="2400" dirty="0" err="1">
              <a:solidFill>
                <a:schemeClr val="bg1"/>
              </a:solidFill>
            </a:rPr>
            <a:t>phận</a:t>
          </a:r>
          <a:r>
            <a:rPr lang="en-US" sz="2400" dirty="0">
              <a:solidFill>
                <a:schemeClr val="bg1"/>
              </a:solidFill>
            </a:rPr>
            <a:t>: </a:t>
          </a:r>
          <a:r>
            <a:rPr lang="en-US" sz="2400" dirty="0" err="1">
              <a:solidFill>
                <a:schemeClr val="bg1"/>
              </a:solidFill>
            </a:rPr>
            <a:t>ruộng</a:t>
          </a:r>
          <a:r>
            <a:rPr lang="en-US" sz="2400" dirty="0">
              <a:solidFill>
                <a:schemeClr val="bg1"/>
              </a:solidFill>
            </a:rPr>
            <a:t> </a:t>
          </a:r>
          <a:r>
            <a:rPr lang="en-US" sz="2400" dirty="0" err="1">
              <a:solidFill>
                <a:schemeClr val="bg1"/>
              </a:solidFill>
            </a:rPr>
            <a:t>công</a:t>
          </a:r>
          <a:r>
            <a:rPr lang="en-US" sz="2400" dirty="0">
              <a:solidFill>
                <a:schemeClr val="bg1"/>
              </a:solidFill>
            </a:rPr>
            <a:t> </a:t>
          </a:r>
          <a:r>
            <a:rPr lang="en-US" sz="2400" dirty="0" err="1">
              <a:solidFill>
                <a:schemeClr val="bg1"/>
              </a:solidFill>
            </a:rPr>
            <a:t>và</a:t>
          </a:r>
          <a:r>
            <a:rPr lang="en-US" sz="2400" dirty="0">
              <a:solidFill>
                <a:schemeClr val="bg1"/>
              </a:solidFill>
            </a:rPr>
            <a:t> </a:t>
          </a:r>
          <a:r>
            <a:rPr lang="en-US" sz="2400" dirty="0" err="1">
              <a:solidFill>
                <a:schemeClr val="bg1"/>
              </a:solidFill>
            </a:rPr>
            <a:t>ruộng</a:t>
          </a:r>
          <a:r>
            <a:rPr lang="en-US" sz="2400" dirty="0">
              <a:solidFill>
                <a:schemeClr val="bg1"/>
              </a:solidFill>
            </a:rPr>
            <a:t> </a:t>
          </a:r>
          <a:r>
            <a:rPr lang="en-US" sz="2400" dirty="0" err="1">
              <a:solidFill>
                <a:schemeClr val="bg1"/>
              </a:solidFill>
            </a:rPr>
            <a:t>tư</a:t>
          </a:r>
          <a:endParaRPr lang="en-US" sz="2400" dirty="0">
            <a:solidFill>
              <a:schemeClr val="bg1"/>
            </a:solidFill>
          </a:endParaRPr>
        </a:p>
      </dgm:t>
    </dgm:pt>
    <dgm:pt modelId="{D228008C-1B70-4F50-BA16-33C6688F5A16}" type="parTrans" cxnId="{DCEAC625-D430-462E-8833-BF0B9398B39E}">
      <dgm:prSet/>
      <dgm:spPr/>
      <dgm:t>
        <a:bodyPr/>
        <a:lstStyle/>
        <a:p>
          <a:endParaRPr lang="en-US"/>
        </a:p>
      </dgm:t>
    </dgm:pt>
    <dgm:pt modelId="{250DD611-99CD-41A8-8269-A203189885BC}" type="sibTrans" cxnId="{DCEAC625-D430-462E-8833-BF0B9398B39E}">
      <dgm:prSet/>
      <dgm:spPr/>
      <dgm:t>
        <a:bodyPr/>
        <a:lstStyle/>
        <a:p>
          <a:endParaRPr lang="en-US"/>
        </a:p>
      </dgm:t>
    </dgm:pt>
    <dgm:pt modelId="{04E64FB1-313F-4006-B61D-87211479992C}">
      <dgm:prSet phldrT="[Text]" custT="1"/>
      <dgm:spPr>
        <a:solidFill>
          <a:schemeClr val="tx2">
            <a:alpha val="90000"/>
          </a:schemeClr>
        </a:solidFill>
      </dgm:spPr>
      <dgm:t>
        <a:bodyPr/>
        <a:lstStyle/>
        <a:p>
          <a:r>
            <a:rPr lang="en-US" sz="2400" dirty="0" err="1">
              <a:solidFill>
                <a:schemeClr val="bg1"/>
              </a:solidFill>
            </a:rPr>
            <a:t>Công</a:t>
          </a:r>
          <a:r>
            <a:rPr lang="en-US" sz="2400" dirty="0">
              <a:solidFill>
                <a:schemeClr val="bg1"/>
              </a:solidFill>
            </a:rPr>
            <a:t> </a:t>
          </a:r>
          <a:r>
            <a:rPr lang="en-US" sz="2400" dirty="0" err="1">
              <a:solidFill>
                <a:schemeClr val="bg1"/>
              </a:solidFill>
            </a:rPr>
            <a:t>tác</a:t>
          </a:r>
          <a:r>
            <a:rPr lang="en-US" sz="2400" dirty="0">
              <a:solidFill>
                <a:schemeClr val="bg1"/>
              </a:solidFill>
            </a:rPr>
            <a:t> </a:t>
          </a:r>
          <a:r>
            <a:rPr lang="en-US" sz="2400" dirty="0" err="1">
              <a:solidFill>
                <a:schemeClr val="bg1"/>
              </a:solidFill>
            </a:rPr>
            <a:t>đê</a:t>
          </a:r>
          <a:r>
            <a:rPr lang="en-US" sz="2400" dirty="0">
              <a:solidFill>
                <a:schemeClr val="bg1"/>
              </a:solidFill>
            </a:rPr>
            <a:t> </a:t>
          </a:r>
          <a:r>
            <a:rPr lang="en-US" sz="2400" dirty="0" err="1">
              <a:solidFill>
                <a:schemeClr val="bg1"/>
              </a:solidFill>
            </a:rPr>
            <a:t>điều</a:t>
          </a:r>
          <a:r>
            <a:rPr lang="en-US" sz="2400" dirty="0">
              <a:solidFill>
                <a:schemeClr val="bg1"/>
              </a:solidFill>
            </a:rPr>
            <a:t> </a:t>
          </a:r>
          <a:r>
            <a:rPr lang="en-US" sz="2400" dirty="0" err="1">
              <a:solidFill>
                <a:schemeClr val="bg1"/>
              </a:solidFill>
            </a:rPr>
            <a:t>và</a:t>
          </a:r>
          <a:r>
            <a:rPr lang="en-US" sz="2400" dirty="0">
              <a:solidFill>
                <a:schemeClr val="bg1"/>
              </a:solidFill>
            </a:rPr>
            <a:t> </a:t>
          </a:r>
          <a:r>
            <a:rPr lang="en-US" sz="2400" dirty="0" err="1">
              <a:solidFill>
                <a:schemeClr val="bg1"/>
              </a:solidFill>
            </a:rPr>
            <a:t>thủy</a:t>
          </a:r>
          <a:r>
            <a:rPr lang="en-US" sz="2400" dirty="0">
              <a:solidFill>
                <a:schemeClr val="bg1"/>
              </a:solidFill>
            </a:rPr>
            <a:t> </a:t>
          </a:r>
          <a:r>
            <a:rPr lang="en-US" sz="2400" dirty="0" err="1">
              <a:solidFill>
                <a:schemeClr val="bg1"/>
              </a:solidFill>
            </a:rPr>
            <a:t>lợi</a:t>
          </a:r>
          <a:r>
            <a:rPr lang="en-US" sz="2400" dirty="0">
              <a:solidFill>
                <a:schemeClr val="bg1"/>
              </a:solidFill>
            </a:rPr>
            <a:t> </a:t>
          </a:r>
          <a:r>
            <a:rPr lang="en-US" sz="2400" dirty="0" err="1">
              <a:solidFill>
                <a:schemeClr val="bg1"/>
              </a:solidFill>
            </a:rPr>
            <a:t>được</a:t>
          </a:r>
          <a:r>
            <a:rPr lang="en-US" sz="2400" dirty="0">
              <a:solidFill>
                <a:schemeClr val="bg1"/>
              </a:solidFill>
            </a:rPr>
            <a:t> </a:t>
          </a:r>
          <a:r>
            <a:rPr lang="en-US" sz="2400" dirty="0" err="1">
              <a:solidFill>
                <a:schemeClr val="bg1"/>
              </a:solidFill>
            </a:rPr>
            <a:t>nhà</a:t>
          </a:r>
          <a:r>
            <a:rPr lang="en-US" sz="2400" dirty="0">
              <a:solidFill>
                <a:schemeClr val="bg1"/>
              </a:solidFill>
            </a:rPr>
            <a:t> </a:t>
          </a:r>
          <a:r>
            <a:rPr lang="en-US" sz="2400" dirty="0" err="1">
              <a:solidFill>
                <a:schemeClr val="bg1"/>
              </a:solidFill>
            </a:rPr>
            <a:t>nước</a:t>
          </a:r>
          <a:r>
            <a:rPr lang="en-US" sz="2400" dirty="0">
              <a:solidFill>
                <a:schemeClr val="bg1"/>
              </a:solidFill>
            </a:rPr>
            <a:t> </a:t>
          </a:r>
          <a:r>
            <a:rPr lang="en-US" sz="2400" dirty="0" err="1">
              <a:solidFill>
                <a:schemeClr val="bg1"/>
              </a:solidFill>
            </a:rPr>
            <a:t>quan</a:t>
          </a:r>
          <a:r>
            <a:rPr lang="en-US" sz="2400" dirty="0">
              <a:solidFill>
                <a:schemeClr val="bg1"/>
              </a:solidFill>
            </a:rPr>
            <a:t> </a:t>
          </a:r>
          <a:r>
            <a:rPr lang="en-US" sz="2400" dirty="0" err="1">
              <a:solidFill>
                <a:schemeClr val="bg1"/>
              </a:solidFill>
            </a:rPr>
            <a:t>tâm</a:t>
          </a:r>
          <a:r>
            <a:rPr lang="en-US" sz="2400" dirty="0">
              <a:solidFill>
                <a:schemeClr val="bg1"/>
              </a:solidFill>
            </a:rPr>
            <a:t> </a:t>
          </a:r>
          <a:r>
            <a:rPr lang="en-US" sz="2400" dirty="0" err="1">
              <a:solidFill>
                <a:schemeClr val="bg1"/>
              </a:solidFill>
            </a:rPr>
            <a:t>hàng</a:t>
          </a:r>
          <a:r>
            <a:rPr lang="en-US" sz="2400" dirty="0">
              <a:solidFill>
                <a:schemeClr val="bg1"/>
              </a:solidFill>
            </a:rPr>
            <a:t> </a:t>
          </a:r>
          <a:r>
            <a:rPr lang="en-US" sz="2400" dirty="0" err="1">
              <a:solidFill>
                <a:schemeClr val="bg1"/>
              </a:solidFill>
            </a:rPr>
            <a:t>đầu</a:t>
          </a:r>
          <a:endParaRPr lang="en-US" sz="2400" dirty="0">
            <a:solidFill>
              <a:schemeClr val="bg1"/>
            </a:solidFill>
          </a:endParaRPr>
        </a:p>
      </dgm:t>
    </dgm:pt>
    <dgm:pt modelId="{62F75276-E5B4-41C1-ABB0-8B7FAA11D2D4}" type="parTrans" cxnId="{78A7E8B4-ED18-438B-AA59-82DC9DEDE09D}">
      <dgm:prSet/>
      <dgm:spPr/>
      <dgm:t>
        <a:bodyPr/>
        <a:lstStyle/>
        <a:p>
          <a:endParaRPr lang="en-US"/>
        </a:p>
      </dgm:t>
    </dgm:pt>
    <dgm:pt modelId="{D03E09F4-59A3-426C-8C8C-17B2C3F640C9}" type="sibTrans" cxnId="{78A7E8B4-ED18-438B-AA59-82DC9DEDE09D}">
      <dgm:prSet/>
      <dgm:spPr/>
      <dgm:t>
        <a:bodyPr/>
        <a:lstStyle/>
        <a:p>
          <a:endParaRPr lang="en-US"/>
        </a:p>
      </dgm:t>
    </dgm:pt>
    <dgm:pt modelId="{8E981C32-D01A-4A85-A038-ED91E93DBF67}">
      <dgm:prSet phldrT="[Text]" custT="1"/>
      <dgm:spPr>
        <a:solidFill>
          <a:srgbClr val="92D050"/>
        </a:solidFill>
      </dgm:spPr>
      <dgm:t>
        <a:bodyPr/>
        <a:lstStyle/>
        <a:p>
          <a:r>
            <a:rPr lang="en-US" sz="2400" dirty="0" err="1"/>
            <a:t>Các</a:t>
          </a:r>
          <a:r>
            <a:rPr lang="en-US" sz="2400" dirty="0"/>
            <a:t> </a:t>
          </a:r>
          <a:r>
            <a:rPr lang="en-US" sz="2400" dirty="0" err="1"/>
            <a:t>ngành</a:t>
          </a:r>
          <a:r>
            <a:rPr lang="en-US" sz="2400" dirty="0"/>
            <a:t> </a:t>
          </a:r>
          <a:r>
            <a:rPr lang="en-US" sz="2400" dirty="0" err="1"/>
            <a:t>nghề</a:t>
          </a:r>
          <a:r>
            <a:rPr lang="en-US" sz="2400" dirty="0"/>
            <a:t> </a:t>
          </a:r>
          <a:r>
            <a:rPr lang="en-US" sz="2400" dirty="0" err="1"/>
            <a:t>thủ</a:t>
          </a:r>
          <a:r>
            <a:rPr lang="en-US" sz="2400" dirty="0"/>
            <a:t> </a:t>
          </a:r>
          <a:r>
            <a:rPr lang="en-US" sz="2400" dirty="0" err="1"/>
            <a:t>công</a:t>
          </a:r>
          <a:r>
            <a:rPr lang="en-US" sz="2400" dirty="0"/>
            <a:t> </a:t>
          </a:r>
          <a:r>
            <a:rPr lang="en-US" sz="2400" dirty="0" err="1"/>
            <a:t>truyền</a:t>
          </a:r>
          <a:r>
            <a:rPr lang="en-US" sz="2400" dirty="0"/>
            <a:t> </a:t>
          </a:r>
          <a:r>
            <a:rPr lang="en-US" sz="2400" dirty="0" err="1"/>
            <a:t>thống</a:t>
          </a:r>
          <a:r>
            <a:rPr lang="en-US" sz="2400" dirty="0"/>
            <a:t>  </a:t>
          </a:r>
          <a:r>
            <a:rPr lang="en-US" sz="2400" dirty="0" err="1"/>
            <a:t>được</a:t>
          </a:r>
          <a:r>
            <a:rPr lang="en-US" sz="2400" dirty="0"/>
            <a:t> </a:t>
          </a:r>
          <a:r>
            <a:rPr lang="en-US" sz="2400" dirty="0" err="1"/>
            <a:t>phục</a:t>
          </a:r>
          <a:r>
            <a:rPr lang="en-US" sz="2400" dirty="0"/>
            <a:t> </a:t>
          </a:r>
          <a:r>
            <a:rPr lang="en-US" sz="2400" dirty="0" err="1"/>
            <a:t>hồi.Nhà</a:t>
          </a:r>
          <a:r>
            <a:rPr lang="en-US" sz="2400" dirty="0"/>
            <a:t> </a:t>
          </a:r>
          <a:r>
            <a:rPr lang="en-US" sz="2400" dirty="0" err="1"/>
            <a:t>nước</a:t>
          </a:r>
          <a:r>
            <a:rPr lang="en-US" sz="2400" dirty="0"/>
            <a:t> </a:t>
          </a:r>
          <a:r>
            <a:rPr lang="en-US" sz="2400" dirty="0" err="1"/>
            <a:t>còn</a:t>
          </a:r>
          <a:r>
            <a:rPr lang="en-US" sz="2400" dirty="0"/>
            <a:t> </a:t>
          </a:r>
          <a:r>
            <a:rPr lang="en-US" sz="2400" dirty="0" err="1"/>
            <a:t>thành</a:t>
          </a:r>
          <a:r>
            <a:rPr lang="en-US" sz="2400" dirty="0"/>
            <a:t> </a:t>
          </a:r>
          <a:r>
            <a:rPr lang="en-US" sz="2400" dirty="0" err="1"/>
            <a:t>lập</a:t>
          </a:r>
          <a:r>
            <a:rPr lang="en-US" sz="2400" dirty="0"/>
            <a:t> </a:t>
          </a:r>
          <a:r>
            <a:rPr lang="en-US" sz="2400" dirty="0" err="1"/>
            <a:t>Cục</a:t>
          </a:r>
          <a:r>
            <a:rPr lang="en-US" sz="2400" dirty="0"/>
            <a:t> </a:t>
          </a:r>
          <a:r>
            <a:rPr lang="en-US" sz="2400" dirty="0" err="1"/>
            <a:t>bách</a:t>
          </a:r>
          <a:r>
            <a:rPr lang="en-US" sz="2400" dirty="0"/>
            <a:t> </a:t>
          </a:r>
          <a:r>
            <a:rPr lang="en-US" sz="2400" dirty="0" err="1"/>
            <a:t>tác</a:t>
          </a:r>
          <a:r>
            <a:rPr lang="en-US" sz="2400" dirty="0"/>
            <a:t>, </a:t>
          </a:r>
          <a:r>
            <a:rPr lang="en-US" sz="2400" dirty="0" err="1"/>
            <a:t>chuyên</a:t>
          </a:r>
          <a:r>
            <a:rPr lang="en-US" sz="2400" dirty="0"/>
            <a:t> lo </a:t>
          </a:r>
          <a:r>
            <a:rPr lang="en-US" sz="2400" dirty="0" err="1"/>
            <a:t>sản</a:t>
          </a:r>
          <a:r>
            <a:rPr lang="en-US" sz="2400" dirty="0"/>
            <a:t> </a:t>
          </a:r>
          <a:r>
            <a:rPr lang="en-US" sz="2400" dirty="0" err="1"/>
            <a:t>xuất</a:t>
          </a:r>
          <a:r>
            <a:rPr lang="en-US" sz="2400" dirty="0"/>
            <a:t> </a:t>
          </a:r>
          <a:r>
            <a:rPr lang="en-US" sz="2400" dirty="0" err="1"/>
            <a:t>các</a:t>
          </a:r>
          <a:r>
            <a:rPr lang="en-US" sz="2400" dirty="0"/>
            <a:t> </a:t>
          </a:r>
          <a:r>
            <a:rPr lang="en-US" sz="2400" dirty="0" err="1"/>
            <a:t>mặt</a:t>
          </a:r>
          <a:r>
            <a:rPr lang="en-US" sz="2400" dirty="0"/>
            <a:t> </a:t>
          </a:r>
          <a:r>
            <a:rPr lang="en-US" sz="2400" dirty="0" err="1"/>
            <a:t>hàng</a:t>
          </a:r>
          <a:r>
            <a:rPr lang="en-US" sz="2400" dirty="0"/>
            <a:t> </a:t>
          </a:r>
          <a:r>
            <a:rPr lang="en-US" sz="2400" dirty="0" err="1"/>
            <a:t>thủ</a:t>
          </a:r>
          <a:r>
            <a:rPr lang="en-US" sz="2400" dirty="0"/>
            <a:t> </a:t>
          </a:r>
          <a:r>
            <a:rPr lang="en-US" sz="2400" dirty="0" err="1"/>
            <a:t>công</a:t>
          </a:r>
          <a:r>
            <a:rPr lang="en-US" sz="2400" dirty="0"/>
            <a:t> </a:t>
          </a:r>
          <a:r>
            <a:rPr lang="en-US" sz="2400" dirty="0" err="1"/>
            <a:t>thiết</a:t>
          </a:r>
          <a:r>
            <a:rPr lang="en-US" sz="2400" dirty="0"/>
            <a:t> </a:t>
          </a:r>
          <a:r>
            <a:rPr lang="en-US" sz="2400" dirty="0" err="1"/>
            <a:t>yếu</a:t>
          </a:r>
          <a:r>
            <a:rPr lang="en-US" sz="2400" dirty="0"/>
            <a:t> </a:t>
          </a:r>
        </a:p>
      </dgm:t>
    </dgm:pt>
    <dgm:pt modelId="{F5F6EDAF-6796-4CE2-A390-7A5B675B70CE}" type="parTrans" cxnId="{3397EF9D-4392-4C9D-8E55-5B698D2C28D1}">
      <dgm:prSet/>
      <dgm:spPr/>
      <dgm:t>
        <a:bodyPr/>
        <a:lstStyle/>
        <a:p>
          <a:endParaRPr lang="en-US"/>
        </a:p>
      </dgm:t>
    </dgm:pt>
    <dgm:pt modelId="{F24981A8-3D3E-4948-84AA-2F16219417AD}" type="sibTrans" cxnId="{3397EF9D-4392-4C9D-8E55-5B698D2C28D1}">
      <dgm:prSet/>
      <dgm:spPr/>
      <dgm:t>
        <a:bodyPr/>
        <a:lstStyle/>
        <a:p>
          <a:endParaRPr lang="en-US"/>
        </a:p>
      </dgm:t>
    </dgm:pt>
    <dgm:pt modelId="{79AD19EA-E2F8-4C2C-B5D9-EB1692651B23}">
      <dgm:prSet phldrT="[Text]" custT="1"/>
      <dgm:spPr>
        <a:solidFill>
          <a:schemeClr val="accent6">
            <a:lumMod val="20000"/>
            <a:lumOff val="80000"/>
            <a:alpha val="90000"/>
          </a:schemeClr>
        </a:solidFill>
      </dgm:spPr>
      <dgm:t>
        <a:bodyPr/>
        <a:lstStyle/>
        <a:p>
          <a:r>
            <a:rPr lang="en-US" sz="2400" dirty="0" err="1"/>
            <a:t>Với</a:t>
          </a:r>
          <a:r>
            <a:rPr lang="en-US" sz="2400" dirty="0"/>
            <a:t> </a:t>
          </a:r>
          <a:r>
            <a:rPr lang="en-US" sz="2400" dirty="0" err="1"/>
            <a:t>nước</a:t>
          </a:r>
          <a:r>
            <a:rPr lang="en-US" sz="2400" dirty="0"/>
            <a:t> </a:t>
          </a:r>
          <a:r>
            <a:rPr lang="en-US" sz="2400" dirty="0" err="1"/>
            <a:t>ngoài</a:t>
          </a:r>
          <a:r>
            <a:rPr lang="en-US" sz="2400" dirty="0"/>
            <a:t> </a:t>
          </a:r>
          <a:r>
            <a:rPr lang="en-US" sz="2400" dirty="0" err="1"/>
            <a:t>nhà</a:t>
          </a:r>
          <a:r>
            <a:rPr lang="en-US" sz="2400" dirty="0"/>
            <a:t> Lê </a:t>
          </a:r>
          <a:r>
            <a:rPr lang="en-US" sz="2400" dirty="0" err="1"/>
            <a:t>thực</a:t>
          </a:r>
          <a:r>
            <a:rPr lang="en-US" sz="2400" dirty="0"/>
            <a:t> </a:t>
          </a:r>
          <a:r>
            <a:rPr lang="en-US" sz="2400" dirty="0" err="1"/>
            <a:t>hiện</a:t>
          </a:r>
          <a:r>
            <a:rPr lang="en-US" sz="2400" dirty="0"/>
            <a:t> </a:t>
          </a:r>
          <a:r>
            <a:rPr lang="en-US" sz="2400" dirty="0" err="1"/>
            <a:t>chính</a:t>
          </a:r>
          <a:r>
            <a:rPr lang="en-US" sz="2400" dirty="0"/>
            <a:t> </a:t>
          </a:r>
          <a:r>
            <a:rPr lang="en-US" sz="2400" dirty="0" err="1"/>
            <a:t>sách</a:t>
          </a:r>
          <a:r>
            <a:rPr lang="en-US" sz="2400" dirty="0"/>
            <a:t> “</a:t>
          </a:r>
          <a:r>
            <a:rPr lang="en-US" sz="2400" dirty="0" err="1"/>
            <a:t>bế</a:t>
          </a:r>
          <a:r>
            <a:rPr lang="en-US" sz="2400" dirty="0"/>
            <a:t> </a:t>
          </a:r>
          <a:r>
            <a:rPr lang="en-US" sz="2400" dirty="0" err="1"/>
            <a:t>quan</a:t>
          </a:r>
          <a:r>
            <a:rPr lang="en-US" sz="2400" dirty="0"/>
            <a:t> </a:t>
          </a:r>
          <a:r>
            <a:rPr lang="en-US" sz="2400" dirty="0" err="1"/>
            <a:t>tỏa</a:t>
          </a:r>
          <a:r>
            <a:rPr lang="en-US" sz="2400" dirty="0"/>
            <a:t> </a:t>
          </a:r>
          <a:r>
            <a:rPr lang="en-US" sz="2400" dirty="0" err="1"/>
            <a:t>cảng</a:t>
          </a:r>
          <a:r>
            <a:rPr lang="en-US" sz="2400" dirty="0"/>
            <a:t>”</a:t>
          </a:r>
        </a:p>
      </dgm:t>
    </dgm:pt>
    <dgm:pt modelId="{12EA00B5-5D0B-4DCE-8A17-EC341B9CB301}" type="parTrans" cxnId="{1DAFD3FF-1F1C-487D-9D92-6175E2C1D3FA}">
      <dgm:prSet/>
      <dgm:spPr/>
      <dgm:t>
        <a:bodyPr/>
        <a:lstStyle/>
        <a:p>
          <a:endParaRPr lang="en-US"/>
        </a:p>
      </dgm:t>
    </dgm:pt>
    <dgm:pt modelId="{5698512F-5EDA-4AA2-868B-771E6F4346CA}" type="sibTrans" cxnId="{1DAFD3FF-1F1C-487D-9D92-6175E2C1D3FA}">
      <dgm:prSet/>
      <dgm:spPr/>
      <dgm:t>
        <a:bodyPr/>
        <a:lstStyle/>
        <a:p>
          <a:endParaRPr lang="en-US"/>
        </a:p>
      </dgm:t>
    </dgm:pt>
    <dgm:pt modelId="{47AC1AEA-1972-47D0-8A0C-D99AB59D5977}" type="pres">
      <dgm:prSet presAssocID="{BF701AAE-5872-449B-9675-41341C5CC423}" presName="list" presStyleCnt="0">
        <dgm:presLayoutVars>
          <dgm:dir/>
          <dgm:animLvl val="lvl"/>
        </dgm:presLayoutVars>
      </dgm:prSet>
      <dgm:spPr/>
    </dgm:pt>
    <dgm:pt modelId="{BB3C3F0A-0F4E-410E-A412-112F3E8562B6}" type="pres">
      <dgm:prSet presAssocID="{709DBC8E-5342-4B9A-93F4-1043758F6EE6}" presName="posSpace" presStyleCnt="0"/>
      <dgm:spPr/>
    </dgm:pt>
    <dgm:pt modelId="{56DBD955-2CA1-46BB-B99E-9547B18A3EC5}" type="pres">
      <dgm:prSet presAssocID="{709DBC8E-5342-4B9A-93F4-1043758F6EE6}" presName="vertFlow" presStyleCnt="0"/>
      <dgm:spPr/>
    </dgm:pt>
    <dgm:pt modelId="{247A875C-81FB-4EC6-AB79-E9D3D1172601}" type="pres">
      <dgm:prSet presAssocID="{709DBC8E-5342-4B9A-93F4-1043758F6EE6}" presName="topSpace" presStyleCnt="0"/>
      <dgm:spPr/>
    </dgm:pt>
    <dgm:pt modelId="{F282A121-6856-4123-8F5F-21630130E078}" type="pres">
      <dgm:prSet presAssocID="{709DBC8E-5342-4B9A-93F4-1043758F6EE6}" presName="firstComp" presStyleCnt="0"/>
      <dgm:spPr/>
    </dgm:pt>
    <dgm:pt modelId="{B61C4859-E87B-47EC-92FD-38111BCB0BA6}" type="pres">
      <dgm:prSet presAssocID="{709DBC8E-5342-4B9A-93F4-1043758F6EE6}" presName="firstChild" presStyleLbl="bgAccFollowNode1" presStyleIdx="0" presStyleCnt="8" custScaleX="239910" custScaleY="185237" custLinFactNeighborX="32213" custLinFactNeighborY="44250"/>
      <dgm:spPr/>
    </dgm:pt>
    <dgm:pt modelId="{2451EF8E-2A0C-43A2-9DD9-75BED3C4265C}" type="pres">
      <dgm:prSet presAssocID="{709DBC8E-5342-4B9A-93F4-1043758F6EE6}" presName="firstChildTx" presStyleLbl="bgAccFollowNode1" presStyleIdx="0" presStyleCnt="8">
        <dgm:presLayoutVars>
          <dgm:bulletEnabled val="1"/>
        </dgm:presLayoutVars>
      </dgm:prSet>
      <dgm:spPr/>
    </dgm:pt>
    <dgm:pt modelId="{60D68F9E-B7CF-4CCA-A218-31A34ED483A3}" type="pres">
      <dgm:prSet presAssocID="{F88798E6-BF24-41D9-9C0F-2A647C9E795D}" presName="comp" presStyleCnt="0"/>
      <dgm:spPr/>
    </dgm:pt>
    <dgm:pt modelId="{24753963-E216-4E97-B12F-70E3C6ADD10C}" type="pres">
      <dgm:prSet presAssocID="{F88798E6-BF24-41D9-9C0F-2A647C9E795D}" presName="child" presStyleLbl="bgAccFollowNode1" presStyleIdx="1" presStyleCnt="8" custScaleX="239910" custScaleY="185237" custLinFactNeighborX="32213" custLinFactNeighborY="46222"/>
      <dgm:spPr/>
    </dgm:pt>
    <dgm:pt modelId="{CF10D8ED-D33F-4CCD-89A5-3627F4B6E112}" type="pres">
      <dgm:prSet presAssocID="{F88798E6-BF24-41D9-9C0F-2A647C9E795D}" presName="childTx" presStyleLbl="bgAccFollowNode1" presStyleIdx="1" presStyleCnt="8">
        <dgm:presLayoutVars>
          <dgm:bulletEnabled val="1"/>
        </dgm:presLayoutVars>
      </dgm:prSet>
      <dgm:spPr/>
    </dgm:pt>
    <dgm:pt modelId="{2E22A429-DE54-41EF-94F8-7196339E3229}" type="pres">
      <dgm:prSet presAssocID="{9C13848E-DF27-4FE6-B7BE-5C81383AD591}" presName="comp" presStyleCnt="0"/>
      <dgm:spPr/>
    </dgm:pt>
    <dgm:pt modelId="{438661C3-338B-4A0A-B9D1-7183AD49557F}" type="pres">
      <dgm:prSet presAssocID="{9C13848E-DF27-4FE6-B7BE-5C81383AD591}" presName="child" presStyleLbl="bgAccFollowNode1" presStyleIdx="2" presStyleCnt="8" custScaleX="239910" custScaleY="185237" custLinFactNeighborX="32213" custLinFactNeighborY="29508"/>
      <dgm:spPr/>
    </dgm:pt>
    <dgm:pt modelId="{11E2B240-DB72-4B96-94E2-8174D7E3C6A7}" type="pres">
      <dgm:prSet presAssocID="{9C13848E-DF27-4FE6-B7BE-5C81383AD591}" presName="childTx" presStyleLbl="bgAccFollowNode1" presStyleIdx="2" presStyleCnt="8">
        <dgm:presLayoutVars>
          <dgm:bulletEnabled val="1"/>
        </dgm:presLayoutVars>
      </dgm:prSet>
      <dgm:spPr/>
    </dgm:pt>
    <dgm:pt modelId="{7D120C74-CA9C-424E-804B-38EB66B06624}" type="pres">
      <dgm:prSet presAssocID="{04E64FB1-313F-4006-B61D-87211479992C}" presName="comp" presStyleCnt="0"/>
      <dgm:spPr/>
    </dgm:pt>
    <dgm:pt modelId="{44F6ED59-31AC-4E0C-971F-99ACF0D31B95}" type="pres">
      <dgm:prSet presAssocID="{04E64FB1-313F-4006-B61D-87211479992C}" presName="child" presStyleLbl="bgAccFollowNode1" presStyleIdx="3" presStyleCnt="8" custScaleX="239910" custScaleY="158491" custLinFactNeighborX="32213" custLinFactNeighborY="100"/>
      <dgm:spPr/>
    </dgm:pt>
    <dgm:pt modelId="{8564F27B-F21E-4E24-8C8C-FB56F7FC2F2B}" type="pres">
      <dgm:prSet presAssocID="{04E64FB1-313F-4006-B61D-87211479992C}" presName="childTx" presStyleLbl="bgAccFollowNode1" presStyleIdx="3" presStyleCnt="8">
        <dgm:presLayoutVars>
          <dgm:bulletEnabled val="1"/>
        </dgm:presLayoutVars>
      </dgm:prSet>
      <dgm:spPr/>
    </dgm:pt>
    <dgm:pt modelId="{03DAFCFA-AD86-4176-9018-BAC9D0369F24}" type="pres">
      <dgm:prSet presAssocID="{709DBC8E-5342-4B9A-93F4-1043758F6EE6}" presName="negSpace" presStyleCnt="0"/>
      <dgm:spPr/>
    </dgm:pt>
    <dgm:pt modelId="{C8729B02-B4FC-4B34-BB3C-639129DAE9E8}" type="pres">
      <dgm:prSet presAssocID="{709DBC8E-5342-4B9A-93F4-1043758F6EE6}" presName="circle" presStyleLbl="node1" presStyleIdx="0" presStyleCnt="2" custScaleX="345264" custScaleY="142464" custLinFactX="-190074" custLinFactY="-22487" custLinFactNeighborX="-200000" custLinFactNeighborY="-100000"/>
      <dgm:spPr/>
    </dgm:pt>
    <dgm:pt modelId="{E3C16FCE-8DCC-432C-A5DE-001D2916458F}" type="pres">
      <dgm:prSet presAssocID="{5A9B7741-9FA4-45CC-A711-2ECFEA16775A}" presName="transSpace" presStyleCnt="0"/>
      <dgm:spPr/>
    </dgm:pt>
    <dgm:pt modelId="{EC7F67ED-24BB-4CF2-ACDE-6E87E661DC11}" type="pres">
      <dgm:prSet presAssocID="{486D9CE1-1377-44AE-BC48-B69418EBF661}" presName="posSpace" presStyleCnt="0"/>
      <dgm:spPr/>
    </dgm:pt>
    <dgm:pt modelId="{D66284D9-3BA2-4D7F-B66F-2ACE62BA4451}" type="pres">
      <dgm:prSet presAssocID="{486D9CE1-1377-44AE-BC48-B69418EBF661}" presName="vertFlow" presStyleCnt="0"/>
      <dgm:spPr/>
    </dgm:pt>
    <dgm:pt modelId="{00BF4D71-A561-4CA8-815D-86F9E52A6E81}" type="pres">
      <dgm:prSet presAssocID="{486D9CE1-1377-44AE-BC48-B69418EBF661}" presName="topSpace" presStyleCnt="0"/>
      <dgm:spPr/>
    </dgm:pt>
    <dgm:pt modelId="{7DB4485C-9C21-4E57-B4FE-3CF877574EEF}" type="pres">
      <dgm:prSet presAssocID="{486D9CE1-1377-44AE-BC48-B69418EBF661}" presName="firstComp" presStyleCnt="0"/>
      <dgm:spPr/>
    </dgm:pt>
    <dgm:pt modelId="{64703831-C4AF-4E2D-AA2F-F19C1EA7C332}" type="pres">
      <dgm:prSet presAssocID="{486D9CE1-1377-44AE-BC48-B69418EBF661}" presName="firstChild" presStyleLbl="bgAccFollowNode1" presStyleIdx="4" presStyleCnt="8" custScaleX="210742" custScaleY="137184" custLinFactNeighborX="-47987" custLinFactNeighborY="-21382"/>
      <dgm:spPr/>
    </dgm:pt>
    <dgm:pt modelId="{8094C603-291F-4C45-8B31-79AA0ABFB6EF}" type="pres">
      <dgm:prSet presAssocID="{486D9CE1-1377-44AE-BC48-B69418EBF661}" presName="firstChildTx" presStyleLbl="bgAccFollowNode1" presStyleIdx="4" presStyleCnt="8">
        <dgm:presLayoutVars>
          <dgm:bulletEnabled val="1"/>
        </dgm:presLayoutVars>
      </dgm:prSet>
      <dgm:spPr/>
    </dgm:pt>
    <dgm:pt modelId="{D49E875A-B05F-4C3C-9EC6-7A31E00B5291}" type="pres">
      <dgm:prSet presAssocID="{8E981C32-D01A-4A85-A038-ED91E93DBF67}" presName="comp" presStyleCnt="0"/>
      <dgm:spPr/>
    </dgm:pt>
    <dgm:pt modelId="{62F6CFEA-0D76-45D0-8D2F-DA4E5EDC8823}" type="pres">
      <dgm:prSet presAssocID="{8E981C32-D01A-4A85-A038-ED91E93DBF67}" presName="child" presStyleLbl="bgAccFollowNode1" presStyleIdx="5" presStyleCnt="8" custScaleX="208179" custScaleY="271668" custLinFactNeighborX="-48283" custLinFactNeighborY="-17214"/>
      <dgm:spPr/>
    </dgm:pt>
    <dgm:pt modelId="{DEE65027-8E5B-4095-A571-6B43BBECD269}" type="pres">
      <dgm:prSet presAssocID="{8E981C32-D01A-4A85-A038-ED91E93DBF67}" presName="childTx" presStyleLbl="bgAccFollowNode1" presStyleIdx="5" presStyleCnt="8">
        <dgm:presLayoutVars>
          <dgm:bulletEnabled val="1"/>
        </dgm:presLayoutVars>
      </dgm:prSet>
      <dgm:spPr/>
    </dgm:pt>
    <dgm:pt modelId="{D51CABD8-56E3-4C49-9D08-29847106FD1C}" type="pres">
      <dgm:prSet presAssocID="{E065E40B-F5B4-4678-A07D-660DEB0648C9}" presName="comp" presStyleCnt="0"/>
      <dgm:spPr/>
    </dgm:pt>
    <dgm:pt modelId="{B3FD8CAB-944E-42FB-912A-CCFE268B8590}" type="pres">
      <dgm:prSet presAssocID="{E065E40B-F5B4-4678-A07D-660DEB0648C9}" presName="child" presStyleLbl="bgAccFollowNode1" presStyleIdx="6" presStyleCnt="8" custScaleX="205431" custScaleY="154058" custLinFactNeighborX="-47877" custLinFactNeighborY="-5609"/>
      <dgm:spPr/>
    </dgm:pt>
    <dgm:pt modelId="{72AC3A0F-C904-4AE2-A5E8-60F1AD666E15}" type="pres">
      <dgm:prSet presAssocID="{E065E40B-F5B4-4678-A07D-660DEB0648C9}" presName="childTx" presStyleLbl="bgAccFollowNode1" presStyleIdx="6" presStyleCnt="8">
        <dgm:presLayoutVars>
          <dgm:bulletEnabled val="1"/>
        </dgm:presLayoutVars>
      </dgm:prSet>
      <dgm:spPr/>
    </dgm:pt>
    <dgm:pt modelId="{89C5C32D-7FB2-4998-8087-91AF0E72DCE6}" type="pres">
      <dgm:prSet presAssocID="{79AD19EA-E2F8-4C2C-B5D9-EB1692651B23}" presName="comp" presStyleCnt="0"/>
      <dgm:spPr/>
    </dgm:pt>
    <dgm:pt modelId="{19739D94-9913-47A4-A00D-64668A8B5878}" type="pres">
      <dgm:prSet presAssocID="{79AD19EA-E2F8-4C2C-B5D9-EB1692651B23}" presName="child" presStyleLbl="bgAccFollowNode1" presStyleIdx="7" presStyleCnt="8" custScaleX="204477" custScaleY="148499" custLinFactNeighborX="-48747" custLinFactNeighborY="12378"/>
      <dgm:spPr/>
    </dgm:pt>
    <dgm:pt modelId="{DA18FA24-E482-41A4-AAE2-04281A551CBB}" type="pres">
      <dgm:prSet presAssocID="{79AD19EA-E2F8-4C2C-B5D9-EB1692651B23}" presName="childTx" presStyleLbl="bgAccFollowNode1" presStyleIdx="7" presStyleCnt="8">
        <dgm:presLayoutVars>
          <dgm:bulletEnabled val="1"/>
        </dgm:presLayoutVars>
      </dgm:prSet>
      <dgm:spPr/>
    </dgm:pt>
    <dgm:pt modelId="{A3C59734-B035-49DB-8184-9C702A8D8021}" type="pres">
      <dgm:prSet presAssocID="{486D9CE1-1377-44AE-BC48-B69418EBF661}" presName="negSpace" presStyleCnt="0"/>
      <dgm:spPr/>
    </dgm:pt>
    <dgm:pt modelId="{73143BFB-C2E4-4156-A472-3D69162CDA5B}" type="pres">
      <dgm:prSet presAssocID="{486D9CE1-1377-44AE-BC48-B69418EBF661}" presName="circle" presStyleLbl="node1" presStyleIdx="1" presStyleCnt="2" custScaleX="260371" custScaleY="166633" custLinFactX="-200000" custLinFactNeighborX="-243006" custLinFactNeighborY="-1339"/>
      <dgm:spPr/>
    </dgm:pt>
  </dgm:ptLst>
  <dgm:cxnLst>
    <dgm:cxn modelId="{DCEAC625-D430-462E-8833-BF0B9398B39E}" srcId="{709DBC8E-5342-4B9A-93F4-1043758F6EE6}" destId="{9C13848E-DF27-4FE6-B7BE-5C81383AD591}" srcOrd="2" destOrd="0" parTransId="{D228008C-1B70-4F50-BA16-33C6688F5A16}" sibTransId="{250DD611-99CD-41A8-8269-A203189885BC}"/>
    <dgm:cxn modelId="{43408027-C32C-4C80-8678-4EB56CD8271C}" type="presOf" srcId="{9C13848E-DF27-4FE6-B7BE-5C81383AD591}" destId="{438661C3-338B-4A0A-B9D1-7183AD49557F}" srcOrd="0" destOrd="0" presId="urn:microsoft.com/office/officeart/2005/8/layout/hList9"/>
    <dgm:cxn modelId="{2FFFCC5E-9A6C-4B32-9464-750AE362A199}" type="presOf" srcId="{79AD19EA-E2F8-4C2C-B5D9-EB1692651B23}" destId="{DA18FA24-E482-41A4-AAE2-04281A551CBB}" srcOrd="1" destOrd="0" presId="urn:microsoft.com/office/officeart/2005/8/layout/hList9"/>
    <dgm:cxn modelId="{069A7963-51D2-4E72-9EF4-75D300EAE01E}" srcId="{BF701AAE-5872-449B-9675-41341C5CC423}" destId="{486D9CE1-1377-44AE-BC48-B69418EBF661}" srcOrd="1" destOrd="0" parTransId="{4EE43E44-43D4-4885-B648-2BCAE563A733}" sibTransId="{AF3490A2-F12C-43A9-9191-33CCB51A4F0B}"/>
    <dgm:cxn modelId="{F5675B44-484B-43BB-B5A8-F5286E59F7A0}" type="presOf" srcId="{E065E40B-F5B4-4678-A07D-660DEB0648C9}" destId="{72AC3A0F-C904-4AE2-A5E8-60F1AD666E15}" srcOrd="1" destOrd="0" presId="urn:microsoft.com/office/officeart/2005/8/layout/hList9"/>
    <dgm:cxn modelId="{4BC67775-72B5-4B8D-B915-B391E1A8AB76}" type="presOf" srcId="{04E64FB1-313F-4006-B61D-87211479992C}" destId="{44F6ED59-31AC-4E0C-971F-99ACF0D31B95}" srcOrd="0" destOrd="0" presId="urn:microsoft.com/office/officeart/2005/8/layout/hList9"/>
    <dgm:cxn modelId="{6B666E76-33DA-4D91-AABE-81853BC0872F}" type="presOf" srcId="{F88798E6-BF24-41D9-9C0F-2A647C9E795D}" destId="{CF10D8ED-D33F-4CCD-89A5-3627F4B6E112}" srcOrd="1" destOrd="0" presId="urn:microsoft.com/office/officeart/2005/8/layout/hList9"/>
    <dgm:cxn modelId="{2265CB7A-40E9-4AA3-8BA5-E6D1194999D0}" srcId="{709DBC8E-5342-4B9A-93F4-1043758F6EE6}" destId="{F88798E6-BF24-41D9-9C0F-2A647C9E795D}" srcOrd="1" destOrd="0" parTransId="{CEF6A8BE-35BA-4DA3-AC3C-42207EC75A75}" sibTransId="{5DB91799-0371-4B99-ABC2-2B74DA15B033}"/>
    <dgm:cxn modelId="{6F15C186-B10F-4EE3-B1B3-9CB3C11ED065}" type="presOf" srcId="{BF701AAE-5872-449B-9675-41341C5CC423}" destId="{47AC1AEA-1972-47D0-8A0C-D99AB59D5977}" srcOrd="0" destOrd="0" presId="urn:microsoft.com/office/officeart/2005/8/layout/hList9"/>
    <dgm:cxn modelId="{AEB5D686-1BA8-403F-A4A8-7BBDFED25FB4}" srcId="{486D9CE1-1377-44AE-BC48-B69418EBF661}" destId="{B60C64A6-B34E-46AF-938B-0D7AAB82F1E3}" srcOrd="0" destOrd="0" parTransId="{A5BD915A-2B77-4E25-B2D7-21E37243291E}" sibTransId="{A905FBE6-8DD1-4F35-BE1C-E48F0F5071F0}"/>
    <dgm:cxn modelId="{BE659F93-1595-44AA-A325-B66AE4BFBE71}" type="presOf" srcId="{B60C64A6-B34E-46AF-938B-0D7AAB82F1E3}" destId="{64703831-C4AF-4E2D-AA2F-F19C1EA7C332}" srcOrd="0" destOrd="0" presId="urn:microsoft.com/office/officeart/2005/8/layout/hList9"/>
    <dgm:cxn modelId="{3397EF9D-4392-4C9D-8E55-5B698D2C28D1}" srcId="{486D9CE1-1377-44AE-BC48-B69418EBF661}" destId="{8E981C32-D01A-4A85-A038-ED91E93DBF67}" srcOrd="1" destOrd="0" parTransId="{F5F6EDAF-6796-4CE2-A390-7A5B675B70CE}" sibTransId="{F24981A8-3D3E-4948-84AA-2F16219417AD}"/>
    <dgm:cxn modelId="{F5CE349E-7576-4735-9618-D19E4990EFED}" srcId="{BF701AAE-5872-449B-9675-41341C5CC423}" destId="{709DBC8E-5342-4B9A-93F4-1043758F6EE6}" srcOrd="0" destOrd="0" parTransId="{D9C93AF7-66DE-4305-9F84-9423331987CA}" sibTransId="{5A9B7741-9FA4-45CC-A711-2ECFEA16775A}"/>
    <dgm:cxn modelId="{13C662A7-0FA2-4A07-A857-754483EB6065}" srcId="{486D9CE1-1377-44AE-BC48-B69418EBF661}" destId="{E065E40B-F5B4-4678-A07D-660DEB0648C9}" srcOrd="2" destOrd="0" parTransId="{1A990D7C-294B-40B3-8ED8-0517BB82B931}" sibTransId="{F71E5400-2121-4125-BA82-381C8EA4227F}"/>
    <dgm:cxn modelId="{08D5BFA9-5E9D-4B2A-86F2-4739780D8BCD}" type="presOf" srcId="{8BEB2B50-A288-4FD3-83DB-F7B32F18A106}" destId="{B61C4859-E87B-47EC-92FD-38111BCB0BA6}" srcOrd="0" destOrd="0" presId="urn:microsoft.com/office/officeart/2005/8/layout/hList9"/>
    <dgm:cxn modelId="{935B3EAF-1DE9-4BD7-A098-A5564FA63ED2}" type="presOf" srcId="{04E64FB1-313F-4006-B61D-87211479992C}" destId="{8564F27B-F21E-4E24-8C8C-FB56F7FC2F2B}" srcOrd="1" destOrd="0" presId="urn:microsoft.com/office/officeart/2005/8/layout/hList9"/>
    <dgm:cxn modelId="{B86682B2-A843-4AA6-866A-FC87FDD940DF}" type="presOf" srcId="{8E981C32-D01A-4A85-A038-ED91E93DBF67}" destId="{62F6CFEA-0D76-45D0-8D2F-DA4E5EDC8823}" srcOrd="0" destOrd="0" presId="urn:microsoft.com/office/officeart/2005/8/layout/hList9"/>
    <dgm:cxn modelId="{78A7E8B4-ED18-438B-AA59-82DC9DEDE09D}" srcId="{709DBC8E-5342-4B9A-93F4-1043758F6EE6}" destId="{04E64FB1-313F-4006-B61D-87211479992C}" srcOrd="3" destOrd="0" parTransId="{62F75276-E5B4-41C1-ABB0-8B7FAA11D2D4}" sibTransId="{D03E09F4-59A3-426C-8C8C-17B2C3F640C9}"/>
    <dgm:cxn modelId="{7D27A0B5-38CB-4982-931D-7737C6A63B12}" type="presOf" srcId="{8E981C32-D01A-4A85-A038-ED91E93DBF67}" destId="{DEE65027-8E5B-4095-A571-6B43BBECD269}" srcOrd="1" destOrd="0" presId="urn:microsoft.com/office/officeart/2005/8/layout/hList9"/>
    <dgm:cxn modelId="{135F08BC-0339-4B29-B8DE-EB09D1F0C552}" srcId="{709DBC8E-5342-4B9A-93F4-1043758F6EE6}" destId="{8BEB2B50-A288-4FD3-83DB-F7B32F18A106}" srcOrd="0" destOrd="0" parTransId="{8C911909-EFD9-402E-94B6-76189EBF72A1}" sibTransId="{850FB67C-4C85-4A6E-8DEB-BE0F19D829A2}"/>
    <dgm:cxn modelId="{C20A56C6-4A12-4D5C-B686-D4511B119187}" type="presOf" srcId="{79AD19EA-E2F8-4C2C-B5D9-EB1692651B23}" destId="{19739D94-9913-47A4-A00D-64668A8B5878}" srcOrd="0" destOrd="0" presId="urn:microsoft.com/office/officeart/2005/8/layout/hList9"/>
    <dgm:cxn modelId="{79ED47C9-D7D7-44D3-9E4A-5C6F9BAD052E}" type="presOf" srcId="{8BEB2B50-A288-4FD3-83DB-F7B32F18A106}" destId="{2451EF8E-2A0C-43A2-9DD9-75BED3C4265C}" srcOrd="1" destOrd="0" presId="urn:microsoft.com/office/officeart/2005/8/layout/hList9"/>
    <dgm:cxn modelId="{1D60A8D5-07EF-4DB9-9873-52FA2AB13CB6}" type="presOf" srcId="{B60C64A6-B34E-46AF-938B-0D7AAB82F1E3}" destId="{8094C603-291F-4C45-8B31-79AA0ABFB6EF}" srcOrd="1" destOrd="0" presId="urn:microsoft.com/office/officeart/2005/8/layout/hList9"/>
    <dgm:cxn modelId="{A784AED5-593D-427D-B977-3757B15AD562}" type="presOf" srcId="{709DBC8E-5342-4B9A-93F4-1043758F6EE6}" destId="{C8729B02-B4FC-4B34-BB3C-639129DAE9E8}" srcOrd="0" destOrd="0" presId="urn:microsoft.com/office/officeart/2005/8/layout/hList9"/>
    <dgm:cxn modelId="{2F6F04E4-DAA5-4516-B6A0-9BA9BBDE385A}" type="presOf" srcId="{E065E40B-F5B4-4678-A07D-660DEB0648C9}" destId="{B3FD8CAB-944E-42FB-912A-CCFE268B8590}" srcOrd="0" destOrd="0" presId="urn:microsoft.com/office/officeart/2005/8/layout/hList9"/>
    <dgm:cxn modelId="{932B19E6-735B-4D77-9913-CDF2ADA314EC}" type="presOf" srcId="{F88798E6-BF24-41D9-9C0F-2A647C9E795D}" destId="{24753963-E216-4E97-B12F-70E3C6ADD10C}" srcOrd="0" destOrd="0" presId="urn:microsoft.com/office/officeart/2005/8/layout/hList9"/>
    <dgm:cxn modelId="{F99B3AE8-E7B9-4A1D-A118-7B9BF828FDF7}" type="presOf" srcId="{486D9CE1-1377-44AE-BC48-B69418EBF661}" destId="{73143BFB-C2E4-4156-A472-3D69162CDA5B}" srcOrd="0" destOrd="0" presId="urn:microsoft.com/office/officeart/2005/8/layout/hList9"/>
    <dgm:cxn modelId="{D4E839EF-85A7-4D84-AC34-218493001714}" type="presOf" srcId="{9C13848E-DF27-4FE6-B7BE-5C81383AD591}" destId="{11E2B240-DB72-4B96-94E2-8174D7E3C6A7}" srcOrd="1" destOrd="0" presId="urn:microsoft.com/office/officeart/2005/8/layout/hList9"/>
    <dgm:cxn modelId="{1DAFD3FF-1F1C-487D-9D92-6175E2C1D3FA}" srcId="{486D9CE1-1377-44AE-BC48-B69418EBF661}" destId="{79AD19EA-E2F8-4C2C-B5D9-EB1692651B23}" srcOrd="3" destOrd="0" parTransId="{12EA00B5-5D0B-4DCE-8A17-EC341B9CB301}" sibTransId="{5698512F-5EDA-4AA2-868B-771E6F4346CA}"/>
    <dgm:cxn modelId="{D77F97F0-E3A3-441E-8737-2961273815C3}" type="presParOf" srcId="{47AC1AEA-1972-47D0-8A0C-D99AB59D5977}" destId="{BB3C3F0A-0F4E-410E-A412-112F3E8562B6}" srcOrd="0" destOrd="0" presId="urn:microsoft.com/office/officeart/2005/8/layout/hList9"/>
    <dgm:cxn modelId="{4129D79F-2769-4D0B-923A-8A1D7A545E95}" type="presParOf" srcId="{47AC1AEA-1972-47D0-8A0C-D99AB59D5977}" destId="{56DBD955-2CA1-46BB-B99E-9547B18A3EC5}" srcOrd="1" destOrd="0" presId="urn:microsoft.com/office/officeart/2005/8/layout/hList9"/>
    <dgm:cxn modelId="{08D3AE11-5187-4BF5-BF78-1A443924E0F6}" type="presParOf" srcId="{56DBD955-2CA1-46BB-B99E-9547B18A3EC5}" destId="{247A875C-81FB-4EC6-AB79-E9D3D1172601}" srcOrd="0" destOrd="0" presId="urn:microsoft.com/office/officeart/2005/8/layout/hList9"/>
    <dgm:cxn modelId="{29CF0307-2A0D-444C-82E5-EBA55B30D1A8}" type="presParOf" srcId="{56DBD955-2CA1-46BB-B99E-9547B18A3EC5}" destId="{F282A121-6856-4123-8F5F-21630130E078}" srcOrd="1" destOrd="0" presId="urn:microsoft.com/office/officeart/2005/8/layout/hList9"/>
    <dgm:cxn modelId="{DF578AF3-250D-4B5E-82AB-AEF534BC6225}" type="presParOf" srcId="{F282A121-6856-4123-8F5F-21630130E078}" destId="{B61C4859-E87B-47EC-92FD-38111BCB0BA6}" srcOrd="0" destOrd="0" presId="urn:microsoft.com/office/officeart/2005/8/layout/hList9"/>
    <dgm:cxn modelId="{31F8D62D-4187-4A24-8F65-74C8389489FD}" type="presParOf" srcId="{F282A121-6856-4123-8F5F-21630130E078}" destId="{2451EF8E-2A0C-43A2-9DD9-75BED3C4265C}" srcOrd="1" destOrd="0" presId="urn:microsoft.com/office/officeart/2005/8/layout/hList9"/>
    <dgm:cxn modelId="{01DA2DEE-41A7-447D-BA8F-E4CAF89447FA}" type="presParOf" srcId="{56DBD955-2CA1-46BB-B99E-9547B18A3EC5}" destId="{60D68F9E-B7CF-4CCA-A218-31A34ED483A3}" srcOrd="2" destOrd="0" presId="urn:microsoft.com/office/officeart/2005/8/layout/hList9"/>
    <dgm:cxn modelId="{F57509D6-2DCF-4B54-B741-F17B2BC108E4}" type="presParOf" srcId="{60D68F9E-B7CF-4CCA-A218-31A34ED483A3}" destId="{24753963-E216-4E97-B12F-70E3C6ADD10C}" srcOrd="0" destOrd="0" presId="urn:microsoft.com/office/officeart/2005/8/layout/hList9"/>
    <dgm:cxn modelId="{85D43C8B-5287-439A-812E-28AD39C67138}" type="presParOf" srcId="{60D68F9E-B7CF-4CCA-A218-31A34ED483A3}" destId="{CF10D8ED-D33F-4CCD-89A5-3627F4B6E112}" srcOrd="1" destOrd="0" presId="urn:microsoft.com/office/officeart/2005/8/layout/hList9"/>
    <dgm:cxn modelId="{4AE7600A-62D3-4AE5-9C7B-8002D32A80F9}" type="presParOf" srcId="{56DBD955-2CA1-46BB-B99E-9547B18A3EC5}" destId="{2E22A429-DE54-41EF-94F8-7196339E3229}" srcOrd="3" destOrd="0" presId="urn:microsoft.com/office/officeart/2005/8/layout/hList9"/>
    <dgm:cxn modelId="{2039CEE9-07A1-491A-B86B-127EF90FE292}" type="presParOf" srcId="{2E22A429-DE54-41EF-94F8-7196339E3229}" destId="{438661C3-338B-4A0A-B9D1-7183AD49557F}" srcOrd="0" destOrd="0" presId="urn:microsoft.com/office/officeart/2005/8/layout/hList9"/>
    <dgm:cxn modelId="{D8CE0C1A-24E0-4D93-AE82-5C282DF88EDF}" type="presParOf" srcId="{2E22A429-DE54-41EF-94F8-7196339E3229}" destId="{11E2B240-DB72-4B96-94E2-8174D7E3C6A7}" srcOrd="1" destOrd="0" presId="urn:microsoft.com/office/officeart/2005/8/layout/hList9"/>
    <dgm:cxn modelId="{D3C950A7-25D4-4152-9176-3974FD2F2D77}" type="presParOf" srcId="{56DBD955-2CA1-46BB-B99E-9547B18A3EC5}" destId="{7D120C74-CA9C-424E-804B-38EB66B06624}" srcOrd="4" destOrd="0" presId="urn:microsoft.com/office/officeart/2005/8/layout/hList9"/>
    <dgm:cxn modelId="{DDAE37D0-CA2A-430E-95DE-FB78A5F4983B}" type="presParOf" srcId="{7D120C74-CA9C-424E-804B-38EB66B06624}" destId="{44F6ED59-31AC-4E0C-971F-99ACF0D31B95}" srcOrd="0" destOrd="0" presId="urn:microsoft.com/office/officeart/2005/8/layout/hList9"/>
    <dgm:cxn modelId="{7F51C7A1-0500-4FBB-9A9E-9EDD53C7293B}" type="presParOf" srcId="{7D120C74-CA9C-424E-804B-38EB66B06624}" destId="{8564F27B-F21E-4E24-8C8C-FB56F7FC2F2B}" srcOrd="1" destOrd="0" presId="urn:microsoft.com/office/officeart/2005/8/layout/hList9"/>
    <dgm:cxn modelId="{80ADED19-5583-406A-8281-08D2FFD2CC2D}" type="presParOf" srcId="{47AC1AEA-1972-47D0-8A0C-D99AB59D5977}" destId="{03DAFCFA-AD86-4176-9018-BAC9D0369F24}" srcOrd="2" destOrd="0" presId="urn:microsoft.com/office/officeart/2005/8/layout/hList9"/>
    <dgm:cxn modelId="{80E291D4-62B0-4F98-96ED-504F8247045B}" type="presParOf" srcId="{47AC1AEA-1972-47D0-8A0C-D99AB59D5977}" destId="{C8729B02-B4FC-4B34-BB3C-639129DAE9E8}" srcOrd="3" destOrd="0" presId="urn:microsoft.com/office/officeart/2005/8/layout/hList9"/>
    <dgm:cxn modelId="{EEC79673-7663-4EFD-8AFC-A0298288FF8A}" type="presParOf" srcId="{47AC1AEA-1972-47D0-8A0C-D99AB59D5977}" destId="{E3C16FCE-8DCC-432C-A5DE-001D2916458F}" srcOrd="4" destOrd="0" presId="urn:microsoft.com/office/officeart/2005/8/layout/hList9"/>
    <dgm:cxn modelId="{B3BD15BC-E4E6-4045-A030-58575D210C24}" type="presParOf" srcId="{47AC1AEA-1972-47D0-8A0C-D99AB59D5977}" destId="{EC7F67ED-24BB-4CF2-ACDE-6E87E661DC11}" srcOrd="5" destOrd="0" presId="urn:microsoft.com/office/officeart/2005/8/layout/hList9"/>
    <dgm:cxn modelId="{65D976B6-004A-44FF-9E5B-8111E46C90A2}" type="presParOf" srcId="{47AC1AEA-1972-47D0-8A0C-D99AB59D5977}" destId="{D66284D9-3BA2-4D7F-B66F-2ACE62BA4451}" srcOrd="6" destOrd="0" presId="urn:microsoft.com/office/officeart/2005/8/layout/hList9"/>
    <dgm:cxn modelId="{70815C8F-DEFE-4477-A498-6FFBE3A76BAD}" type="presParOf" srcId="{D66284D9-3BA2-4D7F-B66F-2ACE62BA4451}" destId="{00BF4D71-A561-4CA8-815D-86F9E52A6E81}" srcOrd="0" destOrd="0" presId="urn:microsoft.com/office/officeart/2005/8/layout/hList9"/>
    <dgm:cxn modelId="{BA3936DE-3734-4FC9-942E-185FBF48D9A4}" type="presParOf" srcId="{D66284D9-3BA2-4D7F-B66F-2ACE62BA4451}" destId="{7DB4485C-9C21-4E57-B4FE-3CF877574EEF}" srcOrd="1" destOrd="0" presId="urn:microsoft.com/office/officeart/2005/8/layout/hList9"/>
    <dgm:cxn modelId="{DB16DB6C-5551-4CE4-9FCB-84844E03379D}" type="presParOf" srcId="{7DB4485C-9C21-4E57-B4FE-3CF877574EEF}" destId="{64703831-C4AF-4E2D-AA2F-F19C1EA7C332}" srcOrd="0" destOrd="0" presId="urn:microsoft.com/office/officeart/2005/8/layout/hList9"/>
    <dgm:cxn modelId="{F5129FAF-61CD-4754-A60C-E205396C29C7}" type="presParOf" srcId="{7DB4485C-9C21-4E57-B4FE-3CF877574EEF}" destId="{8094C603-291F-4C45-8B31-79AA0ABFB6EF}" srcOrd="1" destOrd="0" presId="urn:microsoft.com/office/officeart/2005/8/layout/hList9"/>
    <dgm:cxn modelId="{347CF86D-1239-499A-871A-0148A522ABEC}" type="presParOf" srcId="{D66284D9-3BA2-4D7F-B66F-2ACE62BA4451}" destId="{D49E875A-B05F-4C3C-9EC6-7A31E00B5291}" srcOrd="2" destOrd="0" presId="urn:microsoft.com/office/officeart/2005/8/layout/hList9"/>
    <dgm:cxn modelId="{86306012-AE6F-4BCF-9E46-AD451816A326}" type="presParOf" srcId="{D49E875A-B05F-4C3C-9EC6-7A31E00B5291}" destId="{62F6CFEA-0D76-45D0-8D2F-DA4E5EDC8823}" srcOrd="0" destOrd="0" presId="urn:microsoft.com/office/officeart/2005/8/layout/hList9"/>
    <dgm:cxn modelId="{5D088EA4-1D7C-4C44-8672-AFEF371F2E5F}" type="presParOf" srcId="{D49E875A-B05F-4C3C-9EC6-7A31E00B5291}" destId="{DEE65027-8E5B-4095-A571-6B43BBECD269}" srcOrd="1" destOrd="0" presId="urn:microsoft.com/office/officeart/2005/8/layout/hList9"/>
    <dgm:cxn modelId="{69C30B06-A305-4E03-A217-C65FD9657C0C}" type="presParOf" srcId="{D66284D9-3BA2-4D7F-B66F-2ACE62BA4451}" destId="{D51CABD8-56E3-4C49-9D08-29847106FD1C}" srcOrd="3" destOrd="0" presId="urn:microsoft.com/office/officeart/2005/8/layout/hList9"/>
    <dgm:cxn modelId="{B31ADD30-3229-4C2B-A20D-9DF82244D428}" type="presParOf" srcId="{D51CABD8-56E3-4C49-9D08-29847106FD1C}" destId="{B3FD8CAB-944E-42FB-912A-CCFE268B8590}" srcOrd="0" destOrd="0" presId="urn:microsoft.com/office/officeart/2005/8/layout/hList9"/>
    <dgm:cxn modelId="{DBC80ADE-8BEC-4709-90F5-4AD85E8B752D}" type="presParOf" srcId="{D51CABD8-56E3-4C49-9D08-29847106FD1C}" destId="{72AC3A0F-C904-4AE2-A5E8-60F1AD666E15}" srcOrd="1" destOrd="0" presId="urn:microsoft.com/office/officeart/2005/8/layout/hList9"/>
    <dgm:cxn modelId="{BB2E02B1-B902-4389-AD1C-5BFF18B9A26B}" type="presParOf" srcId="{D66284D9-3BA2-4D7F-B66F-2ACE62BA4451}" destId="{89C5C32D-7FB2-4998-8087-91AF0E72DCE6}" srcOrd="4" destOrd="0" presId="urn:microsoft.com/office/officeart/2005/8/layout/hList9"/>
    <dgm:cxn modelId="{404A9416-A759-4927-9E47-9403027334B0}" type="presParOf" srcId="{89C5C32D-7FB2-4998-8087-91AF0E72DCE6}" destId="{19739D94-9913-47A4-A00D-64668A8B5878}" srcOrd="0" destOrd="0" presId="urn:microsoft.com/office/officeart/2005/8/layout/hList9"/>
    <dgm:cxn modelId="{E3C20FC7-A77C-481F-A0B4-625B1C41284B}" type="presParOf" srcId="{89C5C32D-7FB2-4998-8087-91AF0E72DCE6}" destId="{DA18FA24-E482-41A4-AAE2-04281A551CBB}" srcOrd="1" destOrd="0" presId="urn:microsoft.com/office/officeart/2005/8/layout/hList9"/>
    <dgm:cxn modelId="{46ED647C-67B6-48CB-852B-1AE2197805E3}" type="presParOf" srcId="{47AC1AEA-1972-47D0-8A0C-D99AB59D5977}" destId="{A3C59734-B035-49DB-8184-9C702A8D8021}" srcOrd="7" destOrd="0" presId="urn:microsoft.com/office/officeart/2005/8/layout/hList9"/>
    <dgm:cxn modelId="{A6041E00-B4E4-4A68-B8EE-F471BA645F82}" type="presParOf" srcId="{47AC1AEA-1972-47D0-8A0C-D99AB59D5977}" destId="{73143BFB-C2E4-4156-A472-3D69162CDA5B}"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31AC6BB-0BFE-47AB-84B3-BB63A8375437}"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C9D3B2B9-8A6D-4B48-AEDE-A8AE2D79A387}">
      <dgm:prSet phldrT="[Text]" custT="1"/>
      <dgm:spPr>
        <a:solidFill>
          <a:schemeClr val="accent6">
            <a:lumMod val="75000"/>
          </a:schemeClr>
        </a:solidFill>
      </dgm:spPr>
      <dgm:t>
        <a:bodyPr/>
        <a:lstStyle/>
        <a:p>
          <a:pPr>
            <a:buFont typeface="Wingdings" panose="05000000000000000000" pitchFamily="2" charset="2"/>
            <a:buChar char=""/>
          </a:pPr>
          <a:r>
            <a:rPr lang="en-US" sz="2800" i="1" dirty="0" err="1"/>
            <a:t>Giáo</a:t>
          </a:r>
          <a:r>
            <a:rPr lang="en-US" sz="2800" i="1" dirty="0"/>
            <a:t> </a:t>
          </a:r>
          <a:r>
            <a:rPr lang="en-US" sz="2800" i="1" dirty="0" err="1"/>
            <a:t>dục</a:t>
          </a:r>
          <a:endParaRPr lang="en-US" sz="2800" dirty="0"/>
        </a:p>
      </dgm:t>
    </dgm:pt>
    <dgm:pt modelId="{EB828669-E94E-4C54-B34C-DC75D45852BA}" type="parTrans" cxnId="{FB84066E-2595-4A47-BDBD-48202945E80B}">
      <dgm:prSet/>
      <dgm:spPr/>
      <dgm:t>
        <a:bodyPr/>
        <a:lstStyle/>
        <a:p>
          <a:endParaRPr lang="en-US"/>
        </a:p>
      </dgm:t>
    </dgm:pt>
    <dgm:pt modelId="{67156100-44D1-47E4-B555-A498E25A33E3}" type="sibTrans" cxnId="{FB84066E-2595-4A47-BDBD-48202945E80B}">
      <dgm:prSet/>
      <dgm:spPr/>
      <dgm:t>
        <a:bodyPr/>
        <a:lstStyle/>
        <a:p>
          <a:endParaRPr lang="en-US"/>
        </a:p>
      </dgm:t>
    </dgm:pt>
    <dgm:pt modelId="{1F2016FD-7781-41DD-AA0D-6D970EAAA5D2}">
      <dgm:prSet phldrT="[Text]" custT="1"/>
      <dgm:spPr>
        <a:solidFill>
          <a:schemeClr val="accent6">
            <a:lumMod val="75000"/>
          </a:schemeClr>
        </a:solidFill>
      </dgm:spPr>
      <dgm:t>
        <a:bodyPr/>
        <a:lstStyle/>
        <a:p>
          <a:r>
            <a:rPr lang="en-US" sz="2800" dirty="0" err="1"/>
            <a:t>Chế</a:t>
          </a:r>
          <a:r>
            <a:rPr lang="en-US" sz="2800" dirty="0"/>
            <a:t> </a:t>
          </a:r>
          <a:r>
            <a:rPr lang="en-US" sz="2800" dirty="0" err="1"/>
            <a:t>độ</a:t>
          </a:r>
          <a:r>
            <a:rPr lang="en-US" sz="2800" dirty="0"/>
            <a:t> </a:t>
          </a:r>
          <a:r>
            <a:rPr lang="en-US" sz="2800" dirty="0" err="1"/>
            <a:t>giáo</a:t>
          </a:r>
          <a:r>
            <a:rPr lang="en-US" sz="2800" dirty="0"/>
            <a:t> </a:t>
          </a:r>
          <a:r>
            <a:rPr lang="en-US" sz="2800" dirty="0" err="1"/>
            <a:t>dục</a:t>
          </a:r>
          <a:r>
            <a:rPr lang="en-US" sz="2800" dirty="0"/>
            <a:t> </a:t>
          </a:r>
          <a:r>
            <a:rPr lang="en-US" sz="2800" dirty="0" err="1"/>
            <a:t>và</a:t>
          </a:r>
          <a:r>
            <a:rPr lang="en-US" sz="2800" dirty="0"/>
            <a:t> </a:t>
          </a:r>
          <a:r>
            <a:rPr lang="en-US" sz="2800" dirty="0" err="1"/>
            <a:t>thi</a:t>
          </a:r>
          <a:r>
            <a:rPr lang="en-US" sz="2800" dirty="0"/>
            <a:t> </a:t>
          </a:r>
          <a:r>
            <a:rPr lang="en-US" sz="2800" dirty="0" err="1"/>
            <a:t>cử</a:t>
          </a:r>
          <a:r>
            <a:rPr lang="en-US" sz="2800" dirty="0"/>
            <a:t> </a:t>
          </a:r>
          <a:r>
            <a:rPr lang="en-US" sz="2800" dirty="0" err="1"/>
            <a:t>thời</a:t>
          </a:r>
          <a:r>
            <a:rPr lang="en-US" sz="2800" dirty="0"/>
            <a:t> Lê </a:t>
          </a:r>
          <a:r>
            <a:rPr lang="en-US" sz="2800" dirty="0" err="1"/>
            <a:t>Sơ</a:t>
          </a:r>
          <a:r>
            <a:rPr lang="en-US" sz="2800" dirty="0"/>
            <a:t> </a:t>
          </a:r>
          <a:r>
            <a:rPr lang="en-US" sz="2800" dirty="0" err="1"/>
            <a:t>khá</a:t>
          </a:r>
          <a:r>
            <a:rPr lang="en-US" sz="2800" dirty="0"/>
            <a:t> </a:t>
          </a:r>
          <a:r>
            <a:rPr lang="en-US" sz="2800" dirty="0" err="1"/>
            <a:t>phát</a:t>
          </a:r>
          <a:r>
            <a:rPr lang="en-US" sz="2800" dirty="0"/>
            <a:t> </a:t>
          </a:r>
          <a:r>
            <a:rPr lang="en-US" sz="2800" dirty="0" err="1"/>
            <a:t>triển</a:t>
          </a:r>
          <a:endParaRPr lang="en-US" sz="2800" dirty="0"/>
        </a:p>
      </dgm:t>
    </dgm:pt>
    <dgm:pt modelId="{644B4EBF-5593-475C-9D5E-BAFD10F06E25}" type="parTrans" cxnId="{0F6EA4AA-223E-4A5E-A8E6-9819182F4414}">
      <dgm:prSet/>
      <dgm:spPr/>
      <dgm:t>
        <a:bodyPr/>
        <a:lstStyle/>
        <a:p>
          <a:endParaRPr lang="en-US"/>
        </a:p>
      </dgm:t>
    </dgm:pt>
    <dgm:pt modelId="{DA8C3198-25E2-467B-87BE-B58B3CE4E3F1}" type="sibTrans" cxnId="{0F6EA4AA-223E-4A5E-A8E6-9819182F4414}">
      <dgm:prSet/>
      <dgm:spPr/>
      <dgm:t>
        <a:bodyPr/>
        <a:lstStyle/>
        <a:p>
          <a:endParaRPr lang="en-US"/>
        </a:p>
      </dgm:t>
    </dgm:pt>
    <dgm:pt modelId="{5EB48012-BB69-4E57-B3A5-7FF3D33274FE}">
      <dgm:prSet phldrT="[Text]" custT="1"/>
      <dgm:spPr>
        <a:solidFill>
          <a:schemeClr val="accent6">
            <a:lumMod val="75000"/>
          </a:schemeClr>
        </a:solidFill>
      </dgm:spPr>
      <dgm:t>
        <a:bodyPr/>
        <a:lstStyle/>
        <a:p>
          <a:r>
            <a:rPr lang="en-US" sz="2800" dirty="0" err="1"/>
            <a:t>Chế</a:t>
          </a:r>
          <a:r>
            <a:rPr lang="en-US" sz="2800" dirty="0"/>
            <a:t> </a:t>
          </a:r>
          <a:r>
            <a:rPr lang="en-US" sz="2800" dirty="0" err="1"/>
            <a:t>độ</a:t>
          </a:r>
          <a:r>
            <a:rPr lang="en-US" sz="2800" dirty="0"/>
            <a:t> </a:t>
          </a:r>
          <a:r>
            <a:rPr lang="en-US" sz="2800" dirty="0" err="1"/>
            <a:t>thi</a:t>
          </a:r>
          <a:r>
            <a:rPr lang="en-US" sz="2800" dirty="0"/>
            <a:t> </a:t>
          </a:r>
          <a:r>
            <a:rPr lang="en-US" sz="2800" dirty="0" err="1"/>
            <a:t>cử</a:t>
          </a:r>
          <a:r>
            <a:rPr lang="en-US" sz="2800" dirty="0"/>
            <a:t> </a:t>
          </a:r>
          <a:r>
            <a:rPr lang="en-US" sz="2800" dirty="0" err="1"/>
            <a:t>được</a:t>
          </a:r>
          <a:r>
            <a:rPr lang="en-US" sz="2800" dirty="0"/>
            <a:t> </a:t>
          </a:r>
          <a:r>
            <a:rPr lang="en-US" sz="2800" dirty="0" err="1"/>
            <a:t>tổ</a:t>
          </a:r>
          <a:r>
            <a:rPr lang="en-US" sz="2800" dirty="0"/>
            <a:t> </a:t>
          </a:r>
          <a:r>
            <a:rPr lang="en-US" sz="2800" dirty="0" err="1"/>
            <a:t>chức</a:t>
          </a:r>
          <a:r>
            <a:rPr lang="en-US" sz="2800" dirty="0"/>
            <a:t> </a:t>
          </a:r>
          <a:r>
            <a:rPr lang="en-US" sz="2800" dirty="0" err="1"/>
            <a:t>đều</a:t>
          </a:r>
          <a:r>
            <a:rPr lang="en-US" sz="2800" dirty="0"/>
            <a:t> </a:t>
          </a:r>
          <a:r>
            <a:rPr lang="en-US" sz="2800" dirty="0" err="1"/>
            <a:t>đặn</a:t>
          </a:r>
          <a:endParaRPr lang="en-US" sz="2800" dirty="0"/>
        </a:p>
      </dgm:t>
    </dgm:pt>
    <dgm:pt modelId="{35F59ED3-B918-4F33-95A0-76C4DC7D10D7}" type="parTrans" cxnId="{D715AF4C-60D0-42DE-ACD2-CCF4A24191E9}">
      <dgm:prSet/>
      <dgm:spPr/>
      <dgm:t>
        <a:bodyPr/>
        <a:lstStyle/>
        <a:p>
          <a:endParaRPr lang="en-US"/>
        </a:p>
      </dgm:t>
    </dgm:pt>
    <dgm:pt modelId="{BF82F90E-90F9-4686-A31A-5130BF83AA3D}" type="sibTrans" cxnId="{D715AF4C-60D0-42DE-ACD2-CCF4A24191E9}">
      <dgm:prSet/>
      <dgm:spPr/>
      <dgm:t>
        <a:bodyPr/>
        <a:lstStyle/>
        <a:p>
          <a:endParaRPr lang="en-US"/>
        </a:p>
      </dgm:t>
    </dgm:pt>
    <dgm:pt modelId="{E1885899-EB20-4153-916E-E0F8FA36A7EE}">
      <dgm:prSet phldrT="[Text]" custT="1"/>
      <dgm:spPr>
        <a:solidFill>
          <a:schemeClr val="accent6">
            <a:lumMod val="75000"/>
          </a:schemeClr>
        </a:solidFill>
      </dgm:spPr>
      <dgm:t>
        <a:bodyPr/>
        <a:lstStyle/>
        <a:p>
          <a:r>
            <a:rPr lang="en-US" sz="2800" dirty="0"/>
            <a:t> Ở </a:t>
          </a:r>
          <a:r>
            <a:rPr lang="en-US" sz="2800" dirty="0" err="1"/>
            <a:t>các</a:t>
          </a:r>
          <a:r>
            <a:rPr lang="en-US" sz="2800" dirty="0"/>
            <a:t> </a:t>
          </a:r>
          <a:r>
            <a:rPr lang="en-US" sz="2800" dirty="0" err="1"/>
            <a:t>địa</a:t>
          </a:r>
          <a:r>
            <a:rPr lang="en-US" sz="2800" dirty="0"/>
            <a:t> </a:t>
          </a:r>
          <a:r>
            <a:rPr lang="en-US" sz="2800" dirty="0" err="1"/>
            <a:t>phương</a:t>
          </a:r>
          <a:r>
            <a:rPr lang="en-US" sz="2800" dirty="0"/>
            <a:t>, </a:t>
          </a:r>
          <a:r>
            <a:rPr lang="en-US" sz="2800" dirty="0" err="1"/>
            <a:t>hệ</a:t>
          </a:r>
          <a:r>
            <a:rPr lang="en-US" sz="2800" dirty="0"/>
            <a:t> </a:t>
          </a:r>
          <a:r>
            <a:rPr lang="en-US" sz="2800" dirty="0" err="1"/>
            <a:t>thống</a:t>
          </a:r>
          <a:r>
            <a:rPr lang="en-US" sz="2800" dirty="0"/>
            <a:t> </a:t>
          </a:r>
          <a:r>
            <a:rPr lang="en-US" sz="2800" dirty="0" err="1"/>
            <a:t>trường</a:t>
          </a:r>
          <a:r>
            <a:rPr lang="en-US" sz="2800" dirty="0"/>
            <a:t> </a:t>
          </a:r>
          <a:r>
            <a:rPr lang="en-US" sz="2800" dirty="0" err="1"/>
            <a:t>học</a:t>
          </a:r>
          <a:r>
            <a:rPr lang="en-US" sz="2800" dirty="0"/>
            <a:t> </a:t>
          </a:r>
          <a:r>
            <a:rPr lang="en-US" sz="2800" dirty="0" err="1"/>
            <a:t>có</a:t>
          </a:r>
          <a:r>
            <a:rPr lang="en-US" sz="2800" dirty="0"/>
            <a:t> </a:t>
          </a:r>
          <a:r>
            <a:rPr lang="en-US" sz="2800" dirty="0" err="1"/>
            <a:t>đến</a:t>
          </a:r>
          <a:r>
            <a:rPr lang="en-US" sz="2800" dirty="0"/>
            <a:t> </a:t>
          </a:r>
          <a:r>
            <a:rPr lang="en-US" sz="2800" dirty="0" err="1"/>
            <a:t>cấp</a:t>
          </a:r>
          <a:r>
            <a:rPr lang="en-US" sz="2800" dirty="0"/>
            <a:t> </a:t>
          </a:r>
          <a:r>
            <a:rPr lang="en-US" sz="2800" dirty="0" err="1"/>
            <a:t>phủ</a:t>
          </a:r>
          <a:r>
            <a:rPr lang="en-US" sz="2800" dirty="0"/>
            <a:t> </a:t>
          </a:r>
          <a:r>
            <a:rPr lang="en-US" sz="2800" dirty="0" err="1"/>
            <a:t>huyện</a:t>
          </a:r>
          <a:r>
            <a:rPr lang="en-US" sz="2800" dirty="0"/>
            <a:t>, </a:t>
          </a:r>
          <a:r>
            <a:rPr lang="en-US" sz="2800" dirty="0" err="1"/>
            <a:t>các</a:t>
          </a:r>
          <a:r>
            <a:rPr lang="en-US" sz="2800" dirty="0"/>
            <a:t> </a:t>
          </a:r>
          <a:r>
            <a:rPr lang="en-US" sz="2800" dirty="0" err="1"/>
            <a:t>lớp</a:t>
          </a:r>
          <a:r>
            <a:rPr lang="en-US" sz="2800" dirty="0"/>
            <a:t> </a:t>
          </a:r>
          <a:r>
            <a:rPr lang="en-US" sz="2800" dirty="0" err="1"/>
            <a:t>học</a:t>
          </a:r>
          <a:r>
            <a:rPr lang="en-US" sz="2800" dirty="0"/>
            <a:t> </a:t>
          </a:r>
          <a:r>
            <a:rPr lang="en-US" sz="2800" dirty="0" err="1"/>
            <a:t>có</a:t>
          </a:r>
          <a:r>
            <a:rPr lang="en-US" sz="2800" dirty="0"/>
            <a:t> </a:t>
          </a:r>
          <a:r>
            <a:rPr lang="en-US" sz="2800" dirty="0" err="1"/>
            <a:t>đến</a:t>
          </a:r>
          <a:r>
            <a:rPr lang="en-US" sz="2800" dirty="0"/>
            <a:t> </a:t>
          </a:r>
          <a:r>
            <a:rPr lang="en-US" sz="2800" dirty="0" err="1"/>
            <a:t>cấp</a:t>
          </a:r>
          <a:r>
            <a:rPr lang="en-US" sz="2800" dirty="0"/>
            <a:t> </a:t>
          </a:r>
          <a:r>
            <a:rPr lang="en-US" sz="2800" dirty="0" err="1"/>
            <a:t>xã</a:t>
          </a:r>
          <a:endParaRPr lang="en-US" sz="2800" dirty="0"/>
        </a:p>
      </dgm:t>
    </dgm:pt>
    <dgm:pt modelId="{CF689C41-97DB-4EAD-AB71-136899F5AF0F}" type="parTrans" cxnId="{5C946F5A-2120-4BC0-99ED-57D488D8CAD7}">
      <dgm:prSet/>
      <dgm:spPr/>
      <dgm:t>
        <a:bodyPr/>
        <a:lstStyle/>
        <a:p>
          <a:endParaRPr lang="en-US"/>
        </a:p>
      </dgm:t>
    </dgm:pt>
    <dgm:pt modelId="{AF5ACF64-E50C-4371-B015-6CF0EFF37527}" type="sibTrans" cxnId="{5C946F5A-2120-4BC0-99ED-57D488D8CAD7}">
      <dgm:prSet/>
      <dgm:spPr/>
      <dgm:t>
        <a:bodyPr/>
        <a:lstStyle/>
        <a:p>
          <a:endParaRPr lang="en-US"/>
        </a:p>
      </dgm:t>
    </dgm:pt>
    <dgm:pt modelId="{4334C13F-A948-4AC4-B76D-17DAE265F171}">
      <dgm:prSet phldrT="[Text]" custT="1"/>
      <dgm:spPr>
        <a:solidFill>
          <a:srgbClr val="C00000"/>
        </a:solidFill>
      </dgm:spPr>
      <dgm:t>
        <a:bodyPr/>
        <a:lstStyle/>
        <a:p>
          <a:r>
            <a:rPr lang="en-US" sz="2800" i="1" dirty="0" err="1"/>
            <a:t>Văn</a:t>
          </a:r>
          <a:r>
            <a:rPr lang="en-US" sz="2800" i="1" dirty="0"/>
            <a:t> </a:t>
          </a:r>
          <a:r>
            <a:rPr lang="en-US" sz="2800" i="1" dirty="0" err="1"/>
            <a:t>học</a:t>
          </a:r>
          <a:r>
            <a:rPr lang="en-US" sz="2800" i="1" dirty="0"/>
            <a:t>, </a:t>
          </a:r>
          <a:r>
            <a:rPr lang="en-US" sz="2800" i="1" dirty="0" err="1"/>
            <a:t>sử</a:t>
          </a:r>
          <a:r>
            <a:rPr lang="en-US" sz="2800" i="1" dirty="0"/>
            <a:t> </a:t>
          </a:r>
          <a:r>
            <a:rPr lang="en-US" sz="2800" i="1" dirty="0" err="1"/>
            <a:t>học</a:t>
          </a:r>
          <a:endParaRPr lang="en-US" sz="2800" dirty="0"/>
        </a:p>
      </dgm:t>
    </dgm:pt>
    <dgm:pt modelId="{031A4D2B-52E5-4540-B378-9E34C7B3DF2C}" type="parTrans" cxnId="{59AD402E-077F-47AF-BEA7-9CFF60D19F24}">
      <dgm:prSet/>
      <dgm:spPr/>
      <dgm:t>
        <a:bodyPr/>
        <a:lstStyle/>
        <a:p>
          <a:endParaRPr lang="en-US"/>
        </a:p>
      </dgm:t>
    </dgm:pt>
    <dgm:pt modelId="{C4502FA0-C726-4C7E-9CA3-4CEB74F36565}" type="sibTrans" cxnId="{59AD402E-077F-47AF-BEA7-9CFF60D19F24}">
      <dgm:prSet/>
      <dgm:spPr/>
      <dgm:t>
        <a:bodyPr/>
        <a:lstStyle/>
        <a:p>
          <a:endParaRPr lang="en-US"/>
        </a:p>
      </dgm:t>
    </dgm:pt>
    <dgm:pt modelId="{9862C76F-A7D0-4660-BBB0-E50E2B617556}">
      <dgm:prSet phldrT="[Text]" custT="1"/>
      <dgm:spPr>
        <a:solidFill>
          <a:srgbClr val="C00000"/>
        </a:solidFill>
      </dgm:spPr>
      <dgm:t>
        <a:bodyPr/>
        <a:lstStyle/>
        <a:p>
          <a:r>
            <a:rPr lang="en-US" sz="2800" dirty="0" err="1"/>
            <a:t>Đây</a:t>
          </a:r>
          <a:r>
            <a:rPr lang="en-US" sz="2800" dirty="0"/>
            <a:t> </a:t>
          </a:r>
          <a:r>
            <a:rPr lang="en-US" sz="2800" dirty="0" err="1"/>
            <a:t>là</a:t>
          </a:r>
          <a:r>
            <a:rPr lang="en-US" sz="2800" dirty="0"/>
            <a:t> </a:t>
          </a:r>
          <a:r>
            <a:rPr lang="en-US" sz="2800" dirty="0" err="1"/>
            <a:t>thời</a:t>
          </a:r>
          <a:r>
            <a:rPr lang="en-US" sz="2800" dirty="0"/>
            <a:t> </a:t>
          </a:r>
          <a:r>
            <a:rPr lang="en-US" sz="2800" dirty="0" err="1"/>
            <a:t>kỳ</a:t>
          </a:r>
          <a:r>
            <a:rPr lang="en-US" sz="2800" dirty="0"/>
            <a:t> </a:t>
          </a:r>
          <a:r>
            <a:rPr lang="en-US" sz="2800" dirty="0" err="1"/>
            <a:t>phát</a:t>
          </a:r>
          <a:r>
            <a:rPr lang="en-US" sz="2800" dirty="0"/>
            <a:t> </a:t>
          </a:r>
          <a:r>
            <a:rPr lang="en-US" sz="2800" dirty="0" err="1"/>
            <a:t>triển</a:t>
          </a:r>
          <a:r>
            <a:rPr lang="en-US" sz="2800" dirty="0"/>
            <a:t> </a:t>
          </a:r>
          <a:r>
            <a:rPr lang="en-US" sz="2800" dirty="0" err="1"/>
            <a:t>rực</a:t>
          </a:r>
          <a:r>
            <a:rPr lang="en-US" sz="2800" dirty="0"/>
            <a:t> </a:t>
          </a:r>
          <a:r>
            <a:rPr lang="en-US" sz="2800" dirty="0" err="1"/>
            <a:t>rỡ</a:t>
          </a:r>
          <a:r>
            <a:rPr lang="en-US" sz="2800" dirty="0"/>
            <a:t> </a:t>
          </a:r>
          <a:r>
            <a:rPr lang="en-US" sz="2800" dirty="0" err="1"/>
            <a:t>của</a:t>
          </a:r>
          <a:r>
            <a:rPr lang="en-US" sz="2800" dirty="0"/>
            <a:t> </a:t>
          </a:r>
          <a:r>
            <a:rPr lang="en-US" sz="2800" dirty="0" err="1"/>
            <a:t>nền</a:t>
          </a:r>
          <a:r>
            <a:rPr lang="en-US" sz="2800" dirty="0"/>
            <a:t> </a:t>
          </a:r>
          <a:r>
            <a:rPr lang="en-US" sz="2800" dirty="0" err="1"/>
            <a:t>văn</a:t>
          </a:r>
          <a:r>
            <a:rPr lang="en-US" sz="2800" dirty="0"/>
            <a:t> </a:t>
          </a:r>
          <a:r>
            <a:rPr lang="en-US" sz="2800" dirty="0" err="1"/>
            <a:t>học</a:t>
          </a:r>
          <a:r>
            <a:rPr lang="en-US" sz="2800" dirty="0"/>
            <a:t>. </a:t>
          </a:r>
          <a:r>
            <a:rPr lang="en-US" sz="2800" dirty="0" err="1"/>
            <a:t>Nhiều</a:t>
          </a:r>
          <a:r>
            <a:rPr lang="en-US" sz="2800" dirty="0"/>
            <a:t> </a:t>
          </a:r>
          <a:r>
            <a:rPr lang="en-US" sz="2800" dirty="0" err="1"/>
            <a:t>tác</a:t>
          </a:r>
          <a:r>
            <a:rPr lang="en-US" sz="2800" dirty="0"/>
            <a:t> </a:t>
          </a:r>
          <a:r>
            <a:rPr lang="en-US" sz="2800" dirty="0" err="1"/>
            <a:t>phẩm</a:t>
          </a:r>
          <a:r>
            <a:rPr lang="en-US" sz="2800" dirty="0"/>
            <a:t> </a:t>
          </a:r>
          <a:r>
            <a:rPr lang="en-US" sz="2800" dirty="0" err="1"/>
            <a:t>văn</a:t>
          </a:r>
          <a:r>
            <a:rPr lang="en-US" sz="2800" dirty="0"/>
            <a:t> </a:t>
          </a:r>
          <a:r>
            <a:rPr lang="en-US" sz="2800" dirty="0" err="1"/>
            <a:t>học</a:t>
          </a:r>
          <a:r>
            <a:rPr lang="en-US" sz="2800" dirty="0"/>
            <a:t> </a:t>
          </a:r>
          <a:r>
            <a:rPr lang="en-US" sz="2800" dirty="0" err="1"/>
            <a:t>chữ</a:t>
          </a:r>
          <a:r>
            <a:rPr lang="en-US" sz="2800" dirty="0"/>
            <a:t> </a:t>
          </a:r>
          <a:r>
            <a:rPr lang="en-US" sz="2800" dirty="0" err="1"/>
            <a:t>Hán</a:t>
          </a:r>
          <a:r>
            <a:rPr lang="en-US" sz="2800" dirty="0"/>
            <a:t>, </a:t>
          </a:r>
          <a:r>
            <a:rPr lang="en-US" sz="2800" dirty="0" err="1"/>
            <a:t>chữ</a:t>
          </a:r>
          <a:r>
            <a:rPr lang="en-US" sz="2800" dirty="0"/>
            <a:t> </a:t>
          </a:r>
          <a:r>
            <a:rPr lang="en-US" sz="2800" dirty="0" err="1"/>
            <a:t>Nôm</a:t>
          </a:r>
          <a:r>
            <a:rPr lang="en-US" sz="2800" dirty="0"/>
            <a:t> </a:t>
          </a:r>
          <a:r>
            <a:rPr lang="en-US" sz="2800" dirty="0" err="1"/>
            <a:t>tiêu</a:t>
          </a:r>
          <a:r>
            <a:rPr lang="en-US" sz="2800" dirty="0"/>
            <a:t> </a:t>
          </a:r>
          <a:r>
            <a:rPr lang="en-US" sz="2800" dirty="0" err="1"/>
            <a:t>biểu</a:t>
          </a:r>
          <a:r>
            <a:rPr lang="en-US" sz="2800" dirty="0"/>
            <a:t> ra </a:t>
          </a:r>
          <a:r>
            <a:rPr lang="en-US" sz="2800" dirty="0" err="1"/>
            <a:t>đời</a:t>
          </a:r>
          <a:endParaRPr lang="en-US" sz="2800" dirty="0"/>
        </a:p>
      </dgm:t>
    </dgm:pt>
    <dgm:pt modelId="{D6C4F1A4-7DCE-4CA1-820D-B406F038FC25}" type="parTrans" cxnId="{29B2A1E7-0781-4276-9298-24386D8FC12D}">
      <dgm:prSet/>
      <dgm:spPr/>
      <dgm:t>
        <a:bodyPr/>
        <a:lstStyle/>
        <a:p>
          <a:endParaRPr lang="en-US"/>
        </a:p>
      </dgm:t>
    </dgm:pt>
    <dgm:pt modelId="{5F6A2AFD-8186-4827-9F18-FD18B031D2E9}" type="sibTrans" cxnId="{29B2A1E7-0781-4276-9298-24386D8FC12D}">
      <dgm:prSet/>
      <dgm:spPr/>
      <dgm:t>
        <a:bodyPr/>
        <a:lstStyle/>
        <a:p>
          <a:endParaRPr lang="en-US"/>
        </a:p>
      </dgm:t>
    </dgm:pt>
    <dgm:pt modelId="{14E939F9-038F-4C4E-AC8B-1FA951736812}">
      <dgm:prSet phldrT="[Text]" custT="1"/>
      <dgm:spPr>
        <a:solidFill>
          <a:srgbClr val="C00000"/>
        </a:solidFill>
      </dgm:spPr>
      <dgm:t>
        <a:bodyPr/>
        <a:lstStyle/>
        <a:p>
          <a:r>
            <a:rPr lang="en-US" sz="2800"/>
            <a:t>Sử học thời Lê cũng phát triển mạnh</a:t>
          </a:r>
          <a:endParaRPr lang="en-US" sz="2800" dirty="0"/>
        </a:p>
      </dgm:t>
    </dgm:pt>
    <dgm:pt modelId="{36EB4F37-396A-40FF-85AD-F6F25A787950}" type="parTrans" cxnId="{B94041C2-B0CF-4F7A-A811-EE10173AC409}">
      <dgm:prSet/>
      <dgm:spPr/>
      <dgm:t>
        <a:bodyPr/>
        <a:lstStyle/>
        <a:p>
          <a:endParaRPr lang="en-US"/>
        </a:p>
      </dgm:t>
    </dgm:pt>
    <dgm:pt modelId="{B4FD33B5-03D7-4A02-9C3A-EBDA4E4054B6}" type="sibTrans" cxnId="{B94041C2-B0CF-4F7A-A811-EE10173AC409}">
      <dgm:prSet/>
      <dgm:spPr/>
      <dgm:t>
        <a:bodyPr/>
        <a:lstStyle/>
        <a:p>
          <a:endParaRPr lang="en-US"/>
        </a:p>
      </dgm:t>
    </dgm:pt>
    <dgm:pt modelId="{3D4AE251-50FD-4B0F-A9F4-1F2218B8EFF2}">
      <dgm:prSet phldrT="[Text]" custT="1"/>
      <dgm:spPr>
        <a:solidFill>
          <a:schemeClr val="accent4">
            <a:lumMod val="50000"/>
          </a:schemeClr>
        </a:solidFill>
      </dgm:spPr>
      <dgm:t>
        <a:bodyPr/>
        <a:lstStyle/>
        <a:p>
          <a:r>
            <a:rPr lang="en-US" sz="2800" i="1" dirty="0" err="1"/>
            <a:t>Tôn</a:t>
          </a:r>
          <a:r>
            <a:rPr lang="en-US" sz="2800" i="1" dirty="0"/>
            <a:t> </a:t>
          </a:r>
          <a:r>
            <a:rPr lang="en-US" sz="2800" i="1" dirty="0" err="1"/>
            <a:t>giáo</a:t>
          </a:r>
          <a:r>
            <a:rPr lang="en-US" sz="2800" i="1" dirty="0"/>
            <a:t>, </a:t>
          </a:r>
          <a:r>
            <a:rPr lang="en-US" sz="2800" i="1" dirty="0" err="1"/>
            <a:t>tín</a:t>
          </a:r>
          <a:r>
            <a:rPr lang="en-US" sz="2800" i="1" dirty="0"/>
            <a:t> </a:t>
          </a:r>
          <a:r>
            <a:rPr lang="en-US" sz="2800" i="1" dirty="0" err="1"/>
            <a:t>ngưỡng</a:t>
          </a:r>
          <a:endParaRPr lang="en-US" sz="2800" dirty="0"/>
        </a:p>
      </dgm:t>
    </dgm:pt>
    <dgm:pt modelId="{7FC26A4A-9AB4-40AC-AE75-A6F5043AA896}" type="parTrans" cxnId="{72DE721B-46A9-4176-8EF6-148D734CCEAF}">
      <dgm:prSet/>
      <dgm:spPr/>
      <dgm:t>
        <a:bodyPr/>
        <a:lstStyle/>
        <a:p>
          <a:endParaRPr lang="en-US"/>
        </a:p>
      </dgm:t>
    </dgm:pt>
    <dgm:pt modelId="{C10C20CA-5CF4-42A3-9251-18F07FD8D351}" type="sibTrans" cxnId="{72DE721B-46A9-4176-8EF6-148D734CCEAF}">
      <dgm:prSet/>
      <dgm:spPr/>
      <dgm:t>
        <a:bodyPr/>
        <a:lstStyle/>
        <a:p>
          <a:endParaRPr lang="en-US"/>
        </a:p>
      </dgm:t>
    </dgm:pt>
    <dgm:pt modelId="{3D8B1065-DA37-4BF1-A00C-3FD7AB9A367F}">
      <dgm:prSet phldrT="[Text]" custT="1"/>
      <dgm:spPr>
        <a:solidFill>
          <a:schemeClr val="accent4">
            <a:lumMod val="50000"/>
          </a:schemeClr>
        </a:solidFill>
      </dgm:spPr>
      <dgm:t>
        <a:bodyPr/>
        <a:lstStyle/>
        <a:p>
          <a:r>
            <a:rPr lang="en-US" sz="2800" dirty="0" err="1"/>
            <a:t>Nho</a:t>
          </a:r>
          <a:r>
            <a:rPr lang="en-US" sz="2800" dirty="0"/>
            <a:t> </a:t>
          </a:r>
          <a:r>
            <a:rPr lang="en-US" sz="2800" dirty="0" err="1"/>
            <a:t>giáo</a:t>
          </a:r>
          <a:r>
            <a:rPr lang="en-US" sz="2800" dirty="0"/>
            <a:t> </a:t>
          </a:r>
          <a:r>
            <a:rPr lang="en-US" sz="2800" dirty="0" err="1"/>
            <a:t>được</a:t>
          </a:r>
          <a:r>
            <a:rPr lang="en-US" sz="2800" dirty="0"/>
            <a:t> </a:t>
          </a:r>
          <a:r>
            <a:rPr lang="en-US" sz="2800" dirty="0" err="1"/>
            <a:t>nhà</a:t>
          </a:r>
          <a:r>
            <a:rPr lang="en-US" sz="2800" dirty="0"/>
            <a:t> </a:t>
          </a:r>
          <a:r>
            <a:rPr lang="en-US" sz="2800" dirty="0" err="1"/>
            <a:t>nước</a:t>
          </a:r>
          <a:r>
            <a:rPr lang="en-US" sz="2800" dirty="0"/>
            <a:t> </a:t>
          </a:r>
          <a:r>
            <a:rPr lang="en-US" sz="2800" dirty="0" err="1"/>
            <a:t>đề</a:t>
          </a:r>
          <a:r>
            <a:rPr lang="en-US" sz="2800" dirty="0"/>
            <a:t> </a:t>
          </a:r>
          <a:r>
            <a:rPr lang="en-US" sz="2800" dirty="0" err="1"/>
            <a:t>cao</a:t>
          </a:r>
          <a:r>
            <a:rPr lang="en-US" sz="2800" dirty="0"/>
            <a:t> </a:t>
          </a:r>
          <a:r>
            <a:rPr lang="en-US" sz="2800" dirty="0" err="1"/>
            <a:t>và</a:t>
          </a:r>
          <a:r>
            <a:rPr lang="en-US" sz="2800" dirty="0"/>
            <a:t> </a:t>
          </a:r>
          <a:r>
            <a:rPr lang="en-US" sz="2800" dirty="0" err="1"/>
            <a:t>chiếm</a:t>
          </a:r>
          <a:r>
            <a:rPr lang="en-US" sz="2800" dirty="0"/>
            <a:t> </a:t>
          </a:r>
          <a:r>
            <a:rPr lang="en-US" sz="2800" dirty="0" err="1"/>
            <a:t>địa</a:t>
          </a:r>
          <a:r>
            <a:rPr lang="en-US" sz="2800" dirty="0"/>
            <a:t> </a:t>
          </a:r>
          <a:r>
            <a:rPr lang="en-US" sz="2800" dirty="0" err="1"/>
            <a:t>vị</a:t>
          </a:r>
          <a:r>
            <a:rPr lang="en-US" sz="2800" dirty="0"/>
            <a:t> </a:t>
          </a:r>
          <a:r>
            <a:rPr lang="en-US" sz="2800" dirty="0" err="1"/>
            <a:t>độc</a:t>
          </a:r>
          <a:r>
            <a:rPr lang="en-US" sz="2800" dirty="0"/>
            <a:t> </a:t>
          </a:r>
          <a:r>
            <a:rPr lang="en-US" sz="2800" dirty="0" err="1"/>
            <a:t>tôn</a:t>
          </a:r>
          <a:endParaRPr lang="en-US" sz="2800" dirty="0"/>
        </a:p>
      </dgm:t>
    </dgm:pt>
    <dgm:pt modelId="{8F595AF4-546B-45AE-BAB6-4C08E678BDF7}" type="parTrans" cxnId="{EA34E965-DD8F-4B52-9A98-56958513F7AB}">
      <dgm:prSet/>
      <dgm:spPr/>
      <dgm:t>
        <a:bodyPr/>
        <a:lstStyle/>
        <a:p>
          <a:endParaRPr lang="en-US"/>
        </a:p>
      </dgm:t>
    </dgm:pt>
    <dgm:pt modelId="{E5924816-5913-4BA5-826E-7136ED974D01}" type="sibTrans" cxnId="{EA34E965-DD8F-4B52-9A98-56958513F7AB}">
      <dgm:prSet/>
      <dgm:spPr/>
      <dgm:t>
        <a:bodyPr/>
        <a:lstStyle/>
        <a:p>
          <a:endParaRPr lang="en-US"/>
        </a:p>
      </dgm:t>
    </dgm:pt>
    <dgm:pt modelId="{52F4B2AB-853F-4611-938A-7BA005052F52}" type="pres">
      <dgm:prSet presAssocID="{231AC6BB-0BFE-47AB-84B3-BB63A8375437}" presName="linear" presStyleCnt="0">
        <dgm:presLayoutVars>
          <dgm:dir/>
          <dgm:resizeHandles val="exact"/>
        </dgm:presLayoutVars>
      </dgm:prSet>
      <dgm:spPr/>
    </dgm:pt>
    <dgm:pt modelId="{F8928FB4-418A-43B3-940F-787F5C528600}" type="pres">
      <dgm:prSet presAssocID="{C9D3B2B9-8A6D-4B48-AEDE-A8AE2D79A387}" presName="comp" presStyleCnt="0"/>
      <dgm:spPr/>
    </dgm:pt>
    <dgm:pt modelId="{4AB19CDD-B31D-4A45-806C-C3BE50E74443}" type="pres">
      <dgm:prSet presAssocID="{C9D3B2B9-8A6D-4B48-AEDE-A8AE2D79A387}" presName="box" presStyleLbl="node1" presStyleIdx="0" presStyleCnt="3"/>
      <dgm:spPr/>
    </dgm:pt>
    <dgm:pt modelId="{D2324BBE-DF1A-47EA-8261-F3EAC7C0DC77}" type="pres">
      <dgm:prSet presAssocID="{C9D3B2B9-8A6D-4B48-AEDE-A8AE2D79A387}" presName="img" presStyleLbl="fgImgPlace1" presStyleIdx="0" presStyleCnt="3"/>
      <dgm:spPr>
        <a:blipFill rotWithShape="1">
          <a:blip xmlns:r="http://schemas.openxmlformats.org/officeDocument/2006/relationships" r:embed="rId1"/>
          <a:srcRect/>
          <a:stretch>
            <a:fillRect t="-13000" b="-13000"/>
          </a:stretch>
        </a:blipFill>
      </dgm:spPr>
    </dgm:pt>
    <dgm:pt modelId="{5A664274-D97C-4953-87C8-3E8C84092234}" type="pres">
      <dgm:prSet presAssocID="{C9D3B2B9-8A6D-4B48-AEDE-A8AE2D79A387}" presName="text" presStyleLbl="node1" presStyleIdx="0" presStyleCnt="3">
        <dgm:presLayoutVars>
          <dgm:bulletEnabled val="1"/>
        </dgm:presLayoutVars>
      </dgm:prSet>
      <dgm:spPr/>
    </dgm:pt>
    <dgm:pt modelId="{3123DF84-5489-4B33-BCBB-3591B16A27BF}" type="pres">
      <dgm:prSet presAssocID="{67156100-44D1-47E4-B555-A498E25A33E3}" presName="spacer" presStyleCnt="0"/>
      <dgm:spPr/>
    </dgm:pt>
    <dgm:pt modelId="{2042E0B9-284F-4233-88D0-894810512C53}" type="pres">
      <dgm:prSet presAssocID="{4334C13F-A948-4AC4-B76D-17DAE265F171}" presName="comp" presStyleCnt="0"/>
      <dgm:spPr/>
    </dgm:pt>
    <dgm:pt modelId="{3B019EC5-1C2E-4A0B-A4F0-B22FD0DBBFA2}" type="pres">
      <dgm:prSet presAssocID="{4334C13F-A948-4AC4-B76D-17DAE265F171}" presName="box" presStyleLbl="node1" presStyleIdx="1" presStyleCnt="3"/>
      <dgm:spPr/>
    </dgm:pt>
    <dgm:pt modelId="{D7646BFC-6056-442D-B88B-80F76A8F81DE}" type="pres">
      <dgm:prSet presAssocID="{4334C13F-A948-4AC4-B76D-17DAE265F171}" presName="img" presStyleLbl="fgImgPlace1" presStyleIdx="1" presStyleCnt="3"/>
      <dgm:spPr>
        <a:blipFill rotWithShape="1">
          <a:blip xmlns:r="http://schemas.openxmlformats.org/officeDocument/2006/relationships" r:embed="rId2"/>
          <a:srcRect/>
          <a:stretch>
            <a:fillRect t="-74000" b="-74000"/>
          </a:stretch>
        </a:blipFill>
      </dgm:spPr>
    </dgm:pt>
    <dgm:pt modelId="{93B2FD9D-8E50-431F-A4C4-4CF8EC1B80AC}" type="pres">
      <dgm:prSet presAssocID="{4334C13F-A948-4AC4-B76D-17DAE265F171}" presName="text" presStyleLbl="node1" presStyleIdx="1" presStyleCnt="3">
        <dgm:presLayoutVars>
          <dgm:bulletEnabled val="1"/>
        </dgm:presLayoutVars>
      </dgm:prSet>
      <dgm:spPr/>
    </dgm:pt>
    <dgm:pt modelId="{26F69620-5CF0-477F-8BB6-04B46A7648EA}" type="pres">
      <dgm:prSet presAssocID="{C4502FA0-C726-4C7E-9CA3-4CEB74F36565}" presName="spacer" presStyleCnt="0"/>
      <dgm:spPr/>
    </dgm:pt>
    <dgm:pt modelId="{0F916B8F-E5E8-4457-95D0-F249686BE8F8}" type="pres">
      <dgm:prSet presAssocID="{3D4AE251-50FD-4B0F-A9F4-1F2218B8EFF2}" presName="comp" presStyleCnt="0"/>
      <dgm:spPr/>
    </dgm:pt>
    <dgm:pt modelId="{7E5C5A22-774E-4F89-8698-838B7DE7517D}" type="pres">
      <dgm:prSet presAssocID="{3D4AE251-50FD-4B0F-A9F4-1F2218B8EFF2}" presName="box" presStyleLbl="node1" presStyleIdx="2" presStyleCnt="3"/>
      <dgm:spPr/>
    </dgm:pt>
    <dgm:pt modelId="{382E1D93-7C81-489A-A612-EE3AEEBC86CB}" type="pres">
      <dgm:prSet presAssocID="{3D4AE251-50FD-4B0F-A9F4-1F2218B8EFF2}" presName="img" presStyleLbl="fgImgPlace1" presStyleIdx="2" presStyleCnt="3"/>
      <dgm:spPr>
        <a:blipFill rotWithShape="1">
          <a:blip xmlns:r="http://schemas.openxmlformats.org/officeDocument/2006/relationships" r:embed="rId3"/>
          <a:srcRect/>
          <a:stretch>
            <a:fillRect t="-8000" b="-8000"/>
          </a:stretch>
        </a:blipFill>
      </dgm:spPr>
    </dgm:pt>
    <dgm:pt modelId="{0A14B8F6-D036-46BB-AF68-A3C744350FA3}" type="pres">
      <dgm:prSet presAssocID="{3D4AE251-50FD-4B0F-A9F4-1F2218B8EFF2}" presName="text" presStyleLbl="node1" presStyleIdx="2" presStyleCnt="3">
        <dgm:presLayoutVars>
          <dgm:bulletEnabled val="1"/>
        </dgm:presLayoutVars>
      </dgm:prSet>
      <dgm:spPr/>
    </dgm:pt>
  </dgm:ptLst>
  <dgm:cxnLst>
    <dgm:cxn modelId="{9507390C-8D48-41C1-B8A1-1B8EB3422347}" type="presOf" srcId="{5EB48012-BB69-4E57-B3A5-7FF3D33274FE}" destId="{4AB19CDD-B31D-4A45-806C-C3BE50E74443}" srcOrd="0" destOrd="2" presId="urn:microsoft.com/office/officeart/2005/8/layout/vList4"/>
    <dgm:cxn modelId="{82715812-AFE7-4092-8117-50DE2FC4F727}" type="presOf" srcId="{231AC6BB-0BFE-47AB-84B3-BB63A8375437}" destId="{52F4B2AB-853F-4611-938A-7BA005052F52}" srcOrd="0" destOrd="0" presId="urn:microsoft.com/office/officeart/2005/8/layout/vList4"/>
    <dgm:cxn modelId="{F343331B-F884-48E2-A15F-9F8FD46ED4F1}" type="presOf" srcId="{3D4AE251-50FD-4B0F-A9F4-1F2218B8EFF2}" destId="{0A14B8F6-D036-46BB-AF68-A3C744350FA3}" srcOrd="1" destOrd="0" presId="urn:microsoft.com/office/officeart/2005/8/layout/vList4"/>
    <dgm:cxn modelId="{72DE721B-46A9-4176-8EF6-148D734CCEAF}" srcId="{231AC6BB-0BFE-47AB-84B3-BB63A8375437}" destId="{3D4AE251-50FD-4B0F-A9F4-1F2218B8EFF2}" srcOrd="2" destOrd="0" parTransId="{7FC26A4A-9AB4-40AC-AE75-A6F5043AA896}" sibTransId="{C10C20CA-5CF4-42A3-9251-18F07FD8D351}"/>
    <dgm:cxn modelId="{59AD402E-077F-47AF-BEA7-9CFF60D19F24}" srcId="{231AC6BB-0BFE-47AB-84B3-BB63A8375437}" destId="{4334C13F-A948-4AC4-B76D-17DAE265F171}" srcOrd="1" destOrd="0" parTransId="{031A4D2B-52E5-4540-B378-9E34C7B3DF2C}" sibTransId="{C4502FA0-C726-4C7E-9CA3-4CEB74F36565}"/>
    <dgm:cxn modelId="{97793333-43D3-444F-8F13-CA7333F09956}" type="presOf" srcId="{C9D3B2B9-8A6D-4B48-AEDE-A8AE2D79A387}" destId="{4AB19CDD-B31D-4A45-806C-C3BE50E74443}" srcOrd="0" destOrd="0" presId="urn:microsoft.com/office/officeart/2005/8/layout/vList4"/>
    <dgm:cxn modelId="{BA52F33F-2335-477F-A308-4E57301A1E6C}" type="presOf" srcId="{3D8B1065-DA37-4BF1-A00C-3FD7AB9A367F}" destId="{0A14B8F6-D036-46BB-AF68-A3C744350FA3}" srcOrd="1" destOrd="1" presId="urn:microsoft.com/office/officeart/2005/8/layout/vList4"/>
    <dgm:cxn modelId="{D80C935F-A30B-4CDA-BDAB-5E5C8006F3C3}" type="presOf" srcId="{4334C13F-A948-4AC4-B76D-17DAE265F171}" destId="{3B019EC5-1C2E-4A0B-A4F0-B22FD0DBBFA2}" srcOrd="0" destOrd="0" presId="urn:microsoft.com/office/officeart/2005/8/layout/vList4"/>
    <dgm:cxn modelId="{EA34E965-DD8F-4B52-9A98-56958513F7AB}" srcId="{3D4AE251-50FD-4B0F-A9F4-1F2218B8EFF2}" destId="{3D8B1065-DA37-4BF1-A00C-3FD7AB9A367F}" srcOrd="0" destOrd="0" parTransId="{8F595AF4-546B-45AE-BAB6-4C08E678BDF7}" sibTransId="{E5924816-5913-4BA5-826E-7136ED974D01}"/>
    <dgm:cxn modelId="{D715AF4C-60D0-42DE-ACD2-CCF4A24191E9}" srcId="{C9D3B2B9-8A6D-4B48-AEDE-A8AE2D79A387}" destId="{5EB48012-BB69-4E57-B3A5-7FF3D33274FE}" srcOrd="1" destOrd="0" parTransId="{35F59ED3-B918-4F33-95A0-76C4DC7D10D7}" sibTransId="{BF82F90E-90F9-4686-A31A-5130BF83AA3D}"/>
    <dgm:cxn modelId="{FB84066E-2595-4A47-BDBD-48202945E80B}" srcId="{231AC6BB-0BFE-47AB-84B3-BB63A8375437}" destId="{C9D3B2B9-8A6D-4B48-AEDE-A8AE2D79A387}" srcOrd="0" destOrd="0" parTransId="{EB828669-E94E-4C54-B34C-DC75D45852BA}" sibTransId="{67156100-44D1-47E4-B555-A498E25A33E3}"/>
    <dgm:cxn modelId="{5C8E3874-A516-4980-AC29-A853DAEC1A91}" type="presOf" srcId="{E1885899-EB20-4153-916E-E0F8FA36A7EE}" destId="{4AB19CDD-B31D-4A45-806C-C3BE50E74443}" srcOrd="0" destOrd="3" presId="urn:microsoft.com/office/officeart/2005/8/layout/vList4"/>
    <dgm:cxn modelId="{0312FF74-F44E-4740-A762-C09A44971FBA}" type="presOf" srcId="{3D8B1065-DA37-4BF1-A00C-3FD7AB9A367F}" destId="{7E5C5A22-774E-4F89-8698-838B7DE7517D}" srcOrd="0" destOrd="1" presId="urn:microsoft.com/office/officeart/2005/8/layout/vList4"/>
    <dgm:cxn modelId="{5C946F5A-2120-4BC0-99ED-57D488D8CAD7}" srcId="{C9D3B2B9-8A6D-4B48-AEDE-A8AE2D79A387}" destId="{E1885899-EB20-4153-916E-E0F8FA36A7EE}" srcOrd="2" destOrd="0" parTransId="{CF689C41-97DB-4EAD-AB71-136899F5AF0F}" sibTransId="{AF5ACF64-E50C-4371-B015-6CF0EFF37527}"/>
    <dgm:cxn modelId="{E17100A4-0855-4611-AB7D-13BD55840715}" type="presOf" srcId="{E1885899-EB20-4153-916E-E0F8FA36A7EE}" destId="{5A664274-D97C-4953-87C8-3E8C84092234}" srcOrd="1" destOrd="3" presId="urn:microsoft.com/office/officeart/2005/8/layout/vList4"/>
    <dgm:cxn modelId="{BB92BFA5-A412-4A36-93F1-427F7B74A89A}" type="presOf" srcId="{9862C76F-A7D0-4660-BBB0-E50E2B617556}" destId="{93B2FD9D-8E50-431F-A4C4-4CF8EC1B80AC}" srcOrd="1" destOrd="1" presId="urn:microsoft.com/office/officeart/2005/8/layout/vList4"/>
    <dgm:cxn modelId="{0F6EA4AA-223E-4A5E-A8E6-9819182F4414}" srcId="{C9D3B2B9-8A6D-4B48-AEDE-A8AE2D79A387}" destId="{1F2016FD-7781-41DD-AA0D-6D970EAAA5D2}" srcOrd="0" destOrd="0" parTransId="{644B4EBF-5593-475C-9D5E-BAFD10F06E25}" sibTransId="{DA8C3198-25E2-467B-87BE-B58B3CE4E3F1}"/>
    <dgm:cxn modelId="{420280B1-6CBB-4C15-A7A7-307589C7A425}" type="presOf" srcId="{14E939F9-038F-4C4E-AC8B-1FA951736812}" destId="{93B2FD9D-8E50-431F-A4C4-4CF8EC1B80AC}" srcOrd="1" destOrd="2" presId="urn:microsoft.com/office/officeart/2005/8/layout/vList4"/>
    <dgm:cxn modelId="{EFA2A8B3-62E5-4FB7-883C-1CF4D3BE3A36}" type="presOf" srcId="{9862C76F-A7D0-4660-BBB0-E50E2B617556}" destId="{3B019EC5-1C2E-4A0B-A4F0-B22FD0DBBFA2}" srcOrd="0" destOrd="1" presId="urn:microsoft.com/office/officeart/2005/8/layout/vList4"/>
    <dgm:cxn modelId="{E45D34B9-F6FE-4C56-ACE3-9AA81C8899FD}" type="presOf" srcId="{3D4AE251-50FD-4B0F-A9F4-1F2218B8EFF2}" destId="{7E5C5A22-774E-4F89-8698-838B7DE7517D}" srcOrd="0" destOrd="0" presId="urn:microsoft.com/office/officeart/2005/8/layout/vList4"/>
    <dgm:cxn modelId="{B94041C2-B0CF-4F7A-A811-EE10173AC409}" srcId="{4334C13F-A948-4AC4-B76D-17DAE265F171}" destId="{14E939F9-038F-4C4E-AC8B-1FA951736812}" srcOrd="1" destOrd="0" parTransId="{36EB4F37-396A-40FF-85AD-F6F25A787950}" sibTransId="{B4FD33B5-03D7-4A02-9C3A-EBDA4E4054B6}"/>
    <dgm:cxn modelId="{BFBEA8D1-5BA2-42ED-A722-7B4D7A0371A1}" type="presOf" srcId="{1F2016FD-7781-41DD-AA0D-6D970EAAA5D2}" destId="{5A664274-D97C-4953-87C8-3E8C84092234}" srcOrd="1" destOrd="1" presId="urn:microsoft.com/office/officeart/2005/8/layout/vList4"/>
    <dgm:cxn modelId="{2E44AFD5-FA48-4E4B-AD3A-B5189C7CDB7C}" type="presOf" srcId="{C9D3B2B9-8A6D-4B48-AEDE-A8AE2D79A387}" destId="{5A664274-D97C-4953-87C8-3E8C84092234}" srcOrd="1" destOrd="0" presId="urn:microsoft.com/office/officeart/2005/8/layout/vList4"/>
    <dgm:cxn modelId="{BA77DAD7-7092-4B42-832C-43B24DB1A47E}" type="presOf" srcId="{5EB48012-BB69-4E57-B3A5-7FF3D33274FE}" destId="{5A664274-D97C-4953-87C8-3E8C84092234}" srcOrd="1" destOrd="2" presId="urn:microsoft.com/office/officeart/2005/8/layout/vList4"/>
    <dgm:cxn modelId="{6254DCD8-9BCB-4882-A63B-10D4D05C7D72}" type="presOf" srcId="{4334C13F-A948-4AC4-B76D-17DAE265F171}" destId="{93B2FD9D-8E50-431F-A4C4-4CF8EC1B80AC}" srcOrd="1" destOrd="0" presId="urn:microsoft.com/office/officeart/2005/8/layout/vList4"/>
    <dgm:cxn modelId="{29B2A1E7-0781-4276-9298-24386D8FC12D}" srcId="{4334C13F-A948-4AC4-B76D-17DAE265F171}" destId="{9862C76F-A7D0-4660-BBB0-E50E2B617556}" srcOrd="0" destOrd="0" parTransId="{D6C4F1A4-7DCE-4CA1-820D-B406F038FC25}" sibTransId="{5F6A2AFD-8186-4827-9F18-FD18B031D2E9}"/>
    <dgm:cxn modelId="{6BC800EB-BA57-4DF7-8E2D-253DEDA80D07}" type="presOf" srcId="{14E939F9-038F-4C4E-AC8B-1FA951736812}" destId="{3B019EC5-1C2E-4A0B-A4F0-B22FD0DBBFA2}" srcOrd="0" destOrd="2" presId="urn:microsoft.com/office/officeart/2005/8/layout/vList4"/>
    <dgm:cxn modelId="{8857E7FD-15FB-4381-BB75-DB58DB24AC5C}" type="presOf" srcId="{1F2016FD-7781-41DD-AA0D-6D970EAAA5D2}" destId="{4AB19CDD-B31D-4A45-806C-C3BE50E74443}" srcOrd="0" destOrd="1" presId="urn:microsoft.com/office/officeart/2005/8/layout/vList4"/>
    <dgm:cxn modelId="{29AE8C30-BD8D-4993-B31F-299B426DF0C5}" type="presParOf" srcId="{52F4B2AB-853F-4611-938A-7BA005052F52}" destId="{F8928FB4-418A-43B3-940F-787F5C528600}" srcOrd="0" destOrd="0" presId="urn:microsoft.com/office/officeart/2005/8/layout/vList4"/>
    <dgm:cxn modelId="{1CF961C5-1CEB-4664-9C10-7AE550045CF9}" type="presParOf" srcId="{F8928FB4-418A-43B3-940F-787F5C528600}" destId="{4AB19CDD-B31D-4A45-806C-C3BE50E74443}" srcOrd="0" destOrd="0" presId="urn:microsoft.com/office/officeart/2005/8/layout/vList4"/>
    <dgm:cxn modelId="{E4535183-3C05-4E02-93D5-15E6E89ED7CC}" type="presParOf" srcId="{F8928FB4-418A-43B3-940F-787F5C528600}" destId="{D2324BBE-DF1A-47EA-8261-F3EAC7C0DC77}" srcOrd="1" destOrd="0" presId="urn:microsoft.com/office/officeart/2005/8/layout/vList4"/>
    <dgm:cxn modelId="{855371E1-4F9C-4470-AD6B-8891F72B91E3}" type="presParOf" srcId="{F8928FB4-418A-43B3-940F-787F5C528600}" destId="{5A664274-D97C-4953-87C8-3E8C84092234}" srcOrd="2" destOrd="0" presId="urn:microsoft.com/office/officeart/2005/8/layout/vList4"/>
    <dgm:cxn modelId="{BED35368-A063-4497-A772-A5F636FCFC7F}" type="presParOf" srcId="{52F4B2AB-853F-4611-938A-7BA005052F52}" destId="{3123DF84-5489-4B33-BCBB-3591B16A27BF}" srcOrd="1" destOrd="0" presId="urn:microsoft.com/office/officeart/2005/8/layout/vList4"/>
    <dgm:cxn modelId="{1B9A117F-C81D-4BC6-91B8-003B594882B5}" type="presParOf" srcId="{52F4B2AB-853F-4611-938A-7BA005052F52}" destId="{2042E0B9-284F-4233-88D0-894810512C53}" srcOrd="2" destOrd="0" presId="urn:microsoft.com/office/officeart/2005/8/layout/vList4"/>
    <dgm:cxn modelId="{4245F5D1-66BB-4DC8-A208-A903CBF4B4F0}" type="presParOf" srcId="{2042E0B9-284F-4233-88D0-894810512C53}" destId="{3B019EC5-1C2E-4A0B-A4F0-B22FD0DBBFA2}" srcOrd="0" destOrd="0" presId="urn:microsoft.com/office/officeart/2005/8/layout/vList4"/>
    <dgm:cxn modelId="{C331B478-9797-492A-A808-FFD810A3A5B7}" type="presParOf" srcId="{2042E0B9-284F-4233-88D0-894810512C53}" destId="{D7646BFC-6056-442D-B88B-80F76A8F81DE}" srcOrd="1" destOrd="0" presId="urn:microsoft.com/office/officeart/2005/8/layout/vList4"/>
    <dgm:cxn modelId="{80300D68-B288-42BE-8A4F-60863F8B169B}" type="presParOf" srcId="{2042E0B9-284F-4233-88D0-894810512C53}" destId="{93B2FD9D-8E50-431F-A4C4-4CF8EC1B80AC}" srcOrd="2" destOrd="0" presId="urn:microsoft.com/office/officeart/2005/8/layout/vList4"/>
    <dgm:cxn modelId="{2800416E-EFCE-4C8B-A7F4-CDAA797137DF}" type="presParOf" srcId="{52F4B2AB-853F-4611-938A-7BA005052F52}" destId="{26F69620-5CF0-477F-8BB6-04B46A7648EA}" srcOrd="3" destOrd="0" presId="urn:microsoft.com/office/officeart/2005/8/layout/vList4"/>
    <dgm:cxn modelId="{016A351E-38A2-4495-806A-08A7C12579D1}" type="presParOf" srcId="{52F4B2AB-853F-4611-938A-7BA005052F52}" destId="{0F916B8F-E5E8-4457-95D0-F249686BE8F8}" srcOrd="4" destOrd="0" presId="urn:microsoft.com/office/officeart/2005/8/layout/vList4"/>
    <dgm:cxn modelId="{F1613C0E-660E-4080-944B-EDEEF6814321}" type="presParOf" srcId="{0F916B8F-E5E8-4457-95D0-F249686BE8F8}" destId="{7E5C5A22-774E-4F89-8698-838B7DE7517D}" srcOrd="0" destOrd="0" presId="urn:microsoft.com/office/officeart/2005/8/layout/vList4"/>
    <dgm:cxn modelId="{61CFE183-8EBB-444B-9AC1-8C67B8D7E2EA}" type="presParOf" srcId="{0F916B8F-E5E8-4457-95D0-F249686BE8F8}" destId="{382E1D93-7C81-489A-A612-EE3AEEBC86CB}" srcOrd="1" destOrd="0" presId="urn:microsoft.com/office/officeart/2005/8/layout/vList4"/>
    <dgm:cxn modelId="{EC8D7B16-3447-438A-89F6-F79FA196B91C}" type="presParOf" srcId="{0F916B8F-E5E8-4457-95D0-F249686BE8F8}" destId="{0A14B8F6-D036-46BB-AF68-A3C744350FA3}" srcOrd="2" destOrd="0" presId="urn:microsoft.com/office/officeart/2005/8/layout/vList4"/>
  </dgm:cxnLst>
  <dgm:bg>
    <a:solidFill>
      <a:schemeClr val="accent6">
        <a:lumMod val="5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7943A0E-E091-46D5-B2C3-AE1886606DD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43C12A4-44AD-4A98-8912-457269683FF2}">
      <dgm:prSet custT="1"/>
      <dgm:spPr>
        <a:solidFill>
          <a:srgbClr val="002060"/>
        </a:solidFill>
        <a:ln>
          <a:solidFill>
            <a:srgbClr val="00B050"/>
          </a:solidFill>
        </a:ln>
      </dgm:spPr>
      <dgm:t>
        <a:bodyPr/>
        <a:lstStyle/>
        <a:p>
          <a:r>
            <a:rPr lang="en-US" sz="2400" b="0" dirty="0">
              <a:solidFill>
                <a:schemeClr val="bg1"/>
              </a:solidFill>
            </a:rPr>
            <a:t>3.1. </a:t>
          </a:r>
          <a:r>
            <a:rPr lang="en-US" sz="2400" b="0" dirty="0" err="1">
              <a:solidFill>
                <a:schemeClr val="bg1"/>
              </a:solidFill>
            </a:rPr>
            <a:t>Nhà</a:t>
          </a:r>
          <a:r>
            <a:rPr lang="en-US" sz="2400" b="0" dirty="0">
              <a:solidFill>
                <a:schemeClr val="bg1"/>
              </a:solidFill>
            </a:rPr>
            <a:t> Lê </a:t>
          </a:r>
          <a:r>
            <a:rPr lang="en-US" sz="2400" b="0" dirty="0" err="1">
              <a:solidFill>
                <a:schemeClr val="bg1"/>
              </a:solidFill>
            </a:rPr>
            <a:t>suy</a:t>
          </a:r>
          <a:r>
            <a:rPr lang="en-US" sz="2400" b="0" dirty="0">
              <a:solidFill>
                <a:schemeClr val="bg1"/>
              </a:solidFill>
            </a:rPr>
            <a:t> </a:t>
          </a:r>
          <a:r>
            <a:rPr lang="en-US" sz="2400" b="0" dirty="0" err="1">
              <a:solidFill>
                <a:schemeClr val="bg1"/>
              </a:solidFill>
            </a:rPr>
            <a:t>sụp</a:t>
          </a:r>
          <a:r>
            <a:rPr lang="en-US" sz="2400" b="0" dirty="0">
              <a:solidFill>
                <a:schemeClr val="bg1"/>
              </a:solidFill>
            </a:rPr>
            <a:t> </a:t>
          </a:r>
          <a:r>
            <a:rPr lang="en-US" sz="2400" b="0" dirty="0" err="1">
              <a:solidFill>
                <a:schemeClr val="bg1"/>
              </a:solidFill>
            </a:rPr>
            <a:t>và</a:t>
          </a:r>
          <a:r>
            <a:rPr lang="en-US" sz="2400" b="0" dirty="0">
              <a:solidFill>
                <a:schemeClr val="bg1"/>
              </a:solidFill>
            </a:rPr>
            <a:t> </a:t>
          </a:r>
          <a:r>
            <a:rPr lang="en-US" sz="2400" b="0" dirty="0" err="1">
              <a:solidFill>
                <a:schemeClr val="bg1"/>
              </a:solidFill>
            </a:rPr>
            <a:t>sự</a:t>
          </a:r>
          <a:r>
            <a:rPr lang="en-US" sz="2400" b="0" dirty="0">
              <a:solidFill>
                <a:schemeClr val="bg1"/>
              </a:solidFill>
            </a:rPr>
            <a:t> ra </a:t>
          </a:r>
          <a:r>
            <a:rPr lang="en-US" sz="2400" b="0" dirty="0" err="1">
              <a:solidFill>
                <a:schemeClr val="bg1"/>
              </a:solidFill>
            </a:rPr>
            <a:t>đời</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triều</a:t>
          </a:r>
          <a:r>
            <a:rPr lang="en-US" sz="2400" b="0" dirty="0">
              <a:solidFill>
                <a:schemeClr val="bg1"/>
              </a:solidFill>
            </a:rPr>
            <a:t> </a:t>
          </a:r>
          <a:r>
            <a:rPr lang="en-US" sz="2400" b="0" dirty="0" err="1">
              <a:solidFill>
                <a:schemeClr val="bg1"/>
              </a:solidFill>
            </a:rPr>
            <a:t>Mạc</a:t>
          </a:r>
          <a:endParaRPr lang="en-US" sz="2400" b="0" dirty="0">
            <a:solidFill>
              <a:schemeClr val="bg1"/>
            </a:solidFill>
          </a:endParaRPr>
        </a:p>
      </dgm:t>
    </dgm:pt>
    <dgm:pt modelId="{DC1928BE-58E4-42D6-8590-86B80E5CF2A5}" type="parTrans" cxnId="{CB13D4C7-368C-485D-8CCD-9A825092984E}">
      <dgm:prSet/>
      <dgm:spPr/>
      <dgm:t>
        <a:bodyPr/>
        <a:lstStyle/>
        <a:p>
          <a:endParaRPr lang="en-US"/>
        </a:p>
      </dgm:t>
    </dgm:pt>
    <dgm:pt modelId="{B573B4F1-92B5-406A-A319-8DE17DCD9A65}" type="sibTrans" cxnId="{CB13D4C7-368C-485D-8CCD-9A825092984E}">
      <dgm:prSet/>
      <dgm:spPr/>
      <dgm:t>
        <a:bodyPr/>
        <a:lstStyle/>
        <a:p>
          <a:endParaRPr lang="en-US"/>
        </a:p>
      </dgm:t>
    </dgm:pt>
    <dgm:pt modelId="{11627BAC-F9DF-4ACE-B6F0-A7070D077B2F}">
      <dgm:prSet custT="1"/>
      <dgm:spPr>
        <a:solidFill>
          <a:srgbClr val="002060"/>
        </a:solidFill>
        <a:ln>
          <a:solidFill>
            <a:srgbClr val="00B050"/>
          </a:solidFill>
        </a:ln>
      </dgm:spPr>
      <dgm:t>
        <a:bodyPr/>
        <a:lstStyle/>
        <a:p>
          <a:r>
            <a:rPr lang="vi-VN" sz="2400" b="0" dirty="0">
              <a:solidFill>
                <a:schemeClr val="bg1"/>
              </a:solidFill>
            </a:rPr>
            <a:t>3.2. 	Triều Lê Trung Hưng và cục diện Nam - Bắc triều</a:t>
          </a:r>
          <a:endParaRPr lang="en-US" sz="2400" b="0" dirty="0">
            <a:solidFill>
              <a:schemeClr val="bg1"/>
            </a:solidFill>
          </a:endParaRPr>
        </a:p>
      </dgm:t>
    </dgm:pt>
    <dgm:pt modelId="{2E868280-9330-48A2-BB0E-773325B28CD4}" type="parTrans" cxnId="{7EE18FEA-73CE-42C5-8382-401B9B3DD62B}">
      <dgm:prSet/>
      <dgm:spPr/>
      <dgm:t>
        <a:bodyPr/>
        <a:lstStyle/>
        <a:p>
          <a:endParaRPr lang="en-US"/>
        </a:p>
      </dgm:t>
    </dgm:pt>
    <dgm:pt modelId="{C7D009D6-A400-4400-B502-39E3F4AE0FB6}" type="sibTrans" cxnId="{7EE18FEA-73CE-42C5-8382-401B9B3DD62B}">
      <dgm:prSet/>
      <dgm:spPr/>
      <dgm:t>
        <a:bodyPr/>
        <a:lstStyle/>
        <a:p>
          <a:endParaRPr lang="en-US"/>
        </a:p>
      </dgm:t>
    </dgm:pt>
    <dgm:pt modelId="{C2EF20FE-3385-4267-A045-E7488A2FC7EA}">
      <dgm:prSet custT="1"/>
      <dgm:spPr>
        <a:solidFill>
          <a:srgbClr val="002060"/>
        </a:solidFill>
        <a:ln>
          <a:solidFill>
            <a:srgbClr val="00B050"/>
          </a:solidFill>
        </a:ln>
      </dgm:spPr>
      <dgm:t>
        <a:bodyPr/>
        <a:lstStyle/>
        <a:p>
          <a:r>
            <a:rPr lang="vi-VN" sz="2400" b="0" dirty="0">
              <a:solidFill>
                <a:schemeClr val="bg1"/>
              </a:solidFill>
            </a:rPr>
            <a:t>3.3. Trịnh - Nguyễn phân tranh</a:t>
          </a:r>
          <a:endParaRPr lang="en-US" sz="2400" b="0" dirty="0">
            <a:solidFill>
              <a:schemeClr val="bg1"/>
            </a:solidFill>
          </a:endParaRPr>
        </a:p>
      </dgm:t>
    </dgm:pt>
    <dgm:pt modelId="{AA359F62-D5D1-4A52-A6DA-2BE2F029C467}" type="parTrans" cxnId="{BE65054E-CD5D-4E0C-9BC1-7A5F228987DC}">
      <dgm:prSet/>
      <dgm:spPr/>
      <dgm:t>
        <a:bodyPr/>
        <a:lstStyle/>
        <a:p>
          <a:endParaRPr lang="en-US"/>
        </a:p>
      </dgm:t>
    </dgm:pt>
    <dgm:pt modelId="{D56B43A1-3C5B-4009-A137-3E5B00C2B064}" type="sibTrans" cxnId="{BE65054E-CD5D-4E0C-9BC1-7A5F228987DC}">
      <dgm:prSet/>
      <dgm:spPr/>
      <dgm:t>
        <a:bodyPr/>
        <a:lstStyle/>
        <a:p>
          <a:endParaRPr lang="en-US"/>
        </a:p>
      </dgm:t>
    </dgm:pt>
    <dgm:pt modelId="{7C579E2F-E53B-41F5-AF5D-50BC968A7FD5}">
      <dgm:prSet custT="1"/>
      <dgm:spPr>
        <a:solidFill>
          <a:srgbClr val="002060"/>
        </a:solidFill>
        <a:ln>
          <a:solidFill>
            <a:srgbClr val="00B050"/>
          </a:solidFill>
        </a:ln>
      </dgm:spPr>
      <dgm:t>
        <a:bodyPr/>
        <a:lstStyle/>
        <a:p>
          <a:r>
            <a:rPr lang="vi-VN" sz="2400" b="0" dirty="0">
              <a:solidFill>
                <a:schemeClr val="bg1"/>
              </a:solidFill>
            </a:rPr>
            <a:t>3.4. Sự nghiệp mở mang bờ cõi của họ Nguyễn ở Đàng Trong</a:t>
          </a:r>
          <a:endParaRPr lang="en-US" sz="2400" b="0" dirty="0">
            <a:solidFill>
              <a:schemeClr val="bg1"/>
            </a:solidFill>
          </a:endParaRPr>
        </a:p>
      </dgm:t>
    </dgm:pt>
    <dgm:pt modelId="{E5FFCB7C-3257-4CCB-B48D-295390BE58C1}" type="parTrans" cxnId="{D2899620-867F-47ED-943D-C1D5EAAC7A51}">
      <dgm:prSet/>
      <dgm:spPr/>
      <dgm:t>
        <a:bodyPr/>
        <a:lstStyle/>
        <a:p>
          <a:endParaRPr lang="en-US"/>
        </a:p>
      </dgm:t>
    </dgm:pt>
    <dgm:pt modelId="{7A72C9E2-921E-40EE-8A8E-456D29A42788}" type="sibTrans" cxnId="{D2899620-867F-47ED-943D-C1D5EAAC7A51}">
      <dgm:prSet/>
      <dgm:spPr/>
      <dgm:t>
        <a:bodyPr/>
        <a:lstStyle/>
        <a:p>
          <a:endParaRPr lang="en-US"/>
        </a:p>
      </dgm:t>
    </dgm:pt>
    <dgm:pt modelId="{A30FC565-B883-4EE1-B62F-0A1A46FDF707}">
      <dgm:prSet custT="1"/>
      <dgm:spPr>
        <a:solidFill>
          <a:srgbClr val="002060"/>
        </a:solidFill>
        <a:ln>
          <a:solidFill>
            <a:srgbClr val="00B050"/>
          </a:solidFill>
        </a:ln>
      </dgm:spPr>
      <dgm:t>
        <a:bodyPr/>
        <a:lstStyle/>
        <a:p>
          <a:r>
            <a:rPr lang="en-US" sz="2400" b="0" dirty="0">
              <a:solidFill>
                <a:schemeClr val="bg1"/>
              </a:solidFill>
            </a:rPr>
            <a:t>3.5. </a:t>
          </a:r>
          <a:r>
            <a:rPr lang="en-US" sz="2400" b="0" dirty="0" err="1">
              <a:solidFill>
                <a:schemeClr val="bg1"/>
              </a:solidFill>
            </a:rPr>
            <a:t>Khủng</a:t>
          </a:r>
          <a:r>
            <a:rPr lang="en-US" sz="2400" b="0" dirty="0">
              <a:solidFill>
                <a:schemeClr val="bg1"/>
              </a:solidFill>
            </a:rPr>
            <a:t> </a:t>
          </a:r>
          <a:r>
            <a:rPr lang="en-US" sz="2400" b="0" dirty="0" err="1">
              <a:solidFill>
                <a:schemeClr val="bg1"/>
              </a:solidFill>
            </a:rPr>
            <a:t>hoảng</a:t>
          </a:r>
          <a:r>
            <a:rPr lang="en-US" sz="2400" b="0" dirty="0">
              <a:solidFill>
                <a:schemeClr val="bg1"/>
              </a:solidFill>
            </a:rPr>
            <a:t> ở </a:t>
          </a:r>
          <a:r>
            <a:rPr lang="en-US" sz="2400" b="0" dirty="0" err="1">
              <a:solidFill>
                <a:schemeClr val="bg1"/>
              </a:solidFill>
            </a:rPr>
            <a:t>Đàng</a:t>
          </a:r>
          <a:r>
            <a:rPr lang="en-US" sz="2400" b="0" dirty="0">
              <a:solidFill>
                <a:schemeClr val="bg1"/>
              </a:solidFill>
            </a:rPr>
            <a:t> </a:t>
          </a:r>
          <a:r>
            <a:rPr lang="en-US" sz="2400" b="0" dirty="0" err="1">
              <a:solidFill>
                <a:schemeClr val="bg1"/>
              </a:solidFill>
            </a:rPr>
            <a:t>Ngoài</a:t>
          </a:r>
          <a:endParaRPr lang="en-US" sz="2400" b="0" dirty="0">
            <a:solidFill>
              <a:schemeClr val="bg1"/>
            </a:solidFill>
          </a:endParaRPr>
        </a:p>
      </dgm:t>
    </dgm:pt>
    <dgm:pt modelId="{BF4FB333-1A0A-4033-A43A-00FE6E306EBE}" type="parTrans" cxnId="{BA0B65FB-7704-4122-B6E0-7E69A3BEC4C9}">
      <dgm:prSet/>
      <dgm:spPr/>
      <dgm:t>
        <a:bodyPr/>
        <a:lstStyle/>
        <a:p>
          <a:endParaRPr lang="en-US"/>
        </a:p>
      </dgm:t>
    </dgm:pt>
    <dgm:pt modelId="{63184161-D93D-47F3-9CDB-4ECDF2EF4AD6}" type="sibTrans" cxnId="{BA0B65FB-7704-4122-B6E0-7E69A3BEC4C9}">
      <dgm:prSet/>
      <dgm:spPr/>
      <dgm:t>
        <a:bodyPr/>
        <a:lstStyle/>
        <a:p>
          <a:endParaRPr lang="en-US"/>
        </a:p>
      </dgm:t>
    </dgm:pt>
    <dgm:pt modelId="{724034B9-E452-480C-BA91-4023073EE669}">
      <dgm:prSet custT="1"/>
      <dgm:spPr>
        <a:solidFill>
          <a:srgbClr val="002060"/>
        </a:solidFill>
        <a:ln>
          <a:solidFill>
            <a:srgbClr val="00B050"/>
          </a:solidFill>
        </a:ln>
      </dgm:spPr>
      <dgm:t>
        <a:bodyPr/>
        <a:lstStyle/>
        <a:p>
          <a:r>
            <a:rPr lang="en-US" sz="2400" b="0" dirty="0">
              <a:solidFill>
                <a:schemeClr val="bg1"/>
              </a:solidFill>
            </a:rPr>
            <a:t>3.6. 	</a:t>
          </a:r>
          <a:r>
            <a:rPr lang="en-US" sz="2400" b="0" dirty="0" err="1">
              <a:solidFill>
                <a:schemeClr val="bg1"/>
              </a:solidFill>
            </a:rPr>
            <a:t>Khủng</a:t>
          </a:r>
          <a:r>
            <a:rPr lang="en-US" sz="2400" b="0" dirty="0">
              <a:solidFill>
                <a:schemeClr val="bg1"/>
              </a:solidFill>
            </a:rPr>
            <a:t> </a:t>
          </a:r>
          <a:r>
            <a:rPr lang="en-US" sz="2400" b="0" dirty="0" err="1">
              <a:solidFill>
                <a:schemeClr val="bg1"/>
              </a:solidFill>
            </a:rPr>
            <a:t>hoảng</a:t>
          </a:r>
          <a:r>
            <a:rPr lang="en-US" sz="2400" b="0" dirty="0">
              <a:solidFill>
                <a:schemeClr val="bg1"/>
              </a:solidFill>
            </a:rPr>
            <a:t> ở </a:t>
          </a:r>
          <a:r>
            <a:rPr lang="en-US" sz="2400" b="0" dirty="0" err="1">
              <a:solidFill>
                <a:schemeClr val="bg1"/>
              </a:solidFill>
            </a:rPr>
            <a:t>Đàng</a:t>
          </a:r>
          <a:r>
            <a:rPr lang="en-US" sz="2400" b="0" dirty="0">
              <a:solidFill>
                <a:schemeClr val="bg1"/>
              </a:solidFill>
            </a:rPr>
            <a:t> </a:t>
          </a:r>
          <a:r>
            <a:rPr lang="en-US" sz="2400" b="0" dirty="0" err="1">
              <a:solidFill>
                <a:schemeClr val="bg1"/>
              </a:solidFill>
            </a:rPr>
            <a:t>Trong</a:t>
          </a:r>
          <a:endParaRPr lang="en-US" sz="2400" b="0" dirty="0">
            <a:solidFill>
              <a:schemeClr val="bg1"/>
            </a:solidFill>
          </a:endParaRPr>
        </a:p>
      </dgm:t>
    </dgm:pt>
    <dgm:pt modelId="{CF11C175-ECFD-4079-85FD-07FE2FD1CC66}" type="parTrans" cxnId="{39ECAC4B-2C86-4BF9-B828-6A20CC3B255A}">
      <dgm:prSet/>
      <dgm:spPr/>
      <dgm:t>
        <a:bodyPr/>
        <a:lstStyle/>
        <a:p>
          <a:endParaRPr lang="en-US"/>
        </a:p>
      </dgm:t>
    </dgm:pt>
    <dgm:pt modelId="{F0D60A8E-423B-4F18-A3C4-991CB262948B}" type="sibTrans" cxnId="{39ECAC4B-2C86-4BF9-B828-6A20CC3B255A}">
      <dgm:prSet/>
      <dgm:spPr/>
      <dgm:t>
        <a:bodyPr/>
        <a:lstStyle/>
        <a:p>
          <a:endParaRPr lang="en-US"/>
        </a:p>
      </dgm:t>
    </dgm:pt>
    <dgm:pt modelId="{EEB9EE6E-E944-4ED8-B201-97345F915F85}" type="pres">
      <dgm:prSet presAssocID="{77943A0E-E091-46D5-B2C3-AE1886606DDE}" presName="linear" presStyleCnt="0">
        <dgm:presLayoutVars>
          <dgm:dir/>
          <dgm:animLvl val="lvl"/>
          <dgm:resizeHandles val="exact"/>
        </dgm:presLayoutVars>
      </dgm:prSet>
      <dgm:spPr/>
    </dgm:pt>
    <dgm:pt modelId="{5E138A1B-FB7F-4CD3-9E97-BAAFD225DC90}" type="pres">
      <dgm:prSet presAssocID="{C43C12A4-44AD-4A98-8912-457269683FF2}" presName="parentLin" presStyleCnt="0"/>
      <dgm:spPr/>
    </dgm:pt>
    <dgm:pt modelId="{DB897E18-8BC0-4874-BB89-0B7D0537948A}" type="pres">
      <dgm:prSet presAssocID="{C43C12A4-44AD-4A98-8912-457269683FF2}" presName="parentLeftMargin" presStyleLbl="node1" presStyleIdx="0" presStyleCnt="6"/>
      <dgm:spPr/>
    </dgm:pt>
    <dgm:pt modelId="{6FA19714-C9C2-458C-B5F7-7CE75435316C}" type="pres">
      <dgm:prSet presAssocID="{C43C12A4-44AD-4A98-8912-457269683FF2}" presName="parentText" presStyleLbl="node1" presStyleIdx="0" presStyleCnt="6" custScaleX="142857" custScaleY="138974" custLinFactNeighborY="23047">
        <dgm:presLayoutVars>
          <dgm:chMax val="0"/>
          <dgm:bulletEnabled val="1"/>
        </dgm:presLayoutVars>
      </dgm:prSet>
      <dgm:spPr/>
    </dgm:pt>
    <dgm:pt modelId="{B6F5D4B2-C7D7-49BF-8AC6-4254E0B4C0E6}" type="pres">
      <dgm:prSet presAssocID="{C43C12A4-44AD-4A98-8912-457269683FF2}" presName="negativeSpace" presStyleCnt="0"/>
      <dgm:spPr/>
    </dgm:pt>
    <dgm:pt modelId="{43368531-2930-4C71-9F7B-E8A3F7BA0211}" type="pres">
      <dgm:prSet presAssocID="{C43C12A4-44AD-4A98-8912-457269683FF2}" presName="childText" presStyleLbl="conFgAcc1" presStyleIdx="0" presStyleCnt="6" custScaleY="138974">
        <dgm:presLayoutVars>
          <dgm:bulletEnabled val="1"/>
        </dgm:presLayoutVars>
      </dgm:prSet>
      <dgm:spPr/>
    </dgm:pt>
    <dgm:pt modelId="{7D5F35C0-23EC-4F44-8C62-E556AAEFBFB4}" type="pres">
      <dgm:prSet presAssocID="{B573B4F1-92B5-406A-A319-8DE17DCD9A65}" presName="spaceBetweenRectangles" presStyleCnt="0"/>
      <dgm:spPr/>
    </dgm:pt>
    <dgm:pt modelId="{77AB2A14-FCCC-4E45-A803-B6964412229E}" type="pres">
      <dgm:prSet presAssocID="{11627BAC-F9DF-4ACE-B6F0-A7070D077B2F}" presName="parentLin" presStyleCnt="0"/>
      <dgm:spPr/>
    </dgm:pt>
    <dgm:pt modelId="{CFBB3DD1-A6CE-442F-AB68-B486BC4B132E}" type="pres">
      <dgm:prSet presAssocID="{11627BAC-F9DF-4ACE-B6F0-A7070D077B2F}" presName="parentLeftMargin" presStyleLbl="node1" presStyleIdx="0" presStyleCnt="6"/>
      <dgm:spPr/>
    </dgm:pt>
    <dgm:pt modelId="{0624F4F4-87F3-48E1-8A89-867DA14E29F3}" type="pres">
      <dgm:prSet presAssocID="{11627BAC-F9DF-4ACE-B6F0-A7070D077B2F}" presName="parentText" presStyleLbl="node1" presStyleIdx="1" presStyleCnt="6" custScaleX="142857" custScaleY="138974" custLinFactNeighborY="23047">
        <dgm:presLayoutVars>
          <dgm:chMax val="0"/>
          <dgm:bulletEnabled val="1"/>
        </dgm:presLayoutVars>
      </dgm:prSet>
      <dgm:spPr/>
    </dgm:pt>
    <dgm:pt modelId="{4638CAB7-F01D-4CE1-A3CE-EC13A65174A1}" type="pres">
      <dgm:prSet presAssocID="{11627BAC-F9DF-4ACE-B6F0-A7070D077B2F}" presName="negativeSpace" presStyleCnt="0"/>
      <dgm:spPr/>
    </dgm:pt>
    <dgm:pt modelId="{02809630-F29E-48DF-9F92-FB15830414A7}" type="pres">
      <dgm:prSet presAssocID="{11627BAC-F9DF-4ACE-B6F0-A7070D077B2F}" presName="childText" presStyleLbl="conFgAcc1" presStyleIdx="1" presStyleCnt="6" custScaleY="138974">
        <dgm:presLayoutVars>
          <dgm:bulletEnabled val="1"/>
        </dgm:presLayoutVars>
      </dgm:prSet>
      <dgm:spPr/>
    </dgm:pt>
    <dgm:pt modelId="{1FB1AFF4-0CA1-4496-9846-5CA2B3AB524B}" type="pres">
      <dgm:prSet presAssocID="{C7D009D6-A400-4400-B502-39E3F4AE0FB6}" presName="spaceBetweenRectangles" presStyleCnt="0"/>
      <dgm:spPr/>
    </dgm:pt>
    <dgm:pt modelId="{01D51624-EEA3-4D7F-90A5-E39D61F4F94D}" type="pres">
      <dgm:prSet presAssocID="{C2EF20FE-3385-4267-A045-E7488A2FC7EA}" presName="parentLin" presStyleCnt="0"/>
      <dgm:spPr/>
    </dgm:pt>
    <dgm:pt modelId="{9231C2E1-A2B8-4C6C-B456-D0FFBBBC42EC}" type="pres">
      <dgm:prSet presAssocID="{C2EF20FE-3385-4267-A045-E7488A2FC7EA}" presName="parentLeftMargin" presStyleLbl="node1" presStyleIdx="1" presStyleCnt="6"/>
      <dgm:spPr/>
    </dgm:pt>
    <dgm:pt modelId="{9EB5E28B-2C0F-46FB-A0B2-3B3E5D923530}" type="pres">
      <dgm:prSet presAssocID="{C2EF20FE-3385-4267-A045-E7488A2FC7EA}" presName="parentText" presStyleLbl="node1" presStyleIdx="2" presStyleCnt="6" custScaleX="142857" custScaleY="138974" custLinFactNeighborY="4609">
        <dgm:presLayoutVars>
          <dgm:chMax val="0"/>
          <dgm:bulletEnabled val="1"/>
        </dgm:presLayoutVars>
      </dgm:prSet>
      <dgm:spPr/>
    </dgm:pt>
    <dgm:pt modelId="{6EE8640E-9D81-4F8A-A1BB-8FD3C1AF8B10}" type="pres">
      <dgm:prSet presAssocID="{C2EF20FE-3385-4267-A045-E7488A2FC7EA}" presName="negativeSpace" presStyleCnt="0"/>
      <dgm:spPr/>
    </dgm:pt>
    <dgm:pt modelId="{B92A8101-FBD5-482F-9B55-1189ABA8659F}" type="pres">
      <dgm:prSet presAssocID="{C2EF20FE-3385-4267-A045-E7488A2FC7EA}" presName="childText" presStyleLbl="conFgAcc1" presStyleIdx="2" presStyleCnt="6" custScaleY="138974">
        <dgm:presLayoutVars>
          <dgm:bulletEnabled val="1"/>
        </dgm:presLayoutVars>
      </dgm:prSet>
      <dgm:spPr/>
    </dgm:pt>
    <dgm:pt modelId="{63CD6031-34CF-496D-B566-BE7BFAB7B66C}" type="pres">
      <dgm:prSet presAssocID="{D56B43A1-3C5B-4009-A137-3E5B00C2B064}" presName="spaceBetweenRectangles" presStyleCnt="0"/>
      <dgm:spPr/>
    </dgm:pt>
    <dgm:pt modelId="{A9F62257-0402-4BF6-A523-0692D637AAAD}" type="pres">
      <dgm:prSet presAssocID="{7C579E2F-E53B-41F5-AF5D-50BC968A7FD5}" presName="parentLin" presStyleCnt="0"/>
      <dgm:spPr/>
    </dgm:pt>
    <dgm:pt modelId="{6E4B02D2-4FEE-4D6B-8B2B-4CADD085A57D}" type="pres">
      <dgm:prSet presAssocID="{7C579E2F-E53B-41F5-AF5D-50BC968A7FD5}" presName="parentLeftMargin" presStyleLbl="node1" presStyleIdx="2" presStyleCnt="6"/>
      <dgm:spPr/>
    </dgm:pt>
    <dgm:pt modelId="{1A4ADE04-71E7-4480-B645-9FD96B3F3BD2}" type="pres">
      <dgm:prSet presAssocID="{7C579E2F-E53B-41F5-AF5D-50BC968A7FD5}" presName="parentText" presStyleLbl="node1" presStyleIdx="3" presStyleCnt="6" custScaleX="142857" custScaleY="138974" custLinFactNeighborY="4609">
        <dgm:presLayoutVars>
          <dgm:chMax val="0"/>
          <dgm:bulletEnabled val="1"/>
        </dgm:presLayoutVars>
      </dgm:prSet>
      <dgm:spPr/>
    </dgm:pt>
    <dgm:pt modelId="{BFF70F97-5CFE-4F74-80D2-64286C175920}" type="pres">
      <dgm:prSet presAssocID="{7C579E2F-E53B-41F5-AF5D-50BC968A7FD5}" presName="negativeSpace" presStyleCnt="0"/>
      <dgm:spPr/>
    </dgm:pt>
    <dgm:pt modelId="{61436062-D5B9-42D9-B11B-730698DF6380}" type="pres">
      <dgm:prSet presAssocID="{7C579E2F-E53B-41F5-AF5D-50BC968A7FD5}" presName="childText" presStyleLbl="conFgAcc1" presStyleIdx="3" presStyleCnt="6" custScaleY="138974">
        <dgm:presLayoutVars>
          <dgm:bulletEnabled val="1"/>
        </dgm:presLayoutVars>
      </dgm:prSet>
      <dgm:spPr/>
    </dgm:pt>
    <dgm:pt modelId="{0D7F2FF4-349A-47F7-9112-1818E3492A0E}" type="pres">
      <dgm:prSet presAssocID="{7A72C9E2-921E-40EE-8A8E-456D29A42788}" presName="spaceBetweenRectangles" presStyleCnt="0"/>
      <dgm:spPr/>
    </dgm:pt>
    <dgm:pt modelId="{D3A0F89D-DDA3-4FF6-8C4A-E7972AC285B7}" type="pres">
      <dgm:prSet presAssocID="{A30FC565-B883-4EE1-B62F-0A1A46FDF707}" presName="parentLin" presStyleCnt="0"/>
      <dgm:spPr/>
    </dgm:pt>
    <dgm:pt modelId="{7F3E9056-1EC1-41C0-9C9D-DB6DB52FFCB9}" type="pres">
      <dgm:prSet presAssocID="{A30FC565-B883-4EE1-B62F-0A1A46FDF707}" presName="parentLeftMargin" presStyleLbl="node1" presStyleIdx="3" presStyleCnt="6"/>
      <dgm:spPr/>
    </dgm:pt>
    <dgm:pt modelId="{758E95B2-DBBB-47CC-9D05-44663346B2F7}" type="pres">
      <dgm:prSet presAssocID="{A30FC565-B883-4EE1-B62F-0A1A46FDF707}" presName="parentText" presStyleLbl="node1" presStyleIdx="4" presStyleCnt="6" custScaleX="142857" custScaleY="138974">
        <dgm:presLayoutVars>
          <dgm:chMax val="0"/>
          <dgm:bulletEnabled val="1"/>
        </dgm:presLayoutVars>
      </dgm:prSet>
      <dgm:spPr/>
    </dgm:pt>
    <dgm:pt modelId="{018037A8-6251-45E5-B2E7-4C412B675469}" type="pres">
      <dgm:prSet presAssocID="{A30FC565-B883-4EE1-B62F-0A1A46FDF707}" presName="negativeSpace" presStyleCnt="0"/>
      <dgm:spPr/>
    </dgm:pt>
    <dgm:pt modelId="{0BC103B0-0051-476A-86F5-6D519A2C583A}" type="pres">
      <dgm:prSet presAssocID="{A30FC565-B883-4EE1-B62F-0A1A46FDF707}" presName="childText" presStyleLbl="conFgAcc1" presStyleIdx="4" presStyleCnt="6" custScaleY="138974">
        <dgm:presLayoutVars>
          <dgm:bulletEnabled val="1"/>
        </dgm:presLayoutVars>
      </dgm:prSet>
      <dgm:spPr/>
    </dgm:pt>
    <dgm:pt modelId="{89949A1E-D5A5-4DDB-BBE6-1ADC9EB8321F}" type="pres">
      <dgm:prSet presAssocID="{63184161-D93D-47F3-9CDB-4ECDF2EF4AD6}" presName="spaceBetweenRectangles" presStyleCnt="0"/>
      <dgm:spPr/>
    </dgm:pt>
    <dgm:pt modelId="{058002DF-D6F2-46A9-9E1B-DD338E185280}" type="pres">
      <dgm:prSet presAssocID="{724034B9-E452-480C-BA91-4023073EE669}" presName="parentLin" presStyleCnt="0"/>
      <dgm:spPr/>
    </dgm:pt>
    <dgm:pt modelId="{C214B415-A1BE-47C4-9D72-7374BE2A14B6}" type="pres">
      <dgm:prSet presAssocID="{724034B9-E452-480C-BA91-4023073EE669}" presName="parentLeftMargin" presStyleLbl="node1" presStyleIdx="4" presStyleCnt="6"/>
      <dgm:spPr/>
    </dgm:pt>
    <dgm:pt modelId="{8922C3D8-C522-452B-9BD2-4D6AD90B5EBC}" type="pres">
      <dgm:prSet presAssocID="{724034B9-E452-480C-BA91-4023073EE669}" presName="parentText" presStyleLbl="node1" presStyleIdx="5" presStyleCnt="6" custScaleX="142857" custScaleY="138974">
        <dgm:presLayoutVars>
          <dgm:chMax val="0"/>
          <dgm:bulletEnabled val="1"/>
        </dgm:presLayoutVars>
      </dgm:prSet>
      <dgm:spPr/>
    </dgm:pt>
    <dgm:pt modelId="{81BE5249-7840-447E-B2C8-44D07798C1AD}" type="pres">
      <dgm:prSet presAssocID="{724034B9-E452-480C-BA91-4023073EE669}" presName="negativeSpace" presStyleCnt="0"/>
      <dgm:spPr/>
    </dgm:pt>
    <dgm:pt modelId="{F4360078-5F90-4D26-A6C5-ACAA93299D4F}" type="pres">
      <dgm:prSet presAssocID="{724034B9-E452-480C-BA91-4023073EE669}" presName="childText" presStyleLbl="conFgAcc1" presStyleIdx="5" presStyleCnt="6" custScaleY="138974">
        <dgm:presLayoutVars>
          <dgm:bulletEnabled val="1"/>
        </dgm:presLayoutVars>
      </dgm:prSet>
      <dgm:spPr/>
    </dgm:pt>
  </dgm:ptLst>
  <dgm:cxnLst>
    <dgm:cxn modelId="{A72E161A-8034-42D1-8AFE-58252F1EDB63}" type="presOf" srcId="{C43C12A4-44AD-4A98-8912-457269683FF2}" destId="{DB897E18-8BC0-4874-BB89-0B7D0537948A}" srcOrd="0" destOrd="0" presId="urn:microsoft.com/office/officeart/2005/8/layout/list1"/>
    <dgm:cxn modelId="{D2899620-867F-47ED-943D-C1D5EAAC7A51}" srcId="{77943A0E-E091-46D5-B2C3-AE1886606DDE}" destId="{7C579E2F-E53B-41F5-AF5D-50BC968A7FD5}" srcOrd="3" destOrd="0" parTransId="{E5FFCB7C-3257-4CCB-B48D-295390BE58C1}" sibTransId="{7A72C9E2-921E-40EE-8A8E-456D29A42788}"/>
    <dgm:cxn modelId="{DEE6E72D-CEAB-41A6-A6EF-29B11EC135DF}" type="presOf" srcId="{724034B9-E452-480C-BA91-4023073EE669}" destId="{C214B415-A1BE-47C4-9D72-7374BE2A14B6}" srcOrd="0" destOrd="0" presId="urn:microsoft.com/office/officeart/2005/8/layout/list1"/>
    <dgm:cxn modelId="{1B8FB632-C226-444A-B9A5-563C92F5295D}" type="presOf" srcId="{C2EF20FE-3385-4267-A045-E7488A2FC7EA}" destId="{9231C2E1-A2B8-4C6C-B456-D0FFBBBC42EC}" srcOrd="0" destOrd="0" presId="urn:microsoft.com/office/officeart/2005/8/layout/list1"/>
    <dgm:cxn modelId="{11A9DF32-F88E-461E-B7C8-5860CC6E3BAF}" type="presOf" srcId="{A30FC565-B883-4EE1-B62F-0A1A46FDF707}" destId="{758E95B2-DBBB-47CC-9D05-44663346B2F7}" srcOrd="1" destOrd="0" presId="urn:microsoft.com/office/officeart/2005/8/layout/list1"/>
    <dgm:cxn modelId="{7BB59B3F-C738-4AAC-8A0F-75F28AC0D223}" type="presOf" srcId="{7C579E2F-E53B-41F5-AF5D-50BC968A7FD5}" destId="{1A4ADE04-71E7-4480-B645-9FD96B3F3BD2}" srcOrd="1" destOrd="0" presId="urn:microsoft.com/office/officeart/2005/8/layout/list1"/>
    <dgm:cxn modelId="{D1C5CA60-00EB-41F8-AF3B-AF72BD9D129C}" type="presOf" srcId="{11627BAC-F9DF-4ACE-B6F0-A7070D077B2F}" destId="{0624F4F4-87F3-48E1-8A89-867DA14E29F3}" srcOrd="1" destOrd="0" presId="urn:microsoft.com/office/officeart/2005/8/layout/list1"/>
    <dgm:cxn modelId="{7B700864-8AF8-4355-A465-D4EFC91403DD}" type="presOf" srcId="{7C579E2F-E53B-41F5-AF5D-50BC968A7FD5}" destId="{6E4B02D2-4FEE-4D6B-8B2B-4CADD085A57D}" srcOrd="0" destOrd="0" presId="urn:microsoft.com/office/officeart/2005/8/layout/list1"/>
    <dgm:cxn modelId="{60367A65-E23C-4E2D-9D0F-B5C0BF808D60}" type="presOf" srcId="{77943A0E-E091-46D5-B2C3-AE1886606DDE}" destId="{EEB9EE6E-E944-4ED8-B201-97345F915F85}" srcOrd="0" destOrd="0" presId="urn:microsoft.com/office/officeart/2005/8/layout/list1"/>
    <dgm:cxn modelId="{39ECAC4B-2C86-4BF9-B828-6A20CC3B255A}" srcId="{77943A0E-E091-46D5-B2C3-AE1886606DDE}" destId="{724034B9-E452-480C-BA91-4023073EE669}" srcOrd="5" destOrd="0" parTransId="{CF11C175-ECFD-4079-85FD-07FE2FD1CC66}" sibTransId="{F0D60A8E-423B-4F18-A3C4-991CB262948B}"/>
    <dgm:cxn modelId="{BE65054E-CD5D-4E0C-9BC1-7A5F228987DC}" srcId="{77943A0E-E091-46D5-B2C3-AE1886606DDE}" destId="{C2EF20FE-3385-4267-A045-E7488A2FC7EA}" srcOrd="2" destOrd="0" parTransId="{AA359F62-D5D1-4A52-A6DA-2BE2F029C467}" sibTransId="{D56B43A1-3C5B-4009-A137-3E5B00C2B064}"/>
    <dgm:cxn modelId="{BDFF448F-A698-4B1A-B79E-602EF9602744}" type="presOf" srcId="{724034B9-E452-480C-BA91-4023073EE669}" destId="{8922C3D8-C522-452B-9BD2-4D6AD90B5EBC}" srcOrd="1" destOrd="0" presId="urn:microsoft.com/office/officeart/2005/8/layout/list1"/>
    <dgm:cxn modelId="{AAB371B8-5E7D-4D9E-8D6F-AC9818A548F9}" type="presOf" srcId="{C2EF20FE-3385-4267-A045-E7488A2FC7EA}" destId="{9EB5E28B-2C0F-46FB-A0B2-3B3E5D923530}" srcOrd="1" destOrd="0" presId="urn:microsoft.com/office/officeart/2005/8/layout/list1"/>
    <dgm:cxn modelId="{4E0454B9-92DD-4B0D-BF14-CB9D5025E2A0}" type="presOf" srcId="{11627BAC-F9DF-4ACE-B6F0-A7070D077B2F}" destId="{CFBB3DD1-A6CE-442F-AB68-B486BC4B132E}" srcOrd="0" destOrd="0" presId="urn:microsoft.com/office/officeart/2005/8/layout/list1"/>
    <dgm:cxn modelId="{CB13D4C7-368C-485D-8CCD-9A825092984E}" srcId="{77943A0E-E091-46D5-B2C3-AE1886606DDE}" destId="{C43C12A4-44AD-4A98-8912-457269683FF2}" srcOrd="0" destOrd="0" parTransId="{DC1928BE-58E4-42D6-8590-86B80E5CF2A5}" sibTransId="{B573B4F1-92B5-406A-A319-8DE17DCD9A65}"/>
    <dgm:cxn modelId="{AA29FDCE-84AB-4F73-A194-E7B524EA9AF9}" type="presOf" srcId="{C43C12A4-44AD-4A98-8912-457269683FF2}" destId="{6FA19714-C9C2-458C-B5F7-7CE75435316C}" srcOrd="1" destOrd="0" presId="urn:microsoft.com/office/officeart/2005/8/layout/list1"/>
    <dgm:cxn modelId="{7EE18FEA-73CE-42C5-8382-401B9B3DD62B}" srcId="{77943A0E-E091-46D5-B2C3-AE1886606DDE}" destId="{11627BAC-F9DF-4ACE-B6F0-A7070D077B2F}" srcOrd="1" destOrd="0" parTransId="{2E868280-9330-48A2-BB0E-773325B28CD4}" sibTransId="{C7D009D6-A400-4400-B502-39E3F4AE0FB6}"/>
    <dgm:cxn modelId="{35BB24F8-4A20-4EB4-8ABB-53B7B74716B0}" type="presOf" srcId="{A30FC565-B883-4EE1-B62F-0A1A46FDF707}" destId="{7F3E9056-1EC1-41C0-9C9D-DB6DB52FFCB9}" srcOrd="0" destOrd="0" presId="urn:microsoft.com/office/officeart/2005/8/layout/list1"/>
    <dgm:cxn modelId="{BA0B65FB-7704-4122-B6E0-7E69A3BEC4C9}" srcId="{77943A0E-E091-46D5-B2C3-AE1886606DDE}" destId="{A30FC565-B883-4EE1-B62F-0A1A46FDF707}" srcOrd="4" destOrd="0" parTransId="{BF4FB333-1A0A-4033-A43A-00FE6E306EBE}" sibTransId="{63184161-D93D-47F3-9CDB-4ECDF2EF4AD6}"/>
    <dgm:cxn modelId="{2AED0C2E-D375-46C4-A5A3-4C6237790BEE}" type="presParOf" srcId="{EEB9EE6E-E944-4ED8-B201-97345F915F85}" destId="{5E138A1B-FB7F-4CD3-9E97-BAAFD225DC90}" srcOrd="0" destOrd="0" presId="urn:microsoft.com/office/officeart/2005/8/layout/list1"/>
    <dgm:cxn modelId="{D0175AB7-2C3B-45D1-9A5A-3802A84BCFE2}" type="presParOf" srcId="{5E138A1B-FB7F-4CD3-9E97-BAAFD225DC90}" destId="{DB897E18-8BC0-4874-BB89-0B7D0537948A}" srcOrd="0" destOrd="0" presId="urn:microsoft.com/office/officeart/2005/8/layout/list1"/>
    <dgm:cxn modelId="{D721ADA6-3C19-43D0-B51F-958B569D31F8}" type="presParOf" srcId="{5E138A1B-FB7F-4CD3-9E97-BAAFD225DC90}" destId="{6FA19714-C9C2-458C-B5F7-7CE75435316C}" srcOrd="1" destOrd="0" presId="urn:microsoft.com/office/officeart/2005/8/layout/list1"/>
    <dgm:cxn modelId="{34E229B7-3D4C-4524-89E8-1949C235E89E}" type="presParOf" srcId="{EEB9EE6E-E944-4ED8-B201-97345F915F85}" destId="{B6F5D4B2-C7D7-49BF-8AC6-4254E0B4C0E6}" srcOrd="1" destOrd="0" presId="urn:microsoft.com/office/officeart/2005/8/layout/list1"/>
    <dgm:cxn modelId="{D7BF9C62-F42B-4B11-BDAD-02E995BA9001}" type="presParOf" srcId="{EEB9EE6E-E944-4ED8-B201-97345F915F85}" destId="{43368531-2930-4C71-9F7B-E8A3F7BA0211}" srcOrd="2" destOrd="0" presId="urn:microsoft.com/office/officeart/2005/8/layout/list1"/>
    <dgm:cxn modelId="{9C9AE2BA-F534-4379-A515-A33AA8A1000C}" type="presParOf" srcId="{EEB9EE6E-E944-4ED8-B201-97345F915F85}" destId="{7D5F35C0-23EC-4F44-8C62-E556AAEFBFB4}" srcOrd="3" destOrd="0" presId="urn:microsoft.com/office/officeart/2005/8/layout/list1"/>
    <dgm:cxn modelId="{10A74023-0A90-40B1-9D42-1201AA40D30F}" type="presParOf" srcId="{EEB9EE6E-E944-4ED8-B201-97345F915F85}" destId="{77AB2A14-FCCC-4E45-A803-B6964412229E}" srcOrd="4" destOrd="0" presId="urn:microsoft.com/office/officeart/2005/8/layout/list1"/>
    <dgm:cxn modelId="{C9C1B665-D9C7-441D-8AB4-97B1B520F5E2}" type="presParOf" srcId="{77AB2A14-FCCC-4E45-A803-B6964412229E}" destId="{CFBB3DD1-A6CE-442F-AB68-B486BC4B132E}" srcOrd="0" destOrd="0" presId="urn:microsoft.com/office/officeart/2005/8/layout/list1"/>
    <dgm:cxn modelId="{A99E82DE-114A-4494-B87A-19781780C794}" type="presParOf" srcId="{77AB2A14-FCCC-4E45-A803-B6964412229E}" destId="{0624F4F4-87F3-48E1-8A89-867DA14E29F3}" srcOrd="1" destOrd="0" presId="urn:microsoft.com/office/officeart/2005/8/layout/list1"/>
    <dgm:cxn modelId="{4FA8B76D-E5DD-4B4B-A652-BCFFCB649331}" type="presParOf" srcId="{EEB9EE6E-E944-4ED8-B201-97345F915F85}" destId="{4638CAB7-F01D-4CE1-A3CE-EC13A65174A1}" srcOrd="5" destOrd="0" presId="urn:microsoft.com/office/officeart/2005/8/layout/list1"/>
    <dgm:cxn modelId="{026BEE81-6CB1-4BF1-B7AD-C86AAE9D0994}" type="presParOf" srcId="{EEB9EE6E-E944-4ED8-B201-97345F915F85}" destId="{02809630-F29E-48DF-9F92-FB15830414A7}" srcOrd="6" destOrd="0" presId="urn:microsoft.com/office/officeart/2005/8/layout/list1"/>
    <dgm:cxn modelId="{159119EA-C65E-4DCE-A31D-0FF5DE6A7DF0}" type="presParOf" srcId="{EEB9EE6E-E944-4ED8-B201-97345F915F85}" destId="{1FB1AFF4-0CA1-4496-9846-5CA2B3AB524B}" srcOrd="7" destOrd="0" presId="urn:microsoft.com/office/officeart/2005/8/layout/list1"/>
    <dgm:cxn modelId="{1A3291E7-8B75-4FF0-AD79-692327CE12C0}" type="presParOf" srcId="{EEB9EE6E-E944-4ED8-B201-97345F915F85}" destId="{01D51624-EEA3-4D7F-90A5-E39D61F4F94D}" srcOrd="8" destOrd="0" presId="urn:microsoft.com/office/officeart/2005/8/layout/list1"/>
    <dgm:cxn modelId="{A4F7D1BF-7E16-4ECB-80BA-99A585910EEC}" type="presParOf" srcId="{01D51624-EEA3-4D7F-90A5-E39D61F4F94D}" destId="{9231C2E1-A2B8-4C6C-B456-D0FFBBBC42EC}" srcOrd="0" destOrd="0" presId="urn:microsoft.com/office/officeart/2005/8/layout/list1"/>
    <dgm:cxn modelId="{090EFAD0-CB03-4E54-A8CA-6AFA0560A495}" type="presParOf" srcId="{01D51624-EEA3-4D7F-90A5-E39D61F4F94D}" destId="{9EB5E28B-2C0F-46FB-A0B2-3B3E5D923530}" srcOrd="1" destOrd="0" presId="urn:microsoft.com/office/officeart/2005/8/layout/list1"/>
    <dgm:cxn modelId="{FBCC4E82-5B04-4F5D-8455-4174EB068898}" type="presParOf" srcId="{EEB9EE6E-E944-4ED8-B201-97345F915F85}" destId="{6EE8640E-9D81-4F8A-A1BB-8FD3C1AF8B10}" srcOrd="9" destOrd="0" presId="urn:microsoft.com/office/officeart/2005/8/layout/list1"/>
    <dgm:cxn modelId="{66B205FA-BB4E-4360-B7EF-B6F7A0F9CEE6}" type="presParOf" srcId="{EEB9EE6E-E944-4ED8-B201-97345F915F85}" destId="{B92A8101-FBD5-482F-9B55-1189ABA8659F}" srcOrd="10" destOrd="0" presId="urn:microsoft.com/office/officeart/2005/8/layout/list1"/>
    <dgm:cxn modelId="{5A0ACB6E-1A16-4B73-96B6-597BDDFF2BFA}" type="presParOf" srcId="{EEB9EE6E-E944-4ED8-B201-97345F915F85}" destId="{63CD6031-34CF-496D-B566-BE7BFAB7B66C}" srcOrd="11" destOrd="0" presId="urn:microsoft.com/office/officeart/2005/8/layout/list1"/>
    <dgm:cxn modelId="{D89B6D71-E5FB-46C9-A19E-1F6982D19D71}" type="presParOf" srcId="{EEB9EE6E-E944-4ED8-B201-97345F915F85}" destId="{A9F62257-0402-4BF6-A523-0692D637AAAD}" srcOrd="12" destOrd="0" presId="urn:microsoft.com/office/officeart/2005/8/layout/list1"/>
    <dgm:cxn modelId="{3BDC6A2A-8731-4B16-A96E-48CEC92E2577}" type="presParOf" srcId="{A9F62257-0402-4BF6-A523-0692D637AAAD}" destId="{6E4B02D2-4FEE-4D6B-8B2B-4CADD085A57D}" srcOrd="0" destOrd="0" presId="urn:microsoft.com/office/officeart/2005/8/layout/list1"/>
    <dgm:cxn modelId="{C718129B-7B3E-427B-8ECB-E1833DDD46AA}" type="presParOf" srcId="{A9F62257-0402-4BF6-A523-0692D637AAAD}" destId="{1A4ADE04-71E7-4480-B645-9FD96B3F3BD2}" srcOrd="1" destOrd="0" presId="urn:microsoft.com/office/officeart/2005/8/layout/list1"/>
    <dgm:cxn modelId="{17B2FA41-05C2-42C9-A356-F717E1D67282}" type="presParOf" srcId="{EEB9EE6E-E944-4ED8-B201-97345F915F85}" destId="{BFF70F97-5CFE-4F74-80D2-64286C175920}" srcOrd="13" destOrd="0" presId="urn:microsoft.com/office/officeart/2005/8/layout/list1"/>
    <dgm:cxn modelId="{1639D301-084E-436C-98D3-DC6F53D32BC1}" type="presParOf" srcId="{EEB9EE6E-E944-4ED8-B201-97345F915F85}" destId="{61436062-D5B9-42D9-B11B-730698DF6380}" srcOrd="14" destOrd="0" presId="urn:microsoft.com/office/officeart/2005/8/layout/list1"/>
    <dgm:cxn modelId="{5CD9DA30-A4FA-4D3E-93A6-5A0DA80A2700}" type="presParOf" srcId="{EEB9EE6E-E944-4ED8-B201-97345F915F85}" destId="{0D7F2FF4-349A-47F7-9112-1818E3492A0E}" srcOrd="15" destOrd="0" presId="urn:microsoft.com/office/officeart/2005/8/layout/list1"/>
    <dgm:cxn modelId="{BB186CA2-05E3-411E-9773-82D90E3875F0}" type="presParOf" srcId="{EEB9EE6E-E944-4ED8-B201-97345F915F85}" destId="{D3A0F89D-DDA3-4FF6-8C4A-E7972AC285B7}" srcOrd="16" destOrd="0" presId="urn:microsoft.com/office/officeart/2005/8/layout/list1"/>
    <dgm:cxn modelId="{22B6F985-36A0-489D-821C-AFF68E5A7DA1}" type="presParOf" srcId="{D3A0F89D-DDA3-4FF6-8C4A-E7972AC285B7}" destId="{7F3E9056-1EC1-41C0-9C9D-DB6DB52FFCB9}" srcOrd="0" destOrd="0" presId="urn:microsoft.com/office/officeart/2005/8/layout/list1"/>
    <dgm:cxn modelId="{17BC04DF-4CE3-4300-B123-28AAA3204BBD}" type="presParOf" srcId="{D3A0F89D-DDA3-4FF6-8C4A-E7972AC285B7}" destId="{758E95B2-DBBB-47CC-9D05-44663346B2F7}" srcOrd="1" destOrd="0" presId="urn:microsoft.com/office/officeart/2005/8/layout/list1"/>
    <dgm:cxn modelId="{90D72A1C-CEF5-4B94-B927-CAD616996095}" type="presParOf" srcId="{EEB9EE6E-E944-4ED8-B201-97345F915F85}" destId="{018037A8-6251-45E5-B2E7-4C412B675469}" srcOrd="17" destOrd="0" presId="urn:microsoft.com/office/officeart/2005/8/layout/list1"/>
    <dgm:cxn modelId="{3A6775ED-7C66-48D3-A6BD-8A23B1CCA6E5}" type="presParOf" srcId="{EEB9EE6E-E944-4ED8-B201-97345F915F85}" destId="{0BC103B0-0051-476A-86F5-6D519A2C583A}" srcOrd="18" destOrd="0" presId="urn:microsoft.com/office/officeart/2005/8/layout/list1"/>
    <dgm:cxn modelId="{D524EAE5-67FB-4087-8DF2-69C988A8B4A5}" type="presParOf" srcId="{EEB9EE6E-E944-4ED8-B201-97345F915F85}" destId="{89949A1E-D5A5-4DDB-BBE6-1ADC9EB8321F}" srcOrd="19" destOrd="0" presId="urn:microsoft.com/office/officeart/2005/8/layout/list1"/>
    <dgm:cxn modelId="{FE8271F0-1A4F-49C3-BFAD-6E25EDC97618}" type="presParOf" srcId="{EEB9EE6E-E944-4ED8-B201-97345F915F85}" destId="{058002DF-D6F2-46A9-9E1B-DD338E185280}" srcOrd="20" destOrd="0" presId="urn:microsoft.com/office/officeart/2005/8/layout/list1"/>
    <dgm:cxn modelId="{F0EC6553-8656-4B38-9478-CD0DD773898F}" type="presParOf" srcId="{058002DF-D6F2-46A9-9E1B-DD338E185280}" destId="{C214B415-A1BE-47C4-9D72-7374BE2A14B6}" srcOrd="0" destOrd="0" presId="urn:microsoft.com/office/officeart/2005/8/layout/list1"/>
    <dgm:cxn modelId="{670E9ABD-8CC4-45B4-8A49-BB4EEC684B48}" type="presParOf" srcId="{058002DF-D6F2-46A9-9E1B-DD338E185280}" destId="{8922C3D8-C522-452B-9BD2-4D6AD90B5EBC}" srcOrd="1" destOrd="0" presId="urn:microsoft.com/office/officeart/2005/8/layout/list1"/>
    <dgm:cxn modelId="{F95D6DD2-FE41-49F1-B4DD-56269B0610D6}" type="presParOf" srcId="{EEB9EE6E-E944-4ED8-B201-97345F915F85}" destId="{81BE5249-7840-447E-B2C8-44D07798C1AD}" srcOrd="21" destOrd="0" presId="urn:microsoft.com/office/officeart/2005/8/layout/list1"/>
    <dgm:cxn modelId="{CBEB6836-1BBA-4891-80D0-EEBB8DE733F6}" type="presParOf" srcId="{EEB9EE6E-E944-4ED8-B201-97345F915F85}" destId="{F4360078-5F90-4D26-A6C5-ACAA93299D4F}" srcOrd="22" destOrd="0" presId="urn:microsoft.com/office/officeart/2005/8/layout/list1"/>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77943A0E-E091-46D5-B2C3-AE1886606DD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20406BF-F587-4EDD-A6E1-DFEEB3EDF16A}">
      <dgm:prSet custT="1"/>
      <dgm:spPr>
        <a:solidFill>
          <a:srgbClr val="002060"/>
        </a:solidFill>
        <a:ln>
          <a:solidFill>
            <a:srgbClr val="00B050"/>
          </a:solidFill>
        </a:ln>
      </dgm:spPr>
      <dgm:t>
        <a:bodyPr/>
        <a:lstStyle/>
        <a:p>
          <a:r>
            <a:rPr lang="en-US" sz="2400" b="0" dirty="0">
              <a:solidFill>
                <a:schemeClr val="bg1"/>
              </a:solidFill>
            </a:rPr>
            <a:t>3.7. </a:t>
          </a:r>
          <a:r>
            <a:rPr lang="en-US" sz="2400" b="0" dirty="0" err="1">
              <a:solidFill>
                <a:schemeClr val="bg1"/>
              </a:solidFill>
            </a:rPr>
            <a:t>Cuộc</a:t>
          </a:r>
          <a:r>
            <a:rPr lang="en-US" sz="2400" b="0" dirty="0">
              <a:solidFill>
                <a:schemeClr val="bg1"/>
              </a:solidFill>
            </a:rPr>
            <a:t> </a:t>
          </a:r>
          <a:r>
            <a:rPr lang="en-US" sz="2400" b="0" dirty="0" err="1">
              <a:solidFill>
                <a:schemeClr val="bg1"/>
              </a:solidFill>
            </a:rPr>
            <a:t>khởi</a:t>
          </a:r>
          <a:r>
            <a:rPr lang="en-US" sz="2400" b="0" dirty="0">
              <a:solidFill>
                <a:schemeClr val="bg1"/>
              </a:solidFill>
            </a:rPr>
            <a:t> </a:t>
          </a:r>
          <a:r>
            <a:rPr lang="en-US" sz="2400" b="0" dirty="0" err="1">
              <a:solidFill>
                <a:schemeClr val="bg1"/>
              </a:solidFill>
            </a:rPr>
            <a:t>nghĩa</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anh</a:t>
          </a:r>
          <a:r>
            <a:rPr lang="en-US" sz="2400" b="0" dirty="0">
              <a:solidFill>
                <a:schemeClr val="bg1"/>
              </a:solidFill>
            </a:rPr>
            <a:t> </a:t>
          </a:r>
          <a:r>
            <a:rPr lang="en-US" sz="2400" b="0" dirty="0" err="1">
              <a:solidFill>
                <a:schemeClr val="bg1"/>
              </a:solidFill>
            </a:rPr>
            <a:t>em</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Tây</a:t>
          </a:r>
          <a:r>
            <a:rPr lang="en-US" sz="2400" b="0" dirty="0">
              <a:solidFill>
                <a:schemeClr val="bg1"/>
              </a:solidFill>
            </a:rPr>
            <a:t> </a:t>
          </a:r>
          <a:r>
            <a:rPr lang="en-US" sz="2400" b="0" dirty="0" err="1">
              <a:solidFill>
                <a:schemeClr val="bg1"/>
              </a:solidFill>
            </a:rPr>
            <a:t>Sơn</a:t>
          </a:r>
          <a:endParaRPr lang="en-US" sz="2400" b="0" dirty="0">
            <a:solidFill>
              <a:schemeClr val="bg1"/>
            </a:solidFill>
          </a:endParaRPr>
        </a:p>
      </dgm:t>
    </dgm:pt>
    <dgm:pt modelId="{9C685D9F-5EDE-4ECC-8F88-ADF1968A94A3}" type="parTrans" cxnId="{26394EA7-F9BE-4885-BE52-CD212BC4CCCE}">
      <dgm:prSet/>
      <dgm:spPr/>
      <dgm:t>
        <a:bodyPr/>
        <a:lstStyle/>
        <a:p>
          <a:endParaRPr lang="en-US"/>
        </a:p>
      </dgm:t>
    </dgm:pt>
    <dgm:pt modelId="{F9D07892-BC50-4A5A-B10E-487E826C2218}" type="sibTrans" cxnId="{26394EA7-F9BE-4885-BE52-CD212BC4CCCE}">
      <dgm:prSet/>
      <dgm:spPr/>
      <dgm:t>
        <a:bodyPr/>
        <a:lstStyle/>
        <a:p>
          <a:endParaRPr lang="en-US"/>
        </a:p>
      </dgm:t>
    </dgm:pt>
    <dgm:pt modelId="{A40216B4-4581-4A59-9315-5D45CD79B878}">
      <dgm:prSet custT="1"/>
      <dgm:spPr>
        <a:solidFill>
          <a:srgbClr val="002060"/>
        </a:solidFill>
        <a:ln>
          <a:solidFill>
            <a:srgbClr val="00B050"/>
          </a:solidFill>
        </a:ln>
      </dgm:spPr>
      <dgm:t>
        <a:bodyPr/>
        <a:lstStyle/>
        <a:p>
          <a:r>
            <a:rPr lang="en-US" sz="2400" b="0" dirty="0">
              <a:solidFill>
                <a:schemeClr val="bg1"/>
              </a:solidFill>
            </a:rPr>
            <a:t>3.8. </a:t>
          </a:r>
          <a:r>
            <a:rPr lang="en-US" sz="2400" b="0" dirty="0" err="1">
              <a:solidFill>
                <a:schemeClr val="bg1"/>
              </a:solidFill>
            </a:rPr>
            <a:t>Nhà</a:t>
          </a:r>
          <a:r>
            <a:rPr lang="en-US" sz="2400" b="0" dirty="0">
              <a:solidFill>
                <a:schemeClr val="bg1"/>
              </a:solidFill>
            </a:rPr>
            <a:t> </a:t>
          </a:r>
          <a:r>
            <a:rPr lang="en-US" sz="2400" b="0" dirty="0" err="1">
              <a:solidFill>
                <a:schemeClr val="bg1"/>
              </a:solidFill>
            </a:rPr>
            <a:t>Nguyễn</a:t>
          </a:r>
          <a:r>
            <a:rPr lang="en-US" sz="2400" b="0" dirty="0">
              <a:solidFill>
                <a:schemeClr val="bg1"/>
              </a:solidFill>
            </a:rPr>
            <a:t> </a:t>
          </a:r>
          <a:r>
            <a:rPr lang="en-US" sz="2400" b="0" dirty="0" err="1">
              <a:solidFill>
                <a:schemeClr val="bg1"/>
              </a:solidFill>
            </a:rPr>
            <a:t>củng</a:t>
          </a:r>
          <a:r>
            <a:rPr lang="en-US" sz="2400" b="0" dirty="0">
              <a:solidFill>
                <a:schemeClr val="bg1"/>
              </a:solidFill>
            </a:rPr>
            <a:t> </a:t>
          </a:r>
          <a:r>
            <a:rPr lang="en-US" sz="2400" b="0" dirty="0" err="1">
              <a:solidFill>
                <a:schemeClr val="bg1"/>
              </a:solidFill>
            </a:rPr>
            <a:t>cố</a:t>
          </a:r>
          <a:r>
            <a:rPr lang="en-US" sz="2400" b="0" dirty="0">
              <a:solidFill>
                <a:schemeClr val="bg1"/>
              </a:solidFill>
            </a:rPr>
            <a:t> </a:t>
          </a:r>
          <a:r>
            <a:rPr lang="en-US" sz="2400" b="0" dirty="0" err="1">
              <a:solidFill>
                <a:schemeClr val="bg1"/>
              </a:solidFill>
            </a:rPr>
            <a:t>nội</a:t>
          </a:r>
          <a:r>
            <a:rPr lang="en-US" sz="2400" b="0" dirty="0">
              <a:solidFill>
                <a:schemeClr val="bg1"/>
              </a:solidFill>
            </a:rPr>
            <a:t> </a:t>
          </a:r>
          <a:r>
            <a:rPr lang="en-US" sz="2400" b="0" dirty="0" err="1">
              <a:solidFill>
                <a:schemeClr val="bg1"/>
              </a:solidFill>
            </a:rPr>
            <a:t>trị</a:t>
          </a:r>
          <a:endParaRPr lang="en-US" sz="2400" b="0" dirty="0">
            <a:solidFill>
              <a:schemeClr val="bg1"/>
            </a:solidFill>
          </a:endParaRPr>
        </a:p>
      </dgm:t>
    </dgm:pt>
    <dgm:pt modelId="{E113BC72-2A77-47EB-9163-EC8BA7CEB4E2}" type="parTrans" cxnId="{BA6105E1-9A3B-4FAE-A657-8B4C58864134}">
      <dgm:prSet/>
      <dgm:spPr/>
      <dgm:t>
        <a:bodyPr/>
        <a:lstStyle/>
        <a:p>
          <a:endParaRPr lang="en-US"/>
        </a:p>
      </dgm:t>
    </dgm:pt>
    <dgm:pt modelId="{28C35AC3-0AB7-4DEE-AE1B-3C8281DA6DCF}" type="sibTrans" cxnId="{BA6105E1-9A3B-4FAE-A657-8B4C58864134}">
      <dgm:prSet/>
      <dgm:spPr/>
      <dgm:t>
        <a:bodyPr/>
        <a:lstStyle/>
        <a:p>
          <a:endParaRPr lang="en-US"/>
        </a:p>
      </dgm:t>
    </dgm:pt>
    <dgm:pt modelId="{01EDE849-6AFF-45BD-840F-EA1BA2544063}">
      <dgm:prSet custT="1"/>
      <dgm:spPr>
        <a:solidFill>
          <a:srgbClr val="002060"/>
        </a:solidFill>
        <a:ln>
          <a:solidFill>
            <a:srgbClr val="00B050"/>
          </a:solidFill>
        </a:ln>
      </dgm:spPr>
      <dgm:t>
        <a:bodyPr/>
        <a:lstStyle/>
        <a:p>
          <a:r>
            <a:rPr lang="en-US" sz="2400" b="0" dirty="0">
              <a:solidFill>
                <a:schemeClr val="bg1"/>
              </a:solidFill>
            </a:rPr>
            <a:t>3.9. 	</a:t>
          </a:r>
          <a:r>
            <a:rPr lang="en-US" sz="2400" b="0" dirty="0" err="1">
              <a:solidFill>
                <a:schemeClr val="bg1"/>
              </a:solidFill>
            </a:rPr>
            <a:t>Chính</a:t>
          </a:r>
          <a:r>
            <a:rPr lang="en-US" sz="2400" b="0" dirty="0">
              <a:solidFill>
                <a:schemeClr val="bg1"/>
              </a:solidFill>
            </a:rPr>
            <a:t> </a:t>
          </a:r>
          <a:r>
            <a:rPr lang="en-US" sz="2400" b="0" dirty="0" err="1">
              <a:solidFill>
                <a:schemeClr val="bg1"/>
              </a:solidFill>
            </a:rPr>
            <a:t>sách</a:t>
          </a:r>
          <a:r>
            <a:rPr lang="en-US" sz="2400" b="0" dirty="0">
              <a:solidFill>
                <a:schemeClr val="bg1"/>
              </a:solidFill>
            </a:rPr>
            <a:t> </a:t>
          </a:r>
          <a:r>
            <a:rPr lang="en-US" sz="2400" b="0" dirty="0" err="1">
              <a:solidFill>
                <a:schemeClr val="bg1"/>
              </a:solidFill>
            </a:rPr>
            <a:t>đối</a:t>
          </a:r>
          <a:r>
            <a:rPr lang="en-US" sz="2400" b="0" dirty="0">
              <a:solidFill>
                <a:schemeClr val="bg1"/>
              </a:solidFill>
            </a:rPr>
            <a:t> </a:t>
          </a:r>
          <a:r>
            <a:rPr lang="en-US" sz="2400" b="0" dirty="0" err="1">
              <a:solidFill>
                <a:schemeClr val="bg1"/>
              </a:solidFill>
            </a:rPr>
            <a:t>ngoại</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Nguyễn</a:t>
          </a:r>
          <a:endParaRPr lang="en-US" sz="2400" b="0" dirty="0">
            <a:solidFill>
              <a:schemeClr val="bg1"/>
            </a:solidFill>
          </a:endParaRPr>
        </a:p>
      </dgm:t>
    </dgm:pt>
    <dgm:pt modelId="{8D72C4AF-C084-434B-AD5E-291359F61590}" type="parTrans" cxnId="{FFD98D3B-D811-480F-98DB-5E7BCA00C5DB}">
      <dgm:prSet/>
      <dgm:spPr/>
      <dgm:t>
        <a:bodyPr/>
        <a:lstStyle/>
        <a:p>
          <a:endParaRPr lang="en-US"/>
        </a:p>
      </dgm:t>
    </dgm:pt>
    <dgm:pt modelId="{562805A5-123B-42EF-A03E-6912E7C74B12}" type="sibTrans" cxnId="{FFD98D3B-D811-480F-98DB-5E7BCA00C5DB}">
      <dgm:prSet/>
      <dgm:spPr/>
      <dgm:t>
        <a:bodyPr/>
        <a:lstStyle/>
        <a:p>
          <a:endParaRPr lang="en-US"/>
        </a:p>
      </dgm:t>
    </dgm:pt>
    <dgm:pt modelId="{3F241C08-FFE5-4545-A496-326C793BBE6B}">
      <dgm:prSet custT="1"/>
      <dgm:spPr>
        <a:solidFill>
          <a:srgbClr val="002060"/>
        </a:solidFill>
        <a:ln>
          <a:solidFill>
            <a:srgbClr val="00B050"/>
          </a:solidFill>
        </a:ln>
      </dgm:spPr>
      <dgm:t>
        <a:bodyPr/>
        <a:lstStyle/>
        <a:p>
          <a:r>
            <a:rPr lang="en-US" sz="2400" b="0" dirty="0">
              <a:solidFill>
                <a:schemeClr val="bg1"/>
              </a:solidFill>
            </a:rPr>
            <a:t>3.10. </a:t>
          </a:r>
          <a:r>
            <a:rPr lang="en-US" sz="2400" b="0" dirty="0" err="1">
              <a:solidFill>
                <a:schemeClr val="bg1"/>
              </a:solidFill>
            </a:rPr>
            <a:t>Sự</a:t>
          </a:r>
          <a:r>
            <a:rPr lang="en-US" sz="2400" b="0" dirty="0">
              <a:solidFill>
                <a:schemeClr val="bg1"/>
              </a:solidFill>
            </a:rPr>
            <a:t> </a:t>
          </a:r>
          <a:r>
            <a:rPr lang="en-US" sz="2400" b="0" dirty="0" err="1">
              <a:solidFill>
                <a:schemeClr val="bg1"/>
              </a:solidFill>
            </a:rPr>
            <a:t>xâm</a:t>
          </a:r>
          <a:r>
            <a:rPr lang="en-US" sz="2400" b="0" dirty="0">
              <a:solidFill>
                <a:schemeClr val="bg1"/>
              </a:solidFill>
            </a:rPr>
            <a:t> </a:t>
          </a:r>
          <a:r>
            <a:rPr lang="en-US" sz="2400" b="0" dirty="0" err="1">
              <a:solidFill>
                <a:schemeClr val="bg1"/>
              </a:solidFill>
            </a:rPr>
            <a:t>nhập</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tư</a:t>
          </a:r>
          <a:r>
            <a:rPr lang="en-US" sz="2400" b="0" dirty="0">
              <a:solidFill>
                <a:schemeClr val="bg1"/>
              </a:solidFill>
            </a:rPr>
            <a:t> </a:t>
          </a:r>
          <a:r>
            <a:rPr lang="en-US" sz="2400" b="0" dirty="0" err="1">
              <a:solidFill>
                <a:schemeClr val="bg1"/>
              </a:solidFill>
            </a:rPr>
            <a:t>bản</a:t>
          </a:r>
          <a:r>
            <a:rPr lang="en-US" sz="2400" b="0" dirty="0">
              <a:solidFill>
                <a:schemeClr val="bg1"/>
              </a:solidFill>
            </a:rPr>
            <a:t> </a:t>
          </a:r>
          <a:r>
            <a:rPr lang="en-US" sz="2400" b="0" dirty="0" err="1">
              <a:solidFill>
                <a:schemeClr val="bg1"/>
              </a:solidFill>
            </a:rPr>
            <a:t>Pháp</a:t>
          </a:r>
          <a:endParaRPr lang="en-US" sz="2400" b="0" dirty="0">
            <a:solidFill>
              <a:schemeClr val="bg1"/>
            </a:solidFill>
          </a:endParaRPr>
        </a:p>
      </dgm:t>
    </dgm:pt>
    <dgm:pt modelId="{1A7B78FE-FB9A-42C7-8A7D-9C318420E50B}" type="parTrans" cxnId="{D94E4763-7737-474C-8C07-282868295C32}">
      <dgm:prSet/>
      <dgm:spPr/>
      <dgm:t>
        <a:bodyPr/>
        <a:lstStyle/>
        <a:p>
          <a:endParaRPr lang="en-US"/>
        </a:p>
      </dgm:t>
    </dgm:pt>
    <dgm:pt modelId="{1B1CF07B-FA43-4CB5-A9F9-E882C59215FC}" type="sibTrans" cxnId="{D94E4763-7737-474C-8C07-282868295C32}">
      <dgm:prSet/>
      <dgm:spPr/>
      <dgm:t>
        <a:bodyPr/>
        <a:lstStyle/>
        <a:p>
          <a:endParaRPr lang="en-US"/>
        </a:p>
      </dgm:t>
    </dgm:pt>
    <dgm:pt modelId="{BC892093-2E9D-4BDA-8403-D3AA63F0BB7B}">
      <dgm:prSet custT="1"/>
      <dgm:spPr>
        <a:solidFill>
          <a:srgbClr val="002060"/>
        </a:solidFill>
        <a:ln>
          <a:solidFill>
            <a:srgbClr val="00B050"/>
          </a:solidFill>
        </a:ln>
      </dgm:spPr>
      <dgm:t>
        <a:bodyPr/>
        <a:lstStyle/>
        <a:p>
          <a:r>
            <a:rPr lang="en-US" sz="2400" b="0" dirty="0">
              <a:solidFill>
                <a:schemeClr val="bg1"/>
              </a:solidFill>
            </a:rPr>
            <a:t>3.11. </a:t>
          </a:r>
          <a:r>
            <a:rPr lang="en-US" sz="2400" b="0" dirty="0" err="1">
              <a:solidFill>
                <a:schemeClr val="bg1"/>
              </a:solidFill>
            </a:rPr>
            <a:t>Sự</a:t>
          </a:r>
          <a:r>
            <a:rPr lang="en-US" sz="2400" b="0" dirty="0">
              <a:solidFill>
                <a:schemeClr val="bg1"/>
              </a:solidFill>
            </a:rPr>
            <a:t> </a:t>
          </a:r>
          <a:r>
            <a:rPr lang="en-US" sz="2400" b="0" dirty="0" err="1">
              <a:solidFill>
                <a:schemeClr val="bg1"/>
              </a:solidFill>
            </a:rPr>
            <a:t>sụp</a:t>
          </a:r>
          <a:r>
            <a:rPr lang="en-US" sz="2400" b="0" dirty="0">
              <a:solidFill>
                <a:schemeClr val="bg1"/>
              </a:solidFill>
            </a:rPr>
            <a:t> </a:t>
          </a:r>
          <a:r>
            <a:rPr lang="en-US" sz="2400" b="0" dirty="0" err="1">
              <a:solidFill>
                <a:schemeClr val="bg1"/>
              </a:solidFill>
            </a:rPr>
            <a:t>đổ</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nước</a:t>
          </a:r>
          <a:r>
            <a:rPr lang="en-US" sz="2400" b="0" dirty="0">
              <a:solidFill>
                <a:schemeClr val="bg1"/>
              </a:solidFill>
            </a:rPr>
            <a:t> </a:t>
          </a:r>
          <a:r>
            <a:rPr lang="en-US" sz="2400" b="0" dirty="0" err="1">
              <a:solidFill>
                <a:schemeClr val="bg1"/>
              </a:solidFill>
            </a:rPr>
            <a:t>phong</a:t>
          </a:r>
          <a:r>
            <a:rPr lang="en-US" sz="2400" b="0" dirty="0">
              <a:solidFill>
                <a:schemeClr val="bg1"/>
              </a:solidFill>
            </a:rPr>
            <a:t> </a:t>
          </a:r>
          <a:r>
            <a:rPr lang="en-US" sz="2400" b="0" dirty="0" err="1">
              <a:solidFill>
                <a:schemeClr val="bg1"/>
              </a:solidFill>
            </a:rPr>
            <a:t>kiến</a:t>
          </a:r>
          <a:endParaRPr lang="en-US" sz="2400" b="0" dirty="0">
            <a:solidFill>
              <a:schemeClr val="bg1"/>
            </a:solidFill>
          </a:endParaRPr>
        </a:p>
      </dgm:t>
    </dgm:pt>
    <dgm:pt modelId="{A0355010-8EDC-47B4-A901-C9A35762E19A}" type="parTrans" cxnId="{B9E3041D-B074-44B8-B9F2-7E9940543AD0}">
      <dgm:prSet/>
      <dgm:spPr/>
      <dgm:t>
        <a:bodyPr/>
        <a:lstStyle/>
        <a:p>
          <a:endParaRPr lang="en-US"/>
        </a:p>
      </dgm:t>
    </dgm:pt>
    <dgm:pt modelId="{25C0AF67-E157-4809-8448-73530392A7D2}" type="sibTrans" cxnId="{B9E3041D-B074-44B8-B9F2-7E9940543AD0}">
      <dgm:prSet/>
      <dgm:spPr/>
      <dgm:t>
        <a:bodyPr/>
        <a:lstStyle/>
        <a:p>
          <a:endParaRPr lang="en-US"/>
        </a:p>
      </dgm:t>
    </dgm:pt>
    <dgm:pt modelId="{84D75F74-A335-45FA-AE42-4205A35B2A06}">
      <dgm:prSet custT="1"/>
      <dgm:spPr>
        <a:solidFill>
          <a:srgbClr val="002060"/>
        </a:solidFill>
        <a:ln>
          <a:solidFill>
            <a:srgbClr val="00B050"/>
          </a:solidFill>
        </a:ln>
      </dgm:spPr>
      <dgm:t>
        <a:bodyPr/>
        <a:lstStyle/>
        <a:p>
          <a:r>
            <a:rPr lang="en-US" sz="2400" b="0" dirty="0">
              <a:solidFill>
                <a:schemeClr val="bg1"/>
              </a:solidFill>
            </a:rPr>
            <a:t>3.12. </a:t>
          </a:r>
          <a:r>
            <a:rPr lang="en-US" sz="2400" b="0" dirty="0" err="1">
              <a:solidFill>
                <a:schemeClr val="bg1"/>
              </a:solidFill>
            </a:rPr>
            <a:t>Cuộc</a:t>
          </a:r>
          <a:r>
            <a:rPr lang="en-US" sz="2400" b="0" dirty="0">
              <a:solidFill>
                <a:schemeClr val="bg1"/>
              </a:solidFill>
            </a:rPr>
            <a:t> </a:t>
          </a:r>
          <a:r>
            <a:rPr lang="en-US" sz="2400" b="0" dirty="0" err="1">
              <a:solidFill>
                <a:schemeClr val="bg1"/>
              </a:solidFill>
            </a:rPr>
            <a:t>kháng</a:t>
          </a:r>
          <a:r>
            <a:rPr lang="en-US" sz="2400" b="0" dirty="0">
              <a:solidFill>
                <a:schemeClr val="bg1"/>
              </a:solidFill>
            </a:rPr>
            <a:t> </a:t>
          </a:r>
          <a:r>
            <a:rPr lang="en-US" sz="2400" b="0" dirty="0" err="1">
              <a:solidFill>
                <a:schemeClr val="bg1"/>
              </a:solidFill>
            </a:rPr>
            <a:t>chiến</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nhân</a:t>
          </a:r>
          <a:r>
            <a:rPr lang="en-US" sz="2400" b="0" dirty="0">
              <a:solidFill>
                <a:schemeClr val="bg1"/>
              </a:solidFill>
            </a:rPr>
            <a:t> </a:t>
          </a:r>
          <a:r>
            <a:rPr lang="en-US" sz="2400" b="0" dirty="0" err="1">
              <a:solidFill>
                <a:schemeClr val="bg1"/>
              </a:solidFill>
            </a:rPr>
            <a:t>dân</a:t>
          </a:r>
          <a:endParaRPr lang="en-US" sz="2400" b="0" dirty="0">
            <a:solidFill>
              <a:schemeClr val="bg1"/>
            </a:solidFill>
          </a:endParaRPr>
        </a:p>
      </dgm:t>
    </dgm:pt>
    <dgm:pt modelId="{3AA6694B-D47F-4DCD-944A-227EC12C9E0C}" type="parTrans" cxnId="{750F5024-40D0-4AA3-9F84-660611ADB52C}">
      <dgm:prSet/>
      <dgm:spPr/>
      <dgm:t>
        <a:bodyPr/>
        <a:lstStyle/>
        <a:p>
          <a:endParaRPr lang="en-US"/>
        </a:p>
      </dgm:t>
    </dgm:pt>
    <dgm:pt modelId="{EFD56517-D310-4606-8829-E7B1009D8BFB}" type="sibTrans" cxnId="{750F5024-40D0-4AA3-9F84-660611ADB52C}">
      <dgm:prSet/>
      <dgm:spPr/>
      <dgm:t>
        <a:bodyPr/>
        <a:lstStyle/>
        <a:p>
          <a:endParaRPr lang="en-US"/>
        </a:p>
      </dgm:t>
    </dgm:pt>
    <dgm:pt modelId="{EEB9EE6E-E944-4ED8-B201-97345F915F85}" type="pres">
      <dgm:prSet presAssocID="{77943A0E-E091-46D5-B2C3-AE1886606DDE}" presName="linear" presStyleCnt="0">
        <dgm:presLayoutVars>
          <dgm:dir/>
          <dgm:animLvl val="lvl"/>
          <dgm:resizeHandles val="exact"/>
        </dgm:presLayoutVars>
      </dgm:prSet>
      <dgm:spPr/>
    </dgm:pt>
    <dgm:pt modelId="{7E56B580-71BB-4165-ACA8-CCA351784A2B}" type="pres">
      <dgm:prSet presAssocID="{F20406BF-F587-4EDD-A6E1-DFEEB3EDF16A}" presName="parentLin" presStyleCnt="0"/>
      <dgm:spPr/>
    </dgm:pt>
    <dgm:pt modelId="{398ECB49-D533-484C-A632-D4CC096DF45D}" type="pres">
      <dgm:prSet presAssocID="{F20406BF-F587-4EDD-A6E1-DFEEB3EDF16A}" presName="parentLeftMargin" presStyleLbl="node1" presStyleIdx="0" presStyleCnt="6"/>
      <dgm:spPr/>
    </dgm:pt>
    <dgm:pt modelId="{4EE4EDB6-345E-42BF-B98F-7BB565042570}" type="pres">
      <dgm:prSet presAssocID="{F20406BF-F587-4EDD-A6E1-DFEEB3EDF16A}" presName="parentText" presStyleLbl="node1" presStyleIdx="0" presStyleCnt="6" custScaleX="142857" custScaleY="138974">
        <dgm:presLayoutVars>
          <dgm:chMax val="0"/>
          <dgm:bulletEnabled val="1"/>
        </dgm:presLayoutVars>
      </dgm:prSet>
      <dgm:spPr/>
    </dgm:pt>
    <dgm:pt modelId="{A232EABA-CE1C-4B1C-8855-608D553EF097}" type="pres">
      <dgm:prSet presAssocID="{F20406BF-F587-4EDD-A6E1-DFEEB3EDF16A}" presName="negativeSpace" presStyleCnt="0"/>
      <dgm:spPr/>
    </dgm:pt>
    <dgm:pt modelId="{6C6D32D5-C018-44AC-A510-B1391EE4D36B}" type="pres">
      <dgm:prSet presAssocID="{F20406BF-F587-4EDD-A6E1-DFEEB3EDF16A}" presName="childText" presStyleLbl="conFgAcc1" presStyleIdx="0" presStyleCnt="6" custScaleY="138974">
        <dgm:presLayoutVars>
          <dgm:bulletEnabled val="1"/>
        </dgm:presLayoutVars>
      </dgm:prSet>
      <dgm:spPr/>
    </dgm:pt>
    <dgm:pt modelId="{097D0752-CA1F-4FB9-9BBD-7A7906B0038A}" type="pres">
      <dgm:prSet presAssocID="{F9D07892-BC50-4A5A-B10E-487E826C2218}" presName="spaceBetweenRectangles" presStyleCnt="0"/>
      <dgm:spPr/>
    </dgm:pt>
    <dgm:pt modelId="{2CD3959F-94C1-4D08-8850-386C60513BF9}" type="pres">
      <dgm:prSet presAssocID="{A40216B4-4581-4A59-9315-5D45CD79B878}" presName="parentLin" presStyleCnt="0"/>
      <dgm:spPr/>
    </dgm:pt>
    <dgm:pt modelId="{A79BAE1B-93F0-41C5-B393-2BBB80C5DDD8}" type="pres">
      <dgm:prSet presAssocID="{A40216B4-4581-4A59-9315-5D45CD79B878}" presName="parentLeftMargin" presStyleLbl="node1" presStyleIdx="0" presStyleCnt="6"/>
      <dgm:spPr/>
    </dgm:pt>
    <dgm:pt modelId="{2A577130-84B3-401B-A105-60DA71EEDC1C}" type="pres">
      <dgm:prSet presAssocID="{A40216B4-4581-4A59-9315-5D45CD79B878}" presName="parentText" presStyleLbl="node1" presStyleIdx="1" presStyleCnt="6" custScaleX="142857" custScaleY="138974">
        <dgm:presLayoutVars>
          <dgm:chMax val="0"/>
          <dgm:bulletEnabled val="1"/>
        </dgm:presLayoutVars>
      </dgm:prSet>
      <dgm:spPr/>
    </dgm:pt>
    <dgm:pt modelId="{C1CDDDBE-6745-4017-9339-A2BBD410B4C6}" type="pres">
      <dgm:prSet presAssocID="{A40216B4-4581-4A59-9315-5D45CD79B878}" presName="negativeSpace" presStyleCnt="0"/>
      <dgm:spPr/>
    </dgm:pt>
    <dgm:pt modelId="{F667D71F-3549-4453-A27D-9276DC195E26}" type="pres">
      <dgm:prSet presAssocID="{A40216B4-4581-4A59-9315-5D45CD79B878}" presName="childText" presStyleLbl="conFgAcc1" presStyleIdx="1" presStyleCnt="6" custScaleY="138974">
        <dgm:presLayoutVars>
          <dgm:bulletEnabled val="1"/>
        </dgm:presLayoutVars>
      </dgm:prSet>
      <dgm:spPr/>
    </dgm:pt>
    <dgm:pt modelId="{D8CBB6A5-C160-4527-922D-7AA1245540AC}" type="pres">
      <dgm:prSet presAssocID="{28C35AC3-0AB7-4DEE-AE1B-3C8281DA6DCF}" presName="spaceBetweenRectangles" presStyleCnt="0"/>
      <dgm:spPr/>
    </dgm:pt>
    <dgm:pt modelId="{C973A201-2D1E-4E93-A61A-6424AA76EA75}" type="pres">
      <dgm:prSet presAssocID="{01EDE849-6AFF-45BD-840F-EA1BA2544063}" presName="parentLin" presStyleCnt="0"/>
      <dgm:spPr/>
    </dgm:pt>
    <dgm:pt modelId="{95E837EC-6C1B-4C0B-87F8-D992014A2F9B}" type="pres">
      <dgm:prSet presAssocID="{01EDE849-6AFF-45BD-840F-EA1BA2544063}" presName="parentLeftMargin" presStyleLbl="node1" presStyleIdx="1" presStyleCnt="6"/>
      <dgm:spPr/>
    </dgm:pt>
    <dgm:pt modelId="{C6446FF6-5607-4689-944E-F0119D39B385}" type="pres">
      <dgm:prSet presAssocID="{01EDE849-6AFF-45BD-840F-EA1BA2544063}" presName="parentText" presStyleLbl="node1" presStyleIdx="2" presStyleCnt="6" custScaleX="142857" custScaleY="138974">
        <dgm:presLayoutVars>
          <dgm:chMax val="0"/>
          <dgm:bulletEnabled val="1"/>
        </dgm:presLayoutVars>
      </dgm:prSet>
      <dgm:spPr/>
    </dgm:pt>
    <dgm:pt modelId="{E6F4E9B9-A91E-4191-864A-EE4E4E2B8B5F}" type="pres">
      <dgm:prSet presAssocID="{01EDE849-6AFF-45BD-840F-EA1BA2544063}" presName="negativeSpace" presStyleCnt="0"/>
      <dgm:spPr/>
    </dgm:pt>
    <dgm:pt modelId="{F613421B-F08B-411A-A38E-9C0BBE9C2EA7}" type="pres">
      <dgm:prSet presAssocID="{01EDE849-6AFF-45BD-840F-EA1BA2544063}" presName="childText" presStyleLbl="conFgAcc1" presStyleIdx="2" presStyleCnt="6" custScaleY="138974">
        <dgm:presLayoutVars>
          <dgm:bulletEnabled val="1"/>
        </dgm:presLayoutVars>
      </dgm:prSet>
      <dgm:spPr/>
    </dgm:pt>
    <dgm:pt modelId="{82D8CC12-A5E4-40A5-86A2-B5E14D2B8729}" type="pres">
      <dgm:prSet presAssocID="{562805A5-123B-42EF-A03E-6912E7C74B12}" presName="spaceBetweenRectangles" presStyleCnt="0"/>
      <dgm:spPr/>
    </dgm:pt>
    <dgm:pt modelId="{B564EECC-1168-4F13-8DAC-03DE6DC03104}" type="pres">
      <dgm:prSet presAssocID="{3F241C08-FFE5-4545-A496-326C793BBE6B}" presName="parentLin" presStyleCnt="0"/>
      <dgm:spPr/>
    </dgm:pt>
    <dgm:pt modelId="{A36E280E-24DB-46F9-9138-868880866DEC}" type="pres">
      <dgm:prSet presAssocID="{3F241C08-FFE5-4545-A496-326C793BBE6B}" presName="parentLeftMargin" presStyleLbl="node1" presStyleIdx="2" presStyleCnt="6"/>
      <dgm:spPr/>
    </dgm:pt>
    <dgm:pt modelId="{F7FBD0DF-3464-45F8-9708-4BA20D8BB68B}" type="pres">
      <dgm:prSet presAssocID="{3F241C08-FFE5-4545-A496-326C793BBE6B}" presName="parentText" presStyleLbl="node1" presStyleIdx="3" presStyleCnt="6" custScaleX="142857" custScaleY="138974">
        <dgm:presLayoutVars>
          <dgm:chMax val="0"/>
          <dgm:bulletEnabled val="1"/>
        </dgm:presLayoutVars>
      </dgm:prSet>
      <dgm:spPr/>
    </dgm:pt>
    <dgm:pt modelId="{A95CFC9B-0569-435D-BA44-77956BEB1A24}" type="pres">
      <dgm:prSet presAssocID="{3F241C08-FFE5-4545-A496-326C793BBE6B}" presName="negativeSpace" presStyleCnt="0"/>
      <dgm:spPr/>
    </dgm:pt>
    <dgm:pt modelId="{CBF1F4DD-8B16-4063-B111-48F2150B4A33}" type="pres">
      <dgm:prSet presAssocID="{3F241C08-FFE5-4545-A496-326C793BBE6B}" presName="childText" presStyleLbl="conFgAcc1" presStyleIdx="3" presStyleCnt="6" custScaleY="138974">
        <dgm:presLayoutVars>
          <dgm:bulletEnabled val="1"/>
        </dgm:presLayoutVars>
      </dgm:prSet>
      <dgm:spPr/>
    </dgm:pt>
    <dgm:pt modelId="{C4E99B99-C53E-408C-9CA9-C43000568AD2}" type="pres">
      <dgm:prSet presAssocID="{1B1CF07B-FA43-4CB5-A9F9-E882C59215FC}" presName="spaceBetweenRectangles" presStyleCnt="0"/>
      <dgm:spPr/>
    </dgm:pt>
    <dgm:pt modelId="{6D6BB05C-2B7C-48BC-8D0C-782AC60CB17F}" type="pres">
      <dgm:prSet presAssocID="{BC892093-2E9D-4BDA-8403-D3AA63F0BB7B}" presName="parentLin" presStyleCnt="0"/>
      <dgm:spPr/>
    </dgm:pt>
    <dgm:pt modelId="{E3264655-81BD-4D36-86A3-CDA488D01317}" type="pres">
      <dgm:prSet presAssocID="{BC892093-2E9D-4BDA-8403-D3AA63F0BB7B}" presName="parentLeftMargin" presStyleLbl="node1" presStyleIdx="3" presStyleCnt="6"/>
      <dgm:spPr/>
    </dgm:pt>
    <dgm:pt modelId="{E27B1D0C-8C1B-4C48-B788-AD4E0860DA6F}" type="pres">
      <dgm:prSet presAssocID="{BC892093-2E9D-4BDA-8403-D3AA63F0BB7B}" presName="parentText" presStyleLbl="node1" presStyleIdx="4" presStyleCnt="6" custScaleX="142857" custScaleY="138974">
        <dgm:presLayoutVars>
          <dgm:chMax val="0"/>
          <dgm:bulletEnabled val="1"/>
        </dgm:presLayoutVars>
      </dgm:prSet>
      <dgm:spPr/>
    </dgm:pt>
    <dgm:pt modelId="{21CAA50D-959C-4EF7-ADC1-807A708A7FFF}" type="pres">
      <dgm:prSet presAssocID="{BC892093-2E9D-4BDA-8403-D3AA63F0BB7B}" presName="negativeSpace" presStyleCnt="0"/>
      <dgm:spPr/>
    </dgm:pt>
    <dgm:pt modelId="{2743742D-5BF4-4F71-99EA-F725859F89A6}" type="pres">
      <dgm:prSet presAssocID="{BC892093-2E9D-4BDA-8403-D3AA63F0BB7B}" presName="childText" presStyleLbl="conFgAcc1" presStyleIdx="4" presStyleCnt="6" custScaleY="138974">
        <dgm:presLayoutVars>
          <dgm:bulletEnabled val="1"/>
        </dgm:presLayoutVars>
      </dgm:prSet>
      <dgm:spPr/>
    </dgm:pt>
    <dgm:pt modelId="{60A2BB30-2C73-4031-9631-2959A75B064C}" type="pres">
      <dgm:prSet presAssocID="{25C0AF67-E157-4809-8448-73530392A7D2}" presName="spaceBetweenRectangles" presStyleCnt="0"/>
      <dgm:spPr/>
    </dgm:pt>
    <dgm:pt modelId="{1FA7E353-7164-49BB-81D8-1F5BA97F2B44}" type="pres">
      <dgm:prSet presAssocID="{84D75F74-A335-45FA-AE42-4205A35B2A06}" presName="parentLin" presStyleCnt="0"/>
      <dgm:spPr/>
    </dgm:pt>
    <dgm:pt modelId="{98B7EDB6-FC07-46AD-AB56-4EB453A01FC0}" type="pres">
      <dgm:prSet presAssocID="{84D75F74-A335-45FA-AE42-4205A35B2A06}" presName="parentLeftMargin" presStyleLbl="node1" presStyleIdx="4" presStyleCnt="6"/>
      <dgm:spPr/>
    </dgm:pt>
    <dgm:pt modelId="{8AB335A4-A321-4431-B212-6ABF0C0B4F2A}" type="pres">
      <dgm:prSet presAssocID="{84D75F74-A335-45FA-AE42-4205A35B2A06}" presName="parentText" presStyleLbl="node1" presStyleIdx="5" presStyleCnt="6" custScaleX="142857" custScaleY="138974">
        <dgm:presLayoutVars>
          <dgm:chMax val="0"/>
          <dgm:bulletEnabled val="1"/>
        </dgm:presLayoutVars>
      </dgm:prSet>
      <dgm:spPr/>
    </dgm:pt>
    <dgm:pt modelId="{F45987D3-EBF3-4A4C-B184-34BED6C8AA85}" type="pres">
      <dgm:prSet presAssocID="{84D75F74-A335-45FA-AE42-4205A35B2A06}" presName="negativeSpace" presStyleCnt="0"/>
      <dgm:spPr/>
    </dgm:pt>
    <dgm:pt modelId="{BCE7D001-344B-47BB-B76E-2AE5D7C368D9}" type="pres">
      <dgm:prSet presAssocID="{84D75F74-A335-45FA-AE42-4205A35B2A06}" presName="childText" presStyleLbl="conFgAcc1" presStyleIdx="5" presStyleCnt="6" custScaleY="138974">
        <dgm:presLayoutVars>
          <dgm:bulletEnabled val="1"/>
        </dgm:presLayoutVars>
      </dgm:prSet>
      <dgm:spPr/>
    </dgm:pt>
  </dgm:ptLst>
  <dgm:cxnLst>
    <dgm:cxn modelId="{0851750C-4AA1-4066-A9AB-9C764CE34EF2}" type="presOf" srcId="{01EDE849-6AFF-45BD-840F-EA1BA2544063}" destId="{C6446FF6-5607-4689-944E-F0119D39B385}" srcOrd="1" destOrd="0" presId="urn:microsoft.com/office/officeart/2005/8/layout/list1"/>
    <dgm:cxn modelId="{B9E3041D-B074-44B8-B9F2-7E9940543AD0}" srcId="{77943A0E-E091-46D5-B2C3-AE1886606DDE}" destId="{BC892093-2E9D-4BDA-8403-D3AA63F0BB7B}" srcOrd="4" destOrd="0" parTransId="{A0355010-8EDC-47B4-A901-C9A35762E19A}" sibTransId="{25C0AF67-E157-4809-8448-73530392A7D2}"/>
    <dgm:cxn modelId="{102DD422-4764-4747-9846-B9CB969CE718}" type="presOf" srcId="{BC892093-2E9D-4BDA-8403-D3AA63F0BB7B}" destId="{E3264655-81BD-4D36-86A3-CDA488D01317}" srcOrd="0" destOrd="0" presId="urn:microsoft.com/office/officeart/2005/8/layout/list1"/>
    <dgm:cxn modelId="{750F5024-40D0-4AA3-9F84-660611ADB52C}" srcId="{77943A0E-E091-46D5-B2C3-AE1886606DDE}" destId="{84D75F74-A335-45FA-AE42-4205A35B2A06}" srcOrd="5" destOrd="0" parTransId="{3AA6694B-D47F-4DCD-944A-227EC12C9E0C}" sibTransId="{EFD56517-D310-4606-8829-E7B1009D8BFB}"/>
    <dgm:cxn modelId="{A3A7AC26-2405-4930-8F62-F4EDB058A490}" type="presOf" srcId="{3F241C08-FFE5-4545-A496-326C793BBE6B}" destId="{A36E280E-24DB-46F9-9138-868880866DEC}" srcOrd="0" destOrd="0" presId="urn:microsoft.com/office/officeart/2005/8/layout/list1"/>
    <dgm:cxn modelId="{F51BA527-0E49-420A-AE6C-B9A490B6E1F7}" type="presOf" srcId="{84D75F74-A335-45FA-AE42-4205A35B2A06}" destId="{8AB335A4-A321-4431-B212-6ABF0C0B4F2A}" srcOrd="1" destOrd="0" presId="urn:microsoft.com/office/officeart/2005/8/layout/list1"/>
    <dgm:cxn modelId="{FFD98D3B-D811-480F-98DB-5E7BCA00C5DB}" srcId="{77943A0E-E091-46D5-B2C3-AE1886606DDE}" destId="{01EDE849-6AFF-45BD-840F-EA1BA2544063}" srcOrd="2" destOrd="0" parTransId="{8D72C4AF-C084-434B-AD5E-291359F61590}" sibTransId="{562805A5-123B-42EF-A03E-6912E7C74B12}"/>
    <dgm:cxn modelId="{3388593F-2878-4B62-8D96-FDBB46824224}" type="presOf" srcId="{A40216B4-4581-4A59-9315-5D45CD79B878}" destId="{A79BAE1B-93F0-41C5-B393-2BBB80C5DDD8}" srcOrd="0" destOrd="0" presId="urn:microsoft.com/office/officeart/2005/8/layout/list1"/>
    <dgm:cxn modelId="{572ED73F-91C1-4674-B713-DB9C60A3C164}" type="presOf" srcId="{84D75F74-A335-45FA-AE42-4205A35B2A06}" destId="{98B7EDB6-FC07-46AD-AB56-4EB453A01FC0}" srcOrd="0" destOrd="0" presId="urn:microsoft.com/office/officeart/2005/8/layout/list1"/>
    <dgm:cxn modelId="{D94E4763-7737-474C-8C07-282868295C32}" srcId="{77943A0E-E091-46D5-B2C3-AE1886606DDE}" destId="{3F241C08-FFE5-4545-A496-326C793BBE6B}" srcOrd="3" destOrd="0" parTransId="{1A7B78FE-FB9A-42C7-8A7D-9C318420E50B}" sibTransId="{1B1CF07B-FA43-4CB5-A9F9-E882C59215FC}"/>
    <dgm:cxn modelId="{60367A65-E23C-4E2D-9D0F-B5C0BF808D60}" type="presOf" srcId="{77943A0E-E091-46D5-B2C3-AE1886606DDE}" destId="{EEB9EE6E-E944-4ED8-B201-97345F915F85}" srcOrd="0" destOrd="0" presId="urn:microsoft.com/office/officeart/2005/8/layout/list1"/>
    <dgm:cxn modelId="{61724176-D27E-4E50-AD95-B546F3BFD66A}" type="presOf" srcId="{A40216B4-4581-4A59-9315-5D45CD79B878}" destId="{2A577130-84B3-401B-A105-60DA71EEDC1C}" srcOrd="1" destOrd="0" presId="urn:microsoft.com/office/officeart/2005/8/layout/list1"/>
    <dgm:cxn modelId="{A4EEA079-BB51-4FF0-9080-64CBD08B213A}" type="presOf" srcId="{F20406BF-F587-4EDD-A6E1-DFEEB3EDF16A}" destId="{398ECB49-D533-484C-A632-D4CC096DF45D}" srcOrd="0" destOrd="0" presId="urn:microsoft.com/office/officeart/2005/8/layout/list1"/>
    <dgm:cxn modelId="{4BF09CA2-68CE-4D07-8B07-6B601FE9659E}" type="presOf" srcId="{F20406BF-F587-4EDD-A6E1-DFEEB3EDF16A}" destId="{4EE4EDB6-345E-42BF-B98F-7BB565042570}" srcOrd="1" destOrd="0" presId="urn:microsoft.com/office/officeart/2005/8/layout/list1"/>
    <dgm:cxn modelId="{26394EA7-F9BE-4885-BE52-CD212BC4CCCE}" srcId="{77943A0E-E091-46D5-B2C3-AE1886606DDE}" destId="{F20406BF-F587-4EDD-A6E1-DFEEB3EDF16A}" srcOrd="0" destOrd="0" parTransId="{9C685D9F-5EDE-4ECC-8F88-ADF1968A94A3}" sibTransId="{F9D07892-BC50-4A5A-B10E-487E826C2218}"/>
    <dgm:cxn modelId="{3961D1B0-F8DD-4E8B-8D72-D3007A20C73D}" type="presOf" srcId="{3F241C08-FFE5-4545-A496-326C793BBE6B}" destId="{F7FBD0DF-3464-45F8-9708-4BA20D8BB68B}" srcOrd="1" destOrd="0" presId="urn:microsoft.com/office/officeart/2005/8/layout/list1"/>
    <dgm:cxn modelId="{2F8048C1-95D8-45C7-AF0E-53C2818E8662}" type="presOf" srcId="{01EDE849-6AFF-45BD-840F-EA1BA2544063}" destId="{95E837EC-6C1B-4C0B-87F8-D992014A2F9B}" srcOrd="0" destOrd="0" presId="urn:microsoft.com/office/officeart/2005/8/layout/list1"/>
    <dgm:cxn modelId="{BA6105E1-9A3B-4FAE-A657-8B4C58864134}" srcId="{77943A0E-E091-46D5-B2C3-AE1886606DDE}" destId="{A40216B4-4581-4A59-9315-5D45CD79B878}" srcOrd="1" destOrd="0" parTransId="{E113BC72-2A77-47EB-9163-EC8BA7CEB4E2}" sibTransId="{28C35AC3-0AB7-4DEE-AE1B-3C8281DA6DCF}"/>
    <dgm:cxn modelId="{5A25D3F9-BAB3-4299-A7D2-86A0DE4BEAA8}" type="presOf" srcId="{BC892093-2E9D-4BDA-8403-D3AA63F0BB7B}" destId="{E27B1D0C-8C1B-4C48-B788-AD4E0860DA6F}" srcOrd="1" destOrd="0" presId="urn:microsoft.com/office/officeart/2005/8/layout/list1"/>
    <dgm:cxn modelId="{8DE61816-BD1E-4DD3-A495-E2BA09FDB6CF}" type="presParOf" srcId="{EEB9EE6E-E944-4ED8-B201-97345F915F85}" destId="{7E56B580-71BB-4165-ACA8-CCA351784A2B}" srcOrd="0" destOrd="0" presId="urn:microsoft.com/office/officeart/2005/8/layout/list1"/>
    <dgm:cxn modelId="{B326E0A3-A793-4963-9835-5FD52372EE35}" type="presParOf" srcId="{7E56B580-71BB-4165-ACA8-CCA351784A2B}" destId="{398ECB49-D533-484C-A632-D4CC096DF45D}" srcOrd="0" destOrd="0" presId="urn:microsoft.com/office/officeart/2005/8/layout/list1"/>
    <dgm:cxn modelId="{65A5DD8E-BE29-4A40-BD81-82EB467940F9}" type="presParOf" srcId="{7E56B580-71BB-4165-ACA8-CCA351784A2B}" destId="{4EE4EDB6-345E-42BF-B98F-7BB565042570}" srcOrd="1" destOrd="0" presId="urn:microsoft.com/office/officeart/2005/8/layout/list1"/>
    <dgm:cxn modelId="{7CA13176-416E-4744-A1E7-66B28D839636}" type="presParOf" srcId="{EEB9EE6E-E944-4ED8-B201-97345F915F85}" destId="{A232EABA-CE1C-4B1C-8855-608D553EF097}" srcOrd="1" destOrd="0" presId="urn:microsoft.com/office/officeart/2005/8/layout/list1"/>
    <dgm:cxn modelId="{52E54403-A65C-427D-A0C3-80970CD35E94}" type="presParOf" srcId="{EEB9EE6E-E944-4ED8-B201-97345F915F85}" destId="{6C6D32D5-C018-44AC-A510-B1391EE4D36B}" srcOrd="2" destOrd="0" presId="urn:microsoft.com/office/officeart/2005/8/layout/list1"/>
    <dgm:cxn modelId="{DF14C58E-09FD-4C73-A917-8252DA3945FC}" type="presParOf" srcId="{EEB9EE6E-E944-4ED8-B201-97345F915F85}" destId="{097D0752-CA1F-4FB9-9BBD-7A7906B0038A}" srcOrd="3" destOrd="0" presId="urn:microsoft.com/office/officeart/2005/8/layout/list1"/>
    <dgm:cxn modelId="{00A16EE6-9673-42A4-8EBB-85E3498AAA24}" type="presParOf" srcId="{EEB9EE6E-E944-4ED8-B201-97345F915F85}" destId="{2CD3959F-94C1-4D08-8850-386C60513BF9}" srcOrd="4" destOrd="0" presId="urn:microsoft.com/office/officeart/2005/8/layout/list1"/>
    <dgm:cxn modelId="{0D43F75E-4860-4133-A504-6F6505AFE32A}" type="presParOf" srcId="{2CD3959F-94C1-4D08-8850-386C60513BF9}" destId="{A79BAE1B-93F0-41C5-B393-2BBB80C5DDD8}" srcOrd="0" destOrd="0" presId="urn:microsoft.com/office/officeart/2005/8/layout/list1"/>
    <dgm:cxn modelId="{E2B80A40-8328-4161-BDBD-99B06D3B57C3}" type="presParOf" srcId="{2CD3959F-94C1-4D08-8850-386C60513BF9}" destId="{2A577130-84B3-401B-A105-60DA71EEDC1C}" srcOrd="1" destOrd="0" presId="urn:microsoft.com/office/officeart/2005/8/layout/list1"/>
    <dgm:cxn modelId="{CE6F9DE0-1600-465C-8184-C52E44A69FA3}" type="presParOf" srcId="{EEB9EE6E-E944-4ED8-B201-97345F915F85}" destId="{C1CDDDBE-6745-4017-9339-A2BBD410B4C6}" srcOrd="5" destOrd="0" presId="urn:microsoft.com/office/officeart/2005/8/layout/list1"/>
    <dgm:cxn modelId="{B587F94A-2ABA-45EA-931C-A0886DF0201D}" type="presParOf" srcId="{EEB9EE6E-E944-4ED8-B201-97345F915F85}" destId="{F667D71F-3549-4453-A27D-9276DC195E26}" srcOrd="6" destOrd="0" presId="urn:microsoft.com/office/officeart/2005/8/layout/list1"/>
    <dgm:cxn modelId="{87BEBDE0-B168-430C-AF0B-8FDD46735B90}" type="presParOf" srcId="{EEB9EE6E-E944-4ED8-B201-97345F915F85}" destId="{D8CBB6A5-C160-4527-922D-7AA1245540AC}" srcOrd="7" destOrd="0" presId="urn:microsoft.com/office/officeart/2005/8/layout/list1"/>
    <dgm:cxn modelId="{5B24786A-DBFF-4D78-970C-078DCA50796B}" type="presParOf" srcId="{EEB9EE6E-E944-4ED8-B201-97345F915F85}" destId="{C973A201-2D1E-4E93-A61A-6424AA76EA75}" srcOrd="8" destOrd="0" presId="urn:microsoft.com/office/officeart/2005/8/layout/list1"/>
    <dgm:cxn modelId="{7E4DA9E4-FFD6-4016-AE2F-94E05D53AF0E}" type="presParOf" srcId="{C973A201-2D1E-4E93-A61A-6424AA76EA75}" destId="{95E837EC-6C1B-4C0B-87F8-D992014A2F9B}" srcOrd="0" destOrd="0" presId="urn:microsoft.com/office/officeart/2005/8/layout/list1"/>
    <dgm:cxn modelId="{701926CD-8150-431D-9EA8-1CD1628AD39F}" type="presParOf" srcId="{C973A201-2D1E-4E93-A61A-6424AA76EA75}" destId="{C6446FF6-5607-4689-944E-F0119D39B385}" srcOrd="1" destOrd="0" presId="urn:microsoft.com/office/officeart/2005/8/layout/list1"/>
    <dgm:cxn modelId="{49D6A7F0-6FCC-4BFD-9591-36C0DCA15A02}" type="presParOf" srcId="{EEB9EE6E-E944-4ED8-B201-97345F915F85}" destId="{E6F4E9B9-A91E-4191-864A-EE4E4E2B8B5F}" srcOrd="9" destOrd="0" presId="urn:microsoft.com/office/officeart/2005/8/layout/list1"/>
    <dgm:cxn modelId="{8C72CC59-714F-476C-8CC7-2C878EE41A18}" type="presParOf" srcId="{EEB9EE6E-E944-4ED8-B201-97345F915F85}" destId="{F613421B-F08B-411A-A38E-9C0BBE9C2EA7}" srcOrd="10" destOrd="0" presId="urn:microsoft.com/office/officeart/2005/8/layout/list1"/>
    <dgm:cxn modelId="{A76F87BA-01E4-44B3-BA21-B189144E94C0}" type="presParOf" srcId="{EEB9EE6E-E944-4ED8-B201-97345F915F85}" destId="{82D8CC12-A5E4-40A5-86A2-B5E14D2B8729}" srcOrd="11" destOrd="0" presId="urn:microsoft.com/office/officeart/2005/8/layout/list1"/>
    <dgm:cxn modelId="{581BDBFF-FD52-4A1A-9D03-682233D0B2F9}" type="presParOf" srcId="{EEB9EE6E-E944-4ED8-B201-97345F915F85}" destId="{B564EECC-1168-4F13-8DAC-03DE6DC03104}" srcOrd="12" destOrd="0" presId="urn:microsoft.com/office/officeart/2005/8/layout/list1"/>
    <dgm:cxn modelId="{7F4FDF0D-F3D8-43C4-8292-36930DA51A8C}" type="presParOf" srcId="{B564EECC-1168-4F13-8DAC-03DE6DC03104}" destId="{A36E280E-24DB-46F9-9138-868880866DEC}" srcOrd="0" destOrd="0" presId="urn:microsoft.com/office/officeart/2005/8/layout/list1"/>
    <dgm:cxn modelId="{4BD1D008-E6FB-4010-A354-3757A5E44543}" type="presParOf" srcId="{B564EECC-1168-4F13-8DAC-03DE6DC03104}" destId="{F7FBD0DF-3464-45F8-9708-4BA20D8BB68B}" srcOrd="1" destOrd="0" presId="urn:microsoft.com/office/officeart/2005/8/layout/list1"/>
    <dgm:cxn modelId="{9CF7D0A4-0AC8-4E47-AE69-ACCE7425AED3}" type="presParOf" srcId="{EEB9EE6E-E944-4ED8-B201-97345F915F85}" destId="{A95CFC9B-0569-435D-BA44-77956BEB1A24}" srcOrd="13" destOrd="0" presId="urn:microsoft.com/office/officeart/2005/8/layout/list1"/>
    <dgm:cxn modelId="{49041D2E-2718-406A-ACB2-5F287C7B1107}" type="presParOf" srcId="{EEB9EE6E-E944-4ED8-B201-97345F915F85}" destId="{CBF1F4DD-8B16-4063-B111-48F2150B4A33}" srcOrd="14" destOrd="0" presId="urn:microsoft.com/office/officeart/2005/8/layout/list1"/>
    <dgm:cxn modelId="{28D1630C-14FE-463A-A04B-237592B2F6E4}" type="presParOf" srcId="{EEB9EE6E-E944-4ED8-B201-97345F915F85}" destId="{C4E99B99-C53E-408C-9CA9-C43000568AD2}" srcOrd="15" destOrd="0" presId="urn:microsoft.com/office/officeart/2005/8/layout/list1"/>
    <dgm:cxn modelId="{452C161A-BEFA-4B67-8C1B-C1F52C418FB8}" type="presParOf" srcId="{EEB9EE6E-E944-4ED8-B201-97345F915F85}" destId="{6D6BB05C-2B7C-48BC-8D0C-782AC60CB17F}" srcOrd="16" destOrd="0" presId="urn:microsoft.com/office/officeart/2005/8/layout/list1"/>
    <dgm:cxn modelId="{AC0E92FD-7812-444A-9CDE-08CB988B7143}" type="presParOf" srcId="{6D6BB05C-2B7C-48BC-8D0C-782AC60CB17F}" destId="{E3264655-81BD-4D36-86A3-CDA488D01317}" srcOrd="0" destOrd="0" presId="urn:microsoft.com/office/officeart/2005/8/layout/list1"/>
    <dgm:cxn modelId="{1247ADF2-71B1-4545-929A-A3A9BAB5D0EE}" type="presParOf" srcId="{6D6BB05C-2B7C-48BC-8D0C-782AC60CB17F}" destId="{E27B1D0C-8C1B-4C48-B788-AD4E0860DA6F}" srcOrd="1" destOrd="0" presId="urn:microsoft.com/office/officeart/2005/8/layout/list1"/>
    <dgm:cxn modelId="{91A7D512-8817-420A-8D0B-CE4835DAD814}" type="presParOf" srcId="{EEB9EE6E-E944-4ED8-B201-97345F915F85}" destId="{21CAA50D-959C-4EF7-ADC1-807A708A7FFF}" srcOrd="17" destOrd="0" presId="urn:microsoft.com/office/officeart/2005/8/layout/list1"/>
    <dgm:cxn modelId="{755B5011-B64A-4017-9239-25A17B93D6BA}" type="presParOf" srcId="{EEB9EE6E-E944-4ED8-B201-97345F915F85}" destId="{2743742D-5BF4-4F71-99EA-F725859F89A6}" srcOrd="18" destOrd="0" presId="urn:microsoft.com/office/officeart/2005/8/layout/list1"/>
    <dgm:cxn modelId="{A4DDD06B-FC33-475E-8CB9-1F7E89271161}" type="presParOf" srcId="{EEB9EE6E-E944-4ED8-B201-97345F915F85}" destId="{60A2BB30-2C73-4031-9631-2959A75B064C}" srcOrd="19" destOrd="0" presId="urn:microsoft.com/office/officeart/2005/8/layout/list1"/>
    <dgm:cxn modelId="{1881A036-182F-446E-AFC3-2CF1F2D96E3C}" type="presParOf" srcId="{EEB9EE6E-E944-4ED8-B201-97345F915F85}" destId="{1FA7E353-7164-49BB-81D8-1F5BA97F2B44}" srcOrd="20" destOrd="0" presId="urn:microsoft.com/office/officeart/2005/8/layout/list1"/>
    <dgm:cxn modelId="{0081371F-0CD9-46AD-9E88-B269B937F90F}" type="presParOf" srcId="{1FA7E353-7164-49BB-81D8-1F5BA97F2B44}" destId="{98B7EDB6-FC07-46AD-AB56-4EB453A01FC0}" srcOrd="0" destOrd="0" presId="urn:microsoft.com/office/officeart/2005/8/layout/list1"/>
    <dgm:cxn modelId="{2A8B90F4-D599-4B2B-B463-1528D9CBC991}" type="presParOf" srcId="{1FA7E353-7164-49BB-81D8-1F5BA97F2B44}" destId="{8AB335A4-A321-4431-B212-6ABF0C0B4F2A}" srcOrd="1" destOrd="0" presId="urn:microsoft.com/office/officeart/2005/8/layout/list1"/>
    <dgm:cxn modelId="{F1057ED1-14C8-43E5-980F-9F3D4D92FC51}" type="presParOf" srcId="{EEB9EE6E-E944-4ED8-B201-97345F915F85}" destId="{F45987D3-EBF3-4A4C-B184-34BED6C8AA85}" srcOrd="21" destOrd="0" presId="urn:microsoft.com/office/officeart/2005/8/layout/list1"/>
    <dgm:cxn modelId="{58BA7EB6-A21D-4D7D-9474-45589329464C}" type="presParOf" srcId="{EEB9EE6E-E944-4ED8-B201-97345F915F85}" destId="{BCE7D001-344B-47BB-B76E-2AE5D7C368D9}" srcOrd="22" destOrd="0" presId="urn:microsoft.com/office/officeart/2005/8/layout/list1"/>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D4B476B-1972-4BB9-9252-96667E80582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57A8B3A7-AF97-4973-BFDA-0E6A2A11FD07}">
      <dgm:prSet phldrT="[Text]"/>
      <dgm:spPr>
        <a:solidFill>
          <a:srgbClr val="7030A0">
            <a:alpha val="40000"/>
          </a:srgbClr>
        </a:solidFill>
      </dgm:spPr>
      <dgm:t>
        <a:bodyPr/>
        <a:lstStyle/>
        <a:p>
          <a:r>
            <a:rPr lang="en-US" dirty="0" err="1"/>
            <a:t>Đầu</a:t>
          </a:r>
          <a:r>
            <a:rPr lang="en-US" dirty="0"/>
            <a:t> </a:t>
          </a:r>
          <a:r>
            <a:rPr lang="en-US" dirty="0" err="1"/>
            <a:t>thế</a:t>
          </a:r>
          <a:r>
            <a:rPr lang="en-US" dirty="0"/>
            <a:t> </a:t>
          </a:r>
          <a:r>
            <a:rPr lang="en-US" dirty="0" err="1"/>
            <a:t>kỷ</a:t>
          </a:r>
          <a:r>
            <a:rPr lang="en-US" dirty="0"/>
            <a:t> XVI, </a:t>
          </a:r>
          <a:r>
            <a:rPr lang="en-US" dirty="0" err="1"/>
            <a:t>chính</a:t>
          </a:r>
          <a:r>
            <a:rPr lang="en-US" dirty="0"/>
            <a:t> </a:t>
          </a:r>
          <a:r>
            <a:rPr lang="en-US" dirty="0" err="1"/>
            <a:t>quyền</a:t>
          </a:r>
          <a:r>
            <a:rPr lang="en-US" dirty="0"/>
            <a:t> </a:t>
          </a:r>
          <a:r>
            <a:rPr lang="en-US" dirty="0" err="1"/>
            <a:t>nhà</a:t>
          </a:r>
          <a:r>
            <a:rPr lang="en-US" dirty="0"/>
            <a:t> Lê </a:t>
          </a:r>
          <a:r>
            <a:rPr lang="en-US" dirty="0" err="1"/>
            <a:t>suy</a:t>
          </a:r>
          <a:r>
            <a:rPr lang="en-US" dirty="0"/>
            <a:t> </a:t>
          </a:r>
          <a:r>
            <a:rPr lang="en-US" dirty="0" err="1"/>
            <a:t>yếu</a:t>
          </a:r>
          <a:r>
            <a:rPr lang="en-US" dirty="0"/>
            <a:t> </a:t>
          </a:r>
          <a:r>
            <a:rPr lang="en-US" dirty="0" err="1"/>
            <a:t>nhanh</a:t>
          </a:r>
          <a:r>
            <a:rPr lang="en-US" dirty="0"/>
            <a:t> </a:t>
          </a:r>
          <a:r>
            <a:rPr lang="en-US" dirty="0" err="1"/>
            <a:t>chóng</a:t>
          </a:r>
          <a:endParaRPr lang="en-US" dirty="0"/>
        </a:p>
      </dgm:t>
    </dgm:pt>
    <dgm:pt modelId="{988550A0-EAF9-40E9-8C84-39FC81955D4C}" type="parTrans" cxnId="{454D3628-8B37-4605-827B-81CCC5E15BF6}">
      <dgm:prSet/>
      <dgm:spPr/>
      <dgm:t>
        <a:bodyPr/>
        <a:lstStyle/>
        <a:p>
          <a:endParaRPr lang="en-US"/>
        </a:p>
      </dgm:t>
    </dgm:pt>
    <dgm:pt modelId="{3C1C1871-CA68-461A-A3DF-908886172AE2}" type="sibTrans" cxnId="{454D3628-8B37-4605-827B-81CCC5E15BF6}">
      <dgm:prSet/>
      <dgm:spPr/>
      <dgm:t>
        <a:bodyPr/>
        <a:lstStyle/>
        <a:p>
          <a:endParaRPr lang="en-US"/>
        </a:p>
      </dgm:t>
    </dgm:pt>
    <dgm:pt modelId="{B5832BA7-0AE3-42A0-8A1D-DCA997528B90}">
      <dgm:prSet phldrT="[Text]"/>
      <dgm:spPr>
        <a:solidFill>
          <a:schemeClr val="accent6">
            <a:lumMod val="75000"/>
            <a:alpha val="40000"/>
          </a:schemeClr>
        </a:solidFill>
      </dgm:spPr>
      <dgm:t>
        <a:bodyPr/>
        <a:lstStyle/>
        <a:p>
          <a:r>
            <a:rPr lang="en-US" dirty="0" err="1"/>
            <a:t>Năm</a:t>
          </a:r>
          <a:r>
            <a:rPr lang="en-US" dirty="0"/>
            <a:t> 1527 </a:t>
          </a:r>
          <a:r>
            <a:rPr lang="vi-VN" dirty="0"/>
            <a:t>Đăng Dung được một số quan lại ủng hộ đã nhanh chóng phế truất vua Lê, chiếm lấy ngôi vua và lập ra nhà Mạc</a:t>
          </a:r>
          <a:endParaRPr lang="en-US" dirty="0"/>
        </a:p>
      </dgm:t>
    </dgm:pt>
    <dgm:pt modelId="{1CD0974B-B830-4B6D-BA19-2D9C01D90A9D}" type="parTrans" cxnId="{648286C2-1196-4097-AE9B-F50E6B0CEEAD}">
      <dgm:prSet/>
      <dgm:spPr/>
      <dgm:t>
        <a:bodyPr/>
        <a:lstStyle/>
        <a:p>
          <a:endParaRPr lang="en-US"/>
        </a:p>
      </dgm:t>
    </dgm:pt>
    <dgm:pt modelId="{F3DAB013-AF85-435C-B3D7-8E7C33CA87D2}" type="sibTrans" cxnId="{648286C2-1196-4097-AE9B-F50E6B0CEEAD}">
      <dgm:prSet/>
      <dgm:spPr/>
      <dgm:t>
        <a:bodyPr/>
        <a:lstStyle/>
        <a:p>
          <a:endParaRPr lang="en-US"/>
        </a:p>
      </dgm:t>
    </dgm:pt>
    <dgm:pt modelId="{597AC16B-A579-423C-BF3F-16E4F51CD4C8}">
      <dgm:prSet phldrT="[Text]"/>
      <dgm:spPr>
        <a:solidFill>
          <a:schemeClr val="accent2">
            <a:lumMod val="75000"/>
            <a:alpha val="40000"/>
          </a:schemeClr>
        </a:solidFill>
      </dgm:spPr>
      <dgm:t>
        <a:bodyPr/>
        <a:lstStyle/>
        <a:p>
          <a:r>
            <a:rPr lang="vi-VN" dirty="0"/>
            <a:t>Vương triều Mạc chính sách đối nội có 1 số mặt tích cực nhưng chính sách đối ngoại thì tỏ ra lúng túng với trong quan hệ với nhà Minh</a:t>
          </a:r>
          <a:endParaRPr lang="en-US" dirty="0"/>
        </a:p>
      </dgm:t>
    </dgm:pt>
    <dgm:pt modelId="{1CABC52F-62F5-4AE0-B2BB-B5FBFDAC8E50}" type="parTrans" cxnId="{C03C9126-53E8-4A07-84E9-334DDFAFE510}">
      <dgm:prSet/>
      <dgm:spPr/>
      <dgm:t>
        <a:bodyPr/>
        <a:lstStyle/>
        <a:p>
          <a:endParaRPr lang="en-US"/>
        </a:p>
      </dgm:t>
    </dgm:pt>
    <dgm:pt modelId="{B45C8496-B21A-447F-BCD1-539005217A84}" type="sibTrans" cxnId="{C03C9126-53E8-4A07-84E9-334DDFAFE510}">
      <dgm:prSet/>
      <dgm:spPr/>
      <dgm:t>
        <a:bodyPr/>
        <a:lstStyle/>
        <a:p>
          <a:endParaRPr lang="en-US"/>
        </a:p>
      </dgm:t>
    </dgm:pt>
    <dgm:pt modelId="{B288394D-FA41-4DB5-BE32-457909807C93}">
      <dgm:prSet phldrT="[Text]"/>
      <dgm:spPr>
        <a:solidFill>
          <a:srgbClr val="FF0000">
            <a:alpha val="40000"/>
          </a:srgbClr>
        </a:solidFill>
      </dgm:spPr>
      <dgm:t>
        <a:bodyPr/>
        <a:lstStyle/>
        <a:p>
          <a:r>
            <a:rPr lang="vi-VN" dirty="0"/>
            <a:t>Năm 1540, Mạc Đăng dung cùng với 40 viên quan đem sổ sách lên tận cửa Nam Quan để nộp và trả lại cho nhà Minh </a:t>
          </a:r>
          <a:endParaRPr lang="en-US" dirty="0"/>
        </a:p>
      </dgm:t>
    </dgm:pt>
    <dgm:pt modelId="{07E09077-D4D2-4525-93BE-B0917FF6D4B9}" type="parTrans" cxnId="{A49103F9-BD2C-4285-A186-461191C770AF}">
      <dgm:prSet/>
      <dgm:spPr/>
      <dgm:t>
        <a:bodyPr/>
        <a:lstStyle/>
        <a:p>
          <a:endParaRPr lang="en-US"/>
        </a:p>
      </dgm:t>
    </dgm:pt>
    <dgm:pt modelId="{53056DC2-9695-46CC-910F-E99226BA3A88}" type="sibTrans" cxnId="{A49103F9-BD2C-4285-A186-461191C770AF}">
      <dgm:prSet/>
      <dgm:spPr/>
      <dgm:t>
        <a:bodyPr/>
        <a:lstStyle/>
        <a:p>
          <a:endParaRPr lang="en-US"/>
        </a:p>
      </dgm:t>
    </dgm:pt>
    <dgm:pt modelId="{70A6D799-69BC-4C09-BE22-0B5708D251FE}" type="pres">
      <dgm:prSet presAssocID="{8D4B476B-1972-4BB9-9252-96667E805826}" presName="Name0" presStyleCnt="0">
        <dgm:presLayoutVars>
          <dgm:dir/>
          <dgm:resizeHandles val="exact"/>
        </dgm:presLayoutVars>
      </dgm:prSet>
      <dgm:spPr/>
    </dgm:pt>
    <dgm:pt modelId="{7ED8A423-E37A-4B8F-AF3B-EDB4B9EE6D93}" type="pres">
      <dgm:prSet presAssocID="{57A8B3A7-AF97-4973-BFDA-0E6A2A11FD07}" presName="composite" presStyleCnt="0"/>
      <dgm:spPr/>
    </dgm:pt>
    <dgm:pt modelId="{0EC99B64-423F-4109-8E9E-51DAE26A0319}" type="pres">
      <dgm:prSet presAssocID="{57A8B3A7-AF97-4973-BFDA-0E6A2A11FD07}" presName="rect1" presStyleLbl="trAlignAcc1" presStyleIdx="0" presStyleCnt="4" custScaleX="196648" custLinFactNeighborX="23517" custLinFactNeighborY="-11744">
        <dgm:presLayoutVars>
          <dgm:bulletEnabled val="1"/>
        </dgm:presLayoutVars>
      </dgm:prSet>
      <dgm:spPr/>
    </dgm:pt>
    <dgm:pt modelId="{E54EDB14-2FEE-4321-8569-03277F4B0931}" type="pres">
      <dgm:prSet presAssocID="{57A8B3A7-AF97-4973-BFDA-0E6A2A11FD07}" presName="rect2" presStyleLbl="fgImgPlace1" presStyleIdx="0" presStyleCnt="4" custScaleX="266499" custScaleY="93868" custLinFactX="-133930" custLinFactNeighborX="-200000" custLinFactNeighborY="-779"/>
      <dgm:spPr>
        <a:blipFill rotWithShape="1">
          <a:blip xmlns:r="http://schemas.openxmlformats.org/officeDocument/2006/relationships" r:embed="rId1"/>
          <a:srcRect/>
          <a:stretch>
            <a:fillRect t="-7000" b="-7000"/>
          </a:stretch>
        </a:blipFill>
      </dgm:spPr>
    </dgm:pt>
    <dgm:pt modelId="{EEA641FD-1408-4F62-998E-FB78E013F0E0}" type="pres">
      <dgm:prSet presAssocID="{3C1C1871-CA68-461A-A3DF-908886172AE2}" presName="sibTrans" presStyleCnt="0"/>
      <dgm:spPr/>
    </dgm:pt>
    <dgm:pt modelId="{B4259AB5-D6E7-42F1-8532-6DCA2B7EAE93}" type="pres">
      <dgm:prSet presAssocID="{B5832BA7-0AE3-42A0-8A1D-DCA997528B90}" presName="composite" presStyleCnt="0"/>
      <dgm:spPr/>
    </dgm:pt>
    <dgm:pt modelId="{658BB6F1-BA21-4678-AF54-A817BB3D0B9F}" type="pres">
      <dgm:prSet presAssocID="{B5832BA7-0AE3-42A0-8A1D-DCA997528B90}" presName="rect1" presStyleLbl="trAlignAcc1" presStyleIdx="1" presStyleCnt="4" custScaleX="190077" custLinFactNeighborX="23517" custLinFactNeighborY="-11744">
        <dgm:presLayoutVars>
          <dgm:bulletEnabled val="1"/>
        </dgm:presLayoutVars>
      </dgm:prSet>
      <dgm:spPr/>
    </dgm:pt>
    <dgm:pt modelId="{3102D486-A305-462B-B3A0-1B02E7E311F7}" type="pres">
      <dgm:prSet presAssocID="{B5832BA7-0AE3-42A0-8A1D-DCA997528B90}" presName="rect2" presStyleLbl="fgImgPlace1" presStyleIdx="1" presStyleCnt="4" custScaleX="266499" custScaleY="93868" custLinFactX="-133930" custLinFactNeighborX="-200000" custLinFactNeighborY="-779"/>
      <dgm:spPr>
        <a:blipFill rotWithShape="1">
          <a:blip xmlns:r="http://schemas.openxmlformats.org/officeDocument/2006/relationships" r:embed="rId2"/>
          <a:srcRect/>
          <a:stretch>
            <a:fillRect l="-64000" r="-64000"/>
          </a:stretch>
        </a:blipFill>
      </dgm:spPr>
    </dgm:pt>
    <dgm:pt modelId="{8BCF473E-DF82-4C3D-A576-B20991980841}" type="pres">
      <dgm:prSet presAssocID="{F3DAB013-AF85-435C-B3D7-8E7C33CA87D2}" presName="sibTrans" presStyleCnt="0"/>
      <dgm:spPr/>
    </dgm:pt>
    <dgm:pt modelId="{EFF23DA2-0763-431D-B2F4-9D269A580B76}" type="pres">
      <dgm:prSet presAssocID="{597AC16B-A579-423C-BF3F-16E4F51CD4C8}" presName="composite" presStyleCnt="0"/>
      <dgm:spPr/>
    </dgm:pt>
    <dgm:pt modelId="{C567269B-0521-47EC-A118-3D19A8A77DF0}" type="pres">
      <dgm:prSet presAssocID="{597AC16B-A579-423C-BF3F-16E4F51CD4C8}" presName="rect1" presStyleLbl="trAlignAcc1" presStyleIdx="2" presStyleCnt="4" custScaleX="190077" custLinFactNeighborX="23517" custLinFactNeighborY="-11744">
        <dgm:presLayoutVars>
          <dgm:bulletEnabled val="1"/>
        </dgm:presLayoutVars>
      </dgm:prSet>
      <dgm:spPr/>
    </dgm:pt>
    <dgm:pt modelId="{2A272787-EBE2-4787-B9C6-15C7ABCD9EC6}" type="pres">
      <dgm:prSet presAssocID="{597AC16B-A579-423C-BF3F-16E4F51CD4C8}" presName="rect2" presStyleLbl="fgImgPlace1" presStyleIdx="2" presStyleCnt="4" custScaleX="266499" custScaleY="93868" custLinFactX="-133930" custLinFactNeighborX="-200000" custLinFactNeighborY="-779"/>
      <dgm:spPr>
        <a:blipFill rotWithShape="1">
          <a:blip xmlns:r="http://schemas.openxmlformats.org/officeDocument/2006/relationships" r:embed="rId3"/>
          <a:srcRect/>
          <a:stretch>
            <a:fillRect t="-76000" b="-76000"/>
          </a:stretch>
        </a:blipFill>
      </dgm:spPr>
    </dgm:pt>
    <dgm:pt modelId="{F9AE55D8-E33A-4156-9125-E0767833927E}" type="pres">
      <dgm:prSet presAssocID="{B45C8496-B21A-447F-BCD1-539005217A84}" presName="sibTrans" presStyleCnt="0"/>
      <dgm:spPr/>
    </dgm:pt>
    <dgm:pt modelId="{DA9543A4-F10B-4B03-AAC9-16B3E44D79A1}" type="pres">
      <dgm:prSet presAssocID="{B288394D-FA41-4DB5-BE32-457909807C93}" presName="composite" presStyleCnt="0"/>
      <dgm:spPr/>
    </dgm:pt>
    <dgm:pt modelId="{01463B70-2C82-4F2F-961E-B636A6D9E1CF}" type="pres">
      <dgm:prSet presAssocID="{B288394D-FA41-4DB5-BE32-457909807C93}" presName="rect1" presStyleLbl="trAlignAcc1" presStyleIdx="3" presStyleCnt="4" custScaleX="190077" custLinFactNeighborX="23517" custLinFactNeighborY="-11744">
        <dgm:presLayoutVars>
          <dgm:bulletEnabled val="1"/>
        </dgm:presLayoutVars>
      </dgm:prSet>
      <dgm:spPr/>
    </dgm:pt>
    <dgm:pt modelId="{601B6BFA-1485-42A1-8376-1A1222589718}" type="pres">
      <dgm:prSet presAssocID="{B288394D-FA41-4DB5-BE32-457909807C93}" presName="rect2" presStyleLbl="fgImgPlace1" presStyleIdx="3" presStyleCnt="4" custScaleX="266499" custScaleY="93868" custLinFactX="-133930" custLinFactNeighborX="-200000" custLinFactNeighborY="-779"/>
      <dgm:spPr>
        <a:blipFill rotWithShape="1">
          <a:blip xmlns:r="http://schemas.openxmlformats.org/officeDocument/2006/relationships" r:embed="rId4"/>
          <a:srcRect/>
          <a:stretch>
            <a:fillRect t="-13000" b="-13000"/>
          </a:stretch>
        </a:blipFill>
      </dgm:spPr>
    </dgm:pt>
  </dgm:ptLst>
  <dgm:cxnLst>
    <dgm:cxn modelId="{0E43ED22-00F1-4857-B001-9B58FA9A6B2F}" type="presOf" srcId="{B288394D-FA41-4DB5-BE32-457909807C93}" destId="{01463B70-2C82-4F2F-961E-B636A6D9E1CF}" srcOrd="0" destOrd="0" presId="urn:microsoft.com/office/officeart/2008/layout/PictureStrips"/>
    <dgm:cxn modelId="{C03C9126-53E8-4A07-84E9-334DDFAFE510}" srcId="{8D4B476B-1972-4BB9-9252-96667E805826}" destId="{597AC16B-A579-423C-BF3F-16E4F51CD4C8}" srcOrd="2" destOrd="0" parTransId="{1CABC52F-62F5-4AE0-B2BB-B5FBFDAC8E50}" sibTransId="{B45C8496-B21A-447F-BCD1-539005217A84}"/>
    <dgm:cxn modelId="{454D3628-8B37-4605-827B-81CCC5E15BF6}" srcId="{8D4B476B-1972-4BB9-9252-96667E805826}" destId="{57A8B3A7-AF97-4973-BFDA-0E6A2A11FD07}" srcOrd="0" destOrd="0" parTransId="{988550A0-EAF9-40E9-8C84-39FC81955D4C}" sibTransId="{3C1C1871-CA68-461A-A3DF-908886172AE2}"/>
    <dgm:cxn modelId="{02F9B837-85D5-4A56-BD61-CCBB064D831F}" type="presOf" srcId="{8D4B476B-1972-4BB9-9252-96667E805826}" destId="{70A6D799-69BC-4C09-BE22-0B5708D251FE}" srcOrd="0" destOrd="0" presId="urn:microsoft.com/office/officeart/2008/layout/PictureStrips"/>
    <dgm:cxn modelId="{205F4580-B052-4BE5-87B4-BFEC0F3BD5B5}" type="presOf" srcId="{597AC16B-A579-423C-BF3F-16E4F51CD4C8}" destId="{C567269B-0521-47EC-A118-3D19A8A77DF0}" srcOrd="0" destOrd="0" presId="urn:microsoft.com/office/officeart/2008/layout/PictureStrips"/>
    <dgm:cxn modelId="{55B0ED87-9DC8-46DA-AA67-975BEAC0AAC1}" type="presOf" srcId="{57A8B3A7-AF97-4973-BFDA-0E6A2A11FD07}" destId="{0EC99B64-423F-4109-8E9E-51DAE26A0319}" srcOrd="0" destOrd="0" presId="urn:microsoft.com/office/officeart/2008/layout/PictureStrips"/>
    <dgm:cxn modelId="{648286C2-1196-4097-AE9B-F50E6B0CEEAD}" srcId="{8D4B476B-1972-4BB9-9252-96667E805826}" destId="{B5832BA7-0AE3-42A0-8A1D-DCA997528B90}" srcOrd="1" destOrd="0" parTransId="{1CD0974B-B830-4B6D-BA19-2D9C01D90A9D}" sibTransId="{F3DAB013-AF85-435C-B3D7-8E7C33CA87D2}"/>
    <dgm:cxn modelId="{A51890F8-B943-484A-B3B1-25B7916E5893}" type="presOf" srcId="{B5832BA7-0AE3-42A0-8A1D-DCA997528B90}" destId="{658BB6F1-BA21-4678-AF54-A817BB3D0B9F}" srcOrd="0" destOrd="0" presId="urn:microsoft.com/office/officeart/2008/layout/PictureStrips"/>
    <dgm:cxn modelId="{A49103F9-BD2C-4285-A186-461191C770AF}" srcId="{8D4B476B-1972-4BB9-9252-96667E805826}" destId="{B288394D-FA41-4DB5-BE32-457909807C93}" srcOrd="3" destOrd="0" parTransId="{07E09077-D4D2-4525-93BE-B0917FF6D4B9}" sibTransId="{53056DC2-9695-46CC-910F-E99226BA3A88}"/>
    <dgm:cxn modelId="{0C913321-2499-48FB-A8E6-2D2B7DAE1606}" type="presParOf" srcId="{70A6D799-69BC-4C09-BE22-0B5708D251FE}" destId="{7ED8A423-E37A-4B8F-AF3B-EDB4B9EE6D93}" srcOrd="0" destOrd="0" presId="urn:microsoft.com/office/officeart/2008/layout/PictureStrips"/>
    <dgm:cxn modelId="{05B019EC-BDBF-4098-BEF4-884722567A4A}" type="presParOf" srcId="{7ED8A423-E37A-4B8F-AF3B-EDB4B9EE6D93}" destId="{0EC99B64-423F-4109-8E9E-51DAE26A0319}" srcOrd="0" destOrd="0" presId="urn:microsoft.com/office/officeart/2008/layout/PictureStrips"/>
    <dgm:cxn modelId="{C5B43A74-F465-4D28-8437-D46B89D80291}" type="presParOf" srcId="{7ED8A423-E37A-4B8F-AF3B-EDB4B9EE6D93}" destId="{E54EDB14-2FEE-4321-8569-03277F4B0931}" srcOrd="1" destOrd="0" presId="urn:microsoft.com/office/officeart/2008/layout/PictureStrips"/>
    <dgm:cxn modelId="{41C84135-063D-416A-8FDF-C93F7827FA9C}" type="presParOf" srcId="{70A6D799-69BC-4C09-BE22-0B5708D251FE}" destId="{EEA641FD-1408-4F62-998E-FB78E013F0E0}" srcOrd="1" destOrd="0" presId="urn:microsoft.com/office/officeart/2008/layout/PictureStrips"/>
    <dgm:cxn modelId="{467DB557-9FB9-42A1-804B-54983B6D44DD}" type="presParOf" srcId="{70A6D799-69BC-4C09-BE22-0B5708D251FE}" destId="{B4259AB5-D6E7-42F1-8532-6DCA2B7EAE93}" srcOrd="2" destOrd="0" presId="urn:microsoft.com/office/officeart/2008/layout/PictureStrips"/>
    <dgm:cxn modelId="{F4CD4AF9-84FC-40EC-A83C-9424B4E599EF}" type="presParOf" srcId="{B4259AB5-D6E7-42F1-8532-6DCA2B7EAE93}" destId="{658BB6F1-BA21-4678-AF54-A817BB3D0B9F}" srcOrd="0" destOrd="0" presId="urn:microsoft.com/office/officeart/2008/layout/PictureStrips"/>
    <dgm:cxn modelId="{643DB062-82CC-499E-BB94-CD8C525BDD0A}" type="presParOf" srcId="{B4259AB5-D6E7-42F1-8532-6DCA2B7EAE93}" destId="{3102D486-A305-462B-B3A0-1B02E7E311F7}" srcOrd="1" destOrd="0" presId="urn:microsoft.com/office/officeart/2008/layout/PictureStrips"/>
    <dgm:cxn modelId="{39F3F707-D560-413E-A5C5-D4FCD21B3B0B}" type="presParOf" srcId="{70A6D799-69BC-4C09-BE22-0B5708D251FE}" destId="{8BCF473E-DF82-4C3D-A576-B20991980841}" srcOrd="3" destOrd="0" presId="urn:microsoft.com/office/officeart/2008/layout/PictureStrips"/>
    <dgm:cxn modelId="{6728C69D-6233-4FFC-BCD3-CF40E9E99D9F}" type="presParOf" srcId="{70A6D799-69BC-4C09-BE22-0B5708D251FE}" destId="{EFF23DA2-0763-431D-B2F4-9D269A580B76}" srcOrd="4" destOrd="0" presId="urn:microsoft.com/office/officeart/2008/layout/PictureStrips"/>
    <dgm:cxn modelId="{973265BB-4000-4F75-80FD-5D23F1F25F17}" type="presParOf" srcId="{EFF23DA2-0763-431D-B2F4-9D269A580B76}" destId="{C567269B-0521-47EC-A118-3D19A8A77DF0}" srcOrd="0" destOrd="0" presId="urn:microsoft.com/office/officeart/2008/layout/PictureStrips"/>
    <dgm:cxn modelId="{C651877C-0B3D-4E20-9C2B-7FBF16FF3C9A}" type="presParOf" srcId="{EFF23DA2-0763-431D-B2F4-9D269A580B76}" destId="{2A272787-EBE2-4787-B9C6-15C7ABCD9EC6}" srcOrd="1" destOrd="0" presId="urn:microsoft.com/office/officeart/2008/layout/PictureStrips"/>
    <dgm:cxn modelId="{9A80E57F-6B07-4DAC-997C-47E0CD24697A}" type="presParOf" srcId="{70A6D799-69BC-4C09-BE22-0B5708D251FE}" destId="{F9AE55D8-E33A-4156-9125-E0767833927E}" srcOrd="5" destOrd="0" presId="urn:microsoft.com/office/officeart/2008/layout/PictureStrips"/>
    <dgm:cxn modelId="{B2132FAF-6D0E-4FC9-AFB5-7726D1ABB354}" type="presParOf" srcId="{70A6D799-69BC-4C09-BE22-0B5708D251FE}" destId="{DA9543A4-F10B-4B03-AAC9-16B3E44D79A1}" srcOrd="6" destOrd="0" presId="urn:microsoft.com/office/officeart/2008/layout/PictureStrips"/>
    <dgm:cxn modelId="{CD844EFB-3F2C-4A5B-A042-E81E7EF49BDF}" type="presParOf" srcId="{DA9543A4-F10B-4B03-AAC9-16B3E44D79A1}" destId="{01463B70-2C82-4F2F-961E-B636A6D9E1CF}" srcOrd="0" destOrd="0" presId="urn:microsoft.com/office/officeart/2008/layout/PictureStrips"/>
    <dgm:cxn modelId="{CCF2B21A-2EC6-4D2F-8772-531787D1B96F}" type="presParOf" srcId="{DA9543A4-F10B-4B03-AAC9-16B3E44D79A1}" destId="{601B6BFA-1485-42A1-8376-1A1222589718}"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E26E94C5-C325-4C2E-AA08-E99E2B0C8C24}"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B4FAEE5-615C-47BA-81DA-6135663FB283}">
      <dgm:prSet phldrT="[Text]" custT="1"/>
      <dgm:spPr>
        <a:solidFill>
          <a:srgbClr val="7030A0"/>
        </a:solidFill>
      </dgm:spPr>
      <dgm:t>
        <a:bodyPr/>
        <a:lstStyle/>
        <a:p>
          <a:pPr algn="just">
            <a:buFont typeface="Wingdings" panose="05000000000000000000" pitchFamily="2" charset="2"/>
            <a:buChar char="Ø"/>
          </a:pPr>
          <a:r>
            <a:rPr lang="en-US" altLang="en-US" sz="2400" dirty="0" err="1">
              <a:solidFill>
                <a:schemeClr val="bg1"/>
              </a:solidFill>
              <a:latin typeface="+mn-lt"/>
              <a:cs typeface="Times New Roman" panose="02020603050405020304" pitchFamily="18" charset="0"/>
            </a:rPr>
            <a:t>Năm</a:t>
          </a:r>
          <a:r>
            <a:rPr lang="en-US" altLang="en-US" sz="2400" dirty="0">
              <a:solidFill>
                <a:schemeClr val="bg1"/>
              </a:solidFill>
              <a:latin typeface="+mn-lt"/>
              <a:cs typeface="Times New Roman" panose="02020603050405020304" pitchFamily="18" charset="0"/>
            </a:rPr>
            <a:t> 1533, </a:t>
          </a:r>
          <a:r>
            <a:rPr lang="en-US" altLang="en-US" sz="2400" dirty="0" err="1">
              <a:solidFill>
                <a:schemeClr val="bg1"/>
              </a:solidFill>
              <a:latin typeface="+mn-lt"/>
              <a:cs typeface="Times New Roman" panose="02020603050405020304" pitchFamily="18" charset="0"/>
            </a:rPr>
            <a:t>Nguyễn</a:t>
          </a:r>
          <a:r>
            <a:rPr lang="en-US" altLang="en-US" sz="2400" dirty="0">
              <a:solidFill>
                <a:schemeClr val="bg1"/>
              </a:solidFill>
              <a:latin typeface="+mn-lt"/>
              <a:cs typeface="Times New Roman" panose="02020603050405020304" pitchFamily="18" charset="0"/>
            </a:rPr>
            <a:t> Kim </a:t>
          </a:r>
          <a:r>
            <a:rPr lang="en-US" altLang="en-US" sz="2400" dirty="0" err="1">
              <a:solidFill>
                <a:schemeClr val="bg1"/>
              </a:solidFill>
              <a:latin typeface="+mn-lt"/>
              <a:cs typeface="Times New Roman" panose="02020603050405020304" pitchFamily="18" charset="0"/>
            </a:rPr>
            <a:t>đưa</a:t>
          </a:r>
          <a:r>
            <a:rPr lang="en-US" altLang="en-US" sz="2400" dirty="0">
              <a:solidFill>
                <a:schemeClr val="bg1"/>
              </a:solidFill>
              <a:latin typeface="+mn-lt"/>
              <a:cs typeface="Times New Roman" panose="02020603050405020304" pitchFamily="18" charset="0"/>
            </a:rPr>
            <a:t> Lê </a:t>
          </a:r>
          <a:r>
            <a:rPr lang="en-US" altLang="en-US" sz="2400" dirty="0" err="1">
              <a:solidFill>
                <a:schemeClr val="bg1"/>
              </a:solidFill>
              <a:latin typeface="+mn-lt"/>
              <a:cs typeface="Times New Roman" panose="02020603050405020304" pitchFamily="18" charset="0"/>
            </a:rPr>
            <a:t>Duy</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Ninh</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làm</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vua</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lập</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lại</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triều</a:t>
          </a:r>
          <a:r>
            <a:rPr lang="en-US" altLang="en-US" sz="2400" dirty="0">
              <a:solidFill>
                <a:schemeClr val="bg1"/>
              </a:solidFill>
              <a:latin typeface="+mn-lt"/>
              <a:cs typeface="Times New Roman" panose="02020603050405020304" pitchFamily="18" charset="0"/>
            </a:rPr>
            <a:t> Lê (Lê </a:t>
          </a:r>
          <a:r>
            <a:rPr lang="en-US" altLang="en-US" sz="2400" dirty="0" err="1">
              <a:solidFill>
                <a:schemeClr val="bg1"/>
              </a:solidFill>
              <a:latin typeface="+mn-lt"/>
              <a:cs typeface="Times New Roman" panose="02020603050405020304" pitchFamily="18" charset="0"/>
            </a:rPr>
            <a:t>Trung</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hưng</a:t>
          </a:r>
          <a:r>
            <a:rPr lang="en-US" altLang="en-US" sz="2400" dirty="0">
              <a:solidFill>
                <a:schemeClr val="bg1"/>
              </a:solidFill>
              <a:latin typeface="+mn-lt"/>
              <a:cs typeface="Times New Roman" panose="02020603050405020304" pitchFamily="18" charset="0"/>
            </a:rPr>
            <a:t> (1533 - 1789). </a:t>
          </a:r>
          <a:r>
            <a:rPr lang="en-US" altLang="en-US" sz="2400" dirty="0" err="1">
              <a:solidFill>
                <a:schemeClr val="bg1"/>
              </a:solidFill>
              <a:latin typeface="+mn-lt"/>
              <a:cs typeface="Times New Roman" panose="02020603050405020304" pitchFamily="18" charset="0"/>
            </a:rPr>
            <a:t>Nguyễn</a:t>
          </a:r>
          <a:r>
            <a:rPr lang="en-US" altLang="en-US" sz="2400" dirty="0">
              <a:solidFill>
                <a:schemeClr val="bg1"/>
              </a:solidFill>
              <a:latin typeface="+mn-lt"/>
              <a:cs typeface="Times New Roman" panose="02020603050405020304" pitchFamily="18" charset="0"/>
            </a:rPr>
            <a:t> Kim </a:t>
          </a:r>
          <a:r>
            <a:rPr lang="en-US" altLang="en-US" sz="2400" dirty="0" err="1">
              <a:solidFill>
                <a:schemeClr val="bg1"/>
              </a:solidFill>
              <a:latin typeface="+mn-lt"/>
              <a:cs typeface="Times New Roman" panose="02020603050405020304" pitchFamily="18" charset="0"/>
            </a:rPr>
            <a:t>tập</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hợp</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cựu</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thần</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nhà</a:t>
          </a:r>
          <a:r>
            <a:rPr lang="en-US" altLang="en-US" sz="2400" dirty="0">
              <a:solidFill>
                <a:schemeClr val="bg1"/>
              </a:solidFill>
              <a:latin typeface="+mn-lt"/>
              <a:cs typeface="Times New Roman" panose="02020603050405020304" pitchFamily="18" charset="0"/>
            </a:rPr>
            <a:t> Lê </a:t>
          </a:r>
          <a:r>
            <a:rPr lang="en-US" altLang="en-US" sz="2400" dirty="0" err="1">
              <a:solidFill>
                <a:schemeClr val="bg1"/>
              </a:solidFill>
              <a:latin typeface="+mn-lt"/>
              <a:cs typeface="Times New Roman" panose="02020603050405020304" pitchFamily="18" charset="0"/>
            </a:rPr>
            <a:t>chống</a:t>
          </a:r>
          <a:r>
            <a:rPr lang="en-US" altLang="en-US" sz="2400" dirty="0">
              <a:solidFill>
                <a:schemeClr val="bg1"/>
              </a:solidFill>
              <a:latin typeface="+mn-lt"/>
              <a:cs typeface="Times New Roman" panose="02020603050405020304" pitchFamily="18" charset="0"/>
            </a:rPr>
            <a:t> </a:t>
          </a:r>
          <a:r>
            <a:rPr lang="en-US" altLang="en-US" sz="2400" dirty="0" err="1">
              <a:solidFill>
                <a:schemeClr val="bg1"/>
              </a:solidFill>
              <a:latin typeface="+mn-lt"/>
              <a:cs typeface="Times New Roman" panose="02020603050405020304" pitchFamily="18" charset="0"/>
            </a:rPr>
            <a:t>Mạc</a:t>
          </a:r>
          <a:endParaRPr lang="en-US" sz="2400" dirty="0">
            <a:solidFill>
              <a:schemeClr val="bg1"/>
            </a:solidFill>
          </a:endParaRPr>
        </a:p>
      </dgm:t>
    </dgm:pt>
    <dgm:pt modelId="{3228CF90-EC4B-4C49-B828-2D1DE7FA8D35}" type="parTrans" cxnId="{078528FB-3AF1-4968-A037-6381BBC376C4}">
      <dgm:prSet/>
      <dgm:spPr/>
      <dgm:t>
        <a:bodyPr/>
        <a:lstStyle/>
        <a:p>
          <a:endParaRPr lang="en-US"/>
        </a:p>
      </dgm:t>
    </dgm:pt>
    <dgm:pt modelId="{FA59CF04-5381-4611-A1A7-1659D898AD1B}" type="sibTrans" cxnId="{078528FB-3AF1-4968-A037-6381BBC376C4}">
      <dgm:prSet/>
      <dgm:spPr>
        <a:solidFill>
          <a:srgbClr val="FFFF00">
            <a:alpha val="90000"/>
          </a:srgbClr>
        </a:solidFill>
      </dgm:spPr>
      <dgm:t>
        <a:bodyPr/>
        <a:lstStyle/>
        <a:p>
          <a:endParaRPr lang="en-US">
            <a:solidFill>
              <a:srgbClr val="FF0000"/>
            </a:solidFill>
          </a:endParaRPr>
        </a:p>
      </dgm:t>
    </dgm:pt>
    <dgm:pt modelId="{7671FD72-063E-4455-97D6-D64964538BF9}">
      <dgm:prSet phldrT="[Text]" custT="1"/>
      <dgm:spPr>
        <a:solidFill>
          <a:srgbClr val="7030A0"/>
        </a:solidFill>
      </dgm:spPr>
      <dgm:t>
        <a:bodyPr/>
        <a:lstStyle/>
        <a:p>
          <a:pPr algn="just"/>
          <a:r>
            <a:rPr lang="vi-VN" sz="2400" dirty="0">
              <a:solidFill>
                <a:schemeClr val="bg1"/>
              </a:solidFill>
            </a:rPr>
            <a:t>Cuối năm 1543 nhà Lê chiếm được Tây Đô,Thanh Hóa, Nghệ đất nước ta tồn tại 2 vương triều là nhà Mạc (Bắc triều) đóng đô ở Thăng Long và triều Lê Trung Hưng ở Thanh Hóa (Nam triều). </a:t>
          </a:r>
          <a:endParaRPr lang="en-US" sz="2400" dirty="0">
            <a:solidFill>
              <a:schemeClr val="bg1"/>
            </a:solidFill>
          </a:endParaRPr>
        </a:p>
      </dgm:t>
    </dgm:pt>
    <dgm:pt modelId="{467197D8-B72B-4D5C-A5F1-A2A8AC00F5AD}" type="parTrans" cxnId="{3EF89891-D0CA-44D9-9196-23D06AFCCE16}">
      <dgm:prSet/>
      <dgm:spPr/>
      <dgm:t>
        <a:bodyPr/>
        <a:lstStyle/>
        <a:p>
          <a:endParaRPr lang="en-US"/>
        </a:p>
      </dgm:t>
    </dgm:pt>
    <dgm:pt modelId="{7FA12F75-9FD5-48AC-8E1E-226FB906B836}" type="sibTrans" cxnId="{3EF89891-D0CA-44D9-9196-23D06AFCCE16}">
      <dgm:prSet/>
      <dgm:spPr>
        <a:solidFill>
          <a:srgbClr val="FFFF00">
            <a:alpha val="90000"/>
          </a:srgbClr>
        </a:solidFill>
      </dgm:spPr>
      <dgm:t>
        <a:bodyPr/>
        <a:lstStyle/>
        <a:p>
          <a:endParaRPr lang="en-US">
            <a:solidFill>
              <a:srgbClr val="FF0000"/>
            </a:solidFill>
          </a:endParaRPr>
        </a:p>
      </dgm:t>
    </dgm:pt>
    <dgm:pt modelId="{C4990531-8116-4682-800A-C046C8D4A417}">
      <dgm:prSet phldrT="[Text]" custT="1"/>
      <dgm:spPr>
        <a:solidFill>
          <a:srgbClr val="7030A0"/>
        </a:solidFill>
      </dgm:spPr>
      <dgm:t>
        <a:bodyPr/>
        <a:lstStyle/>
        <a:p>
          <a:pPr algn="just"/>
          <a:r>
            <a:rPr lang="vi-VN" sz="2400" dirty="0">
              <a:solidFill>
                <a:schemeClr val="bg1"/>
              </a:solidFill>
            </a:rPr>
            <a:t>Chiến tranh giữa hai bên liên tiếp xảy ra</a:t>
          </a:r>
          <a:r>
            <a:rPr lang="en-US" sz="2400" dirty="0">
              <a:solidFill>
                <a:schemeClr val="bg1"/>
              </a:solidFill>
            </a:rPr>
            <a:t> </a:t>
          </a:r>
          <a:r>
            <a:rPr lang="en-US" sz="2400" dirty="0" err="1">
              <a:solidFill>
                <a:schemeClr val="bg1"/>
              </a:solidFill>
            </a:rPr>
            <a:t>kéo</a:t>
          </a:r>
          <a:r>
            <a:rPr lang="en-US" sz="2400" dirty="0">
              <a:solidFill>
                <a:schemeClr val="bg1"/>
              </a:solidFill>
            </a:rPr>
            <a:t> </a:t>
          </a:r>
          <a:r>
            <a:rPr lang="en-US" sz="2400" dirty="0" err="1">
              <a:solidFill>
                <a:schemeClr val="bg1"/>
              </a:solidFill>
            </a:rPr>
            <a:t>dài</a:t>
          </a:r>
          <a:r>
            <a:rPr lang="en-US" sz="2400" dirty="0">
              <a:solidFill>
                <a:schemeClr val="bg1"/>
              </a:solidFill>
            </a:rPr>
            <a:t> </a:t>
          </a:r>
          <a:r>
            <a:rPr lang="en-US" sz="2400" dirty="0" err="1">
              <a:solidFill>
                <a:schemeClr val="bg1"/>
              </a:solidFill>
            </a:rPr>
            <a:t>khoảng</a:t>
          </a:r>
          <a:r>
            <a:rPr lang="en-US" sz="2400" dirty="0">
              <a:solidFill>
                <a:schemeClr val="bg1"/>
              </a:solidFill>
            </a:rPr>
            <a:t> 50 </a:t>
          </a:r>
          <a:r>
            <a:rPr lang="en-US" sz="2400" dirty="0" err="1">
              <a:solidFill>
                <a:schemeClr val="bg1"/>
              </a:solidFill>
            </a:rPr>
            <a:t>năm</a:t>
          </a:r>
          <a:r>
            <a:rPr lang="en-US" sz="2400" dirty="0">
              <a:solidFill>
                <a:schemeClr val="bg1"/>
              </a:solidFill>
            </a:rPr>
            <a:t> (1545-1592)</a:t>
          </a:r>
        </a:p>
      </dgm:t>
    </dgm:pt>
    <dgm:pt modelId="{24CDF6F2-E15C-44E4-A3BC-A6C92520F621}" type="parTrans" cxnId="{C52EE8B1-3822-4422-A3C0-02F416CCD28B}">
      <dgm:prSet/>
      <dgm:spPr/>
      <dgm:t>
        <a:bodyPr/>
        <a:lstStyle/>
        <a:p>
          <a:endParaRPr lang="en-US"/>
        </a:p>
      </dgm:t>
    </dgm:pt>
    <dgm:pt modelId="{55C7573F-431F-4BE6-8FD4-0BC39C1CDDC4}" type="sibTrans" cxnId="{C52EE8B1-3822-4422-A3C0-02F416CCD28B}">
      <dgm:prSet/>
      <dgm:spPr/>
      <dgm:t>
        <a:bodyPr/>
        <a:lstStyle/>
        <a:p>
          <a:endParaRPr lang="en-US"/>
        </a:p>
      </dgm:t>
    </dgm:pt>
    <dgm:pt modelId="{080B633E-868F-4222-A9D1-33211A0C9956}" type="pres">
      <dgm:prSet presAssocID="{E26E94C5-C325-4C2E-AA08-E99E2B0C8C24}" presName="outerComposite" presStyleCnt="0">
        <dgm:presLayoutVars>
          <dgm:chMax val="5"/>
          <dgm:dir/>
          <dgm:resizeHandles val="exact"/>
        </dgm:presLayoutVars>
      </dgm:prSet>
      <dgm:spPr/>
    </dgm:pt>
    <dgm:pt modelId="{3867BEA2-1FE9-4C06-BAE0-41C51D6AE125}" type="pres">
      <dgm:prSet presAssocID="{E26E94C5-C325-4C2E-AA08-E99E2B0C8C24}" presName="dummyMaxCanvas" presStyleCnt="0">
        <dgm:presLayoutVars/>
      </dgm:prSet>
      <dgm:spPr/>
    </dgm:pt>
    <dgm:pt modelId="{FCEF909F-11CD-458B-8A4C-883475901FC0}" type="pres">
      <dgm:prSet presAssocID="{E26E94C5-C325-4C2E-AA08-E99E2B0C8C24}" presName="ThreeNodes_1" presStyleLbl="node1" presStyleIdx="0" presStyleCnt="3">
        <dgm:presLayoutVars>
          <dgm:bulletEnabled val="1"/>
        </dgm:presLayoutVars>
      </dgm:prSet>
      <dgm:spPr/>
    </dgm:pt>
    <dgm:pt modelId="{F2D3ACCE-C1D4-4247-90CC-C063AC8321A4}" type="pres">
      <dgm:prSet presAssocID="{E26E94C5-C325-4C2E-AA08-E99E2B0C8C24}" presName="ThreeNodes_2" presStyleLbl="node1" presStyleIdx="1" presStyleCnt="3">
        <dgm:presLayoutVars>
          <dgm:bulletEnabled val="1"/>
        </dgm:presLayoutVars>
      </dgm:prSet>
      <dgm:spPr/>
    </dgm:pt>
    <dgm:pt modelId="{9813808E-A88D-4815-9520-3A517E658072}" type="pres">
      <dgm:prSet presAssocID="{E26E94C5-C325-4C2E-AA08-E99E2B0C8C24}" presName="ThreeNodes_3" presStyleLbl="node1" presStyleIdx="2" presStyleCnt="3">
        <dgm:presLayoutVars>
          <dgm:bulletEnabled val="1"/>
        </dgm:presLayoutVars>
      </dgm:prSet>
      <dgm:spPr/>
    </dgm:pt>
    <dgm:pt modelId="{552DFA04-3660-4F48-9B7E-7006C68E0AE8}" type="pres">
      <dgm:prSet presAssocID="{E26E94C5-C325-4C2E-AA08-E99E2B0C8C24}" presName="ThreeConn_1-2" presStyleLbl="fgAccFollowNode1" presStyleIdx="0" presStyleCnt="2" custLinFactNeighborY="-901">
        <dgm:presLayoutVars>
          <dgm:bulletEnabled val="1"/>
        </dgm:presLayoutVars>
      </dgm:prSet>
      <dgm:spPr/>
    </dgm:pt>
    <dgm:pt modelId="{67CD495E-DE05-4713-881F-2EC8EF934329}" type="pres">
      <dgm:prSet presAssocID="{E26E94C5-C325-4C2E-AA08-E99E2B0C8C24}" presName="ThreeConn_2-3" presStyleLbl="fgAccFollowNode1" presStyleIdx="1" presStyleCnt="2">
        <dgm:presLayoutVars>
          <dgm:bulletEnabled val="1"/>
        </dgm:presLayoutVars>
      </dgm:prSet>
      <dgm:spPr/>
    </dgm:pt>
    <dgm:pt modelId="{C1869296-5463-4BEF-9643-B59C8728B3F2}" type="pres">
      <dgm:prSet presAssocID="{E26E94C5-C325-4C2E-AA08-E99E2B0C8C24}" presName="ThreeNodes_1_text" presStyleLbl="node1" presStyleIdx="2" presStyleCnt="3">
        <dgm:presLayoutVars>
          <dgm:bulletEnabled val="1"/>
        </dgm:presLayoutVars>
      </dgm:prSet>
      <dgm:spPr/>
    </dgm:pt>
    <dgm:pt modelId="{A9213F37-8E7D-4805-8416-50062C0A8AD4}" type="pres">
      <dgm:prSet presAssocID="{E26E94C5-C325-4C2E-AA08-E99E2B0C8C24}" presName="ThreeNodes_2_text" presStyleLbl="node1" presStyleIdx="2" presStyleCnt="3">
        <dgm:presLayoutVars>
          <dgm:bulletEnabled val="1"/>
        </dgm:presLayoutVars>
      </dgm:prSet>
      <dgm:spPr/>
    </dgm:pt>
    <dgm:pt modelId="{405ECF55-A54A-42E0-A9FF-CC0C9C5B5807}" type="pres">
      <dgm:prSet presAssocID="{E26E94C5-C325-4C2E-AA08-E99E2B0C8C24}" presName="ThreeNodes_3_text" presStyleLbl="node1" presStyleIdx="2" presStyleCnt="3">
        <dgm:presLayoutVars>
          <dgm:bulletEnabled val="1"/>
        </dgm:presLayoutVars>
      </dgm:prSet>
      <dgm:spPr/>
    </dgm:pt>
  </dgm:ptLst>
  <dgm:cxnLst>
    <dgm:cxn modelId="{2A12EB00-4055-4D78-B75E-0B4004329B45}" type="presOf" srcId="{7FA12F75-9FD5-48AC-8E1E-226FB906B836}" destId="{67CD495E-DE05-4713-881F-2EC8EF934329}" srcOrd="0" destOrd="0" presId="urn:microsoft.com/office/officeart/2005/8/layout/vProcess5"/>
    <dgm:cxn modelId="{662B7F28-8271-436E-BCEA-EEA80771E716}" type="presOf" srcId="{9B4FAEE5-615C-47BA-81DA-6135663FB283}" destId="{FCEF909F-11CD-458B-8A4C-883475901FC0}" srcOrd="0" destOrd="0" presId="urn:microsoft.com/office/officeart/2005/8/layout/vProcess5"/>
    <dgm:cxn modelId="{5E798136-86F8-4779-BFDB-522E591F7A1F}" type="presOf" srcId="{C4990531-8116-4682-800A-C046C8D4A417}" destId="{405ECF55-A54A-42E0-A9FF-CC0C9C5B5807}" srcOrd="1" destOrd="0" presId="urn:microsoft.com/office/officeart/2005/8/layout/vProcess5"/>
    <dgm:cxn modelId="{D558D182-486F-44BD-9269-CA34E04A8A2A}" type="presOf" srcId="{9B4FAEE5-615C-47BA-81DA-6135663FB283}" destId="{C1869296-5463-4BEF-9643-B59C8728B3F2}" srcOrd="1" destOrd="0" presId="urn:microsoft.com/office/officeart/2005/8/layout/vProcess5"/>
    <dgm:cxn modelId="{0F99DA85-9F9F-4408-B536-4A80E8B63793}" type="presOf" srcId="{FA59CF04-5381-4611-A1A7-1659D898AD1B}" destId="{552DFA04-3660-4F48-9B7E-7006C68E0AE8}" srcOrd="0" destOrd="0" presId="urn:microsoft.com/office/officeart/2005/8/layout/vProcess5"/>
    <dgm:cxn modelId="{F4C30E86-9CFC-4257-8672-56DB00D0F5CB}" type="presOf" srcId="{C4990531-8116-4682-800A-C046C8D4A417}" destId="{9813808E-A88D-4815-9520-3A517E658072}" srcOrd="0" destOrd="0" presId="urn:microsoft.com/office/officeart/2005/8/layout/vProcess5"/>
    <dgm:cxn modelId="{3EF89891-D0CA-44D9-9196-23D06AFCCE16}" srcId="{E26E94C5-C325-4C2E-AA08-E99E2B0C8C24}" destId="{7671FD72-063E-4455-97D6-D64964538BF9}" srcOrd="1" destOrd="0" parTransId="{467197D8-B72B-4D5C-A5F1-A2A8AC00F5AD}" sibTransId="{7FA12F75-9FD5-48AC-8E1E-226FB906B836}"/>
    <dgm:cxn modelId="{C52EE8B1-3822-4422-A3C0-02F416CCD28B}" srcId="{E26E94C5-C325-4C2E-AA08-E99E2B0C8C24}" destId="{C4990531-8116-4682-800A-C046C8D4A417}" srcOrd="2" destOrd="0" parTransId="{24CDF6F2-E15C-44E4-A3BC-A6C92520F621}" sibTransId="{55C7573F-431F-4BE6-8FD4-0BC39C1CDDC4}"/>
    <dgm:cxn modelId="{8B4BFAB7-2526-46A3-8D78-B23FB283D786}" type="presOf" srcId="{7671FD72-063E-4455-97D6-D64964538BF9}" destId="{F2D3ACCE-C1D4-4247-90CC-C063AC8321A4}" srcOrd="0" destOrd="0" presId="urn:microsoft.com/office/officeart/2005/8/layout/vProcess5"/>
    <dgm:cxn modelId="{C956A1B9-8DCB-4B1E-8D68-FE1E8E32FDB5}" type="presOf" srcId="{7671FD72-063E-4455-97D6-D64964538BF9}" destId="{A9213F37-8E7D-4805-8416-50062C0A8AD4}" srcOrd="1" destOrd="0" presId="urn:microsoft.com/office/officeart/2005/8/layout/vProcess5"/>
    <dgm:cxn modelId="{0CB0C4EB-2F65-4796-B402-956CBC822A5D}" type="presOf" srcId="{E26E94C5-C325-4C2E-AA08-E99E2B0C8C24}" destId="{080B633E-868F-4222-A9D1-33211A0C9956}" srcOrd="0" destOrd="0" presId="urn:microsoft.com/office/officeart/2005/8/layout/vProcess5"/>
    <dgm:cxn modelId="{078528FB-3AF1-4968-A037-6381BBC376C4}" srcId="{E26E94C5-C325-4C2E-AA08-E99E2B0C8C24}" destId="{9B4FAEE5-615C-47BA-81DA-6135663FB283}" srcOrd="0" destOrd="0" parTransId="{3228CF90-EC4B-4C49-B828-2D1DE7FA8D35}" sibTransId="{FA59CF04-5381-4611-A1A7-1659D898AD1B}"/>
    <dgm:cxn modelId="{8EF94F17-9FA9-49CA-8087-90DAE960E25E}" type="presParOf" srcId="{080B633E-868F-4222-A9D1-33211A0C9956}" destId="{3867BEA2-1FE9-4C06-BAE0-41C51D6AE125}" srcOrd="0" destOrd="0" presId="urn:microsoft.com/office/officeart/2005/8/layout/vProcess5"/>
    <dgm:cxn modelId="{705102E1-0058-4903-8CC5-23DA1851C157}" type="presParOf" srcId="{080B633E-868F-4222-A9D1-33211A0C9956}" destId="{FCEF909F-11CD-458B-8A4C-883475901FC0}" srcOrd="1" destOrd="0" presId="urn:microsoft.com/office/officeart/2005/8/layout/vProcess5"/>
    <dgm:cxn modelId="{03A66FF1-64AB-4278-BEEC-890214633E5E}" type="presParOf" srcId="{080B633E-868F-4222-A9D1-33211A0C9956}" destId="{F2D3ACCE-C1D4-4247-90CC-C063AC8321A4}" srcOrd="2" destOrd="0" presId="urn:microsoft.com/office/officeart/2005/8/layout/vProcess5"/>
    <dgm:cxn modelId="{0DA23358-3EF6-488D-B917-44D9CE4C9A32}" type="presParOf" srcId="{080B633E-868F-4222-A9D1-33211A0C9956}" destId="{9813808E-A88D-4815-9520-3A517E658072}" srcOrd="3" destOrd="0" presId="urn:microsoft.com/office/officeart/2005/8/layout/vProcess5"/>
    <dgm:cxn modelId="{49D84BF2-610C-4711-B497-DF62D1B2AADF}" type="presParOf" srcId="{080B633E-868F-4222-A9D1-33211A0C9956}" destId="{552DFA04-3660-4F48-9B7E-7006C68E0AE8}" srcOrd="4" destOrd="0" presId="urn:microsoft.com/office/officeart/2005/8/layout/vProcess5"/>
    <dgm:cxn modelId="{C717D114-47FB-46D8-80D6-F3044BB1234D}" type="presParOf" srcId="{080B633E-868F-4222-A9D1-33211A0C9956}" destId="{67CD495E-DE05-4713-881F-2EC8EF934329}" srcOrd="5" destOrd="0" presId="urn:microsoft.com/office/officeart/2005/8/layout/vProcess5"/>
    <dgm:cxn modelId="{893F3CA2-9EF4-4E78-A5E4-FAE2F2B14171}" type="presParOf" srcId="{080B633E-868F-4222-A9D1-33211A0C9956}" destId="{C1869296-5463-4BEF-9643-B59C8728B3F2}" srcOrd="6" destOrd="0" presId="urn:microsoft.com/office/officeart/2005/8/layout/vProcess5"/>
    <dgm:cxn modelId="{79E0FAF9-D136-4701-97A6-7D86151F501E}" type="presParOf" srcId="{080B633E-868F-4222-A9D1-33211A0C9956}" destId="{A9213F37-8E7D-4805-8416-50062C0A8AD4}" srcOrd="7" destOrd="0" presId="urn:microsoft.com/office/officeart/2005/8/layout/vProcess5"/>
    <dgm:cxn modelId="{B629D3ED-3AF4-4FE3-ACA0-5860CDD20C5A}" type="presParOf" srcId="{080B633E-868F-4222-A9D1-33211A0C9956}" destId="{405ECF55-A54A-42E0-A9FF-CC0C9C5B5807}"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9DA7B1BC-BD02-489A-A85D-7D124FE71E6A}" type="doc">
      <dgm:prSet loTypeId="urn:microsoft.com/office/officeart/2005/8/layout/pList2" loCatId="list" qsTypeId="urn:microsoft.com/office/officeart/2005/8/quickstyle/simple1" qsCatId="simple" csTypeId="urn:microsoft.com/office/officeart/2005/8/colors/accent1_2" csCatId="accent1" phldr="1"/>
      <dgm:spPr/>
    </dgm:pt>
    <dgm:pt modelId="{31EB31B2-7AC2-4EA6-8CF9-927798FAB30C}">
      <dgm:prSet phldrT="[Text]"/>
      <dgm:spPr>
        <a:solidFill>
          <a:schemeClr val="accent2">
            <a:lumMod val="50000"/>
          </a:schemeClr>
        </a:solidFill>
      </dgm:spPr>
      <dgm:t>
        <a:bodyPr/>
        <a:lstStyle/>
        <a:p>
          <a:r>
            <a:rPr lang="vi-VN" dirty="0"/>
            <a:t>Năm 1545, sau khi Nguyễn Kim bị sát hại, vua Lê trao quyền lại cho Trịnh Kiểm</a:t>
          </a:r>
          <a:endParaRPr lang="en-US" dirty="0"/>
        </a:p>
      </dgm:t>
    </dgm:pt>
    <dgm:pt modelId="{7611113D-A7C0-4C43-8928-3DDD0C2187DD}" type="parTrans" cxnId="{10758DD9-FD41-455F-A2C7-281F004BD26D}">
      <dgm:prSet/>
      <dgm:spPr/>
      <dgm:t>
        <a:bodyPr/>
        <a:lstStyle/>
        <a:p>
          <a:endParaRPr lang="en-US"/>
        </a:p>
      </dgm:t>
    </dgm:pt>
    <dgm:pt modelId="{A17B224E-C033-46CD-8143-63DCAAF591D9}" type="sibTrans" cxnId="{10758DD9-FD41-455F-A2C7-281F004BD26D}">
      <dgm:prSet/>
      <dgm:spPr/>
      <dgm:t>
        <a:bodyPr/>
        <a:lstStyle/>
        <a:p>
          <a:endParaRPr lang="en-US"/>
        </a:p>
      </dgm:t>
    </dgm:pt>
    <dgm:pt modelId="{30D00EB9-A874-4DF8-836D-72818AF3FCD5}">
      <dgm:prSet phldrT="[Text]"/>
      <dgm:spPr>
        <a:solidFill>
          <a:schemeClr val="accent6">
            <a:lumMod val="50000"/>
          </a:schemeClr>
        </a:solidFill>
      </dgm:spPr>
      <dgm:t>
        <a:bodyPr/>
        <a:lstStyle/>
        <a:p>
          <a:r>
            <a:rPr lang="vi-VN" dirty="0"/>
            <a:t>Năm 1558, Nguyễn Hoàng xin vào trấn thủ Thuận Hóa</a:t>
          </a:r>
          <a:endParaRPr lang="en-US" dirty="0"/>
        </a:p>
      </dgm:t>
    </dgm:pt>
    <dgm:pt modelId="{F154EB78-DCF1-48D6-B937-6AC5874C4EA7}" type="parTrans" cxnId="{BDB626A5-A258-460E-B044-083988524B73}">
      <dgm:prSet/>
      <dgm:spPr/>
      <dgm:t>
        <a:bodyPr/>
        <a:lstStyle/>
        <a:p>
          <a:endParaRPr lang="en-US"/>
        </a:p>
      </dgm:t>
    </dgm:pt>
    <dgm:pt modelId="{53F59D29-48A8-4563-A3DF-613203824341}" type="sibTrans" cxnId="{BDB626A5-A258-460E-B044-083988524B73}">
      <dgm:prSet/>
      <dgm:spPr/>
      <dgm:t>
        <a:bodyPr/>
        <a:lstStyle/>
        <a:p>
          <a:endParaRPr lang="en-US"/>
        </a:p>
      </dgm:t>
    </dgm:pt>
    <dgm:pt modelId="{B334AA2D-C30D-4B23-B6AD-68874BE559C2}">
      <dgm:prSet phldrT="[Text]"/>
      <dgm:spPr>
        <a:solidFill>
          <a:srgbClr val="C00000"/>
        </a:solidFill>
      </dgm:spPr>
      <dgm:t>
        <a:bodyPr/>
        <a:lstStyle/>
        <a:p>
          <a:r>
            <a:rPr lang="vi-VN" dirty="0"/>
            <a:t>Bắt đầu từ năm 1600, Nguyễn Hoàng tách dần khỏi sự quản lý của họ Trịnh</a:t>
          </a:r>
          <a:endParaRPr lang="en-US" dirty="0"/>
        </a:p>
      </dgm:t>
    </dgm:pt>
    <dgm:pt modelId="{221C146F-A4F1-4C57-8D94-422DAB36B789}" type="parTrans" cxnId="{27CE56CE-8E9F-4262-AA9D-9E5B434F0B4C}">
      <dgm:prSet/>
      <dgm:spPr/>
      <dgm:t>
        <a:bodyPr/>
        <a:lstStyle/>
        <a:p>
          <a:endParaRPr lang="en-US"/>
        </a:p>
      </dgm:t>
    </dgm:pt>
    <dgm:pt modelId="{1F21493E-9AD5-46A5-AFDB-8703F21EB653}" type="sibTrans" cxnId="{27CE56CE-8E9F-4262-AA9D-9E5B434F0B4C}">
      <dgm:prSet/>
      <dgm:spPr/>
      <dgm:t>
        <a:bodyPr/>
        <a:lstStyle/>
        <a:p>
          <a:endParaRPr lang="en-US"/>
        </a:p>
      </dgm:t>
    </dgm:pt>
    <dgm:pt modelId="{DD046EBA-6575-448F-A58C-FCFE13A39767}">
      <dgm:prSet phldrT="[Text]"/>
      <dgm:spPr>
        <a:solidFill>
          <a:srgbClr val="7030A0"/>
        </a:solidFill>
      </dgm:spPr>
      <dgm:t>
        <a:bodyPr/>
        <a:lstStyle/>
        <a:p>
          <a:r>
            <a:rPr lang="vi-VN" dirty="0"/>
            <a:t>Từ 1627- 1672, hai bên đánh nhau 7 trận lớn. Vùng đất Nghệ An - Quảng Bình trở thành chiến trường</a:t>
          </a:r>
          <a:endParaRPr lang="en-US" dirty="0"/>
        </a:p>
      </dgm:t>
    </dgm:pt>
    <dgm:pt modelId="{5B2D3020-BB07-467D-A5E4-233D1E435C18}" type="parTrans" cxnId="{FF1D6249-6BC0-4E0D-9A81-5FD643C4154A}">
      <dgm:prSet/>
      <dgm:spPr/>
      <dgm:t>
        <a:bodyPr/>
        <a:lstStyle/>
        <a:p>
          <a:endParaRPr lang="en-US"/>
        </a:p>
      </dgm:t>
    </dgm:pt>
    <dgm:pt modelId="{0684610B-100F-4C4E-BC53-BDF4F7CD1A5B}" type="sibTrans" cxnId="{FF1D6249-6BC0-4E0D-9A81-5FD643C4154A}">
      <dgm:prSet/>
      <dgm:spPr/>
      <dgm:t>
        <a:bodyPr/>
        <a:lstStyle/>
        <a:p>
          <a:endParaRPr lang="en-US"/>
        </a:p>
      </dgm:t>
    </dgm:pt>
    <dgm:pt modelId="{4DDCB0A4-9279-4908-8844-7D40D4295C03}" type="pres">
      <dgm:prSet presAssocID="{9DA7B1BC-BD02-489A-A85D-7D124FE71E6A}" presName="Name0" presStyleCnt="0">
        <dgm:presLayoutVars>
          <dgm:dir/>
          <dgm:resizeHandles val="exact"/>
        </dgm:presLayoutVars>
      </dgm:prSet>
      <dgm:spPr/>
    </dgm:pt>
    <dgm:pt modelId="{57CE7898-B094-4CAF-AF9C-8E6E102567D9}" type="pres">
      <dgm:prSet presAssocID="{9DA7B1BC-BD02-489A-A85D-7D124FE71E6A}" presName="bkgdShp" presStyleLbl="alignAccFollowNode1" presStyleIdx="0" presStyleCnt="1"/>
      <dgm:spPr/>
    </dgm:pt>
    <dgm:pt modelId="{1C23DEC4-B960-47EE-9200-161052D3BB66}" type="pres">
      <dgm:prSet presAssocID="{9DA7B1BC-BD02-489A-A85D-7D124FE71E6A}" presName="linComp" presStyleCnt="0"/>
      <dgm:spPr/>
    </dgm:pt>
    <dgm:pt modelId="{FC0122F5-439C-40C7-9325-7BFCA3FC3F7D}" type="pres">
      <dgm:prSet presAssocID="{31EB31B2-7AC2-4EA6-8CF9-927798FAB30C}" presName="compNode" presStyleCnt="0"/>
      <dgm:spPr/>
    </dgm:pt>
    <dgm:pt modelId="{C51CDB54-A102-400A-8A2A-603BB91614EE}" type="pres">
      <dgm:prSet presAssocID="{31EB31B2-7AC2-4EA6-8CF9-927798FAB30C}" presName="node" presStyleLbl="node1" presStyleIdx="0" presStyleCnt="4">
        <dgm:presLayoutVars>
          <dgm:bulletEnabled val="1"/>
        </dgm:presLayoutVars>
      </dgm:prSet>
      <dgm:spPr/>
    </dgm:pt>
    <dgm:pt modelId="{5D90EF02-59F4-4C3C-A153-0D6C4FC9A9C3}" type="pres">
      <dgm:prSet presAssocID="{31EB31B2-7AC2-4EA6-8CF9-927798FAB30C}" presName="invisiNode" presStyleLbl="node1" presStyleIdx="0" presStyleCnt="4"/>
      <dgm:spPr/>
    </dgm:pt>
    <dgm:pt modelId="{59C10CA1-DF8C-44EA-BCAC-6634CAE29F39}" type="pres">
      <dgm:prSet presAssocID="{31EB31B2-7AC2-4EA6-8CF9-927798FAB30C}" presName="imagNode" presStyleLbl="fgImgPlace1" presStyleIdx="0" presStyleCnt="4"/>
      <dgm:spPr>
        <a:blipFill rotWithShape="1">
          <a:blip xmlns:r="http://schemas.openxmlformats.org/officeDocument/2006/relationships" r:embed="rId1"/>
          <a:srcRect/>
          <a:stretch>
            <a:fillRect l="-10000" r="-10000"/>
          </a:stretch>
        </a:blipFill>
      </dgm:spPr>
    </dgm:pt>
    <dgm:pt modelId="{7357BA7E-19B4-43A8-B5F5-2BB7F069E2D3}" type="pres">
      <dgm:prSet presAssocID="{A17B224E-C033-46CD-8143-63DCAAF591D9}" presName="sibTrans" presStyleLbl="sibTrans2D1" presStyleIdx="0" presStyleCnt="0"/>
      <dgm:spPr/>
    </dgm:pt>
    <dgm:pt modelId="{9A0D7E91-D68D-4F33-BA0E-71F397BFE941}" type="pres">
      <dgm:prSet presAssocID="{30D00EB9-A874-4DF8-836D-72818AF3FCD5}" presName="compNode" presStyleCnt="0"/>
      <dgm:spPr/>
    </dgm:pt>
    <dgm:pt modelId="{A787D2FF-3280-4CBD-B1BF-D5202D76D285}" type="pres">
      <dgm:prSet presAssocID="{30D00EB9-A874-4DF8-836D-72818AF3FCD5}" presName="node" presStyleLbl="node1" presStyleIdx="1" presStyleCnt="4">
        <dgm:presLayoutVars>
          <dgm:bulletEnabled val="1"/>
        </dgm:presLayoutVars>
      </dgm:prSet>
      <dgm:spPr/>
    </dgm:pt>
    <dgm:pt modelId="{91FFE5BA-12A7-4DD1-8D7D-ADA86DACF316}" type="pres">
      <dgm:prSet presAssocID="{30D00EB9-A874-4DF8-836D-72818AF3FCD5}" presName="invisiNode" presStyleLbl="node1" presStyleIdx="1" presStyleCnt="4"/>
      <dgm:spPr/>
    </dgm:pt>
    <dgm:pt modelId="{CDF2FEA3-EC3D-48EB-843E-10B152930E4E}" type="pres">
      <dgm:prSet presAssocID="{30D00EB9-A874-4DF8-836D-72818AF3FCD5}" presName="imagNode" presStyleLbl="fgImgPlace1" presStyleIdx="1" presStyleCnt="4"/>
      <dgm:spPr>
        <a:blipFill rotWithShape="1">
          <a:blip xmlns:r="http://schemas.openxmlformats.org/officeDocument/2006/relationships" r:embed="rId2"/>
          <a:srcRect/>
          <a:stretch>
            <a:fillRect t="-18000" b="-18000"/>
          </a:stretch>
        </a:blipFill>
      </dgm:spPr>
    </dgm:pt>
    <dgm:pt modelId="{E4889FE7-8002-447B-8C84-D93EFA2D4505}" type="pres">
      <dgm:prSet presAssocID="{53F59D29-48A8-4563-A3DF-613203824341}" presName="sibTrans" presStyleLbl="sibTrans2D1" presStyleIdx="0" presStyleCnt="0"/>
      <dgm:spPr/>
    </dgm:pt>
    <dgm:pt modelId="{496A9EAC-2E38-45C8-9128-FF84026A4591}" type="pres">
      <dgm:prSet presAssocID="{B334AA2D-C30D-4B23-B6AD-68874BE559C2}" presName="compNode" presStyleCnt="0"/>
      <dgm:spPr/>
    </dgm:pt>
    <dgm:pt modelId="{C688CE2B-C5FA-4793-A7F6-60FD64D280A5}" type="pres">
      <dgm:prSet presAssocID="{B334AA2D-C30D-4B23-B6AD-68874BE559C2}" presName="node" presStyleLbl="node1" presStyleIdx="2" presStyleCnt="4">
        <dgm:presLayoutVars>
          <dgm:bulletEnabled val="1"/>
        </dgm:presLayoutVars>
      </dgm:prSet>
      <dgm:spPr/>
    </dgm:pt>
    <dgm:pt modelId="{A376D47D-E8A8-4DFD-8484-EE0662E548E8}" type="pres">
      <dgm:prSet presAssocID="{B334AA2D-C30D-4B23-B6AD-68874BE559C2}" presName="invisiNode" presStyleLbl="node1" presStyleIdx="2" presStyleCnt="4"/>
      <dgm:spPr/>
    </dgm:pt>
    <dgm:pt modelId="{D0AF252A-529D-4A87-91AD-F3DC8FB9E081}" type="pres">
      <dgm:prSet presAssocID="{B334AA2D-C30D-4B23-B6AD-68874BE559C2}" presName="imagNode" presStyleLbl="fgImgPlace1" presStyleIdx="2" presStyleCnt="4"/>
      <dgm:spPr>
        <a:blipFill rotWithShape="1">
          <a:blip xmlns:r="http://schemas.openxmlformats.org/officeDocument/2006/relationships" r:embed="rId3"/>
          <a:srcRect/>
          <a:stretch>
            <a:fillRect l="-6000" r="-6000"/>
          </a:stretch>
        </a:blipFill>
      </dgm:spPr>
    </dgm:pt>
    <dgm:pt modelId="{31389279-7D7B-4064-93BF-68386C40693E}" type="pres">
      <dgm:prSet presAssocID="{1F21493E-9AD5-46A5-AFDB-8703F21EB653}" presName="sibTrans" presStyleLbl="sibTrans2D1" presStyleIdx="0" presStyleCnt="0"/>
      <dgm:spPr/>
    </dgm:pt>
    <dgm:pt modelId="{7F78DB9E-2580-49E6-964C-83AEBA5C205C}" type="pres">
      <dgm:prSet presAssocID="{DD046EBA-6575-448F-A58C-FCFE13A39767}" presName="compNode" presStyleCnt="0"/>
      <dgm:spPr/>
    </dgm:pt>
    <dgm:pt modelId="{B63CED90-1F13-4316-92A0-60F6B7BF1B52}" type="pres">
      <dgm:prSet presAssocID="{DD046EBA-6575-448F-A58C-FCFE13A39767}" presName="node" presStyleLbl="node1" presStyleIdx="3" presStyleCnt="4">
        <dgm:presLayoutVars>
          <dgm:bulletEnabled val="1"/>
        </dgm:presLayoutVars>
      </dgm:prSet>
      <dgm:spPr/>
    </dgm:pt>
    <dgm:pt modelId="{DFF99B99-04C2-4A08-9097-A8B8AB054D16}" type="pres">
      <dgm:prSet presAssocID="{DD046EBA-6575-448F-A58C-FCFE13A39767}" presName="invisiNode" presStyleLbl="node1" presStyleIdx="3" presStyleCnt="4"/>
      <dgm:spPr/>
    </dgm:pt>
    <dgm:pt modelId="{97A3EF84-FE9F-4C6D-A38A-FA55163BC7CA}" type="pres">
      <dgm:prSet presAssocID="{DD046EBA-6575-448F-A58C-FCFE13A39767}" presName="imagNode" presStyleLbl="fgImgPlace1" presStyleIdx="3" presStyleCnt="4"/>
      <dgm:spPr>
        <a:blipFill rotWithShape="1">
          <a:blip xmlns:r="http://schemas.openxmlformats.org/officeDocument/2006/relationships" r:embed="rId4"/>
          <a:srcRect/>
          <a:stretch>
            <a:fillRect t="-19000" b="-19000"/>
          </a:stretch>
        </a:blipFill>
      </dgm:spPr>
    </dgm:pt>
  </dgm:ptLst>
  <dgm:cxnLst>
    <dgm:cxn modelId="{1415F402-82A5-4B6B-8AF3-2617B944EA61}" type="presOf" srcId="{B334AA2D-C30D-4B23-B6AD-68874BE559C2}" destId="{C688CE2B-C5FA-4793-A7F6-60FD64D280A5}" srcOrd="0" destOrd="0" presId="urn:microsoft.com/office/officeart/2005/8/layout/pList2"/>
    <dgm:cxn modelId="{9D0D0A36-CFCC-4A6F-AEA1-8BAE9AAEF94C}" type="presOf" srcId="{A17B224E-C033-46CD-8143-63DCAAF591D9}" destId="{7357BA7E-19B4-43A8-B5F5-2BB7F069E2D3}" srcOrd="0" destOrd="0" presId="urn:microsoft.com/office/officeart/2005/8/layout/pList2"/>
    <dgm:cxn modelId="{FF1D6249-6BC0-4E0D-9A81-5FD643C4154A}" srcId="{9DA7B1BC-BD02-489A-A85D-7D124FE71E6A}" destId="{DD046EBA-6575-448F-A58C-FCFE13A39767}" srcOrd="3" destOrd="0" parTransId="{5B2D3020-BB07-467D-A5E4-233D1E435C18}" sibTransId="{0684610B-100F-4C4E-BC53-BDF4F7CD1A5B}"/>
    <dgm:cxn modelId="{BDB626A5-A258-460E-B044-083988524B73}" srcId="{9DA7B1BC-BD02-489A-A85D-7D124FE71E6A}" destId="{30D00EB9-A874-4DF8-836D-72818AF3FCD5}" srcOrd="1" destOrd="0" parTransId="{F154EB78-DCF1-48D6-B937-6AC5874C4EA7}" sibTransId="{53F59D29-48A8-4563-A3DF-613203824341}"/>
    <dgm:cxn modelId="{618A8DC8-F2D0-41BE-9FBA-CF1289D3BEF6}" type="presOf" srcId="{1F21493E-9AD5-46A5-AFDB-8703F21EB653}" destId="{31389279-7D7B-4064-93BF-68386C40693E}" srcOrd="0" destOrd="0" presId="urn:microsoft.com/office/officeart/2005/8/layout/pList2"/>
    <dgm:cxn modelId="{27CE56CE-8E9F-4262-AA9D-9E5B434F0B4C}" srcId="{9DA7B1BC-BD02-489A-A85D-7D124FE71E6A}" destId="{B334AA2D-C30D-4B23-B6AD-68874BE559C2}" srcOrd="2" destOrd="0" parTransId="{221C146F-A4F1-4C57-8D94-422DAB36B789}" sibTransId="{1F21493E-9AD5-46A5-AFDB-8703F21EB653}"/>
    <dgm:cxn modelId="{1B5D37D9-2817-4751-ADD0-52BC83896CC2}" type="presOf" srcId="{DD046EBA-6575-448F-A58C-FCFE13A39767}" destId="{B63CED90-1F13-4316-92A0-60F6B7BF1B52}" srcOrd="0" destOrd="0" presId="urn:microsoft.com/office/officeart/2005/8/layout/pList2"/>
    <dgm:cxn modelId="{10758DD9-FD41-455F-A2C7-281F004BD26D}" srcId="{9DA7B1BC-BD02-489A-A85D-7D124FE71E6A}" destId="{31EB31B2-7AC2-4EA6-8CF9-927798FAB30C}" srcOrd="0" destOrd="0" parTransId="{7611113D-A7C0-4C43-8928-3DDD0C2187DD}" sibTransId="{A17B224E-C033-46CD-8143-63DCAAF591D9}"/>
    <dgm:cxn modelId="{BEC3B3D9-E4C1-4B28-9E00-9EF6A4433F7F}" type="presOf" srcId="{30D00EB9-A874-4DF8-836D-72818AF3FCD5}" destId="{A787D2FF-3280-4CBD-B1BF-D5202D76D285}" srcOrd="0" destOrd="0" presId="urn:microsoft.com/office/officeart/2005/8/layout/pList2"/>
    <dgm:cxn modelId="{7F6EC5EB-C7D7-43C4-A06B-559D2D01EFEF}" type="presOf" srcId="{31EB31B2-7AC2-4EA6-8CF9-927798FAB30C}" destId="{C51CDB54-A102-400A-8A2A-603BB91614EE}" srcOrd="0" destOrd="0" presId="urn:microsoft.com/office/officeart/2005/8/layout/pList2"/>
    <dgm:cxn modelId="{74DC82F7-DDE0-4258-84FC-B2F001D37A54}" type="presOf" srcId="{9DA7B1BC-BD02-489A-A85D-7D124FE71E6A}" destId="{4DDCB0A4-9279-4908-8844-7D40D4295C03}" srcOrd="0" destOrd="0" presId="urn:microsoft.com/office/officeart/2005/8/layout/pList2"/>
    <dgm:cxn modelId="{65CA7FFB-4588-4456-B2C9-10F6FF54B8B4}" type="presOf" srcId="{53F59D29-48A8-4563-A3DF-613203824341}" destId="{E4889FE7-8002-447B-8C84-D93EFA2D4505}" srcOrd="0" destOrd="0" presId="urn:microsoft.com/office/officeart/2005/8/layout/pList2"/>
    <dgm:cxn modelId="{B4481E3B-2210-4305-9CE3-F7E3DC7598C9}" type="presParOf" srcId="{4DDCB0A4-9279-4908-8844-7D40D4295C03}" destId="{57CE7898-B094-4CAF-AF9C-8E6E102567D9}" srcOrd="0" destOrd="0" presId="urn:microsoft.com/office/officeart/2005/8/layout/pList2"/>
    <dgm:cxn modelId="{72804050-480F-43EF-8231-32B26AD52957}" type="presParOf" srcId="{4DDCB0A4-9279-4908-8844-7D40D4295C03}" destId="{1C23DEC4-B960-47EE-9200-161052D3BB66}" srcOrd="1" destOrd="0" presId="urn:microsoft.com/office/officeart/2005/8/layout/pList2"/>
    <dgm:cxn modelId="{96028B8F-2FED-4435-AC6E-B0E69E76152D}" type="presParOf" srcId="{1C23DEC4-B960-47EE-9200-161052D3BB66}" destId="{FC0122F5-439C-40C7-9325-7BFCA3FC3F7D}" srcOrd="0" destOrd="0" presId="urn:microsoft.com/office/officeart/2005/8/layout/pList2"/>
    <dgm:cxn modelId="{B3B9863D-8627-44C3-AE10-E93A22DCD1FB}" type="presParOf" srcId="{FC0122F5-439C-40C7-9325-7BFCA3FC3F7D}" destId="{C51CDB54-A102-400A-8A2A-603BB91614EE}" srcOrd="0" destOrd="0" presId="urn:microsoft.com/office/officeart/2005/8/layout/pList2"/>
    <dgm:cxn modelId="{543C7FDD-4CBC-41F4-A805-6B781B2EC1D0}" type="presParOf" srcId="{FC0122F5-439C-40C7-9325-7BFCA3FC3F7D}" destId="{5D90EF02-59F4-4C3C-A153-0D6C4FC9A9C3}" srcOrd="1" destOrd="0" presId="urn:microsoft.com/office/officeart/2005/8/layout/pList2"/>
    <dgm:cxn modelId="{21AD7E23-F2CC-4240-A50B-CCF70ED277A0}" type="presParOf" srcId="{FC0122F5-439C-40C7-9325-7BFCA3FC3F7D}" destId="{59C10CA1-DF8C-44EA-BCAC-6634CAE29F39}" srcOrd="2" destOrd="0" presId="urn:microsoft.com/office/officeart/2005/8/layout/pList2"/>
    <dgm:cxn modelId="{419C37EA-6226-4336-B61D-368EF9F0375D}" type="presParOf" srcId="{1C23DEC4-B960-47EE-9200-161052D3BB66}" destId="{7357BA7E-19B4-43A8-B5F5-2BB7F069E2D3}" srcOrd="1" destOrd="0" presId="urn:microsoft.com/office/officeart/2005/8/layout/pList2"/>
    <dgm:cxn modelId="{7301BC14-D697-485B-8016-8DC9BE5F53AB}" type="presParOf" srcId="{1C23DEC4-B960-47EE-9200-161052D3BB66}" destId="{9A0D7E91-D68D-4F33-BA0E-71F397BFE941}" srcOrd="2" destOrd="0" presId="urn:microsoft.com/office/officeart/2005/8/layout/pList2"/>
    <dgm:cxn modelId="{3E85C364-25A9-41C9-AD8D-67C595870AEA}" type="presParOf" srcId="{9A0D7E91-D68D-4F33-BA0E-71F397BFE941}" destId="{A787D2FF-3280-4CBD-B1BF-D5202D76D285}" srcOrd="0" destOrd="0" presId="urn:microsoft.com/office/officeart/2005/8/layout/pList2"/>
    <dgm:cxn modelId="{6DD817BF-A4A0-4817-8CAE-C60DDBC89767}" type="presParOf" srcId="{9A0D7E91-D68D-4F33-BA0E-71F397BFE941}" destId="{91FFE5BA-12A7-4DD1-8D7D-ADA86DACF316}" srcOrd="1" destOrd="0" presId="urn:microsoft.com/office/officeart/2005/8/layout/pList2"/>
    <dgm:cxn modelId="{DAB819DC-008D-4173-99E6-338CE3B54EA5}" type="presParOf" srcId="{9A0D7E91-D68D-4F33-BA0E-71F397BFE941}" destId="{CDF2FEA3-EC3D-48EB-843E-10B152930E4E}" srcOrd="2" destOrd="0" presId="urn:microsoft.com/office/officeart/2005/8/layout/pList2"/>
    <dgm:cxn modelId="{51BC08F5-44BD-4E30-8087-5549990EB6D4}" type="presParOf" srcId="{1C23DEC4-B960-47EE-9200-161052D3BB66}" destId="{E4889FE7-8002-447B-8C84-D93EFA2D4505}" srcOrd="3" destOrd="0" presId="urn:microsoft.com/office/officeart/2005/8/layout/pList2"/>
    <dgm:cxn modelId="{12434C0C-0F31-4AC8-AEFD-5E06CA249E7D}" type="presParOf" srcId="{1C23DEC4-B960-47EE-9200-161052D3BB66}" destId="{496A9EAC-2E38-45C8-9128-FF84026A4591}" srcOrd="4" destOrd="0" presId="urn:microsoft.com/office/officeart/2005/8/layout/pList2"/>
    <dgm:cxn modelId="{6BA1FA55-9D23-4DD2-909B-E6191D9D43B1}" type="presParOf" srcId="{496A9EAC-2E38-45C8-9128-FF84026A4591}" destId="{C688CE2B-C5FA-4793-A7F6-60FD64D280A5}" srcOrd="0" destOrd="0" presId="urn:microsoft.com/office/officeart/2005/8/layout/pList2"/>
    <dgm:cxn modelId="{8414E8FF-D90A-44AC-AC1D-99FA9A615F52}" type="presParOf" srcId="{496A9EAC-2E38-45C8-9128-FF84026A4591}" destId="{A376D47D-E8A8-4DFD-8484-EE0662E548E8}" srcOrd="1" destOrd="0" presId="urn:microsoft.com/office/officeart/2005/8/layout/pList2"/>
    <dgm:cxn modelId="{755DA51F-3F9C-41E9-8A6D-0DB86081C53C}" type="presParOf" srcId="{496A9EAC-2E38-45C8-9128-FF84026A4591}" destId="{D0AF252A-529D-4A87-91AD-F3DC8FB9E081}" srcOrd="2" destOrd="0" presId="urn:microsoft.com/office/officeart/2005/8/layout/pList2"/>
    <dgm:cxn modelId="{48078CDA-EFD0-4BF0-8049-494CBDE8EF27}" type="presParOf" srcId="{1C23DEC4-B960-47EE-9200-161052D3BB66}" destId="{31389279-7D7B-4064-93BF-68386C40693E}" srcOrd="5" destOrd="0" presId="urn:microsoft.com/office/officeart/2005/8/layout/pList2"/>
    <dgm:cxn modelId="{5C4D0A49-AA89-4F33-850B-9B99E1556AFC}" type="presParOf" srcId="{1C23DEC4-B960-47EE-9200-161052D3BB66}" destId="{7F78DB9E-2580-49E6-964C-83AEBA5C205C}" srcOrd="6" destOrd="0" presId="urn:microsoft.com/office/officeart/2005/8/layout/pList2"/>
    <dgm:cxn modelId="{DBC6F196-CE0A-4952-8829-CA558A2DAC3E}" type="presParOf" srcId="{7F78DB9E-2580-49E6-964C-83AEBA5C205C}" destId="{B63CED90-1F13-4316-92A0-60F6B7BF1B52}" srcOrd="0" destOrd="0" presId="urn:microsoft.com/office/officeart/2005/8/layout/pList2"/>
    <dgm:cxn modelId="{6B6324D5-CFBA-48BA-B073-2D58E37A40C7}" type="presParOf" srcId="{7F78DB9E-2580-49E6-964C-83AEBA5C205C}" destId="{DFF99B99-04C2-4A08-9097-A8B8AB054D16}" srcOrd="1" destOrd="0" presId="urn:microsoft.com/office/officeart/2005/8/layout/pList2"/>
    <dgm:cxn modelId="{96CC055C-5639-4E82-BF08-4526CFD36F0A}" type="presParOf" srcId="{7F78DB9E-2580-49E6-964C-83AEBA5C205C}" destId="{97A3EF84-FE9F-4C6D-A38A-FA55163BC7CA}" srcOrd="2" destOrd="0" presId="urn:microsoft.com/office/officeart/2005/8/layout/p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F8CCD25-4059-43BC-A13B-E5CBAEC89F7A}">
      <dgm:prSet phldrT="[Text]" custT="1"/>
      <dgm:spPr>
        <a:solidFill>
          <a:srgbClr val="002060"/>
        </a:solidFill>
      </dgm:spPr>
      <dgm:t>
        <a:bodyPr/>
        <a:lstStyle/>
        <a:p>
          <a:r>
            <a:rPr lang="vi-VN" sz="2800" dirty="0"/>
            <a:t> Năm 1558, Nguyễn Hoàng và gia quyến cùng các tướng và hàng nghìn đồng hương thân tín Thanh - Nghệ đi vào Thuận Hóa</a:t>
          </a:r>
          <a:endParaRPr lang="en-US" sz="2800" dirty="0"/>
        </a:p>
      </dgm:t>
    </dgm:pt>
    <dgm:pt modelId="{9C559882-6A20-4AE4-9E97-D2DD20E3567A}" type="parTrans" cxnId="{B590633C-F2B2-4741-86F1-B4B3CEF1F222}">
      <dgm:prSet/>
      <dgm:spPr/>
      <dgm:t>
        <a:bodyPr/>
        <a:lstStyle/>
        <a:p>
          <a:endParaRPr lang="en-US"/>
        </a:p>
      </dgm:t>
    </dgm:pt>
    <dgm:pt modelId="{8F8AEC76-5897-45D0-82BC-E047835F619A}" type="sibTrans" cxnId="{B590633C-F2B2-4741-86F1-B4B3CEF1F222}">
      <dgm:prSet/>
      <dgm:spPr/>
      <dgm:t>
        <a:bodyPr/>
        <a:lstStyle/>
        <a:p>
          <a:endParaRPr lang="en-US"/>
        </a:p>
      </dgm:t>
    </dgm:pt>
    <dgm:pt modelId="{60D2125E-D644-4797-B19A-874FFD36F1BE}">
      <dgm:prSet phldrT="[Text]" custT="1"/>
      <dgm:spPr>
        <a:solidFill>
          <a:srgbClr val="7030A0"/>
        </a:solidFill>
      </dgm:spPr>
      <dgm:t>
        <a:bodyPr/>
        <a:lstStyle/>
        <a:p>
          <a:r>
            <a:rPr lang="en-US" sz="2800" dirty="0" err="1"/>
            <a:t>Đến</a:t>
          </a:r>
          <a:r>
            <a:rPr lang="en-US" sz="2800" dirty="0"/>
            <a:t> </a:t>
          </a:r>
          <a:r>
            <a:rPr lang="vi-VN" sz="2800" dirty="0"/>
            <a:t>Gò Phù Sa, xã Ái Tử, huyện Vũ Xương (nay là huyện Triệu Phong, tỉnh Quảng Trị) chọn nơi này để lập Thủ Phủ</a:t>
          </a:r>
          <a:r>
            <a:rPr lang="en-US" sz="2800" dirty="0"/>
            <a:t>.</a:t>
          </a:r>
          <a:r>
            <a:rPr lang="vi-VN" sz="2800" dirty="0"/>
            <a:t> </a:t>
          </a:r>
          <a:endParaRPr lang="en-US" sz="2800" dirty="0"/>
        </a:p>
      </dgm:t>
    </dgm:pt>
    <dgm:pt modelId="{167BBB66-3115-4B00-9590-918AD2E6DEAB}" type="parTrans" cxnId="{39FAFD21-9837-4A42-917E-9CA433F589E3}">
      <dgm:prSet/>
      <dgm:spPr/>
      <dgm:t>
        <a:bodyPr/>
        <a:lstStyle/>
        <a:p>
          <a:endParaRPr lang="en-US"/>
        </a:p>
      </dgm:t>
    </dgm:pt>
    <dgm:pt modelId="{EB7742F4-BA9E-4D1D-8261-255EB26E221D}" type="sibTrans" cxnId="{39FAFD21-9837-4A42-917E-9CA433F589E3}">
      <dgm:prSet/>
      <dgm:spPr/>
      <dgm:t>
        <a:bodyPr/>
        <a:lstStyle/>
        <a:p>
          <a:endParaRPr lang="en-US"/>
        </a:p>
      </dgm:t>
    </dgm:pt>
    <dgm:pt modelId="{D33E5B2D-D63F-4522-8B8B-023298484E6B}">
      <dgm:prSet phldrT="[Text]" custT="1"/>
      <dgm:spPr>
        <a:solidFill>
          <a:srgbClr val="00B050"/>
        </a:solidFill>
      </dgm:spPr>
      <dgm:t>
        <a:bodyPr/>
        <a:lstStyle/>
        <a:p>
          <a:pPr>
            <a:buClr>
              <a:srgbClr val="333333"/>
            </a:buClr>
            <a:buSzPts val="1350"/>
            <a:buFont typeface="Helvetica" panose="020B0604020202020204" pitchFamily="34" charset="0"/>
            <a:buChar char="-"/>
          </a:pPr>
          <a:r>
            <a:rPr lang="vi-VN" sz="2800" dirty="0"/>
            <a:t>Năm 1570 Nguyễn Hoàng được tin cậy giao cho kiêm lãnh trấn thủ cả xứ sở Quảng Nam. Ông tiếp tục giữ vẻ bề ngoài hòa hiếu với chính quyền Lê- Trịnh.</a:t>
          </a:r>
          <a:endParaRPr lang="en-US" sz="2800" dirty="0"/>
        </a:p>
      </dgm:t>
    </dgm:pt>
    <dgm:pt modelId="{F9C4A313-9C15-45E6-B7A2-10880AAFF1E8}" type="parTrans" cxnId="{69CA80F0-6098-4D2E-AFB6-7859A697BC9F}">
      <dgm:prSet/>
      <dgm:spPr/>
      <dgm:t>
        <a:bodyPr/>
        <a:lstStyle/>
        <a:p>
          <a:endParaRPr lang="en-US"/>
        </a:p>
      </dgm:t>
    </dgm:pt>
    <dgm:pt modelId="{1398B979-E237-41E9-872C-063C405209E1}" type="sibTrans" cxnId="{69CA80F0-6098-4D2E-AFB6-7859A697BC9F}">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36EE4329-838C-4570-A096-A05CC1FDA563}" type="pres">
      <dgm:prSet presAssocID="{EF8CCD25-4059-43BC-A13B-E5CBAEC89F7A}" presName="parentLin" presStyleCnt="0"/>
      <dgm:spPr/>
    </dgm:pt>
    <dgm:pt modelId="{7AE0945E-1DA5-4A8F-9CF7-E71C554090EE}" type="pres">
      <dgm:prSet presAssocID="{EF8CCD25-4059-43BC-A13B-E5CBAEC89F7A}" presName="parentLeftMargin" presStyleLbl="node1" presStyleIdx="0" presStyleCnt="3"/>
      <dgm:spPr/>
    </dgm:pt>
    <dgm:pt modelId="{6CA07B0A-2460-4C2D-B19B-6F4D293E68F7}" type="pres">
      <dgm:prSet presAssocID="{EF8CCD25-4059-43BC-A13B-E5CBAEC89F7A}" presName="parentText" presStyleLbl="node1" presStyleIdx="0" presStyleCnt="3" custScaleX="142857" custScaleY="139989">
        <dgm:presLayoutVars>
          <dgm:chMax val="0"/>
          <dgm:bulletEnabled val="1"/>
        </dgm:presLayoutVars>
      </dgm:prSet>
      <dgm:spPr/>
    </dgm:pt>
    <dgm:pt modelId="{88EF7B61-399E-4416-A990-0B508998F0DF}" type="pres">
      <dgm:prSet presAssocID="{EF8CCD25-4059-43BC-A13B-E5CBAEC89F7A}" presName="negativeSpace" presStyleCnt="0"/>
      <dgm:spPr/>
    </dgm:pt>
    <dgm:pt modelId="{408A8B63-D06F-45EF-82C4-4982D0CEEAA7}" type="pres">
      <dgm:prSet presAssocID="{EF8CCD25-4059-43BC-A13B-E5CBAEC89F7A}" presName="childText" presStyleLbl="conFgAcc1" presStyleIdx="0" presStyleCnt="3">
        <dgm:presLayoutVars>
          <dgm:bulletEnabled val="1"/>
        </dgm:presLayoutVars>
      </dgm:prSet>
      <dgm:spPr/>
    </dgm:pt>
    <dgm:pt modelId="{18C218A1-5FF2-434F-8FA2-4CB5CEE07D60}" type="pres">
      <dgm:prSet presAssocID="{8F8AEC76-5897-45D0-82BC-E047835F619A}" presName="spaceBetweenRectangles" presStyleCnt="0"/>
      <dgm:spPr/>
    </dgm:pt>
    <dgm:pt modelId="{C7D9EE6E-9AC3-4038-964B-5CA680FF06D0}" type="pres">
      <dgm:prSet presAssocID="{60D2125E-D644-4797-B19A-874FFD36F1BE}" presName="parentLin" presStyleCnt="0"/>
      <dgm:spPr/>
    </dgm:pt>
    <dgm:pt modelId="{D4A737FE-5D6F-419A-BC27-F3F82E47D0EA}" type="pres">
      <dgm:prSet presAssocID="{60D2125E-D644-4797-B19A-874FFD36F1BE}" presName="parentLeftMargin" presStyleLbl="node1" presStyleIdx="0" presStyleCnt="3"/>
      <dgm:spPr/>
    </dgm:pt>
    <dgm:pt modelId="{8E47A1D3-A3FF-4BD0-8C25-8A977819B8E2}" type="pres">
      <dgm:prSet presAssocID="{60D2125E-D644-4797-B19A-874FFD36F1BE}" presName="parentText" presStyleLbl="node1" presStyleIdx="1" presStyleCnt="3" custScaleX="142857" custScaleY="158241">
        <dgm:presLayoutVars>
          <dgm:chMax val="0"/>
          <dgm:bulletEnabled val="1"/>
        </dgm:presLayoutVars>
      </dgm:prSet>
      <dgm:spPr/>
    </dgm:pt>
    <dgm:pt modelId="{8010E2BD-03F0-438F-A079-0F3A1B1F5277}" type="pres">
      <dgm:prSet presAssocID="{60D2125E-D644-4797-B19A-874FFD36F1BE}" presName="negativeSpace" presStyleCnt="0"/>
      <dgm:spPr/>
    </dgm:pt>
    <dgm:pt modelId="{5D374A25-9C2D-478F-AE61-870DD594390E}" type="pres">
      <dgm:prSet presAssocID="{60D2125E-D644-4797-B19A-874FFD36F1BE}" presName="childText" presStyleLbl="conFgAcc1" presStyleIdx="1" presStyleCnt="3">
        <dgm:presLayoutVars>
          <dgm:bulletEnabled val="1"/>
        </dgm:presLayoutVars>
      </dgm:prSet>
      <dgm:spPr/>
    </dgm:pt>
    <dgm:pt modelId="{3D95C231-3CDE-4F34-88B4-FBD5D543FE08}" type="pres">
      <dgm:prSet presAssocID="{EB7742F4-BA9E-4D1D-8261-255EB26E221D}" presName="spaceBetweenRectangles" presStyleCnt="0"/>
      <dgm:spPr/>
    </dgm:pt>
    <dgm:pt modelId="{D3E7A6BD-313E-4BCF-B0C1-845445D25BF4}" type="pres">
      <dgm:prSet presAssocID="{D33E5B2D-D63F-4522-8B8B-023298484E6B}" presName="parentLin" presStyleCnt="0"/>
      <dgm:spPr/>
    </dgm:pt>
    <dgm:pt modelId="{319F1538-7EA5-4594-BDA3-C16809E3A0B0}" type="pres">
      <dgm:prSet presAssocID="{D33E5B2D-D63F-4522-8B8B-023298484E6B}" presName="parentLeftMargin" presStyleLbl="node1" presStyleIdx="1" presStyleCnt="3"/>
      <dgm:spPr/>
    </dgm:pt>
    <dgm:pt modelId="{B67835B0-88A4-4E0D-952E-E2BC1EC310BD}" type="pres">
      <dgm:prSet presAssocID="{D33E5B2D-D63F-4522-8B8B-023298484E6B}" presName="parentText" presStyleLbl="node1" presStyleIdx="2" presStyleCnt="3" custScaleX="138236" custScaleY="148278">
        <dgm:presLayoutVars>
          <dgm:chMax val="0"/>
          <dgm:bulletEnabled val="1"/>
        </dgm:presLayoutVars>
      </dgm:prSet>
      <dgm:spPr/>
    </dgm:pt>
    <dgm:pt modelId="{6FF6BAA0-A562-4725-870D-9381702FD5E4}" type="pres">
      <dgm:prSet presAssocID="{D33E5B2D-D63F-4522-8B8B-023298484E6B}" presName="negativeSpace" presStyleCnt="0"/>
      <dgm:spPr/>
    </dgm:pt>
    <dgm:pt modelId="{BBE17BF6-FF8E-4525-90F1-A6BDA9EB7F94}" type="pres">
      <dgm:prSet presAssocID="{D33E5B2D-D63F-4522-8B8B-023298484E6B}" presName="childText" presStyleLbl="conFgAcc1" presStyleIdx="2" presStyleCnt="3">
        <dgm:presLayoutVars>
          <dgm:bulletEnabled val="1"/>
        </dgm:presLayoutVars>
      </dgm:prSet>
      <dgm:spPr/>
    </dgm:pt>
  </dgm:ptLst>
  <dgm:cxnLst>
    <dgm:cxn modelId="{39FAFD21-9837-4A42-917E-9CA433F589E3}" srcId="{259F44C4-D1A2-4DA9-AD2C-C6270A3853FD}" destId="{60D2125E-D644-4797-B19A-874FFD36F1BE}" srcOrd="1" destOrd="0" parTransId="{167BBB66-3115-4B00-9590-918AD2E6DEAB}" sibTransId="{EB7742F4-BA9E-4D1D-8261-255EB26E221D}"/>
    <dgm:cxn modelId="{7188EB27-53E8-47A0-A78D-7C24A5301CA9}" type="presOf" srcId="{D33E5B2D-D63F-4522-8B8B-023298484E6B}" destId="{B67835B0-88A4-4E0D-952E-E2BC1EC310BD}" srcOrd="1" destOrd="0" presId="urn:microsoft.com/office/officeart/2005/8/layout/list1"/>
    <dgm:cxn modelId="{B590633C-F2B2-4741-86F1-B4B3CEF1F222}" srcId="{259F44C4-D1A2-4DA9-AD2C-C6270A3853FD}" destId="{EF8CCD25-4059-43BC-A13B-E5CBAEC89F7A}" srcOrd="0" destOrd="0" parTransId="{9C559882-6A20-4AE4-9E97-D2DD20E3567A}" sibTransId="{8F8AEC76-5897-45D0-82BC-E047835F619A}"/>
    <dgm:cxn modelId="{C20DEB5C-888B-4A8E-8791-1F14F2BD03C0}" type="presOf" srcId="{60D2125E-D644-4797-B19A-874FFD36F1BE}" destId="{8E47A1D3-A3FF-4BD0-8C25-8A977819B8E2}"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E4F2719D-103F-4A26-BB46-911FD3E0235F}" type="presOf" srcId="{EF8CCD25-4059-43BC-A13B-E5CBAEC89F7A}" destId="{7AE0945E-1DA5-4A8F-9CF7-E71C554090EE}" srcOrd="0" destOrd="0" presId="urn:microsoft.com/office/officeart/2005/8/layout/list1"/>
    <dgm:cxn modelId="{A9350BAC-A57E-44EC-A274-FF9A5DE297EC}" type="presOf" srcId="{D33E5B2D-D63F-4522-8B8B-023298484E6B}" destId="{319F1538-7EA5-4594-BDA3-C16809E3A0B0}" srcOrd="0" destOrd="0" presId="urn:microsoft.com/office/officeart/2005/8/layout/list1"/>
    <dgm:cxn modelId="{668E51B1-0D49-4C10-8D08-29F52C34BEEF}" type="presOf" srcId="{EF8CCD25-4059-43BC-A13B-E5CBAEC89F7A}" destId="{6CA07B0A-2460-4C2D-B19B-6F4D293E68F7}" srcOrd="1" destOrd="0" presId="urn:microsoft.com/office/officeart/2005/8/layout/list1"/>
    <dgm:cxn modelId="{AD8283CE-CB61-4998-89C2-2F10333E6E33}" type="presOf" srcId="{60D2125E-D644-4797-B19A-874FFD36F1BE}" destId="{D4A737FE-5D6F-419A-BC27-F3F82E47D0EA}" srcOrd="0" destOrd="0" presId="urn:microsoft.com/office/officeart/2005/8/layout/list1"/>
    <dgm:cxn modelId="{69CA80F0-6098-4D2E-AFB6-7859A697BC9F}" srcId="{259F44C4-D1A2-4DA9-AD2C-C6270A3853FD}" destId="{D33E5B2D-D63F-4522-8B8B-023298484E6B}" srcOrd="2" destOrd="0" parTransId="{F9C4A313-9C15-45E6-B7A2-10880AAFF1E8}" sibTransId="{1398B979-E237-41E9-872C-063C405209E1}"/>
    <dgm:cxn modelId="{FD42EEDB-69B8-4A12-BA85-2C9A4DC27815}" type="presParOf" srcId="{7F593B93-AB59-4DE9-9BDD-46C9D24E6E70}" destId="{36EE4329-838C-4570-A096-A05CC1FDA563}" srcOrd="0" destOrd="0" presId="urn:microsoft.com/office/officeart/2005/8/layout/list1"/>
    <dgm:cxn modelId="{FBD7E416-D88D-4D05-A3AB-FB8480183758}" type="presParOf" srcId="{36EE4329-838C-4570-A096-A05CC1FDA563}" destId="{7AE0945E-1DA5-4A8F-9CF7-E71C554090EE}" srcOrd="0" destOrd="0" presId="urn:microsoft.com/office/officeart/2005/8/layout/list1"/>
    <dgm:cxn modelId="{EEB3D917-80F5-4A6C-B6F0-AB8FDFD40E3D}" type="presParOf" srcId="{36EE4329-838C-4570-A096-A05CC1FDA563}" destId="{6CA07B0A-2460-4C2D-B19B-6F4D293E68F7}" srcOrd="1" destOrd="0" presId="urn:microsoft.com/office/officeart/2005/8/layout/list1"/>
    <dgm:cxn modelId="{BFEFB89D-BF61-431C-A87D-1E730BFDEDBF}" type="presParOf" srcId="{7F593B93-AB59-4DE9-9BDD-46C9D24E6E70}" destId="{88EF7B61-399E-4416-A990-0B508998F0DF}" srcOrd="1" destOrd="0" presId="urn:microsoft.com/office/officeart/2005/8/layout/list1"/>
    <dgm:cxn modelId="{B7276DA2-17F0-4D47-9174-1BC627F16FF4}" type="presParOf" srcId="{7F593B93-AB59-4DE9-9BDD-46C9D24E6E70}" destId="{408A8B63-D06F-45EF-82C4-4982D0CEEAA7}" srcOrd="2" destOrd="0" presId="urn:microsoft.com/office/officeart/2005/8/layout/list1"/>
    <dgm:cxn modelId="{493FA0D7-3002-4598-B720-8F2285D5A9C9}" type="presParOf" srcId="{7F593B93-AB59-4DE9-9BDD-46C9D24E6E70}" destId="{18C218A1-5FF2-434F-8FA2-4CB5CEE07D60}" srcOrd="3" destOrd="0" presId="urn:microsoft.com/office/officeart/2005/8/layout/list1"/>
    <dgm:cxn modelId="{FFADFB67-DBAF-4947-A095-FAC7072AB38D}" type="presParOf" srcId="{7F593B93-AB59-4DE9-9BDD-46C9D24E6E70}" destId="{C7D9EE6E-9AC3-4038-964B-5CA680FF06D0}" srcOrd="4" destOrd="0" presId="urn:microsoft.com/office/officeart/2005/8/layout/list1"/>
    <dgm:cxn modelId="{F2294B27-71E9-4783-BB6E-C15ADD6DC11F}" type="presParOf" srcId="{C7D9EE6E-9AC3-4038-964B-5CA680FF06D0}" destId="{D4A737FE-5D6F-419A-BC27-F3F82E47D0EA}" srcOrd="0" destOrd="0" presId="urn:microsoft.com/office/officeart/2005/8/layout/list1"/>
    <dgm:cxn modelId="{2BAE134D-F788-4DB8-BF79-F18BB50ACD48}" type="presParOf" srcId="{C7D9EE6E-9AC3-4038-964B-5CA680FF06D0}" destId="{8E47A1D3-A3FF-4BD0-8C25-8A977819B8E2}" srcOrd="1" destOrd="0" presId="urn:microsoft.com/office/officeart/2005/8/layout/list1"/>
    <dgm:cxn modelId="{BEE6D425-0BE9-4FE5-BCCE-D9DB653E4E35}" type="presParOf" srcId="{7F593B93-AB59-4DE9-9BDD-46C9D24E6E70}" destId="{8010E2BD-03F0-438F-A079-0F3A1B1F5277}" srcOrd="5" destOrd="0" presId="urn:microsoft.com/office/officeart/2005/8/layout/list1"/>
    <dgm:cxn modelId="{22775F6D-EDBC-440C-97CC-42B985AB7DF6}" type="presParOf" srcId="{7F593B93-AB59-4DE9-9BDD-46C9D24E6E70}" destId="{5D374A25-9C2D-478F-AE61-870DD594390E}" srcOrd="6" destOrd="0" presId="urn:microsoft.com/office/officeart/2005/8/layout/list1"/>
    <dgm:cxn modelId="{6E82CE75-DF10-403B-8112-06537DA2F124}" type="presParOf" srcId="{7F593B93-AB59-4DE9-9BDD-46C9D24E6E70}" destId="{3D95C231-3CDE-4F34-88B4-FBD5D543FE08}" srcOrd="7" destOrd="0" presId="urn:microsoft.com/office/officeart/2005/8/layout/list1"/>
    <dgm:cxn modelId="{FD29CC9E-2224-4BEC-AB6D-6E32ACDF2BF7}" type="presParOf" srcId="{7F593B93-AB59-4DE9-9BDD-46C9D24E6E70}" destId="{D3E7A6BD-313E-4BCF-B0C1-845445D25BF4}" srcOrd="8" destOrd="0" presId="urn:microsoft.com/office/officeart/2005/8/layout/list1"/>
    <dgm:cxn modelId="{3B52273E-0ABB-42A6-8A07-A20C8827E39E}" type="presParOf" srcId="{D3E7A6BD-313E-4BCF-B0C1-845445D25BF4}" destId="{319F1538-7EA5-4594-BDA3-C16809E3A0B0}" srcOrd="0" destOrd="0" presId="urn:microsoft.com/office/officeart/2005/8/layout/list1"/>
    <dgm:cxn modelId="{451DE1FF-3D18-475F-8471-63F13CA09771}" type="presParOf" srcId="{D3E7A6BD-313E-4BCF-B0C1-845445D25BF4}" destId="{B67835B0-88A4-4E0D-952E-E2BC1EC310BD}" srcOrd="1" destOrd="0" presId="urn:microsoft.com/office/officeart/2005/8/layout/list1"/>
    <dgm:cxn modelId="{C6B7E241-52CF-4A43-AAB9-C7B941A330C3}" type="presParOf" srcId="{7F593B93-AB59-4DE9-9BDD-46C9D24E6E70}" destId="{6FF6BAA0-A562-4725-870D-9381702FD5E4}" srcOrd="9" destOrd="0" presId="urn:microsoft.com/office/officeart/2005/8/layout/list1"/>
    <dgm:cxn modelId="{90C2C89E-C1E4-4705-BAC9-8BE9B1130657}" type="presParOf" srcId="{7F593B93-AB59-4DE9-9BDD-46C9D24E6E70}" destId="{BBE17BF6-FF8E-4525-90F1-A6BDA9EB7F94}"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D29A841-17B5-47B8-A042-F9D43FFEB301}">
      <dgm:prSet phldrT="[Text]" custT="1"/>
      <dgm:spPr>
        <a:solidFill>
          <a:schemeClr val="accent2">
            <a:lumMod val="50000"/>
          </a:schemeClr>
        </a:solidFill>
      </dgm:spPr>
      <dgm:t>
        <a:bodyPr/>
        <a:lstStyle/>
        <a:p>
          <a:r>
            <a:rPr lang="vi-VN" sz="2400" dirty="0"/>
            <a:t>Khi chúa Nguyễn Hoàng mất, giang sơn họ Nguyễn trải dài từ đèo Ngang, Hoành Sơn (nam Hà Tĩnh) qua đèo Hải Vân tới núi Đá Bia (Thạch Bi Sơn)</a:t>
          </a:r>
          <a:endParaRPr lang="en-US" sz="2400" dirty="0"/>
        </a:p>
      </dgm:t>
    </dgm:pt>
    <dgm:pt modelId="{7076B083-1AC9-4270-8F8B-679941F23484}" type="parTrans" cxnId="{FAA35E25-DB33-4393-B964-827A6D1F47AE}">
      <dgm:prSet/>
      <dgm:spPr/>
      <dgm:t>
        <a:bodyPr/>
        <a:lstStyle/>
        <a:p>
          <a:endParaRPr lang="en-US"/>
        </a:p>
      </dgm:t>
    </dgm:pt>
    <dgm:pt modelId="{FF655F96-ABF3-47D9-9147-4F5369D36988}" type="sibTrans" cxnId="{FAA35E25-DB33-4393-B964-827A6D1F47AE}">
      <dgm:prSet/>
      <dgm:spPr/>
      <dgm:t>
        <a:bodyPr/>
        <a:lstStyle/>
        <a:p>
          <a:endParaRPr lang="en-US"/>
        </a:p>
      </dgm:t>
    </dgm:pt>
    <dgm:pt modelId="{7C6A85FB-D3B7-4D11-AF24-96A3BF2BE607}">
      <dgm:prSet phldrT="[Text]" custT="1"/>
      <dgm:spPr>
        <a:solidFill>
          <a:schemeClr val="accent5"/>
        </a:solidFill>
      </dgm:spPr>
      <dgm:t>
        <a:bodyPr/>
        <a:lstStyle/>
        <a:p>
          <a:r>
            <a:rPr lang="vi-VN" sz="2400" dirty="0"/>
            <a:t>Nguyễn Phúc Nguyên nối ngôi cha cho đắp lại thành lũy, sắp đặt lại hệ thống quan ải, cải tổ bộ máy cai trị. </a:t>
          </a:r>
          <a:endParaRPr lang="en-US" sz="2400" dirty="0"/>
        </a:p>
      </dgm:t>
    </dgm:pt>
    <dgm:pt modelId="{079C2F28-9952-4901-AB39-99C7C64BE072}" type="parTrans" cxnId="{70F8BD80-D41B-4085-B410-6DF3AF383900}">
      <dgm:prSet/>
      <dgm:spPr/>
      <dgm:t>
        <a:bodyPr/>
        <a:lstStyle/>
        <a:p>
          <a:endParaRPr lang="en-US"/>
        </a:p>
      </dgm:t>
    </dgm:pt>
    <dgm:pt modelId="{E4CE9158-8C95-4B9B-9935-134ABBE11447}" type="sibTrans" cxnId="{70F8BD80-D41B-4085-B410-6DF3AF383900}">
      <dgm:prSet/>
      <dgm:spPr/>
      <dgm:t>
        <a:bodyPr/>
        <a:lstStyle/>
        <a:p>
          <a:endParaRPr lang="en-US"/>
        </a:p>
      </dgm:t>
    </dgm:pt>
    <dgm:pt modelId="{8D9542D7-6161-4969-B8EE-265F0A643123}">
      <dgm:prSet phldrT="[Text]" custT="1"/>
      <dgm:spPr>
        <a:solidFill>
          <a:schemeClr val="accent5"/>
        </a:solidFill>
      </dgm:spPr>
      <dgm:t>
        <a:bodyPr/>
        <a:lstStyle/>
        <a:p>
          <a:r>
            <a:rPr lang="vi-VN" sz="2400" dirty="0"/>
            <a:t>Ông là người có công lớn nhất trong việc mở rộng bờ cõi ra biển đảo bằng việc khai khẩn, thực thi chủ quyền ở 2 đảo Hoàng Sa và Trường Sa</a:t>
          </a:r>
          <a:endParaRPr lang="en-US" sz="2400" dirty="0"/>
        </a:p>
      </dgm:t>
    </dgm:pt>
    <dgm:pt modelId="{1784C5B2-42B8-4A75-A27E-B2A6B862FE8B}" type="parTrans" cxnId="{280093BD-D62F-4B98-B79D-6A3A4CE0BA35}">
      <dgm:prSet/>
      <dgm:spPr/>
      <dgm:t>
        <a:bodyPr/>
        <a:lstStyle/>
        <a:p>
          <a:endParaRPr lang="en-US"/>
        </a:p>
      </dgm:t>
    </dgm:pt>
    <dgm:pt modelId="{BB374551-4A93-4B57-8620-742C5B0DC1F4}" type="sibTrans" cxnId="{280093BD-D62F-4B98-B79D-6A3A4CE0BA35}">
      <dgm:prSet/>
      <dgm:spPr/>
      <dgm:t>
        <a:bodyPr/>
        <a:lstStyle/>
        <a:p>
          <a:endParaRPr lang="en-US"/>
        </a:p>
      </dgm:t>
    </dgm:pt>
    <dgm:pt modelId="{52C75981-2921-4965-B67A-E816D8F338F8}">
      <dgm:prSet phldrT="[Text]" custT="1"/>
      <dgm:spPr>
        <a:solidFill>
          <a:schemeClr val="accent6">
            <a:lumMod val="50000"/>
          </a:schemeClr>
        </a:solidFill>
      </dgm:spPr>
      <dgm:t>
        <a:bodyPr/>
        <a:lstStyle/>
        <a:p>
          <a:r>
            <a:rPr lang="vi-VN" sz="2400" dirty="0"/>
            <a:t>Năm 1613, Nguyễn Hoàng qua đời, giao cho công tử Nguyễn Phúc Nguyên làm trấn thủ Thuận- Quảng. </a:t>
          </a:r>
          <a:endParaRPr lang="en-US" sz="2400" dirty="0"/>
        </a:p>
      </dgm:t>
    </dgm:pt>
    <dgm:pt modelId="{31769DE2-BE19-4BE6-B540-4F187814E582}" type="sibTrans" cxnId="{3EC51F71-5439-4785-84C0-827455C1F563}">
      <dgm:prSet/>
      <dgm:spPr/>
      <dgm:t>
        <a:bodyPr/>
        <a:lstStyle/>
        <a:p>
          <a:endParaRPr lang="en-US"/>
        </a:p>
      </dgm:t>
    </dgm:pt>
    <dgm:pt modelId="{6F0E08E7-00B3-4789-8D14-108F4AD2674D}" type="parTrans" cxnId="{3EC51F71-5439-4785-84C0-827455C1F563}">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56E4CDDB-F0E4-439B-9BD1-6D461B46EBC5}" type="pres">
      <dgm:prSet presAssocID="{52C75981-2921-4965-B67A-E816D8F338F8}" presName="parentLin" presStyleCnt="0"/>
      <dgm:spPr/>
    </dgm:pt>
    <dgm:pt modelId="{75A84780-F124-407D-B816-E3316EFD6D82}" type="pres">
      <dgm:prSet presAssocID="{52C75981-2921-4965-B67A-E816D8F338F8}" presName="parentLeftMargin" presStyleLbl="node1" presStyleIdx="0" presStyleCnt="4"/>
      <dgm:spPr/>
    </dgm:pt>
    <dgm:pt modelId="{3BE42EBA-6C7B-47D4-8098-BACE3AAFFB4F}" type="pres">
      <dgm:prSet presAssocID="{52C75981-2921-4965-B67A-E816D8F338F8}" presName="parentText" presStyleLbl="node1" presStyleIdx="0" presStyleCnt="4" custScaleX="142857">
        <dgm:presLayoutVars>
          <dgm:chMax val="0"/>
          <dgm:bulletEnabled val="1"/>
        </dgm:presLayoutVars>
      </dgm:prSet>
      <dgm:spPr/>
    </dgm:pt>
    <dgm:pt modelId="{7B987D84-45D1-482E-BD2F-F8FE263B76DF}" type="pres">
      <dgm:prSet presAssocID="{52C75981-2921-4965-B67A-E816D8F338F8}" presName="negativeSpace" presStyleCnt="0"/>
      <dgm:spPr/>
    </dgm:pt>
    <dgm:pt modelId="{7205E580-2474-450A-A5DE-2FCCF315917B}" type="pres">
      <dgm:prSet presAssocID="{52C75981-2921-4965-B67A-E816D8F338F8}" presName="childText" presStyleLbl="conFgAcc1" presStyleIdx="0" presStyleCnt="4">
        <dgm:presLayoutVars>
          <dgm:bulletEnabled val="1"/>
        </dgm:presLayoutVars>
      </dgm:prSet>
      <dgm:spPr/>
    </dgm:pt>
    <dgm:pt modelId="{D1C14F7A-C2A7-46A6-8941-76243BC02157}" type="pres">
      <dgm:prSet presAssocID="{31769DE2-BE19-4BE6-B540-4F187814E582}" presName="spaceBetweenRectangles" presStyleCnt="0"/>
      <dgm:spPr/>
    </dgm:pt>
    <dgm:pt modelId="{403DE1A0-6BCF-4A15-A3B4-6E623407732E}" type="pres">
      <dgm:prSet presAssocID="{CD29A841-17B5-47B8-A042-F9D43FFEB301}" presName="parentLin" presStyleCnt="0"/>
      <dgm:spPr/>
    </dgm:pt>
    <dgm:pt modelId="{CFFCE874-0524-4713-8AAC-78CD2178AAC1}" type="pres">
      <dgm:prSet presAssocID="{CD29A841-17B5-47B8-A042-F9D43FFEB301}" presName="parentLeftMargin" presStyleLbl="node1" presStyleIdx="0" presStyleCnt="4"/>
      <dgm:spPr/>
    </dgm:pt>
    <dgm:pt modelId="{EDF873C0-F43C-4015-945A-C2E82253A148}" type="pres">
      <dgm:prSet presAssocID="{CD29A841-17B5-47B8-A042-F9D43FFEB301}" presName="parentText" presStyleLbl="node1" presStyleIdx="1" presStyleCnt="4" custScaleX="142857" custScaleY="122085">
        <dgm:presLayoutVars>
          <dgm:chMax val="0"/>
          <dgm:bulletEnabled val="1"/>
        </dgm:presLayoutVars>
      </dgm:prSet>
      <dgm:spPr/>
    </dgm:pt>
    <dgm:pt modelId="{CDC92B28-3293-4014-8B5A-17811FA89221}" type="pres">
      <dgm:prSet presAssocID="{CD29A841-17B5-47B8-A042-F9D43FFEB301}" presName="negativeSpace" presStyleCnt="0"/>
      <dgm:spPr/>
    </dgm:pt>
    <dgm:pt modelId="{7C64A706-5D61-4099-993C-AD45655F21BD}" type="pres">
      <dgm:prSet presAssocID="{CD29A841-17B5-47B8-A042-F9D43FFEB301}" presName="childText" presStyleLbl="conFgAcc1" presStyleIdx="1" presStyleCnt="4">
        <dgm:presLayoutVars>
          <dgm:bulletEnabled val="1"/>
        </dgm:presLayoutVars>
      </dgm:prSet>
      <dgm:spPr/>
    </dgm:pt>
    <dgm:pt modelId="{6A0AE1FF-FAE7-4103-8EA7-1ECE2923597D}" type="pres">
      <dgm:prSet presAssocID="{FF655F96-ABF3-47D9-9147-4F5369D36988}" presName="spaceBetweenRectangles" presStyleCnt="0"/>
      <dgm:spPr/>
    </dgm:pt>
    <dgm:pt modelId="{37744427-55BD-40EA-AB44-A44AAA451E01}" type="pres">
      <dgm:prSet presAssocID="{7C6A85FB-D3B7-4D11-AF24-96A3BF2BE607}" presName="parentLin" presStyleCnt="0"/>
      <dgm:spPr/>
    </dgm:pt>
    <dgm:pt modelId="{E0FCA555-732C-4F7B-BD3B-2235D6E1E1B1}" type="pres">
      <dgm:prSet presAssocID="{7C6A85FB-D3B7-4D11-AF24-96A3BF2BE607}" presName="parentLeftMargin" presStyleLbl="node1" presStyleIdx="1" presStyleCnt="4"/>
      <dgm:spPr/>
    </dgm:pt>
    <dgm:pt modelId="{CC53802C-C8B9-4B8F-8B87-84B43615FCE8}" type="pres">
      <dgm:prSet presAssocID="{7C6A85FB-D3B7-4D11-AF24-96A3BF2BE607}" presName="parentText" presStyleLbl="node1" presStyleIdx="2" presStyleCnt="4" custScaleX="134726">
        <dgm:presLayoutVars>
          <dgm:chMax val="0"/>
          <dgm:bulletEnabled val="1"/>
        </dgm:presLayoutVars>
      </dgm:prSet>
      <dgm:spPr/>
    </dgm:pt>
    <dgm:pt modelId="{7F44F46F-45DA-4289-B4AE-11A1097DB112}" type="pres">
      <dgm:prSet presAssocID="{7C6A85FB-D3B7-4D11-AF24-96A3BF2BE607}" presName="negativeSpace" presStyleCnt="0"/>
      <dgm:spPr/>
    </dgm:pt>
    <dgm:pt modelId="{937FF5B0-93B8-4AC0-83A0-237D18444F86}" type="pres">
      <dgm:prSet presAssocID="{7C6A85FB-D3B7-4D11-AF24-96A3BF2BE607}" presName="childText" presStyleLbl="conFgAcc1" presStyleIdx="2" presStyleCnt="4">
        <dgm:presLayoutVars>
          <dgm:bulletEnabled val="1"/>
        </dgm:presLayoutVars>
      </dgm:prSet>
      <dgm:spPr/>
    </dgm:pt>
    <dgm:pt modelId="{375B183B-4ECD-462F-B3F8-BBF174AC94F7}" type="pres">
      <dgm:prSet presAssocID="{E4CE9158-8C95-4B9B-9935-134ABBE11447}" presName="spaceBetweenRectangles" presStyleCnt="0"/>
      <dgm:spPr/>
    </dgm:pt>
    <dgm:pt modelId="{971A5C3E-0121-4DA5-A9A7-508954D380FE}" type="pres">
      <dgm:prSet presAssocID="{8D9542D7-6161-4969-B8EE-265F0A643123}" presName="parentLin" presStyleCnt="0"/>
      <dgm:spPr/>
    </dgm:pt>
    <dgm:pt modelId="{9ECE924E-2113-4FA1-8D95-E5183507A04E}" type="pres">
      <dgm:prSet presAssocID="{8D9542D7-6161-4969-B8EE-265F0A643123}" presName="parentLeftMargin" presStyleLbl="node1" presStyleIdx="2" presStyleCnt="4"/>
      <dgm:spPr/>
    </dgm:pt>
    <dgm:pt modelId="{7BA6EC17-67AD-4FD5-B5B4-81079CC5D51A}" type="pres">
      <dgm:prSet presAssocID="{8D9542D7-6161-4969-B8EE-265F0A643123}" presName="parentText" presStyleLbl="node1" presStyleIdx="3" presStyleCnt="4" custScaleX="138055" custScaleY="139270">
        <dgm:presLayoutVars>
          <dgm:chMax val="0"/>
          <dgm:bulletEnabled val="1"/>
        </dgm:presLayoutVars>
      </dgm:prSet>
      <dgm:spPr/>
    </dgm:pt>
    <dgm:pt modelId="{F1C1A88B-E88F-44CF-BD15-1EB816AFC149}" type="pres">
      <dgm:prSet presAssocID="{8D9542D7-6161-4969-B8EE-265F0A643123}" presName="negativeSpace" presStyleCnt="0"/>
      <dgm:spPr/>
    </dgm:pt>
    <dgm:pt modelId="{4A54DA9F-BFA5-4901-83D1-0EA53E10AE4C}" type="pres">
      <dgm:prSet presAssocID="{8D9542D7-6161-4969-B8EE-265F0A643123}" presName="childText" presStyleLbl="conFgAcc1" presStyleIdx="3" presStyleCnt="4">
        <dgm:presLayoutVars>
          <dgm:bulletEnabled val="1"/>
        </dgm:presLayoutVars>
      </dgm:prSet>
      <dgm:spPr/>
    </dgm:pt>
  </dgm:ptLst>
  <dgm:cxnLst>
    <dgm:cxn modelId="{17B00A12-13F3-47D3-B389-E81BC1FBF266}" type="presOf" srcId="{CD29A841-17B5-47B8-A042-F9D43FFEB301}" destId="{CFFCE874-0524-4713-8AAC-78CD2178AAC1}" srcOrd="0" destOrd="0" presId="urn:microsoft.com/office/officeart/2005/8/layout/list1"/>
    <dgm:cxn modelId="{34CDAE17-CE49-4B05-AA07-BEF46017C1D6}" type="presOf" srcId="{8D9542D7-6161-4969-B8EE-265F0A643123}" destId="{7BA6EC17-67AD-4FD5-B5B4-81079CC5D51A}" srcOrd="1" destOrd="0" presId="urn:microsoft.com/office/officeart/2005/8/layout/list1"/>
    <dgm:cxn modelId="{FAA35E25-DB33-4393-B964-827A6D1F47AE}" srcId="{259F44C4-D1A2-4DA9-AD2C-C6270A3853FD}" destId="{CD29A841-17B5-47B8-A042-F9D43FFEB301}" srcOrd="1" destOrd="0" parTransId="{7076B083-1AC9-4270-8F8B-679941F23484}" sibTransId="{FF655F96-ABF3-47D9-9147-4F5369D36988}"/>
    <dgm:cxn modelId="{DD713027-57D7-4BC1-9A0B-3069637BBD17}" type="presOf" srcId="{7C6A85FB-D3B7-4D11-AF24-96A3BF2BE607}" destId="{CC53802C-C8B9-4B8F-8B87-84B43615FCE8}" srcOrd="1" destOrd="0" presId="urn:microsoft.com/office/officeart/2005/8/layout/list1"/>
    <dgm:cxn modelId="{F30B5036-CFE3-4A18-B7E8-CE0EDD6DBF04}" type="presOf" srcId="{52C75981-2921-4965-B67A-E816D8F338F8}" destId="{3BE42EBA-6C7B-47D4-8098-BACE3AAFFB4F}" srcOrd="1" destOrd="0" presId="urn:microsoft.com/office/officeart/2005/8/layout/list1"/>
    <dgm:cxn modelId="{EC3BEC38-84D5-45E3-BC0B-FEC83DC130BB}" type="presOf" srcId="{CD29A841-17B5-47B8-A042-F9D43FFEB301}" destId="{EDF873C0-F43C-4015-945A-C2E82253A148}"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3EC51F71-5439-4785-84C0-827455C1F563}" srcId="{259F44C4-D1A2-4DA9-AD2C-C6270A3853FD}" destId="{52C75981-2921-4965-B67A-E816D8F338F8}" srcOrd="0" destOrd="0" parTransId="{6F0E08E7-00B3-4789-8D14-108F4AD2674D}" sibTransId="{31769DE2-BE19-4BE6-B540-4F187814E582}"/>
    <dgm:cxn modelId="{70F8BD80-D41B-4085-B410-6DF3AF383900}" srcId="{259F44C4-D1A2-4DA9-AD2C-C6270A3853FD}" destId="{7C6A85FB-D3B7-4D11-AF24-96A3BF2BE607}" srcOrd="2" destOrd="0" parTransId="{079C2F28-9952-4901-AB39-99C7C64BE072}" sibTransId="{E4CE9158-8C95-4B9B-9935-134ABBE11447}"/>
    <dgm:cxn modelId="{2F47D9A5-CF46-4DCC-857F-8940EB7333DD}" type="presOf" srcId="{7C6A85FB-D3B7-4D11-AF24-96A3BF2BE607}" destId="{E0FCA555-732C-4F7B-BD3B-2235D6E1E1B1}" srcOrd="0" destOrd="0" presId="urn:microsoft.com/office/officeart/2005/8/layout/list1"/>
    <dgm:cxn modelId="{9768C9BC-5F29-423B-8A0E-AF7333790EC9}" type="presOf" srcId="{8D9542D7-6161-4969-B8EE-265F0A643123}" destId="{9ECE924E-2113-4FA1-8D95-E5183507A04E}" srcOrd="0" destOrd="0" presId="urn:microsoft.com/office/officeart/2005/8/layout/list1"/>
    <dgm:cxn modelId="{280093BD-D62F-4B98-B79D-6A3A4CE0BA35}" srcId="{259F44C4-D1A2-4DA9-AD2C-C6270A3853FD}" destId="{8D9542D7-6161-4969-B8EE-265F0A643123}" srcOrd="3" destOrd="0" parTransId="{1784C5B2-42B8-4A75-A27E-B2A6B862FE8B}" sibTransId="{BB374551-4A93-4B57-8620-742C5B0DC1F4}"/>
    <dgm:cxn modelId="{1C7EC4FA-18F3-4B68-BFD7-B1F0C3E7C9BB}" type="presOf" srcId="{52C75981-2921-4965-B67A-E816D8F338F8}" destId="{75A84780-F124-407D-B816-E3316EFD6D82}" srcOrd="0" destOrd="0" presId="urn:microsoft.com/office/officeart/2005/8/layout/list1"/>
    <dgm:cxn modelId="{183763A0-04AB-4B10-B4C9-6B1ACCCA056B}" type="presParOf" srcId="{7F593B93-AB59-4DE9-9BDD-46C9D24E6E70}" destId="{56E4CDDB-F0E4-439B-9BD1-6D461B46EBC5}" srcOrd="0" destOrd="0" presId="urn:microsoft.com/office/officeart/2005/8/layout/list1"/>
    <dgm:cxn modelId="{52F29C13-2AF2-431F-9EE5-B3E7D1B0E657}" type="presParOf" srcId="{56E4CDDB-F0E4-439B-9BD1-6D461B46EBC5}" destId="{75A84780-F124-407D-B816-E3316EFD6D82}" srcOrd="0" destOrd="0" presId="urn:microsoft.com/office/officeart/2005/8/layout/list1"/>
    <dgm:cxn modelId="{C862A43A-A65A-4B59-A9A3-25E5D3A6F6C5}" type="presParOf" srcId="{56E4CDDB-F0E4-439B-9BD1-6D461B46EBC5}" destId="{3BE42EBA-6C7B-47D4-8098-BACE3AAFFB4F}" srcOrd="1" destOrd="0" presId="urn:microsoft.com/office/officeart/2005/8/layout/list1"/>
    <dgm:cxn modelId="{14B64461-0650-4C47-B776-A71E24F980B4}" type="presParOf" srcId="{7F593B93-AB59-4DE9-9BDD-46C9D24E6E70}" destId="{7B987D84-45D1-482E-BD2F-F8FE263B76DF}" srcOrd="1" destOrd="0" presId="urn:microsoft.com/office/officeart/2005/8/layout/list1"/>
    <dgm:cxn modelId="{EA1127DC-1B8C-452C-91F8-390F82DDC210}" type="presParOf" srcId="{7F593B93-AB59-4DE9-9BDD-46C9D24E6E70}" destId="{7205E580-2474-450A-A5DE-2FCCF315917B}" srcOrd="2" destOrd="0" presId="urn:microsoft.com/office/officeart/2005/8/layout/list1"/>
    <dgm:cxn modelId="{B521FC65-D9CE-41D8-8D1F-51566E2685D2}" type="presParOf" srcId="{7F593B93-AB59-4DE9-9BDD-46C9D24E6E70}" destId="{D1C14F7A-C2A7-46A6-8941-76243BC02157}" srcOrd="3" destOrd="0" presId="urn:microsoft.com/office/officeart/2005/8/layout/list1"/>
    <dgm:cxn modelId="{F87BBCF1-C7E2-4E7B-AAC6-177A8B8B8A0D}" type="presParOf" srcId="{7F593B93-AB59-4DE9-9BDD-46C9D24E6E70}" destId="{403DE1A0-6BCF-4A15-A3B4-6E623407732E}" srcOrd="4" destOrd="0" presId="urn:microsoft.com/office/officeart/2005/8/layout/list1"/>
    <dgm:cxn modelId="{228B1299-FD98-4658-960F-4FA69116AB49}" type="presParOf" srcId="{403DE1A0-6BCF-4A15-A3B4-6E623407732E}" destId="{CFFCE874-0524-4713-8AAC-78CD2178AAC1}" srcOrd="0" destOrd="0" presId="urn:microsoft.com/office/officeart/2005/8/layout/list1"/>
    <dgm:cxn modelId="{A765250F-2001-4D58-A7B1-8AA1E22721C5}" type="presParOf" srcId="{403DE1A0-6BCF-4A15-A3B4-6E623407732E}" destId="{EDF873C0-F43C-4015-945A-C2E82253A148}" srcOrd="1" destOrd="0" presId="urn:microsoft.com/office/officeart/2005/8/layout/list1"/>
    <dgm:cxn modelId="{8D977016-3639-4EBE-8C39-FDEBC9ADDBE4}" type="presParOf" srcId="{7F593B93-AB59-4DE9-9BDD-46C9D24E6E70}" destId="{CDC92B28-3293-4014-8B5A-17811FA89221}" srcOrd="5" destOrd="0" presId="urn:microsoft.com/office/officeart/2005/8/layout/list1"/>
    <dgm:cxn modelId="{0AF3106D-B469-4026-902D-1E701844FE10}" type="presParOf" srcId="{7F593B93-AB59-4DE9-9BDD-46C9D24E6E70}" destId="{7C64A706-5D61-4099-993C-AD45655F21BD}" srcOrd="6" destOrd="0" presId="urn:microsoft.com/office/officeart/2005/8/layout/list1"/>
    <dgm:cxn modelId="{553EAD15-7DC9-4795-805C-7B7F6E27D1BF}" type="presParOf" srcId="{7F593B93-AB59-4DE9-9BDD-46C9D24E6E70}" destId="{6A0AE1FF-FAE7-4103-8EA7-1ECE2923597D}" srcOrd="7" destOrd="0" presId="urn:microsoft.com/office/officeart/2005/8/layout/list1"/>
    <dgm:cxn modelId="{F7B2D703-4717-4769-BC19-FC99D2BFA9BE}" type="presParOf" srcId="{7F593B93-AB59-4DE9-9BDD-46C9D24E6E70}" destId="{37744427-55BD-40EA-AB44-A44AAA451E01}" srcOrd="8" destOrd="0" presId="urn:microsoft.com/office/officeart/2005/8/layout/list1"/>
    <dgm:cxn modelId="{9C180270-BD04-4614-B3E1-B41F26E42C81}" type="presParOf" srcId="{37744427-55BD-40EA-AB44-A44AAA451E01}" destId="{E0FCA555-732C-4F7B-BD3B-2235D6E1E1B1}" srcOrd="0" destOrd="0" presId="urn:microsoft.com/office/officeart/2005/8/layout/list1"/>
    <dgm:cxn modelId="{7895A62E-EB1E-4609-B03C-9284F35AF142}" type="presParOf" srcId="{37744427-55BD-40EA-AB44-A44AAA451E01}" destId="{CC53802C-C8B9-4B8F-8B87-84B43615FCE8}" srcOrd="1" destOrd="0" presId="urn:microsoft.com/office/officeart/2005/8/layout/list1"/>
    <dgm:cxn modelId="{8CC2B5B1-7092-4D73-9E3C-37321ECB9F22}" type="presParOf" srcId="{7F593B93-AB59-4DE9-9BDD-46C9D24E6E70}" destId="{7F44F46F-45DA-4289-B4AE-11A1097DB112}" srcOrd="9" destOrd="0" presId="urn:microsoft.com/office/officeart/2005/8/layout/list1"/>
    <dgm:cxn modelId="{71CE54AD-121C-470D-8058-691B55E552B9}" type="presParOf" srcId="{7F593B93-AB59-4DE9-9BDD-46C9D24E6E70}" destId="{937FF5B0-93B8-4AC0-83A0-237D18444F86}" srcOrd="10" destOrd="0" presId="urn:microsoft.com/office/officeart/2005/8/layout/list1"/>
    <dgm:cxn modelId="{119547A5-AC3B-4CEF-B2E8-4ED4F9FF2CC7}" type="presParOf" srcId="{7F593B93-AB59-4DE9-9BDD-46C9D24E6E70}" destId="{375B183B-4ECD-462F-B3F8-BBF174AC94F7}" srcOrd="11" destOrd="0" presId="urn:microsoft.com/office/officeart/2005/8/layout/list1"/>
    <dgm:cxn modelId="{FF250E94-3A61-4688-9464-69B0B2F4A02E}" type="presParOf" srcId="{7F593B93-AB59-4DE9-9BDD-46C9D24E6E70}" destId="{971A5C3E-0121-4DA5-A9A7-508954D380FE}" srcOrd="12" destOrd="0" presId="urn:microsoft.com/office/officeart/2005/8/layout/list1"/>
    <dgm:cxn modelId="{E7EC450D-1EDD-48F5-AC82-42949CC67E5D}" type="presParOf" srcId="{971A5C3E-0121-4DA5-A9A7-508954D380FE}" destId="{9ECE924E-2113-4FA1-8D95-E5183507A04E}" srcOrd="0" destOrd="0" presId="urn:microsoft.com/office/officeart/2005/8/layout/list1"/>
    <dgm:cxn modelId="{1FBF685E-04DC-43E3-A07B-AEECC5D9A678}" type="presParOf" srcId="{971A5C3E-0121-4DA5-A9A7-508954D380FE}" destId="{7BA6EC17-67AD-4FD5-B5B4-81079CC5D51A}" srcOrd="1" destOrd="0" presId="urn:microsoft.com/office/officeart/2005/8/layout/list1"/>
    <dgm:cxn modelId="{785D8394-2021-4747-B5A5-93BB0E3BF2A2}" type="presParOf" srcId="{7F593B93-AB59-4DE9-9BDD-46C9D24E6E70}" destId="{F1C1A88B-E88F-44CF-BD15-1EB816AFC149}" srcOrd="13" destOrd="0" presId="urn:microsoft.com/office/officeart/2005/8/layout/list1"/>
    <dgm:cxn modelId="{2BF2E80A-B9CA-46D0-9B75-6858A7D525EB}" type="presParOf" srcId="{7F593B93-AB59-4DE9-9BDD-46C9D24E6E70}" destId="{4A54DA9F-BFA5-4901-83D1-0EA53E10AE4C}"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F8CCD25-4059-43BC-A13B-E5CBAEC89F7A}">
      <dgm:prSet phldrT="[Text]" custT="1"/>
      <dgm:spPr>
        <a:solidFill>
          <a:srgbClr val="002060"/>
        </a:solidFill>
      </dgm:spPr>
      <dgm:t>
        <a:bodyPr/>
        <a:lstStyle/>
        <a:p>
          <a:r>
            <a:rPr lang="en-US" sz="2800" dirty="0"/>
            <a:t> </a:t>
          </a:r>
          <a:r>
            <a:rPr lang="en-US" sz="2800" dirty="0" err="1"/>
            <a:t>Từ</a:t>
          </a:r>
          <a:r>
            <a:rPr lang="en-US" sz="2800" dirty="0"/>
            <a:t> </a:t>
          </a:r>
          <a:r>
            <a:rPr lang="en-US" sz="2800" dirty="0" err="1"/>
            <a:t>cuối</a:t>
          </a:r>
          <a:r>
            <a:rPr lang="en-US" sz="2800" dirty="0"/>
            <a:t> </a:t>
          </a:r>
          <a:r>
            <a:rPr lang="en-US" sz="2800" dirty="0" err="1"/>
            <a:t>thế</a:t>
          </a:r>
          <a:r>
            <a:rPr lang="en-US" sz="2800" dirty="0"/>
            <a:t> </a:t>
          </a:r>
          <a:r>
            <a:rPr lang="en-US" sz="2800" dirty="0" err="1"/>
            <a:t>kỷ</a:t>
          </a:r>
          <a:r>
            <a:rPr lang="en-US" sz="2800" dirty="0"/>
            <a:t> XVII </a:t>
          </a:r>
          <a:r>
            <a:rPr lang="en-US" sz="2800" dirty="0" err="1"/>
            <a:t>đầu</a:t>
          </a:r>
          <a:r>
            <a:rPr lang="en-US" sz="2800" dirty="0"/>
            <a:t> </a:t>
          </a:r>
          <a:r>
            <a:rPr lang="en-US" sz="2800" dirty="0" err="1"/>
            <a:t>thế</a:t>
          </a:r>
          <a:r>
            <a:rPr lang="en-US" sz="2800" dirty="0"/>
            <a:t> </a:t>
          </a:r>
          <a:r>
            <a:rPr lang="en-US" sz="2800" dirty="0" err="1"/>
            <a:t>kỷ</a:t>
          </a:r>
          <a:r>
            <a:rPr lang="en-US" sz="2800" dirty="0"/>
            <a:t> XVIII </a:t>
          </a:r>
          <a:r>
            <a:rPr lang="en-US" sz="2800" dirty="0" err="1"/>
            <a:t>chính</a:t>
          </a:r>
          <a:r>
            <a:rPr lang="en-US" sz="2800" dirty="0"/>
            <a:t> </a:t>
          </a:r>
          <a:r>
            <a:rPr lang="en-US" sz="2800" dirty="0" err="1"/>
            <a:t>quyền</a:t>
          </a:r>
          <a:r>
            <a:rPr lang="en-US" sz="2800" dirty="0"/>
            <a:t> </a:t>
          </a:r>
          <a:r>
            <a:rPr lang="en-US" sz="2800" dirty="0" err="1"/>
            <a:t>chúa</a:t>
          </a:r>
          <a:r>
            <a:rPr lang="en-US" sz="2800" dirty="0"/>
            <a:t> </a:t>
          </a:r>
          <a:r>
            <a:rPr lang="en-US" sz="2800" dirty="0" err="1"/>
            <a:t>trịnh</a:t>
          </a:r>
          <a:r>
            <a:rPr lang="en-US" sz="2800" dirty="0"/>
            <a:t> </a:t>
          </a:r>
          <a:r>
            <a:rPr lang="en-US" sz="2800" dirty="0" err="1"/>
            <a:t>cố</a:t>
          </a:r>
          <a:r>
            <a:rPr lang="en-US" sz="2800" dirty="0"/>
            <a:t> </a:t>
          </a:r>
          <a:r>
            <a:rPr lang="en-US" sz="2800" dirty="0" err="1"/>
            <a:t>gắng</a:t>
          </a:r>
          <a:r>
            <a:rPr lang="en-US" sz="2800" dirty="0"/>
            <a:t> </a:t>
          </a:r>
          <a:r>
            <a:rPr lang="en-US" sz="2800" dirty="0" err="1"/>
            <a:t>khôi</a:t>
          </a:r>
          <a:r>
            <a:rPr lang="en-US" sz="2800" dirty="0"/>
            <a:t> </a:t>
          </a:r>
          <a:r>
            <a:rPr lang="en-US" sz="2800" dirty="0" err="1"/>
            <a:t>phục</a:t>
          </a:r>
          <a:r>
            <a:rPr lang="en-US" sz="2800" dirty="0"/>
            <a:t> </a:t>
          </a:r>
          <a:r>
            <a:rPr lang="en-US" sz="2800" dirty="0" err="1"/>
            <a:t>lại</a:t>
          </a:r>
          <a:r>
            <a:rPr lang="en-US" sz="2800" dirty="0"/>
            <a:t> </a:t>
          </a:r>
          <a:r>
            <a:rPr lang="en-US" sz="2800" dirty="0" err="1"/>
            <a:t>chế</a:t>
          </a:r>
          <a:r>
            <a:rPr lang="en-US" sz="2800" dirty="0"/>
            <a:t> </a:t>
          </a:r>
          <a:r>
            <a:rPr lang="en-US" sz="2800" dirty="0" err="1"/>
            <a:t>độ</a:t>
          </a:r>
          <a:r>
            <a:rPr lang="en-US" sz="2800" dirty="0"/>
            <a:t> </a:t>
          </a:r>
          <a:r>
            <a:rPr lang="en-US" sz="2800" dirty="0" err="1"/>
            <a:t>quân</a:t>
          </a:r>
          <a:r>
            <a:rPr lang="en-US" sz="2800" dirty="0"/>
            <a:t> </a:t>
          </a:r>
          <a:r>
            <a:rPr lang="en-US" sz="2800" dirty="0" err="1"/>
            <a:t>điền</a:t>
          </a:r>
          <a:r>
            <a:rPr lang="en-US" sz="2800" dirty="0"/>
            <a:t> </a:t>
          </a:r>
          <a:r>
            <a:rPr lang="en-US" sz="2800" dirty="0" err="1"/>
            <a:t>thời</a:t>
          </a:r>
          <a:r>
            <a:rPr lang="en-US" sz="2800" dirty="0"/>
            <a:t> Le </a:t>
          </a:r>
          <a:r>
            <a:rPr lang="en-US" sz="2800" dirty="0" err="1"/>
            <a:t>Sơ</a:t>
          </a:r>
          <a:endParaRPr lang="en-US" sz="2800" dirty="0"/>
        </a:p>
      </dgm:t>
    </dgm:pt>
    <dgm:pt modelId="{9C559882-6A20-4AE4-9E97-D2DD20E3567A}" type="parTrans" cxnId="{B590633C-F2B2-4741-86F1-B4B3CEF1F222}">
      <dgm:prSet/>
      <dgm:spPr/>
      <dgm:t>
        <a:bodyPr/>
        <a:lstStyle/>
        <a:p>
          <a:endParaRPr lang="en-US"/>
        </a:p>
      </dgm:t>
    </dgm:pt>
    <dgm:pt modelId="{8F8AEC76-5897-45D0-82BC-E047835F619A}" type="sibTrans" cxnId="{B590633C-F2B2-4741-86F1-B4B3CEF1F222}">
      <dgm:prSet/>
      <dgm:spPr/>
      <dgm:t>
        <a:bodyPr/>
        <a:lstStyle/>
        <a:p>
          <a:endParaRPr lang="en-US"/>
        </a:p>
      </dgm:t>
    </dgm:pt>
    <dgm:pt modelId="{60D2125E-D644-4797-B19A-874FFD36F1BE}">
      <dgm:prSet phldrT="[Text]" custT="1"/>
      <dgm:spPr>
        <a:solidFill>
          <a:srgbClr val="7030A0"/>
        </a:solidFill>
      </dgm:spPr>
      <dgm:t>
        <a:bodyPr/>
        <a:lstStyle/>
        <a:p>
          <a:r>
            <a:rPr lang="en-US" sz="2800" dirty="0" err="1"/>
            <a:t>Sản</a:t>
          </a:r>
          <a:r>
            <a:rPr lang="en-US" sz="2800" dirty="0"/>
            <a:t> </a:t>
          </a:r>
          <a:r>
            <a:rPr lang="en-US" sz="2800" dirty="0" err="1"/>
            <a:t>xuất</a:t>
          </a:r>
          <a:r>
            <a:rPr lang="en-US" sz="2800" dirty="0"/>
            <a:t> </a:t>
          </a:r>
          <a:r>
            <a:rPr lang="en-US" sz="2800" dirty="0" err="1"/>
            <a:t>nông</a:t>
          </a:r>
          <a:r>
            <a:rPr lang="en-US" sz="2800" dirty="0"/>
            <a:t> </a:t>
          </a:r>
          <a:r>
            <a:rPr lang="en-US" sz="2800" dirty="0" err="1"/>
            <a:t>nghiệp</a:t>
          </a:r>
          <a:r>
            <a:rPr lang="en-US" sz="2800" dirty="0"/>
            <a:t> </a:t>
          </a:r>
          <a:r>
            <a:rPr lang="en-US" sz="2800" dirty="0" err="1"/>
            <a:t>ngày</a:t>
          </a:r>
          <a:r>
            <a:rPr lang="en-US" sz="2800" dirty="0"/>
            <a:t> </a:t>
          </a:r>
          <a:r>
            <a:rPr lang="en-US" sz="2800" dirty="0" err="1"/>
            <a:t>càng</a:t>
          </a:r>
          <a:r>
            <a:rPr lang="en-US" sz="2800" dirty="0"/>
            <a:t> </a:t>
          </a:r>
          <a:r>
            <a:rPr lang="en-US" sz="2800" dirty="0" err="1"/>
            <a:t>suy</a:t>
          </a:r>
          <a:r>
            <a:rPr lang="en-US" sz="2800" dirty="0"/>
            <a:t> </a:t>
          </a:r>
          <a:r>
            <a:rPr lang="en-US" sz="2800" dirty="0" err="1"/>
            <a:t>sụp</a:t>
          </a:r>
          <a:r>
            <a:rPr lang="en-US" sz="2800" dirty="0"/>
            <a:t>, </a:t>
          </a:r>
          <a:r>
            <a:rPr lang="en-US" sz="2800" dirty="0" err="1"/>
            <a:t>hạn</a:t>
          </a:r>
          <a:r>
            <a:rPr lang="en-US" sz="2800" dirty="0"/>
            <a:t> </a:t>
          </a:r>
          <a:r>
            <a:rPr lang="en-US" sz="2800" dirty="0" err="1"/>
            <a:t>hán</a:t>
          </a:r>
          <a:r>
            <a:rPr lang="en-US" sz="2800" dirty="0"/>
            <a:t> </a:t>
          </a:r>
          <a:r>
            <a:rPr lang="en-US" sz="2800" dirty="0" err="1"/>
            <a:t>lũ</a:t>
          </a:r>
          <a:r>
            <a:rPr lang="en-US" sz="2800" dirty="0"/>
            <a:t> </a:t>
          </a:r>
          <a:r>
            <a:rPr lang="en-US" sz="2800" dirty="0" err="1"/>
            <a:t>lụt</a:t>
          </a:r>
          <a:r>
            <a:rPr lang="en-US" sz="2800" dirty="0"/>
            <a:t> </a:t>
          </a:r>
          <a:r>
            <a:rPr lang="en-US" sz="2800" dirty="0" err="1"/>
            <a:t>thường</a:t>
          </a:r>
          <a:r>
            <a:rPr lang="en-US" sz="2800" dirty="0"/>
            <a:t> </a:t>
          </a:r>
          <a:r>
            <a:rPr lang="en-US" sz="2800" dirty="0" err="1"/>
            <a:t>xuyên</a:t>
          </a:r>
          <a:r>
            <a:rPr lang="en-US" sz="2800" dirty="0"/>
            <a:t> </a:t>
          </a:r>
          <a:r>
            <a:rPr lang="en-US" sz="2800" dirty="0" err="1"/>
            <a:t>xảy</a:t>
          </a:r>
          <a:r>
            <a:rPr lang="en-US" sz="2800" dirty="0"/>
            <a:t> ra</a:t>
          </a:r>
        </a:p>
      </dgm:t>
    </dgm:pt>
    <dgm:pt modelId="{167BBB66-3115-4B00-9590-918AD2E6DEAB}" type="parTrans" cxnId="{39FAFD21-9837-4A42-917E-9CA433F589E3}">
      <dgm:prSet/>
      <dgm:spPr/>
      <dgm:t>
        <a:bodyPr/>
        <a:lstStyle/>
        <a:p>
          <a:endParaRPr lang="en-US"/>
        </a:p>
      </dgm:t>
    </dgm:pt>
    <dgm:pt modelId="{EB7742F4-BA9E-4D1D-8261-255EB26E221D}" type="sibTrans" cxnId="{39FAFD21-9837-4A42-917E-9CA433F589E3}">
      <dgm:prSet/>
      <dgm:spPr/>
      <dgm:t>
        <a:bodyPr/>
        <a:lstStyle/>
        <a:p>
          <a:endParaRPr lang="en-US"/>
        </a:p>
      </dgm:t>
    </dgm:pt>
    <dgm:pt modelId="{52C75981-2921-4965-B67A-E816D8F338F8}">
      <dgm:prSet phldrT="[Text]" custT="1"/>
      <dgm:spPr>
        <a:solidFill>
          <a:schemeClr val="accent6">
            <a:lumMod val="50000"/>
          </a:schemeClr>
        </a:solidFill>
      </dgm:spPr>
      <dgm:t>
        <a:bodyPr/>
        <a:lstStyle/>
        <a:p>
          <a:r>
            <a:rPr lang="en-US" sz="2800" dirty="0" err="1"/>
            <a:t>Đội</a:t>
          </a:r>
          <a:r>
            <a:rPr lang="en-US" sz="2800" dirty="0"/>
            <a:t> </a:t>
          </a:r>
          <a:r>
            <a:rPr lang="en-US" sz="2800" dirty="0" err="1"/>
            <a:t>ngũ</a:t>
          </a:r>
          <a:r>
            <a:rPr lang="en-US" sz="2800" dirty="0"/>
            <a:t> </a:t>
          </a:r>
          <a:r>
            <a:rPr lang="en-US" sz="2800" dirty="0" err="1"/>
            <a:t>quan</a:t>
          </a:r>
          <a:r>
            <a:rPr lang="en-US" sz="2800" dirty="0"/>
            <a:t> </a:t>
          </a:r>
          <a:r>
            <a:rPr lang="en-US" sz="2800" dirty="0" err="1"/>
            <a:t>lại</a:t>
          </a:r>
          <a:r>
            <a:rPr lang="en-US" sz="2800" dirty="0"/>
            <a:t> </a:t>
          </a:r>
          <a:r>
            <a:rPr lang="en-US" sz="2800" dirty="0" err="1"/>
            <a:t>ngày</a:t>
          </a:r>
          <a:r>
            <a:rPr lang="en-US" sz="2800" dirty="0"/>
            <a:t> </a:t>
          </a:r>
          <a:r>
            <a:rPr lang="en-US" sz="2800" dirty="0" err="1"/>
            <a:t>càng</a:t>
          </a:r>
          <a:r>
            <a:rPr lang="en-US" sz="2800" dirty="0"/>
            <a:t> </a:t>
          </a:r>
          <a:r>
            <a:rPr lang="en-US" sz="2800" dirty="0" err="1"/>
            <a:t>suy</a:t>
          </a:r>
          <a:r>
            <a:rPr lang="en-US" sz="2800" dirty="0"/>
            <a:t> </a:t>
          </a:r>
          <a:r>
            <a:rPr lang="en-US" sz="2800" dirty="0" err="1"/>
            <a:t>thoái</a:t>
          </a:r>
          <a:r>
            <a:rPr lang="en-US" sz="2800" dirty="0"/>
            <a:t> </a:t>
          </a:r>
          <a:r>
            <a:rPr lang="en-US" sz="2800" dirty="0" err="1"/>
            <a:t>về</a:t>
          </a:r>
          <a:r>
            <a:rPr lang="en-US" sz="2800" dirty="0"/>
            <a:t> </a:t>
          </a:r>
          <a:r>
            <a:rPr lang="en-US" sz="2800" dirty="0" err="1"/>
            <a:t>đạo</a:t>
          </a:r>
          <a:r>
            <a:rPr lang="en-US" sz="2800" dirty="0"/>
            <a:t> </a:t>
          </a:r>
          <a:r>
            <a:rPr lang="en-US" sz="2800" dirty="0" err="1"/>
            <a:t>đức</a:t>
          </a:r>
          <a:endParaRPr lang="en-US" sz="2800" dirty="0"/>
        </a:p>
      </dgm:t>
    </dgm:pt>
    <dgm:pt modelId="{6F0E08E7-00B3-4789-8D14-108F4AD2674D}" type="parTrans" cxnId="{3EC51F71-5439-4785-84C0-827455C1F563}">
      <dgm:prSet/>
      <dgm:spPr/>
      <dgm:t>
        <a:bodyPr/>
        <a:lstStyle/>
        <a:p>
          <a:endParaRPr lang="en-US"/>
        </a:p>
      </dgm:t>
    </dgm:pt>
    <dgm:pt modelId="{31769DE2-BE19-4BE6-B540-4F187814E582}" type="sibTrans" cxnId="{3EC51F71-5439-4785-84C0-827455C1F563}">
      <dgm:prSet/>
      <dgm:spPr/>
      <dgm:t>
        <a:bodyPr/>
        <a:lstStyle/>
        <a:p>
          <a:endParaRPr lang="en-US"/>
        </a:p>
      </dgm:t>
    </dgm:pt>
    <dgm:pt modelId="{CD29A841-17B5-47B8-A042-F9D43FFEB301}">
      <dgm:prSet phldrT="[Text]" custT="1"/>
      <dgm:spPr>
        <a:solidFill>
          <a:schemeClr val="accent2">
            <a:lumMod val="50000"/>
          </a:schemeClr>
        </a:solidFill>
      </dgm:spPr>
      <dgm:t>
        <a:bodyPr/>
        <a:lstStyle/>
        <a:p>
          <a:r>
            <a:rPr lang="en-US" sz="2800" dirty="0" err="1"/>
            <a:t>Đời</a:t>
          </a:r>
          <a:r>
            <a:rPr lang="en-US" sz="2800" dirty="0"/>
            <a:t> </a:t>
          </a:r>
          <a:r>
            <a:rPr lang="en-US" sz="2800" dirty="0" err="1"/>
            <a:t>sống</a:t>
          </a:r>
          <a:r>
            <a:rPr lang="en-US" sz="2800" dirty="0"/>
            <a:t> </a:t>
          </a:r>
          <a:r>
            <a:rPr lang="en-US" sz="2800" dirty="0" err="1"/>
            <a:t>nhân</a:t>
          </a:r>
          <a:r>
            <a:rPr lang="en-US" sz="2800" dirty="0"/>
            <a:t> </a:t>
          </a:r>
          <a:r>
            <a:rPr lang="en-US" sz="2800" dirty="0" err="1"/>
            <a:t>dân</a:t>
          </a:r>
          <a:r>
            <a:rPr lang="en-US" sz="2800" dirty="0"/>
            <a:t> </a:t>
          </a:r>
          <a:r>
            <a:rPr lang="en-US" sz="2800" dirty="0" err="1"/>
            <a:t>ngày</a:t>
          </a:r>
          <a:r>
            <a:rPr lang="en-US" sz="2800" dirty="0"/>
            <a:t> </a:t>
          </a:r>
          <a:r>
            <a:rPr lang="en-US" sz="2800" dirty="0" err="1"/>
            <a:t>càng</a:t>
          </a:r>
          <a:r>
            <a:rPr lang="en-US" sz="2800" dirty="0"/>
            <a:t> </a:t>
          </a:r>
          <a:r>
            <a:rPr lang="en-US" sz="2800" dirty="0" err="1"/>
            <a:t>khổ</a:t>
          </a:r>
          <a:r>
            <a:rPr lang="en-US" sz="2800" dirty="0"/>
            <a:t> </a:t>
          </a:r>
          <a:r>
            <a:rPr lang="en-US" sz="2800" dirty="0" err="1"/>
            <a:t>cực</a:t>
          </a:r>
          <a:r>
            <a:rPr lang="en-US" sz="2800" dirty="0"/>
            <a:t>. </a:t>
          </a:r>
          <a:r>
            <a:rPr lang="en-US" sz="2800" dirty="0" err="1"/>
            <a:t>Phần</a:t>
          </a:r>
          <a:r>
            <a:rPr lang="en-US" sz="2800" dirty="0"/>
            <a:t> </a:t>
          </a:r>
          <a:r>
            <a:rPr lang="en-US" sz="2800" dirty="0" err="1"/>
            <a:t>lớn</a:t>
          </a:r>
          <a:r>
            <a:rPr lang="en-US" sz="2800" dirty="0"/>
            <a:t> </a:t>
          </a:r>
          <a:r>
            <a:rPr lang="en-US" sz="2800" dirty="0" err="1"/>
            <a:t>ruộng</a:t>
          </a:r>
          <a:r>
            <a:rPr lang="en-US" sz="2800" dirty="0"/>
            <a:t> </a:t>
          </a:r>
          <a:r>
            <a:rPr lang="en-US" sz="2800" dirty="0" err="1"/>
            <a:t>đất</a:t>
          </a:r>
          <a:r>
            <a:rPr lang="en-US" sz="2800" dirty="0"/>
            <a:t> </a:t>
          </a:r>
          <a:r>
            <a:rPr lang="en-US" sz="2800" dirty="0" err="1"/>
            <a:t>tập</a:t>
          </a:r>
          <a:r>
            <a:rPr lang="en-US" sz="2800" dirty="0"/>
            <a:t> </a:t>
          </a:r>
          <a:r>
            <a:rPr lang="en-US" sz="2800" dirty="0" err="1"/>
            <a:t>trung</a:t>
          </a:r>
          <a:r>
            <a:rPr lang="en-US" sz="2800" dirty="0"/>
            <a:t> </a:t>
          </a:r>
          <a:r>
            <a:rPr lang="en-US" sz="2800" dirty="0" err="1"/>
            <a:t>trong</a:t>
          </a:r>
          <a:r>
            <a:rPr lang="en-US" sz="2800" dirty="0"/>
            <a:t> </a:t>
          </a:r>
          <a:r>
            <a:rPr lang="en-US" sz="2800" dirty="0" err="1"/>
            <a:t>tay</a:t>
          </a:r>
          <a:r>
            <a:rPr lang="en-US" sz="2800" dirty="0"/>
            <a:t> </a:t>
          </a:r>
          <a:r>
            <a:rPr lang="en-US" sz="2800" dirty="0" err="1"/>
            <a:t>địa</a:t>
          </a:r>
          <a:r>
            <a:rPr lang="en-US" sz="2800" dirty="0"/>
            <a:t> </a:t>
          </a:r>
          <a:r>
            <a:rPr lang="en-US" sz="2800" dirty="0" err="1"/>
            <a:t>chủ</a:t>
          </a:r>
          <a:endParaRPr lang="en-US" sz="2800" dirty="0"/>
        </a:p>
      </dgm:t>
    </dgm:pt>
    <dgm:pt modelId="{7076B083-1AC9-4270-8F8B-679941F23484}" type="parTrans" cxnId="{FAA35E25-DB33-4393-B964-827A6D1F47AE}">
      <dgm:prSet/>
      <dgm:spPr/>
      <dgm:t>
        <a:bodyPr/>
        <a:lstStyle/>
        <a:p>
          <a:endParaRPr lang="en-US"/>
        </a:p>
      </dgm:t>
    </dgm:pt>
    <dgm:pt modelId="{FF655F96-ABF3-47D9-9147-4F5369D36988}" type="sibTrans" cxnId="{FAA35E25-DB33-4393-B964-827A6D1F47AE}">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36EE4329-838C-4570-A096-A05CC1FDA563}" type="pres">
      <dgm:prSet presAssocID="{EF8CCD25-4059-43BC-A13B-E5CBAEC89F7A}" presName="parentLin" presStyleCnt="0"/>
      <dgm:spPr/>
    </dgm:pt>
    <dgm:pt modelId="{7AE0945E-1DA5-4A8F-9CF7-E71C554090EE}" type="pres">
      <dgm:prSet presAssocID="{EF8CCD25-4059-43BC-A13B-E5CBAEC89F7A}" presName="parentLeftMargin" presStyleLbl="node1" presStyleIdx="0" presStyleCnt="4"/>
      <dgm:spPr/>
    </dgm:pt>
    <dgm:pt modelId="{6CA07B0A-2460-4C2D-B19B-6F4D293E68F7}" type="pres">
      <dgm:prSet presAssocID="{EF8CCD25-4059-43BC-A13B-E5CBAEC89F7A}" presName="parentText" presStyleLbl="node1" presStyleIdx="0" presStyleCnt="4" custScaleX="142857" custScaleY="139989">
        <dgm:presLayoutVars>
          <dgm:chMax val="0"/>
          <dgm:bulletEnabled val="1"/>
        </dgm:presLayoutVars>
      </dgm:prSet>
      <dgm:spPr/>
    </dgm:pt>
    <dgm:pt modelId="{88EF7B61-399E-4416-A990-0B508998F0DF}" type="pres">
      <dgm:prSet presAssocID="{EF8CCD25-4059-43BC-A13B-E5CBAEC89F7A}" presName="negativeSpace" presStyleCnt="0"/>
      <dgm:spPr/>
    </dgm:pt>
    <dgm:pt modelId="{408A8B63-D06F-45EF-82C4-4982D0CEEAA7}" type="pres">
      <dgm:prSet presAssocID="{EF8CCD25-4059-43BC-A13B-E5CBAEC89F7A}" presName="childText" presStyleLbl="conFgAcc1" presStyleIdx="0" presStyleCnt="4">
        <dgm:presLayoutVars>
          <dgm:bulletEnabled val="1"/>
        </dgm:presLayoutVars>
      </dgm:prSet>
      <dgm:spPr/>
    </dgm:pt>
    <dgm:pt modelId="{18C218A1-5FF2-434F-8FA2-4CB5CEE07D60}" type="pres">
      <dgm:prSet presAssocID="{8F8AEC76-5897-45D0-82BC-E047835F619A}" presName="spaceBetweenRectangles" presStyleCnt="0"/>
      <dgm:spPr/>
    </dgm:pt>
    <dgm:pt modelId="{C7D9EE6E-9AC3-4038-964B-5CA680FF06D0}" type="pres">
      <dgm:prSet presAssocID="{60D2125E-D644-4797-B19A-874FFD36F1BE}" presName="parentLin" presStyleCnt="0"/>
      <dgm:spPr/>
    </dgm:pt>
    <dgm:pt modelId="{D4A737FE-5D6F-419A-BC27-F3F82E47D0EA}" type="pres">
      <dgm:prSet presAssocID="{60D2125E-D644-4797-B19A-874FFD36F1BE}" presName="parentLeftMargin" presStyleLbl="node1" presStyleIdx="0" presStyleCnt="4"/>
      <dgm:spPr/>
    </dgm:pt>
    <dgm:pt modelId="{8E47A1D3-A3FF-4BD0-8C25-8A977819B8E2}" type="pres">
      <dgm:prSet presAssocID="{60D2125E-D644-4797-B19A-874FFD36F1BE}" presName="parentText" presStyleLbl="node1" presStyleIdx="1" presStyleCnt="4" custScaleX="142857" custScaleY="126503">
        <dgm:presLayoutVars>
          <dgm:chMax val="0"/>
          <dgm:bulletEnabled val="1"/>
        </dgm:presLayoutVars>
      </dgm:prSet>
      <dgm:spPr/>
    </dgm:pt>
    <dgm:pt modelId="{8010E2BD-03F0-438F-A079-0F3A1B1F5277}" type="pres">
      <dgm:prSet presAssocID="{60D2125E-D644-4797-B19A-874FFD36F1BE}" presName="negativeSpace" presStyleCnt="0"/>
      <dgm:spPr/>
    </dgm:pt>
    <dgm:pt modelId="{5D374A25-9C2D-478F-AE61-870DD594390E}" type="pres">
      <dgm:prSet presAssocID="{60D2125E-D644-4797-B19A-874FFD36F1BE}" presName="childText" presStyleLbl="conFgAcc1" presStyleIdx="1" presStyleCnt="4">
        <dgm:presLayoutVars>
          <dgm:bulletEnabled val="1"/>
        </dgm:presLayoutVars>
      </dgm:prSet>
      <dgm:spPr/>
    </dgm:pt>
    <dgm:pt modelId="{827C71DE-65FE-4777-8C02-13999C0208F3}" type="pres">
      <dgm:prSet presAssocID="{EB7742F4-BA9E-4D1D-8261-255EB26E221D}" presName="spaceBetweenRectangles" presStyleCnt="0"/>
      <dgm:spPr/>
    </dgm:pt>
    <dgm:pt modelId="{56E4CDDB-F0E4-439B-9BD1-6D461B46EBC5}" type="pres">
      <dgm:prSet presAssocID="{52C75981-2921-4965-B67A-E816D8F338F8}" presName="parentLin" presStyleCnt="0"/>
      <dgm:spPr/>
    </dgm:pt>
    <dgm:pt modelId="{75A84780-F124-407D-B816-E3316EFD6D82}" type="pres">
      <dgm:prSet presAssocID="{52C75981-2921-4965-B67A-E816D8F338F8}" presName="parentLeftMargin" presStyleLbl="node1" presStyleIdx="1" presStyleCnt="4"/>
      <dgm:spPr/>
    </dgm:pt>
    <dgm:pt modelId="{3BE42EBA-6C7B-47D4-8098-BACE3AAFFB4F}" type="pres">
      <dgm:prSet presAssocID="{52C75981-2921-4965-B67A-E816D8F338F8}" presName="parentText" presStyleLbl="node1" presStyleIdx="2" presStyleCnt="4" custScaleX="142857" custScaleY="112713">
        <dgm:presLayoutVars>
          <dgm:chMax val="0"/>
          <dgm:bulletEnabled val="1"/>
        </dgm:presLayoutVars>
      </dgm:prSet>
      <dgm:spPr/>
    </dgm:pt>
    <dgm:pt modelId="{7B987D84-45D1-482E-BD2F-F8FE263B76DF}" type="pres">
      <dgm:prSet presAssocID="{52C75981-2921-4965-B67A-E816D8F338F8}" presName="negativeSpace" presStyleCnt="0"/>
      <dgm:spPr/>
    </dgm:pt>
    <dgm:pt modelId="{7205E580-2474-450A-A5DE-2FCCF315917B}" type="pres">
      <dgm:prSet presAssocID="{52C75981-2921-4965-B67A-E816D8F338F8}" presName="childText" presStyleLbl="conFgAcc1" presStyleIdx="2" presStyleCnt="4">
        <dgm:presLayoutVars>
          <dgm:bulletEnabled val="1"/>
        </dgm:presLayoutVars>
      </dgm:prSet>
      <dgm:spPr/>
    </dgm:pt>
    <dgm:pt modelId="{D1C14F7A-C2A7-46A6-8941-76243BC02157}" type="pres">
      <dgm:prSet presAssocID="{31769DE2-BE19-4BE6-B540-4F187814E582}" presName="spaceBetweenRectangles" presStyleCnt="0"/>
      <dgm:spPr/>
    </dgm:pt>
    <dgm:pt modelId="{403DE1A0-6BCF-4A15-A3B4-6E623407732E}" type="pres">
      <dgm:prSet presAssocID="{CD29A841-17B5-47B8-A042-F9D43FFEB301}" presName="parentLin" presStyleCnt="0"/>
      <dgm:spPr/>
    </dgm:pt>
    <dgm:pt modelId="{CFFCE874-0524-4713-8AAC-78CD2178AAC1}" type="pres">
      <dgm:prSet presAssocID="{CD29A841-17B5-47B8-A042-F9D43FFEB301}" presName="parentLeftMargin" presStyleLbl="node1" presStyleIdx="2" presStyleCnt="4"/>
      <dgm:spPr/>
    </dgm:pt>
    <dgm:pt modelId="{EDF873C0-F43C-4015-945A-C2E82253A148}" type="pres">
      <dgm:prSet presAssocID="{CD29A841-17B5-47B8-A042-F9D43FFEB301}" presName="parentText" presStyleLbl="node1" presStyleIdx="3" presStyleCnt="4" custScaleX="142857" custScaleY="121752">
        <dgm:presLayoutVars>
          <dgm:chMax val="0"/>
          <dgm:bulletEnabled val="1"/>
        </dgm:presLayoutVars>
      </dgm:prSet>
      <dgm:spPr/>
    </dgm:pt>
    <dgm:pt modelId="{CDC92B28-3293-4014-8B5A-17811FA89221}" type="pres">
      <dgm:prSet presAssocID="{CD29A841-17B5-47B8-A042-F9D43FFEB301}" presName="negativeSpace" presStyleCnt="0"/>
      <dgm:spPr/>
    </dgm:pt>
    <dgm:pt modelId="{7C64A706-5D61-4099-993C-AD45655F21BD}" type="pres">
      <dgm:prSet presAssocID="{CD29A841-17B5-47B8-A042-F9D43FFEB301}" presName="childText" presStyleLbl="conFgAcc1" presStyleIdx="3" presStyleCnt="4">
        <dgm:presLayoutVars>
          <dgm:bulletEnabled val="1"/>
        </dgm:presLayoutVars>
      </dgm:prSet>
      <dgm:spPr/>
    </dgm:pt>
  </dgm:ptLst>
  <dgm:cxnLst>
    <dgm:cxn modelId="{17B00A12-13F3-47D3-B389-E81BC1FBF266}" type="presOf" srcId="{CD29A841-17B5-47B8-A042-F9D43FFEB301}" destId="{CFFCE874-0524-4713-8AAC-78CD2178AAC1}" srcOrd="0" destOrd="0" presId="urn:microsoft.com/office/officeart/2005/8/layout/list1"/>
    <dgm:cxn modelId="{39FAFD21-9837-4A42-917E-9CA433F589E3}" srcId="{259F44C4-D1A2-4DA9-AD2C-C6270A3853FD}" destId="{60D2125E-D644-4797-B19A-874FFD36F1BE}" srcOrd="1" destOrd="0" parTransId="{167BBB66-3115-4B00-9590-918AD2E6DEAB}" sibTransId="{EB7742F4-BA9E-4D1D-8261-255EB26E221D}"/>
    <dgm:cxn modelId="{FAA35E25-DB33-4393-B964-827A6D1F47AE}" srcId="{259F44C4-D1A2-4DA9-AD2C-C6270A3853FD}" destId="{CD29A841-17B5-47B8-A042-F9D43FFEB301}" srcOrd="3" destOrd="0" parTransId="{7076B083-1AC9-4270-8F8B-679941F23484}" sibTransId="{FF655F96-ABF3-47D9-9147-4F5369D36988}"/>
    <dgm:cxn modelId="{F30B5036-CFE3-4A18-B7E8-CE0EDD6DBF04}" type="presOf" srcId="{52C75981-2921-4965-B67A-E816D8F338F8}" destId="{3BE42EBA-6C7B-47D4-8098-BACE3AAFFB4F}" srcOrd="1" destOrd="0" presId="urn:microsoft.com/office/officeart/2005/8/layout/list1"/>
    <dgm:cxn modelId="{EC3BEC38-84D5-45E3-BC0B-FEC83DC130BB}" type="presOf" srcId="{CD29A841-17B5-47B8-A042-F9D43FFEB301}" destId="{EDF873C0-F43C-4015-945A-C2E82253A148}" srcOrd="1" destOrd="0" presId="urn:microsoft.com/office/officeart/2005/8/layout/list1"/>
    <dgm:cxn modelId="{B590633C-F2B2-4741-86F1-B4B3CEF1F222}" srcId="{259F44C4-D1A2-4DA9-AD2C-C6270A3853FD}" destId="{EF8CCD25-4059-43BC-A13B-E5CBAEC89F7A}" srcOrd="0" destOrd="0" parTransId="{9C559882-6A20-4AE4-9E97-D2DD20E3567A}" sibTransId="{8F8AEC76-5897-45D0-82BC-E047835F619A}"/>
    <dgm:cxn modelId="{C20DEB5C-888B-4A8E-8791-1F14F2BD03C0}" type="presOf" srcId="{60D2125E-D644-4797-B19A-874FFD36F1BE}" destId="{8E47A1D3-A3FF-4BD0-8C25-8A977819B8E2}"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3EC51F71-5439-4785-84C0-827455C1F563}" srcId="{259F44C4-D1A2-4DA9-AD2C-C6270A3853FD}" destId="{52C75981-2921-4965-B67A-E816D8F338F8}" srcOrd="2" destOrd="0" parTransId="{6F0E08E7-00B3-4789-8D14-108F4AD2674D}" sibTransId="{31769DE2-BE19-4BE6-B540-4F187814E582}"/>
    <dgm:cxn modelId="{E4F2719D-103F-4A26-BB46-911FD3E0235F}" type="presOf" srcId="{EF8CCD25-4059-43BC-A13B-E5CBAEC89F7A}" destId="{7AE0945E-1DA5-4A8F-9CF7-E71C554090EE}" srcOrd="0" destOrd="0" presId="urn:microsoft.com/office/officeart/2005/8/layout/list1"/>
    <dgm:cxn modelId="{668E51B1-0D49-4C10-8D08-29F52C34BEEF}" type="presOf" srcId="{EF8CCD25-4059-43BC-A13B-E5CBAEC89F7A}" destId="{6CA07B0A-2460-4C2D-B19B-6F4D293E68F7}" srcOrd="1" destOrd="0" presId="urn:microsoft.com/office/officeart/2005/8/layout/list1"/>
    <dgm:cxn modelId="{AD8283CE-CB61-4998-89C2-2F10333E6E33}" type="presOf" srcId="{60D2125E-D644-4797-B19A-874FFD36F1BE}" destId="{D4A737FE-5D6F-419A-BC27-F3F82E47D0EA}" srcOrd="0" destOrd="0" presId="urn:microsoft.com/office/officeart/2005/8/layout/list1"/>
    <dgm:cxn modelId="{1C7EC4FA-18F3-4B68-BFD7-B1F0C3E7C9BB}" type="presOf" srcId="{52C75981-2921-4965-B67A-E816D8F338F8}" destId="{75A84780-F124-407D-B816-E3316EFD6D82}" srcOrd="0" destOrd="0" presId="urn:microsoft.com/office/officeart/2005/8/layout/list1"/>
    <dgm:cxn modelId="{FD42EEDB-69B8-4A12-BA85-2C9A4DC27815}" type="presParOf" srcId="{7F593B93-AB59-4DE9-9BDD-46C9D24E6E70}" destId="{36EE4329-838C-4570-A096-A05CC1FDA563}" srcOrd="0" destOrd="0" presId="urn:microsoft.com/office/officeart/2005/8/layout/list1"/>
    <dgm:cxn modelId="{FBD7E416-D88D-4D05-A3AB-FB8480183758}" type="presParOf" srcId="{36EE4329-838C-4570-A096-A05CC1FDA563}" destId="{7AE0945E-1DA5-4A8F-9CF7-E71C554090EE}" srcOrd="0" destOrd="0" presId="urn:microsoft.com/office/officeart/2005/8/layout/list1"/>
    <dgm:cxn modelId="{EEB3D917-80F5-4A6C-B6F0-AB8FDFD40E3D}" type="presParOf" srcId="{36EE4329-838C-4570-A096-A05CC1FDA563}" destId="{6CA07B0A-2460-4C2D-B19B-6F4D293E68F7}" srcOrd="1" destOrd="0" presId="urn:microsoft.com/office/officeart/2005/8/layout/list1"/>
    <dgm:cxn modelId="{BFEFB89D-BF61-431C-A87D-1E730BFDEDBF}" type="presParOf" srcId="{7F593B93-AB59-4DE9-9BDD-46C9D24E6E70}" destId="{88EF7B61-399E-4416-A990-0B508998F0DF}" srcOrd="1" destOrd="0" presId="urn:microsoft.com/office/officeart/2005/8/layout/list1"/>
    <dgm:cxn modelId="{B7276DA2-17F0-4D47-9174-1BC627F16FF4}" type="presParOf" srcId="{7F593B93-AB59-4DE9-9BDD-46C9D24E6E70}" destId="{408A8B63-D06F-45EF-82C4-4982D0CEEAA7}" srcOrd="2" destOrd="0" presId="urn:microsoft.com/office/officeart/2005/8/layout/list1"/>
    <dgm:cxn modelId="{493FA0D7-3002-4598-B720-8F2285D5A9C9}" type="presParOf" srcId="{7F593B93-AB59-4DE9-9BDD-46C9D24E6E70}" destId="{18C218A1-5FF2-434F-8FA2-4CB5CEE07D60}" srcOrd="3" destOrd="0" presId="urn:microsoft.com/office/officeart/2005/8/layout/list1"/>
    <dgm:cxn modelId="{FFADFB67-DBAF-4947-A095-FAC7072AB38D}" type="presParOf" srcId="{7F593B93-AB59-4DE9-9BDD-46C9D24E6E70}" destId="{C7D9EE6E-9AC3-4038-964B-5CA680FF06D0}" srcOrd="4" destOrd="0" presId="urn:microsoft.com/office/officeart/2005/8/layout/list1"/>
    <dgm:cxn modelId="{F2294B27-71E9-4783-BB6E-C15ADD6DC11F}" type="presParOf" srcId="{C7D9EE6E-9AC3-4038-964B-5CA680FF06D0}" destId="{D4A737FE-5D6F-419A-BC27-F3F82E47D0EA}" srcOrd="0" destOrd="0" presId="urn:microsoft.com/office/officeart/2005/8/layout/list1"/>
    <dgm:cxn modelId="{2BAE134D-F788-4DB8-BF79-F18BB50ACD48}" type="presParOf" srcId="{C7D9EE6E-9AC3-4038-964B-5CA680FF06D0}" destId="{8E47A1D3-A3FF-4BD0-8C25-8A977819B8E2}" srcOrd="1" destOrd="0" presId="urn:microsoft.com/office/officeart/2005/8/layout/list1"/>
    <dgm:cxn modelId="{BEE6D425-0BE9-4FE5-BCCE-D9DB653E4E35}" type="presParOf" srcId="{7F593B93-AB59-4DE9-9BDD-46C9D24E6E70}" destId="{8010E2BD-03F0-438F-A079-0F3A1B1F5277}" srcOrd="5" destOrd="0" presId="urn:microsoft.com/office/officeart/2005/8/layout/list1"/>
    <dgm:cxn modelId="{22775F6D-EDBC-440C-97CC-42B985AB7DF6}" type="presParOf" srcId="{7F593B93-AB59-4DE9-9BDD-46C9D24E6E70}" destId="{5D374A25-9C2D-478F-AE61-870DD594390E}" srcOrd="6" destOrd="0" presId="urn:microsoft.com/office/officeart/2005/8/layout/list1"/>
    <dgm:cxn modelId="{26BC4C90-9544-43F9-91C3-C9F3F7C7DB98}" type="presParOf" srcId="{7F593B93-AB59-4DE9-9BDD-46C9D24E6E70}" destId="{827C71DE-65FE-4777-8C02-13999C0208F3}" srcOrd="7" destOrd="0" presId="urn:microsoft.com/office/officeart/2005/8/layout/list1"/>
    <dgm:cxn modelId="{183763A0-04AB-4B10-B4C9-6B1ACCCA056B}" type="presParOf" srcId="{7F593B93-AB59-4DE9-9BDD-46C9D24E6E70}" destId="{56E4CDDB-F0E4-439B-9BD1-6D461B46EBC5}" srcOrd="8" destOrd="0" presId="urn:microsoft.com/office/officeart/2005/8/layout/list1"/>
    <dgm:cxn modelId="{52F29C13-2AF2-431F-9EE5-B3E7D1B0E657}" type="presParOf" srcId="{56E4CDDB-F0E4-439B-9BD1-6D461B46EBC5}" destId="{75A84780-F124-407D-B816-E3316EFD6D82}" srcOrd="0" destOrd="0" presId="urn:microsoft.com/office/officeart/2005/8/layout/list1"/>
    <dgm:cxn modelId="{C862A43A-A65A-4B59-A9A3-25E5D3A6F6C5}" type="presParOf" srcId="{56E4CDDB-F0E4-439B-9BD1-6D461B46EBC5}" destId="{3BE42EBA-6C7B-47D4-8098-BACE3AAFFB4F}" srcOrd="1" destOrd="0" presId="urn:microsoft.com/office/officeart/2005/8/layout/list1"/>
    <dgm:cxn modelId="{14B64461-0650-4C47-B776-A71E24F980B4}" type="presParOf" srcId="{7F593B93-AB59-4DE9-9BDD-46C9D24E6E70}" destId="{7B987D84-45D1-482E-BD2F-F8FE263B76DF}" srcOrd="9" destOrd="0" presId="urn:microsoft.com/office/officeart/2005/8/layout/list1"/>
    <dgm:cxn modelId="{EA1127DC-1B8C-452C-91F8-390F82DDC210}" type="presParOf" srcId="{7F593B93-AB59-4DE9-9BDD-46C9D24E6E70}" destId="{7205E580-2474-450A-A5DE-2FCCF315917B}" srcOrd="10" destOrd="0" presId="urn:microsoft.com/office/officeart/2005/8/layout/list1"/>
    <dgm:cxn modelId="{B521FC65-D9CE-41D8-8D1F-51566E2685D2}" type="presParOf" srcId="{7F593B93-AB59-4DE9-9BDD-46C9D24E6E70}" destId="{D1C14F7A-C2A7-46A6-8941-76243BC02157}" srcOrd="11" destOrd="0" presId="urn:microsoft.com/office/officeart/2005/8/layout/list1"/>
    <dgm:cxn modelId="{F87BBCF1-C7E2-4E7B-AAC6-177A8B8B8A0D}" type="presParOf" srcId="{7F593B93-AB59-4DE9-9BDD-46C9D24E6E70}" destId="{403DE1A0-6BCF-4A15-A3B4-6E623407732E}" srcOrd="12" destOrd="0" presId="urn:microsoft.com/office/officeart/2005/8/layout/list1"/>
    <dgm:cxn modelId="{228B1299-FD98-4658-960F-4FA69116AB49}" type="presParOf" srcId="{403DE1A0-6BCF-4A15-A3B4-6E623407732E}" destId="{CFFCE874-0524-4713-8AAC-78CD2178AAC1}" srcOrd="0" destOrd="0" presId="urn:microsoft.com/office/officeart/2005/8/layout/list1"/>
    <dgm:cxn modelId="{A765250F-2001-4D58-A7B1-8AA1E22721C5}" type="presParOf" srcId="{403DE1A0-6BCF-4A15-A3B4-6E623407732E}" destId="{EDF873C0-F43C-4015-945A-C2E82253A148}" srcOrd="1" destOrd="0" presId="urn:microsoft.com/office/officeart/2005/8/layout/list1"/>
    <dgm:cxn modelId="{8D977016-3639-4EBE-8C39-FDEBC9ADDBE4}" type="presParOf" srcId="{7F593B93-AB59-4DE9-9BDD-46C9D24E6E70}" destId="{CDC92B28-3293-4014-8B5A-17811FA89221}" srcOrd="13" destOrd="0" presId="urn:microsoft.com/office/officeart/2005/8/layout/list1"/>
    <dgm:cxn modelId="{0AF3106D-B469-4026-902D-1E701844FE10}" type="presParOf" srcId="{7F593B93-AB59-4DE9-9BDD-46C9D24E6E70}" destId="{7C64A706-5D61-4099-993C-AD45655F21B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696DA296-0291-4805-AB27-FB585C5FC44F}" type="doc">
      <dgm:prSet loTypeId="urn:microsoft.com/office/officeart/2005/8/layout/vList2" loCatId="list" qsTypeId="urn:microsoft.com/office/officeart/2005/8/quickstyle/simple5" qsCatId="simple" csTypeId="urn:microsoft.com/office/officeart/2005/8/colors/accent1_2" csCatId="accent1" phldr="1"/>
      <dgm:spPr/>
      <dgm:t>
        <a:bodyPr/>
        <a:lstStyle/>
        <a:p>
          <a:endParaRPr lang="en-US"/>
        </a:p>
      </dgm:t>
    </dgm:pt>
    <dgm:pt modelId="{4BD7C2CB-0828-4FE4-B550-14CB86EF07AD}">
      <dgm:prSet phldrT="[Text]" custT="1"/>
      <dgm:spPr>
        <a:solidFill>
          <a:schemeClr val="accent6">
            <a:lumMod val="50000"/>
          </a:schemeClr>
        </a:solidFill>
      </dgm:spPr>
      <dgm:t>
        <a:bodyPr/>
        <a:lstStyle/>
        <a:p>
          <a:pPr algn="just"/>
          <a:r>
            <a:rPr lang="en-US" sz="3600" i="1" dirty="0" err="1"/>
            <a:t>Khởi</a:t>
          </a:r>
          <a:r>
            <a:rPr lang="en-US" sz="3600" i="1" dirty="0"/>
            <a:t> </a:t>
          </a:r>
          <a:r>
            <a:rPr lang="en-US" sz="3600" i="1" dirty="0" err="1"/>
            <a:t>nghĩa</a:t>
          </a:r>
          <a:r>
            <a:rPr lang="en-US" sz="3600" i="1" dirty="0"/>
            <a:t> </a:t>
          </a:r>
          <a:r>
            <a:rPr lang="en-US" sz="3600" i="1" dirty="0" err="1"/>
            <a:t>nông</a:t>
          </a:r>
          <a:r>
            <a:rPr lang="en-US" sz="3600" i="1" dirty="0"/>
            <a:t> </a:t>
          </a:r>
          <a:r>
            <a:rPr lang="en-US" sz="3600" i="1" dirty="0" err="1"/>
            <a:t>dân</a:t>
          </a:r>
          <a:endParaRPr lang="en-US" sz="3600" dirty="0"/>
        </a:p>
      </dgm:t>
    </dgm:pt>
    <dgm:pt modelId="{BB7D87A8-7E1E-42E8-B462-ACBDE83D43A5}" type="parTrans" cxnId="{D1861C36-A42C-4737-AE59-C120035F3214}">
      <dgm:prSet/>
      <dgm:spPr/>
      <dgm:t>
        <a:bodyPr/>
        <a:lstStyle/>
        <a:p>
          <a:pPr algn="just"/>
          <a:endParaRPr lang="en-US" sz="3600"/>
        </a:p>
      </dgm:t>
    </dgm:pt>
    <dgm:pt modelId="{430D2AEB-70F0-4A63-B718-03C7B484DE2E}" type="sibTrans" cxnId="{D1861C36-A42C-4737-AE59-C120035F3214}">
      <dgm:prSet/>
      <dgm:spPr/>
      <dgm:t>
        <a:bodyPr/>
        <a:lstStyle/>
        <a:p>
          <a:pPr algn="just"/>
          <a:endParaRPr lang="en-US" sz="3600"/>
        </a:p>
      </dgm:t>
    </dgm:pt>
    <dgm:pt modelId="{71784F02-F6A6-4F56-94EF-4A4F37E5E209}">
      <dgm:prSet phldrT="[Text]" custT="1"/>
      <dgm:spPr/>
      <dgm:t>
        <a:bodyPr/>
        <a:lstStyle/>
        <a:p>
          <a:pPr algn="just"/>
          <a:r>
            <a:rPr lang="en-US" sz="3600" dirty="0" err="1"/>
            <a:t>Vào</a:t>
          </a:r>
          <a:r>
            <a:rPr lang="en-US" sz="3600" dirty="0"/>
            <a:t> </a:t>
          </a:r>
          <a:r>
            <a:rPr lang="en-US" sz="3600" dirty="0" err="1"/>
            <a:t>những</a:t>
          </a:r>
          <a:r>
            <a:rPr lang="en-US" sz="3600" dirty="0"/>
            <a:t> </a:t>
          </a:r>
          <a:r>
            <a:rPr lang="en-US" sz="3600" dirty="0" err="1"/>
            <a:t>năm</a:t>
          </a:r>
          <a:r>
            <a:rPr lang="en-US" sz="3600" dirty="0"/>
            <a:t> 30 </a:t>
          </a:r>
          <a:r>
            <a:rPr lang="en-US" sz="3600" dirty="0" err="1"/>
            <a:t>của</a:t>
          </a:r>
          <a:r>
            <a:rPr lang="en-US" sz="3600" dirty="0"/>
            <a:t> </a:t>
          </a:r>
          <a:r>
            <a:rPr lang="en-US" sz="3600" dirty="0" err="1"/>
            <a:t>thế</a:t>
          </a:r>
          <a:r>
            <a:rPr lang="en-US" sz="3600" dirty="0"/>
            <a:t> </a:t>
          </a:r>
          <a:r>
            <a:rPr lang="en-US" sz="3600" dirty="0" err="1"/>
            <a:t>kỷ</a:t>
          </a:r>
          <a:r>
            <a:rPr lang="en-US" sz="3600" dirty="0"/>
            <a:t> XVIII, </a:t>
          </a:r>
          <a:r>
            <a:rPr lang="en-US" sz="3600" dirty="0" err="1"/>
            <a:t>khởi</a:t>
          </a:r>
          <a:r>
            <a:rPr lang="en-US" sz="3600" dirty="0"/>
            <a:t> </a:t>
          </a:r>
          <a:r>
            <a:rPr lang="en-US" sz="3600" dirty="0" err="1"/>
            <a:t>nghĩa</a:t>
          </a:r>
          <a:r>
            <a:rPr lang="en-US" sz="3600" dirty="0"/>
            <a:t> </a:t>
          </a:r>
          <a:r>
            <a:rPr lang="en-US" sz="3600" dirty="0" err="1"/>
            <a:t>nông</a:t>
          </a:r>
          <a:r>
            <a:rPr lang="en-US" sz="3600" dirty="0"/>
            <a:t> </a:t>
          </a:r>
          <a:r>
            <a:rPr lang="en-US" sz="3600" dirty="0" err="1"/>
            <a:t>dân</a:t>
          </a:r>
          <a:r>
            <a:rPr lang="en-US" sz="3600" dirty="0"/>
            <a:t> </a:t>
          </a:r>
          <a:r>
            <a:rPr lang="en-US" sz="3600" dirty="0" err="1"/>
            <a:t>nổ</a:t>
          </a:r>
          <a:r>
            <a:rPr lang="en-US" sz="3600" dirty="0"/>
            <a:t> ra </a:t>
          </a:r>
          <a:r>
            <a:rPr lang="en-US" sz="3600" dirty="0" err="1"/>
            <a:t>rầm</a:t>
          </a:r>
          <a:r>
            <a:rPr lang="en-US" sz="3600" dirty="0"/>
            <a:t> </a:t>
          </a:r>
          <a:r>
            <a:rPr lang="en-US" sz="3600" dirty="0" err="1"/>
            <a:t>rộ</a:t>
          </a:r>
          <a:r>
            <a:rPr lang="en-US" sz="3600" dirty="0"/>
            <a:t> ở </a:t>
          </a:r>
          <a:r>
            <a:rPr lang="en-US" sz="3600" dirty="0" err="1"/>
            <a:t>khắp</a:t>
          </a:r>
          <a:r>
            <a:rPr lang="en-US" sz="3600" dirty="0"/>
            <a:t> </a:t>
          </a:r>
          <a:r>
            <a:rPr lang="en-US" sz="3600" dirty="0" err="1"/>
            <a:t>nơi</a:t>
          </a:r>
          <a:endParaRPr lang="en-US" sz="3600" dirty="0"/>
        </a:p>
      </dgm:t>
    </dgm:pt>
    <dgm:pt modelId="{9667B52A-2AE9-4124-A37D-EBC649250844}" type="parTrans" cxnId="{745BA978-4B0B-4306-942C-295B96BA27F7}">
      <dgm:prSet/>
      <dgm:spPr/>
      <dgm:t>
        <a:bodyPr/>
        <a:lstStyle/>
        <a:p>
          <a:pPr algn="just"/>
          <a:endParaRPr lang="en-US" sz="3600"/>
        </a:p>
      </dgm:t>
    </dgm:pt>
    <dgm:pt modelId="{CBE930F9-A52A-4C61-B71F-2131928E405D}" type="sibTrans" cxnId="{745BA978-4B0B-4306-942C-295B96BA27F7}">
      <dgm:prSet/>
      <dgm:spPr/>
      <dgm:t>
        <a:bodyPr/>
        <a:lstStyle/>
        <a:p>
          <a:pPr algn="just"/>
          <a:endParaRPr lang="en-US" sz="3600"/>
        </a:p>
      </dgm:t>
    </dgm:pt>
    <dgm:pt modelId="{CBF428FD-CA6B-49AA-9543-2C35C967DD16}">
      <dgm:prSet phldrT="[Text]" custT="1"/>
      <dgm:spPr/>
      <dgm:t>
        <a:bodyPr/>
        <a:lstStyle/>
        <a:p>
          <a:pPr algn="just"/>
          <a:r>
            <a:rPr lang="en-US" sz="3600" dirty="0" err="1"/>
            <a:t>Phong</a:t>
          </a:r>
          <a:r>
            <a:rPr lang="en-US" sz="3600" dirty="0"/>
            <a:t> </a:t>
          </a:r>
          <a:r>
            <a:rPr lang="en-US" sz="3600" dirty="0" err="1"/>
            <a:t>trào</a:t>
          </a:r>
          <a:r>
            <a:rPr lang="en-US" sz="3600" dirty="0"/>
            <a:t> </a:t>
          </a:r>
          <a:r>
            <a:rPr lang="en-US" sz="3600" dirty="0" err="1"/>
            <a:t>nông</a:t>
          </a:r>
          <a:r>
            <a:rPr lang="en-US" sz="3600" dirty="0"/>
            <a:t> </a:t>
          </a:r>
          <a:r>
            <a:rPr lang="en-US" sz="3600" dirty="0" err="1"/>
            <a:t>dân</a:t>
          </a:r>
          <a:r>
            <a:rPr lang="en-US" sz="3600" dirty="0"/>
            <a:t> </a:t>
          </a:r>
          <a:r>
            <a:rPr lang="en-US" sz="3600" dirty="0" err="1"/>
            <a:t>Đàng</a:t>
          </a:r>
          <a:r>
            <a:rPr lang="en-US" sz="3600" dirty="0"/>
            <a:t> </a:t>
          </a:r>
          <a:r>
            <a:rPr lang="en-US" sz="3600" dirty="0" err="1"/>
            <a:t>Ngoài</a:t>
          </a:r>
          <a:r>
            <a:rPr lang="en-US" sz="3600" dirty="0"/>
            <a:t> </a:t>
          </a:r>
          <a:r>
            <a:rPr lang="en-US" sz="3600" dirty="0" err="1"/>
            <a:t>diễn</a:t>
          </a:r>
          <a:r>
            <a:rPr lang="en-US" sz="3600" dirty="0"/>
            <a:t> ra </a:t>
          </a:r>
          <a:r>
            <a:rPr lang="en-US" sz="3600" dirty="0" err="1"/>
            <a:t>sôi</a:t>
          </a:r>
          <a:r>
            <a:rPr lang="en-US" sz="3600" dirty="0"/>
            <a:t> </a:t>
          </a:r>
          <a:r>
            <a:rPr lang="en-US" sz="3600" dirty="0" err="1"/>
            <a:t>nổi</a:t>
          </a:r>
          <a:r>
            <a:rPr lang="en-US" sz="3600" dirty="0"/>
            <a:t>, </a:t>
          </a:r>
          <a:r>
            <a:rPr lang="en-US" sz="3600" dirty="0" err="1"/>
            <a:t>rộng</a:t>
          </a:r>
          <a:r>
            <a:rPr lang="en-US" sz="3600" dirty="0"/>
            <a:t> </a:t>
          </a:r>
          <a:r>
            <a:rPr lang="en-US" sz="3600" dirty="0" err="1"/>
            <a:t>khắp</a:t>
          </a:r>
          <a:r>
            <a:rPr lang="en-US" sz="3600" dirty="0"/>
            <a:t>, </a:t>
          </a:r>
          <a:r>
            <a:rPr lang="en-US" sz="3600" dirty="0" err="1"/>
            <a:t>kéo</a:t>
          </a:r>
          <a:r>
            <a:rPr lang="en-US" sz="3600" dirty="0"/>
            <a:t> </a:t>
          </a:r>
          <a:r>
            <a:rPr lang="en-US" sz="3600" dirty="0" err="1"/>
            <a:t>dài</a:t>
          </a:r>
          <a:r>
            <a:rPr lang="en-US" sz="3600" dirty="0"/>
            <a:t> </a:t>
          </a:r>
          <a:r>
            <a:rPr lang="en-US" sz="3600" dirty="0" err="1"/>
            <a:t>và</a:t>
          </a:r>
          <a:r>
            <a:rPr lang="en-US" sz="3600" dirty="0"/>
            <a:t> </a:t>
          </a:r>
          <a:r>
            <a:rPr lang="en-US" sz="3600" dirty="0" err="1"/>
            <a:t>lôi</a:t>
          </a:r>
          <a:r>
            <a:rPr lang="en-US" sz="3600" dirty="0"/>
            <a:t> </a:t>
          </a:r>
          <a:r>
            <a:rPr lang="en-US" sz="3600" dirty="0" err="1"/>
            <a:t>kéo</a:t>
          </a:r>
          <a:r>
            <a:rPr lang="en-US" sz="3600" dirty="0"/>
            <a:t> </a:t>
          </a:r>
          <a:r>
            <a:rPr lang="en-US" sz="3600" dirty="0" err="1"/>
            <a:t>được</a:t>
          </a:r>
          <a:r>
            <a:rPr lang="en-US" sz="3600" dirty="0"/>
            <a:t> </a:t>
          </a:r>
          <a:r>
            <a:rPr lang="en-US" sz="3600" dirty="0" err="1"/>
            <a:t>đông</a:t>
          </a:r>
          <a:r>
            <a:rPr lang="en-US" sz="3600" dirty="0"/>
            <a:t> </a:t>
          </a:r>
          <a:r>
            <a:rPr lang="en-US" sz="3600" dirty="0" err="1"/>
            <a:t>đảo</a:t>
          </a:r>
          <a:r>
            <a:rPr lang="en-US" sz="3600" dirty="0"/>
            <a:t> </a:t>
          </a:r>
          <a:r>
            <a:rPr lang="en-US" sz="3600" dirty="0" err="1"/>
            <a:t>các</a:t>
          </a:r>
          <a:r>
            <a:rPr lang="en-US" sz="3600" dirty="0"/>
            <a:t> </a:t>
          </a:r>
          <a:r>
            <a:rPr lang="en-US" sz="3600" dirty="0" err="1"/>
            <a:t>tầng</a:t>
          </a:r>
          <a:r>
            <a:rPr lang="en-US" sz="3600" dirty="0"/>
            <a:t> </a:t>
          </a:r>
          <a:r>
            <a:rPr lang="en-US" sz="3600" dirty="0" err="1"/>
            <a:t>lớp</a:t>
          </a:r>
          <a:r>
            <a:rPr lang="en-US" sz="3600" dirty="0"/>
            <a:t> </a:t>
          </a:r>
          <a:r>
            <a:rPr lang="en-US" sz="3600" dirty="0" err="1"/>
            <a:t>tham</a:t>
          </a:r>
          <a:r>
            <a:rPr lang="en-US" sz="3600" dirty="0"/>
            <a:t> </a:t>
          </a:r>
          <a:r>
            <a:rPr lang="en-US" sz="3600" dirty="0" err="1"/>
            <a:t>gia</a:t>
          </a:r>
          <a:r>
            <a:rPr lang="en-US" sz="3600" dirty="0"/>
            <a:t> </a:t>
          </a:r>
          <a:r>
            <a:rPr lang="en-US" sz="3600" dirty="0" err="1"/>
            <a:t>nhưng</a:t>
          </a:r>
          <a:r>
            <a:rPr lang="en-US" sz="3600" dirty="0"/>
            <a:t> do </a:t>
          </a:r>
          <a:r>
            <a:rPr lang="en-US" sz="3600" dirty="0" err="1"/>
            <a:t>phong</a:t>
          </a:r>
          <a:r>
            <a:rPr lang="en-US" sz="3600" dirty="0"/>
            <a:t> </a:t>
          </a:r>
          <a:r>
            <a:rPr lang="en-US" sz="3600" dirty="0" err="1"/>
            <a:t>trào</a:t>
          </a:r>
          <a:r>
            <a:rPr lang="en-US" sz="3600" dirty="0"/>
            <a:t> </a:t>
          </a:r>
          <a:r>
            <a:rPr lang="en-US" sz="3600" dirty="0" err="1"/>
            <a:t>bị</a:t>
          </a:r>
          <a:r>
            <a:rPr lang="en-US" sz="3600" dirty="0"/>
            <a:t> </a:t>
          </a:r>
          <a:r>
            <a:rPr lang="en-US" sz="3600" dirty="0" err="1"/>
            <a:t>phân</a:t>
          </a:r>
          <a:r>
            <a:rPr lang="en-US" sz="3600" dirty="0"/>
            <a:t> </a:t>
          </a:r>
          <a:r>
            <a:rPr lang="en-US" sz="3600" dirty="0" err="1"/>
            <a:t>tán</a:t>
          </a:r>
          <a:r>
            <a:rPr lang="en-US" sz="3600" dirty="0"/>
            <a:t>, </a:t>
          </a:r>
          <a:r>
            <a:rPr lang="en-US" sz="3600" dirty="0" err="1"/>
            <a:t>thiếu</a:t>
          </a:r>
          <a:r>
            <a:rPr lang="en-US" sz="3600" dirty="0"/>
            <a:t> </a:t>
          </a:r>
          <a:r>
            <a:rPr lang="en-US" sz="3600" dirty="0" err="1"/>
            <a:t>liên</a:t>
          </a:r>
          <a:r>
            <a:rPr lang="en-US" sz="3600" dirty="0"/>
            <a:t> </a:t>
          </a:r>
          <a:r>
            <a:rPr lang="en-US" sz="3600" dirty="0" err="1"/>
            <a:t>kết</a:t>
          </a:r>
          <a:r>
            <a:rPr lang="en-US" sz="3600" dirty="0"/>
            <a:t> </a:t>
          </a:r>
          <a:r>
            <a:rPr lang="en-US" sz="3600" dirty="0" err="1"/>
            <a:t>giữa</a:t>
          </a:r>
          <a:r>
            <a:rPr lang="en-US" sz="3600" dirty="0"/>
            <a:t> </a:t>
          </a:r>
          <a:r>
            <a:rPr lang="en-US" sz="3600" dirty="0" err="1"/>
            <a:t>các</a:t>
          </a:r>
          <a:r>
            <a:rPr lang="en-US" sz="3600" dirty="0"/>
            <a:t> </a:t>
          </a:r>
          <a:r>
            <a:rPr lang="en-US" sz="3600" dirty="0" err="1"/>
            <a:t>cuộc</a:t>
          </a:r>
          <a:r>
            <a:rPr lang="en-US" sz="3600" dirty="0"/>
            <a:t> </a:t>
          </a:r>
          <a:r>
            <a:rPr lang="en-US" sz="3600" dirty="0" err="1"/>
            <a:t>khởi</a:t>
          </a:r>
          <a:r>
            <a:rPr lang="en-US" sz="3600" dirty="0"/>
            <a:t> </a:t>
          </a:r>
          <a:r>
            <a:rPr lang="en-US" sz="3600" dirty="0" err="1"/>
            <a:t>nghĩa</a:t>
          </a:r>
          <a:r>
            <a:rPr lang="en-US" sz="3600" dirty="0"/>
            <a:t> </a:t>
          </a:r>
          <a:r>
            <a:rPr lang="en-US" sz="3600" dirty="0" err="1"/>
            <a:t>và</a:t>
          </a:r>
          <a:r>
            <a:rPr lang="en-US" sz="3600" dirty="0"/>
            <a:t> </a:t>
          </a:r>
          <a:r>
            <a:rPr lang="en-US" sz="3600" dirty="0" err="1"/>
            <a:t>các</a:t>
          </a:r>
          <a:r>
            <a:rPr lang="en-US" sz="3600" dirty="0"/>
            <a:t> </a:t>
          </a:r>
          <a:r>
            <a:rPr lang="en-US" sz="3600" dirty="0" err="1"/>
            <a:t>vùng</a:t>
          </a:r>
          <a:r>
            <a:rPr lang="en-US" sz="3600" dirty="0"/>
            <a:t> </a:t>
          </a:r>
          <a:r>
            <a:rPr lang="en-US" sz="3600" dirty="0" err="1"/>
            <a:t>nên</a:t>
          </a:r>
          <a:r>
            <a:rPr lang="en-US" sz="3600" dirty="0"/>
            <a:t> </a:t>
          </a:r>
          <a:r>
            <a:rPr lang="en-US" sz="3600" dirty="0" err="1"/>
            <a:t>đã</a:t>
          </a:r>
          <a:r>
            <a:rPr lang="en-US" sz="3600" dirty="0"/>
            <a:t> </a:t>
          </a:r>
          <a:r>
            <a:rPr lang="en-US" sz="3600" dirty="0" err="1"/>
            <a:t>bị</a:t>
          </a:r>
          <a:r>
            <a:rPr lang="en-US" sz="3600" dirty="0"/>
            <a:t> </a:t>
          </a:r>
          <a:r>
            <a:rPr lang="en-US" sz="3600" dirty="0" err="1"/>
            <a:t>thất</a:t>
          </a:r>
          <a:r>
            <a:rPr lang="en-US" sz="3600" dirty="0"/>
            <a:t> </a:t>
          </a:r>
          <a:r>
            <a:rPr lang="en-US" sz="3600" dirty="0" err="1"/>
            <a:t>bại</a:t>
          </a:r>
          <a:r>
            <a:rPr lang="en-US" sz="3600" dirty="0"/>
            <a:t>.</a:t>
          </a:r>
        </a:p>
      </dgm:t>
    </dgm:pt>
    <dgm:pt modelId="{6784A179-51F2-444C-A8B5-9313C6739C93}" type="parTrans" cxnId="{92A491D8-B54B-48BB-B7EB-694436ADEA07}">
      <dgm:prSet/>
      <dgm:spPr/>
      <dgm:t>
        <a:bodyPr/>
        <a:lstStyle/>
        <a:p>
          <a:pPr algn="just"/>
          <a:endParaRPr lang="en-US"/>
        </a:p>
      </dgm:t>
    </dgm:pt>
    <dgm:pt modelId="{B6ACF5C9-3393-4E92-8725-E63A9039D5C6}" type="sibTrans" cxnId="{92A491D8-B54B-48BB-B7EB-694436ADEA07}">
      <dgm:prSet/>
      <dgm:spPr/>
      <dgm:t>
        <a:bodyPr/>
        <a:lstStyle/>
        <a:p>
          <a:pPr algn="just"/>
          <a:endParaRPr lang="en-US"/>
        </a:p>
      </dgm:t>
    </dgm:pt>
    <dgm:pt modelId="{197CF2FF-D993-4023-9F20-B6F603E7E1A1}" type="pres">
      <dgm:prSet presAssocID="{696DA296-0291-4805-AB27-FB585C5FC44F}" presName="linear" presStyleCnt="0">
        <dgm:presLayoutVars>
          <dgm:animLvl val="lvl"/>
          <dgm:resizeHandles val="exact"/>
        </dgm:presLayoutVars>
      </dgm:prSet>
      <dgm:spPr/>
    </dgm:pt>
    <dgm:pt modelId="{8147297E-D6FE-4566-9C6F-F325298E3316}" type="pres">
      <dgm:prSet presAssocID="{4BD7C2CB-0828-4FE4-B550-14CB86EF07AD}" presName="parentText" presStyleLbl="node1" presStyleIdx="0" presStyleCnt="1" custScaleY="146318" custLinFactNeighborX="-1322" custLinFactNeighborY="-1839">
        <dgm:presLayoutVars>
          <dgm:chMax val="0"/>
          <dgm:bulletEnabled val="1"/>
        </dgm:presLayoutVars>
      </dgm:prSet>
      <dgm:spPr/>
    </dgm:pt>
    <dgm:pt modelId="{8F27EC14-F497-497C-AE27-0BE0C2055BED}" type="pres">
      <dgm:prSet presAssocID="{4BD7C2CB-0828-4FE4-B550-14CB86EF07AD}" presName="childText" presStyleLbl="revTx" presStyleIdx="0" presStyleCnt="1" custScaleY="112301" custLinFactNeighborX="216" custLinFactNeighborY="92528">
        <dgm:presLayoutVars>
          <dgm:bulletEnabled val="1"/>
        </dgm:presLayoutVars>
      </dgm:prSet>
      <dgm:spPr/>
    </dgm:pt>
  </dgm:ptLst>
  <dgm:cxnLst>
    <dgm:cxn modelId="{7542AC07-9BBF-4714-89BB-FC30EC3088E4}" type="presOf" srcId="{696DA296-0291-4805-AB27-FB585C5FC44F}" destId="{197CF2FF-D993-4023-9F20-B6F603E7E1A1}" srcOrd="0" destOrd="0" presId="urn:microsoft.com/office/officeart/2005/8/layout/vList2"/>
    <dgm:cxn modelId="{D1861C36-A42C-4737-AE59-C120035F3214}" srcId="{696DA296-0291-4805-AB27-FB585C5FC44F}" destId="{4BD7C2CB-0828-4FE4-B550-14CB86EF07AD}" srcOrd="0" destOrd="0" parTransId="{BB7D87A8-7E1E-42E8-B462-ACBDE83D43A5}" sibTransId="{430D2AEB-70F0-4A63-B718-03C7B484DE2E}"/>
    <dgm:cxn modelId="{EABA5264-DE63-4F0B-AB5B-F14CCF64060A}" type="presOf" srcId="{CBF428FD-CA6B-49AA-9543-2C35C967DD16}" destId="{8F27EC14-F497-497C-AE27-0BE0C2055BED}" srcOrd="0" destOrd="1" presId="urn:microsoft.com/office/officeart/2005/8/layout/vList2"/>
    <dgm:cxn modelId="{745BA978-4B0B-4306-942C-295B96BA27F7}" srcId="{4BD7C2CB-0828-4FE4-B550-14CB86EF07AD}" destId="{71784F02-F6A6-4F56-94EF-4A4F37E5E209}" srcOrd="0" destOrd="0" parTransId="{9667B52A-2AE9-4124-A37D-EBC649250844}" sibTransId="{CBE930F9-A52A-4C61-B71F-2131928E405D}"/>
    <dgm:cxn modelId="{92A491D8-B54B-48BB-B7EB-694436ADEA07}" srcId="{4BD7C2CB-0828-4FE4-B550-14CB86EF07AD}" destId="{CBF428FD-CA6B-49AA-9543-2C35C967DD16}" srcOrd="1" destOrd="0" parTransId="{6784A179-51F2-444C-A8B5-9313C6739C93}" sibTransId="{B6ACF5C9-3393-4E92-8725-E63A9039D5C6}"/>
    <dgm:cxn modelId="{E95363DC-96BB-408C-B89C-FED691542935}" type="presOf" srcId="{4BD7C2CB-0828-4FE4-B550-14CB86EF07AD}" destId="{8147297E-D6FE-4566-9C6F-F325298E3316}" srcOrd="0" destOrd="0" presId="urn:microsoft.com/office/officeart/2005/8/layout/vList2"/>
    <dgm:cxn modelId="{BB3098FA-04B5-421D-8AEC-ABA7A7F0AFB1}" type="presOf" srcId="{71784F02-F6A6-4F56-94EF-4A4F37E5E209}" destId="{8F27EC14-F497-497C-AE27-0BE0C2055BED}" srcOrd="0" destOrd="0" presId="urn:microsoft.com/office/officeart/2005/8/layout/vList2"/>
    <dgm:cxn modelId="{3A3CEE11-A0C7-4F23-8717-7A869BACD6FC}" type="presParOf" srcId="{197CF2FF-D993-4023-9F20-B6F603E7E1A1}" destId="{8147297E-D6FE-4566-9C6F-F325298E3316}" srcOrd="0" destOrd="0" presId="urn:microsoft.com/office/officeart/2005/8/layout/vList2"/>
    <dgm:cxn modelId="{CEA80BD6-B5C7-4476-98E0-696AF6364B8A}" type="presParOf" srcId="{197CF2FF-D993-4023-9F20-B6F603E7E1A1}" destId="{8F27EC14-F497-497C-AE27-0BE0C2055BED}" srcOrd="1" destOrd="0" presId="urn:microsoft.com/office/officeart/2005/8/layout/vList2"/>
  </dgm:cxnLst>
  <dgm:bg>
    <a:solidFill>
      <a:schemeClr val="accent4">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90186591-0D3F-4DBA-AF32-9F933BB779AC}"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US"/>
        </a:p>
      </dgm:t>
    </dgm:pt>
    <dgm:pt modelId="{1CE69CB5-3197-4AA5-90AF-D4FA365CF81E}">
      <dgm:prSet phldrT="[Text]" custT="1"/>
      <dgm:spPr>
        <a:solidFill>
          <a:srgbClr val="FF0000"/>
        </a:solidFill>
      </dgm:spPr>
      <dgm:t>
        <a:bodyPr/>
        <a:lstStyle/>
        <a:p>
          <a:r>
            <a:rPr lang="en-US" sz="2400" b="1" dirty="0" err="1">
              <a:solidFill>
                <a:schemeClr val="bg1"/>
              </a:solidFill>
            </a:rPr>
            <a:t>Kinh</a:t>
          </a:r>
          <a:r>
            <a:rPr lang="en-US" sz="2400" b="1" dirty="0">
              <a:solidFill>
                <a:schemeClr val="bg1"/>
              </a:solidFill>
            </a:rPr>
            <a:t> </a:t>
          </a:r>
          <a:r>
            <a:rPr lang="en-US" sz="2400" b="1" dirty="0" err="1">
              <a:solidFill>
                <a:schemeClr val="bg1"/>
              </a:solidFill>
            </a:rPr>
            <a:t>tế</a:t>
          </a:r>
          <a:r>
            <a:rPr lang="en-US" sz="2400" b="1" dirty="0">
              <a:solidFill>
                <a:schemeClr val="bg1"/>
              </a:solidFill>
            </a:rPr>
            <a:t> </a:t>
          </a:r>
          <a:r>
            <a:rPr lang="en-US" sz="2400" b="1" dirty="0" err="1">
              <a:solidFill>
                <a:schemeClr val="bg1"/>
              </a:solidFill>
            </a:rPr>
            <a:t>khủng</a:t>
          </a:r>
          <a:r>
            <a:rPr lang="en-US" sz="2400" b="1" dirty="0">
              <a:solidFill>
                <a:schemeClr val="bg1"/>
              </a:solidFill>
            </a:rPr>
            <a:t> </a:t>
          </a:r>
          <a:r>
            <a:rPr lang="en-US" sz="2400" b="1" dirty="0" err="1">
              <a:solidFill>
                <a:schemeClr val="bg1"/>
              </a:solidFill>
            </a:rPr>
            <a:t>hoảng</a:t>
          </a:r>
          <a:endParaRPr lang="en-US" sz="2400" b="1" dirty="0">
            <a:solidFill>
              <a:schemeClr val="bg1"/>
            </a:solidFill>
          </a:endParaRPr>
        </a:p>
      </dgm:t>
    </dgm:pt>
    <dgm:pt modelId="{8CE4F36F-744A-45F1-9005-06FCB4DC5686}" type="parTrans" cxnId="{6CBE1F72-898B-472F-9BE4-A4336DD3B473}">
      <dgm:prSet/>
      <dgm:spPr/>
      <dgm:t>
        <a:bodyPr/>
        <a:lstStyle/>
        <a:p>
          <a:endParaRPr lang="en-US"/>
        </a:p>
      </dgm:t>
    </dgm:pt>
    <dgm:pt modelId="{23806733-4A5D-48F6-A9D9-2BCD32818080}" type="sibTrans" cxnId="{6CBE1F72-898B-472F-9BE4-A4336DD3B473}">
      <dgm:prSet/>
      <dgm:spPr/>
      <dgm:t>
        <a:bodyPr/>
        <a:lstStyle/>
        <a:p>
          <a:endParaRPr lang="en-US"/>
        </a:p>
      </dgm:t>
    </dgm:pt>
    <dgm:pt modelId="{CBC97714-8E5E-4A76-9595-2152B3EA63FB}">
      <dgm:prSet phldrT="[Text]" custT="1"/>
      <dgm:spPr>
        <a:solidFill>
          <a:schemeClr val="accent2">
            <a:lumMod val="20000"/>
            <a:lumOff val="80000"/>
            <a:alpha val="90000"/>
          </a:schemeClr>
        </a:solidFill>
      </dgm:spPr>
      <dgm:t>
        <a:bodyPr/>
        <a:lstStyle/>
        <a:p>
          <a:pPr algn="just"/>
          <a:r>
            <a:rPr lang="en-US" sz="2400" dirty="0" err="1"/>
            <a:t>Đầu</a:t>
          </a:r>
          <a:r>
            <a:rPr lang="en-US" sz="2400" dirty="0"/>
            <a:t> </a:t>
          </a:r>
          <a:r>
            <a:rPr lang="en-US" sz="2400" dirty="0" err="1"/>
            <a:t>thế</a:t>
          </a:r>
          <a:r>
            <a:rPr lang="en-US" sz="2400" dirty="0"/>
            <a:t> </a:t>
          </a:r>
          <a:r>
            <a:rPr lang="en-US" sz="2400" dirty="0" err="1"/>
            <a:t>kỷ</a:t>
          </a:r>
          <a:r>
            <a:rPr lang="en-US" sz="2400" dirty="0"/>
            <a:t> XVIII </a:t>
          </a:r>
          <a:r>
            <a:rPr lang="en-US" sz="2400" dirty="0" err="1"/>
            <a:t>chế</a:t>
          </a:r>
          <a:r>
            <a:rPr lang="en-US" sz="2400" dirty="0"/>
            <a:t> </a:t>
          </a:r>
          <a:r>
            <a:rPr lang="en-US" sz="2400" dirty="0" err="1"/>
            <a:t>độ</a:t>
          </a:r>
          <a:r>
            <a:rPr lang="en-US" sz="2400" dirty="0"/>
            <a:t> </a:t>
          </a:r>
          <a:r>
            <a:rPr lang="en-US" sz="2400" dirty="0" err="1"/>
            <a:t>phong</a:t>
          </a:r>
          <a:r>
            <a:rPr lang="en-US" sz="2400" dirty="0"/>
            <a:t> </a:t>
          </a:r>
          <a:r>
            <a:rPr lang="en-US" sz="2400" dirty="0" err="1"/>
            <a:t>kiến</a:t>
          </a:r>
          <a:r>
            <a:rPr lang="en-US" sz="2400" dirty="0"/>
            <a:t> </a:t>
          </a:r>
          <a:r>
            <a:rPr lang="en-US" sz="2400" dirty="0" err="1"/>
            <a:t>Đàng</a:t>
          </a:r>
          <a:r>
            <a:rPr lang="en-US" sz="2400" dirty="0"/>
            <a:t> </a:t>
          </a:r>
          <a:r>
            <a:rPr lang="en-US" sz="2400" dirty="0" err="1"/>
            <a:t>Trong</a:t>
          </a:r>
          <a:r>
            <a:rPr lang="en-US" sz="2400" dirty="0"/>
            <a:t> </a:t>
          </a:r>
          <a:r>
            <a:rPr lang="en-US" sz="2400" dirty="0" err="1"/>
            <a:t>đi</a:t>
          </a:r>
          <a:r>
            <a:rPr lang="en-US" sz="2400" dirty="0"/>
            <a:t> </a:t>
          </a:r>
          <a:r>
            <a:rPr lang="en-US" sz="2400" dirty="0" err="1"/>
            <a:t>vào</a:t>
          </a:r>
          <a:r>
            <a:rPr lang="en-US" sz="2400" dirty="0"/>
            <a:t> </a:t>
          </a:r>
          <a:r>
            <a:rPr lang="en-US" sz="2400" dirty="0" err="1"/>
            <a:t>khủng</a:t>
          </a:r>
          <a:r>
            <a:rPr lang="en-US" sz="2400" dirty="0"/>
            <a:t> </a:t>
          </a:r>
          <a:r>
            <a:rPr lang="en-US" sz="2400" dirty="0" err="1"/>
            <a:t>hoảng</a:t>
          </a:r>
          <a:endParaRPr lang="en-US" sz="2400" dirty="0"/>
        </a:p>
      </dgm:t>
    </dgm:pt>
    <dgm:pt modelId="{8BF9A197-C9DD-4942-B3D8-17AA1BC93BC9}" type="parTrans" cxnId="{A703C22E-5B78-4768-96A2-642BB83548CA}">
      <dgm:prSet/>
      <dgm:spPr/>
      <dgm:t>
        <a:bodyPr/>
        <a:lstStyle/>
        <a:p>
          <a:endParaRPr lang="en-US"/>
        </a:p>
      </dgm:t>
    </dgm:pt>
    <dgm:pt modelId="{39957DC5-F6F5-4EFF-8F1D-703450A4D65A}" type="sibTrans" cxnId="{A703C22E-5B78-4768-96A2-642BB83548CA}">
      <dgm:prSet/>
      <dgm:spPr/>
      <dgm:t>
        <a:bodyPr/>
        <a:lstStyle/>
        <a:p>
          <a:endParaRPr lang="en-US"/>
        </a:p>
      </dgm:t>
    </dgm:pt>
    <dgm:pt modelId="{2BF713B3-E861-4B92-AA13-67A2F458324F}">
      <dgm:prSet phldrT="[Text]" custT="1"/>
      <dgm:spPr>
        <a:solidFill>
          <a:schemeClr val="accent2">
            <a:lumMod val="60000"/>
            <a:lumOff val="40000"/>
            <a:alpha val="90000"/>
          </a:schemeClr>
        </a:solidFill>
      </dgm:spPr>
      <dgm:t>
        <a:bodyPr/>
        <a:lstStyle/>
        <a:p>
          <a:pPr algn="just"/>
          <a:r>
            <a:rPr lang="en-US" sz="2400" dirty="0"/>
            <a:t>Hai </a:t>
          </a:r>
          <a:r>
            <a:rPr lang="en-US" sz="2400" dirty="0" err="1"/>
            <a:t>nhân</a:t>
          </a:r>
          <a:r>
            <a:rPr lang="en-US" sz="2400" dirty="0"/>
            <a:t> </a:t>
          </a:r>
          <a:r>
            <a:rPr lang="en-US" sz="2400" dirty="0" err="1"/>
            <a:t>tố</a:t>
          </a:r>
          <a:r>
            <a:rPr lang="en-US" sz="2400" dirty="0"/>
            <a:t> </a:t>
          </a:r>
          <a:r>
            <a:rPr lang="en-US" sz="2400" dirty="0" err="1"/>
            <a:t>quan</a:t>
          </a:r>
          <a:r>
            <a:rPr lang="en-US" sz="2400" dirty="0"/>
            <a:t> </a:t>
          </a:r>
          <a:r>
            <a:rPr lang="en-US" sz="2400" dirty="0" err="1"/>
            <a:t>trọng</a:t>
          </a:r>
          <a:r>
            <a:rPr lang="en-US" sz="2400" dirty="0"/>
            <a:t> </a:t>
          </a:r>
          <a:r>
            <a:rPr lang="en-US" sz="2400" dirty="0" err="1"/>
            <a:t>bắt</a:t>
          </a:r>
          <a:r>
            <a:rPr lang="en-US" sz="2400" dirty="0"/>
            <a:t> </a:t>
          </a:r>
          <a:r>
            <a:rPr lang="en-US" sz="2400" dirty="0" err="1"/>
            <a:t>đầu</a:t>
          </a:r>
          <a:r>
            <a:rPr lang="en-US" sz="2400" dirty="0"/>
            <a:t> </a:t>
          </a:r>
          <a:r>
            <a:rPr lang="en-US" sz="2400" dirty="0" err="1"/>
            <a:t>có</a:t>
          </a:r>
          <a:r>
            <a:rPr lang="en-US" sz="2400" dirty="0"/>
            <a:t> </a:t>
          </a:r>
          <a:r>
            <a:rPr lang="en-US" sz="2400" dirty="0" err="1"/>
            <a:t>chiều</a:t>
          </a:r>
          <a:r>
            <a:rPr lang="en-US" sz="2400" dirty="0"/>
            <a:t> </a:t>
          </a:r>
          <a:r>
            <a:rPr lang="en-US" sz="2400" dirty="0" err="1"/>
            <a:t>hướng</a:t>
          </a:r>
          <a:r>
            <a:rPr lang="en-US" sz="2400" dirty="0"/>
            <a:t> </a:t>
          </a:r>
          <a:r>
            <a:rPr lang="en-US" sz="2400" dirty="0" err="1"/>
            <a:t>sa</a:t>
          </a:r>
          <a:r>
            <a:rPr lang="en-US" sz="2400" dirty="0"/>
            <a:t> </a:t>
          </a:r>
          <a:r>
            <a:rPr lang="en-US" sz="2400" dirty="0" err="1"/>
            <a:t>sút</a:t>
          </a:r>
          <a:r>
            <a:rPr lang="en-US" sz="2400" dirty="0"/>
            <a:t> </a:t>
          </a:r>
          <a:r>
            <a:rPr lang="en-US" sz="2400" dirty="0" err="1"/>
            <a:t>là</a:t>
          </a:r>
          <a:r>
            <a:rPr lang="en-US" sz="2400" dirty="0"/>
            <a:t> </a:t>
          </a:r>
          <a:r>
            <a:rPr lang="en-US" sz="2400" dirty="0" err="1"/>
            <a:t>kinh</a:t>
          </a:r>
          <a:r>
            <a:rPr lang="en-US" sz="2400" dirty="0"/>
            <a:t> </a:t>
          </a:r>
          <a:r>
            <a:rPr lang="en-US" sz="2400" dirty="0" err="1"/>
            <a:t>tế</a:t>
          </a:r>
          <a:r>
            <a:rPr lang="en-US" sz="2400" dirty="0"/>
            <a:t> </a:t>
          </a:r>
          <a:r>
            <a:rPr lang="en-US" sz="2400" dirty="0" err="1"/>
            <a:t>hàng</a:t>
          </a:r>
          <a:r>
            <a:rPr lang="en-US" sz="2400" dirty="0"/>
            <a:t> </a:t>
          </a:r>
          <a:r>
            <a:rPr lang="en-US" sz="2400" dirty="0" err="1"/>
            <a:t>hóa</a:t>
          </a:r>
          <a:r>
            <a:rPr lang="en-US" sz="2400" dirty="0"/>
            <a:t> </a:t>
          </a:r>
          <a:r>
            <a:rPr lang="en-US" sz="2400" dirty="0" err="1"/>
            <a:t>trong</a:t>
          </a:r>
          <a:r>
            <a:rPr lang="en-US" sz="2400" dirty="0"/>
            <a:t> </a:t>
          </a:r>
          <a:r>
            <a:rPr lang="en-US" sz="2400" dirty="0" err="1"/>
            <a:t>nông</a:t>
          </a:r>
          <a:r>
            <a:rPr lang="en-US" sz="2400" dirty="0"/>
            <a:t> </a:t>
          </a:r>
          <a:r>
            <a:rPr lang="en-US" sz="2400" dirty="0" err="1"/>
            <a:t>nghiệp</a:t>
          </a:r>
          <a:r>
            <a:rPr lang="en-US" sz="2400" dirty="0"/>
            <a:t> </a:t>
          </a:r>
          <a:r>
            <a:rPr lang="en-US" sz="2400" dirty="0" err="1"/>
            <a:t>và</a:t>
          </a:r>
          <a:r>
            <a:rPr lang="en-US" sz="2400" dirty="0"/>
            <a:t> </a:t>
          </a:r>
          <a:r>
            <a:rPr lang="en-US" sz="2400" dirty="0" err="1"/>
            <a:t>ngoại</a:t>
          </a:r>
          <a:r>
            <a:rPr lang="en-US" sz="2400" dirty="0"/>
            <a:t> </a:t>
          </a:r>
          <a:r>
            <a:rPr lang="en-US" sz="2400" dirty="0" err="1"/>
            <a:t>thương</a:t>
          </a:r>
          <a:endParaRPr lang="en-US" sz="2400" dirty="0"/>
        </a:p>
      </dgm:t>
    </dgm:pt>
    <dgm:pt modelId="{3B6D9CAF-8AA2-4162-9073-A937AA506BB5}" type="parTrans" cxnId="{7BA61CB7-BF79-4451-B740-F2734A53EFF5}">
      <dgm:prSet/>
      <dgm:spPr/>
      <dgm:t>
        <a:bodyPr/>
        <a:lstStyle/>
        <a:p>
          <a:endParaRPr lang="en-US"/>
        </a:p>
      </dgm:t>
    </dgm:pt>
    <dgm:pt modelId="{691BE54E-566A-498A-AFAB-A7D24A65B931}" type="sibTrans" cxnId="{7BA61CB7-BF79-4451-B740-F2734A53EFF5}">
      <dgm:prSet/>
      <dgm:spPr/>
      <dgm:t>
        <a:bodyPr/>
        <a:lstStyle/>
        <a:p>
          <a:endParaRPr lang="en-US"/>
        </a:p>
      </dgm:t>
    </dgm:pt>
    <dgm:pt modelId="{A1A2C064-00BA-441D-9EEF-5A161DC3211B}">
      <dgm:prSet phldrT="[Text]" custT="1"/>
      <dgm:spPr>
        <a:solidFill>
          <a:srgbClr val="00B050"/>
        </a:solidFill>
      </dgm:spPr>
      <dgm:t>
        <a:bodyPr/>
        <a:lstStyle/>
        <a:p>
          <a:r>
            <a:rPr lang="en-US" sz="2400" b="1" dirty="0" err="1">
              <a:solidFill>
                <a:schemeClr val="bg1"/>
              </a:solidFill>
            </a:rPr>
            <a:t>Chính</a:t>
          </a:r>
          <a:r>
            <a:rPr lang="en-US" sz="2400" b="1" dirty="0">
              <a:solidFill>
                <a:schemeClr val="bg1"/>
              </a:solidFill>
            </a:rPr>
            <a:t> </a:t>
          </a:r>
          <a:r>
            <a:rPr lang="en-US" sz="2400" b="1" dirty="0" err="1">
              <a:solidFill>
                <a:schemeClr val="bg1"/>
              </a:solidFill>
            </a:rPr>
            <a:t>trị</a:t>
          </a:r>
          <a:r>
            <a:rPr lang="en-US" sz="2400" b="1" dirty="0">
              <a:solidFill>
                <a:schemeClr val="bg1"/>
              </a:solidFill>
            </a:rPr>
            <a:t> </a:t>
          </a:r>
          <a:r>
            <a:rPr lang="en-US" sz="2400" b="1" dirty="0" err="1">
              <a:solidFill>
                <a:schemeClr val="bg1"/>
              </a:solidFill>
            </a:rPr>
            <a:t>suy</a:t>
          </a:r>
          <a:r>
            <a:rPr lang="en-US" sz="2400" b="1" dirty="0">
              <a:solidFill>
                <a:schemeClr val="bg1"/>
              </a:solidFill>
            </a:rPr>
            <a:t> </a:t>
          </a:r>
          <a:r>
            <a:rPr lang="en-US" sz="2400" b="1" dirty="0" err="1">
              <a:solidFill>
                <a:schemeClr val="bg1"/>
              </a:solidFill>
            </a:rPr>
            <a:t>đồi</a:t>
          </a:r>
          <a:endParaRPr lang="en-US" sz="2400" b="1" dirty="0">
            <a:solidFill>
              <a:schemeClr val="bg1"/>
            </a:solidFill>
          </a:endParaRPr>
        </a:p>
      </dgm:t>
    </dgm:pt>
    <dgm:pt modelId="{3564D5EF-C1AA-4D2E-819D-91F0663D854C}" type="parTrans" cxnId="{85964B1E-7966-4699-9647-1F8FA4159FCF}">
      <dgm:prSet/>
      <dgm:spPr/>
      <dgm:t>
        <a:bodyPr/>
        <a:lstStyle/>
        <a:p>
          <a:endParaRPr lang="en-US"/>
        </a:p>
      </dgm:t>
    </dgm:pt>
    <dgm:pt modelId="{1C2597EA-D0A9-48DC-85FE-560CBF7777D4}" type="sibTrans" cxnId="{85964B1E-7966-4699-9647-1F8FA4159FCF}">
      <dgm:prSet/>
      <dgm:spPr/>
      <dgm:t>
        <a:bodyPr/>
        <a:lstStyle/>
        <a:p>
          <a:endParaRPr lang="en-US"/>
        </a:p>
      </dgm:t>
    </dgm:pt>
    <dgm:pt modelId="{223CB3BE-3361-4807-B264-92A1DFCB5FB1}">
      <dgm:prSet phldrT="[Text]" custT="1"/>
      <dgm:spPr>
        <a:solidFill>
          <a:schemeClr val="accent6">
            <a:lumMod val="60000"/>
            <a:lumOff val="40000"/>
            <a:alpha val="90000"/>
          </a:schemeClr>
        </a:solidFill>
      </dgm:spPr>
      <dgm:t>
        <a:bodyPr/>
        <a:lstStyle/>
        <a:p>
          <a:pPr algn="just"/>
          <a:r>
            <a:rPr lang="en-US" sz="2400" dirty="0" err="1">
              <a:solidFill>
                <a:srgbClr val="7030A0"/>
              </a:solidFill>
            </a:rPr>
            <a:t>Chính</a:t>
          </a:r>
          <a:r>
            <a:rPr lang="en-US" sz="2400" dirty="0">
              <a:solidFill>
                <a:srgbClr val="7030A0"/>
              </a:solidFill>
            </a:rPr>
            <a:t> </a:t>
          </a:r>
          <a:r>
            <a:rPr lang="en-US" sz="2400" dirty="0" err="1">
              <a:solidFill>
                <a:srgbClr val="7030A0"/>
              </a:solidFill>
            </a:rPr>
            <a:t>quyền</a:t>
          </a:r>
          <a:r>
            <a:rPr lang="en-US" sz="2400" dirty="0">
              <a:solidFill>
                <a:srgbClr val="7030A0"/>
              </a:solidFill>
            </a:rPr>
            <a:t> </a:t>
          </a:r>
          <a:r>
            <a:rPr lang="en-US" sz="2400" dirty="0" err="1">
              <a:solidFill>
                <a:srgbClr val="7030A0"/>
              </a:solidFill>
            </a:rPr>
            <a:t>tỏ</a:t>
          </a:r>
          <a:r>
            <a:rPr lang="en-US" sz="2400" dirty="0">
              <a:solidFill>
                <a:srgbClr val="7030A0"/>
              </a:solidFill>
            </a:rPr>
            <a:t> ra bang </a:t>
          </a:r>
          <a:r>
            <a:rPr lang="en-US" sz="2400" dirty="0" err="1">
              <a:solidFill>
                <a:srgbClr val="7030A0"/>
              </a:solidFill>
            </a:rPr>
            <a:t>quan</a:t>
          </a:r>
          <a:r>
            <a:rPr lang="en-US" sz="2400" dirty="0">
              <a:solidFill>
                <a:srgbClr val="7030A0"/>
              </a:solidFill>
            </a:rPr>
            <a:t>, </a:t>
          </a:r>
          <a:r>
            <a:rPr lang="en-US" sz="2400" dirty="0" err="1">
              <a:solidFill>
                <a:srgbClr val="7030A0"/>
              </a:solidFill>
            </a:rPr>
            <a:t>chỉ</a:t>
          </a:r>
          <a:r>
            <a:rPr lang="en-US" sz="2400" dirty="0">
              <a:solidFill>
                <a:srgbClr val="7030A0"/>
              </a:solidFill>
            </a:rPr>
            <a:t> </a:t>
          </a:r>
          <a:r>
            <a:rPr lang="en-US" sz="2400" dirty="0" err="1">
              <a:solidFill>
                <a:srgbClr val="7030A0"/>
              </a:solidFill>
            </a:rPr>
            <a:t>biết</a:t>
          </a:r>
          <a:r>
            <a:rPr lang="en-US" sz="2400" dirty="0">
              <a:solidFill>
                <a:srgbClr val="7030A0"/>
              </a:solidFill>
            </a:rPr>
            <a:t> lo </a:t>
          </a:r>
          <a:r>
            <a:rPr lang="en-US" sz="2400" dirty="0" err="1">
              <a:solidFill>
                <a:srgbClr val="7030A0"/>
              </a:solidFill>
            </a:rPr>
            <a:t>củng</a:t>
          </a:r>
          <a:r>
            <a:rPr lang="en-US" sz="2400" dirty="0">
              <a:solidFill>
                <a:srgbClr val="7030A0"/>
              </a:solidFill>
            </a:rPr>
            <a:t> </a:t>
          </a:r>
          <a:r>
            <a:rPr lang="en-US" sz="2400" dirty="0" err="1">
              <a:solidFill>
                <a:srgbClr val="7030A0"/>
              </a:solidFill>
            </a:rPr>
            <a:t>cố</a:t>
          </a:r>
          <a:r>
            <a:rPr lang="en-US" sz="2400" dirty="0">
              <a:solidFill>
                <a:srgbClr val="7030A0"/>
              </a:solidFill>
            </a:rPr>
            <a:t> </a:t>
          </a:r>
          <a:r>
            <a:rPr lang="en-US" sz="2400" dirty="0" err="1">
              <a:solidFill>
                <a:srgbClr val="7030A0"/>
              </a:solidFill>
            </a:rPr>
            <a:t>quyền</a:t>
          </a:r>
          <a:r>
            <a:rPr lang="en-US" sz="2400" dirty="0">
              <a:solidFill>
                <a:srgbClr val="7030A0"/>
              </a:solidFill>
            </a:rPr>
            <a:t> </a:t>
          </a:r>
          <a:r>
            <a:rPr lang="en-US" sz="2400" dirty="0" err="1">
              <a:solidFill>
                <a:srgbClr val="7030A0"/>
              </a:solidFill>
            </a:rPr>
            <a:t>lực</a:t>
          </a:r>
          <a:r>
            <a:rPr lang="en-US" sz="2400" dirty="0">
              <a:solidFill>
                <a:srgbClr val="7030A0"/>
              </a:solidFill>
            </a:rPr>
            <a:t> </a:t>
          </a:r>
          <a:r>
            <a:rPr lang="en-US" sz="2400" dirty="0" err="1">
              <a:solidFill>
                <a:srgbClr val="7030A0"/>
              </a:solidFill>
            </a:rPr>
            <a:t>và</a:t>
          </a:r>
          <a:r>
            <a:rPr lang="en-US" sz="2400" dirty="0">
              <a:solidFill>
                <a:srgbClr val="7030A0"/>
              </a:solidFill>
            </a:rPr>
            <a:t> </a:t>
          </a:r>
          <a:r>
            <a:rPr lang="en-US" sz="2400" dirty="0" err="1">
              <a:solidFill>
                <a:srgbClr val="7030A0"/>
              </a:solidFill>
            </a:rPr>
            <a:t>lợi</a:t>
          </a:r>
          <a:r>
            <a:rPr lang="en-US" sz="2400" dirty="0">
              <a:solidFill>
                <a:srgbClr val="7030A0"/>
              </a:solidFill>
            </a:rPr>
            <a:t> </a:t>
          </a:r>
          <a:r>
            <a:rPr lang="en-US" sz="2400" dirty="0" err="1">
              <a:solidFill>
                <a:srgbClr val="7030A0"/>
              </a:solidFill>
            </a:rPr>
            <a:t>ích</a:t>
          </a:r>
          <a:r>
            <a:rPr lang="en-US" sz="2400" dirty="0">
              <a:solidFill>
                <a:srgbClr val="7030A0"/>
              </a:solidFill>
            </a:rPr>
            <a:t> </a:t>
          </a:r>
          <a:r>
            <a:rPr lang="en-US" sz="2400" dirty="0" err="1">
              <a:solidFill>
                <a:srgbClr val="7030A0"/>
              </a:solidFill>
            </a:rPr>
            <a:t>riêng</a:t>
          </a:r>
          <a:r>
            <a:rPr lang="en-US" sz="2400" dirty="0">
              <a:solidFill>
                <a:srgbClr val="7030A0"/>
              </a:solidFill>
            </a:rPr>
            <a:t> </a:t>
          </a:r>
          <a:r>
            <a:rPr lang="en-US" sz="2400" dirty="0" err="1">
              <a:solidFill>
                <a:srgbClr val="7030A0"/>
              </a:solidFill>
            </a:rPr>
            <a:t>của</a:t>
          </a:r>
          <a:r>
            <a:rPr lang="en-US" sz="2400" dirty="0">
              <a:solidFill>
                <a:srgbClr val="7030A0"/>
              </a:solidFill>
            </a:rPr>
            <a:t> </a:t>
          </a:r>
          <a:r>
            <a:rPr lang="en-US" sz="2400" dirty="0" err="1">
              <a:solidFill>
                <a:srgbClr val="7030A0"/>
              </a:solidFill>
            </a:rPr>
            <a:t>mình</a:t>
          </a:r>
          <a:endParaRPr lang="en-US" sz="2400" dirty="0">
            <a:solidFill>
              <a:srgbClr val="7030A0"/>
            </a:solidFill>
          </a:endParaRPr>
        </a:p>
      </dgm:t>
    </dgm:pt>
    <dgm:pt modelId="{8EE0B746-81A1-43C3-9CD1-426CB3BE1B87}" type="parTrans" cxnId="{325B6130-5FC7-42EC-AFF8-4E3699E1FA05}">
      <dgm:prSet/>
      <dgm:spPr/>
      <dgm:t>
        <a:bodyPr/>
        <a:lstStyle/>
        <a:p>
          <a:endParaRPr lang="en-US"/>
        </a:p>
      </dgm:t>
    </dgm:pt>
    <dgm:pt modelId="{C4A098E4-E727-49BD-9EB4-4C85CB47F952}" type="sibTrans" cxnId="{325B6130-5FC7-42EC-AFF8-4E3699E1FA05}">
      <dgm:prSet/>
      <dgm:spPr/>
      <dgm:t>
        <a:bodyPr/>
        <a:lstStyle/>
        <a:p>
          <a:endParaRPr lang="en-US"/>
        </a:p>
      </dgm:t>
    </dgm:pt>
    <dgm:pt modelId="{DB0FA16B-2B18-4D0E-B24A-F490FE020CEC}">
      <dgm:prSet phldrT="[Text]" custT="1"/>
      <dgm:spPr>
        <a:solidFill>
          <a:schemeClr val="accent6">
            <a:lumMod val="75000"/>
            <a:alpha val="90000"/>
          </a:schemeClr>
        </a:solidFill>
      </dgm:spPr>
      <dgm:t>
        <a:bodyPr/>
        <a:lstStyle/>
        <a:p>
          <a:pPr algn="just"/>
          <a:r>
            <a:rPr lang="en-US" sz="2400" dirty="0">
              <a:solidFill>
                <a:schemeClr val="bg1"/>
              </a:solidFill>
            </a:rPr>
            <a:t>Khi </a:t>
          </a:r>
          <a:r>
            <a:rPr lang="en-US" sz="2400" dirty="0" err="1">
              <a:solidFill>
                <a:schemeClr val="bg1"/>
              </a:solidFill>
            </a:rPr>
            <a:t>Phúc</a:t>
          </a:r>
          <a:r>
            <a:rPr lang="en-US" sz="2400" dirty="0">
              <a:solidFill>
                <a:schemeClr val="bg1"/>
              </a:solidFill>
            </a:rPr>
            <a:t> </a:t>
          </a:r>
          <a:r>
            <a:rPr lang="en-US" sz="2400" dirty="0" err="1">
              <a:solidFill>
                <a:schemeClr val="bg1"/>
              </a:solidFill>
            </a:rPr>
            <a:t>Khoát</a:t>
          </a:r>
          <a:r>
            <a:rPr lang="en-US" sz="2400" dirty="0">
              <a:solidFill>
                <a:schemeClr val="bg1"/>
              </a:solidFill>
            </a:rPr>
            <a:t> </a:t>
          </a:r>
          <a:r>
            <a:rPr lang="en-US" sz="2400" dirty="0" err="1">
              <a:solidFill>
                <a:schemeClr val="bg1"/>
              </a:solidFill>
            </a:rPr>
            <a:t>chết</a:t>
          </a:r>
          <a:r>
            <a:rPr lang="en-US" sz="2400" dirty="0">
              <a:solidFill>
                <a:schemeClr val="bg1"/>
              </a:solidFill>
            </a:rPr>
            <a:t>, </a:t>
          </a:r>
          <a:r>
            <a:rPr lang="en-US" sz="2400" dirty="0" err="1">
              <a:solidFill>
                <a:schemeClr val="bg1"/>
              </a:solidFill>
            </a:rPr>
            <a:t>nội</a:t>
          </a:r>
          <a:r>
            <a:rPr lang="en-US" sz="2400" dirty="0">
              <a:solidFill>
                <a:schemeClr val="bg1"/>
              </a:solidFill>
            </a:rPr>
            <a:t> </a:t>
          </a:r>
          <a:r>
            <a:rPr lang="en-US" sz="2400" dirty="0" err="1">
              <a:solidFill>
                <a:schemeClr val="bg1"/>
              </a:solidFill>
            </a:rPr>
            <a:t>bộ</a:t>
          </a:r>
          <a:r>
            <a:rPr lang="en-US" sz="2400" dirty="0">
              <a:solidFill>
                <a:schemeClr val="bg1"/>
              </a:solidFill>
            </a:rPr>
            <a:t> </a:t>
          </a:r>
          <a:r>
            <a:rPr lang="en-US" sz="2400" dirty="0" err="1">
              <a:solidFill>
                <a:schemeClr val="bg1"/>
              </a:solidFill>
            </a:rPr>
            <a:t>triều</a:t>
          </a:r>
          <a:r>
            <a:rPr lang="en-US" sz="2400" dirty="0">
              <a:solidFill>
                <a:schemeClr val="bg1"/>
              </a:solidFill>
            </a:rPr>
            <a:t> </a:t>
          </a:r>
          <a:r>
            <a:rPr lang="en-US" sz="2400" dirty="0" err="1">
              <a:solidFill>
                <a:schemeClr val="bg1"/>
              </a:solidFill>
            </a:rPr>
            <a:t>đình</a:t>
          </a:r>
          <a:r>
            <a:rPr lang="en-US" sz="2400" dirty="0">
              <a:solidFill>
                <a:schemeClr val="bg1"/>
              </a:solidFill>
            </a:rPr>
            <a:t> chia </a:t>
          </a:r>
          <a:r>
            <a:rPr lang="en-US" sz="2400" dirty="0" err="1">
              <a:solidFill>
                <a:schemeClr val="bg1"/>
              </a:solidFill>
            </a:rPr>
            <a:t>rẽ</a:t>
          </a:r>
          <a:endParaRPr lang="en-US" sz="2400" dirty="0">
            <a:solidFill>
              <a:schemeClr val="bg1"/>
            </a:solidFill>
          </a:endParaRPr>
        </a:p>
      </dgm:t>
    </dgm:pt>
    <dgm:pt modelId="{6016AB0F-9521-4467-8A76-30DFF03A0079}" type="parTrans" cxnId="{5F86478F-C692-434B-8417-FF5147437DAA}">
      <dgm:prSet/>
      <dgm:spPr/>
      <dgm:t>
        <a:bodyPr/>
        <a:lstStyle/>
        <a:p>
          <a:endParaRPr lang="en-US"/>
        </a:p>
      </dgm:t>
    </dgm:pt>
    <dgm:pt modelId="{D59CF87C-7D2C-41C2-B474-8CFDF3D779C7}" type="sibTrans" cxnId="{5F86478F-C692-434B-8417-FF5147437DAA}">
      <dgm:prSet/>
      <dgm:spPr/>
      <dgm:t>
        <a:bodyPr/>
        <a:lstStyle/>
        <a:p>
          <a:endParaRPr lang="en-US"/>
        </a:p>
      </dgm:t>
    </dgm:pt>
    <dgm:pt modelId="{554A757A-50EE-4755-9DE1-57811C405A73}">
      <dgm:prSet phldrT="[Text]" custT="1"/>
      <dgm:spPr>
        <a:solidFill>
          <a:schemeClr val="accent6">
            <a:lumMod val="50000"/>
            <a:alpha val="90000"/>
          </a:schemeClr>
        </a:solidFill>
      </dgm:spPr>
      <dgm:t>
        <a:bodyPr/>
        <a:lstStyle/>
        <a:p>
          <a:pPr algn="just"/>
          <a:r>
            <a:rPr lang="en-US" sz="2400">
              <a:solidFill>
                <a:schemeClr val="bg1"/>
              </a:solidFill>
            </a:rPr>
            <a:t>Kinh tế suy thoái, thuế khóa nặng nề, quan lại tham nhũng đã làm cho đời sống nhân dân cùng cực và dẫn đến sự phản kháng</a:t>
          </a:r>
          <a:endParaRPr lang="en-US" sz="2400" dirty="0">
            <a:solidFill>
              <a:schemeClr val="bg1"/>
            </a:solidFill>
          </a:endParaRPr>
        </a:p>
      </dgm:t>
    </dgm:pt>
    <dgm:pt modelId="{4E70FAB9-FEF5-4AB1-8A6F-1B72FE1E9CCE}" type="parTrans" cxnId="{E1249326-FC18-4EC2-A46C-37E015C800D7}">
      <dgm:prSet/>
      <dgm:spPr/>
      <dgm:t>
        <a:bodyPr/>
        <a:lstStyle/>
        <a:p>
          <a:endParaRPr lang="en-US"/>
        </a:p>
      </dgm:t>
    </dgm:pt>
    <dgm:pt modelId="{D6507711-A3B0-431F-9495-4BDBCD6524CE}" type="sibTrans" cxnId="{E1249326-FC18-4EC2-A46C-37E015C800D7}">
      <dgm:prSet/>
      <dgm:spPr/>
      <dgm:t>
        <a:bodyPr/>
        <a:lstStyle/>
        <a:p>
          <a:endParaRPr lang="en-US"/>
        </a:p>
      </dgm:t>
    </dgm:pt>
    <dgm:pt modelId="{AA304D8A-FCAB-4380-B389-33FBBBCBAECB}">
      <dgm:prSet phldrT="[Text]" custT="1"/>
      <dgm:spPr>
        <a:solidFill>
          <a:srgbClr val="FFC000">
            <a:alpha val="90000"/>
          </a:srgbClr>
        </a:solidFill>
      </dgm:spPr>
      <dgm:t>
        <a:bodyPr/>
        <a:lstStyle/>
        <a:p>
          <a:pPr algn="just"/>
          <a:r>
            <a:rPr lang="en-US" sz="2400"/>
            <a:t>Nguyên nhân chính là do tình trạng sa sút của thương mại quốc tế và khu vực nói chung và do sự phiền hà sách nhiễu của chính quyền.</a:t>
          </a:r>
          <a:endParaRPr lang="en-US" sz="2400" dirty="0"/>
        </a:p>
      </dgm:t>
    </dgm:pt>
    <dgm:pt modelId="{3888F848-9C29-45A3-8F19-CB078E759B86}" type="parTrans" cxnId="{E3C4C450-E17B-4E98-BDEF-471EE054272E}">
      <dgm:prSet/>
      <dgm:spPr/>
      <dgm:t>
        <a:bodyPr/>
        <a:lstStyle/>
        <a:p>
          <a:endParaRPr lang="en-US"/>
        </a:p>
      </dgm:t>
    </dgm:pt>
    <dgm:pt modelId="{FB488DD4-60C8-4F03-9D98-18465124C0AF}" type="sibTrans" cxnId="{E3C4C450-E17B-4E98-BDEF-471EE054272E}">
      <dgm:prSet/>
      <dgm:spPr/>
      <dgm:t>
        <a:bodyPr/>
        <a:lstStyle/>
        <a:p>
          <a:endParaRPr lang="en-US"/>
        </a:p>
      </dgm:t>
    </dgm:pt>
    <dgm:pt modelId="{86EA6770-9B93-4A72-8AE2-80105F4DB8CC}" type="pres">
      <dgm:prSet presAssocID="{90186591-0D3F-4DBA-AF32-9F933BB779AC}" presName="list" presStyleCnt="0">
        <dgm:presLayoutVars>
          <dgm:dir/>
          <dgm:animLvl val="lvl"/>
        </dgm:presLayoutVars>
      </dgm:prSet>
      <dgm:spPr/>
    </dgm:pt>
    <dgm:pt modelId="{CD88A6E8-0884-4906-8618-5A1169E1440A}" type="pres">
      <dgm:prSet presAssocID="{1CE69CB5-3197-4AA5-90AF-D4FA365CF81E}" presName="posSpace" presStyleCnt="0"/>
      <dgm:spPr/>
    </dgm:pt>
    <dgm:pt modelId="{D8BB11DE-30E0-4F45-95B4-2A41B2137F40}" type="pres">
      <dgm:prSet presAssocID="{1CE69CB5-3197-4AA5-90AF-D4FA365CF81E}" presName="vertFlow" presStyleCnt="0"/>
      <dgm:spPr/>
    </dgm:pt>
    <dgm:pt modelId="{C79426D1-8675-4BA3-B0D4-45189EBE2D9B}" type="pres">
      <dgm:prSet presAssocID="{1CE69CB5-3197-4AA5-90AF-D4FA365CF81E}" presName="topSpace" presStyleCnt="0"/>
      <dgm:spPr/>
    </dgm:pt>
    <dgm:pt modelId="{656152B8-315B-433D-B35A-05352B221A79}" type="pres">
      <dgm:prSet presAssocID="{1CE69CB5-3197-4AA5-90AF-D4FA365CF81E}" presName="firstComp" presStyleCnt="0"/>
      <dgm:spPr/>
    </dgm:pt>
    <dgm:pt modelId="{E3212789-1F9C-4B99-802C-E6C160694611}" type="pres">
      <dgm:prSet presAssocID="{1CE69CB5-3197-4AA5-90AF-D4FA365CF81E}" presName="firstChild" presStyleLbl="bgAccFollowNode1" presStyleIdx="0" presStyleCnt="6" custScaleX="145428"/>
      <dgm:spPr/>
    </dgm:pt>
    <dgm:pt modelId="{35B43686-6CCC-466C-AC4C-FA3B1153E8D2}" type="pres">
      <dgm:prSet presAssocID="{1CE69CB5-3197-4AA5-90AF-D4FA365CF81E}" presName="firstChildTx" presStyleLbl="bgAccFollowNode1" presStyleIdx="0" presStyleCnt="6">
        <dgm:presLayoutVars>
          <dgm:bulletEnabled val="1"/>
        </dgm:presLayoutVars>
      </dgm:prSet>
      <dgm:spPr/>
    </dgm:pt>
    <dgm:pt modelId="{E16EB845-18AA-4613-B70B-C2D6EB34068C}" type="pres">
      <dgm:prSet presAssocID="{2BF713B3-E861-4B92-AA13-67A2F458324F}" presName="comp" presStyleCnt="0"/>
      <dgm:spPr/>
    </dgm:pt>
    <dgm:pt modelId="{F096F967-EC53-4AC8-8D0B-E45AD0D4842B}" type="pres">
      <dgm:prSet presAssocID="{2BF713B3-E861-4B92-AA13-67A2F458324F}" presName="child" presStyleLbl="bgAccFollowNode1" presStyleIdx="1" presStyleCnt="6" custScaleX="145428"/>
      <dgm:spPr/>
    </dgm:pt>
    <dgm:pt modelId="{2FB4827D-B3F5-416D-BABF-7E107B203518}" type="pres">
      <dgm:prSet presAssocID="{2BF713B3-E861-4B92-AA13-67A2F458324F}" presName="childTx" presStyleLbl="bgAccFollowNode1" presStyleIdx="1" presStyleCnt="6">
        <dgm:presLayoutVars>
          <dgm:bulletEnabled val="1"/>
        </dgm:presLayoutVars>
      </dgm:prSet>
      <dgm:spPr/>
    </dgm:pt>
    <dgm:pt modelId="{F5BA8FAF-6790-47B0-B72B-94C1959E6C8C}" type="pres">
      <dgm:prSet presAssocID="{AA304D8A-FCAB-4380-B389-33FBBBCBAECB}" presName="comp" presStyleCnt="0"/>
      <dgm:spPr/>
    </dgm:pt>
    <dgm:pt modelId="{98BA8F75-128D-4362-97B7-DCC09C8EA552}" type="pres">
      <dgm:prSet presAssocID="{AA304D8A-FCAB-4380-B389-33FBBBCBAECB}" presName="child" presStyleLbl="bgAccFollowNode1" presStyleIdx="2" presStyleCnt="6" custScaleX="145428"/>
      <dgm:spPr/>
    </dgm:pt>
    <dgm:pt modelId="{5330822C-1D73-45C2-BA06-6814CC596824}" type="pres">
      <dgm:prSet presAssocID="{AA304D8A-FCAB-4380-B389-33FBBBCBAECB}" presName="childTx" presStyleLbl="bgAccFollowNode1" presStyleIdx="2" presStyleCnt="6">
        <dgm:presLayoutVars>
          <dgm:bulletEnabled val="1"/>
        </dgm:presLayoutVars>
      </dgm:prSet>
      <dgm:spPr/>
    </dgm:pt>
    <dgm:pt modelId="{CBB11B73-008A-4AB1-B64D-6206E2835ACC}" type="pres">
      <dgm:prSet presAssocID="{1CE69CB5-3197-4AA5-90AF-D4FA365CF81E}" presName="negSpace" presStyleCnt="0"/>
      <dgm:spPr/>
    </dgm:pt>
    <dgm:pt modelId="{7F328F58-D3BE-43AE-87F8-5435155A6E07}" type="pres">
      <dgm:prSet presAssocID="{1CE69CB5-3197-4AA5-90AF-D4FA365CF81E}" presName="circle" presStyleLbl="node1" presStyleIdx="0" presStyleCnt="2" custScaleX="110408" custScaleY="60481" custLinFactNeighborX="-77665" custLinFactNeighborY="-18288"/>
      <dgm:spPr/>
    </dgm:pt>
    <dgm:pt modelId="{AB804616-CDCF-43EB-BA5A-C1010A7E0439}" type="pres">
      <dgm:prSet presAssocID="{23806733-4A5D-48F6-A9D9-2BCD32818080}" presName="transSpace" presStyleCnt="0"/>
      <dgm:spPr/>
    </dgm:pt>
    <dgm:pt modelId="{617A20A1-70BE-4EE5-94FF-9921BE21A5EE}" type="pres">
      <dgm:prSet presAssocID="{A1A2C064-00BA-441D-9EEF-5A161DC3211B}" presName="posSpace" presStyleCnt="0"/>
      <dgm:spPr/>
    </dgm:pt>
    <dgm:pt modelId="{D5165AD6-066F-4677-9F81-6A87073AD945}" type="pres">
      <dgm:prSet presAssocID="{A1A2C064-00BA-441D-9EEF-5A161DC3211B}" presName="vertFlow" presStyleCnt="0"/>
      <dgm:spPr/>
    </dgm:pt>
    <dgm:pt modelId="{9E1C916B-C7D2-46EA-98C8-8F053A020FA0}" type="pres">
      <dgm:prSet presAssocID="{A1A2C064-00BA-441D-9EEF-5A161DC3211B}" presName="topSpace" presStyleCnt="0"/>
      <dgm:spPr/>
    </dgm:pt>
    <dgm:pt modelId="{9DC1D981-EA3F-45C2-BA41-1110FF2C185B}" type="pres">
      <dgm:prSet presAssocID="{A1A2C064-00BA-441D-9EEF-5A161DC3211B}" presName="firstComp" presStyleCnt="0"/>
      <dgm:spPr/>
    </dgm:pt>
    <dgm:pt modelId="{38A8C84F-EABE-4246-AE45-42AC887A8A7A}" type="pres">
      <dgm:prSet presAssocID="{A1A2C064-00BA-441D-9EEF-5A161DC3211B}" presName="firstChild" presStyleLbl="bgAccFollowNode1" presStyleIdx="3" presStyleCnt="6" custScaleX="158138" custLinFactNeighborX="-23453" custLinFactNeighborY="-4732"/>
      <dgm:spPr/>
    </dgm:pt>
    <dgm:pt modelId="{CA2286A4-7BB8-4EBB-B49E-CEBFCBFA31A5}" type="pres">
      <dgm:prSet presAssocID="{A1A2C064-00BA-441D-9EEF-5A161DC3211B}" presName="firstChildTx" presStyleLbl="bgAccFollowNode1" presStyleIdx="3" presStyleCnt="6">
        <dgm:presLayoutVars>
          <dgm:bulletEnabled val="1"/>
        </dgm:presLayoutVars>
      </dgm:prSet>
      <dgm:spPr/>
    </dgm:pt>
    <dgm:pt modelId="{EB6BA8D9-6075-4ECD-BF80-6094023567D2}" type="pres">
      <dgm:prSet presAssocID="{DB0FA16B-2B18-4D0E-B24A-F490FE020CEC}" presName="comp" presStyleCnt="0"/>
      <dgm:spPr/>
    </dgm:pt>
    <dgm:pt modelId="{F52F0157-A0D3-4631-A938-323465B82E63}" type="pres">
      <dgm:prSet presAssocID="{DB0FA16B-2B18-4D0E-B24A-F490FE020CEC}" presName="child" presStyleLbl="bgAccFollowNode1" presStyleIdx="4" presStyleCnt="6" custScaleX="158138" custLinFactNeighborX="-23453" custLinFactNeighborY="-4732"/>
      <dgm:spPr/>
    </dgm:pt>
    <dgm:pt modelId="{F39DE027-AC95-4C11-AD72-97A020E73CDE}" type="pres">
      <dgm:prSet presAssocID="{DB0FA16B-2B18-4D0E-B24A-F490FE020CEC}" presName="childTx" presStyleLbl="bgAccFollowNode1" presStyleIdx="4" presStyleCnt="6">
        <dgm:presLayoutVars>
          <dgm:bulletEnabled val="1"/>
        </dgm:presLayoutVars>
      </dgm:prSet>
      <dgm:spPr/>
    </dgm:pt>
    <dgm:pt modelId="{6A6B8823-2AF4-44E1-B3C6-48902CED746C}" type="pres">
      <dgm:prSet presAssocID="{554A757A-50EE-4755-9DE1-57811C405A73}" presName="comp" presStyleCnt="0"/>
      <dgm:spPr/>
    </dgm:pt>
    <dgm:pt modelId="{DDD17DC4-9AEE-4416-B5A8-ADA33C5074BB}" type="pres">
      <dgm:prSet presAssocID="{554A757A-50EE-4755-9DE1-57811C405A73}" presName="child" presStyleLbl="bgAccFollowNode1" presStyleIdx="5" presStyleCnt="6" custScaleX="158138" custLinFactNeighborX="-23453" custLinFactNeighborY="-4732"/>
      <dgm:spPr/>
    </dgm:pt>
    <dgm:pt modelId="{AD68E111-97B0-4C53-90E2-7456A4AD73E6}" type="pres">
      <dgm:prSet presAssocID="{554A757A-50EE-4755-9DE1-57811C405A73}" presName="childTx" presStyleLbl="bgAccFollowNode1" presStyleIdx="5" presStyleCnt="6">
        <dgm:presLayoutVars>
          <dgm:bulletEnabled val="1"/>
        </dgm:presLayoutVars>
      </dgm:prSet>
      <dgm:spPr/>
    </dgm:pt>
    <dgm:pt modelId="{1F058F38-E6FA-4F0C-A42D-0993EA07DAD9}" type="pres">
      <dgm:prSet presAssocID="{A1A2C064-00BA-441D-9EEF-5A161DC3211B}" presName="negSpace" presStyleCnt="0"/>
      <dgm:spPr/>
    </dgm:pt>
    <dgm:pt modelId="{5223C923-D14F-4CD9-BC87-A79F5EC3E9FD}" type="pres">
      <dgm:prSet presAssocID="{A1A2C064-00BA-441D-9EEF-5A161DC3211B}" presName="circle" presStyleLbl="node1" presStyleIdx="1" presStyleCnt="2" custScaleX="129118" custScaleY="59292" custLinFactNeighborX="-98687" custLinFactNeighborY="-13538"/>
      <dgm:spPr/>
    </dgm:pt>
  </dgm:ptLst>
  <dgm:cxnLst>
    <dgm:cxn modelId="{C8140D14-E6CD-4D48-941F-149076D6F5DA}" type="presOf" srcId="{90186591-0D3F-4DBA-AF32-9F933BB779AC}" destId="{86EA6770-9B93-4A72-8AE2-80105F4DB8CC}" srcOrd="0" destOrd="0" presId="urn:microsoft.com/office/officeart/2005/8/layout/hList9"/>
    <dgm:cxn modelId="{A7BFF31B-5603-46E9-9F94-C030C9BD9B5B}" type="presOf" srcId="{AA304D8A-FCAB-4380-B389-33FBBBCBAECB}" destId="{5330822C-1D73-45C2-BA06-6814CC596824}" srcOrd="1" destOrd="0" presId="urn:microsoft.com/office/officeart/2005/8/layout/hList9"/>
    <dgm:cxn modelId="{85964B1E-7966-4699-9647-1F8FA4159FCF}" srcId="{90186591-0D3F-4DBA-AF32-9F933BB779AC}" destId="{A1A2C064-00BA-441D-9EEF-5A161DC3211B}" srcOrd="1" destOrd="0" parTransId="{3564D5EF-C1AA-4D2E-819D-91F0663D854C}" sibTransId="{1C2597EA-D0A9-48DC-85FE-560CBF7777D4}"/>
    <dgm:cxn modelId="{E1249326-FC18-4EC2-A46C-37E015C800D7}" srcId="{A1A2C064-00BA-441D-9EEF-5A161DC3211B}" destId="{554A757A-50EE-4755-9DE1-57811C405A73}" srcOrd="2" destOrd="0" parTransId="{4E70FAB9-FEF5-4AB1-8A6F-1B72FE1E9CCE}" sibTransId="{D6507711-A3B0-431F-9495-4BDBCD6524CE}"/>
    <dgm:cxn modelId="{A703C22E-5B78-4768-96A2-642BB83548CA}" srcId="{1CE69CB5-3197-4AA5-90AF-D4FA365CF81E}" destId="{CBC97714-8E5E-4A76-9595-2152B3EA63FB}" srcOrd="0" destOrd="0" parTransId="{8BF9A197-C9DD-4942-B3D8-17AA1BC93BC9}" sibTransId="{39957DC5-F6F5-4EFF-8F1D-703450A4D65A}"/>
    <dgm:cxn modelId="{325B6130-5FC7-42EC-AFF8-4E3699E1FA05}" srcId="{A1A2C064-00BA-441D-9EEF-5A161DC3211B}" destId="{223CB3BE-3361-4807-B264-92A1DFCB5FB1}" srcOrd="0" destOrd="0" parTransId="{8EE0B746-81A1-43C3-9CD1-426CB3BE1B87}" sibTransId="{C4A098E4-E727-49BD-9EB4-4C85CB47F952}"/>
    <dgm:cxn modelId="{4C69636B-1B69-4FC3-972B-6FE80C0AE8AE}" type="presOf" srcId="{DB0FA16B-2B18-4D0E-B24A-F490FE020CEC}" destId="{F39DE027-AC95-4C11-AD72-97A020E73CDE}" srcOrd="1" destOrd="0" presId="urn:microsoft.com/office/officeart/2005/8/layout/hList9"/>
    <dgm:cxn modelId="{E3C4C450-E17B-4E98-BDEF-471EE054272E}" srcId="{1CE69CB5-3197-4AA5-90AF-D4FA365CF81E}" destId="{AA304D8A-FCAB-4380-B389-33FBBBCBAECB}" srcOrd="2" destOrd="0" parTransId="{3888F848-9C29-45A3-8F19-CB078E759B86}" sibTransId="{FB488DD4-60C8-4F03-9D98-18465124C0AF}"/>
    <dgm:cxn modelId="{6CBE1F72-898B-472F-9BE4-A4336DD3B473}" srcId="{90186591-0D3F-4DBA-AF32-9F933BB779AC}" destId="{1CE69CB5-3197-4AA5-90AF-D4FA365CF81E}" srcOrd="0" destOrd="0" parTransId="{8CE4F36F-744A-45F1-9005-06FCB4DC5686}" sibTransId="{23806733-4A5D-48F6-A9D9-2BCD32818080}"/>
    <dgm:cxn modelId="{A2E5CB52-5DFA-4A4E-BB29-C8D66D95C87D}" type="presOf" srcId="{554A757A-50EE-4755-9DE1-57811C405A73}" destId="{AD68E111-97B0-4C53-90E2-7456A4AD73E6}" srcOrd="1" destOrd="0" presId="urn:microsoft.com/office/officeart/2005/8/layout/hList9"/>
    <dgm:cxn modelId="{2AF94354-8F3D-4386-A9FE-5E42AE7CF12F}" type="presOf" srcId="{CBC97714-8E5E-4A76-9595-2152B3EA63FB}" destId="{E3212789-1F9C-4B99-802C-E6C160694611}" srcOrd="0" destOrd="0" presId="urn:microsoft.com/office/officeart/2005/8/layout/hList9"/>
    <dgm:cxn modelId="{F40BA154-7ACF-4064-8B2A-AC3DC86553E1}" type="presOf" srcId="{2BF713B3-E861-4B92-AA13-67A2F458324F}" destId="{2FB4827D-B3F5-416D-BABF-7E107B203518}" srcOrd="1" destOrd="0" presId="urn:microsoft.com/office/officeart/2005/8/layout/hList9"/>
    <dgm:cxn modelId="{665E657E-2414-47A4-B7F2-2386A1E637DB}" type="presOf" srcId="{CBC97714-8E5E-4A76-9595-2152B3EA63FB}" destId="{35B43686-6CCC-466C-AC4C-FA3B1153E8D2}" srcOrd="1" destOrd="0" presId="urn:microsoft.com/office/officeart/2005/8/layout/hList9"/>
    <dgm:cxn modelId="{2406D47F-1AC2-472D-8F6F-598AA7A581B8}" type="presOf" srcId="{AA304D8A-FCAB-4380-B389-33FBBBCBAECB}" destId="{98BA8F75-128D-4362-97B7-DCC09C8EA552}" srcOrd="0" destOrd="0" presId="urn:microsoft.com/office/officeart/2005/8/layout/hList9"/>
    <dgm:cxn modelId="{9CE65587-CF90-477A-BA7A-76B8235939E4}" type="presOf" srcId="{2BF713B3-E861-4B92-AA13-67A2F458324F}" destId="{F096F967-EC53-4AC8-8D0B-E45AD0D4842B}" srcOrd="0" destOrd="0" presId="urn:microsoft.com/office/officeart/2005/8/layout/hList9"/>
    <dgm:cxn modelId="{5F86478F-C692-434B-8417-FF5147437DAA}" srcId="{A1A2C064-00BA-441D-9EEF-5A161DC3211B}" destId="{DB0FA16B-2B18-4D0E-B24A-F490FE020CEC}" srcOrd="1" destOrd="0" parTransId="{6016AB0F-9521-4467-8A76-30DFF03A0079}" sibTransId="{D59CF87C-7D2C-41C2-B474-8CFDF3D779C7}"/>
    <dgm:cxn modelId="{24076DAF-186F-409E-B583-4BE155F5A28C}" type="presOf" srcId="{554A757A-50EE-4755-9DE1-57811C405A73}" destId="{DDD17DC4-9AEE-4416-B5A8-ADA33C5074BB}" srcOrd="0" destOrd="0" presId="urn:microsoft.com/office/officeart/2005/8/layout/hList9"/>
    <dgm:cxn modelId="{7BA61CB7-BF79-4451-B740-F2734A53EFF5}" srcId="{1CE69CB5-3197-4AA5-90AF-D4FA365CF81E}" destId="{2BF713B3-E861-4B92-AA13-67A2F458324F}" srcOrd="1" destOrd="0" parTransId="{3B6D9CAF-8AA2-4162-9073-A937AA506BB5}" sibTransId="{691BE54E-566A-498A-AFAB-A7D24A65B931}"/>
    <dgm:cxn modelId="{AAFE75BD-E989-43CD-8788-B5852BD2D332}" type="presOf" srcId="{223CB3BE-3361-4807-B264-92A1DFCB5FB1}" destId="{CA2286A4-7BB8-4EBB-B49E-CEBFCBFA31A5}" srcOrd="1" destOrd="0" presId="urn:microsoft.com/office/officeart/2005/8/layout/hList9"/>
    <dgm:cxn modelId="{1DE726C8-557B-4A59-83D1-4DD90FD70A99}" type="presOf" srcId="{DB0FA16B-2B18-4D0E-B24A-F490FE020CEC}" destId="{F52F0157-A0D3-4631-A938-323465B82E63}" srcOrd="0" destOrd="0" presId="urn:microsoft.com/office/officeart/2005/8/layout/hList9"/>
    <dgm:cxn modelId="{3B254AEE-A54F-49DB-A236-FB6D639C0E8D}" type="presOf" srcId="{A1A2C064-00BA-441D-9EEF-5A161DC3211B}" destId="{5223C923-D14F-4CD9-BC87-A79F5EC3E9FD}" srcOrd="0" destOrd="0" presId="urn:microsoft.com/office/officeart/2005/8/layout/hList9"/>
    <dgm:cxn modelId="{644174EE-B9C7-4B41-B71D-CF73FFB2B5F4}" type="presOf" srcId="{223CB3BE-3361-4807-B264-92A1DFCB5FB1}" destId="{38A8C84F-EABE-4246-AE45-42AC887A8A7A}" srcOrd="0" destOrd="0" presId="urn:microsoft.com/office/officeart/2005/8/layout/hList9"/>
    <dgm:cxn modelId="{80EFF3F5-F870-4D4A-B9E7-B812722300EE}" type="presOf" srcId="{1CE69CB5-3197-4AA5-90AF-D4FA365CF81E}" destId="{7F328F58-D3BE-43AE-87F8-5435155A6E07}" srcOrd="0" destOrd="0" presId="urn:microsoft.com/office/officeart/2005/8/layout/hList9"/>
    <dgm:cxn modelId="{9A8E3FCD-122B-49EC-8AF8-72A77C0E3080}" type="presParOf" srcId="{86EA6770-9B93-4A72-8AE2-80105F4DB8CC}" destId="{CD88A6E8-0884-4906-8618-5A1169E1440A}" srcOrd="0" destOrd="0" presId="urn:microsoft.com/office/officeart/2005/8/layout/hList9"/>
    <dgm:cxn modelId="{3E0C2CB2-437C-4F77-B8CD-7098CBF03CFA}" type="presParOf" srcId="{86EA6770-9B93-4A72-8AE2-80105F4DB8CC}" destId="{D8BB11DE-30E0-4F45-95B4-2A41B2137F40}" srcOrd="1" destOrd="0" presId="urn:microsoft.com/office/officeart/2005/8/layout/hList9"/>
    <dgm:cxn modelId="{A07F5713-30E7-41BC-BC1B-BEAC7B471696}" type="presParOf" srcId="{D8BB11DE-30E0-4F45-95B4-2A41B2137F40}" destId="{C79426D1-8675-4BA3-B0D4-45189EBE2D9B}" srcOrd="0" destOrd="0" presId="urn:microsoft.com/office/officeart/2005/8/layout/hList9"/>
    <dgm:cxn modelId="{CA6BDF01-47CE-495F-88DD-4C3DFBDB4D3D}" type="presParOf" srcId="{D8BB11DE-30E0-4F45-95B4-2A41B2137F40}" destId="{656152B8-315B-433D-B35A-05352B221A79}" srcOrd="1" destOrd="0" presId="urn:microsoft.com/office/officeart/2005/8/layout/hList9"/>
    <dgm:cxn modelId="{3C316DAE-1515-4549-8289-91C830AC6557}" type="presParOf" srcId="{656152B8-315B-433D-B35A-05352B221A79}" destId="{E3212789-1F9C-4B99-802C-E6C160694611}" srcOrd="0" destOrd="0" presId="urn:microsoft.com/office/officeart/2005/8/layout/hList9"/>
    <dgm:cxn modelId="{63A2D64B-3AD4-484F-A912-3906236D4DF6}" type="presParOf" srcId="{656152B8-315B-433D-B35A-05352B221A79}" destId="{35B43686-6CCC-466C-AC4C-FA3B1153E8D2}" srcOrd="1" destOrd="0" presId="urn:microsoft.com/office/officeart/2005/8/layout/hList9"/>
    <dgm:cxn modelId="{EA9499A2-7A56-4D4D-80F4-7BB3B22DEB47}" type="presParOf" srcId="{D8BB11DE-30E0-4F45-95B4-2A41B2137F40}" destId="{E16EB845-18AA-4613-B70B-C2D6EB34068C}" srcOrd="2" destOrd="0" presId="urn:microsoft.com/office/officeart/2005/8/layout/hList9"/>
    <dgm:cxn modelId="{BB3C535A-B027-44F8-876B-0FDF01E455EF}" type="presParOf" srcId="{E16EB845-18AA-4613-B70B-C2D6EB34068C}" destId="{F096F967-EC53-4AC8-8D0B-E45AD0D4842B}" srcOrd="0" destOrd="0" presId="urn:microsoft.com/office/officeart/2005/8/layout/hList9"/>
    <dgm:cxn modelId="{C9F621AB-E7A9-486C-BB6F-2891A5DC54BA}" type="presParOf" srcId="{E16EB845-18AA-4613-B70B-C2D6EB34068C}" destId="{2FB4827D-B3F5-416D-BABF-7E107B203518}" srcOrd="1" destOrd="0" presId="urn:microsoft.com/office/officeart/2005/8/layout/hList9"/>
    <dgm:cxn modelId="{CF125449-2E55-4E9E-8FE2-98E2B43F4222}" type="presParOf" srcId="{D8BB11DE-30E0-4F45-95B4-2A41B2137F40}" destId="{F5BA8FAF-6790-47B0-B72B-94C1959E6C8C}" srcOrd="3" destOrd="0" presId="urn:microsoft.com/office/officeart/2005/8/layout/hList9"/>
    <dgm:cxn modelId="{6CEFDF94-5A68-4BD6-B558-3F1CEC2FC034}" type="presParOf" srcId="{F5BA8FAF-6790-47B0-B72B-94C1959E6C8C}" destId="{98BA8F75-128D-4362-97B7-DCC09C8EA552}" srcOrd="0" destOrd="0" presId="urn:microsoft.com/office/officeart/2005/8/layout/hList9"/>
    <dgm:cxn modelId="{B7DD8F71-9527-4574-813C-DA9607A3CF30}" type="presParOf" srcId="{F5BA8FAF-6790-47B0-B72B-94C1959E6C8C}" destId="{5330822C-1D73-45C2-BA06-6814CC596824}" srcOrd="1" destOrd="0" presId="urn:microsoft.com/office/officeart/2005/8/layout/hList9"/>
    <dgm:cxn modelId="{C307D4FE-C02E-4B77-A055-A2E569872F49}" type="presParOf" srcId="{86EA6770-9B93-4A72-8AE2-80105F4DB8CC}" destId="{CBB11B73-008A-4AB1-B64D-6206E2835ACC}" srcOrd="2" destOrd="0" presId="urn:microsoft.com/office/officeart/2005/8/layout/hList9"/>
    <dgm:cxn modelId="{318DEA48-E237-4E05-96B9-781DFEE00268}" type="presParOf" srcId="{86EA6770-9B93-4A72-8AE2-80105F4DB8CC}" destId="{7F328F58-D3BE-43AE-87F8-5435155A6E07}" srcOrd="3" destOrd="0" presId="urn:microsoft.com/office/officeart/2005/8/layout/hList9"/>
    <dgm:cxn modelId="{B3F93852-23C9-41BA-B7EF-84ABEB3105D9}" type="presParOf" srcId="{86EA6770-9B93-4A72-8AE2-80105F4DB8CC}" destId="{AB804616-CDCF-43EB-BA5A-C1010A7E0439}" srcOrd="4" destOrd="0" presId="urn:microsoft.com/office/officeart/2005/8/layout/hList9"/>
    <dgm:cxn modelId="{CA4AF65E-BD04-43BD-B397-D6834F001EC8}" type="presParOf" srcId="{86EA6770-9B93-4A72-8AE2-80105F4DB8CC}" destId="{617A20A1-70BE-4EE5-94FF-9921BE21A5EE}" srcOrd="5" destOrd="0" presId="urn:microsoft.com/office/officeart/2005/8/layout/hList9"/>
    <dgm:cxn modelId="{81224076-E570-4FC6-BB51-220033BD14FC}" type="presParOf" srcId="{86EA6770-9B93-4A72-8AE2-80105F4DB8CC}" destId="{D5165AD6-066F-4677-9F81-6A87073AD945}" srcOrd="6" destOrd="0" presId="urn:microsoft.com/office/officeart/2005/8/layout/hList9"/>
    <dgm:cxn modelId="{2F82A588-E450-4B44-9AB1-88649079A261}" type="presParOf" srcId="{D5165AD6-066F-4677-9F81-6A87073AD945}" destId="{9E1C916B-C7D2-46EA-98C8-8F053A020FA0}" srcOrd="0" destOrd="0" presId="urn:microsoft.com/office/officeart/2005/8/layout/hList9"/>
    <dgm:cxn modelId="{99CA4A29-7B46-4522-B120-9A78069D4C4B}" type="presParOf" srcId="{D5165AD6-066F-4677-9F81-6A87073AD945}" destId="{9DC1D981-EA3F-45C2-BA41-1110FF2C185B}" srcOrd="1" destOrd="0" presId="urn:microsoft.com/office/officeart/2005/8/layout/hList9"/>
    <dgm:cxn modelId="{CB123EC0-4FCC-465E-AE81-61A548F86CD3}" type="presParOf" srcId="{9DC1D981-EA3F-45C2-BA41-1110FF2C185B}" destId="{38A8C84F-EABE-4246-AE45-42AC887A8A7A}" srcOrd="0" destOrd="0" presId="urn:microsoft.com/office/officeart/2005/8/layout/hList9"/>
    <dgm:cxn modelId="{B2BB7FF7-6386-4D48-AEA3-2547792D19EF}" type="presParOf" srcId="{9DC1D981-EA3F-45C2-BA41-1110FF2C185B}" destId="{CA2286A4-7BB8-4EBB-B49E-CEBFCBFA31A5}" srcOrd="1" destOrd="0" presId="urn:microsoft.com/office/officeart/2005/8/layout/hList9"/>
    <dgm:cxn modelId="{7E84AE66-400B-4295-8946-DC58597DC1CD}" type="presParOf" srcId="{D5165AD6-066F-4677-9F81-6A87073AD945}" destId="{EB6BA8D9-6075-4ECD-BF80-6094023567D2}" srcOrd="2" destOrd="0" presId="urn:microsoft.com/office/officeart/2005/8/layout/hList9"/>
    <dgm:cxn modelId="{22193F66-5F35-49E4-9FC1-1416059B6730}" type="presParOf" srcId="{EB6BA8D9-6075-4ECD-BF80-6094023567D2}" destId="{F52F0157-A0D3-4631-A938-323465B82E63}" srcOrd="0" destOrd="0" presId="urn:microsoft.com/office/officeart/2005/8/layout/hList9"/>
    <dgm:cxn modelId="{CCB2C256-7348-44F2-B11A-4ABBE76CB987}" type="presParOf" srcId="{EB6BA8D9-6075-4ECD-BF80-6094023567D2}" destId="{F39DE027-AC95-4C11-AD72-97A020E73CDE}" srcOrd="1" destOrd="0" presId="urn:microsoft.com/office/officeart/2005/8/layout/hList9"/>
    <dgm:cxn modelId="{C70DD206-D828-47D6-8AB7-6EAB0A7A9829}" type="presParOf" srcId="{D5165AD6-066F-4677-9F81-6A87073AD945}" destId="{6A6B8823-2AF4-44E1-B3C6-48902CED746C}" srcOrd="3" destOrd="0" presId="urn:microsoft.com/office/officeart/2005/8/layout/hList9"/>
    <dgm:cxn modelId="{1768B90F-11CB-49D8-84BA-FF9E8012B43B}" type="presParOf" srcId="{6A6B8823-2AF4-44E1-B3C6-48902CED746C}" destId="{DDD17DC4-9AEE-4416-B5A8-ADA33C5074BB}" srcOrd="0" destOrd="0" presId="urn:microsoft.com/office/officeart/2005/8/layout/hList9"/>
    <dgm:cxn modelId="{DC74D0AC-99CC-444B-9205-A9C5A2F7B54F}" type="presParOf" srcId="{6A6B8823-2AF4-44E1-B3C6-48902CED746C}" destId="{AD68E111-97B0-4C53-90E2-7456A4AD73E6}" srcOrd="1" destOrd="0" presId="urn:microsoft.com/office/officeart/2005/8/layout/hList9"/>
    <dgm:cxn modelId="{1DFBAA74-78F2-46BD-9E1C-E78C9A9D1FB1}" type="presParOf" srcId="{86EA6770-9B93-4A72-8AE2-80105F4DB8CC}" destId="{1F058F38-E6FA-4F0C-A42D-0993EA07DAD9}" srcOrd="7" destOrd="0" presId="urn:microsoft.com/office/officeart/2005/8/layout/hList9"/>
    <dgm:cxn modelId="{046D198C-9A18-436E-9624-A2D45EF286E9}" type="presParOf" srcId="{86EA6770-9B93-4A72-8AE2-80105F4DB8CC}" destId="{5223C923-D14F-4CD9-BC87-A79F5EC3E9FD}"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77429270-D891-44F5-B776-6D49C38AE318}" type="doc">
      <dgm:prSet loTypeId="urn:microsoft.com/office/officeart/2005/8/layout/pyramid2" loCatId="list" qsTypeId="urn:microsoft.com/office/officeart/2005/8/quickstyle/simple1" qsCatId="simple" csTypeId="urn:microsoft.com/office/officeart/2005/8/colors/accent1_2" csCatId="accent1" phldr="1"/>
      <dgm:spPr/>
    </dgm:pt>
    <dgm:pt modelId="{B1E2D0FC-50B4-4C9E-92F0-DD67763B86D5}">
      <dgm:prSet phldrT="[Text]" custT="1"/>
      <dgm:spPr>
        <a:solidFill>
          <a:schemeClr val="accent4">
            <a:lumMod val="50000"/>
            <a:alpha val="90000"/>
          </a:schemeClr>
        </a:solidFill>
      </dgm:spPr>
      <dgm:t>
        <a:bodyPr/>
        <a:lstStyle/>
        <a:p>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Năm</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1771,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cuộc</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khởi</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nghĩa</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đã</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bùng</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lên</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ở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ấp</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Tây</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Sơn</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Bình</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Định</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của</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3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anh</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em</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Nguyễn</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Nhạc</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Nguyễn</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Huệ</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Nguyễn</a:t>
          </a:r>
          <a:r>
            <a:rPr lang="en-US"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Lữ</a:t>
          </a:r>
          <a:endParaRPr lang="en-US" sz="2400" dirty="0">
            <a:solidFill>
              <a:schemeClr val="bg1"/>
            </a:solidFill>
          </a:endParaRPr>
        </a:p>
      </dgm:t>
    </dgm:pt>
    <dgm:pt modelId="{54E97E07-E0EE-4646-9F28-FBC37C36969E}" type="parTrans" cxnId="{09AE3E53-74B6-42A5-A81F-ABC3A75BD525}">
      <dgm:prSet/>
      <dgm:spPr/>
      <dgm:t>
        <a:bodyPr/>
        <a:lstStyle/>
        <a:p>
          <a:endParaRPr lang="en-US"/>
        </a:p>
      </dgm:t>
    </dgm:pt>
    <dgm:pt modelId="{32B1F0F4-2C2B-4E47-B03C-65FDD2D19F5C}" type="sibTrans" cxnId="{09AE3E53-74B6-42A5-A81F-ABC3A75BD525}">
      <dgm:prSet/>
      <dgm:spPr/>
      <dgm:t>
        <a:bodyPr/>
        <a:lstStyle/>
        <a:p>
          <a:endParaRPr lang="en-US"/>
        </a:p>
      </dgm:t>
    </dgm:pt>
    <dgm:pt modelId="{C5C219D1-D04B-4C41-AB6F-6E376AEF83B1}">
      <dgm:prSet phldrT="[Text]" custT="1"/>
      <dgm:spPr>
        <a:solidFill>
          <a:srgbClr val="C00000">
            <a:alpha val="90000"/>
          </a:srgbClr>
        </a:solidFill>
      </dgm:spPr>
      <dgm:t>
        <a:bodyPr/>
        <a:lstStyle/>
        <a:p>
          <a:pPr>
            <a:buClr>
              <a:srgbClr val="333333"/>
            </a:buClr>
            <a:buSzPts val="1350"/>
            <a:buFont typeface="Helvetica" panose="020B0604020202020204" pitchFamily="34" charset="0"/>
            <a:buChar char="-"/>
          </a:pPr>
          <a:r>
            <a:rPr lang="en-US" sz="2400" dirty="0" err="1">
              <a:solidFill>
                <a:schemeClr val="bg1"/>
              </a:solidFill>
            </a:rPr>
            <a:t>Năm</a:t>
          </a:r>
          <a:r>
            <a:rPr lang="en-US" sz="2400" dirty="0">
              <a:solidFill>
                <a:schemeClr val="bg1"/>
              </a:solidFill>
            </a:rPr>
            <a:t> 1777, </a:t>
          </a:r>
          <a:r>
            <a:rPr lang="en-US" sz="2400" dirty="0" err="1">
              <a:solidFill>
                <a:schemeClr val="bg1"/>
              </a:solidFill>
            </a:rPr>
            <a:t>toàn</a:t>
          </a:r>
          <a:r>
            <a:rPr lang="en-US" sz="2400" dirty="0">
              <a:solidFill>
                <a:schemeClr val="bg1"/>
              </a:solidFill>
            </a:rPr>
            <a:t> </a:t>
          </a:r>
          <a:r>
            <a:rPr lang="en-US" sz="2400" dirty="0" err="1">
              <a:solidFill>
                <a:schemeClr val="bg1"/>
              </a:solidFill>
            </a:rPr>
            <a:t>bộ</a:t>
          </a:r>
          <a:r>
            <a:rPr lang="en-US" sz="2400" dirty="0">
              <a:solidFill>
                <a:schemeClr val="bg1"/>
              </a:solidFill>
            </a:rPr>
            <a:t> </a:t>
          </a:r>
          <a:r>
            <a:rPr lang="en-US" sz="2400" dirty="0" err="1">
              <a:solidFill>
                <a:schemeClr val="bg1"/>
              </a:solidFill>
            </a:rPr>
            <a:t>lực</a:t>
          </a:r>
          <a:r>
            <a:rPr lang="en-US" sz="2400" dirty="0">
              <a:solidFill>
                <a:schemeClr val="bg1"/>
              </a:solidFill>
            </a:rPr>
            <a:t> </a:t>
          </a:r>
          <a:r>
            <a:rPr lang="en-US" sz="2400" dirty="0" err="1">
              <a:solidFill>
                <a:schemeClr val="bg1"/>
              </a:solidFill>
            </a:rPr>
            <a:t>lượng</a:t>
          </a:r>
          <a:r>
            <a:rPr lang="en-US" sz="2400" dirty="0">
              <a:solidFill>
                <a:schemeClr val="bg1"/>
              </a:solidFill>
            </a:rPr>
            <a:t> </a:t>
          </a:r>
          <a:r>
            <a:rPr lang="en-US" sz="2400" dirty="0" err="1">
              <a:solidFill>
                <a:schemeClr val="bg1"/>
              </a:solidFill>
            </a:rPr>
            <a:t>chúa</a:t>
          </a:r>
          <a:r>
            <a:rPr lang="en-US" sz="2400" dirty="0">
              <a:solidFill>
                <a:schemeClr val="bg1"/>
              </a:solidFill>
            </a:rPr>
            <a:t> </a:t>
          </a:r>
          <a:r>
            <a:rPr lang="en-US" sz="2400" dirty="0" err="1">
              <a:solidFill>
                <a:schemeClr val="bg1"/>
              </a:solidFill>
            </a:rPr>
            <a:t>Nguyễn</a:t>
          </a:r>
          <a:r>
            <a:rPr lang="en-US" sz="2400" dirty="0">
              <a:solidFill>
                <a:schemeClr val="bg1"/>
              </a:solidFill>
            </a:rPr>
            <a:t> </a:t>
          </a:r>
          <a:r>
            <a:rPr lang="en-US" sz="2400" dirty="0" err="1">
              <a:solidFill>
                <a:schemeClr val="bg1"/>
              </a:solidFill>
            </a:rPr>
            <a:t>bị</a:t>
          </a:r>
          <a:r>
            <a:rPr lang="en-US" sz="2400" dirty="0">
              <a:solidFill>
                <a:schemeClr val="bg1"/>
              </a:solidFill>
            </a:rPr>
            <a:t> </a:t>
          </a:r>
          <a:r>
            <a:rPr lang="en-US" sz="2400" dirty="0" err="1">
              <a:solidFill>
                <a:schemeClr val="bg1"/>
              </a:solidFill>
            </a:rPr>
            <a:t>tiêu</a:t>
          </a:r>
          <a:r>
            <a:rPr lang="en-US" sz="2400" dirty="0">
              <a:solidFill>
                <a:schemeClr val="bg1"/>
              </a:solidFill>
            </a:rPr>
            <a:t> </a:t>
          </a:r>
          <a:r>
            <a:rPr lang="en-US" sz="2400" dirty="0" err="1">
              <a:solidFill>
                <a:schemeClr val="bg1"/>
              </a:solidFill>
            </a:rPr>
            <a:t>diệt</a:t>
          </a:r>
          <a:r>
            <a:rPr lang="en-US" sz="2400" dirty="0">
              <a:solidFill>
                <a:schemeClr val="bg1"/>
              </a:solidFill>
            </a:rPr>
            <a:t> (</a:t>
          </a:r>
          <a:r>
            <a:rPr lang="en-US" sz="2400" dirty="0" err="1">
              <a:solidFill>
                <a:schemeClr val="bg1"/>
              </a:solidFill>
            </a:rPr>
            <a:t>trừ</a:t>
          </a:r>
          <a:r>
            <a:rPr lang="en-US" sz="2400" dirty="0">
              <a:solidFill>
                <a:schemeClr val="bg1"/>
              </a:solidFill>
            </a:rPr>
            <a:t> </a:t>
          </a:r>
          <a:r>
            <a:rPr lang="en-US" sz="2400" dirty="0" err="1">
              <a:solidFill>
                <a:schemeClr val="bg1"/>
              </a:solidFill>
            </a:rPr>
            <a:t>Nguyễn</a:t>
          </a:r>
          <a:r>
            <a:rPr lang="en-US" sz="2400" dirty="0">
              <a:solidFill>
                <a:schemeClr val="bg1"/>
              </a:solidFill>
            </a:rPr>
            <a:t> </a:t>
          </a:r>
          <a:r>
            <a:rPr lang="en-US" sz="2400" dirty="0" err="1">
              <a:solidFill>
                <a:schemeClr val="bg1"/>
              </a:solidFill>
            </a:rPr>
            <a:t>Ánh</a:t>
          </a:r>
          <a:r>
            <a:rPr lang="en-US" sz="2400" dirty="0">
              <a:solidFill>
                <a:schemeClr val="bg1"/>
              </a:solidFill>
            </a:rPr>
            <a:t>).</a:t>
          </a:r>
        </a:p>
      </dgm:t>
    </dgm:pt>
    <dgm:pt modelId="{D3840464-7080-49E8-9245-4C6B1A8A2B19}" type="parTrans" cxnId="{5673D2A6-C60B-43F2-9203-B1E1786864D6}">
      <dgm:prSet/>
      <dgm:spPr/>
      <dgm:t>
        <a:bodyPr/>
        <a:lstStyle/>
        <a:p>
          <a:endParaRPr lang="en-US"/>
        </a:p>
      </dgm:t>
    </dgm:pt>
    <dgm:pt modelId="{15E2A1C6-8026-464B-80D7-EB511B460B83}" type="sibTrans" cxnId="{5673D2A6-C60B-43F2-9203-B1E1786864D6}">
      <dgm:prSet/>
      <dgm:spPr/>
      <dgm:t>
        <a:bodyPr/>
        <a:lstStyle/>
        <a:p>
          <a:endParaRPr lang="en-US"/>
        </a:p>
      </dgm:t>
    </dgm:pt>
    <dgm:pt modelId="{C913486F-58F1-4212-90DD-AFFED279C441}">
      <dgm:prSet phldrT="[Text]" custT="1"/>
      <dgm:spPr>
        <a:solidFill>
          <a:srgbClr val="7030A0">
            <a:alpha val="90000"/>
          </a:srgbClr>
        </a:solidFill>
      </dgm:spPr>
      <dgm:t>
        <a:bodyPr/>
        <a:lstStyle/>
        <a:p>
          <a:r>
            <a:rPr lang="en-US" sz="2400" dirty="0" err="1">
              <a:solidFill>
                <a:schemeClr val="bg1"/>
              </a:solidFill>
            </a:rPr>
            <a:t>Đầu</a:t>
          </a:r>
          <a:r>
            <a:rPr lang="en-US" sz="2400" dirty="0">
              <a:solidFill>
                <a:schemeClr val="bg1"/>
              </a:solidFill>
            </a:rPr>
            <a:t> </a:t>
          </a:r>
          <a:r>
            <a:rPr lang="en-US" sz="2400" dirty="0" err="1">
              <a:solidFill>
                <a:schemeClr val="bg1"/>
              </a:solidFill>
            </a:rPr>
            <a:t>năm</a:t>
          </a:r>
          <a:r>
            <a:rPr lang="en-US" sz="2400" dirty="0">
              <a:solidFill>
                <a:schemeClr val="bg1"/>
              </a:solidFill>
            </a:rPr>
            <a:t> 1785, </a:t>
          </a:r>
          <a:r>
            <a:rPr lang="en-US" sz="2400" dirty="0" err="1">
              <a:solidFill>
                <a:schemeClr val="bg1"/>
              </a:solidFill>
            </a:rPr>
            <a:t>Nguyễn</a:t>
          </a:r>
          <a:r>
            <a:rPr lang="en-US" sz="2400" dirty="0">
              <a:solidFill>
                <a:schemeClr val="bg1"/>
              </a:solidFill>
            </a:rPr>
            <a:t> </a:t>
          </a:r>
          <a:r>
            <a:rPr lang="en-US" sz="2400" dirty="0" err="1">
              <a:solidFill>
                <a:schemeClr val="bg1"/>
              </a:solidFill>
            </a:rPr>
            <a:t>Huệ</a:t>
          </a:r>
          <a:r>
            <a:rPr lang="en-US" sz="2400" dirty="0">
              <a:solidFill>
                <a:schemeClr val="bg1"/>
              </a:solidFill>
            </a:rPr>
            <a:t> </a:t>
          </a:r>
          <a:r>
            <a:rPr lang="en-US" sz="2400" dirty="0" err="1">
              <a:solidFill>
                <a:schemeClr val="bg1"/>
              </a:solidFill>
            </a:rPr>
            <a:t>đem</a:t>
          </a:r>
          <a:r>
            <a:rPr lang="en-US" sz="2400" dirty="0">
              <a:solidFill>
                <a:schemeClr val="bg1"/>
              </a:solidFill>
            </a:rPr>
            <a:t> </a:t>
          </a:r>
          <a:r>
            <a:rPr lang="en-US" sz="2400" dirty="0" err="1">
              <a:solidFill>
                <a:schemeClr val="bg1"/>
              </a:solidFill>
            </a:rPr>
            <a:t>quân</a:t>
          </a:r>
          <a:r>
            <a:rPr lang="en-US" sz="2400" dirty="0">
              <a:solidFill>
                <a:schemeClr val="bg1"/>
              </a:solidFill>
            </a:rPr>
            <a:t> </a:t>
          </a:r>
          <a:r>
            <a:rPr lang="en-US" sz="2400" dirty="0" err="1">
              <a:solidFill>
                <a:schemeClr val="bg1"/>
              </a:solidFill>
            </a:rPr>
            <a:t>vào</a:t>
          </a:r>
          <a:r>
            <a:rPr lang="en-US" sz="2400" dirty="0">
              <a:solidFill>
                <a:schemeClr val="bg1"/>
              </a:solidFill>
            </a:rPr>
            <a:t> Gia </a:t>
          </a:r>
          <a:r>
            <a:rPr lang="en-US" sz="2400" dirty="0" err="1">
              <a:solidFill>
                <a:schemeClr val="bg1"/>
              </a:solidFill>
            </a:rPr>
            <a:t>Định</a:t>
          </a:r>
          <a:r>
            <a:rPr lang="en-US" sz="2400" dirty="0">
              <a:solidFill>
                <a:schemeClr val="bg1"/>
              </a:solidFill>
            </a:rPr>
            <a:t> </a:t>
          </a:r>
          <a:r>
            <a:rPr lang="en-US" sz="2400" dirty="0" err="1">
              <a:solidFill>
                <a:schemeClr val="bg1"/>
              </a:solidFill>
            </a:rPr>
            <a:t>tiêu</a:t>
          </a:r>
          <a:r>
            <a:rPr lang="en-US" sz="2400" dirty="0">
              <a:solidFill>
                <a:schemeClr val="bg1"/>
              </a:solidFill>
            </a:rPr>
            <a:t> </a:t>
          </a:r>
          <a:r>
            <a:rPr lang="en-US" sz="2400" dirty="0" err="1">
              <a:solidFill>
                <a:schemeClr val="bg1"/>
              </a:solidFill>
            </a:rPr>
            <a:t>diệt</a:t>
          </a:r>
          <a:r>
            <a:rPr lang="en-US" sz="2400" dirty="0">
              <a:solidFill>
                <a:schemeClr val="bg1"/>
              </a:solidFill>
            </a:rPr>
            <a:t> </a:t>
          </a:r>
          <a:r>
            <a:rPr lang="en-US" sz="2400" dirty="0" err="1">
              <a:solidFill>
                <a:schemeClr val="bg1"/>
              </a:solidFill>
            </a:rPr>
            <a:t>quân</a:t>
          </a:r>
          <a:r>
            <a:rPr lang="en-US" sz="2400" dirty="0">
              <a:solidFill>
                <a:schemeClr val="bg1"/>
              </a:solidFill>
            </a:rPr>
            <a:t> </a:t>
          </a:r>
          <a:r>
            <a:rPr lang="en-US" sz="2400" dirty="0" err="1">
              <a:solidFill>
                <a:schemeClr val="bg1"/>
              </a:solidFill>
            </a:rPr>
            <a:t>Xiêm</a:t>
          </a:r>
          <a:r>
            <a:rPr lang="en-US" sz="2400" dirty="0">
              <a:solidFill>
                <a:schemeClr val="bg1"/>
              </a:solidFill>
            </a:rPr>
            <a:t>, </a:t>
          </a:r>
          <a:r>
            <a:rPr lang="en-US" sz="2400" dirty="0" err="1">
              <a:solidFill>
                <a:schemeClr val="bg1"/>
              </a:solidFill>
            </a:rPr>
            <a:t>giành</a:t>
          </a:r>
          <a:r>
            <a:rPr lang="en-US" sz="2400" dirty="0">
              <a:solidFill>
                <a:schemeClr val="bg1"/>
              </a:solidFill>
            </a:rPr>
            <a:t> </a:t>
          </a:r>
          <a:r>
            <a:rPr lang="en-US" sz="2400" dirty="0" err="1">
              <a:solidFill>
                <a:schemeClr val="bg1"/>
              </a:solidFill>
            </a:rPr>
            <a:t>thắng</a:t>
          </a:r>
          <a:r>
            <a:rPr lang="en-US" sz="2400" dirty="0">
              <a:solidFill>
                <a:schemeClr val="bg1"/>
              </a:solidFill>
            </a:rPr>
            <a:t> </a:t>
          </a:r>
          <a:r>
            <a:rPr lang="en-US" sz="2400" dirty="0" err="1">
              <a:solidFill>
                <a:schemeClr val="bg1"/>
              </a:solidFill>
            </a:rPr>
            <a:t>lợi</a:t>
          </a:r>
          <a:r>
            <a:rPr lang="en-US" sz="2400" dirty="0">
              <a:solidFill>
                <a:schemeClr val="bg1"/>
              </a:solidFill>
            </a:rPr>
            <a:t> </a:t>
          </a:r>
          <a:r>
            <a:rPr lang="en-US" sz="2400" dirty="0" err="1">
              <a:solidFill>
                <a:schemeClr val="bg1"/>
              </a:solidFill>
            </a:rPr>
            <a:t>lớn</a:t>
          </a:r>
          <a:r>
            <a:rPr lang="en-US" sz="2400" dirty="0">
              <a:solidFill>
                <a:schemeClr val="bg1"/>
              </a:solidFill>
            </a:rPr>
            <a:t> ở </a:t>
          </a:r>
          <a:r>
            <a:rPr lang="en-US" sz="2400" dirty="0" err="1">
              <a:solidFill>
                <a:schemeClr val="bg1"/>
              </a:solidFill>
            </a:rPr>
            <a:t>trận</a:t>
          </a:r>
          <a:r>
            <a:rPr lang="en-US" sz="2400" dirty="0">
              <a:solidFill>
                <a:schemeClr val="bg1"/>
              </a:solidFill>
            </a:rPr>
            <a:t> </a:t>
          </a:r>
          <a:r>
            <a:rPr lang="en-US" sz="2400" dirty="0" err="1">
              <a:solidFill>
                <a:schemeClr val="bg1"/>
              </a:solidFill>
            </a:rPr>
            <a:t>Rạch</a:t>
          </a:r>
          <a:r>
            <a:rPr lang="en-US" sz="2400" dirty="0">
              <a:solidFill>
                <a:schemeClr val="bg1"/>
              </a:solidFill>
            </a:rPr>
            <a:t> </a:t>
          </a:r>
          <a:r>
            <a:rPr lang="en-US" sz="2400" dirty="0" err="1">
              <a:solidFill>
                <a:schemeClr val="bg1"/>
              </a:solidFill>
            </a:rPr>
            <a:t>Gầm</a:t>
          </a:r>
          <a:r>
            <a:rPr lang="en-US" sz="2400" dirty="0">
              <a:solidFill>
                <a:schemeClr val="bg1"/>
              </a:solidFill>
            </a:rPr>
            <a:t> - </a:t>
          </a:r>
          <a:r>
            <a:rPr lang="en-US" sz="2400" dirty="0" err="1">
              <a:solidFill>
                <a:schemeClr val="bg1"/>
              </a:solidFill>
            </a:rPr>
            <a:t>Xoài</a:t>
          </a:r>
          <a:r>
            <a:rPr lang="en-US" sz="2400" dirty="0">
              <a:solidFill>
                <a:schemeClr val="bg1"/>
              </a:solidFill>
            </a:rPr>
            <a:t> </a:t>
          </a:r>
          <a:r>
            <a:rPr lang="en-US" sz="2400" dirty="0" err="1">
              <a:solidFill>
                <a:schemeClr val="bg1"/>
              </a:solidFill>
            </a:rPr>
            <a:t>Mút</a:t>
          </a:r>
          <a:endParaRPr lang="en-US" sz="2400" dirty="0">
            <a:solidFill>
              <a:schemeClr val="bg1"/>
            </a:solidFill>
          </a:endParaRPr>
        </a:p>
      </dgm:t>
    </dgm:pt>
    <dgm:pt modelId="{73F60FAF-FEFF-4D74-8BCC-2C315CDE1167}" type="parTrans" cxnId="{56B2C1C9-04DD-4043-82A5-419CD4D861EE}">
      <dgm:prSet/>
      <dgm:spPr/>
      <dgm:t>
        <a:bodyPr/>
        <a:lstStyle/>
        <a:p>
          <a:endParaRPr lang="en-US"/>
        </a:p>
      </dgm:t>
    </dgm:pt>
    <dgm:pt modelId="{7DDD4842-1E31-46B6-83EE-E88238790175}" type="sibTrans" cxnId="{56B2C1C9-04DD-4043-82A5-419CD4D861EE}">
      <dgm:prSet/>
      <dgm:spPr/>
      <dgm:t>
        <a:bodyPr/>
        <a:lstStyle/>
        <a:p>
          <a:endParaRPr lang="en-US"/>
        </a:p>
      </dgm:t>
    </dgm:pt>
    <dgm:pt modelId="{2DD1A64F-1C8C-488F-A6EA-0B17347F2C92}" type="pres">
      <dgm:prSet presAssocID="{77429270-D891-44F5-B776-6D49C38AE318}" presName="compositeShape" presStyleCnt="0">
        <dgm:presLayoutVars>
          <dgm:dir/>
          <dgm:resizeHandles/>
        </dgm:presLayoutVars>
      </dgm:prSet>
      <dgm:spPr/>
    </dgm:pt>
    <dgm:pt modelId="{4B38DC25-17D2-4599-8F9D-7DEFB157424C}" type="pres">
      <dgm:prSet presAssocID="{77429270-D891-44F5-B776-6D49C38AE318}" presName="pyramid" presStyleLbl="node1" presStyleIdx="0" presStyleCnt="1"/>
      <dgm:spPr>
        <a:solidFill>
          <a:srgbClr val="FFC000"/>
        </a:solidFill>
      </dgm:spPr>
    </dgm:pt>
    <dgm:pt modelId="{89094BE2-DE2D-4F36-922E-1ADADEA84552}" type="pres">
      <dgm:prSet presAssocID="{77429270-D891-44F5-B776-6D49C38AE318}" presName="theList" presStyleCnt="0"/>
      <dgm:spPr/>
    </dgm:pt>
    <dgm:pt modelId="{41C4CAEA-9E3D-47A6-8EF4-F9E220FF8900}" type="pres">
      <dgm:prSet presAssocID="{B1E2D0FC-50B4-4C9E-92F0-DD67763B86D5}" presName="aNode" presStyleLbl="fgAcc1" presStyleIdx="0" presStyleCnt="3" custScaleX="244882" custLinFactNeighborX="12453" custLinFactNeighborY="-16516">
        <dgm:presLayoutVars>
          <dgm:bulletEnabled val="1"/>
        </dgm:presLayoutVars>
      </dgm:prSet>
      <dgm:spPr/>
    </dgm:pt>
    <dgm:pt modelId="{A2AF521C-D49D-491A-9124-54B81C3CE75C}" type="pres">
      <dgm:prSet presAssocID="{B1E2D0FC-50B4-4C9E-92F0-DD67763B86D5}" presName="aSpace" presStyleCnt="0"/>
      <dgm:spPr/>
    </dgm:pt>
    <dgm:pt modelId="{2885D6B9-B4FE-44B9-8FD0-1622A47A57D5}" type="pres">
      <dgm:prSet presAssocID="{C5C219D1-D04B-4C41-AB6F-6E376AEF83B1}" presName="aNode" presStyleLbl="fgAcc1" presStyleIdx="1" presStyleCnt="3" custScaleX="244882" custLinFactNeighborX="12453" custLinFactNeighborY="-16516">
        <dgm:presLayoutVars>
          <dgm:bulletEnabled val="1"/>
        </dgm:presLayoutVars>
      </dgm:prSet>
      <dgm:spPr/>
    </dgm:pt>
    <dgm:pt modelId="{B43A0F05-7427-4B2A-9FC6-AA569663D6A0}" type="pres">
      <dgm:prSet presAssocID="{C5C219D1-D04B-4C41-AB6F-6E376AEF83B1}" presName="aSpace" presStyleCnt="0"/>
      <dgm:spPr/>
    </dgm:pt>
    <dgm:pt modelId="{B31C7E7F-0B9D-4585-8074-2ADE533F18C3}" type="pres">
      <dgm:prSet presAssocID="{C913486F-58F1-4212-90DD-AFFED279C441}" presName="aNode" presStyleLbl="fgAcc1" presStyleIdx="2" presStyleCnt="3" custScaleX="244882" custLinFactNeighborX="12453" custLinFactNeighborY="-16516">
        <dgm:presLayoutVars>
          <dgm:bulletEnabled val="1"/>
        </dgm:presLayoutVars>
      </dgm:prSet>
      <dgm:spPr/>
    </dgm:pt>
    <dgm:pt modelId="{51DE53F8-CFA5-4B3A-9B38-143E2A782018}" type="pres">
      <dgm:prSet presAssocID="{C913486F-58F1-4212-90DD-AFFED279C441}" presName="aSpace" presStyleCnt="0"/>
      <dgm:spPr/>
    </dgm:pt>
  </dgm:ptLst>
  <dgm:cxnLst>
    <dgm:cxn modelId="{1D3FF128-7EE8-4B11-BBA7-2F878F61BC8D}" type="presOf" srcId="{C5C219D1-D04B-4C41-AB6F-6E376AEF83B1}" destId="{2885D6B9-B4FE-44B9-8FD0-1622A47A57D5}" srcOrd="0" destOrd="0" presId="urn:microsoft.com/office/officeart/2005/8/layout/pyramid2"/>
    <dgm:cxn modelId="{D918892F-03F1-46AA-A4D4-E02BA47D3423}" type="presOf" srcId="{C913486F-58F1-4212-90DD-AFFED279C441}" destId="{B31C7E7F-0B9D-4585-8074-2ADE533F18C3}" srcOrd="0" destOrd="0" presId="urn:microsoft.com/office/officeart/2005/8/layout/pyramid2"/>
    <dgm:cxn modelId="{09AE3E53-74B6-42A5-A81F-ABC3A75BD525}" srcId="{77429270-D891-44F5-B776-6D49C38AE318}" destId="{B1E2D0FC-50B4-4C9E-92F0-DD67763B86D5}" srcOrd="0" destOrd="0" parTransId="{54E97E07-E0EE-4646-9F28-FBC37C36969E}" sibTransId="{32B1F0F4-2C2B-4E47-B03C-65FDD2D19F5C}"/>
    <dgm:cxn modelId="{54139C54-736F-4D9D-B6A6-2720808C9968}" type="presOf" srcId="{77429270-D891-44F5-B776-6D49C38AE318}" destId="{2DD1A64F-1C8C-488F-A6EA-0B17347F2C92}" srcOrd="0" destOrd="0" presId="urn:microsoft.com/office/officeart/2005/8/layout/pyramid2"/>
    <dgm:cxn modelId="{5673D2A6-C60B-43F2-9203-B1E1786864D6}" srcId="{77429270-D891-44F5-B776-6D49C38AE318}" destId="{C5C219D1-D04B-4C41-AB6F-6E376AEF83B1}" srcOrd="1" destOrd="0" parTransId="{D3840464-7080-49E8-9245-4C6B1A8A2B19}" sibTransId="{15E2A1C6-8026-464B-80D7-EB511B460B83}"/>
    <dgm:cxn modelId="{56B2C1C9-04DD-4043-82A5-419CD4D861EE}" srcId="{77429270-D891-44F5-B776-6D49C38AE318}" destId="{C913486F-58F1-4212-90DD-AFFED279C441}" srcOrd="2" destOrd="0" parTransId="{73F60FAF-FEFF-4D74-8BCC-2C315CDE1167}" sibTransId="{7DDD4842-1E31-46B6-83EE-E88238790175}"/>
    <dgm:cxn modelId="{B13D87FA-3FCA-42D7-8907-440FB7F3305F}" type="presOf" srcId="{B1E2D0FC-50B4-4C9E-92F0-DD67763B86D5}" destId="{41C4CAEA-9E3D-47A6-8EF4-F9E220FF8900}" srcOrd="0" destOrd="0" presId="urn:microsoft.com/office/officeart/2005/8/layout/pyramid2"/>
    <dgm:cxn modelId="{F74CCDB6-333D-4E24-9D8A-5376C26331AD}" type="presParOf" srcId="{2DD1A64F-1C8C-488F-A6EA-0B17347F2C92}" destId="{4B38DC25-17D2-4599-8F9D-7DEFB157424C}" srcOrd="0" destOrd="0" presId="urn:microsoft.com/office/officeart/2005/8/layout/pyramid2"/>
    <dgm:cxn modelId="{CE3BB738-FF21-444E-BA59-050DA82F27EC}" type="presParOf" srcId="{2DD1A64F-1C8C-488F-A6EA-0B17347F2C92}" destId="{89094BE2-DE2D-4F36-922E-1ADADEA84552}" srcOrd="1" destOrd="0" presId="urn:microsoft.com/office/officeart/2005/8/layout/pyramid2"/>
    <dgm:cxn modelId="{ED8AF4A3-BCD1-4DF9-AAEB-C25251B46254}" type="presParOf" srcId="{89094BE2-DE2D-4F36-922E-1ADADEA84552}" destId="{41C4CAEA-9E3D-47A6-8EF4-F9E220FF8900}" srcOrd="0" destOrd="0" presId="urn:microsoft.com/office/officeart/2005/8/layout/pyramid2"/>
    <dgm:cxn modelId="{90CB3464-8C25-45FA-8432-72DA8A1197BC}" type="presParOf" srcId="{89094BE2-DE2D-4F36-922E-1ADADEA84552}" destId="{A2AF521C-D49D-491A-9124-54B81C3CE75C}" srcOrd="1" destOrd="0" presId="urn:microsoft.com/office/officeart/2005/8/layout/pyramid2"/>
    <dgm:cxn modelId="{67C555E7-67A8-44E7-A6AF-AD2EA927A557}" type="presParOf" srcId="{89094BE2-DE2D-4F36-922E-1ADADEA84552}" destId="{2885D6B9-B4FE-44B9-8FD0-1622A47A57D5}" srcOrd="2" destOrd="0" presId="urn:microsoft.com/office/officeart/2005/8/layout/pyramid2"/>
    <dgm:cxn modelId="{D407BBD4-BF1B-4BCF-9D70-631DCA9F2457}" type="presParOf" srcId="{89094BE2-DE2D-4F36-922E-1ADADEA84552}" destId="{B43A0F05-7427-4B2A-9FC6-AA569663D6A0}" srcOrd="3" destOrd="0" presId="urn:microsoft.com/office/officeart/2005/8/layout/pyramid2"/>
    <dgm:cxn modelId="{3AEB8558-5473-49FA-8FB0-91BA34BF6757}" type="presParOf" srcId="{89094BE2-DE2D-4F36-922E-1ADADEA84552}" destId="{B31C7E7F-0B9D-4585-8074-2ADE533F18C3}" srcOrd="4" destOrd="0" presId="urn:microsoft.com/office/officeart/2005/8/layout/pyramid2"/>
    <dgm:cxn modelId="{515744B9-9F91-4EED-A4D4-E5063E9C8DC3}" type="presParOf" srcId="{89094BE2-DE2D-4F36-922E-1ADADEA84552}" destId="{51DE53F8-CFA5-4B3A-9B38-143E2A782018}"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77429270-D891-44F5-B776-6D49C38AE318}" type="doc">
      <dgm:prSet loTypeId="urn:microsoft.com/office/officeart/2005/8/layout/pyramid2" loCatId="list" qsTypeId="urn:microsoft.com/office/officeart/2005/8/quickstyle/simple1" qsCatId="simple" csTypeId="urn:microsoft.com/office/officeart/2005/8/colors/accent1_2" csCatId="accent1" phldr="1"/>
      <dgm:spPr/>
    </dgm:pt>
    <dgm:pt modelId="{B1E2D0FC-50B4-4C9E-92F0-DD67763B86D5}">
      <dgm:prSet phldrT="[Text]" custT="1"/>
      <dgm:spPr>
        <a:solidFill>
          <a:schemeClr val="accent4">
            <a:lumMod val="50000"/>
            <a:alpha val="90000"/>
          </a:schemeClr>
        </a:solidFill>
      </dgm:spPr>
      <dgm:t>
        <a:bodyPr/>
        <a:lstStyle/>
        <a:p>
          <a:r>
            <a:rPr lang="en-US" sz="2400" dirty="0" err="1">
              <a:solidFill>
                <a:schemeClr val="bg1"/>
              </a:solidFill>
            </a:rPr>
            <a:t>Năm</a:t>
          </a:r>
          <a:r>
            <a:rPr lang="en-US" sz="2400" dirty="0">
              <a:solidFill>
                <a:schemeClr val="bg1"/>
              </a:solidFill>
            </a:rPr>
            <a:t> 1786, </a:t>
          </a:r>
          <a:r>
            <a:rPr lang="en-US" sz="2400" dirty="0" err="1">
              <a:solidFill>
                <a:schemeClr val="bg1"/>
              </a:solidFill>
            </a:rPr>
            <a:t>Nguyễn</a:t>
          </a:r>
          <a:r>
            <a:rPr lang="en-US" sz="2400" dirty="0">
              <a:solidFill>
                <a:schemeClr val="bg1"/>
              </a:solidFill>
            </a:rPr>
            <a:t> </a:t>
          </a:r>
          <a:r>
            <a:rPr lang="en-US" sz="2400" dirty="0" err="1">
              <a:solidFill>
                <a:schemeClr val="bg1"/>
              </a:solidFill>
            </a:rPr>
            <a:t>Huệ</a:t>
          </a:r>
          <a:r>
            <a:rPr lang="en-US" sz="2400" dirty="0">
              <a:solidFill>
                <a:schemeClr val="bg1"/>
              </a:solidFill>
            </a:rPr>
            <a:t> </a:t>
          </a:r>
          <a:r>
            <a:rPr lang="en-US" sz="2400" dirty="0" err="1">
              <a:solidFill>
                <a:schemeClr val="bg1"/>
              </a:solidFill>
            </a:rPr>
            <a:t>đánh</a:t>
          </a:r>
          <a:r>
            <a:rPr lang="en-US" sz="2400" dirty="0">
              <a:solidFill>
                <a:schemeClr val="bg1"/>
              </a:solidFill>
            </a:rPr>
            <a:t> ra </a:t>
          </a:r>
          <a:r>
            <a:rPr lang="en-US" sz="2400" dirty="0" err="1">
              <a:solidFill>
                <a:schemeClr val="bg1"/>
              </a:solidFill>
            </a:rPr>
            <a:t>Phú</a:t>
          </a:r>
          <a:r>
            <a:rPr lang="en-US" sz="2400" dirty="0">
              <a:solidFill>
                <a:schemeClr val="bg1"/>
              </a:solidFill>
            </a:rPr>
            <a:t> </a:t>
          </a:r>
          <a:r>
            <a:rPr lang="en-US" sz="2400" dirty="0" err="1">
              <a:solidFill>
                <a:schemeClr val="bg1"/>
              </a:solidFill>
            </a:rPr>
            <a:t>Xuân</a:t>
          </a:r>
          <a:r>
            <a:rPr lang="en-US" sz="2400" dirty="0">
              <a:solidFill>
                <a:schemeClr val="bg1"/>
              </a:solidFill>
            </a:rPr>
            <a:t>, </a:t>
          </a:r>
          <a:r>
            <a:rPr lang="en-US" sz="2400" dirty="0" err="1">
              <a:solidFill>
                <a:schemeClr val="bg1"/>
              </a:solidFill>
            </a:rPr>
            <a:t>đánh</a:t>
          </a:r>
          <a:r>
            <a:rPr lang="en-US" sz="2400" dirty="0">
              <a:solidFill>
                <a:schemeClr val="bg1"/>
              </a:solidFill>
            </a:rPr>
            <a:t> </a:t>
          </a:r>
          <a:r>
            <a:rPr lang="en-US" sz="2400" dirty="0" err="1">
              <a:solidFill>
                <a:schemeClr val="bg1"/>
              </a:solidFill>
            </a:rPr>
            <a:t>bại</a:t>
          </a:r>
          <a:r>
            <a:rPr lang="en-US" sz="2400" dirty="0">
              <a:solidFill>
                <a:schemeClr val="bg1"/>
              </a:solidFill>
            </a:rPr>
            <a:t> </a:t>
          </a:r>
          <a:r>
            <a:rPr lang="en-US" sz="2400" dirty="0" err="1">
              <a:solidFill>
                <a:schemeClr val="bg1"/>
              </a:solidFill>
            </a:rPr>
            <a:t>quân</a:t>
          </a:r>
          <a:r>
            <a:rPr lang="en-US" sz="2400" dirty="0">
              <a:solidFill>
                <a:schemeClr val="bg1"/>
              </a:solidFill>
            </a:rPr>
            <a:t> </a:t>
          </a:r>
          <a:r>
            <a:rPr lang="en-US" sz="2400" dirty="0" err="1">
              <a:solidFill>
                <a:schemeClr val="bg1"/>
              </a:solidFill>
            </a:rPr>
            <a:t>Trịnh</a:t>
          </a:r>
          <a:r>
            <a:rPr lang="en-US" sz="2400" dirty="0">
              <a:solidFill>
                <a:schemeClr val="bg1"/>
              </a:solidFill>
            </a:rPr>
            <a:t> ở </a:t>
          </a:r>
          <a:r>
            <a:rPr lang="en-US" sz="2400" dirty="0" err="1">
              <a:solidFill>
                <a:schemeClr val="bg1"/>
              </a:solidFill>
            </a:rPr>
            <a:t>Phú</a:t>
          </a:r>
          <a:r>
            <a:rPr lang="en-US" sz="2400" dirty="0">
              <a:solidFill>
                <a:schemeClr val="bg1"/>
              </a:solidFill>
            </a:rPr>
            <a:t> </a:t>
          </a:r>
          <a:r>
            <a:rPr lang="en-US" sz="2400" dirty="0" err="1">
              <a:solidFill>
                <a:schemeClr val="bg1"/>
              </a:solidFill>
            </a:rPr>
            <a:t>Xuân</a:t>
          </a:r>
          <a:r>
            <a:rPr lang="en-US" sz="2400" dirty="0">
              <a:solidFill>
                <a:schemeClr val="bg1"/>
              </a:solidFill>
            </a:rPr>
            <a:t> </a:t>
          </a:r>
          <a:r>
            <a:rPr lang="en-US" sz="2400" dirty="0" err="1">
              <a:solidFill>
                <a:schemeClr val="bg1"/>
              </a:solidFill>
            </a:rPr>
            <a:t>và</a:t>
          </a:r>
          <a:r>
            <a:rPr lang="en-US" sz="2400" dirty="0">
              <a:solidFill>
                <a:schemeClr val="bg1"/>
              </a:solidFill>
            </a:rPr>
            <a:t> </a:t>
          </a:r>
          <a:r>
            <a:rPr lang="en-US" sz="2400" dirty="0" err="1">
              <a:solidFill>
                <a:schemeClr val="bg1"/>
              </a:solidFill>
            </a:rPr>
            <a:t>chuẩn</a:t>
          </a:r>
          <a:r>
            <a:rPr lang="en-US" sz="2400" dirty="0">
              <a:solidFill>
                <a:schemeClr val="bg1"/>
              </a:solidFill>
            </a:rPr>
            <a:t> </a:t>
          </a:r>
          <a:r>
            <a:rPr lang="en-US" sz="2400" dirty="0" err="1">
              <a:solidFill>
                <a:schemeClr val="bg1"/>
              </a:solidFill>
            </a:rPr>
            <a:t>bị</a:t>
          </a:r>
          <a:r>
            <a:rPr lang="en-US" sz="2400" dirty="0">
              <a:solidFill>
                <a:schemeClr val="bg1"/>
              </a:solidFill>
            </a:rPr>
            <a:t> </a:t>
          </a:r>
          <a:r>
            <a:rPr lang="en-US" sz="2400" dirty="0" err="1">
              <a:solidFill>
                <a:schemeClr val="bg1"/>
              </a:solidFill>
            </a:rPr>
            <a:t>đánh</a:t>
          </a:r>
          <a:r>
            <a:rPr lang="en-US" sz="2400" dirty="0">
              <a:solidFill>
                <a:schemeClr val="bg1"/>
              </a:solidFill>
            </a:rPr>
            <a:t> ra </a:t>
          </a:r>
          <a:r>
            <a:rPr lang="en-US" sz="2400" dirty="0" err="1">
              <a:solidFill>
                <a:schemeClr val="bg1"/>
              </a:solidFill>
            </a:rPr>
            <a:t>Đàng</a:t>
          </a:r>
          <a:r>
            <a:rPr lang="en-US" sz="2400" dirty="0">
              <a:solidFill>
                <a:schemeClr val="bg1"/>
              </a:solidFill>
            </a:rPr>
            <a:t> </a:t>
          </a:r>
          <a:r>
            <a:rPr lang="en-US" sz="2400" dirty="0" err="1">
              <a:solidFill>
                <a:schemeClr val="bg1"/>
              </a:solidFill>
            </a:rPr>
            <a:t>Ngoài</a:t>
          </a:r>
          <a:endParaRPr lang="en-US" sz="2400" dirty="0">
            <a:solidFill>
              <a:schemeClr val="bg1"/>
            </a:solidFill>
          </a:endParaRPr>
        </a:p>
      </dgm:t>
    </dgm:pt>
    <dgm:pt modelId="{54E97E07-E0EE-4646-9F28-FBC37C36969E}" type="parTrans" cxnId="{09AE3E53-74B6-42A5-A81F-ABC3A75BD525}">
      <dgm:prSet/>
      <dgm:spPr/>
      <dgm:t>
        <a:bodyPr/>
        <a:lstStyle/>
        <a:p>
          <a:endParaRPr lang="en-US"/>
        </a:p>
      </dgm:t>
    </dgm:pt>
    <dgm:pt modelId="{32B1F0F4-2C2B-4E47-B03C-65FDD2D19F5C}" type="sibTrans" cxnId="{09AE3E53-74B6-42A5-A81F-ABC3A75BD525}">
      <dgm:prSet/>
      <dgm:spPr/>
      <dgm:t>
        <a:bodyPr/>
        <a:lstStyle/>
        <a:p>
          <a:endParaRPr lang="en-US"/>
        </a:p>
      </dgm:t>
    </dgm:pt>
    <dgm:pt modelId="{C5C219D1-D04B-4C41-AB6F-6E376AEF83B1}">
      <dgm:prSet phldrT="[Text]" custT="1"/>
      <dgm:spPr>
        <a:solidFill>
          <a:srgbClr val="C00000">
            <a:alpha val="90000"/>
          </a:srgbClr>
        </a:solidFill>
      </dgm:spPr>
      <dgm:t>
        <a:bodyPr/>
        <a:lstStyle/>
        <a:p>
          <a:pPr>
            <a:buClr>
              <a:srgbClr val="333333"/>
            </a:buClr>
            <a:buSzPts val="1350"/>
            <a:buFont typeface="Helvetica" panose="020B0604020202020204" pitchFamily="34" charset="0"/>
            <a:buChar char="-"/>
          </a:pPr>
          <a:r>
            <a:rPr lang="en-US" sz="2400">
              <a:solidFill>
                <a:schemeClr val="bg1"/>
              </a:solidFill>
            </a:rPr>
            <a:t>Trước sức mạnh như vũ bão của quân Tây Sơn, chúa Trịnh nhanh chóng bị đánh bại. Nguyễn Huệ trao toàn bộ quyền hành lại cho vua Lê và rút về Nam.</a:t>
          </a:r>
          <a:endParaRPr lang="en-US" sz="2400" dirty="0">
            <a:solidFill>
              <a:schemeClr val="bg1"/>
            </a:solidFill>
          </a:endParaRPr>
        </a:p>
      </dgm:t>
    </dgm:pt>
    <dgm:pt modelId="{D3840464-7080-49E8-9245-4C6B1A8A2B19}" type="parTrans" cxnId="{5673D2A6-C60B-43F2-9203-B1E1786864D6}">
      <dgm:prSet/>
      <dgm:spPr/>
      <dgm:t>
        <a:bodyPr/>
        <a:lstStyle/>
        <a:p>
          <a:endParaRPr lang="en-US"/>
        </a:p>
      </dgm:t>
    </dgm:pt>
    <dgm:pt modelId="{15E2A1C6-8026-464B-80D7-EB511B460B83}" type="sibTrans" cxnId="{5673D2A6-C60B-43F2-9203-B1E1786864D6}">
      <dgm:prSet/>
      <dgm:spPr/>
      <dgm:t>
        <a:bodyPr/>
        <a:lstStyle/>
        <a:p>
          <a:endParaRPr lang="en-US"/>
        </a:p>
      </dgm:t>
    </dgm:pt>
    <dgm:pt modelId="{C913486F-58F1-4212-90DD-AFFED279C441}">
      <dgm:prSet phldrT="[Text]" custT="1"/>
      <dgm:spPr>
        <a:solidFill>
          <a:srgbClr val="7030A0">
            <a:alpha val="90000"/>
          </a:srgbClr>
        </a:solidFill>
      </dgm:spPr>
      <dgm:t>
        <a:bodyPr/>
        <a:lstStyle/>
        <a:p>
          <a:r>
            <a:rPr lang="en-US" sz="2400" dirty="0" err="1">
              <a:solidFill>
                <a:schemeClr val="bg1"/>
              </a:solidFill>
            </a:rPr>
            <a:t>Đàng</a:t>
          </a:r>
          <a:r>
            <a:rPr lang="en-US" sz="2400" dirty="0">
              <a:solidFill>
                <a:schemeClr val="bg1"/>
              </a:solidFill>
            </a:rPr>
            <a:t> </a:t>
          </a:r>
          <a:r>
            <a:rPr lang="en-US" sz="2400" dirty="0" err="1">
              <a:solidFill>
                <a:schemeClr val="bg1"/>
              </a:solidFill>
            </a:rPr>
            <a:t>Ngoài</a:t>
          </a:r>
          <a:r>
            <a:rPr lang="en-US" sz="2400" dirty="0">
              <a:solidFill>
                <a:schemeClr val="bg1"/>
              </a:solidFill>
            </a:rPr>
            <a:t> </a:t>
          </a:r>
          <a:r>
            <a:rPr lang="en-US" sz="2400" dirty="0" err="1">
              <a:solidFill>
                <a:schemeClr val="bg1"/>
              </a:solidFill>
            </a:rPr>
            <a:t>thuộc</a:t>
          </a:r>
          <a:r>
            <a:rPr lang="en-US" sz="2400" dirty="0">
              <a:solidFill>
                <a:schemeClr val="bg1"/>
              </a:solidFill>
            </a:rPr>
            <a:t> </a:t>
          </a:r>
          <a:r>
            <a:rPr lang="en-US" sz="2400" dirty="0" err="1">
              <a:solidFill>
                <a:schemeClr val="bg1"/>
              </a:solidFill>
            </a:rPr>
            <a:t>quyền</a:t>
          </a:r>
          <a:r>
            <a:rPr lang="en-US" sz="2400" dirty="0">
              <a:solidFill>
                <a:schemeClr val="bg1"/>
              </a:solidFill>
            </a:rPr>
            <a:t> </a:t>
          </a:r>
          <a:r>
            <a:rPr lang="en-US" sz="2400" dirty="0" err="1">
              <a:solidFill>
                <a:schemeClr val="bg1"/>
              </a:solidFill>
            </a:rPr>
            <a:t>thống</a:t>
          </a:r>
          <a:r>
            <a:rPr lang="en-US" sz="2400" dirty="0">
              <a:solidFill>
                <a:schemeClr val="bg1"/>
              </a:solidFill>
            </a:rPr>
            <a:t> </a:t>
          </a:r>
          <a:r>
            <a:rPr lang="en-US" sz="2400" dirty="0" err="1">
              <a:solidFill>
                <a:schemeClr val="bg1"/>
              </a:solidFill>
            </a:rPr>
            <a:t>trị</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Tây</a:t>
          </a:r>
          <a:r>
            <a:rPr lang="en-US" sz="2400" dirty="0">
              <a:solidFill>
                <a:schemeClr val="bg1"/>
              </a:solidFill>
            </a:rPr>
            <a:t> </a:t>
          </a:r>
          <a:r>
            <a:rPr lang="en-US" sz="2400" dirty="0" err="1">
              <a:solidFill>
                <a:schemeClr val="bg1"/>
              </a:solidFill>
            </a:rPr>
            <a:t>Sơn</a:t>
          </a:r>
          <a:r>
            <a:rPr lang="en-US" sz="2400" dirty="0">
              <a:solidFill>
                <a:schemeClr val="bg1"/>
              </a:solidFill>
            </a:rPr>
            <a:t>, </a:t>
          </a:r>
          <a:r>
            <a:rPr lang="en-US" sz="2400" dirty="0" err="1">
              <a:solidFill>
                <a:schemeClr val="bg1"/>
              </a:solidFill>
            </a:rPr>
            <a:t>chính</a:t>
          </a:r>
          <a:r>
            <a:rPr lang="en-US" sz="2400" dirty="0">
              <a:solidFill>
                <a:schemeClr val="bg1"/>
              </a:solidFill>
            </a:rPr>
            <a:t> </a:t>
          </a:r>
          <a:r>
            <a:rPr lang="en-US" sz="2400" dirty="0" err="1">
              <a:solidFill>
                <a:schemeClr val="bg1"/>
              </a:solidFill>
            </a:rPr>
            <a:t>quyền</a:t>
          </a:r>
          <a:r>
            <a:rPr lang="en-US" sz="2400" dirty="0">
              <a:solidFill>
                <a:schemeClr val="bg1"/>
              </a:solidFill>
            </a:rPr>
            <a:t> Lê - </a:t>
          </a:r>
          <a:r>
            <a:rPr lang="en-US" sz="2400" dirty="0" err="1">
              <a:solidFill>
                <a:schemeClr val="bg1"/>
              </a:solidFill>
            </a:rPr>
            <a:t>Trịnh</a:t>
          </a:r>
          <a:r>
            <a:rPr lang="en-US" sz="2400" dirty="0">
              <a:solidFill>
                <a:schemeClr val="bg1"/>
              </a:solidFill>
            </a:rPr>
            <a:t> </a:t>
          </a:r>
          <a:r>
            <a:rPr lang="en-US" sz="2400" dirty="0" err="1">
              <a:solidFill>
                <a:schemeClr val="bg1"/>
              </a:solidFill>
            </a:rPr>
            <a:t>sụp</a:t>
          </a:r>
          <a:r>
            <a:rPr lang="en-US" sz="2400" dirty="0">
              <a:solidFill>
                <a:schemeClr val="bg1"/>
              </a:solidFill>
            </a:rPr>
            <a:t> </a:t>
          </a:r>
          <a:r>
            <a:rPr lang="en-US" sz="2400" dirty="0" err="1">
              <a:solidFill>
                <a:schemeClr val="bg1"/>
              </a:solidFill>
            </a:rPr>
            <a:t>đổ</a:t>
          </a:r>
          <a:r>
            <a:rPr lang="en-US" sz="2400" dirty="0">
              <a:solidFill>
                <a:schemeClr val="bg1"/>
              </a:solidFill>
            </a:rPr>
            <a:t>.</a:t>
          </a:r>
        </a:p>
      </dgm:t>
    </dgm:pt>
    <dgm:pt modelId="{73F60FAF-FEFF-4D74-8BCC-2C315CDE1167}" type="parTrans" cxnId="{56B2C1C9-04DD-4043-82A5-419CD4D861EE}">
      <dgm:prSet/>
      <dgm:spPr/>
      <dgm:t>
        <a:bodyPr/>
        <a:lstStyle/>
        <a:p>
          <a:endParaRPr lang="en-US"/>
        </a:p>
      </dgm:t>
    </dgm:pt>
    <dgm:pt modelId="{7DDD4842-1E31-46B6-83EE-E88238790175}" type="sibTrans" cxnId="{56B2C1C9-04DD-4043-82A5-419CD4D861EE}">
      <dgm:prSet/>
      <dgm:spPr/>
      <dgm:t>
        <a:bodyPr/>
        <a:lstStyle/>
        <a:p>
          <a:endParaRPr lang="en-US"/>
        </a:p>
      </dgm:t>
    </dgm:pt>
    <dgm:pt modelId="{2DD1A64F-1C8C-488F-A6EA-0B17347F2C92}" type="pres">
      <dgm:prSet presAssocID="{77429270-D891-44F5-B776-6D49C38AE318}" presName="compositeShape" presStyleCnt="0">
        <dgm:presLayoutVars>
          <dgm:dir/>
          <dgm:resizeHandles/>
        </dgm:presLayoutVars>
      </dgm:prSet>
      <dgm:spPr/>
    </dgm:pt>
    <dgm:pt modelId="{4B38DC25-17D2-4599-8F9D-7DEFB157424C}" type="pres">
      <dgm:prSet presAssocID="{77429270-D891-44F5-B776-6D49C38AE318}" presName="pyramid" presStyleLbl="node1" presStyleIdx="0" presStyleCnt="1"/>
      <dgm:spPr>
        <a:solidFill>
          <a:srgbClr val="FFC000"/>
        </a:solidFill>
      </dgm:spPr>
    </dgm:pt>
    <dgm:pt modelId="{89094BE2-DE2D-4F36-922E-1ADADEA84552}" type="pres">
      <dgm:prSet presAssocID="{77429270-D891-44F5-B776-6D49C38AE318}" presName="theList" presStyleCnt="0"/>
      <dgm:spPr/>
    </dgm:pt>
    <dgm:pt modelId="{41C4CAEA-9E3D-47A6-8EF4-F9E220FF8900}" type="pres">
      <dgm:prSet presAssocID="{B1E2D0FC-50B4-4C9E-92F0-DD67763B86D5}" presName="aNode" presStyleLbl="fgAcc1" presStyleIdx="0" presStyleCnt="3" custScaleX="244882" custLinFactNeighborX="12453" custLinFactNeighborY="-16516">
        <dgm:presLayoutVars>
          <dgm:bulletEnabled val="1"/>
        </dgm:presLayoutVars>
      </dgm:prSet>
      <dgm:spPr/>
    </dgm:pt>
    <dgm:pt modelId="{A2AF521C-D49D-491A-9124-54B81C3CE75C}" type="pres">
      <dgm:prSet presAssocID="{B1E2D0FC-50B4-4C9E-92F0-DD67763B86D5}" presName="aSpace" presStyleCnt="0"/>
      <dgm:spPr/>
    </dgm:pt>
    <dgm:pt modelId="{2885D6B9-B4FE-44B9-8FD0-1622A47A57D5}" type="pres">
      <dgm:prSet presAssocID="{C5C219D1-D04B-4C41-AB6F-6E376AEF83B1}" presName="aNode" presStyleLbl="fgAcc1" presStyleIdx="1" presStyleCnt="3" custScaleX="244882" custLinFactNeighborX="12453" custLinFactNeighborY="-16516">
        <dgm:presLayoutVars>
          <dgm:bulletEnabled val="1"/>
        </dgm:presLayoutVars>
      </dgm:prSet>
      <dgm:spPr/>
    </dgm:pt>
    <dgm:pt modelId="{B43A0F05-7427-4B2A-9FC6-AA569663D6A0}" type="pres">
      <dgm:prSet presAssocID="{C5C219D1-D04B-4C41-AB6F-6E376AEF83B1}" presName="aSpace" presStyleCnt="0"/>
      <dgm:spPr/>
    </dgm:pt>
    <dgm:pt modelId="{B31C7E7F-0B9D-4585-8074-2ADE533F18C3}" type="pres">
      <dgm:prSet presAssocID="{C913486F-58F1-4212-90DD-AFFED279C441}" presName="aNode" presStyleLbl="fgAcc1" presStyleIdx="2" presStyleCnt="3" custScaleX="244882" custLinFactNeighborX="12453" custLinFactNeighborY="-16516">
        <dgm:presLayoutVars>
          <dgm:bulletEnabled val="1"/>
        </dgm:presLayoutVars>
      </dgm:prSet>
      <dgm:spPr/>
    </dgm:pt>
    <dgm:pt modelId="{51DE53F8-CFA5-4B3A-9B38-143E2A782018}" type="pres">
      <dgm:prSet presAssocID="{C913486F-58F1-4212-90DD-AFFED279C441}" presName="aSpace" presStyleCnt="0"/>
      <dgm:spPr/>
    </dgm:pt>
  </dgm:ptLst>
  <dgm:cxnLst>
    <dgm:cxn modelId="{1D3FF128-7EE8-4B11-BBA7-2F878F61BC8D}" type="presOf" srcId="{C5C219D1-D04B-4C41-AB6F-6E376AEF83B1}" destId="{2885D6B9-B4FE-44B9-8FD0-1622A47A57D5}" srcOrd="0" destOrd="0" presId="urn:microsoft.com/office/officeart/2005/8/layout/pyramid2"/>
    <dgm:cxn modelId="{D918892F-03F1-46AA-A4D4-E02BA47D3423}" type="presOf" srcId="{C913486F-58F1-4212-90DD-AFFED279C441}" destId="{B31C7E7F-0B9D-4585-8074-2ADE533F18C3}" srcOrd="0" destOrd="0" presId="urn:microsoft.com/office/officeart/2005/8/layout/pyramid2"/>
    <dgm:cxn modelId="{09AE3E53-74B6-42A5-A81F-ABC3A75BD525}" srcId="{77429270-D891-44F5-B776-6D49C38AE318}" destId="{B1E2D0FC-50B4-4C9E-92F0-DD67763B86D5}" srcOrd="0" destOrd="0" parTransId="{54E97E07-E0EE-4646-9F28-FBC37C36969E}" sibTransId="{32B1F0F4-2C2B-4E47-B03C-65FDD2D19F5C}"/>
    <dgm:cxn modelId="{54139C54-736F-4D9D-B6A6-2720808C9968}" type="presOf" srcId="{77429270-D891-44F5-B776-6D49C38AE318}" destId="{2DD1A64F-1C8C-488F-A6EA-0B17347F2C92}" srcOrd="0" destOrd="0" presId="urn:microsoft.com/office/officeart/2005/8/layout/pyramid2"/>
    <dgm:cxn modelId="{5673D2A6-C60B-43F2-9203-B1E1786864D6}" srcId="{77429270-D891-44F5-B776-6D49C38AE318}" destId="{C5C219D1-D04B-4C41-AB6F-6E376AEF83B1}" srcOrd="1" destOrd="0" parTransId="{D3840464-7080-49E8-9245-4C6B1A8A2B19}" sibTransId="{15E2A1C6-8026-464B-80D7-EB511B460B83}"/>
    <dgm:cxn modelId="{56B2C1C9-04DD-4043-82A5-419CD4D861EE}" srcId="{77429270-D891-44F5-B776-6D49C38AE318}" destId="{C913486F-58F1-4212-90DD-AFFED279C441}" srcOrd="2" destOrd="0" parTransId="{73F60FAF-FEFF-4D74-8BCC-2C315CDE1167}" sibTransId="{7DDD4842-1E31-46B6-83EE-E88238790175}"/>
    <dgm:cxn modelId="{B13D87FA-3FCA-42D7-8907-440FB7F3305F}" type="presOf" srcId="{B1E2D0FC-50B4-4C9E-92F0-DD67763B86D5}" destId="{41C4CAEA-9E3D-47A6-8EF4-F9E220FF8900}" srcOrd="0" destOrd="0" presId="urn:microsoft.com/office/officeart/2005/8/layout/pyramid2"/>
    <dgm:cxn modelId="{F74CCDB6-333D-4E24-9D8A-5376C26331AD}" type="presParOf" srcId="{2DD1A64F-1C8C-488F-A6EA-0B17347F2C92}" destId="{4B38DC25-17D2-4599-8F9D-7DEFB157424C}" srcOrd="0" destOrd="0" presId="urn:microsoft.com/office/officeart/2005/8/layout/pyramid2"/>
    <dgm:cxn modelId="{CE3BB738-FF21-444E-BA59-050DA82F27EC}" type="presParOf" srcId="{2DD1A64F-1C8C-488F-A6EA-0B17347F2C92}" destId="{89094BE2-DE2D-4F36-922E-1ADADEA84552}" srcOrd="1" destOrd="0" presId="urn:microsoft.com/office/officeart/2005/8/layout/pyramid2"/>
    <dgm:cxn modelId="{ED8AF4A3-BCD1-4DF9-AAEB-C25251B46254}" type="presParOf" srcId="{89094BE2-DE2D-4F36-922E-1ADADEA84552}" destId="{41C4CAEA-9E3D-47A6-8EF4-F9E220FF8900}" srcOrd="0" destOrd="0" presId="urn:microsoft.com/office/officeart/2005/8/layout/pyramid2"/>
    <dgm:cxn modelId="{90CB3464-8C25-45FA-8432-72DA8A1197BC}" type="presParOf" srcId="{89094BE2-DE2D-4F36-922E-1ADADEA84552}" destId="{A2AF521C-D49D-491A-9124-54B81C3CE75C}" srcOrd="1" destOrd="0" presId="urn:microsoft.com/office/officeart/2005/8/layout/pyramid2"/>
    <dgm:cxn modelId="{67C555E7-67A8-44E7-A6AF-AD2EA927A557}" type="presParOf" srcId="{89094BE2-DE2D-4F36-922E-1ADADEA84552}" destId="{2885D6B9-B4FE-44B9-8FD0-1622A47A57D5}" srcOrd="2" destOrd="0" presId="urn:microsoft.com/office/officeart/2005/8/layout/pyramid2"/>
    <dgm:cxn modelId="{D407BBD4-BF1B-4BCF-9D70-631DCA9F2457}" type="presParOf" srcId="{89094BE2-DE2D-4F36-922E-1ADADEA84552}" destId="{B43A0F05-7427-4B2A-9FC6-AA569663D6A0}" srcOrd="3" destOrd="0" presId="urn:microsoft.com/office/officeart/2005/8/layout/pyramid2"/>
    <dgm:cxn modelId="{3AEB8558-5473-49FA-8FB0-91BA34BF6757}" type="presParOf" srcId="{89094BE2-DE2D-4F36-922E-1ADADEA84552}" destId="{B31C7E7F-0B9D-4585-8074-2ADE533F18C3}" srcOrd="4" destOrd="0" presId="urn:microsoft.com/office/officeart/2005/8/layout/pyramid2"/>
    <dgm:cxn modelId="{515744B9-9F91-4EED-A4D4-E5063E9C8DC3}" type="presParOf" srcId="{89094BE2-DE2D-4F36-922E-1ADADEA84552}" destId="{51DE53F8-CFA5-4B3A-9B38-143E2A782018}"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9D3AEA1F-1185-4FD9-A73C-9D8C56B8214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D5B38FAD-CCA6-4FD1-913B-0F202229CDF1}">
      <dgm:prSet phldrT="[Text]" custT="1"/>
      <dgm:spPr>
        <a:solidFill>
          <a:srgbClr val="002060"/>
        </a:solidFill>
      </dgm:spPr>
      <dgm:t>
        <a:bodyPr/>
        <a:lstStyle/>
        <a:p>
          <a:r>
            <a:rPr lang="en-US" sz="2800" dirty="0"/>
            <a:t>6/1801 </a:t>
          </a:r>
          <a:r>
            <a:rPr lang="en-US" sz="2800" dirty="0" err="1"/>
            <a:t>Nguyễn</a:t>
          </a:r>
          <a:r>
            <a:rPr lang="en-US" sz="2800" dirty="0"/>
            <a:t> </a:t>
          </a:r>
          <a:r>
            <a:rPr lang="en-US" sz="2800" dirty="0" err="1"/>
            <a:t>Ánh</a:t>
          </a:r>
          <a:r>
            <a:rPr lang="en-US" sz="2800" dirty="0"/>
            <a:t> </a:t>
          </a:r>
          <a:r>
            <a:rPr lang="en-US" sz="2800" dirty="0" err="1"/>
            <a:t>chiếm</a:t>
          </a:r>
          <a:r>
            <a:rPr lang="en-US" sz="2800" dirty="0"/>
            <a:t> </a:t>
          </a:r>
          <a:r>
            <a:rPr lang="en-US" sz="2800" dirty="0" err="1"/>
            <a:t>được</a:t>
          </a:r>
          <a:r>
            <a:rPr lang="en-US" sz="2800" dirty="0"/>
            <a:t> </a:t>
          </a:r>
          <a:r>
            <a:rPr lang="en-US" sz="2800" dirty="0" err="1"/>
            <a:t>Phú</a:t>
          </a:r>
          <a:r>
            <a:rPr lang="en-US" sz="2800" dirty="0"/>
            <a:t> </a:t>
          </a:r>
          <a:r>
            <a:rPr lang="en-US" sz="2800" dirty="0" err="1"/>
            <a:t>Xuân</a:t>
          </a:r>
          <a:r>
            <a:rPr lang="en-US" sz="2800" dirty="0"/>
            <a:t>, </a:t>
          </a:r>
          <a:r>
            <a:rPr lang="en-US" sz="2800" dirty="0" err="1"/>
            <a:t>quân</a:t>
          </a:r>
          <a:r>
            <a:rPr lang="en-US" sz="2800" dirty="0"/>
            <a:t> </a:t>
          </a:r>
          <a:r>
            <a:rPr lang="en-US" sz="2800" dirty="0" err="1"/>
            <a:t>Tây</a:t>
          </a:r>
          <a:r>
            <a:rPr lang="en-US" sz="2800" dirty="0"/>
            <a:t> </a:t>
          </a:r>
          <a:r>
            <a:rPr lang="en-US" sz="2800" dirty="0" err="1"/>
            <a:t>Sơn</a:t>
          </a:r>
          <a:r>
            <a:rPr lang="en-US" sz="2800" dirty="0"/>
            <a:t> tan </a:t>
          </a:r>
          <a:r>
            <a:rPr lang="en-US" sz="2800" dirty="0" err="1"/>
            <a:t>vỡ</a:t>
          </a:r>
          <a:endParaRPr lang="en-US" sz="2800" dirty="0"/>
        </a:p>
      </dgm:t>
    </dgm:pt>
    <dgm:pt modelId="{0AE44647-C161-4BED-80F7-B9A8573C722E}" type="parTrans" cxnId="{C8860B69-C248-4F96-9B00-44B13CBD07F0}">
      <dgm:prSet/>
      <dgm:spPr/>
      <dgm:t>
        <a:bodyPr/>
        <a:lstStyle/>
        <a:p>
          <a:endParaRPr lang="en-US"/>
        </a:p>
      </dgm:t>
    </dgm:pt>
    <dgm:pt modelId="{BB432D9C-E562-485A-931F-3DEDFC359C7B}" type="sibTrans" cxnId="{C8860B69-C248-4F96-9B00-44B13CBD07F0}">
      <dgm:prSet/>
      <dgm:spPr>
        <a:solidFill>
          <a:srgbClr val="002060"/>
        </a:solidFill>
      </dgm:spPr>
      <dgm:t>
        <a:bodyPr/>
        <a:lstStyle/>
        <a:p>
          <a:endParaRPr lang="en-US"/>
        </a:p>
      </dgm:t>
    </dgm:pt>
    <dgm:pt modelId="{8B3F2B21-E7B4-4183-AB08-B40F64DEBBB9}">
      <dgm:prSet phldrT="[Text]" custT="1"/>
      <dgm:spPr>
        <a:solidFill>
          <a:srgbClr val="002060"/>
        </a:solidFill>
      </dgm:spPr>
      <dgm:t>
        <a:bodyPr/>
        <a:lstStyle/>
        <a:p>
          <a:r>
            <a:rPr lang="en-US" sz="2800" dirty="0"/>
            <a:t>7/1802 </a:t>
          </a:r>
          <a:r>
            <a:rPr lang="en-US" sz="2800" dirty="0" err="1"/>
            <a:t>thành</a:t>
          </a:r>
          <a:r>
            <a:rPr lang="en-US" sz="2800" dirty="0"/>
            <a:t> </a:t>
          </a:r>
          <a:r>
            <a:rPr lang="en-US" sz="2800" dirty="0" err="1"/>
            <a:t>Thăng</a:t>
          </a:r>
          <a:r>
            <a:rPr lang="en-US" sz="2800" dirty="0"/>
            <a:t> Long </a:t>
          </a:r>
          <a:r>
            <a:rPr lang="en-US" sz="2800" dirty="0" err="1"/>
            <a:t>rơi</a:t>
          </a:r>
          <a:r>
            <a:rPr lang="en-US" sz="2800" dirty="0"/>
            <a:t> </a:t>
          </a:r>
          <a:r>
            <a:rPr lang="en-US" sz="2800" dirty="0" err="1"/>
            <a:t>vào</a:t>
          </a:r>
          <a:r>
            <a:rPr lang="en-US" sz="2800" dirty="0"/>
            <a:t> </a:t>
          </a:r>
          <a:r>
            <a:rPr lang="en-US" sz="2800" dirty="0" err="1"/>
            <a:t>tay</a:t>
          </a:r>
          <a:r>
            <a:rPr lang="en-US" sz="2800" dirty="0"/>
            <a:t> </a:t>
          </a:r>
          <a:r>
            <a:rPr lang="en-US" sz="2800" dirty="0" err="1"/>
            <a:t>Nguyễn</a:t>
          </a:r>
          <a:r>
            <a:rPr lang="en-US" sz="2800" dirty="0"/>
            <a:t> </a:t>
          </a:r>
          <a:r>
            <a:rPr lang="en-US" sz="2800" dirty="0" err="1"/>
            <a:t>Ánh</a:t>
          </a:r>
          <a:endParaRPr lang="en-US" sz="2800" dirty="0"/>
        </a:p>
      </dgm:t>
    </dgm:pt>
    <dgm:pt modelId="{011FB787-7BAC-4B11-81CA-C928F08B038A}" type="parTrans" cxnId="{3667EE89-516B-4915-B160-39E47827B324}">
      <dgm:prSet/>
      <dgm:spPr/>
      <dgm:t>
        <a:bodyPr/>
        <a:lstStyle/>
        <a:p>
          <a:endParaRPr lang="en-US"/>
        </a:p>
      </dgm:t>
    </dgm:pt>
    <dgm:pt modelId="{B8B73CC0-70C7-4860-84E5-548F9CCE557E}" type="sibTrans" cxnId="{3667EE89-516B-4915-B160-39E47827B324}">
      <dgm:prSet/>
      <dgm:spPr/>
      <dgm:t>
        <a:bodyPr/>
        <a:lstStyle/>
        <a:p>
          <a:endParaRPr lang="en-US"/>
        </a:p>
      </dgm:t>
    </dgm:pt>
    <dgm:pt modelId="{CBA698A5-DACF-4CC4-AF35-63AF63B37A28}" type="pres">
      <dgm:prSet presAssocID="{9D3AEA1F-1185-4FD9-A73C-9D8C56B82148}" presName="Name0" presStyleCnt="0">
        <dgm:presLayoutVars>
          <dgm:chMax val="7"/>
          <dgm:chPref val="7"/>
          <dgm:dir/>
        </dgm:presLayoutVars>
      </dgm:prSet>
      <dgm:spPr/>
    </dgm:pt>
    <dgm:pt modelId="{C60B5F80-51B9-4C1D-9AA0-A9F37EDD0FDD}" type="pres">
      <dgm:prSet presAssocID="{9D3AEA1F-1185-4FD9-A73C-9D8C56B82148}" presName="Name1" presStyleCnt="0"/>
      <dgm:spPr/>
    </dgm:pt>
    <dgm:pt modelId="{569940E6-EEF8-4377-9F26-D1474FC4B37C}" type="pres">
      <dgm:prSet presAssocID="{9D3AEA1F-1185-4FD9-A73C-9D8C56B82148}" presName="cycle" presStyleCnt="0"/>
      <dgm:spPr/>
    </dgm:pt>
    <dgm:pt modelId="{537E26C0-320A-49BB-AA2D-02329B181D0D}" type="pres">
      <dgm:prSet presAssocID="{9D3AEA1F-1185-4FD9-A73C-9D8C56B82148}" presName="srcNode" presStyleLbl="node1" presStyleIdx="0" presStyleCnt="2"/>
      <dgm:spPr/>
    </dgm:pt>
    <dgm:pt modelId="{E4650D1F-3CA9-4B57-8B3F-E255B6D29E69}" type="pres">
      <dgm:prSet presAssocID="{9D3AEA1F-1185-4FD9-A73C-9D8C56B82148}" presName="conn" presStyleLbl="parChTrans1D2" presStyleIdx="0" presStyleCnt="1"/>
      <dgm:spPr/>
    </dgm:pt>
    <dgm:pt modelId="{92762CB4-8ED2-4557-9BFA-574C0BC1C934}" type="pres">
      <dgm:prSet presAssocID="{9D3AEA1F-1185-4FD9-A73C-9D8C56B82148}" presName="extraNode" presStyleLbl="node1" presStyleIdx="0" presStyleCnt="2"/>
      <dgm:spPr/>
    </dgm:pt>
    <dgm:pt modelId="{30CC9AFE-C302-4B37-84A2-8102195FD936}" type="pres">
      <dgm:prSet presAssocID="{9D3AEA1F-1185-4FD9-A73C-9D8C56B82148}" presName="dstNode" presStyleLbl="node1" presStyleIdx="0" presStyleCnt="2"/>
      <dgm:spPr/>
    </dgm:pt>
    <dgm:pt modelId="{64C319E8-D59A-4617-B73F-DE2EA70B78F5}" type="pres">
      <dgm:prSet presAssocID="{D5B38FAD-CCA6-4FD1-913B-0F202229CDF1}" presName="text_1" presStyleLbl="node1" presStyleIdx="0" presStyleCnt="2">
        <dgm:presLayoutVars>
          <dgm:bulletEnabled val="1"/>
        </dgm:presLayoutVars>
      </dgm:prSet>
      <dgm:spPr/>
    </dgm:pt>
    <dgm:pt modelId="{2F19BBB8-3D58-44F3-87E3-5083F2F60FB3}" type="pres">
      <dgm:prSet presAssocID="{D5B38FAD-CCA6-4FD1-913B-0F202229CDF1}" presName="accent_1" presStyleCnt="0"/>
      <dgm:spPr/>
    </dgm:pt>
    <dgm:pt modelId="{BAD2096A-CC85-4E9D-BBA8-AF2A02B4186F}" type="pres">
      <dgm:prSet presAssocID="{D5B38FAD-CCA6-4FD1-913B-0F202229CDF1}" presName="accentRepeatNode" presStyleLbl="solidFgAcc1" presStyleIdx="0" presStyleCnt="2"/>
      <dgm:spPr>
        <a:solidFill>
          <a:srgbClr val="FF0000"/>
        </a:solidFill>
      </dgm:spPr>
    </dgm:pt>
    <dgm:pt modelId="{AFB7B083-8B84-4F5E-8AF3-86CBC6499043}" type="pres">
      <dgm:prSet presAssocID="{8B3F2B21-E7B4-4183-AB08-B40F64DEBBB9}" presName="text_2" presStyleLbl="node1" presStyleIdx="1" presStyleCnt="2">
        <dgm:presLayoutVars>
          <dgm:bulletEnabled val="1"/>
        </dgm:presLayoutVars>
      </dgm:prSet>
      <dgm:spPr/>
    </dgm:pt>
    <dgm:pt modelId="{521FA732-85ED-42F0-BC76-79032A2C8E44}" type="pres">
      <dgm:prSet presAssocID="{8B3F2B21-E7B4-4183-AB08-B40F64DEBBB9}" presName="accent_2" presStyleCnt="0"/>
      <dgm:spPr/>
    </dgm:pt>
    <dgm:pt modelId="{F7E0AF30-20F8-40E1-8B8E-03E1C9D21897}" type="pres">
      <dgm:prSet presAssocID="{8B3F2B21-E7B4-4183-AB08-B40F64DEBBB9}" presName="accentRepeatNode" presStyleLbl="solidFgAcc1" presStyleIdx="1" presStyleCnt="2"/>
      <dgm:spPr>
        <a:solidFill>
          <a:srgbClr val="FF0000"/>
        </a:solidFill>
      </dgm:spPr>
    </dgm:pt>
  </dgm:ptLst>
  <dgm:cxnLst>
    <dgm:cxn modelId="{C8860B69-C248-4F96-9B00-44B13CBD07F0}" srcId="{9D3AEA1F-1185-4FD9-A73C-9D8C56B82148}" destId="{D5B38FAD-CCA6-4FD1-913B-0F202229CDF1}" srcOrd="0" destOrd="0" parTransId="{0AE44647-C161-4BED-80F7-B9A8573C722E}" sibTransId="{BB432D9C-E562-485A-931F-3DEDFC359C7B}"/>
    <dgm:cxn modelId="{4CA2A56B-538A-4F22-8411-83BF3EF3396D}" type="presOf" srcId="{D5B38FAD-CCA6-4FD1-913B-0F202229CDF1}" destId="{64C319E8-D59A-4617-B73F-DE2EA70B78F5}" srcOrd="0" destOrd="0" presId="urn:microsoft.com/office/officeart/2008/layout/VerticalCurvedList"/>
    <dgm:cxn modelId="{1A50B84C-0648-4D54-A91A-1E5485AC4275}" type="presOf" srcId="{8B3F2B21-E7B4-4183-AB08-B40F64DEBBB9}" destId="{AFB7B083-8B84-4F5E-8AF3-86CBC6499043}" srcOrd="0" destOrd="0" presId="urn:microsoft.com/office/officeart/2008/layout/VerticalCurvedList"/>
    <dgm:cxn modelId="{25130551-BBB7-4F51-80C9-4273D9726BEF}" type="presOf" srcId="{BB432D9C-E562-485A-931F-3DEDFC359C7B}" destId="{E4650D1F-3CA9-4B57-8B3F-E255B6D29E69}" srcOrd="0" destOrd="0" presId="urn:microsoft.com/office/officeart/2008/layout/VerticalCurvedList"/>
    <dgm:cxn modelId="{3667EE89-516B-4915-B160-39E47827B324}" srcId="{9D3AEA1F-1185-4FD9-A73C-9D8C56B82148}" destId="{8B3F2B21-E7B4-4183-AB08-B40F64DEBBB9}" srcOrd="1" destOrd="0" parTransId="{011FB787-7BAC-4B11-81CA-C928F08B038A}" sibTransId="{B8B73CC0-70C7-4860-84E5-548F9CCE557E}"/>
    <dgm:cxn modelId="{F959A6FC-BF8F-46D2-B01B-F84CBCAFF16F}" type="presOf" srcId="{9D3AEA1F-1185-4FD9-A73C-9D8C56B82148}" destId="{CBA698A5-DACF-4CC4-AF35-63AF63B37A28}" srcOrd="0" destOrd="0" presId="urn:microsoft.com/office/officeart/2008/layout/VerticalCurvedList"/>
    <dgm:cxn modelId="{92683672-F4B8-4C89-864B-CF0D458DA365}" type="presParOf" srcId="{CBA698A5-DACF-4CC4-AF35-63AF63B37A28}" destId="{C60B5F80-51B9-4C1D-9AA0-A9F37EDD0FDD}" srcOrd="0" destOrd="0" presId="urn:microsoft.com/office/officeart/2008/layout/VerticalCurvedList"/>
    <dgm:cxn modelId="{191D465A-DCE0-4E0D-A3B8-656399F809A2}" type="presParOf" srcId="{C60B5F80-51B9-4C1D-9AA0-A9F37EDD0FDD}" destId="{569940E6-EEF8-4377-9F26-D1474FC4B37C}" srcOrd="0" destOrd="0" presId="urn:microsoft.com/office/officeart/2008/layout/VerticalCurvedList"/>
    <dgm:cxn modelId="{DB10A7CF-9CFA-4B47-9D15-8CE69ABA351A}" type="presParOf" srcId="{569940E6-EEF8-4377-9F26-D1474FC4B37C}" destId="{537E26C0-320A-49BB-AA2D-02329B181D0D}" srcOrd="0" destOrd="0" presId="urn:microsoft.com/office/officeart/2008/layout/VerticalCurvedList"/>
    <dgm:cxn modelId="{902868A9-553D-4342-B809-A7D6DD3D66BD}" type="presParOf" srcId="{569940E6-EEF8-4377-9F26-D1474FC4B37C}" destId="{E4650D1F-3CA9-4B57-8B3F-E255B6D29E69}" srcOrd="1" destOrd="0" presId="urn:microsoft.com/office/officeart/2008/layout/VerticalCurvedList"/>
    <dgm:cxn modelId="{C3AC2C05-4C9C-494C-A4C1-8847C4BCFD55}" type="presParOf" srcId="{569940E6-EEF8-4377-9F26-D1474FC4B37C}" destId="{92762CB4-8ED2-4557-9BFA-574C0BC1C934}" srcOrd="2" destOrd="0" presId="urn:microsoft.com/office/officeart/2008/layout/VerticalCurvedList"/>
    <dgm:cxn modelId="{20947F31-E1F4-4F8E-835F-C8BA34119993}" type="presParOf" srcId="{569940E6-EEF8-4377-9F26-D1474FC4B37C}" destId="{30CC9AFE-C302-4B37-84A2-8102195FD936}" srcOrd="3" destOrd="0" presId="urn:microsoft.com/office/officeart/2008/layout/VerticalCurvedList"/>
    <dgm:cxn modelId="{A64C3E49-C5EE-437D-B32E-CDF6A3A09BBF}" type="presParOf" srcId="{C60B5F80-51B9-4C1D-9AA0-A9F37EDD0FDD}" destId="{64C319E8-D59A-4617-B73F-DE2EA70B78F5}" srcOrd="1" destOrd="0" presId="urn:microsoft.com/office/officeart/2008/layout/VerticalCurvedList"/>
    <dgm:cxn modelId="{285F76B9-276F-4CAA-8FB2-D91F699E1216}" type="presParOf" srcId="{C60B5F80-51B9-4C1D-9AA0-A9F37EDD0FDD}" destId="{2F19BBB8-3D58-44F3-87E3-5083F2F60FB3}" srcOrd="2" destOrd="0" presId="urn:microsoft.com/office/officeart/2008/layout/VerticalCurvedList"/>
    <dgm:cxn modelId="{E6242E57-CD19-4B18-9455-DF74198504DD}" type="presParOf" srcId="{2F19BBB8-3D58-44F3-87E3-5083F2F60FB3}" destId="{BAD2096A-CC85-4E9D-BBA8-AF2A02B4186F}" srcOrd="0" destOrd="0" presId="urn:microsoft.com/office/officeart/2008/layout/VerticalCurvedList"/>
    <dgm:cxn modelId="{F6D8A1BB-F966-4E3B-922D-47E2EFABF893}" type="presParOf" srcId="{C60B5F80-51B9-4C1D-9AA0-A9F37EDD0FDD}" destId="{AFB7B083-8B84-4F5E-8AF3-86CBC6499043}" srcOrd="3" destOrd="0" presId="urn:microsoft.com/office/officeart/2008/layout/VerticalCurvedList"/>
    <dgm:cxn modelId="{D8C7F412-0B08-4AE1-86A2-EE4501C8A1C6}" type="presParOf" srcId="{C60B5F80-51B9-4C1D-9AA0-A9F37EDD0FDD}" destId="{521FA732-85ED-42F0-BC76-79032A2C8E44}" srcOrd="4" destOrd="0" presId="urn:microsoft.com/office/officeart/2008/layout/VerticalCurvedList"/>
    <dgm:cxn modelId="{9E14B408-959F-46EB-A0C2-F384D21BFE0B}" type="presParOf" srcId="{521FA732-85ED-42F0-BC76-79032A2C8E44}" destId="{F7E0AF30-20F8-40E1-8B8E-03E1C9D2189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5A06097E-5168-4533-9E2F-49830DF719DE}" type="doc">
      <dgm:prSet loTypeId="urn:microsoft.com/office/officeart/2005/8/layout/vList3" loCatId="list" qsTypeId="urn:microsoft.com/office/officeart/2005/8/quickstyle/simple5" qsCatId="simple" csTypeId="urn:microsoft.com/office/officeart/2005/8/colors/accent1_2" csCatId="accent1" phldr="1"/>
      <dgm:spPr/>
    </dgm:pt>
    <dgm:pt modelId="{6F3BD4B9-5E11-4411-8164-DED2C80DF029}">
      <dgm:prSet phldrT="[Text]"/>
      <dgm:spPr>
        <a:solidFill>
          <a:srgbClr val="002060"/>
        </a:solidFill>
      </dgm:spPr>
      <dgm:t>
        <a:bodyPr/>
        <a:lstStyle/>
        <a:p>
          <a:r>
            <a:rPr lang="en-US" dirty="0" err="1"/>
            <a:t>Năm</a:t>
          </a:r>
          <a:r>
            <a:rPr lang="en-US" dirty="0"/>
            <a:t> 1802, </a:t>
          </a:r>
          <a:r>
            <a:rPr lang="en-US" dirty="0" err="1"/>
            <a:t>sau</a:t>
          </a:r>
          <a:r>
            <a:rPr lang="en-US" dirty="0"/>
            <a:t> </a:t>
          </a:r>
          <a:r>
            <a:rPr lang="en-US" dirty="0" err="1"/>
            <a:t>khi</a:t>
          </a:r>
          <a:r>
            <a:rPr lang="en-US" dirty="0"/>
            <a:t> </a:t>
          </a:r>
          <a:r>
            <a:rPr lang="en-US" dirty="0" err="1"/>
            <a:t>đánh</a:t>
          </a:r>
          <a:r>
            <a:rPr lang="en-US" dirty="0"/>
            <a:t> </a:t>
          </a:r>
          <a:r>
            <a:rPr lang="en-US" dirty="0" err="1"/>
            <a:t>thắng</a:t>
          </a:r>
          <a:r>
            <a:rPr lang="en-US" dirty="0"/>
            <a:t> </a:t>
          </a:r>
          <a:r>
            <a:rPr lang="en-US" dirty="0" err="1"/>
            <a:t>Tây</a:t>
          </a:r>
          <a:r>
            <a:rPr lang="en-US" dirty="0"/>
            <a:t> </a:t>
          </a:r>
          <a:r>
            <a:rPr lang="en-US" dirty="0" err="1"/>
            <a:t>Sơn</a:t>
          </a:r>
          <a:r>
            <a:rPr lang="en-US" dirty="0"/>
            <a:t>, </a:t>
          </a:r>
          <a:r>
            <a:rPr lang="en-US" dirty="0" err="1"/>
            <a:t>Nguyễn</a:t>
          </a:r>
          <a:r>
            <a:rPr lang="en-US" dirty="0"/>
            <a:t> </a:t>
          </a:r>
          <a:r>
            <a:rPr lang="en-US" dirty="0" err="1"/>
            <a:t>Ánh</a:t>
          </a:r>
          <a:r>
            <a:rPr lang="en-US" dirty="0"/>
            <a:t> </a:t>
          </a:r>
          <a:r>
            <a:rPr lang="en-US" dirty="0" err="1"/>
            <a:t>tái</a:t>
          </a:r>
          <a:r>
            <a:rPr lang="en-US" dirty="0"/>
            <a:t> </a:t>
          </a:r>
          <a:r>
            <a:rPr lang="en-US" dirty="0" err="1"/>
            <a:t>lập</a:t>
          </a:r>
          <a:r>
            <a:rPr lang="en-US" dirty="0"/>
            <a:t> </a:t>
          </a:r>
          <a:r>
            <a:rPr lang="en-US" dirty="0" err="1"/>
            <a:t>vương</a:t>
          </a:r>
          <a:r>
            <a:rPr lang="en-US" dirty="0"/>
            <a:t> </a:t>
          </a:r>
          <a:r>
            <a:rPr lang="en-US" dirty="0" err="1"/>
            <a:t>triều</a:t>
          </a:r>
          <a:r>
            <a:rPr lang="en-US" dirty="0"/>
            <a:t> </a:t>
          </a:r>
          <a:r>
            <a:rPr lang="en-US" dirty="0" err="1"/>
            <a:t>Nguyễn</a:t>
          </a:r>
          <a:r>
            <a:rPr lang="en-US" dirty="0"/>
            <a:t>, </a:t>
          </a:r>
          <a:r>
            <a:rPr lang="en-US" dirty="0" err="1"/>
            <a:t>đóng</a:t>
          </a:r>
          <a:r>
            <a:rPr lang="en-US" dirty="0"/>
            <a:t> </a:t>
          </a:r>
          <a:r>
            <a:rPr lang="en-US" dirty="0" err="1"/>
            <a:t>đô</a:t>
          </a:r>
          <a:r>
            <a:rPr lang="en-US" dirty="0"/>
            <a:t> ở </a:t>
          </a:r>
          <a:r>
            <a:rPr lang="en-US" dirty="0" err="1"/>
            <a:t>Phú</a:t>
          </a:r>
          <a:r>
            <a:rPr lang="en-US" dirty="0"/>
            <a:t> </a:t>
          </a:r>
          <a:r>
            <a:rPr lang="en-US" dirty="0" err="1"/>
            <a:t>Xuân</a:t>
          </a:r>
          <a:r>
            <a:rPr lang="en-US" dirty="0"/>
            <a:t> (</a:t>
          </a:r>
          <a:r>
            <a:rPr lang="en-US" dirty="0" err="1"/>
            <a:t>Huế</a:t>
          </a:r>
          <a:r>
            <a:rPr lang="en-US" dirty="0"/>
            <a:t>), </a:t>
          </a:r>
          <a:r>
            <a:rPr lang="en-US" dirty="0" err="1"/>
            <a:t>đặt</a:t>
          </a:r>
          <a:r>
            <a:rPr lang="en-US" dirty="0"/>
            <a:t> </a:t>
          </a:r>
          <a:r>
            <a:rPr lang="en-US" dirty="0" err="1"/>
            <a:t>quốc</a:t>
          </a:r>
          <a:r>
            <a:rPr lang="en-US" dirty="0"/>
            <a:t> </a:t>
          </a:r>
          <a:r>
            <a:rPr lang="en-US" dirty="0" err="1"/>
            <a:t>hiệu</a:t>
          </a:r>
          <a:r>
            <a:rPr lang="en-US" dirty="0"/>
            <a:t> </a:t>
          </a:r>
          <a:r>
            <a:rPr lang="en-US" dirty="0" err="1"/>
            <a:t>là</a:t>
          </a:r>
          <a:r>
            <a:rPr lang="en-US" dirty="0"/>
            <a:t> </a:t>
          </a:r>
          <a:r>
            <a:rPr lang="en-US" dirty="0" err="1"/>
            <a:t>Việt</a:t>
          </a:r>
          <a:r>
            <a:rPr lang="en-US" dirty="0"/>
            <a:t> Nam (1838 </a:t>
          </a:r>
          <a:r>
            <a:rPr lang="en-US" dirty="0" err="1"/>
            <a:t>đổi</a:t>
          </a:r>
          <a:r>
            <a:rPr lang="en-US" dirty="0"/>
            <a:t> </a:t>
          </a:r>
          <a:r>
            <a:rPr lang="en-US" dirty="0" err="1"/>
            <a:t>quốc</a:t>
          </a:r>
          <a:r>
            <a:rPr lang="en-US" dirty="0"/>
            <a:t> </a:t>
          </a:r>
          <a:r>
            <a:rPr lang="en-US" dirty="0" err="1"/>
            <a:t>hiệu</a:t>
          </a:r>
          <a:r>
            <a:rPr lang="en-US" dirty="0"/>
            <a:t> </a:t>
          </a:r>
          <a:r>
            <a:rPr lang="en-US" dirty="0" err="1"/>
            <a:t>thành</a:t>
          </a:r>
          <a:r>
            <a:rPr lang="en-US" dirty="0"/>
            <a:t> </a:t>
          </a:r>
          <a:r>
            <a:rPr lang="en-US" dirty="0" err="1"/>
            <a:t>Đại</a:t>
          </a:r>
          <a:r>
            <a:rPr lang="en-US" dirty="0"/>
            <a:t> Nam). </a:t>
          </a:r>
        </a:p>
      </dgm:t>
    </dgm:pt>
    <dgm:pt modelId="{0A3F8B85-8A56-4145-9EE9-5FB4695D30FA}" type="parTrans" cxnId="{87B0D933-D993-488C-8085-F5981355E0C5}">
      <dgm:prSet/>
      <dgm:spPr/>
      <dgm:t>
        <a:bodyPr/>
        <a:lstStyle/>
        <a:p>
          <a:endParaRPr lang="en-US"/>
        </a:p>
      </dgm:t>
    </dgm:pt>
    <dgm:pt modelId="{A1030807-660B-4540-A810-34BA8EF8CD56}" type="sibTrans" cxnId="{87B0D933-D993-488C-8085-F5981355E0C5}">
      <dgm:prSet/>
      <dgm:spPr/>
      <dgm:t>
        <a:bodyPr/>
        <a:lstStyle/>
        <a:p>
          <a:endParaRPr lang="en-US"/>
        </a:p>
      </dgm:t>
    </dgm:pt>
    <dgm:pt modelId="{FA6ECC40-7D91-4D82-AD99-BC2D9488611D}">
      <dgm:prSet phldrT="[Text]"/>
      <dgm:spPr>
        <a:solidFill>
          <a:srgbClr val="C00000"/>
        </a:solidFill>
      </dgm:spPr>
      <dgm:t>
        <a:bodyPr/>
        <a:lstStyle/>
        <a:p>
          <a:r>
            <a:rPr lang="en-US" dirty="0" err="1"/>
            <a:t>Đứng</a:t>
          </a:r>
          <a:r>
            <a:rPr lang="en-US" dirty="0"/>
            <a:t> </a:t>
          </a:r>
          <a:r>
            <a:rPr lang="en-US" dirty="0" err="1"/>
            <a:t>đầu</a:t>
          </a:r>
          <a:r>
            <a:rPr lang="en-US" dirty="0"/>
            <a:t> </a:t>
          </a:r>
          <a:r>
            <a:rPr lang="en-US" dirty="0" err="1"/>
            <a:t>là</a:t>
          </a:r>
          <a:r>
            <a:rPr lang="en-US" dirty="0"/>
            <a:t> </a:t>
          </a:r>
          <a:r>
            <a:rPr lang="en-US" dirty="0" err="1"/>
            <a:t>vua</a:t>
          </a:r>
          <a:r>
            <a:rPr lang="en-US" dirty="0"/>
            <a:t>, </a:t>
          </a:r>
          <a:r>
            <a:rPr lang="en-US" dirty="0" err="1"/>
            <a:t>nắm</a:t>
          </a:r>
          <a:r>
            <a:rPr lang="en-US" dirty="0"/>
            <a:t> </a:t>
          </a:r>
          <a:r>
            <a:rPr lang="en-US" dirty="0" err="1"/>
            <a:t>mọi</a:t>
          </a:r>
          <a:r>
            <a:rPr lang="en-US" dirty="0"/>
            <a:t> </a:t>
          </a:r>
          <a:r>
            <a:rPr lang="en-US" dirty="0" err="1"/>
            <a:t>quyền</a:t>
          </a:r>
          <a:r>
            <a:rPr lang="en-US" dirty="0"/>
            <a:t> </a:t>
          </a:r>
          <a:r>
            <a:rPr lang="en-US" dirty="0" err="1"/>
            <a:t>hành</a:t>
          </a:r>
          <a:r>
            <a:rPr lang="en-US" dirty="0"/>
            <a:t>. </a:t>
          </a:r>
          <a:r>
            <a:rPr lang="en-US" dirty="0" err="1"/>
            <a:t>Giúp</a:t>
          </a:r>
          <a:r>
            <a:rPr lang="en-US" dirty="0"/>
            <a:t> </a:t>
          </a:r>
          <a:r>
            <a:rPr lang="en-US" dirty="0" err="1"/>
            <a:t>việc</a:t>
          </a:r>
          <a:r>
            <a:rPr lang="en-US" dirty="0"/>
            <a:t> </a:t>
          </a:r>
          <a:r>
            <a:rPr lang="en-US" dirty="0" err="1"/>
            <a:t>cho</a:t>
          </a:r>
          <a:r>
            <a:rPr lang="en-US" dirty="0"/>
            <a:t> </a:t>
          </a:r>
          <a:r>
            <a:rPr lang="en-US" dirty="0" err="1"/>
            <a:t>vua</a:t>
          </a:r>
          <a:r>
            <a:rPr lang="en-US" dirty="0"/>
            <a:t> </a:t>
          </a:r>
          <a:r>
            <a:rPr lang="en-US" dirty="0" err="1"/>
            <a:t>có</a:t>
          </a:r>
          <a:r>
            <a:rPr lang="en-US" dirty="0"/>
            <a:t> 6 </a:t>
          </a:r>
          <a:r>
            <a:rPr lang="en-US" dirty="0" err="1"/>
            <a:t>bộ</a:t>
          </a:r>
          <a:r>
            <a:rPr lang="en-US" dirty="0"/>
            <a:t> </a:t>
          </a:r>
          <a:r>
            <a:rPr lang="en-US" dirty="0" err="1"/>
            <a:t>và</a:t>
          </a:r>
          <a:r>
            <a:rPr lang="en-US" dirty="0"/>
            <a:t> 5 </a:t>
          </a:r>
          <a:r>
            <a:rPr lang="en-US" dirty="0" err="1"/>
            <a:t>phủ</a:t>
          </a:r>
          <a:r>
            <a:rPr lang="en-US" dirty="0"/>
            <a:t> </a:t>
          </a:r>
          <a:r>
            <a:rPr lang="en-US" dirty="0" err="1"/>
            <a:t>đô</a:t>
          </a:r>
          <a:r>
            <a:rPr lang="en-US" dirty="0"/>
            <a:t> </a:t>
          </a:r>
          <a:r>
            <a:rPr lang="en-US" dirty="0" err="1"/>
            <a:t>đốc</a:t>
          </a:r>
          <a:r>
            <a:rPr lang="en-US" dirty="0"/>
            <a:t>. </a:t>
          </a:r>
          <a:r>
            <a:rPr lang="en-US" dirty="0" err="1"/>
            <a:t>Vua</a:t>
          </a:r>
          <a:r>
            <a:rPr lang="en-US" dirty="0"/>
            <a:t> </a:t>
          </a:r>
          <a:r>
            <a:rPr lang="en-US" dirty="0" err="1"/>
            <a:t>trực</a:t>
          </a:r>
          <a:r>
            <a:rPr lang="en-US" dirty="0"/>
            <a:t> </a:t>
          </a:r>
          <a:r>
            <a:rPr lang="en-US" dirty="0" err="1"/>
            <a:t>tiếp</a:t>
          </a:r>
          <a:r>
            <a:rPr lang="en-US" dirty="0"/>
            <a:t> </a:t>
          </a:r>
          <a:r>
            <a:rPr lang="en-US" dirty="0" err="1"/>
            <a:t>làm</a:t>
          </a:r>
          <a:r>
            <a:rPr lang="en-US" dirty="0"/>
            <a:t> </a:t>
          </a:r>
          <a:r>
            <a:rPr lang="en-US" dirty="0" err="1"/>
            <a:t>việc</a:t>
          </a:r>
          <a:r>
            <a:rPr lang="en-US" dirty="0"/>
            <a:t> </a:t>
          </a:r>
          <a:r>
            <a:rPr lang="en-US" dirty="0" err="1"/>
            <a:t>với</a:t>
          </a:r>
          <a:r>
            <a:rPr lang="en-US" dirty="0"/>
            <a:t> 6 </a:t>
          </a:r>
          <a:r>
            <a:rPr lang="en-US" dirty="0" err="1"/>
            <a:t>bộ</a:t>
          </a:r>
          <a:r>
            <a:rPr lang="en-US" dirty="0"/>
            <a:t>. </a:t>
          </a:r>
        </a:p>
      </dgm:t>
    </dgm:pt>
    <dgm:pt modelId="{C9EE5ABA-1439-47A1-BD97-CDA9F2329E1C}" type="parTrans" cxnId="{B338822F-8B9D-43F7-91D9-42FAE61053EC}">
      <dgm:prSet/>
      <dgm:spPr/>
      <dgm:t>
        <a:bodyPr/>
        <a:lstStyle/>
        <a:p>
          <a:endParaRPr lang="en-US"/>
        </a:p>
      </dgm:t>
    </dgm:pt>
    <dgm:pt modelId="{E71DC66A-2114-4CED-B6E5-36795DCC20DC}" type="sibTrans" cxnId="{B338822F-8B9D-43F7-91D9-42FAE61053EC}">
      <dgm:prSet/>
      <dgm:spPr/>
      <dgm:t>
        <a:bodyPr/>
        <a:lstStyle/>
        <a:p>
          <a:endParaRPr lang="en-US"/>
        </a:p>
      </dgm:t>
    </dgm:pt>
    <dgm:pt modelId="{1ACCD77A-B9AB-4104-B76E-4A139AC3ACB6}">
      <dgm:prSet phldrT="[Text]"/>
      <dgm:spPr>
        <a:solidFill>
          <a:srgbClr val="00B050"/>
        </a:solidFill>
      </dgm:spPr>
      <dgm:t>
        <a:bodyPr/>
        <a:lstStyle/>
        <a:p>
          <a:r>
            <a:rPr lang="en-US" dirty="0"/>
            <a:t>Minh </a:t>
          </a:r>
          <a:r>
            <a:rPr lang="en-US" dirty="0" err="1"/>
            <a:t>Mệnh</a:t>
          </a:r>
          <a:r>
            <a:rPr lang="en-US" dirty="0"/>
            <a:t> </a:t>
          </a:r>
          <a:r>
            <a:rPr lang="en-US" dirty="0" err="1"/>
            <a:t>tiến</a:t>
          </a:r>
          <a:r>
            <a:rPr lang="en-US" dirty="0"/>
            <a:t> </a:t>
          </a:r>
          <a:r>
            <a:rPr lang="en-US" dirty="0" err="1"/>
            <a:t>hành</a:t>
          </a:r>
          <a:r>
            <a:rPr lang="en-US" dirty="0"/>
            <a:t> </a:t>
          </a:r>
          <a:r>
            <a:rPr lang="en-US" dirty="0" err="1"/>
            <a:t>cải</a:t>
          </a:r>
          <a:r>
            <a:rPr lang="en-US" dirty="0"/>
            <a:t> </a:t>
          </a:r>
          <a:r>
            <a:rPr lang="en-US" dirty="0" err="1"/>
            <a:t>cách</a:t>
          </a:r>
          <a:r>
            <a:rPr lang="en-US" dirty="0"/>
            <a:t> </a:t>
          </a:r>
          <a:r>
            <a:rPr lang="en-US" dirty="0" err="1"/>
            <a:t>hành</a:t>
          </a:r>
          <a:r>
            <a:rPr lang="en-US" dirty="0"/>
            <a:t> </a:t>
          </a:r>
          <a:r>
            <a:rPr lang="en-US" dirty="0" err="1"/>
            <a:t>chính</a:t>
          </a:r>
          <a:r>
            <a:rPr lang="en-US" dirty="0"/>
            <a:t> (1831). </a:t>
          </a:r>
          <a:r>
            <a:rPr lang="en-US" dirty="0" err="1"/>
            <a:t>Cả</a:t>
          </a:r>
          <a:r>
            <a:rPr lang="en-US" dirty="0"/>
            <a:t> </a:t>
          </a:r>
          <a:r>
            <a:rPr lang="en-US" dirty="0" err="1"/>
            <a:t>nước</a:t>
          </a:r>
          <a:r>
            <a:rPr lang="en-US" dirty="0"/>
            <a:t> </a:t>
          </a:r>
          <a:r>
            <a:rPr lang="en-US" dirty="0" err="1"/>
            <a:t>được</a:t>
          </a:r>
          <a:r>
            <a:rPr lang="en-US" dirty="0"/>
            <a:t> chia </a:t>
          </a:r>
          <a:r>
            <a:rPr lang="en-US" dirty="0" err="1"/>
            <a:t>thành</a:t>
          </a:r>
          <a:r>
            <a:rPr lang="en-US" dirty="0"/>
            <a:t> 30 </a:t>
          </a:r>
          <a:r>
            <a:rPr lang="en-US" dirty="0" err="1"/>
            <a:t>tỉnh</a:t>
          </a:r>
          <a:r>
            <a:rPr lang="en-US" dirty="0"/>
            <a:t> </a:t>
          </a:r>
          <a:r>
            <a:rPr lang="en-US" dirty="0" err="1"/>
            <a:t>và</a:t>
          </a:r>
          <a:r>
            <a:rPr lang="en-US" dirty="0"/>
            <a:t> 1 </a:t>
          </a:r>
          <a:r>
            <a:rPr lang="en-US" dirty="0" err="1"/>
            <a:t>phủ</a:t>
          </a:r>
          <a:r>
            <a:rPr lang="en-US" dirty="0"/>
            <a:t> </a:t>
          </a:r>
          <a:r>
            <a:rPr lang="en-US" dirty="0" err="1"/>
            <a:t>Thừa</a:t>
          </a:r>
          <a:r>
            <a:rPr lang="en-US" dirty="0"/>
            <a:t> </a:t>
          </a:r>
          <a:r>
            <a:rPr lang="en-US" dirty="0" err="1"/>
            <a:t>Thiên</a:t>
          </a:r>
          <a:endParaRPr lang="en-US" dirty="0"/>
        </a:p>
      </dgm:t>
    </dgm:pt>
    <dgm:pt modelId="{AD1B7570-3D71-474B-B9F3-9DFE618B19FA}" type="parTrans" cxnId="{5C19C4C1-FA44-4E6E-AD79-D829AC91F9B8}">
      <dgm:prSet/>
      <dgm:spPr/>
      <dgm:t>
        <a:bodyPr/>
        <a:lstStyle/>
        <a:p>
          <a:endParaRPr lang="en-US"/>
        </a:p>
      </dgm:t>
    </dgm:pt>
    <dgm:pt modelId="{0F064D67-4FBB-40AE-86F6-07363DDDE2A9}" type="sibTrans" cxnId="{5C19C4C1-FA44-4E6E-AD79-D829AC91F9B8}">
      <dgm:prSet/>
      <dgm:spPr/>
      <dgm:t>
        <a:bodyPr/>
        <a:lstStyle/>
        <a:p>
          <a:endParaRPr lang="en-US"/>
        </a:p>
      </dgm:t>
    </dgm:pt>
    <dgm:pt modelId="{B22B3C9D-E57F-412E-BAC7-9D60EB0E0171}" type="pres">
      <dgm:prSet presAssocID="{5A06097E-5168-4533-9E2F-49830DF719DE}" presName="linearFlow" presStyleCnt="0">
        <dgm:presLayoutVars>
          <dgm:dir/>
          <dgm:resizeHandles val="exact"/>
        </dgm:presLayoutVars>
      </dgm:prSet>
      <dgm:spPr/>
    </dgm:pt>
    <dgm:pt modelId="{BBDFE197-C464-4138-8DDB-725E1FEE42C6}" type="pres">
      <dgm:prSet presAssocID="{6F3BD4B9-5E11-4411-8164-DED2C80DF029}" presName="composite" presStyleCnt="0"/>
      <dgm:spPr/>
    </dgm:pt>
    <dgm:pt modelId="{86E7F0BE-9EE6-415B-8FEC-711C05516DD1}" type="pres">
      <dgm:prSet presAssocID="{6F3BD4B9-5E11-4411-8164-DED2C80DF029}" presName="imgShp" presStyleLbl="fgImgPlace1" presStyleIdx="0" presStyleCnt="3" custLinFactX="-23628" custLinFactNeighborX="-100000" custLinFactNeighborY="7299"/>
      <dgm:spPr>
        <a:solidFill>
          <a:srgbClr val="FFFF00"/>
        </a:solidFill>
      </dgm:spPr>
    </dgm:pt>
    <dgm:pt modelId="{A0ECD7EC-1438-4086-8C41-115765EAA7DC}" type="pres">
      <dgm:prSet presAssocID="{6F3BD4B9-5E11-4411-8164-DED2C80DF029}" presName="txShp" presStyleLbl="node1" presStyleIdx="0" presStyleCnt="3" custScaleX="125016" custLinFactNeighborX="-121" custLinFactNeighborY="-6082">
        <dgm:presLayoutVars>
          <dgm:bulletEnabled val="1"/>
        </dgm:presLayoutVars>
      </dgm:prSet>
      <dgm:spPr/>
    </dgm:pt>
    <dgm:pt modelId="{AB401827-22DA-490D-8F19-CA2E4D06851B}" type="pres">
      <dgm:prSet presAssocID="{A1030807-660B-4540-A810-34BA8EF8CD56}" presName="spacing" presStyleCnt="0"/>
      <dgm:spPr/>
    </dgm:pt>
    <dgm:pt modelId="{615CFEA9-8465-4BEF-852C-C43D9DB7CEA0}" type="pres">
      <dgm:prSet presAssocID="{FA6ECC40-7D91-4D82-AD99-BC2D9488611D}" presName="composite" presStyleCnt="0"/>
      <dgm:spPr/>
    </dgm:pt>
    <dgm:pt modelId="{4F0CA4D7-B19C-468F-9D5F-DCE5E5A152B7}" type="pres">
      <dgm:prSet presAssocID="{FA6ECC40-7D91-4D82-AD99-BC2D9488611D}" presName="imgShp" presStyleLbl="fgImgPlace1" presStyleIdx="1" presStyleCnt="3" custLinFactX="-3396" custLinFactNeighborX="-100000" custLinFactNeighborY="-4257"/>
      <dgm:spPr>
        <a:solidFill>
          <a:srgbClr val="FFFF00"/>
        </a:solidFill>
      </dgm:spPr>
    </dgm:pt>
    <dgm:pt modelId="{33D0CB3E-7E22-4AB8-8396-BC3E476B21FF}" type="pres">
      <dgm:prSet presAssocID="{FA6ECC40-7D91-4D82-AD99-BC2D9488611D}" presName="txShp" presStyleLbl="node1" presStyleIdx="1" presStyleCnt="3" custScaleX="125016">
        <dgm:presLayoutVars>
          <dgm:bulletEnabled val="1"/>
        </dgm:presLayoutVars>
      </dgm:prSet>
      <dgm:spPr/>
    </dgm:pt>
    <dgm:pt modelId="{519E07A6-6ED2-445B-A4F4-C577CC64B74E}" type="pres">
      <dgm:prSet presAssocID="{E71DC66A-2114-4CED-B6E5-36795DCC20DC}" presName="spacing" presStyleCnt="0"/>
      <dgm:spPr/>
    </dgm:pt>
    <dgm:pt modelId="{434439E7-96BB-42CF-9038-FD82C7412617}" type="pres">
      <dgm:prSet presAssocID="{1ACCD77A-B9AB-4104-B76E-4A139AC3ACB6}" presName="composite" presStyleCnt="0"/>
      <dgm:spPr/>
    </dgm:pt>
    <dgm:pt modelId="{3BC850C4-EC4C-4A3F-BF86-983CE46F50F5}" type="pres">
      <dgm:prSet presAssocID="{1ACCD77A-B9AB-4104-B76E-4A139AC3ACB6}" presName="imgShp" presStyleLbl="fgImgPlace1" presStyleIdx="2" presStyleCnt="3" custLinFactX="-2179" custLinFactNeighborX="-100000" custLinFactNeighborY="-9731"/>
      <dgm:spPr>
        <a:solidFill>
          <a:srgbClr val="FFFF00"/>
        </a:solidFill>
      </dgm:spPr>
    </dgm:pt>
    <dgm:pt modelId="{F472CEAC-3855-48FD-B9DD-D76F87BBFF29}" type="pres">
      <dgm:prSet presAssocID="{1ACCD77A-B9AB-4104-B76E-4A139AC3ACB6}" presName="txShp" presStyleLbl="node1" presStyleIdx="2" presStyleCnt="3" custScaleX="125016">
        <dgm:presLayoutVars>
          <dgm:bulletEnabled val="1"/>
        </dgm:presLayoutVars>
      </dgm:prSet>
      <dgm:spPr/>
    </dgm:pt>
  </dgm:ptLst>
  <dgm:cxnLst>
    <dgm:cxn modelId="{37FE5E2C-9D61-4F27-AFD2-D2E5634D6743}" type="presOf" srcId="{FA6ECC40-7D91-4D82-AD99-BC2D9488611D}" destId="{33D0CB3E-7E22-4AB8-8396-BC3E476B21FF}" srcOrd="0" destOrd="0" presId="urn:microsoft.com/office/officeart/2005/8/layout/vList3"/>
    <dgm:cxn modelId="{B338822F-8B9D-43F7-91D9-42FAE61053EC}" srcId="{5A06097E-5168-4533-9E2F-49830DF719DE}" destId="{FA6ECC40-7D91-4D82-AD99-BC2D9488611D}" srcOrd="1" destOrd="0" parTransId="{C9EE5ABA-1439-47A1-BD97-CDA9F2329E1C}" sibTransId="{E71DC66A-2114-4CED-B6E5-36795DCC20DC}"/>
    <dgm:cxn modelId="{87B0D933-D993-488C-8085-F5981355E0C5}" srcId="{5A06097E-5168-4533-9E2F-49830DF719DE}" destId="{6F3BD4B9-5E11-4411-8164-DED2C80DF029}" srcOrd="0" destOrd="0" parTransId="{0A3F8B85-8A56-4145-9EE9-5FB4695D30FA}" sibTransId="{A1030807-660B-4540-A810-34BA8EF8CD56}"/>
    <dgm:cxn modelId="{C2104D4C-81FC-4E5D-AB1E-B0AE35CF5DF9}" type="presOf" srcId="{5A06097E-5168-4533-9E2F-49830DF719DE}" destId="{B22B3C9D-E57F-412E-BAC7-9D60EB0E0171}" srcOrd="0" destOrd="0" presId="urn:microsoft.com/office/officeart/2005/8/layout/vList3"/>
    <dgm:cxn modelId="{6B353187-5A17-4294-9F21-DE6FA6D6A419}" type="presOf" srcId="{1ACCD77A-B9AB-4104-B76E-4A139AC3ACB6}" destId="{F472CEAC-3855-48FD-B9DD-D76F87BBFF29}" srcOrd="0" destOrd="0" presId="urn:microsoft.com/office/officeart/2005/8/layout/vList3"/>
    <dgm:cxn modelId="{5C19C4C1-FA44-4E6E-AD79-D829AC91F9B8}" srcId="{5A06097E-5168-4533-9E2F-49830DF719DE}" destId="{1ACCD77A-B9AB-4104-B76E-4A139AC3ACB6}" srcOrd="2" destOrd="0" parTransId="{AD1B7570-3D71-474B-B9F3-9DFE618B19FA}" sibTransId="{0F064D67-4FBB-40AE-86F6-07363DDDE2A9}"/>
    <dgm:cxn modelId="{333FE7F8-CBCF-4FE5-8122-5857EBB0920F}" type="presOf" srcId="{6F3BD4B9-5E11-4411-8164-DED2C80DF029}" destId="{A0ECD7EC-1438-4086-8C41-115765EAA7DC}" srcOrd="0" destOrd="0" presId="urn:microsoft.com/office/officeart/2005/8/layout/vList3"/>
    <dgm:cxn modelId="{F5494DAF-D0E8-4560-B6A6-8E3EEB94BADD}" type="presParOf" srcId="{B22B3C9D-E57F-412E-BAC7-9D60EB0E0171}" destId="{BBDFE197-C464-4138-8DDB-725E1FEE42C6}" srcOrd="0" destOrd="0" presId="urn:microsoft.com/office/officeart/2005/8/layout/vList3"/>
    <dgm:cxn modelId="{3DBE63BE-2C7D-49FD-8C4E-2170C6EAA327}" type="presParOf" srcId="{BBDFE197-C464-4138-8DDB-725E1FEE42C6}" destId="{86E7F0BE-9EE6-415B-8FEC-711C05516DD1}" srcOrd="0" destOrd="0" presId="urn:microsoft.com/office/officeart/2005/8/layout/vList3"/>
    <dgm:cxn modelId="{2F144E21-8FB9-4FBA-804A-D866E2EEF4B3}" type="presParOf" srcId="{BBDFE197-C464-4138-8DDB-725E1FEE42C6}" destId="{A0ECD7EC-1438-4086-8C41-115765EAA7DC}" srcOrd="1" destOrd="0" presId="urn:microsoft.com/office/officeart/2005/8/layout/vList3"/>
    <dgm:cxn modelId="{24F0BC4B-7591-42D2-AFD6-563C28B8BF71}" type="presParOf" srcId="{B22B3C9D-E57F-412E-BAC7-9D60EB0E0171}" destId="{AB401827-22DA-490D-8F19-CA2E4D06851B}" srcOrd="1" destOrd="0" presId="urn:microsoft.com/office/officeart/2005/8/layout/vList3"/>
    <dgm:cxn modelId="{EDD66BDB-3B85-48C1-86B6-B4792490A97D}" type="presParOf" srcId="{B22B3C9D-E57F-412E-BAC7-9D60EB0E0171}" destId="{615CFEA9-8465-4BEF-852C-C43D9DB7CEA0}" srcOrd="2" destOrd="0" presId="urn:microsoft.com/office/officeart/2005/8/layout/vList3"/>
    <dgm:cxn modelId="{50388B38-5621-4FBF-A27C-1DD9790C1FFE}" type="presParOf" srcId="{615CFEA9-8465-4BEF-852C-C43D9DB7CEA0}" destId="{4F0CA4D7-B19C-468F-9D5F-DCE5E5A152B7}" srcOrd="0" destOrd="0" presId="urn:microsoft.com/office/officeart/2005/8/layout/vList3"/>
    <dgm:cxn modelId="{CABA0D82-90D6-44C1-8548-8022A81A724A}" type="presParOf" srcId="{615CFEA9-8465-4BEF-852C-C43D9DB7CEA0}" destId="{33D0CB3E-7E22-4AB8-8396-BC3E476B21FF}" srcOrd="1" destOrd="0" presId="urn:microsoft.com/office/officeart/2005/8/layout/vList3"/>
    <dgm:cxn modelId="{8579FA13-AE20-4BE0-AB37-53AAE3D70801}" type="presParOf" srcId="{B22B3C9D-E57F-412E-BAC7-9D60EB0E0171}" destId="{519E07A6-6ED2-445B-A4F4-C577CC64B74E}" srcOrd="3" destOrd="0" presId="urn:microsoft.com/office/officeart/2005/8/layout/vList3"/>
    <dgm:cxn modelId="{F48C4C8A-90EE-4764-A034-C203550D4748}" type="presParOf" srcId="{B22B3C9D-E57F-412E-BAC7-9D60EB0E0171}" destId="{434439E7-96BB-42CF-9038-FD82C7412617}" srcOrd="4" destOrd="0" presId="urn:microsoft.com/office/officeart/2005/8/layout/vList3"/>
    <dgm:cxn modelId="{3E6B094B-72CB-4497-883C-F0C80C3D1CC1}" type="presParOf" srcId="{434439E7-96BB-42CF-9038-FD82C7412617}" destId="{3BC850C4-EC4C-4A3F-BF86-983CE46F50F5}" srcOrd="0" destOrd="0" presId="urn:microsoft.com/office/officeart/2005/8/layout/vList3"/>
    <dgm:cxn modelId="{EF09CCB4-90BF-49C2-805B-99B467F3C0C3}" type="presParOf" srcId="{434439E7-96BB-42CF-9038-FD82C7412617}" destId="{F472CEAC-3855-48FD-B9DD-D76F87BBFF2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FF615145-8FA7-48E0-B4DF-73C5E82EFBE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A7B1A0E-3B58-4D78-B480-132B2C81D8B5}">
      <dgm:prSet phldrT="[Text]" custT="1"/>
      <dgm:spPr>
        <a:solidFill>
          <a:srgbClr val="002060"/>
        </a:solidFill>
      </dgm:spPr>
      <dgm:t>
        <a:bodyPr/>
        <a:lstStyle/>
        <a:p>
          <a:r>
            <a:rPr lang="en-US" sz="3600" i="1" dirty="0" err="1"/>
            <a:t>Tình</a:t>
          </a:r>
          <a:r>
            <a:rPr lang="en-US" sz="3600" i="1" dirty="0"/>
            <a:t> </a:t>
          </a:r>
          <a:r>
            <a:rPr lang="en-US" sz="3600" i="1" dirty="0" err="1"/>
            <a:t>hình</a:t>
          </a:r>
          <a:r>
            <a:rPr lang="en-US" sz="3600" i="1" dirty="0"/>
            <a:t> </a:t>
          </a:r>
          <a:r>
            <a:rPr lang="en-US" sz="3600" i="1" dirty="0" err="1"/>
            <a:t>chính</a:t>
          </a:r>
          <a:r>
            <a:rPr lang="en-US" sz="3600" i="1" dirty="0"/>
            <a:t> </a:t>
          </a:r>
          <a:r>
            <a:rPr lang="en-US" sz="3600" i="1" dirty="0" err="1"/>
            <a:t>trị</a:t>
          </a:r>
          <a:endParaRPr lang="en-US" sz="3600" dirty="0"/>
        </a:p>
      </dgm:t>
    </dgm:pt>
    <dgm:pt modelId="{C635CE0C-8CD5-49DF-81A5-467603510880}" type="parTrans" cxnId="{FFE37A06-5E9F-4339-AC27-4518C598E83B}">
      <dgm:prSet/>
      <dgm:spPr/>
      <dgm:t>
        <a:bodyPr/>
        <a:lstStyle/>
        <a:p>
          <a:endParaRPr lang="en-US"/>
        </a:p>
      </dgm:t>
    </dgm:pt>
    <dgm:pt modelId="{6C1020BD-0DD4-4C1F-ABA8-E56BCE070366}" type="sibTrans" cxnId="{FFE37A06-5E9F-4339-AC27-4518C598E83B}">
      <dgm:prSet/>
      <dgm:spPr/>
      <dgm:t>
        <a:bodyPr/>
        <a:lstStyle/>
        <a:p>
          <a:endParaRPr lang="en-US"/>
        </a:p>
      </dgm:t>
    </dgm:pt>
    <dgm:pt modelId="{CAF57B08-7583-49ED-9302-24D91D22E50E}">
      <dgm:prSet phldrT="[Text]"/>
      <dgm:spPr/>
      <dgm:t>
        <a:bodyPr/>
        <a:lstStyle/>
        <a:p>
          <a:r>
            <a:rPr lang="en-US" dirty="0" err="1"/>
            <a:t>Để</a:t>
          </a:r>
          <a:r>
            <a:rPr lang="en-US" dirty="0"/>
            <a:t> </a:t>
          </a:r>
          <a:r>
            <a:rPr lang="en-US" dirty="0" err="1"/>
            <a:t>tăng</a:t>
          </a:r>
          <a:r>
            <a:rPr lang="en-US" dirty="0"/>
            <a:t> </a:t>
          </a:r>
          <a:r>
            <a:rPr lang="en-US" dirty="0" err="1"/>
            <a:t>cường</a:t>
          </a:r>
          <a:r>
            <a:rPr lang="en-US" dirty="0"/>
            <a:t> </a:t>
          </a:r>
          <a:r>
            <a:rPr lang="en-US" dirty="0" err="1"/>
            <a:t>tính</a:t>
          </a:r>
          <a:r>
            <a:rPr lang="en-US" dirty="0"/>
            <a:t> </a:t>
          </a:r>
          <a:r>
            <a:rPr lang="en-US" dirty="0" err="1"/>
            <a:t>chuyên</a:t>
          </a:r>
          <a:r>
            <a:rPr lang="en-US" dirty="0"/>
            <a:t> </a:t>
          </a:r>
          <a:r>
            <a:rPr lang="en-US" dirty="0" err="1"/>
            <a:t>chế</a:t>
          </a:r>
          <a:r>
            <a:rPr lang="en-US" dirty="0"/>
            <a:t> </a:t>
          </a:r>
          <a:r>
            <a:rPr lang="en-US" dirty="0" err="1"/>
            <a:t>của</a:t>
          </a:r>
          <a:r>
            <a:rPr lang="en-US" dirty="0"/>
            <a:t> </a:t>
          </a:r>
          <a:r>
            <a:rPr lang="en-US" dirty="0" err="1"/>
            <a:t>dòng</a:t>
          </a:r>
          <a:r>
            <a:rPr lang="en-US" dirty="0"/>
            <a:t> </a:t>
          </a:r>
          <a:r>
            <a:rPr lang="en-US" dirty="0" err="1"/>
            <a:t>họ</a:t>
          </a:r>
          <a:r>
            <a:rPr lang="en-US" dirty="0"/>
            <a:t> </a:t>
          </a:r>
          <a:r>
            <a:rPr lang="en-US" dirty="0" err="1"/>
            <a:t>thống</a:t>
          </a:r>
          <a:r>
            <a:rPr lang="en-US" dirty="0"/>
            <a:t> </a:t>
          </a:r>
          <a:r>
            <a:rPr lang="en-US" dirty="0" err="1"/>
            <a:t>trị</a:t>
          </a:r>
          <a:r>
            <a:rPr lang="en-US" dirty="0"/>
            <a:t>, </a:t>
          </a:r>
          <a:r>
            <a:rPr lang="en-US" dirty="0" err="1"/>
            <a:t>nhà</a:t>
          </a:r>
          <a:r>
            <a:rPr lang="en-US" dirty="0"/>
            <a:t> </a:t>
          </a:r>
          <a:r>
            <a:rPr lang="en-US" dirty="0" err="1"/>
            <a:t>Nguyễn</a:t>
          </a:r>
          <a:r>
            <a:rPr lang="en-US" dirty="0"/>
            <a:t> </a:t>
          </a:r>
          <a:r>
            <a:rPr lang="en-US" dirty="0" err="1"/>
            <a:t>đặt</a:t>
          </a:r>
          <a:r>
            <a:rPr lang="en-US" dirty="0"/>
            <a:t> </a:t>
          </a:r>
          <a:r>
            <a:rPr lang="en-US" dirty="0" err="1"/>
            <a:t>lệ</a:t>
          </a:r>
          <a:r>
            <a:rPr lang="en-US" dirty="0"/>
            <a:t> </a:t>
          </a:r>
          <a:r>
            <a:rPr lang="en-US" i="1" dirty="0"/>
            <a:t>“</a:t>
          </a:r>
          <a:r>
            <a:rPr lang="en-US" i="1" dirty="0" err="1"/>
            <a:t>tứ</a:t>
          </a:r>
          <a:r>
            <a:rPr lang="en-US" i="1" dirty="0"/>
            <a:t> </a:t>
          </a:r>
          <a:r>
            <a:rPr lang="en-US" i="1" dirty="0" err="1"/>
            <a:t>bất</a:t>
          </a:r>
          <a:r>
            <a:rPr lang="en-US" i="1" dirty="0"/>
            <a:t>”</a:t>
          </a:r>
          <a:r>
            <a:rPr lang="en-US" dirty="0"/>
            <a:t> .</a:t>
          </a:r>
        </a:p>
      </dgm:t>
    </dgm:pt>
    <dgm:pt modelId="{8CF50C29-09CE-40B8-BD0F-FC6753D7C3BF}" type="parTrans" cxnId="{0FCF4661-EE30-453A-A979-E71A3ADDC2E0}">
      <dgm:prSet/>
      <dgm:spPr/>
      <dgm:t>
        <a:bodyPr/>
        <a:lstStyle/>
        <a:p>
          <a:endParaRPr lang="en-US"/>
        </a:p>
      </dgm:t>
    </dgm:pt>
    <dgm:pt modelId="{2455AF53-77C6-4704-A725-FB3A528EF1A8}" type="sibTrans" cxnId="{0FCF4661-EE30-453A-A979-E71A3ADDC2E0}">
      <dgm:prSet/>
      <dgm:spPr/>
      <dgm:t>
        <a:bodyPr/>
        <a:lstStyle/>
        <a:p>
          <a:endParaRPr lang="en-US"/>
        </a:p>
      </dgm:t>
    </dgm:pt>
    <dgm:pt modelId="{46162C50-C0DA-49EF-A389-CA4F30D36D90}">
      <dgm:prSet phldrT="[Text]"/>
      <dgm:spPr/>
      <dgm:t>
        <a:bodyPr/>
        <a:lstStyle/>
        <a:p>
          <a:r>
            <a:rPr lang="vi-VN" b="0" i="0" dirty="0">
              <a:solidFill>
                <a:srgbClr val="FF0000"/>
              </a:solidFill>
            </a:rPr>
            <a:t>Thời Gia Long chia nước ta làm 3 vùng:</a:t>
          </a:r>
          <a:r>
            <a:rPr lang="vi-VN" b="0" i="0" dirty="0"/>
            <a:t> Bắc Thành, Gia Định Thành và các Trực doanh (Trung Bộ) do triều đình trực tiếp cai quản</a:t>
          </a:r>
          <a:endParaRPr lang="en-US" dirty="0"/>
        </a:p>
      </dgm:t>
    </dgm:pt>
    <dgm:pt modelId="{6D8D4118-0DFC-41FD-B29F-37D353BFFC0C}" type="parTrans" cxnId="{8F1A3184-DF5A-44E0-BC5B-2C4C8426F4F6}">
      <dgm:prSet/>
      <dgm:spPr/>
      <dgm:t>
        <a:bodyPr/>
        <a:lstStyle/>
        <a:p>
          <a:endParaRPr lang="en-US"/>
        </a:p>
      </dgm:t>
    </dgm:pt>
    <dgm:pt modelId="{903401E4-A475-43E0-9769-ACCE946B24F4}" type="sibTrans" cxnId="{8F1A3184-DF5A-44E0-BC5B-2C4C8426F4F6}">
      <dgm:prSet/>
      <dgm:spPr/>
      <dgm:t>
        <a:bodyPr/>
        <a:lstStyle/>
        <a:p>
          <a:endParaRPr lang="en-US"/>
        </a:p>
      </dgm:t>
    </dgm:pt>
    <dgm:pt modelId="{5B3AC4A1-2890-4ABF-9273-EC23EF3B008B}">
      <dgm:prSet phldrT="[Text]"/>
      <dgm:spPr/>
      <dgm:t>
        <a:bodyPr/>
        <a:lstStyle/>
        <a:p>
          <a:r>
            <a:rPr lang="en-US" b="0" i="0" dirty="0" err="1"/>
            <a:t>Tuyển</a:t>
          </a:r>
          <a:r>
            <a:rPr lang="en-US" b="0" i="0" dirty="0"/>
            <a:t> </a:t>
          </a:r>
          <a:r>
            <a:rPr lang="en-US" b="0" i="0" dirty="0" err="1"/>
            <a:t>chọn</a:t>
          </a:r>
          <a:r>
            <a:rPr lang="en-US" b="0" i="0" dirty="0"/>
            <a:t> </a:t>
          </a:r>
          <a:r>
            <a:rPr lang="en-US" b="0" i="0" dirty="0" err="1"/>
            <a:t>quan</a:t>
          </a:r>
          <a:r>
            <a:rPr lang="en-US" b="0" i="0" dirty="0"/>
            <a:t> </a:t>
          </a:r>
          <a:r>
            <a:rPr lang="en-US" b="0" i="0" dirty="0" err="1"/>
            <a:t>lại</a:t>
          </a:r>
          <a:r>
            <a:rPr lang="en-US" b="0" i="0" dirty="0"/>
            <a:t>: </a:t>
          </a:r>
          <a:r>
            <a:rPr lang="en-US" b="0" i="0" dirty="0" err="1"/>
            <a:t>thông</a:t>
          </a:r>
          <a:r>
            <a:rPr lang="en-US" b="0" i="0" dirty="0"/>
            <a:t> qua </a:t>
          </a:r>
          <a:r>
            <a:rPr lang="en-US" b="0" i="0" dirty="0" err="1"/>
            <a:t>giáo</a:t>
          </a:r>
          <a:r>
            <a:rPr lang="en-US" b="0" i="0" dirty="0"/>
            <a:t> </a:t>
          </a:r>
          <a:r>
            <a:rPr lang="en-US" b="0" i="0" dirty="0" err="1"/>
            <a:t>dục</a:t>
          </a:r>
          <a:r>
            <a:rPr lang="en-US" b="0" i="0" dirty="0"/>
            <a:t>, </a:t>
          </a:r>
          <a:r>
            <a:rPr lang="en-US" b="0" i="0" dirty="0" err="1"/>
            <a:t>khoa</a:t>
          </a:r>
          <a:r>
            <a:rPr lang="en-US" b="0" i="0" dirty="0"/>
            <a:t> </a:t>
          </a:r>
          <a:r>
            <a:rPr lang="en-US" b="0" i="0" dirty="0" err="1"/>
            <a:t>cử</a:t>
          </a:r>
          <a:endParaRPr lang="en-US" dirty="0"/>
        </a:p>
      </dgm:t>
    </dgm:pt>
    <dgm:pt modelId="{7D6A7C10-B4F7-4CA9-948A-E16EEFF29B76}" type="parTrans" cxnId="{68C13C8D-1E89-470E-98AC-5B079B6BF6BF}">
      <dgm:prSet/>
      <dgm:spPr/>
      <dgm:t>
        <a:bodyPr/>
        <a:lstStyle/>
        <a:p>
          <a:endParaRPr lang="en-US"/>
        </a:p>
      </dgm:t>
    </dgm:pt>
    <dgm:pt modelId="{73DB4B42-41CC-45BC-8E20-5F853DECFA17}" type="sibTrans" cxnId="{68C13C8D-1E89-470E-98AC-5B079B6BF6BF}">
      <dgm:prSet/>
      <dgm:spPr/>
      <dgm:t>
        <a:bodyPr/>
        <a:lstStyle/>
        <a:p>
          <a:endParaRPr lang="en-US"/>
        </a:p>
      </dgm:t>
    </dgm:pt>
    <dgm:pt modelId="{C4D09B47-027C-4CFB-8FAB-3606BC935862}">
      <dgm:prSet phldrT="[Text]"/>
      <dgm:spPr/>
      <dgm:t>
        <a:bodyPr/>
        <a:lstStyle/>
        <a:p>
          <a:r>
            <a:rPr lang="en-US" b="0" i="0" dirty="0" err="1"/>
            <a:t>Luật</a:t>
          </a:r>
          <a:r>
            <a:rPr lang="en-US" b="0" i="0" dirty="0"/>
            <a:t> </a:t>
          </a:r>
          <a:r>
            <a:rPr lang="en-US" b="0" i="0" dirty="0" err="1"/>
            <a:t>pháp:</a:t>
          </a:r>
          <a:r>
            <a:rPr lang="en-US" dirty="0" err="1"/>
            <a:t>Năm</a:t>
          </a:r>
          <a:r>
            <a:rPr lang="en-US" dirty="0"/>
            <a:t> 1815, Gia Long ban </a:t>
          </a:r>
          <a:r>
            <a:rPr lang="en-US" dirty="0" err="1"/>
            <a:t>hành</a:t>
          </a:r>
          <a:r>
            <a:rPr lang="en-US" dirty="0"/>
            <a:t> </a:t>
          </a:r>
          <a:r>
            <a:rPr lang="en-US" dirty="0" err="1"/>
            <a:t>bộ</a:t>
          </a:r>
          <a:r>
            <a:rPr lang="en-US" dirty="0"/>
            <a:t> </a:t>
          </a:r>
          <a:r>
            <a:rPr lang="en-US" dirty="0" err="1"/>
            <a:t>luật</a:t>
          </a:r>
          <a:r>
            <a:rPr lang="en-US" dirty="0"/>
            <a:t> </a:t>
          </a:r>
          <a:r>
            <a:rPr lang="en-US" dirty="0" err="1"/>
            <a:t>mới</a:t>
          </a:r>
          <a:r>
            <a:rPr lang="en-US" dirty="0"/>
            <a:t> (</a:t>
          </a:r>
          <a:r>
            <a:rPr lang="en-US" dirty="0" err="1"/>
            <a:t>thường</a:t>
          </a:r>
          <a:r>
            <a:rPr lang="en-US" dirty="0"/>
            <a:t> </a:t>
          </a:r>
          <a:r>
            <a:rPr lang="en-US" dirty="0" err="1"/>
            <a:t>gọi</a:t>
          </a:r>
          <a:r>
            <a:rPr lang="en-US" dirty="0"/>
            <a:t> </a:t>
          </a:r>
          <a:r>
            <a:rPr lang="en-US" dirty="0" err="1"/>
            <a:t>là</a:t>
          </a:r>
          <a:r>
            <a:rPr lang="en-US" dirty="0"/>
            <a:t> </a:t>
          </a:r>
          <a:r>
            <a:rPr lang="en-US" dirty="0" err="1"/>
            <a:t>luật</a:t>
          </a:r>
          <a:r>
            <a:rPr lang="en-US" dirty="0"/>
            <a:t> Gia Long), </a:t>
          </a:r>
          <a:r>
            <a:rPr lang="en-US" dirty="0" err="1"/>
            <a:t>gồm</a:t>
          </a:r>
          <a:r>
            <a:rPr lang="en-US" dirty="0"/>
            <a:t> 398 </a:t>
          </a:r>
          <a:r>
            <a:rPr lang="en-US" dirty="0" err="1"/>
            <a:t>điều</a:t>
          </a:r>
          <a:r>
            <a:rPr lang="en-US" dirty="0"/>
            <a:t> </a:t>
          </a:r>
          <a:r>
            <a:rPr lang="en-US" dirty="0" err="1"/>
            <a:t>và</a:t>
          </a:r>
          <a:r>
            <a:rPr lang="en-US" dirty="0"/>
            <a:t> 30 </a:t>
          </a:r>
          <a:r>
            <a:rPr lang="en-US" dirty="0" err="1"/>
            <a:t>điều</a:t>
          </a:r>
          <a:r>
            <a:rPr lang="en-US" dirty="0"/>
            <a:t> </a:t>
          </a:r>
          <a:r>
            <a:rPr lang="en-US" dirty="0" err="1"/>
            <a:t>tạp</a:t>
          </a:r>
          <a:r>
            <a:rPr lang="en-US" dirty="0"/>
            <a:t> </a:t>
          </a:r>
          <a:r>
            <a:rPr lang="en-US" dirty="0" err="1"/>
            <a:t>tụng,</a:t>
          </a:r>
          <a:r>
            <a:rPr lang="en-US" b="0" i="0" dirty="0" err="1"/>
            <a:t>hà</a:t>
          </a:r>
          <a:r>
            <a:rPr lang="en-US" b="0" i="0" dirty="0"/>
            <a:t> </a:t>
          </a:r>
          <a:r>
            <a:rPr lang="en-US" b="0" i="0" dirty="0" err="1"/>
            <a:t>khắc</a:t>
          </a:r>
          <a:r>
            <a:rPr lang="en-US" b="0" i="0" dirty="0"/>
            <a:t>, qui </a:t>
          </a:r>
          <a:r>
            <a:rPr lang="en-US" b="0" i="0" dirty="0" err="1"/>
            <a:t>định</a:t>
          </a:r>
          <a:r>
            <a:rPr lang="en-US" b="0" i="0" dirty="0"/>
            <a:t> </a:t>
          </a:r>
          <a:r>
            <a:rPr lang="en-US" b="0" i="0" dirty="0" err="1"/>
            <a:t>chặt</a:t>
          </a:r>
          <a:r>
            <a:rPr lang="en-US" b="0" i="0" dirty="0"/>
            <a:t> </a:t>
          </a:r>
          <a:r>
            <a:rPr lang="en-US" b="0" i="0" dirty="0" err="1"/>
            <a:t>chẽ</a:t>
          </a:r>
          <a:r>
            <a:rPr lang="en-US" b="0" i="0" dirty="0"/>
            <a:t> </a:t>
          </a:r>
          <a:endParaRPr lang="en-US" dirty="0"/>
        </a:p>
      </dgm:t>
    </dgm:pt>
    <dgm:pt modelId="{939D1C74-522F-45ED-8065-01F2322B03B0}" type="parTrans" cxnId="{0324CB66-C302-452C-A5B9-01F421DCB684}">
      <dgm:prSet/>
      <dgm:spPr/>
      <dgm:t>
        <a:bodyPr/>
        <a:lstStyle/>
        <a:p>
          <a:endParaRPr lang="en-US"/>
        </a:p>
      </dgm:t>
    </dgm:pt>
    <dgm:pt modelId="{853F210D-6BAE-4069-972E-171C30944FBC}" type="sibTrans" cxnId="{0324CB66-C302-452C-A5B9-01F421DCB684}">
      <dgm:prSet/>
      <dgm:spPr/>
      <dgm:t>
        <a:bodyPr/>
        <a:lstStyle/>
        <a:p>
          <a:endParaRPr lang="en-US"/>
        </a:p>
      </dgm:t>
    </dgm:pt>
    <dgm:pt modelId="{03815D7F-1D9D-42D2-B14F-7CF9BFAF5D01}" type="pres">
      <dgm:prSet presAssocID="{FF615145-8FA7-48E0-B4DF-73C5E82EFBE2}" presName="Name0" presStyleCnt="0">
        <dgm:presLayoutVars>
          <dgm:dir/>
          <dgm:animLvl val="lvl"/>
          <dgm:resizeHandles val="exact"/>
        </dgm:presLayoutVars>
      </dgm:prSet>
      <dgm:spPr/>
    </dgm:pt>
    <dgm:pt modelId="{CA79BD43-57E0-4E85-A38F-30BB3EAA1E46}" type="pres">
      <dgm:prSet presAssocID="{9A7B1A0E-3B58-4D78-B480-132B2C81D8B5}" presName="linNode" presStyleCnt="0"/>
      <dgm:spPr/>
    </dgm:pt>
    <dgm:pt modelId="{3C5FA448-C8D7-4FCB-BD99-4BF0B9A1FA2C}" type="pres">
      <dgm:prSet presAssocID="{9A7B1A0E-3B58-4D78-B480-132B2C81D8B5}" presName="parentText" presStyleLbl="node1" presStyleIdx="0" presStyleCnt="1" custScaleX="54310">
        <dgm:presLayoutVars>
          <dgm:chMax val="1"/>
          <dgm:bulletEnabled val="1"/>
        </dgm:presLayoutVars>
      </dgm:prSet>
      <dgm:spPr/>
    </dgm:pt>
    <dgm:pt modelId="{7455C0C0-0889-4491-9108-A6A0477B6793}" type="pres">
      <dgm:prSet presAssocID="{9A7B1A0E-3B58-4D78-B480-132B2C81D8B5}" presName="descendantText" presStyleLbl="alignAccFollowNode1" presStyleIdx="0" presStyleCnt="1" custScaleX="134394">
        <dgm:presLayoutVars>
          <dgm:bulletEnabled val="1"/>
        </dgm:presLayoutVars>
      </dgm:prSet>
      <dgm:spPr/>
    </dgm:pt>
  </dgm:ptLst>
  <dgm:cxnLst>
    <dgm:cxn modelId="{FFE37A06-5E9F-4339-AC27-4518C598E83B}" srcId="{FF615145-8FA7-48E0-B4DF-73C5E82EFBE2}" destId="{9A7B1A0E-3B58-4D78-B480-132B2C81D8B5}" srcOrd="0" destOrd="0" parTransId="{C635CE0C-8CD5-49DF-81A5-467603510880}" sibTransId="{6C1020BD-0DD4-4C1F-ABA8-E56BCE070366}"/>
    <dgm:cxn modelId="{2185E038-A7F3-448A-953D-7A0C381D614F}" type="presOf" srcId="{5B3AC4A1-2890-4ABF-9273-EC23EF3B008B}" destId="{7455C0C0-0889-4491-9108-A6A0477B6793}" srcOrd="0" destOrd="2" presId="urn:microsoft.com/office/officeart/2005/8/layout/vList5"/>
    <dgm:cxn modelId="{0FCF4661-EE30-453A-A979-E71A3ADDC2E0}" srcId="{9A7B1A0E-3B58-4D78-B480-132B2C81D8B5}" destId="{CAF57B08-7583-49ED-9302-24D91D22E50E}" srcOrd="0" destOrd="0" parTransId="{8CF50C29-09CE-40B8-BD0F-FC6753D7C3BF}" sibTransId="{2455AF53-77C6-4704-A725-FB3A528EF1A8}"/>
    <dgm:cxn modelId="{0324CB66-C302-452C-A5B9-01F421DCB684}" srcId="{9A7B1A0E-3B58-4D78-B480-132B2C81D8B5}" destId="{C4D09B47-027C-4CFB-8FAB-3606BC935862}" srcOrd="3" destOrd="0" parTransId="{939D1C74-522F-45ED-8065-01F2322B03B0}" sibTransId="{853F210D-6BAE-4069-972E-171C30944FBC}"/>
    <dgm:cxn modelId="{D3F53454-4B24-4EED-B863-4EAEFFD829D4}" type="presOf" srcId="{9A7B1A0E-3B58-4D78-B480-132B2C81D8B5}" destId="{3C5FA448-C8D7-4FCB-BD99-4BF0B9A1FA2C}" srcOrd="0" destOrd="0" presId="urn:microsoft.com/office/officeart/2005/8/layout/vList5"/>
    <dgm:cxn modelId="{8F1A3184-DF5A-44E0-BC5B-2C4C8426F4F6}" srcId="{9A7B1A0E-3B58-4D78-B480-132B2C81D8B5}" destId="{46162C50-C0DA-49EF-A389-CA4F30D36D90}" srcOrd="1" destOrd="0" parTransId="{6D8D4118-0DFC-41FD-B29F-37D353BFFC0C}" sibTransId="{903401E4-A475-43E0-9769-ACCE946B24F4}"/>
    <dgm:cxn modelId="{ECD3DE88-8C01-428B-9F18-1D1A30C5C98D}" type="presOf" srcId="{46162C50-C0DA-49EF-A389-CA4F30D36D90}" destId="{7455C0C0-0889-4491-9108-A6A0477B6793}" srcOrd="0" destOrd="1" presId="urn:microsoft.com/office/officeart/2005/8/layout/vList5"/>
    <dgm:cxn modelId="{68C13C8D-1E89-470E-98AC-5B079B6BF6BF}" srcId="{9A7B1A0E-3B58-4D78-B480-132B2C81D8B5}" destId="{5B3AC4A1-2890-4ABF-9273-EC23EF3B008B}" srcOrd="2" destOrd="0" parTransId="{7D6A7C10-B4F7-4CA9-948A-E16EEFF29B76}" sibTransId="{73DB4B42-41CC-45BC-8E20-5F853DECFA17}"/>
    <dgm:cxn modelId="{7316C2B8-0128-4FD9-897A-0BA1E84BC180}" type="presOf" srcId="{CAF57B08-7583-49ED-9302-24D91D22E50E}" destId="{7455C0C0-0889-4491-9108-A6A0477B6793}" srcOrd="0" destOrd="0" presId="urn:microsoft.com/office/officeart/2005/8/layout/vList5"/>
    <dgm:cxn modelId="{8AB248D0-F008-4ECB-828B-EA31110E077C}" type="presOf" srcId="{FF615145-8FA7-48E0-B4DF-73C5E82EFBE2}" destId="{03815D7F-1D9D-42D2-B14F-7CF9BFAF5D01}" srcOrd="0" destOrd="0" presId="urn:microsoft.com/office/officeart/2005/8/layout/vList5"/>
    <dgm:cxn modelId="{2E7B0FE4-4AC7-41DE-BE0F-D6395EEB0B35}" type="presOf" srcId="{C4D09B47-027C-4CFB-8FAB-3606BC935862}" destId="{7455C0C0-0889-4491-9108-A6A0477B6793}" srcOrd="0" destOrd="3" presId="urn:microsoft.com/office/officeart/2005/8/layout/vList5"/>
    <dgm:cxn modelId="{6D6A60C3-D511-45CF-9104-993D89E8530B}" type="presParOf" srcId="{03815D7F-1D9D-42D2-B14F-7CF9BFAF5D01}" destId="{CA79BD43-57E0-4E85-A38F-30BB3EAA1E46}" srcOrd="0" destOrd="0" presId="urn:microsoft.com/office/officeart/2005/8/layout/vList5"/>
    <dgm:cxn modelId="{EFFCE4C6-9421-4753-91FB-79A57478C4EE}" type="presParOf" srcId="{CA79BD43-57E0-4E85-A38F-30BB3EAA1E46}" destId="{3C5FA448-C8D7-4FCB-BD99-4BF0B9A1FA2C}" srcOrd="0" destOrd="0" presId="urn:microsoft.com/office/officeart/2005/8/layout/vList5"/>
    <dgm:cxn modelId="{B3EF5DAF-8080-4DF1-B3F8-3FECE4284833}" type="presParOf" srcId="{CA79BD43-57E0-4E85-A38F-30BB3EAA1E46}" destId="{7455C0C0-0889-4491-9108-A6A0477B679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FD4F3178-ACB3-4C87-B8F7-31AAD439608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6544FCA-7AEA-4785-8C66-809538F66B07}">
      <dgm:prSet phldrT="[Text]" custT="1"/>
      <dgm:spPr>
        <a:solidFill>
          <a:srgbClr val="002060"/>
        </a:solidFill>
      </dgm:spPr>
      <dgm:t>
        <a:bodyPr/>
        <a:lstStyle/>
        <a:p>
          <a:pPr algn="just"/>
          <a:r>
            <a:rPr lang="en-US" sz="2800" dirty="0" err="1"/>
            <a:t>Quân</a:t>
          </a:r>
          <a:r>
            <a:rPr lang="en-US" sz="2800" dirty="0"/>
            <a:t> </a:t>
          </a:r>
          <a:r>
            <a:rPr lang="en-US" sz="2800" dirty="0" err="1"/>
            <a:t>đội</a:t>
          </a:r>
          <a:endParaRPr lang="en-US" sz="2800" dirty="0"/>
        </a:p>
      </dgm:t>
    </dgm:pt>
    <dgm:pt modelId="{A05338A4-65A5-4A07-B865-772BBBC6B707}" type="parTrans" cxnId="{B312016F-4465-48B7-B470-BAB210F758D8}">
      <dgm:prSet/>
      <dgm:spPr/>
      <dgm:t>
        <a:bodyPr/>
        <a:lstStyle/>
        <a:p>
          <a:pPr algn="just"/>
          <a:endParaRPr lang="en-US"/>
        </a:p>
      </dgm:t>
    </dgm:pt>
    <dgm:pt modelId="{E92EEC6A-6658-438A-99DA-197D94B6D9A5}" type="sibTrans" cxnId="{B312016F-4465-48B7-B470-BAB210F758D8}">
      <dgm:prSet/>
      <dgm:spPr/>
      <dgm:t>
        <a:bodyPr/>
        <a:lstStyle/>
        <a:p>
          <a:pPr algn="just"/>
          <a:endParaRPr lang="en-US"/>
        </a:p>
      </dgm:t>
    </dgm:pt>
    <dgm:pt modelId="{11A169E2-E21E-4688-AC22-D8813FA40C45}">
      <dgm:prSet phldrT="[Text]" custT="1"/>
      <dgm:spPr>
        <a:solidFill>
          <a:schemeClr val="accent6">
            <a:lumMod val="50000"/>
            <a:alpha val="90000"/>
          </a:schemeClr>
        </a:solidFill>
      </dgm:spPr>
      <dgm:t>
        <a:bodyPr/>
        <a:lstStyle/>
        <a:p>
          <a:pPr algn="just"/>
          <a:r>
            <a:rPr lang="en-US" sz="2800" dirty="0" err="1">
              <a:solidFill>
                <a:schemeClr val="bg1"/>
              </a:solidFill>
            </a:rPr>
            <a:t>Được</a:t>
          </a:r>
          <a:r>
            <a:rPr lang="en-US" sz="2800" dirty="0">
              <a:solidFill>
                <a:schemeClr val="bg1"/>
              </a:solidFill>
            </a:rPr>
            <a:t> </a:t>
          </a:r>
          <a:r>
            <a:rPr lang="en-US" sz="2800" dirty="0" err="1">
              <a:solidFill>
                <a:schemeClr val="bg1"/>
              </a:solidFill>
            </a:rPr>
            <a:t>tổ</a:t>
          </a:r>
          <a:r>
            <a:rPr lang="en-US" sz="2800" dirty="0">
              <a:solidFill>
                <a:schemeClr val="bg1"/>
              </a:solidFill>
            </a:rPr>
            <a:t> </a:t>
          </a:r>
          <a:r>
            <a:rPr lang="en-US" sz="2800" dirty="0" err="1">
              <a:solidFill>
                <a:schemeClr val="bg1"/>
              </a:solidFill>
            </a:rPr>
            <a:t>chức</a:t>
          </a:r>
          <a:r>
            <a:rPr lang="en-US" sz="2800" dirty="0">
              <a:solidFill>
                <a:schemeClr val="bg1"/>
              </a:solidFill>
            </a:rPr>
            <a:t> </a:t>
          </a:r>
          <a:r>
            <a:rPr lang="en-US" sz="2800" dirty="0" err="1">
              <a:solidFill>
                <a:schemeClr val="bg1"/>
              </a:solidFill>
            </a:rPr>
            <a:t>lại</a:t>
          </a:r>
          <a:r>
            <a:rPr lang="en-US" sz="2800" dirty="0">
              <a:solidFill>
                <a:schemeClr val="bg1"/>
              </a:solidFill>
            </a:rPr>
            <a:t> </a:t>
          </a:r>
          <a:r>
            <a:rPr lang="en-US" sz="2800" dirty="0" err="1">
              <a:solidFill>
                <a:schemeClr val="bg1"/>
              </a:solidFill>
            </a:rPr>
            <a:t>rất</a:t>
          </a:r>
          <a:r>
            <a:rPr lang="en-US" sz="2800" dirty="0">
              <a:solidFill>
                <a:schemeClr val="bg1"/>
              </a:solidFill>
            </a:rPr>
            <a:t> </a:t>
          </a:r>
          <a:r>
            <a:rPr lang="en-US" sz="2800" dirty="0" err="1">
              <a:solidFill>
                <a:schemeClr val="bg1"/>
              </a:solidFill>
            </a:rPr>
            <a:t>đông</a:t>
          </a:r>
          <a:r>
            <a:rPr lang="en-US" sz="2800" dirty="0">
              <a:solidFill>
                <a:schemeClr val="bg1"/>
              </a:solidFill>
            </a:rPr>
            <a:t>, </a:t>
          </a:r>
          <a:r>
            <a:rPr lang="en-US" sz="2800" dirty="0" err="1">
              <a:solidFill>
                <a:schemeClr val="bg1"/>
              </a:solidFill>
            </a:rPr>
            <a:t>vừa</a:t>
          </a:r>
          <a:r>
            <a:rPr lang="en-US" sz="2800" dirty="0">
              <a:solidFill>
                <a:schemeClr val="bg1"/>
              </a:solidFill>
            </a:rPr>
            <a:t> </a:t>
          </a:r>
          <a:r>
            <a:rPr lang="en-US" sz="2800" dirty="0" err="1">
              <a:solidFill>
                <a:schemeClr val="bg1"/>
              </a:solidFill>
            </a:rPr>
            <a:t>theo</a:t>
          </a:r>
          <a:r>
            <a:rPr lang="en-US" sz="2800" dirty="0">
              <a:solidFill>
                <a:schemeClr val="bg1"/>
              </a:solidFill>
            </a:rPr>
            <a:t> </a:t>
          </a:r>
          <a:r>
            <a:rPr lang="en-US" sz="2800" dirty="0" err="1">
              <a:solidFill>
                <a:schemeClr val="bg1"/>
              </a:solidFill>
            </a:rPr>
            <a:t>chế</a:t>
          </a:r>
          <a:r>
            <a:rPr lang="en-US" sz="2800" dirty="0">
              <a:solidFill>
                <a:schemeClr val="bg1"/>
              </a:solidFill>
            </a:rPr>
            <a:t> </a:t>
          </a:r>
          <a:r>
            <a:rPr lang="en-US" sz="2800" dirty="0" err="1">
              <a:solidFill>
                <a:schemeClr val="bg1"/>
              </a:solidFill>
            </a:rPr>
            <a:t>độ</a:t>
          </a:r>
          <a:r>
            <a:rPr lang="en-US" sz="2800" dirty="0">
              <a:solidFill>
                <a:schemeClr val="bg1"/>
              </a:solidFill>
            </a:rPr>
            <a:t> </a:t>
          </a:r>
          <a:r>
            <a:rPr lang="en-US" sz="2800" dirty="0" err="1">
              <a:solidFill>
                <a:schemeClr val="bg1"/>
              </a:solidFill>
            </a:rPr>
            <a:t>nghĩa</a:t>
          </a:r>
          <a:r>
            <a:rPr lang="en-US" sz="2800" dirty="0">
              <a:solidFill>
                <a:schemeClr val="bg1"/>
              </a:solidFill>
            </a:rPr>
            <a:t> </a:t>
          </a:r>
          <a:r>
            <a:rPr lang="en-US" sz="2800" dirty="0" err="1">
              <a:solidFill>
                <a:schemeClr val="bg1"/>
              </a:solidFill>
            </a:rPr>
            <a:t>vụ</a:t>
          </a:r>
          <a:r>
            <a:rPr lang="en-US" sz="2800" dirty="0">
              <a:solidFill>
                <a:schemeClr val="bg1"/>
              </a:solidFill>
            </a:rPr>
            <a:t>, </a:t>
          </a:r>
          <a:r>
            <a:rPr lang="en-US" sz="2800" dirty="0" err="1">
              <a:solidFill>
                <a:schemeClr val="bg1"/>
              </a:solidFill>
            </a:rPr>
            <a:t>vừa</a:t>
          </a:r>
          <a:r>
            <a:rPr lang="en-US" sz="2800" dirty="0">
              <a:solidFill>
                <a:schemeClr val="bg1"/>
              </a:solidFill>
            </a:rPr>
            <a:t> </a:t>
          </a:r>
          <a:r>
            <a:rPr lang="en-US" sz="2800" dirty="0" err="1">
              <a:solidFill>
                <a:schemeClr val="bg1"/>
              </a:solidFill>
            </a:rPr>
            <a:t>phải</a:t>
          </a:r>
          <a:r>
            <a:rPr lang="en-US" sz="2800" dirty="0">
              <a:solidFill>
                <a:schemeClr val="bg1"/>
              </a:solidFill>
            </a:rPr>
            <a:t> </a:t>
          </a:r>
          <a:r>
            <a:rPr lang="en-US" sz="2800" dirty="0" err="1">
              <a:solidFill>
                <a:schemeClr val="bg1"/>
              </a:solidFill>
            </a:rPr>
            <a:t>phục</a:t>
          </a:r>
          <a:r>
            <a:rPr lang="en-US" sz="2800" dirty="0">
              <a:solidFill>
                <a:schemeClr val="bg1"/>
              </a:solidFill>
            </a:rPr>
            <a:t> </a:t>
          </a:r>
          <a:r>
            <a:rPr lang="en-US" sz="2800" dirty="0" err="1">
              <a:solidFill>
                <a:schemeClr val="bg1"/>
              </a:solidFill>
            </a:rPr>
            <a:t>vụ</a:t>
          </a:r>
          <a:r>
            <a:rPr lang="en-US" sz="2800" dirty="0">
              <a:solidFill>
                <a:schemeClr val="bg1"/>
              </a:solidFill>
            </a:rPr>
            <a:t> </a:t>
          </a:r>
          <a:r>
            <a:rPr lang="en-US" sz="2800" dirty="0" err="1">
              <a:solidFill>
                <a:schemeClr val="bg1"/>
              </a:solidFill>
            </a:rPr>
            <a:t>suốt</a:t>
          </a:r>
          <a:r>
            <a:rPr lang="en-US" sz="2800" dirty="0">
              <a:solidFill>
                <a:schemeClr val="bg1"/>
              </a:solidFill>
            </a:rPr>
            <a:t> </a:t>
          </a:r>
          <a:r>
            <a:rPr lang="en-US" sz="2800" dirty="0" err="1">
              <a:solidFill>
                <a:schemeClr val="bg1"/>
              </a:solidFill>
            </a:rPr>
            <a:t>đời</a:t>
          </a:r>
          <a:r>
            <a:rPr lang="en-US" sz="2800" dirty="0">
              <a:solidFill>
                <a:schemeClr val="bg1"/>
              </a:solidFill>
            </a:rPr>
            <a:t>. </a:t>
          </a:r>
          <a:r>
            <a:rPr lang="en-US" sz="2800" dirty="0" err="1">
              <a:solidFill>
                <a:schemeClr val="bg1"/>
              </a:solidFill>
            </a:rPr>
            <a:t>Tổng</a:t>
          </a:r>
          <a:r>
            <a:rPr lang="en-US" sz="2800" dirty="0">
              <a:solidFill>
                <a:schemeClr val="bg1"/>
              </a:solidFill>
            </a:rPr>
            <a:t> </a:t>
          </a:r>
          <a:r>
            <a:rPr lang="en-US" sz="2800" dirty="0" err="1">
              <a:solidFill>
                <a:schemeClr val="bg1"/>
              </a:solidFill>
            </a:rPr>
            <a:t>số</a:t>
          </a:r>
          <a:r>
            <a:rPr lang="en-US" sz="2800" dirty="0">
              <a:solidFill>
                <a:schemeClr val="bg1"/>
              </a:solidFill>
            </a:rPr>
            <a:t> </a:t>
          </a:r>
          <a:r>
            <a:rPr lang="en-US" sz="2800" dirty="0" err="1">
              <a:solidFill>
                <a:schemeClr val="bg1"/>
              </a:solidFill>
            </a:rPr>
            <a:t>lên</a:t>
          </a:r>
          <a:r>
            <a:rPr lang="en-US" sz="2800" dirty="0">
              <a:solidFill>
                <a:schemeClr val="bg1"/>
              </a:solidFill>
            </a:rPr>
            <a:t> </a:t>
          </a:r>
          <a:r>
            <a:rPr lang="en-US" sz="2800" dirty="0" err="1">
              <a:solidFill>
                <a:schemeClr val="bg1"/>
              </a:solidFill>
            </a:rPr>
            <a:t>đến</a:t>
          </a:r>
          <a:r>
            <a:rPr lang="en-US" sz="2800" dirty="0">
              <a:solidFill>
                <a:schemeClr val="bg1"/>
              </a:solidFill>
            </a:rPr>
            <a:t> 1/3 </a:t>
          </a:r>
          <a:r>
            <a:rPr lang="en-US" sz="2800" dirty="0" err="1">
              <a:solidFill>
                <a:schemeClr val="bg1"/>
              </a:solidFill>
            </a:rPr>
            <a:t>dân</a:t>
          </a:r>
          <a:r>
            <a:rPr lang="en-US" sz="2800" dirty="0">
              <a:solidFill>
                <a:schemeClr val="bg1"/>
              </a:solidFill>
            </a:rPr>
            <a:t> </a:t>
          </a:r>
          <a:r>
            <a:rPr lang="en-US" sz="2800" dirty="0" err="1">
              <a:solidFill>
                <a:schemeClr val="bg1"/>
              </a:solidFill>
            </a:rPr>
            <a:t>đinh</a:t>
          </a:r>
          <a:r>
            <a:rPr lang="en-US" sz="2800" dirty="0">
              <a:solidFill>
                <a:schemeClr val="bg1"/>
              </a:solidFill>
            </a:rPr>
            <a:t> </a:t>
          </a:r>
          <a:r>
            <a:rPr lang="en-US" sz="2800" dirty="0" err="1">
              <a:solidFill>
                <a:schemeClr val="bg1"/>
              </a:solidFill>
            </a:rPr>
            <a:t>cả</a:t>
          </a:r>
          <a:r>
            <a:rPr lang="en-US" sz="2800" dirty="0">
              <a:solidFill>
                <a:schemeClr val="bg1"/>
              </a:solidFill>
            </a:rPr>
            <a:t> </a:t>
          </a:r>
          <a:r>
            <a:rPr lang="en-US" sz="2800" dirty="0" err="1">
              <a:solidFill>
                <a:schemeClr val="bg1"/>
              </a:solidFill>
            </a:rPr>
            <a:t>nước</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chủng</a:t>
          </a:r>
          <a:r>
            <a:rPr lang="en-US" sz="2800" dirty="0">
              <a:solidFill>
                <a:schemeClr val="bg1"/>
              </a:solidFill>
            </a:rPr>
            <a:t> </a:t>
          </a:r>
          <a:r>
            <a:rPr lang="en-US" sz="2800" dirty="0" err="1">
              <a:solidFill>
                <a:schemeClr val="bg1"/>
              </a:solidFill>
            </a:rPr>
            <a:t>có</a:t>
          </a:r>
          <a:r>
            <a:rPr lang="en-US" sz="2800" dirty="0">
              <a:solidFill>
                <a:schemeClr val="bg1"/>
              </a:solidFill>
            </a:rPr>
            <a:t> </a:t>
          </a:r>
          <a:r>
            <a:rPr lang="en-US" sz="2800" dirty="0" err="1">
              <a:solidFill>
                <a:schemeClr val="bg1"/>
              </a:solidFill>
            </a:rPr>
            <a:t>đủ</a:t>
          </a:r>
          <a:r>
            <a:rPr lang="en-US" sz="2800" dirty="0">
              <a:solidFill>
                <a:schemeClr val="bg1"/>
              </a:solidFill>
            </a:rPr>
            <a:t>  </a:t>
          </a:r>
          <a:r>
            <a:rPr lang="en-US" sz="2800" dirty="0" err="1">
              <a:solidFill>
                <a:schemeClr val="bg1"/>
              </a:solidFill>
            </a:rPr>
            <a:t>loại</a:t>
          </a:r>
          <a:r>
            <a:rPr lang="en-US" sz="2800" dirty="0">
              <a:solidFill>
                <a:schemeClr val="bg1"/>
              </a:solidFill>
            </a:rPr>
            <a:t>: </a:t>
          </a:r>
          <a:r>
            <a:rPr lang="en-US" sz="2800" dirty="0" err="1">
              <a:solidFill>
                <a:schemeClr val="bg1"/>
              </a:solidFill>
            </a:rPr>
            <a:t>bộ</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thủy</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tượng</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pháo</a:t>
          </a:r>
          <a:r>
            <a:rPr lang="en-US" sz="2800" dirty="0">
              <a:solidFill>
                <a:schemeClr val="bg1"/>
              </a:solidFill>
            </a:rPr>
            <a:t> </a:t>
          </a:r>
          <a:r>
            <a:rPr lang="en-US" sz="2800" dirty="0" err="1">
              <a:solidFill>
                <a:schemeClr val="bg1"/>
              </a:solidFill>
            </a:rPr>
            <a:t>binh</a:t>
          </a:r>
          <a:r>
            <a:rPr lang="en-US" sz="2800" dirty="0">
              <a:solidFill>
                <a:schemeClr val="bg1"/>
              </a:solidFill>
            </a:rPr>
            <a:t>. Ở </a:t>
          </a:r>
          <a:r>
            <a:rPr lang="en-US" sz="2800" dirty="0" err="1">
              <a:solidFill>
                <a:schemeClr val="bg1"/>
              </a:solidFill>
            </a:rPr>
            <a:t>các</a:t>
          </a:r>
          <a:r>
            <a:rPr lang="en-US" sz="2800" dirty="0">
              <a:solidFill>
                <a:schemeClr val="bg1"/>
              </a:solidFill>
            </a:rPr>
            <a:t> </a:t>
          </a:r>
          <a:r>
            <a:rPr lang="en-US" sz="2800" dirty="0" err="1">
              <a:solidFill>
                <a:schemeClr val="bg1"/>
              </a:solidFill>
            </a:rPr>
            <a:t>tỉnh</a:t>
          </a:r>
          <a:r>
            <a:rPr lang="en-US" sz="2800" dirty="0">
              <a:solidFill>
                <a:schemeClr val="bg1"/>
              </a:solidFill>
            </a:rPr>
            <a:t> </a:t>
          </a:r>
          <a:r>
            <a:rPr lang="en-US" sz="2800" dirty="0" err="1">
              <a:solidFill>
                <a:schemeClr val="bg1"/>
              </a:solidFill>
            </a:rPr>
            <a:t>thành</a:t>
          </a:r>
          <a:r>
            <a:rPr lang="en-US" sz="2800" dirty="0">
              <a:solidFill>
                <a:schemeClr val="bg1"/>
              </a:solidFill>
            </a:rPr>
            <a:t> </a:t>
          </a:r>
          <a:r>
            <a:rPr lang="en-US" sz="2800" dirty="0" err="1">
              <a:solidFill>
                <a:schemeClr val="bg1"/>
              </a:solidFill>
            </a:rPr>
            <a:t>đều</a:t>
          </a:r>
          <a:r>
            <a:rPr lang="en-US" sz="2800" dirty="0">
              <a:solidFill>
                <a:schemeClr val="bg1"/>
              </a:solidFill>
            </a:rPr>
            <a:t> </a:t>
          </a:r>
          <a:r>
            <a:rPr lang="en-US" sz="2800" dirty="0" err="1">
              <a:solidFill>
                <a:schemeClr val="bg1"/>
              </a:solidFill>
            </a:rPr>
            <a:t>được</a:t>
          </a:r>
          <a:r>
            <a:rPr lang="en-US" sz="2800" dirty="0">
              <a:solidFill>
                <a:schemeClr val="bg1"/>
              </a:solidFill>
            </a:rPr>
            <a:t> </a:t>
          </a:r>
          <a:r>
            <a:rPr lang="en-US" sz="2800" dirty="0" err="1">
              <a:solidFill>
                <a:schemeClr val="bg1"/>
              </a:solidFill>
            </a:rPr>
            <a:t>trang</a:t>
          </a:r>
          <a:r>
            <a:rPr lang="en-US" sz="2800" dirty="0">
              <a:solidFill>
                <a:schemeClr val="bg1"/>
              </a:solidFill>
            </a:rPr>
            <a:t> </a:t>
          </a:r>
          <a:r>
            <a:rPr lang="en-US" sz="2800" dirty="0" err="1">
              <a:solidFill>
                <a:schemeClr val="bg1"/>
              </a:solidFill>
            </a:rPr>
            <a:t>bị</a:t>
          </a:r>
          <a:r>
            <a:rPr lang="en-US" sz="2800" dirty="0">
              <a:solidFill>
                <a:schemeClr val="bg1"/>
              </a:solidFill>
            </a:rPr>
            <a:t> </a:t>
          </a:r>
          <a:r>
            <a:rPr lang="en-US" sz="2800" dirty="0" err="1">
              <a:solidFill>
                <a:schemeClr val="bg1"/>
              </a:solidFill>
            </a:rPr>
            <a:t>đại</a:t>
          </a:r>
          <a:r>
            <a:rPr lang="en-US" sz="2800" dirty="0">
              <a:solidFill>
                <a:schemeClr val="bg1"/>
              </a:solidFill>
            </a:rPr>
            <a:t> </a:t>
          </a:r>
          <a:r>
            <a:rPr lang="en-US" sz="2800" dirty="0" err="1">
              <a:solidFill>
                <a:schemeClr val="bg1"/>
              </a:solidFill>
            </a:rPr>
            <a:t>bác</a:t>
          </a:r>
          <a:r>
            <a:rPr lang="en-US" sz="2800" dirty="0">
              <a:solidFill>
                <a:schemeClr val="bg1"/>
              </a:solidFill>
            </a:rPr>
            <a:t>, </a:t>
          </a:r>
          <a:r>
            <a:rPr lang="en-US" sz="2800" dirty="0" err="1">
              <a:solidFill>
                <a:schemeClr val="bg1"/>
              </a:solidFill>
            </a:rPr>
            <a:t>súng</a:t>
          </a:r>
          <a:r>
            <a:rPr lang="en-US" sz="2800" dirty="0">
              <a:solidFill>
                <a:schemeClr val="bg1"/>
              </a:solidFill>
            </a:rPr>
            <a:t> </a:t>
          </a:r>
          <a:r>
            <a:rPr lang="en-US" sz="2800" dirty="0" err="1">
              <a:solidFill>
                <a:schemeClr val="bg1"/>
              </a:solidFill>
            </a:rPr>
            <a:t>cầm</a:t>
          </a:r>
          <a:r>
            <a:rPr lang="en-US" sz="2800" dirty="0">
              <a:solidFill>
                <a:schemeClr val="bg1"/>
              </a:solidFill>
            </a:rPr>
            <a:t> </a:t>
          </a:r>
          <a:r>
            <a:rPr lang="en-US" sz="2800" dirty="0" err="1">
              <a:solidFill>
                <a:schemeClr val="bg1"/>
              </a:solidFill>
            </a:rPr>
            <a:t>tay</a:t>
          </a:r>
          <a:r>
            <a:rPr lang="en-US" sz="2800" dirty="0">
              <a:solidFill>
                <a:schemeClr val="bg1"/>
              </a:solidFill>
            </a:rPr>
            <a:t>. </a:t>
          </a:r>
        </a:p>
      </dgm:t>
    </dgm:pt>
    <dgm:pt modelId="{4A39CFF8-A252-4264-875D-760978CCADCE}" type="parTrans" cxnId="{D557DA6F-2DE4-49E7-84E1-6FDBA60861AD}">
      <dgm:prSet/>
      <dgm:spPr/>
      <dgm:t>
        <a:bodyPr/>
        <a:lstStyle/>
        <a:p>
          <a:pPr algn="just"/>
          <a:endParaRPr lang="en-US"/>
        </a:p>
      </dgm:t>
    </dgm:pt>
    <dgm:pt modelId="{6F1C5048-EC58-40CE-944F-C7D8784371AA}" type="sibTrans" cxnId="{D557DA6F-2DE4-49E7-84E1-6FDBA60861AD}">
      <dgm:prSet/>
      <dgm:spPr/>
      <dgm:t>
        <a:bodyPr/>
        <a:lstStyle/>
        <a:p>
          <a:pPr algn="just"/>
          <a:endParaRPr lang="en-US"/>
        </a:p>
      </dgm:t>
    </dgm:pt>
    <dgm:pt modelId="{EEC1A7B8-AF6C-4747-BBA1-9A2B1154BC1D}">
      <dgm:prSet phldrT="[Text]" custT="1"/>
      <dgm:spPr>
        <a:solidFill>
          <a:srgbClr val="002060"/>
        </a:solidFill>
      </dgm:spPr>
      <dgm:t>
        <a:bodyPr/>
        <a:lstStyle/>
        <a:p>
          <a:pPr algn="just"/>
          <a:r>
            <a:rPr lang="en-US" sz="2800" dirty="0" err="1"/>
            <a:t>Ngoại</a:t>
          </a:r>
          <a:r>
            <a:rPr lang="en-US" sz="2800" dirty="0"/>
            <a:t> </a:t>
          </a:r>
          <a:r>
            <a:rPr lang="en-US" sz="2800" dirty="0" err="1"/>
            <a:t>giao</a:t>
          </a:r>
          <a:endParaRPr lang="en-US" sz="2800" dirty="0"/>
        </a:p>
      </dgm:t>
    </dgm:pt>
    <dgm:pt modelId="{38E74BE9-A360-47C1-8F0A-277DA0ECFA9D}" type="parTrans" cxnId="{DE6459BC-684C-404D-9ED6-273A45EB49DE}">
      <dgm:prSet/>
      <dgm:spPr/>
      <dgm:t>
        <a:bodyPr/>
        <a:lstStyle/>
        <a:p>
          <a:pPr algn="just"/>
          <a:endParaRPr lang="en-US"/>
        </a:p>
      </dgm:t>
    </dgm:pt>
    <dgm:pt modelId="{09E76C21-6D77-4134-9A14-AD69E04B7563}" type="sibTrans" cxnId="{DE6459BC-684C-404D-9ED6-273A45EB49DE}">
      <dgm:prSet/>
      <dgm:spPr/>
      <dgm:t>
        <a:bodyPr/>
        <a:lstStyle/>
        <a:p>
          <a:pPr algn="just"/>
          <a:endParaRPr lang="en-US"/>
        </a:p>
      </dgm:t>
    </dgm:pt>
    <dgm:pt modelId="{1F0BA765-7481-4673-B1AD-D04798243906}">
      <dgm:prSet phldrT="[Text]" custT="1"/>
      <dgm:spPr/>
      <dgm:t>
        <a:bodyPr/>
        <a:lstStyle/>
        <a:p>
          <a:pPr algn="just"/>
          <a:r>
            <a:rPr lang="en-US" sz="2800" b="0" i="0" dirty="0" err="1"/>
            <a:t>Thần</a:t>
          </a:r>
          <a:r>
            <a:rPr lang="en-US" sz="2800" b="0" i="0" dirty="0"/>
            <a:t> </a:t>
          </a:r>
          <a:r>
            <a:rPr lang="en-US" sz="2800" b="0" i="0" dirty="0" err="1"/>
            <a:t>phục</a:t>
          </a:r>
          <a:r>
            <a:rPr lang="en-US" sz="2800" b="0" i="0" dirty="0"/>
            <a:t> </a:t>
          </a:r>
          <a:r>
            <a:rPr lang="en-US" sz="2800" b="0" i="0" dirty="0" err="1"/>
            <a:t>nhà</a:t>
          </a:r>
          <a:r>
            <a:rPr lang="en-US" sz="2800" b="0" i="0" dirty="0"/>
            <a:t> </a:t>
          </a:r>
          <a:r>
            <a:rPr lang="en-US" sz="2800" b="0" i="0" dirty="0" err="1"/>
            <a:t>Thanh</a:t>
          </a:r>
          <a:r>
            <a:rPr lang="en-US" sz="2800" b="0" i="0" dirty="0"/>
            <a:t> (</a:t>
          </a:r>
          <a:r>
            <a:rPr lang="en-US" sz="2800" b="0" i="0" dirty="0" err="1"/>
            <a:t>Trung</a:t>
          </a:r>
          <a:r>
            <a:rPr lang="en-US" sz="2800" b="0" i="0" dirty="0"/>
            <a:t> </a:t>
          </a:r>
          <a:r>
            <a:rPr lang="en-US" sz="2800" b="0" i="0" dirty="0" err="1"/>
            <a:t>Quốc</a:t>
          </a:r>
          <a:r>
            <a:rPr lang="en-US" sz="2800" b="0" i="0" dirty="0"/>
            <a:t>).</a:t>
          </a:r>
          <a:endParaRPr lang="en-US" sz="2800" dirty="0"/>
        </a:p>
      </dgm:t>
    </dgm:pt>
    <dgm:pt modelId="{61D81458-B117-4B6A-A104-A551EFAE697C}" type="parTrans" cxnId="{1147C8A5-0A43-4A20-BB43-C80388AEE5E8}">
      <dgm:prSet/>
      <dgm:spPr/>
      <dgm:t>
        <a:bodyPr/>
        <a:lstStyle/>
        <a:p>
          <a:pPr algn="just"/>
          <a:endParaRPr lang="en-US"/>
        </a:p>
      </dgm:t>
    </dgm:pt>
    <dgm:pt modelId="{274846FB-7620-4382-A442-CAE7393E28F7}" type="sibTrans" cxnId="{1147C8A5-0A43-4A20-BB43-C80388AEE5E8}">
      <dgm:prSet/>
      <dgm:spPr/>
      <dgm:t>
        <a:bodyPr/>
        <a:lstStyle/>
        <a:p>
          <a:pPr algn="just"/>
          <a:endParaRPr lang="en-US"/>
        </a:p>
      </dgm:t>
    </dgm:pt>
    <dgm:pt modelId="{D416136C-CBAA-495A-BC69-240D77BD7391}">
      <dgm:prSet custT="1"/>
      <dgm:spPr/>
      <dgm:t>
        <a:bodyPr/>
        <a:lstStyle/>
        <a:p>
          <a:pPr algn="just"/>
          <a:r>
            <a:rPr lang="en-US" sz="2800" b="0" i="0" dirty="0"/>
            <a:t> </a:t>
          </a:r>
          <a:r>
            <a:rPr lang="en-US" sz="2800" b="0" i="0" dirty="0" err="1"/>
            <a:t>Bắt</a:t>
          </a:r>
          <a:r>
            <a:rPr lang="en-US" sz="2800" b="0" i="0" dirty="0"/>
            <a:t> </a:t>
          </a:r>
          <a:r>
            <a:rPr lang="en-US" sz="2800" b="0" i="0" dirty="0" err="1"/>
            <a:t>Lào</a:t>
          </a:r>
          <a:r>
            <a:rPr lang="en-US" sz="2800" b="0" i="0" dirty="0"/>
            <a:t>, Cam-</a:t>
          </a:r>
          <a:r>
            <a:rPr lang="en-US" sz="2800" b="0" i="0" dirty="0" err="1"/>
            <a:t>pu</a:t>
          </a:r>
          <a:r>
            <a:rPr lang="en-US" sz="2800" b="0" i="0" dirty="0"/>
            <a:t>-chia </a:t>
          </a:r>
          <a:r>
            <a:rPr lang="en-US" sz="2800" b="0" i="0" dirty="0" err="1"/>
            <a:t>thần</a:t>
          </a:r>
          <a:r>
            <a:rPr lang="en-US" sz="2800" b="0" i="0" dirty="0"/>
            <a:t> </a:t>
          </a:r>
          <a:r>
            <a:rPr lang="en-US" sz="2800" b="0" i="0" dirty="0" err="1"/>
            <a:t>phục</a:t>
          </a:r>
          <a:r>
            <a:rPr lang="en-US" sz="2800" b="0" i="0" dirty="0"/>
            <a:t>.</a:t>
          </a:r>
        </a:p>
      </dgm:t>
    </dgm:pt>
    <dgm:pt modelId="{AE178A0A-4135-4CDA-9FF9-3341BA144EA0}" type="parTrans" cxnId="{A98D8C04-9A0F-4FE1-A387-87E1BED8D48A}">
      <dgm:prSet/>
      <dgm:spPr/>
      <dgm:t>
        <a:bodyPr/>
        <a:lstStyle/>
        <a:p>
          <a:pPr algn="just"/>
          <a:endParaRPr lang="en-US"/>
        </a:p>
      </dgm:t>
    </dgm:pt>
    <dgm:pt modelId="{D8F63A95-F5D0-4471-B17D-6D5EF826F4EE}" type="sibTrans" cxnId="{A98D8C04-9A0F-4FE1-A387-87E1BED8D48A}">
      <dgm:prSet/>
      <dgm:spPr/>
      <dgm:t>
        <a:bodyPr/>
        <a:lstStyle/>
        <a:p>
          <a:pPr algn="just"/>
          <a:endParaRPr lang="en-US"/>
        </a:p>
      </dgm:t>
    </dgm:pt>
    <dgm:pt modelId="{769B62DE-D1F1-4A4A-950D-160BCD0114AE}">
      <dgm:prSet custT="1"/>
      <dgm:spPr/>
      <dgm:t>
        <a:bodyPr/>
        <a:lstStyle/>
        <a:p>
          <a:pPr algn="just"/>
          <a:r>
            <a:rPr lang="vi-VN" sz="2800" b="0" i="0" dirty="0"/>
            <a:t> Với phương Tây "đóng cửa, không chấp nhận việc đặt quan hệ ngoại giao của họ"</a:t>
          </a:r>
          <a:endParaRPr lang="en-US" sz="2800" b="0" i="0" dirty="0"/>
        </a:p>
      </dgm:t>
    </dgm:pt>
    <dgm:pt modelId="{5517B725-00FA-4D5F-8D7A-77CF0A747178}" type="parTrans" cxnId="{5F6BD44F-75E9-451B-B8CA-1DFBAAC19D53}">
      <dgm:prSet/>
      <dgm:spPr/>
      <dgm:t>
        <a:bodyPr/>
        <a:lstStyle/>
        <a:p>
          <a:pPr algn="just"/>
          <a:endParaRPr lang="en-US"/>
        </a:p>
      </dgm:t>
    </dgm:pt>
    <dgm:pt modelId="{B5C52DC1-C034-4F31-A806-5D1627DFAA8D}" type="sibTrans" cxnId="{5F6BD44F-75E9-451B-B8CA-1DFBAAC19D53}">
      <dgm:prSet/>
      <dgm:spPr/>
      <dgm:t>
        <a:bodyPr/>
        <a:lstStyle/>
        <a:p>
          <a:pPr algn="just"/>
          <a:endParaRPr lang="en-US"/>
        </a:p>
      </dgm:t>
    </dgm:pt>
    <dgm:pt modelId="{92F12F8A-B81F-457D-A7A3-78B2EA9B8FB5}" type="pres">
      <dgm:prSet presAssocID="{FD4F3178-ACB3-4C87-B8F7-31AAD439608D}" presName="Name0" presStyleCnt="0">
        <dgm:presLayoutVars>
          <dgm:dir/>
          <dgm:animLvl val="lvl"/>
          <dgm:resizeHandles val="exact"/>
        </dgm:presLayoutVars>
      </dgm:prSet>
      <dgm:spPr/>
    </dgm:pt>
    <dgm:pt modelId="{FE0727F5-AFAC-44F6-8252-5A7BC34455DB}" type="pres">
      <dgm:prSet presAssocID="{16544FCA-7AEA-4785-8C66-809538F66B07}" presName="linNode" presStyleCnt="0"/>
      <dgm:spPr/>
    </dgm:pt>
    <dgm:pt modelId="{0B5F760E-8E9A-4E13-BAAF-7AF6CB4FC64D}" type="pres">
      <dgm:prSet presAssocID="{16544FCA-7AEA-4785-8C66-809538F66B07}" presName="parentText" presStyleLbl="node1" presStyleIdx="0" presStyleCnt="2" custScaleX="860524" custLinFactNeighborX="-97948" custLinFactNeighborY="1524">
        <dgm:presLayoutVars>
          <dgm:chMax val="1"/>
          <dgm:bulletEnabled val="1"/>
        </dgm:presLayoutVars>
      </dgm:prSet>
      <dgm:spPr/>
    </dgm:pt>
    <dgm:pt modelId="{A0CCAA7A-423D-47C7-9E7E-97363E796E14}" type="pres">
      <dgm:prSet presAssocID="{16544FCA-7AEA-4785-8C66-809538F66B07}" presName="descendantText" presStyleLbl="alignAccFollowNode1" presStyleIdx="0" presStyleCnt="2" custScaleX="2000000" custScaleY="118479" custLinFactNeighborX="-50092" custLinFactNeighborY="-1272">
        <dgm:presLayoutVars>
          <dgm:bulletEnabled val="1"/>
        </dgm:presLayoutVars>
      </dgm:prSet>
      <dgm:spPr/>
    </dgm:pt>
    <dgm:pt modelId="{D592EF59-4D24-459C-8077-1542BDAD70F8}" type="pres">
      <dgm:prSet presAssocID="{E92EEC6A-6658-438A-99DA-197D94B6D9A5}" presName="sp" presStyleCnt="0"/>
      <dgm:spPr/>
    </dgm:pt>
    <dgm:pt modelId="{99210B5E-5602-45DF-A616-566480B6AED7}" type="pres">
      <dgm:prSet presAssocID="{EEC1A7B8-AF6C-4747-BBA1-9A2B1154BC1D}" presName="linNode" presStyleCnt="0"/>
      <dgm:spPr/>
    </dgm:pt>
    <dgm:pt modelId="{3E41BD8D-6780-4D83-B3ED-A7FEB10FFBAC}" type="pres">
      <dgm:prSet presAssocID="{EEC1A7B8-AF6C-4747-BBA1-9A2B1154BC1D}" presName="parentText" presStyleLbl="node1" presStyleIdx="1" presStyleCnt="2" custScaleX="280725" custLinFactNeighborX="-28177" custLinFactNeighborY="-1018">
        <dgm:presLayoutVars>
          <dgm:chMax val="1"/>
          <dgm:bulletEnabled val="1"/>
        </dgm:presLayoutVars>
      </dgm:prSet>
      <dgm:spPr/>
    </dgm:pt>
    <dgm:pt modelId="{580D7334-94D2-48C3-ACDF-08CB1870F398}" type="pres">
      <dgm:prSet presAssocID="{EEC1A7B8-AF6C-4747-BBA1-9A2B1154BC1D}" presName="descendantText" presStyleLbl="alignAccFollowNode1" presStyleIdx="1" presStyleCnt="2" custScaleX="590479" custLinFactNeighborX="544" custLinFactNeighborY="0">
        <dgm:presLayoutVars>
          <dgm:bulletEnabled val="1"/>
        </dgm:presLayoutVars>
      </dgm:prSet>
      <dgm:spPr/>
    </dgm:pt>
  </dgm:ptLst>
  <dgm:cxnLst>
    <dgm:cxn modelId="{A98D8C04-9A0F-4FE1-A387-87E1BED8D48A}" srcId="{EEC1A7B8-AF6C-4747-BBA1-9A2B1154BC1D}" destId="{D416136C-CBAA-495A-BC69-240D77BD7391}" srcOrd="1" destOrd="0" parTransId="{AE178A0A-4135-4CDA-9FF9-3341BA144EA0}" sibTransId="{D8F63A95-F5D0-4471-B17D-6D5EF826F4EE}"/>
    <dgm:cxn modelId="{B2A28944-2AC5-4114-B9CD-11D89C41569B}" type="presOf" srcId="{16544FCA-7AEA-4785-8C66-809538F66B07}" destId="{0B5F760E-8E9A-4E13-BAAF-7AF6CB4FC64D}" srcOrd="0" destOrd="0" presId="urn:microsoft.com/office/officeart/2005/8/layout/vList5"/>
    <dgm:cxn modelId="{B312016F-4465-48B7-B470-BAB210F758D8}" srcId="{FD4F3178-ACB3-4C87-B8F7-31AAD439608D}" destId="{16544FCA-7AEA-4785-8C66-809538F66B07}" srcOrd="0" destOrd="0" parTransId="{A05338A4-65A5-4A07-B865-772BBBC6B707}" sibTransId="{E92EEC6A-6658-438A-99DA-197D94B6D9A5}"/>
    <dgm:cxn modelId="{5F6BD44F-75E9-451B-B8CA-1DFBAAC19D53}" srcId="{EEC1A7B8-AF6C-4747-BBA1-9A2B1154BC1D}" destId="{769B62DE-D1F1-4A4A-950D-160BCD0114AE}" srcOrd="2" destOrd="0" parTransId="{5517B725-00FA-4D5F-8D7A-77CF0A747178}" sibTransId="{B5C52DC1-C034-4F31-A806-5D1627DFAA8D}"/>
    <dgm:cxn modelId="{D557DA6F-2DE4-49E7-84E1-6FDBA60861AD}" srcId="{16544FCA-7AEA-4785-8C66-809538F66B07}" destId="{11A169E2-E21E-4688-AC22-D8813FA40C45}" srcOrd="0" destOrd="0" parTransId="{4A39CFF8-A252-4264-875D-760978CCADCE}" sibTransId="{6F1C5048-EC58-40CE-944F-C7D8784371AA}"/>
    <dgm:cxn modelId="{1D21CF52-4370-4DC3-9D0E-413A0156A1E8}" type="presOf" srcId="{FD4F3178-ACB3-4C87-B8F7-31AAD439608D}" destId="{92F12F8A-B81F-457D-A7A3-78B2EA9B8FB5}" srcOrd="0" destOrd="0" presId="urn:microsoft.com/office/officeart/2005/8/layout/vList5"/>
    <dgm:cxn modelId="{B8F35D7D-1748-4D0C-B431-CD416BF5E016}" type="presOf" srcId="{EEC1A7B8-AF6C-4747-BBA1-9A2B1154BC1D}" destId="{3E41BD8D-6780-4D83-B3ED-A7FEB10FFBAC}" srcOrd="0" destOrd="0" presId="urn:microsoft.com/office/officeart/2005/8/layout/vList5"/>
    <dgm:cxn modelId="{8FA8C683-AE1B-4EF5-9949-26938BCF3C4A}" type="presOf" srcId="{1F0BA765-7481-4673-B1AD-D04798243906}" destId="{580D7334-94D2-48C3-ACDF-08CB1870F398}" srcOrd="0" destOrd="0" presId="urn:microsoft.com/office/officeart/2005/8/layout/vList5"/>
    <dgm:cxn modelId="{B7182787-1D58-4FE5-A3C8-0CE54297AEEC}" type="presOf" srcId="{769B62DE-D1F1-4A4A-950D-160BCD0114AE}" destId="{580D7334-94D2-48C3-ACDF-08CB1870F398}" srcOrd="0" destOrd="2" presId="urn:microsoft.com/office/officeart/2005/8/layout/vList5"/>
    <dgm:cxn modelId="{1147C8A5-0A43-4A20-BB43-C80388AEE5E8}" srcId="{EEC1A7B8-AF6C-4747-BBA1-9A2B1154BC1D}" destId="{1F0BA765-7481-4673-B1AD-D04798243906}" srcOrd="0" destOrd="0" parTransId="{61D81458-B117-4B6A-A104-A551EFAE697C}" sibTransId="{274846FB-7620-4382-A442-CAE7393E28F7}"/>
    <dgm:cxn modelId="{DE6459BC-684C-404D-9ED6-273A45EB49DE}" srcId="{FD4F3178-ACB3-4C87-B8F7-31AAD439608D}" destId="{EEC1A7B8-AF6C-4747-BBA1-9A2B1154BC1D}" srcOrd="1" destOrd="0" parTransId="{38E74BE9-A360-47C1-8F0A-277DA0ECFA9D}" sibTransId="{09E76C21-6D77-4134-9A14-AD69E04B7563}"/>
    <dgm:cxn modelId="{2D9439F4-5FFF-418F-B032-7248F94CC653}" type="presOf" srcId="{D416136C-CBAA-495A-BC69-240D77BD7391}" destId="{580D7334-94D2-48C3-ACDF-08CB1870F398}" srcOrd="0" destOrd="1" presId="urn:microsoft.com/office/officeart/2005/8/layout/vList5"/>
    <dgm:cxn modelId="{BF6B92F6-2931-4257-AB75-B2D5FA4C6FE5}" type="presOf" srcId="{11A169E2-E21E-4688-AC22-D8813FA40C45}" destId="{A0CCAA7A-423D-47C7-9E7E-97363E796E14}" srcOrd="0" destOrd="0" presId="urn:microsoft.com/office/officeart/2005/8/layout/vList5"/>
    <dgm:cxn modelId="{D2B45106-5E10-49B3-A156-4D7A14CB8AAA}" type="presParOf" srcId="{92F12F8A-B81F-457D-A7A3-78B2EA9B8FB5}" destId="{FE0727F5-AFAC-44F6-8252-5A7BC34455DB}" srcOrd="0" destOrd="0" presId="urn:microsoft.com/office/officeart/2005/8/layout/vList5"/>
    <dgm:cxn modelId="{8A5430AA-9E1A-4257-A951-EFE6838C889D}" type="presParOf" srcId="{FE0727F5-AFAC-44F6-8252-5A7BC34455DB}" destId="{0B5F760E-8E9A-4E13-BAAF-7AF6CB4FC64D}" srcOrd="0" destOrd="0" presId="urn:microsoft.com/office/officeart/2005/8/layout/vList5"/>
    <dgm:cxn modelId="{2C35FAA2-9FCD-47B7-842E-D5C2D2C3A5FD}" type="presParOf" srcId="{FE0727F5-AFAC-44F6-8252-5A7BC34455DB}" destId="{A0CCAA7A-423D-47C7-9E7E-97363E796E14}" srcOrd="1" destOrd="0" presId="urn:microsoft.com/office/officeart/2005/8/layout/vList5"/>
    <dgm:cxn modelId="{640ED3CF-F14C-4329-92EF-82CBB3C4D06E}" type="presParOf" srcId="{92F12F8A-B81F-457D-A7A3-78B2EA9B8FB5}" destId="{D592EF59-4D24-459C-8077-1542BDAD70F8}" srcOrd="1" destOrd="0" presId="urn:microsoft.com/office/officeart/2005/8/layout/vList5"/>
    <dgm:cxn modelId="{0B55C50A-E65C-4E7F-B0A1-4BD684EC5E92}" type="presParOf" srcId="{92F12F8A-B81F-457D-A7A3-78B2EA9B8FB5}" destId="{99210B5E-5602-45DF-A616-566480B6AED7}" srcOrd="2" destOrd="0" presId="urn:microsoft.com/office/officeart/2005/8/layout/vList5"/>
    <dgm:cxn modelId="{2AF0585A-5A65-4693-9718-1D2F29437577}" type="presParOf" srcId="{99210B5E-5602-45DF-A616-566480B6AED7}" destId="{3E41BD8D-6780-4D83-B3ED-A7FEB10FFBAC}" srcOrd="0" destOrd="0" presId="urn:microsoft.com/office/officeart/2005/8/layout/vList5"/>
    <dgm:cxn modelId="{07CA104C-00F6-479B-B6E3-A8EC0E6CB2EA}" type="presParOf" srcId="{99210B5E-5602-45DF-A616-566480B6AED7}" destId="{580D7334-94D2-48C3-ACDF-08CB1870F398}"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4DED493B-349A-40AE-8E4B-EC0DF80A326F}"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A73EE390-EBAC-4B3B-9EAF-8E0B22399E41}">
      <dgm:prSet phldrT="[Text]" custT="1"/>
      <dgm:spPr>
        <a:solidFill>
          <a:srgbClr val="00B050"/>
        </a:solidFill>
      </dgm:spPr>
      <dgm:t>
        <a:bodyPr/>
        <a:lstStyle/>
        <a:p>
          <a:r>
            <a:rPr lang="en-US" sz="3600" b="1" dirty="0"/>
            <a:t>- </a:t>
          </a:r>
          <a:r>
            <a:rPr lang="en-US" sz="3600" b="1" dirty="0" err="1"/>
            <a:t>Tình</a:t>
          </a:r>
          <a:r>
            <a:rPr lang="en-US" sz="3600" b="1" dirty="0"/>
            <a:t> </a:t>
          </a:r>
          <a:r>
            <a:rPr lang="en-US" sz="3600" b="1" dirty="0" err="1"/>
            <a:t>hình</a:t>
          </a:r>
          <a:r>
            <a:rPr lang="en-US" sz="3600" b="1" dirty="0"/>
            <a:t> </a:t>
          </a:r>
          <a:r>
            <a:rPr lang="en-US" sz="3600" b="1" dirty="0" err="1"/>
            <a:t>kinh</a:t>
          </a:r>
          <a:r>
            <a:rPr lang="en-US" sz="3600" b="1" dirty="0"/>
            <a:t> </a:t>
          </a:r>
          <a:r>
            <a:rPr lang="en-US" sz="3600" b="1" dirty="0" err="1"/>
            <a:t>tế-xã</a:t>
          </a:r>
          <a:r>
            <a:rPr lang="en-US" sz="3600" b="1" dirty="0"/>
            <a:t> </a:t>
          </a:r>
          <a:r>
            <a:rPr lang="en-US" sz="3600" b="1" dirty="0" err="1"/>
            <a:t>hội</a:t>
          </a:r>
          <a:r>
            <a:rPr lang="en-US" sz="3600" b="1" dirty="0"/>
            <a:t> </a:t>
          </a:r>
          <a:endParaRPr lang="en-US" sz="3600" dirty="0"/>
        </a:p>
      </dgm:t>
    </dgm:pt>
    <dgm:pt modelId="{78401010-7D93-4A4D-A42C-AEFD40B45CCD}" type="parTrans" cxnId="{773EB5FC-71B5-48E4-BC32-1621C9A2BAFD}">
      <dgm:prSet/>
      <dgm:spPr/>
      <dgm:t>
        <a:bodyPr/>
        <a:lstStyle/>
        <a:p>
          <a:endParaRPr lang="en-US"/>
        </a:p>
      </dgm:t>
    </dgm:pt>
    <dgm:pt modelId="{68F541BC-5C76-400A-98F0-CBE651B12317}" type="sibTrans" cxnId="{773EB5FC-71B5-48E4-BC32-1621C9A2BAFD}">
      <dgm:prSet/>
      <dgm:spPr/>
      <dgm:t>
        <a:bodyPr/>
        <a:lstStyle/>
        <a:p>
          <a:endParaRPr lang="en-US"/>
        </a:p>
      </dgm:t>
    </dgm:pt>
    <dgm:pt modelId="{B228CFCC-0D95-419A-A5CC-6EE015DFC128}">
      <dgm:prSet phldrT="[Text]" custT="1"/>
      <dgm:spPr>
        <a:solidFill>
          <a:srgbClr val="002060"/>
        </a:solidFill>
      </dgm:spPr>
      <dgm:t>
        <a:bodyPr/>
        <a:lstStyle/>
        <a:p>
          <a:r>
            <a:rPr lang="en-US" sz="3600" i="1" dirty="0" err="1"/>
            <a:t>Ruộng</a:t>
          </a:r>
          <a:r>
            <a:rPr lang="en-US" sz="3600" i="1" dirty="0"/>
            <a:t> </a:t>
          </a:r>
          <a:r>
            <a:rPr lang="en-US" sz="3600" i="1" dirty="0" err="1"/>
            <a:t>đất</a:t>
          </a:r>
          <a:r>
            <a:rPr lang="en-US" sz="3600" i="1" dirty="0"/>
            <a:t> </a:t>
          </a:r>
          <a:r>
            <a:rPr lang="en-US" sz="3600" i="1" dirty="0" err="1"/>
            <a:t>và</a:t>
          </a:r>
          <a:r>
            <a:rPr lang="en-US" sz="3600" i="1" dirty="0"/>
            <a:t> </a:t>
          </a:r>
          <a:r>
            <a:rPr lang="en-US" sz="3600" i="1" dirty="0" err="1"/>
            <a:t>Nông</a:t>
          </a:r>
          <a:r>
            <a:rPr lang="en-US" sz="3600" i="1" dirty="0"/>
            <a:t> </a:t>
          </a:r>
          <a:r>
            <a:rPr lang="en-US" sz="3600" i="1" dirty="0" err="1"/>
            <a:t>nghiệp</a:t>
          </a:r>
          <a:endParaRPr lang="en-US" sz="3600" dirty="0"/>
        </a:p>
      </dgm:t>
    </dgm:pt>
    <dgm:pt modelId="{4D33CF4A-1276-439A-99B3-CBE774CDB8F0}" type="parTrans" cxnId="{462B38A3-6108-4BBD-9261-D4BAAFA73012}">
      <dgm:prSet/>
      <dgm:spPr/>
      <dgm:t>
        <a:bodyPr/>
        <a:lstStyle/>
        <a:p>
          <a:endParaRPr lang="en-US"/>
        </a:p>
      </dgm:t>
    </dgm:pt>
    <dgm:pt modelId="{0428D364-31F1-4FBD-AB21-9D62215D5814}" type="sibTrans" cxnId="{462B38A3-6108-4BBD-9261-D4BAAFA73012}">
      <dgm:prSet/>
      <dgm:spPr/>
      <dgm:t>
        <a:bodyPr/>
        <a:lstStyle/>
        <a:p>
          <a:endParaRPr lang="en-US"/>
        </a:p>
      </dgm:t>
    </dgm:pt>
    <dgm:pt modelId="{F71D6D0F-5444-4CE0-A3E7-3324E1F4CA1C}">
      <dgm:prSet phldrT="[Text]" custT="1"/>
      <dgm:spPr>
        <a:solidFill>
          <a:srgbClr val="002060"/>
        </a:solidFill>
      </dgm:spPr>
      <dgm:t>
        <a:bodyPr/>
        <a:lstStyle/>
        <a:p>
          <a:r>
            <a:rPr lang="en-US" sz="3600" i="1" dirty="0" err="1"/>
            <a:t>Công</a:t>
          </a:r>
          <a:r>
            <a:rPr lang="en-US" sz="3600" i="1" dirty="0"/>
            <a:t> </a:t>
          </a:r>
          <a:r>
            <a:rPr lang="en-US" sz="3600" i="1" dirty="0" err="1"/>
            <a:t>thương</a:t>
          </a:r>
          <a:r>
            <a:rPr lang="en-US" sz="3600" i="1" dirty="0"/>
            <a:t> </a:t>
          </a:r>
          <a:r>
            <a:rPr lang="en-US" sz="3600" i="1" dirty="0" err="1"/>
            <a:t>nghiệp</a:t>
          </a:r>
          <a:endParaRPr lang="en-US" sz="3600" dirty="0"/>
        </a:p>
      </dgm:t>
    </dgm:pt>
    <dgm:pt modelId="{2BCED8B9-5FC2-45B5-9D66-E4B84FC5E9B3}" type="parTrans" cxnId="{8F451C40-91AE-4642-8409-499D822E04E6}">
      <dgm:prSet/>
      <dgm:spPr/>
      <dgm:t>
        <a:bodyPr/>
        <a:lstStyle/>
        <a:p>
          <a:endParaRPr lang="en-US"/>
        </a:p>
      </dgm:t>
    </dgm:pt>
    <dgm:pt modelId="{18DC6A53-A88E-47ED-BAAC-F491F58759B6}" type="sibTrans" cxnId="{8F451C40-91AE-4642-8409-499D822E04E6}">
      <dgm:prSet/>
      <dgm:spPr/>
      <dgm:t>
        <a:bodyPr/>
        <a:lstStyle/>
        <a:p>
          <a:endParaRPr lang="en-US"/>
        </a:p>
      </dgm:t>
    </dgm:pt>
    <dgm:pt modelId="{884B21C6-04AD-4CC3-94EE-CA7EDFBD6562}" type="pres">
      <dgm:prSet presAssocID="{4DED493B-349A-40AE-8E4B-EC0DF80A326F}" presName="layout" presStyleCnt="0">
        <dgm:presLayoutVars>
          <dgm:chMax/>
          <dgm:chPref/>
          <dgm:dir/>
          <dgm:animOne val="branch"/>
          <dgm:animLvl val="lvl"/>
          <dgm:resizeHandles/>
        </dgm:presLayoutVars>
      </dgm:prSet>
      <dgm:spPr/>
    </dgm:pt>
    <dgm:pt modelId="{607D8B0C-FAF2-4593-B8D2-4D984ACE8BC1}" type="pres">
      <dgm:prSet presAssocID="{A73EE390-EBAC-4B3B-9EAF-8E0B22399E41}" presName="root" presStyleCnt="0">
        <dgm:presLayoutVars>
          <dgm:chMax/>
          <dgm:chPref val="4"/>
        </dgm:presLayoutVars>
      </dgm:prSet>
      <dgm:spPr/>
    </dgm:pt>
    <dgm:pt modelId="{2DFAC485-E6EA-447B-9A51-743DC2668600}" type="pres">
      <dgm:prSet presAssocID="{A73EE390-EBAC-4B3B-9EAF-8E0B22399E41}" presName="rootComposite" presStyleCnt="0">
        <dgm:presLayoutVars/>
      </dgm:prSet>
      <dgm:spPr/>
    </dgm:pt>
    <dgm:pt modelId="{C0681645-07B3-4E3B-95FD-1974593C7F8C}" type="pres">
      <dgm:prSet presAssocID="{A73EE390-EBAC-4B3B-9EAF-8E0B22399E41}" presName="rootText" presStyleLbl="node0" presStyleIdx="0" presStyleCnt="1" custScaleY="57718">
        <dgm:presLayoutVars>
          <dgm:chMax/>
          <dgm:chPref val="4"/>
        </dgm:presLayoutVars>
      </dgm:prSet>
      <dgm:spPr/>
    </dgm:pt>
    <dgm:pt modelId="{C3FA752B-5951-4FE8-AD58-23C07B906FE4}" type="pres">
      <dgm:prSet presAssocID="{A73EE390-EBAC-4B3B-9EAF-8E0B22399E41}" presName="childShape" presStyleCnt="0">
        <dgm:presLayoutVars>
          <dgm:chMax val="0"/>
          <dgm:chPref val="0"/>
        </dgm:presLayoutVars>
      </dgm:prSet>
      <dgm:spPr/>
    </dgm:pt>
    <dgm:pt modelId="{29D12B9C-F8C6-4D61-948F-47120D001420}" type="pres">
      <dgm:prSet presAssocID="{B228CFCC-0D95-419A-A5CC-6EE015DFC128}" presName="childComposite" presStyleCnt="0">
        <dgm:presLayoutVars>
          <dgm:chMax val="0"/>
          <dgm:chPref val="0"/>
        </dgm:presLayoutVars>
      </dgm:prSet>
      <dgm:spPr/>
    </dgm:pt>
    <dgm:pt modelId="{B2DA73A9-A6B4-4B45-9E0C-94AE6E5AF30D}" type="pres">
      <dgm:prSet presAssocID="{B228CFCC-0D95-419A-A5CC-6EE015DFC128}" presName="Image" presStyleLbl="node1" presStyleIdx="0" presStyleCnt="2" custScaleX="169322" custScaleY="125146"/>
      <dgm:spPr>
        <a:blipFill>
          <a:blip xmlns:r="http://schemas.openxmlformats.org/officeDocument/2006/relationships" r:embed="rId1">
            <a:extLst>
              <a:ext uri="{28A0092B-C50C-407E-A947-70E740481C1C}">
                <a14:useLocalDpi xmlns:a14="http://schemas.microsoft.com/office/drawing/2010/main" val="0"/>
              </a:ext>
            </a:extLst>
          </a:blip>
          <a:srcRect/>
          <a:stretch>
            <a:fillRect l="-29000" r="-29000"/>
          </a:stretch>
        </a:blipFill>
      </dgm:spPr>
    </dgm:pt>
    <dgm:pt modelId="{AF9AD41C-7183-490F-A73F-DA04D2EDC719}" type="pres">
      <dgm:prSet presAssocID="{B228CFCC-0D95-419A-A5CC-6EE015DFC128}" presName="childText" presStyleLbl="lnNode1" presStyleIdx="0" presStyleCnt="2" custScaleX="84957" custScaleY="78113">
        <dgm:presLayoutVars>
          <dgm:chMax val="0"/>
          <dgm:chPref val="0"/>
          <dgm:bulletEnabled val="1"/>
        </dgm:presLayoutVars>
      </dgm:prSet>
      <dgm:spPr/>
    </dgm:pt>
    <dgm:pt modelId="{8F244CFC-CC3D-47B6-AD16-0A8D1715396E}" type="pres">
      <dgm:prSet presAssocID="{F71D6D0F-5444-4CE0-A3E7-3324E1F4CA1C}" presName="childComposite" presStyleCnt="0">
        <dgm:presLayoutVars>
          <dgm:chMax val="0"/>
          <dgm:chPref val="0"/>
        </dgm:presLayoutVars>
      </dgm:prSet>
      <dgm:spPr/>
    </dgm:pt>
    <dgm:pt modelId="{974296A2-4D09-4201-BF26-9B2A17C6F473}" type="pres">
      <dgm:prSet presAssocID="{F71D6D0F-5444-4CE0-A3E7-3324E1F4CA1C}" presName="Image" presStyleLbl="node1" presStyleIdx="1" presStyleCnt="2" custScaleX="169322" custScaleY="125146"/>
      <dgm:spPr>
        <a:blipFill>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dgm:spPr>
    </dgm:pt>
    <dgm:pt modelId="{D3C47D67-0C34-4D31-B166-86F663AF68FC}" type="pres">
      <dgm:prSet presAssocID="{F71D6D0F-5444-4CE0-A3E7-3324E1F4CA1C}" presName="childText" presStyleLbl="lnNode1" presStyleIdx="1" presStyleCnt="2" custScaleX="84957" custScaleY="78113">
        <dgm:presLayoutVars>
          <dgm:chMax val="0"/>
          <dgm:chPref val="0"/>
          <dgm:bulletEnabled val="1"/>
        </dgm:presLayoutVars>
      </dgm:prSet>
      <dgm:spPr/>
    </dgm:pt>
  </dgm:ptLst>
  <dgm:cxnLst>
    <dgm:cxn modelId="{2296FB03-4422-494A-BA71-458CD38DCFF8}" type="presOf" srcId="{F71D6D0F-5444-4CE0-A3E7-3324E1F4CA1C}" destId="{D3C47D67-0C34-4D31-B166-86F663AF68FC}" srcOrd="0" destOrd="0" presId="urn:microsoft.com/office/officeart/2008/layout/PictureAccentList"/>
    <dgm:cxn modelId="{8F451C40-91AE-4642-8409-499D822E04E6}" srcId="{A73EE390-EBAC-4B3B-9EAF-8E0B22399E41}" destId="{F71D6D0F-5444-4CE0-A3E7-3324E1F4CA1C}" srcOrd="1" destOrd="0" parTransId="{2BCED8B9-5FC2-45B5-9D66-E4B84FC5E9B3}" sibTransId="{18DC6A53-A88E-47ED-BAAC-F491F58759B6}"/>
    <dgm:cxn modelId="{F5F9D75B-0F32-4053-86A3-E268FF74FD60}" type="presOf" srcId="{B228CFCC-0D95-419A-A5CC-6EE015DFC128}" destId="{AF9AD41C-7183-490F-A73F-DA04D2EDC719}" srcOrd="0" destOrd="0" presId="urn:microsoft.com/office/officeart/2008/layout/PictureAccentList"/>
    <dgm:cxn modelId="{462B38A3-6108-4BBD-9261-D4BAAFA73012}" srcId="{A73EE390-EBAC-4B3B-9EAF-8E0B22399E41}" destId="{B228CFCC-0D95-419A-A5CC-6EE015DFC128}" srcOrd="0" destOrd="0" parTransId="{4D33CF4A-1276-439A-99B3-CBE774CDB8F0}" sibTransId="{0428D364-31F1-4FBD-AB21-9D62215D5814}"/>
    <dgm:cxn modelId="{F7D1CFEB-0D59-4EFB-B81C-30EC08FC8B70}" type="presOf" srcId="{4DED493B-349A-40AE-8E4B-EC0DF80A326F}" destId="{884B21C6-04AD-4CC3-94EE-CA7EDFBD6562}" srcOrd="0" destOrd="0" presId="urn:microsoft.com/office/officeart/2008/layout/PictureAccentList"/>
    <dgm:cxn modelId="{7CA4D2F6-5878-4DC9-BDCE-039A01C732D0}" type="presOf" srcId="{A73EE390-EBAC-4B3B-9EAF-8E0B22399E41}" destId="{C0681645-07B3-4E3B-95FD-1974593C7F8C}" srcOrd="0" destOrd="0" presId="urn:microsoft.com/office/officeart/2008/layout/PictureAccentList"/>
    <dgm:cxn modelId="{773EB5FC-71B5-48E4-BC32-1621C9A2BAFD}" srcId="{4DED493B-349A-40AE-8E4B-EC0DF80A326F}" destId="{A73EE390-EBAC-4B3B-9EAF-8E0B22399E41}" srcOrd="0" destOrd="0" parTransId="{78401010-7D93-4A4D-A42C-AEFD40B45CCD}" sibTransId="{68F541BC-5C76-400A-98F0-CBE651B12317}"/>
    <dgm:cxn modelId="{5FD7824E-B559-42A4-AB7E-B92E6CE257C5}" type="presParOf" srcId="{884B21C6-04AD-4CC3-94EE-CA7EDFBD6562}" destId="{607D8B0C-FAF2-4593-B8D2-4D984ACE8BC1}" srcOrd="0" destOrd="0" presId="urn:microsoft.com/office/officeart/2008/layout/PictureAccentList"/>
    <dgm:cxn modelId="{FDF4B4DF-EDFF-4502-AB26-06144ED878B1}" type="presParOf" srcId="{607D8B0C-FAF2-4593-B8D2-4D984ACE8BC1}" destId="{2DFAC485-E6EA-447B-9A51-743DC2668600}" srcOrd="0" destOrd="0" presId="urn:microsoft.com/office/officeart/2008/layout/PictureAccentList"/>
    <dgm:cxn modelId="{7AB9B5F7-9ED6-4F34-B58A-E0DBF75822D1}" type="presParOf" srcId="{2DFAC485-E6EA-447B-9A51-743DC2668600}" destId="{C0681645-07B3-4E3B-95FD-1974593C7F8C}" srcOrd="0" destOrd="0" presId="urn:microsoft.com/office/officeart/2008/layout/PictureAccentList"/>
    <dgm:cxn modelId="{A3D0C2F7-2FF4-47D3-A8B3-516E0FAA1DFD}" type="presParOf" srcId="{607D8B0C-FAF2-4593-B8D2-4D984ACE8BC1}" destId="{C3FA752B-5951-4FE8-AD58-23C07B906FE4}" srcOrd="1" destOrd="0" presId="urn:microsoft.com/office/officeart/2008/layout/PictureAccentList"/>
    <dgm:cxn modelId="{ECD426EB-2069-41F7-B55D-45F5D5103D75}" type="presParOf" srcId="{C3FA752B-5951-4FE8-AD58-23C07B906FE4}" destId="{29D12B9C-F8C6-4D61-948F-47120D001420}" srcOrd="0" destOrd="0" presId="urn:microsoft.com/office/officeart/2008/layout/PictureAccentList"/>
    <dgm:cxn modelId="{7A36FCE1-C201-4D31-B68F-DEB8C73829E4}" type="presParOf" srcId="{29D12B9C-F8C6-4D61-948F-47120D001420}" destId="{B2DA73A9-A6B4-4B45-9E0C-94AE6E5AF30D}" srcOrd="0" destOrd="0" presId="urn:microsoft.com/office/officeart/2008/layout/PictureAccentList"/>
    <dgm:cxn modelId="{BAEF3F24-11AE-460B-9211-573C3FA3FA08}" type="presParOf" srcId="{29D12B9C-F8C6-4D61-948F-47120D001420}" destId="{AF9AD41C-7183-490F-A73F-DA04D2EDC719}" srcOrd="1" destOrd="0" presId="urn:microsoft.com/office/officeart/2008/layout/PictureAccentList"/>
    <dgm:cxn modelId="{59215C93-959A-4FF3-B434-EE7538A735B0}" type="presParOf" srcId="{C3FA752B-5951-4FE8-AD58-23C07B906FE4}" destId="{8F244CFC-CC3D-47B6-AD16-0A8D1715396E}" srcOrd="1" destOrd="0" presId="urn:microsoft.com/office/officeart/2008/layout/PictureAccentList"/>
    <dgm:cxn modelId="{2B27D727-A39B-491B-9BC6-A769AB62CCE0}" type="presParOf" srcId="{8F244CFC-CC3D-47B6-AD16-0A8D1715396E}" destId="{974296A2-4D09-4201-BF26-9B2A17C6F473}" srcOrd="0" destOrd="0" presId="urn:microsoft.com/office/officeart/2008/layout/PictureAccentList"/>
    <dgm:cxn modelId="{62F947DB-140D-42FE-B112-91B9DCF5A53A}" type="presParOf" srcId="{8F244CFC-CC3D-47B6-AD16-0A8D1715396E}" destId="{D3C47D67-0C34-4D31-B166-86F663AF68F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3FA6EB43-7AE2-4B5B-BAB0-0F7BA160DE1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3DD3CA4-3B98-4095-95C9-649BF8FA63D6}">
      <dgm:prSet phldrT="[Text]" custT="1"/>
      <dgm:spPr>
        <a:solidFill>
          <a:srgbClr val="C00000"/>
        </a:solidFill>
      </dgm:spPr>
      <dgm:t>
        <a:bodyPr/>
        <a:lstStyle/>
        <a:p>
          <a:pPr algn="just"/>
          <a:r>
            <a:rPr lang="en-US" sz="3200" dirty="0" err="1"/>
            <a:t>Nông</a:t>
          </a:r>
          <a:r>
            <a:rPr lang="en-US" sz="3200" dirty="0"/>
            <a:t> </a:t>
          </a:r>
          <a:r>
            <a:rPr lang="en-US" sz="3200" dirty="0" err="1"/>
            <a:t>nghiệp</a:t>
          </a:r>
          <a:endParaRPr lang="en-US" sz="3200" dirty="0"/>
        </a:p>
      </dgm:t>
    </dgm:pt>
    <dgm:pt modelId="{7598BF5C-6863-43D2-8CD0-646D956E67AB}" type="parTrans" cxnId="{9AF5E367-7847-4B24-AC7D-AA9A80E06AF5}">
      <dgm:prSet/>
      <dgm:spPr/>
      <dgm:t>
        <a:bodyPr/>
        <a:lstStyle/>
        <a:p>
          <a:endParaRPr lang="en-US"/>
        </a:p>
      </dgm:t>
    </dgm:pt>
    <dgm:pt modelId="{B5B28A18-B47E-4689-8E66-7E7E8B6A4A3B}" type="sibTrans" cxnId="{9AF5E367-7847-4B24-AC7D-AA9A80E06AF5}">
      <dgm:prSet/>
      <dgm:spPr/>
      <dgm:t>
        <a:bodyPr/>
        <a:lstStyle/>
        <a:p>
          <a:endParaRPr lang="en-US"/>
        </a:p>
      </dgm:t>
    </dgm:pt>
    <dgm:pt modelId="{7D777BF7-9A64-4FA8-BABD-7520432E5A62}">
      <dgm:prSet phldrT="[Text]" custT="1"/>
      <dgm:spPr>
        <a:solidFill>
          <a:schemeClr val="accent4">
            <a:lumMod val="50000"/>
            <a:alpha val="90000"/>
          </a:schemeClr>
        </a:solidFill>
      </dgm:spPr>
      <dgm:t>
        <a:bodyPr/>
        <a:lstStyle/>
        <a:p>
          <a:pPr algn="just"/>
          <a:r>
            <a:rPr lang="en-US" sz="2800" dirty="0" err="1">
              <a:solidFill>
                <a:schemeClr val="bg1"/>
              </a:solidFill>
            </a:rPr>
            <a:t>Nhà</a:t>
          </a:r>
          <a:r>
            <a:rPr lang="en-US" sz="2800" dirty="0">
              <a:solidFill>
                <a:schemeClr val="bg1"/>
              </a:solidFill>
            </a:rPr>
            <a:t> </a:t>
          </a:r>
          <a:r>
            <a:rPr lang="en-US" sz="2800" dirty="0" err="1">
              <a:solidFill>
                <a:schemeClr val="bg1"/>
              </a:solidFill>
            </a:rPr>
            <a:t>Nguyễn</a:t>
          </a:r>
          <a:r>
            <a:rPr lang="en-US" sz="2800" dirty="0">
              <a:solidFill>
                <a:schemeClr val="bg1"/>
              </a:solidFill>
            </a:rPr>
            <a:t> </a:t>
          </a:r>
          <a:r>
            <a:rPr lang="en-US" sz="2800" dirty="0" err="1">
              <a:solidFill>
                <a:schemeClr val="bg1"/>
              </a:solidFill>
            </a:rPr>
            <a:t>chú</a:t>
          </a:r>
          <a:r>
            <a:rPr lang="en-US" sz="2800" dirty="0">
              <a:solidFill>
                <a:schemeClr val="bg1"/>
              </a:solidFill>
            </a:rPr>
            <a:t> </a:t>
          </a:r>
          <a:r>
            <a:rPr lang="en-US" sz="2800" dirty="0" err="1">
              <a:solidFill>
                <a:schemeClr val="bg1"/>
              </a:solidFill>
            </a:rPr>
            <a:t>trọng</a:t>
          </a:r>
          <a:r>
            <a:rPr lang="en-US" sz="2800" dirty="0">
              <a:solidFill>
                <a:schemeClr val="bg1"/>
              </a:solidFill>
            </a:rPr>
            <a:t> </a:t>
          </a:r>
          <a:r>
            <a:rPr lang="en-US" sz="2800" dirty="0" err="1">
              <a:solidFill>
                <a:schemeClr val="bg1"/>
              </a:solidFill>
            </a:rPr>
            <a:t>phát</a:t>
          </a:r>
          <a:r>
            <a:rPr lang="en-US" sz="2800" dirty="0">
              <a:solidFill>
                <a:schemeClr val="bg1"/>
              </a:solidFill>
            </a:rPr>
            <a:t> </a:t>
          </a:r>
          <a:r>
            <a:rPr lang="en-US" sz="2800" dirty="0" err="1">
              <a:solidFill>
                <a:schemeClr val="bg1"/>
              </a:solidFill>
            </a:rPr>
            <a:t>triển</a:t>
          </a:r>
          <a:r>
            <a:rPr lang="en-US" sz="2800" dirty="0">
              <a:solidFill>
                <a:schemeClr val="bg1"/>
              </a:solidFill>
            </a:rPr>
            <a:t> </a:t>
          </a:r>
          <a:r>
            <a:rPr lang="en-US" sz="2800" dirty="0" err="1">
              <a:solidFill>
                <a:schemeClr val="bg1"/>
              </a:solidFill>
            </a:rPr>
            <a:t>kinh</a:t>
          </a:r>
          <a:r>
            <a:rPr lang="en-US" sz="2800" dirty="0">
              <a:solidFill>
                <a:schemeClr val="bg1"/>
              </a:solidFill>
            </a:rPr>
            <a:t> </a:t>
          </a:r>
          <a:r>
            <a:rPr lang="en-US" sz="2800" dirty="0" err="1">
              <a:solidFill>
                <a:schemeClr val="bg1"/>
              </a:solidFill>
            </a:rPr>
            <a:t>tế</a:t>
          </a:r>
          <a:r>
            <a:rPr lang="en-US" sz="2800" dirty="0">
              <a:solidFill>
                <a:schemeClr val="bg1"/>
              </a:solidFill>
            </a:rPr>
            <a:t> </a:t>
          </a:r>
          <a:r>
            <a:rPr lang="en-US" sz="2800" dirty="0" err="1">
              <a:solidFill>
                <a:schemeClr val="bg1"/>
              </a:solidFill>
            </a:rPr>
            <a:t>nông</a:t>
          </a:r>
          <a:r>
            <a:rPr lang="en-US" sz="2800" dirty="0">
              <a:solidFill>
                <a:schemeClr val="bg1"/>
              </a:solidFill>
            </a:rPr>
            <a:t> </a:t>
          </a:r>
          <a:r>
            <a:rPr lang="en-US" sz="2800" dirty="0" err="1">
              <a:solidFill>
                <a:schemeClr val="bg1"/>
              </a:solidFill>
            </a:rPr>
            <a:t>nghiệp</a:t>
          </a:r>
          <a:r>
            <a:rPr lang="en-US" sz="2800" dirty="0">
              <a:solidFill>
                <a:schemeClr val="bg1"/>
              </a:solidFill>
            </a:rPr>
            <a:t> </a:t>
          </a:r>
          <a:r>
            <a:rPr lang="en-US" sz="2800" dirty="0" err="1">
              <a:solidFill>
                <a:schemeClr val="bg1"/>
              </a:solidFill>
            </a:rPr>
            <a:t>với</a:t>
          </a:r>
          <a:r>
            <a:rPr lang="en-US" sz="2800" dirty="0">
              <a:solidFill>
                <a:schemeClr val="bg1"/>
              </a:solidFill>
            </a:rPr>
            <a:t> </a:t>
          </a:r>
          <a:r>
            <a:rPr lang="en-US" sz="2800" dirty="0" err="1">
              <a:solidFill>
                <a:schemeClr val="bg1"/>
              </a:solidFill>
            </a:rPr>
            <a:t>chủ</a:t>
          </a:r>
          <a:r>
            <a:rPr lang="en-US" sz="2800" dirty="0">
              <a:solidFill>
                <a:schemeClr val="bg1"/>
              </a:solidFill>
            </a:rPr>
            <a:t> </a:t>
          </a:r>
          <a:r>
            <a:rPr lang="en-US" sz="2800" dirty="0" err="1">
              <a:solidFill>
                <a:schemeClr val="bg1"/>
              </a:solidFill>
            </a:rPr>
            <a:t>trương</a:t>
          </a:r>
          <a:r>
            <a:rPr lang="en-US" sz="2800" dirty="0">
              <a:solidFill>
                <a:schemeClr val="bg1"/>
              </a:solidFill>
            </a:rPr>
            <a:t> </a:t>
          </a:r>
          <a:r>
            <a:rPr lang="en-US" sz="2800" i="1" dirty="0">
              <a:solidFill>
                <a:schemeClr val="bg1"/>
              </a:solidFill>
            </a:rPr>
            <a:t>“</a:t>
          </a:r>
          <a:r>
            <a:rPr lang="en-US" sz="2800" i="1" dirty="0" err="1">
              <a:solidFill>
                <a:schemeClr val="bg1"/>
              </a:solidFill>
            </a:rPr>
            <a:t>dĩ</a:t>
          </a:r>
          <a:r>
            <a:rPr lang="en-US" sz="2800" i="1" dirty="0">
              <a:solidFill>
                <a:schemeClr val="bg1"/>
              </a:solidFill>
            </a:rPr>
            <a:t> </a:t>
          </a:r>
          <a:r>
            <a:rPr lang="en-US" sz="2800" i="1" dirty="0" err="1">
              <a:solidFill>
                <a:schemeClr val="bg1"/>
              </a:solidFill>
            </a:rPr>
            <a:t>nông</a:t>
          </a:r>
          <a:r>
            <a:rPr lang="en-US" sz="2800" i="1" dirty="0">
              <a:solidFill>
                <a:schemeClr val="bg1"/>
              </a:solidFill>
            </a:rPr>
            <a:t> vi </a:t>
          </a:r>
          <a:r>
            <a:rPr lang="en-US" sz="2800" i="1" dirty="0" err="1">
              <a:solidFill>
                <a:schemeClr val="bg1"/>
              </a:solidFill>
            </a:rPr>
            <a:t>bản</a:t>
          </a:r>
          <a:r>
            <a:rPr lang="en-US" sz="2800" i="1" dirty="0">
              <a:solidFill>
                <a:schemeClr val="bg1"/>
              </a:solidFill>
            </a:rPr>
            <a:t>”</a:t>
          </a:r>
          <a:r>
            <a:rPr lang="en-US" sz="2800" dirty="0">
              <a:solidFill>
                <a:schemeClr val="bg1"/>
              </a:solidFill>
            </a:rPr>
            <a:t> </a:t>
          </a:r>
        </a:p>
      </dgm:t>
    </dgm:pt>
    <dgm:pt modelId="{64E86A95-0D23-4FA2-9FEC-B71C467BAA0A}" type="parTrans" cxnId="{880200C2-005A-469D-919F-D5AD6774A8AF}">
      <dgm:prSet/>
      <dgm:spPr/>
      <dgm:t>
        <a:bodyPr/>
        <a:lstStyle/>
        <a:p>
          <a:endParaRPr lang="en-US"/>
        </a:p>
      </dgm:t>
    </dgm:pt>
    <dgm:pt modelId="{7BDA90D1-3B81-42D1-BACB-626BE9CBE60B}" type="sibTrans" cxnId="{880200C2-005A-469D-919F-D5AD6774A8AF}">
      <dgm:prSet/>
      <dgm:spPr/>
      <dgm:t>
        <a:bodyPr/>
        <a:lstStyle/>
        <a:p>
          <a:endParaRPr lang="en-US"/>
        </a:p>
      </dgm:t>
    </dgm:pt>
    <dgm:pt modelId="{5A32EDF1-A892-4AD4-AD53-DA6B75FDB320}">
      <dgm:prSet phldrT="[Text]" custT="1"/>
      <dgm:spPr>
        <a:solidFill>
          <a:schemeClr val="accent4">
            <a:lumMod val="50000"/>
            <a:alpha val="90000"/>
          </a:schemeClr>
        </a:solidFill>
      </dgm:spPr>
      <dgm:t>
        <a:bodyPr/>
        <a:lstStyle/>
        <a:p>
          <a:pPr algn="just"/>
          <a:r>
            <a:rPr lang="en-US" sz="2800" dirty="0" err="1">
              <a:solidFill>
                <a:schemeClr val="bg1"/>
              </a:solidFill>
            </a:rPr>
            <a:t>Đo</a:t>
          </a:r>
          <a:r>
            <a:rPr lang="en-US" sz="2800" dirty="0">
              <a:solidFill>
                <a:schemeClr val="bg1"/>
              </a:solidFill>
            </a:rPr>
            <a:t> </a:t>
          </a:r>
          <a:r>
            <a:rPr lang="en-US" sz="2800" dirty="0" err="1">
              <a:solidFill>
                <a:schemeClr val="bg1"/>
              </a:solidFill>
            </a:rPr>
            <a:t>đạc</a:t>
          </a:r>
          <a:r>
            <a:rPr lang="en-US" sz="2800" dirty="0">
              <a:solidFill>
                <a:schemeClr val="bg1"/>
              </a:solidFill>
            </a:rPr>
            <a:t> </a:t>
          </a:r>
          <a:r>
            <a:rPr lang="en-US" sz="2800" dirty="0" err="1">
              <a:solidFill>
                <a:schemeClr val="bg1"/>
              </a:solidFill>
            </a:rPr>
            <a:t>lại</a:t>
          </a:r>
          <a:r>
            <a:rPr lang="en-US" sz="2800" dirty="0">
              <a:solidFill>
                <a:schemeClr val="bg1"/>
              </a:solidFill>
            </a:rPr>
            <a:t> </a:t>
          </a:r>
          <a:r>
            <a:rPr lang="en-US" sz="2800" dirty="0" err="1">
              <a:solidFill>
                <a:schemeClr val="bg1"/>
              </a:solidFill>
            </a:rPr>
            <a:t>ruộng</a:t>
          </a:r>
          <a:r>
            <a:rPr lang="en-US" sz="2800" dirty="0">
              <a:solidFill>
                <a:schemeClr val="bg1"/>
              </a:solidFill>
            </a:rPr>
            <a:t> </a:t>
          </a:r>
          <a:r>
            <a:rPr lang="en-US" sz="2800" dirty="0" err="1">
              <a:solidFill>
                <a:schemeClr val="bg1"/>
              </a:solidFill>
            </a:rPr>
            <a:t>đất</a:t>
          </a:r>
          <a:r>
            <a:rPr lang="en-US" sz="2800" dirty="0">
              <a:solidFill>
                <a:schemeClr val="bg1"/>
              </a:solidFill>
            </a:rPr>
            <a:t>, </a:t>
          </a:r>
          <a:r>
            <a:rPr lang="en-US" sz="2800" dirty="0" err="1">
              <a:solidFill>
                <a:schemeClr val="bg1"/>
              </a:solidFill>
            </a:rPr>
            <a:t>lập</a:t>
          </a:r>
          <a:r>
            <a:rPr lang="en-US" sz="2800" dirty="0">
              <a:solidFill>
                <a:schemeClr val="bg1"/>
              </a:solidFill>
            </a:rPr>
            <a:t> </a:t>
          </a:r>
          <a:r>
            <a:rPr lang="en-US" sz="2800" dirty="0" err="1">
              <a:solidFill>
                <a:schemeClr val="bg1"/>
              </a:solidFill>
            </a:rPr>
            <a:t>địa</a:t>
          </a:r>
          <a:r>
            <a:rPr lang="en-US" sz="2800" dirty="0">
              <a:solidFill>
                <a:schemeClr val="bg1"/>
              </a:solidFill>
            </a:rPr>
            <a:t> </a:t>
          </a:r>
          <a:r>
            <a:rPr lang="en-US" sz="2800" dirty="0" err="1">
              <a:solidFill>
                <a:schemeClr val="bg1"/>
              </a:solidFill>
            </a:rPr>
            <a:t>bạ</a:t>
          </a:r>
          <a:r>
            <a:rPr lang="en-US" sz="2800" dirty="0">
              <a:solidFill>
                <a:schemeClr val="bg1"/>
              </a:solidFill>
            </a:rPr>
            <a:t> </a:t>
          </a:r>
          <a:r>
            <a:rPr lang="en-US" sz="2800" dirty="0" err="1">
              <a:solidFill>
                <a:schemeClr val="bg1"/>
              </a:solidFill>
            </a:rPr>
            <a:t>cho</a:t>
          </a:r>
          <a:r>
            <a:rPr lang="en-US" sz="2800" dirty="0">
              <a:solidFill>
                <a:schemeClr val="bg1"/>
              </a:solidFill>
            </a:rPr>
            <a:t> </a:t>
          </a:r>
          <a:r>
            <a:rPr lang="en-US" sz="2800" dirty="0" err="1">
              <a:solidFill>
                <a:schemeClr val="bg1"/>
              </a:solidFill>
            </a:rPr>
            <a:t>từng</a:t>
          </a:r>
          <a:r>
            <a:rPr lang="en-US" sz="2800" dirty="0">
              <a:solidFill>
                <a:schemeClr val="bg1"/>
              </a:solidFill>
            </a:rPr>
            <a:t> </a:t>
          </a:r>
          <a:r>
            <a:rPr lang="en-US" sz="2800" dirty="0" err="1">
              <a:solidFill>
                <a:schemeClr val="bg1"/>
              </a:solidFill>
            </a:rPr>
            <a:t>làng</a:t>
          </a:r>
          <a:endParaRPr lang="en-US" sz="2800" dirty="0">
            <a:solidFill>
              <a:schemeClr val="bg1"/>
            </a:solidFill>
          </a:endParaRPr>
        </a:p>
      </dgm:t>
    </dgm:pt>
    <dgm:pt modelId="{AD42635C-748C-474A-9885-8FD7F3C6182B}" type="parTrans" cxnId="{0666A236-BEAF-4004-82D4-09185AB8DF42}">
      <dgm:prSet/>
      <dgm:spPr/>
      <dgm:t>
        <a:bodyPr/>
        <a:lstStyle/>
        <a:p>
          <a:endParaRPr lang="en-US"/>
        </a:p>
      </dgm:t>
    </dgm:pt>
    <dgm:pt modelId="{D643E0A3-E703-4D87-B898-1B1CD65E4325}" type="sibTrans" cxnId="{0666A236-BEAF-4004-82D4-09185AB8DF42}">
      <dgm:prSet/>
      <dgm:spPr/>
      <dgm:t>
        <a:bodyPr/>
        <a:lstStyle/>
        <a:p>
          <a:endParaRPr lang="en-US"/>
        </a:p>
      </dgm:t>
    </dgm:pt>
    <dgm:pt modelId="{118CB144-D72C-4469-8BBC-FFFB35B05825}">
      <dgm:prSet phldrT="[Text]" custT="1"/>
      <dgm:spPr>
        <a:solidFill>
          <a:schemeClr val="accent4">
            <a:lumMod val="50000"/>
            <a:alpha val="90000"/>
          </a:schemeClr>
        </a:solidFill>
      </dgm:spPr>
      <dgm:t>
        <a:bodyPr/>
        <a:lstStyle/>
        <a:p>
          <a:pPr algn="just"/>
          <a:r>
            <a:rPr lang="en-US" sz="2800" dirty="0" err="1">
              <a:solidFill>
                <a:schemeClr val="bg1"/>
              </a:solidFill>
            </a:rPr>
            <a:t>Sở</a:t>
          </a:r>
          <a:r>
            <a:rPr lang="en-US" sz="2800" dirty="0">
              <a:solidFill>
                <a:schemeClr val="bg1"/>
              </a:solidFill>
            </a:rPr>
            <a:t> </a:t>
          </a:r>
          <a:r>
            <a:rPr lang="en-US" sz="2800" dirty="0" err="1">
              <a:solidFill>
                <a:schemeClr val="bg1"/>
              </a:solidFill>
            </a:rPr>
            <a:t>hữu</a:t>
          </a:r>
          <a:r>
            <a:rPr lang="en-US" sz="2800" dirty="0">
              <a:solidFill>
                <a:schemeClr val="bg1"/>
              </a:solidFill>
            </a:rPr>
            <a:t> </a:t>
          </a:r>
          <a:r>
            <a:rPr lang="en-US" sz="2800" dirty="0" err="1">
              <a:solidFill>
                <a:schemeClr val="bg1"/>
              </a:solidFill>
            </a:rPr>
            <a:t>tư</a:t>
          </a:r>
          <a:r>
            <a:rPr lang="en-US" sz="2800" dirty="0">
              <a:solidFill>
                <a:schemeClr val="bg1"/>
              </a:solidFill>
            </a:rPr>
            <a:t> </a:t>
          </a:r>
          <a:r>
            <a:rPr lang="en-US" sz="2800" dirty="0" err="1">
              <a:solidFill>
                <a:schemeClr val="bg1"/>
              </a:solidFill>
            </a:rPr>
            <a:t>nhân</a:t>
          </a:r>
          <a:r>
            <a:rPr lang="en-US" sz="2800" dirty="0">
              <a:solidFill>
                <a:schemeClr val="bg1"/>
              </a:solidFill>
            </a:rPr>
            <a:t> </a:t>
          </a:r>
          <a:r>
            <a:rPr lang="en-US" sz="2800" dirty="0" err="1">
              <a:solidFill>
                <a:schemeClr val="bg1"/>
              </a:solidFill>
            </a:rPr>
            <a:t>về</a:t>
          </a:r>
          <a:r>
            <a:rPr lang="en-US" sz="2800" dirty="0">
              <a:solidFill>
                <a:schemeClr val="bg1"/>
              </a:solidFill>
            </a:rPr>
            <a:t> </a:t>
          </a:r>
          <a:r>
            <a:rPr lang="en-US" sz="2800" dirty="0" err="1">
              <a:solidFill>
                <a:schemeClr val="bg1"/>
              </a:solidFill>
            </a:rPr>
            <a:t>ruộng</a:t>
          </a:r>
          <a:r>
            <a:rPr lang="en-US" sz="2800" dirty="0">
              <a:solidFill>
                <a:schemeClr val="bg1"/>
              </a:solidFill>
            </a:rPr>
            <a:t> </a:t>
          </a:r>
          <a:r>
            <a:rPr lang="en-US" sz="2800" dirty="0" err="1">
              <a:solidFill>
                <a:schemeClr val="bg1"/>
              </a:solidFill>
            </a:rPr>
            <a:t>đất</a:t>
          </a:r>
          <a:r>
            <a:rPr lang="en-US" sz="2800" dirty="0">
              <a:solidFill>
                <a:schemeClr val="bg1"/>
              </a:solidFill>
            </a:rPr>
            <a:t> </a:t>
          </a:r>
          <a:r>
            <a:rPr lang="en-US" sz="2800" dirty="0" err="1">
              <a:solidFill>
                <a:schemeClr val="bg1"/>
              </a:solidFill>
            </a:rPr>
            <a:t>ngày</a:t>
          </a:r>
          <a:r>
            <a:rPr lang="en-US" sz="2800" dirty="0">
              <a:solidFill>
                <a:schemeClr val="bg1"/>
              </a:solidFill>
            </a:rPr>
            <a:t> </a:t>
          </a:r>
          <a:r>
            <a:rPr lang="en-US" sz="2800" dirty="0" err="1">
              <a:solidFill>
                <a:schemeClr val="bg1"/>
              </a:solidFill>
            </a:rPr>
            <a:t>càng</a:t>
          </a:r>
          <a:r>
            <a:rPr lang="en-US" sz="2800" dirty="0">
              <a:solidFill>
                <a:schemeClr val="bg1"/>
              </a:solidFill>
            </a:rPr>
            <a:t> </a:t>
          </a:r>
          <a:r>
            <a:rPr lang="en-US" sz="2800" dirty="0" err="1">
              <a:solidFill>
                <a:schemeClr val="bg1"/>
              </a:solidFill>
            </a:rPr>
            <a:t>phát</a:t>
          </a:r>
          <a:r>
            <a:rPr lang="en-US" sz="2800" dirty="0">
              <a:solidFill>
                <a:schemeClr val="bg1"/>
              </a:solidFill>
            </a:rPr>
            <a:t> </a:t>
          </a:r>
          <a:r>
            <a:rPr lang="en-US" sz="2800" dirty="0" err="1">
              <a:solidFill>
                <a:schemeClr val="bg1"/>
              </a:solidFill>
            </a:rPr>
            <a:t>triển</a:t>
          </a:r>
          <a:r>
            <a:rPr lang="en-US" sz="2800" dirty="0">
              <a:solidFill>
                <a:schemeClr val="bg1"/>
              </a:solidFill>
            </a:rPr>
            <a:t>, </a:t>
          </a:r>
          <a:r>
            <a:rPr lang="en-US" sz="2800" dirty="0" err="1">
              <a:solidFill>
                <a:schemeClr val="bg1"/>
              </a:solidFill>
            </a:rPr>
            <a:t>nạn</a:t>
          </a:r>
          <a:r>
            <a:rPr lang="en-US" sz="2800" dirty="0">
              <a:solidFill>
                <a:schemeClr val="bg1"/>
              </a:solidFill>
            </a:rPr>
            <a:t> </a:t>
          </a:r>
          <a:r>
            <a:rPr lang="en-US" sz="2800" dirty="0" err="1">
              <a:solidFill>
                <a:schemeClr val="bg1"/>
              </a:solidFill>
            </a:rPr>
            <a:t>kiêm</a:t>
          </a:r>
          <a:r>
            <a:rPr lang="en-US" sz="2800" dirty="0">
              <a:solidFill>
                <a:schemeClr val="bg1"/>
              </a:solidFill>
            </a:rPr>
            <a:t> </a:t>
          </a:r>
          <a:r>
            <a:rPr lang="en-US" sz="2800" dirty="0" err="1">
              <a:solidFill>
                <a:schemeClr val="bg1"/>
              </a:solidFill>
            </a:rPr>
            <a:t>tính</a:t>
          </a:r>
          <a:r>
            <a:rPr lang="en-US" sz="2800" dirty="0">
              <a:solidFill>
                <a:schemeClr val="bg1"/>
              </a:solidFill>
            </a:rPr>
            <a:t> </a:t>
          </a:r>
          <a:r>
            <a:rPr lang="en-US" sz="2800" dirty="0" err="1">
              <a:solidFill>
                <a:schemeClr val="bg1"/>
              </a:solidFill>
            </a:rPr>
            <a:t>ruộng</a:t>
          </a:r>
          <a:r>
            <a:rPr lang="en-US" sz="2800" dirty="0">
              <a:solidFill>
                <a:schemeClr val="bg1"/>
              </a:solidFill>
            </a:rPr>
            <a:t> </a:t>
          </a:r>
          <a:r>
            <a:rPr lang="en-US" sz="2800" dirty="0" err="1">
              <a:solidFill>
                <a:schemeClr val="bg1"/>
              </a:solidFill>
            </a:rPr>
            <a:t>đất</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địa</a:t>
          </a:r>
          <a:r>
            <a:rPr lang="en-US" sz="2800" dirty="0">
              <a:solidFill>
                <a:schemeClr val="bg1"/>
              </a:solidFill>
            </a:rPr>
            <a:t> </a:t>
          </a:r>
          <a:r>
            <a:rPr lang="en-US" sz="2800" dirty="0" err="1">
              <a:solidFill>
                <a:schemeClr val="bg1"/>
              </a:solidFill>
            </a:rPr>
            <a:t>chủ</a:t>
          </a:r>
          <a:r>
            <a:rPr lang="en-US" sz="2800" dirty="0">
              <a:solidFill>
                <a:schemeClr val="bg1"/>
              </a:solidFill>
            </a:rPr>
            <a:t> </a:t>
          </a:r>
          <a:r>
            <a:rPr lang="en-US" sz="2800" dirty="0" err="1">
              <a:solidFill>
                <a:schemeClr val="bg1"/>
              </a:solidFill>
            </a:rPr>
            <a:t>ngày</a:t>
          </a:r>
          <a:r>
            <a:rPr lang="en-US" sz="2800" dirty="0">
              <a:solidFill>
                <a:schemeClr val="bg1"/>
              </a:solidFill>
            </a:rPr>
            <a:t> </a:t>
          </a:r>
          <a:r>
            <a:rPr lang="en-US" sz="2800" dirty="0" err="1">
              <a:solidFill>
                <a:schemeClr val="bg1"/>
              </a:solidFill>
            </a:rPr>
            <a:t>càng</a:t>
          </a:r>
          <a:r>
            <a:rPr lang="en-US" sz="2800" dirty="0">
              <a:solidFill>
                <a:schemeClr val="bg1"/>
              </a:solidFill>
            </a:rPr>
            <a:t> tang</a:t>
          </a:r>
        </a:p>
      </dgm:t>
    </dgm:pt>
    <dgm:pt modelId="{9A884547-0B07-436C-B0B8-13A7B99A7356}" type="parTrans" cxnId="{6F3CFDC9-2621-48F0-9908-8AB753AEABFE}">
      <dgm:prSet/>
      <dgm:spPr/>
      <dgm:t>
        <a:bodyPr/>
        <a:lstStyle/>
        <a:p>
          <a:endParaRPr lang="en-US"/>
        </a:p>
      </dgm:t>
    </dgm:pt>
    <dgm:pt modelId="{B33E255B-EF2F-492B-BA00-C4FD6D15362E}" type="sibTrans" cxnId="{6F3CFDC9-2621-48F0-9908-8AB753AEABFE}">
      <dgm:prSet/>
      <dgm:spPr/>
      <dgm:t>
        <a:bodyPr/>
        <a:lstStyle/>
        <a:p>
          <a:endParaRPr lang="en-US"/>
        </a:p>
      </dgm:t>
    </dgm:pt>
    <dgm:pt modelId="{47E439FA-9D67-46CD-94B8-5965C873FCB5}">
      <dgm:prSet phldrT="[Text]" custT="1"/>
      <dgm:spPr>
        <a:solidFill>
          <a:schemeClr val="accent4">
            <a:lumMod val="50000"/>
            <a:alpha val="90000"/>
          </a:schemeClr>
        </a:solidFill>
      </dgm:spPr>
      <dgm:t>
        <a:bodyPr/>
        <a:lstStyle/>
        <a:p>
          <a:pPr algn="just"/>
          <a:r>
            <a:rPr lang="en-US" sz="2800" dirty="0" err="1">
              <a:solidFill>
                <a:schemeClr val="bg1"/>
              </a:solidFill>
            </a:rPr>
            <a:t>Nông</a:t>
          </a:r>
          <a:r>
            <a:rPr lang="en-US" sz="2800" dirty="0">
              <a:solidFill>
                <a:schemeClr val="bg1"/>
              </a:solidFill>
            </a:rPr>
            <a:t> </a:t>
          </a:r>
          <a:r>
            <a:rPr lang="en-US" sz="2800" dirty="0" err="1">
              <a:solidFill>
                <a:schemeClr val="bg1"/>
              </a:solidFill>
            </a:rPr>
            <a:t>thôn</a:t>
          </a:r>
          <a:r>
            <a:rPr lang="en-US" sz="2800" dirty="0">
              <a:solidFill>
                <a:schemeClr val="bg1"/>
              </a:solidFill>
            </a:rPr>
            <a:t> </a:t>
          </a:r>
          <a:r>
            <a:rPr lang="en-US" sz="2800" dirty="0" err="1">
              <a:solidFill>
                <a:schemeClr val="bg1"/>
              </a:solidFill>
            </a:rPr>
            <a:t>Việt</a:t>
          </a:r>
          <a:r>
            <a:rPr lang="en-US" sz="2800" dirty="0">
              <a:solidFill>
                <a:schemeClr val="bg1"/>
              </a:solidFill>
            </a:rPr>
            <a:t> Nam </a:t>
          </a:r>
          <a:r>
            <a:rPr lang="en-US" sz="2800" dirty="0" err="1">
              <a:solidFill>
                <a:schemeClr val="bg1"/>
              </a:solidFill>
            </a:rPr>
            <a:t>giữa</a:t>
          </a:r>
          <a:r>
            <a:rPr lang="en-US" sz="2800" dirty="0">
              <a:solidFill>
                <a:schemeClr val="bg1"/>
              </a:solidFill>
            </a:rPr>
            <a:t> </a:t>
          </a:r>
          <a:r>
            <a:rPr lang="en-US" sz="2800" dirty="0" err="1">
              <a:solidFill>
                <a:schemeClr val="bg1"/>
              </a:solidFill>
            </a:rPr>
            <a:t>thế</a:t>
          </a:r>
          <a:r>
            <a:rPr lang="en-US" sz="2800" dirty="0">
              <a:solidFill>
                <a:schemeClr val="bg1"/>
              </a:solidFill>
            </a:rPr>
            <a:t> </a:t>
          </a:r>
          <a:r>
            <a:rPr lang="en-US" sz="2800" dirty="0" err="1">
              <a:solidFill>
                <a:schemeClr val="bg1"/>
              </a:solidFill>
            </a:rPr>
            <a:t>kỷ</a:t>
          </a:r>
          <a:r>
            <a:rPr lang="en-US" sz="2800" dirty="0">
              <a:solidFill>
                <a:schemeClr val="bg1"/>
              </a:solidFill>
            </a:rPr>
            <a:t> XIX </a:t>
          </a:r>
          <a:r>
            <a:rPr lang="en-US" sz="2800" dirty="0" err="1">
              <a:solidFill>
                <a:schemeClr val="bg1"/>
              </a:solidFill>
            </a:rPr>
            <a:t>rơi</a:t>
          </a:r>
          <a:r>
            <a:rPr lang="en-US" sz="2800" dirty="0">
              <a:solidFill>
                <a:schemeClr val="bg1"/>
              </a:solidFill>
            </a:rPr>
            <a:t> </a:t>
          </a:r>
          <a:r>
            <a:rPr lang="en-US" sz="2800" dirty="0" err="1">
              <a:solidFill>
                <a:schemeClr val="bg1"/>
              </a:solidFill>
            </a:rPr>
            <a:t>vào</a:t>
          </a:r>
          <a:r>
            <a:rPr lang="en-US" sz="2800" dirty="0">
              <a:solidFill>
                <a:schemeClr val="bg1"/>
              </a:solidFill>
            </a:rPr>
            <a:t> </a:t>
          </a:r>
          <a:r>
            <a:rPr lang="en-US" sz="2800" dirty="0" err="1">
              <a:solidFill>
                <a:schemeClr val="bg1"/>
              </a:solidFill>
            </a:rPr>
            <a:t>cảnh</a:t>
          </a:r>
          <a:r>
            <a:rPr lang="en-US" sz="2800" dirty="0">
              <a:solidFill>
                <a:schemeClr val="bg1"/>
              </a:solidFill>
            </a:rPr>
            <a:t> </a:t>
          </a:r>
          <a:r>
            <a:rPr lang="en-US" sz="2800" dirty="0" err="1">
              <a:solidFill>
                <a:schemeClr val="bg1"/>
              </a:solidFill>
            </a:rPr>
            <a:t>tiêu</a:t>
          </a:r>
          <a:r>
            <a:rPr lang="en-US" sz="2800" dirty="0">
              <a:solidFill>
                <a:schemeClr val="bg1"/>
              </a:solidFill>
            </a:rPr>
            <a:t> </a:t>
          </a:r>
          <a:r>
            <a:rPr lang="en-US" sz="2800" dirty="0" err="1">
              <a:solidFill>
                <a:schemeClr val="bg1"/>
              </a:solidFill>
            </a:rPr>
            <a:t>điều</a:t>
          </a:r>
          <a:r>
            <a:rPr lang="en-US" sz="2800" dirty="0">
              <a:solidFill>
                <a:schemeClr val="bg1"/>
              </a:solidFill>
            </a:rPr>
            <a:t>, </a:t>
          </a:r>
          <a:r>
            <a:rPr lang="en-US" sz="2800" dirty="0" err="1">
              <a:solidFill>
                <a:schemeClr val="bg1"/>
              </a:solidFill>
            </a:rPr>
            <a:t>xơ</a:t>
          </a:r>
          <a:r>
            <a:rPr lang="en-US" sz="2800" dirty="0">
              <a:solidFill>
                <a:schemeClr val="bg1"/>
              </a:solidFill>
            </a:rPr>
            <a:t> </a:t>
          </a:r>
          <a:r>
            <a:rPr lang="en-US" sz="2800" dirty="0" err="1">
              <a:solidFill>
                <a:schemeClr val="bg1"/>
              </a:solidFill>
            </a:rPr>
            <a:t>xác</a:t>
          </a:r>
          <a:r>
            <a:rPr lang="en-US" sz="2800" dirty="0">
              <a:solidFill>
                <a:schemeClr val="bg1"/>
              </a:solidFill>
            </a:rPr>
            <a:t>. </a:t>
          </a:r>
          <a:r>
            <a:rPr lang="en-US" sz="2800" dirty="0" err="1">
              <a:solidFill>
                <a:schemeClr val="bg1"/>
              </a:solidFill>
            </a:rPr>
            <a:t>Số</a:t>
          </a:r>
          <a:r>
            <a:rPr lang="en-US" sz="2800" dirty="0">
              <a:solidFill>
                <a:schemeClr val="bg1"/>
              </a:solidFill>
            </a:rPr>
            <a:t> </a:t>
          </a:r>
          <a:r>
            <a:rPr lang="en-US" sz="2800" dirty="0" err="1">
              <a:solidFill>
                <a:schemeClr val="bg1"/>
              </a:solidFill>
            </a:rPr>
            <a:t>nông</a:t>
          </a:r>
          <a:r>
            <a:rPr lang="en-US" sz="2800" dirty="0">
              <a:solidFill>
                <a:schemeClr val="bg1"/>
              </a:solidFill>
            </a:rPr>
            <a:t> </a:t>
          </a:r>
          <a:r>
            <a:rPr lang="en-US" sz="2800" dirty="0" err="1">
              <a:solidFill>
                <a:schemeClr val="bg1"/>
              </a:solidFill>
            </a:rPr>
            <a:t>dân</a:t>
          </a:r>
          <a:r>
            <a:rPr lang="en-US" sz="2800" dirty="0">
              <a:solidFill>
                <a:schemeClr val="bg1"/>
              </a:solidFill>
            </a:rPr>
            <a:t> </a:t>
          </a:r>
          <a:r>
            <a:rPr lang="en-US" sz="2800" dirty="0" err="1">
              <a:solidFill>
                <a:schemeClr val="bg1"/>
              </a:solidFill>
            </a:rPr>
            <a:t>bị</a:t>
          </a:r>
          <a:r>
            <a:rPr lang="en-US" sz="2800" dirty="0">
              <a:solidFill>
                <a:schemeClr val="bg1"/>
              </a:solidFill>
            </a:rPr>
            <a:t> </a:t>
          </a:r>
          <a:r>
            <a:rPr lang="en-US" sz="2800" dirty="0" err="1">
              <a:solidFill>
                <a:schemeClr val="bg1"/>
              </a:solidFill>
            </a:rPr>
            <a:t>bần</a:t>
          </a:r>
          <a:r>
            <a:rPr lang="en-US" sz="2800" dirty="0">
              <a:solidFill>
                <a:schemeClr val="bg1"/>
              </a:solidFill>
            </a:rPr>
            <a:t> </a:t>
          </a:r>
          <a:r>
            <a:rPr lang="en-US" sz="2800" dirty="0" err="1">
              <a:solidFill>
                <a:schemeClr val="bg1"/>
              </a:solidFill>
            </a:rPr>
            <a:t>cùng</a:t>
          </a:r>
          <a:r>
            <a:rPr lang="en-US" sz="2800" dirty="0">
              <a:solidFill>
                <a:schemeClr val="bg1"/>
              </a:solidFill>
            </a:rPr>
            <a:t> </a:t>
          </a:r>
          <a:r>
            <a:rPr lang="en-US" sz="2800" dirty="0" err="1">
              <a:solidFill>
                <a:schemeClr val="bg1"/>
              </a:solidFill>
            </a:rPr>
            <a:t>hóa</a:t>
          </a:r>
          <a:r>
            <a:rPr lang="en-US" sz="2800" dirty="0">
              <a:solidFill>
                <a:schemeClr val="bg1"/>
              </a:solidFill>
            </a:rPr>
            <a:t> </a:t>
          </a:r>
          <a:r>
            <a:rPr lang="en-US" sz="2800" dirty="0" err="1">
              <a:solidFill>
                <a:schemeClr val="bg1"/>
              </a:solidFill>
            </a:rPr>
            <a:t>ngày</a:t>
          </a:r>
          <a:r>
            <a:rPr lang="en-US" sz="2800" dirty="0">
              <a:solidFill>
                <a:schemeClr val="bg1"/>
              </a:solidFill>
            </a:rPr>
            <a:t> </a:t>
          </a:r>
          <a:r>
            <a:rPr lang="en-US" sz="2800" dirty="0" err="1">
              <a:solidFill>
                <a:schemeClr val="bg1"/>
              </a:solidFill>
            </a:rPr>
            <a:t>càng</a:t>
          </a:r>
          <a:r>
            <a:rPr lang="en-US" sz="2800" dirty="0">
              <a:solidFill>
                <a:schemeClr val="bg1"/>
              </a:solidFill>
            </a:rPr>
            <a:t> </a:t>
          </a:r>
          <a:r>
            <a:rPr lang="en-US" sz="2800" dirty="0" err="1">
              <a:solidFill>
                <a:schemeClr val="bg1"/>
              </a:solidFill>
            </a:rPr>
            <a:t>nhiều</a:t>
          </a:r>
          <a:endParaRPr lang="en-US" sz="2800" dirty="0">
            <a:solidFill>
              <a:schemeClr val="bg1"/>
            </a:solidFill>
          </a:endParaRPr>
        </a:p>
      </dgm:t>
    </dgm:pt>
    <dgm:pt modelId="{EFA057DB-D216-49E8-9B6B-9D49E501A8CF}" type="parTrans" cxnId="{E7721278-480E-4D19-801A-40D26C922636}">
      <dgm:prSet/>
      <dgm:spPr/>
      <dgm:t>
        <a:bodyPr/>
        <a:lstStyle/>
        <a:p>
          <a:endParaRPr lang="en-US"/>
        </a:p>
      </dgm:t>
    </dgm:pt>
    <dgm:pt modelId="{F941D3DB-4212-473A-B661-66D105C0A270}" type="sibTrans" cxnId="{E7721278-480E-4D19-801A-40D26C922636}">
      <dgm:prSet/>
      <dgm:spPr/>
      <dgm:t>
        <a:bodyPr/>
        <a:lstStyle/>
        <a:p>
          <a:endParaRPr lang="en-US"/>
        </a:p>
      </dgm:t>
    </dgm:pt>
    <dgm:pt modelId="{69E70145-7AD5-4BFF-9DF2-3D942BAAC64F}" type="pres">
      <dgm:prSet presAssocID="{3FA6EB43-7AE2-4B5B-BAB0-0F7BA160DE1B}" presName="Name0" presStyleCnt="0">
        <dgm:presLayoutVars>
          <dgm:dir/>
          <dgm:animLvl val="lvl"/>
          <dgm:resizeHandles val="exact"/>
        </dgm:presLayoutVars>
      </dgm:prSet>
      <dgm:spPr/>
    </dgm:pt>
    <dgm:pt modelId="{D09B4964-9C22-4724-AC81-BBD6BB802A5E}" type="pres">
      <dgm:prSet presAssocID="{C3DD3CA4-3B98-4095-95C9-649BF8FA63D6}" presName="linNode" presStyleCnt="0"/>
      <dgm:spPr/>
    </dgm:pt>
    <dgm:pt modelId="{B22AC500-C46C-4288-9BEA-F1AA6A70318C}" type="pres">
      <dgm:prSet presAssocID="{C3DD3CA4-3B98-4095-95C9-649BF8FA63D6}" presName="parentText" presStyleLbl="node1" presStyleIdx="0" presStyleCnt="1" custScaleX="46975" custLinFactNeighborX="-13431" custLinFactNeighborY="448">
        <dgm:presLayoutVars>
          <dgm:chMax val="1"/>
          <dgm:bulletEnabled val="1"/>
        </dgm:presLayoutVars>
      </dgm:prSet>
      <dgm:spPr/>
    </dgm:pt>
    <dgm:pt modelId="{BEC58E2F-7B88-4B8E-9F91-9935EE20A6AA}" type="pres">
      <dgm:prSet presAssocID="{C3DD3CA4-3B98-4095-95C9-649BF8FA63D6}" presName="descendantText" presStyleLbl="alignAccFollowNode1" presStyleIdx="0" presStyleCnt="1" custScaleX="123452">
        <dgm:presLayoutVars>
          <dgm:bulletEnabled val="1"/>
        </dgm:presLayoutVars>
      </dgm:prSet>
      <dgm:spPr/>
    </dgm:pt>
  </dgm:ptLst>
  <dgm:cxnLst>
    <dgm:cxn modelId="{0666A236-BEAF-4004-82D4-09185AB8DF42}" srcId="{C3DD3CA4-3B98-4095-95C9-649BF8FA63D6}" destId="{5A32EDF1-A892-4AD4-AD53-DA6B75FDB320}" srcOrd="1" destOrd="0" parTransId="{AD42635C-748C-474A-9885-8FD7F3C6182B}" sibTransId="{D643E0A3-E703-4D87-B898-1B1CD65E4325}"/>
    <dgm:cxn modelId="{9AF5E367-7847-4B24-AC7D-AA9A80E06AF5}" srcId="{3FA6EB43-7AE2-4B5B-BAB0-0F7BA160DE1B}" destId="{C3DD3CA4-3B98-4095-95C9-649BF8FA63D6}" srcOrd="0" destOrd="0" parTransId="{7598BF5C-6863-43D2-8CD0-646D956E67AB}" sibTransId="{B5B28A18-B47E-4689-8E66-7E7E8B6A4A3B}"/>
    <dgm:cxn modelId="{E7721278-480E-4D19-801A-40D26C922636}" srcId="{C3DD3CA4-3B98-4095-95C9-649BF8FA63D6}" destId="{47E439FA-9D67-46CD-94B8-5965C873FCB5}" srcOrd="3" destOrd="0" parTransId="{EFA057DB-D216-49E8-9B6B-9D49E501A8CF}" sibTransId="{F941D3DB-4212-473A-B661-66D105C0A270}"/>
    <dgm:cxn modelId="{D401D2A6-E897-4946-A259-9A14EA7322FE}" type="presOf" srcId="{5A32EDF1-A892-4AD4-AD53-DA6B75FDB320}" destId="{BEC58E2F-7B88-4B8E-9F91-9935EE20A6AA}" srcOrd="0" destOrd="1" presId="urn:microsoft.com/office/officeart/2005/8/layout/vList5"/>
    <dgm:cxn modelId="{969233BA-BCF5-4974-ACCE-0CD91C8BD7DA}" type="presOf" srcId="{118CB144-D72C-4469-8BBC-FFFB35B05825}" destId="{BEC58E2F-7B88-4B8E-9F91-9935EE20A6AA}" srcOrd="0" destOrd="2" presId="urn:microsoft.com/office/officeart/2005/8/layout/vList5"/>
    <dgm:cxn modelId="{51E44BBB-38B4-41E5-B21B-EED46A55BC3E}" type="presOf" srcId="{7D777BF7-9A64-4FA8-BABD-7520432E5A62}" destId="{BEC58E2F-7B88-4B8E-9F91-9935EE20A6AA}" srcOrd="0" destOrd="0" presId="urn:microsoft.com/office/officeart/2005/8/layout/vList5"/>
    <dgm:cxn modelId="{F714DCBF-7721-4A84-B5C4-AEB193E97E38}" type="presOf" srcId="{C3DD3CA4-3B98-4095-95C9-649BF8FA63D6}" destId="{B22AC500-C46C-4288-9BEA-F1AA6A70318C}" srcOrd="0" destOrd="0" presId="urn:microsoft.com/office/officeart/2005/8/layout/vList5"/>
    <dgm:cxn modelId="{880200C2-005A-469D-919F-D5AD6774A8AF}" srcId="{C3DD3CA4-3B98-4095-95C9-649BF8FA63D6}" destId="{7D777BF7-9A64-4FA8-BABD-7520432E5A62}" srcOrd="0" destOrd="0" parTransId="{64E86A95-0D23-4FA2-9FEC-B71C467BAA0A}" sibTransId="{7BDA90D1-3B81-42D1-BACB-626BE9CBE60B}"/>
    <dgm:cxn modelId="{6F3CFDC9-2621-48F0-9908-8AB753AEABFE}" srcId="{C3DD3CA4-3B98-4095-95C9-649BF8FA63D6}" destId="{118CB144-D72C-4469-8BBC-FFFB35B05825}" srcOrd="2" destOrd="0" parTransId="{9A884547-0B07-436C-B0B8-13A7B99A7356}" sibTransId="{B33E255B-EF2F-492B-BA00-C4FD6D15362E}"/>
    <dgm:cxn modelId="{2E81F0F4-8792-441F-8547-F154C496E695}" type="presOf" srcId="{3FA6EB43-7AE2-4B5B-BAB0-0F7BA160DE1B}" destId="{69E70145-7AD5-4BFF-9DF2-3D942BAAC64F}" srcOrd="0" destOrd="0" presId="urn:microsoft.com/office/officeart/2005/8/layout/vList5"/>
    <dgm:cxn modelId="{8836EAF6-BFAB-45EC-8006-65F359B956F1}" type="presOf" srcId="{47E439FA-9D67-46CD-94B8-5965C873FCB5}" destId="{BEC58E2F-7B88-4B8E-9F91-9935EE20A6AA}" srcOrd="0" destOrd="3" presId="urn:microsoft.com/office/officeart/2005/8/layout/vList5"/>
    <dgm:cxn modelId="{1E65F82D-8AA9-4ADA-A1D1-BC0CA4261632}" type="presParOf" srcId="{69E70145-7AD5-4BFF-9DF2-3D942BAAC64F}" destId="{D09B4964-9C22-4724-AC81-BBD6BB802A5E}" srcOrd="0" destOrd="0" presId="urn:microsoft.com/office/officeart/2005/8/layout/vList5"/>
    <dgm:cxn modelId="{61BB69DE-8BE0-4284-8815-8FF48DC00164}" type="presParOf" srcId="{D09B4964-9C22-4724-AC81-BBD6BB802A5E}" destId="{B22AC500-C46C-4288-9BEA-F1AA6A70318C}" srcOrd="0" destOrd="0" presId="urn:microsoft.com/office/officeart/2005/8/layout/vList5"/>
    <dgm:cxn modelId="{2F9EB1EB-4DB4-4D5E-8AD8-F07F5F1B3AC9}" type="presParOf" srcId="{D09B4964-9C22-4724-AC81-BBD6BB802A5E}" destId="{BEC58E2F-7B88-4B8E-9F91-9935EE20A6A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FEA9A9AC-8C86-402A-A3CD-8CEBECDED6A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67A7433E-0A70-408B-8C27-F933E3379D17}">
      <dgm:prSet phldrT="[Text]" custT="1"/>
      <dgm:spPr>
        <a:solidFill>
          <a:srgbClr val="C00000"/>
        </a:solidFill>
      </dgm:spPr>
      <dgm:t>
        <a:bodyPr/>
        <a:lstStyle/>
        <a:p>
          <a:r>
            <a:rPr lang="en-US" sz="3200" dirty="0" err="1">
              <a:solidFill>
                <a:schemeClr val="bg1"/>
              </a:solidFill>
              <a:latin typeface="Calibri" panose="020F0502020204030204" pitchFamily="34" charset="0"/>
            </a:rPr>
            <a:t>Thủ</a:t>
          </a:r>
          <a:r>
            <a:rPr lang="en-US" sz="3200" dirty="0">
              <a:solidFill>
                <a:schemeClr val="bg1"/>
              </a:solidFill>
              <a:latin typeface="Calibri" panose="020F0502020204030204" pitchFamily="34" charset="0"/>
            </a:rPr>
            <a:t> </a:t>
          </a:r>
          <a:r>
            <a:rPr lang="en-US" sz="3200" dirty="0" err="1">
              <a:solidFill>
                <a:schemeClr val="bg1"/>
              </a:solidFill>
              <a:latin typeface="Calibri" panose="020F0502020204030204" pitchFamily="34" charset="0"/>
            </a:rPr>
            <a:t>công</a:t>
          </a:r>
          <a:r>
            <a:rPr lang="en-US" sz="3200" dirty="0">
              <a:solidFill>
                <a:schemeClr val="bg1"/>
              </a:solidFill>
              <a:latin typeface="Calibri" panose="020F0502020204030204" pitchFamily="34" charset="0"/>
            </a:rPr>
            <a:t> </a:t>
          </a:r>
          <a:r>
            <a:rPr lang="en-US" sz="3200" dirty="0" err="1">
              <a:solidFill>
                <a:schemeClr val="bg1"/>
              </a:solidFill>
              <a:latin typeface="Calibri" panose="020F0502020204030204" pitchFamily="34" charset="0"/>
            </a:rPr>
            <a:t>nghiệp</a:t>
          </a:r>
          <a:endParaRPr lang="en-US" sz="3200" dirty="0">
            <a:solidFill>
              <a:schemeClr val="bg1"/>
            </a:solidFill>
            <a:latin typeface="Calibri" panose="020F0502020204030204" pitchFamily="34" charset="0"/>
          </a:endParaRPr>
        </a:p>
      </dgm:t>
    </dgm:pt>
    <dgm:pt modelId="{66BBB7A6-B152-4C52-9023-933554FED322}" type="parTrans" cxnId="{7ABB58BC-CBD8-44B6-978C-1AF2C64B9ED0}">
      <dgm:prSet/>
      <dgm:spPr/>
      <dgm:t>
        <a:bodyPr/>
        <a:lstStyle/>
        <a:p>
          <a:endParaRPr lang="en-US"/>
        </a:p>
      </dgm:t>
    </dgm:pt>
    <dgm:pt modelId="{0FCCC1B1-BE60-495C-90B6-C0FC36FF8DB7}" type="sibTrans" cxnId="{7ABB58BC-CBD8-44B6-978C-1AF2C64B9ED0}">
      <dgm:prSet/>
      <dgm:spPr/>
      <dgm:t>
        <a:bodyPr/>
        <a:lstStyle/>
        <a:p>
          <a:endParaRPr lang="en-US"/>
        </a:p>
      </dgm:t>
    </dgm:pt>
    <dgm:pt modelId="{BA8668C7-5519-4823-973E-2C25EF423F7C}">
      <dgm:prSet phldrT="[Text]" custT="1"/>
      <dgm:spPr>
        <a:solidFill>
          <a:schemeClr val="accent2">
            <a:lumMod val="50000"/>
            <a:alpha val="90000"/>
          </a:schemeClr>
        </a:solidFill>
      </dgm:spPr>
      <dgm:t>
        <a:bodyPr/>
        <a:lstStyle/>
        <a:p>
          <a:r>
            <a:rPr lang="en-US" sz="2800" dirty="0" err="1">
              <a:solidFill>
                <a:schemeClr val="bg1"/>
              </a:solidFill>
            </a:rPr>
            <a:t>Bên</a:t>
          </a:r>
          <a:r>
            <a:rPr lang="en-US" sz="2800" dirty="0">
              <a:solidFill>
                <a:schemeClr val="bg1"/>
              </a:solidFill>
            </a:rPr>
            <a:t> </a:t>
          </a:r>
          <a:r>
            <a:rPr lang="en-US" sz="2800" dirty="0" err="1">
              <a:solidFill>
                <a:schemeClr val="bg1"/>
              </a:solidFill>
            </a:rPr>
            <a:t>cạnh</a:t>
          </a:r>
          <a:r>
            <a:rPr lang="en-US" sz="2800" dirty="0">
              <a:solidFill>
                <a:schemeClr val="bg1"/>
              </a:solidFill>
            </a:rPr>
            <a:t> </a:t>
          </a:r>
          <a:r>
            <a:rPr lang="en-US" sz="2800" dirty="0" err="1">
              <a:solidFill>
                <a:schemeClr val="bg1"/>
              </a:solidFill>
            </a:rPr>
            <a:t>sự</a:t>
          </a:r>
          <a:r>
            <a:rPr lang="en-US" sz="2800" dirty="0">
              <a:solidFill>
                <a:schemeClr val="bg1"/>
              </a:solidFill>
            </a:rPr>
            <a:t> </a:t>
          </a:r>
          <a:r>
            <a:rPr lang="en-US" sz="2800" dirty="0" err="1">
              <a:solidFill>
                <a:schemeClr val="bg1"/>
              </a:solidFill>
            </a:rPr>
            <a:t>phát</a:t>
          </a:r>
          <a:r>
            <a:rPr lang="en-US" sz="2800" dirty="0">
              <a:solidFill>
                <a:schemeClr val="bg1"/>
              </a:solidFill>
            </a:rPr>
            <a:t> </a:t>
          </a:r>
          <a:r>
            <a:rPr lang="en-US" sz="2800" dirty="0" err="1">
              <a:solidFill>
                <a:schemeClr val="bg1"/>
              </a:solidFill>
            </a:rPr>
            <a:t>triển</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các</a:t>
          </a:r>
          <a:r>
            <a:rPr lang="en-US" sz="2800" dirty="0">
              <a:solidFill>
                <a:schemeClr val="bg1"/>
              </a:solidFill>
            </a:rPr>
            <a:t> </a:t>
          </a:r>
          <a:r>
            <a:rPr lang="en-US" sz="2800" dirty="0" err="1">
              <a:solidFill>
                <a:schemeClr val="bg1"/>
              </a:solidFill>
            </a:rPr>
            <a:t>ngành</a:t>
          </a:r>
          <a:r>
            <a:rPr lang="en-US" sz="2800" dirty="0">
              <a:solidFill>
                <a:schemeClr val="bg1"/>
              </a:solidFill>
            </a:rPr>
            <a:t> </a:t>
          </a:r>
          <a:r>
            <a:rPr lang="en-US" sz="2800" dirty="0" err="1">
              <a:solidFill>
                <a:schemeClr val="bg1"/>
              </a:solidFill>
            </a:rPr>
            <a:t>nghề</a:t>
          </a:r>
          <a:r>
            <a:rPr lang="en-US" sz="2800" dirty="0">
              <a:solidFill>
                <a:schemeClr val="bg1"/>
              </a:solidFill>
            </a:rPr>
            <a:t> </a:t>
          </a:r>
          <a:r>
            <a:rPr lang="en-US" sz="2800" dirty="0" err="1">
              <a:solidFill>
                <a:schemeClr val="bg1"/>
              </a:solidFill>
            </a:rPr>
            <a:t>truyền</a:t>
          </a:r>
          <a:r>
            <a:rPr lang="en-US" sz="2800" dirty="0">
              <a:solidFill>
                <a:schemeClr val="bg1"/>
              </a:solidFill>
            </a:rPr>
            <a:t> </a:t>
          </a:r>
          <a:r>
            <a:rPr lang="en-US" sz="2800" dirty="0" err="1">
              <a:solidFill>
                <a:schemeClr val="bg1"/>
              </a:solidFill>
            </a:rPr>
            <a:t>thống</a:t>
          </a:r>
          <a:r>
            <a:rPr lang="en-US" sz="2800" dirty="0">
              <a:solidFill>
                <a:schemeClr val="bg1"/>
              </a:solidFill>
            </a:rPr>
            <a:t> </a:t>
          </a:r>
          <a:r>
            <a:rPr lang="en-US" sz="2800" dirty="0" err="1">
              <a:solidFill>
                <a:schemeClr val="bg1"/>
              </a:solidFill>
            </a:rPr>
            <a:t>trong</a:t>
          </a:r>
          <a:r>
            <a:rPr lang="en-US" sz="2800" dirty="0">
              <a:solidFill>
                <a:schemeClr val="bg1"/>
              </a:solidFill>
            </a:rPr>
            <a:t> </a:t>
          </a:r>
          <a:r>
            <a:rPr lang="en-US" sz="2800" dirty="0" err="1">
              <a:solidFill>
                <a:schemeClr val="bg1"/>
              </a:solidFill>
            </a:rPr>
            <a:t>dân</a:t>
          </a:r>
          <a:r>
            <a:rPr lang="en-US" sz="2800" dirty="0">
              <a:solidFill>
                <a:schemeClr val="bg1"/>
              </a:solidFill>
            </a:rPr>
            <a:t> </a:t>
          </a:r>
          <a:r>
            <a:rPr lang="en-US" sz="2800" dirty="0" err="1">
              <a:solidFill>
                <a:schemeClr val="bg1"/>
              </a:solidFill>
            </a:rPr>
            <a:t>gian</a:t>
          </a:r>
          <a:r>
            <a:rPr lang="en-US" sz="2800" dirty="0">
              <a:solidFill>
                <a:schemeClr val="bg1"/>
              </a:solidFill>
            </a:rPr>
            <a:t>, </a:t>
          </a:r>
          <a:r>
            <a:rPr lang="en-US" sz="2800" dirty="0" err="1">
              <a:solidFill>
                <a:schemeClr val="bg1"/>
              </a:solidFill>
            </a:rPr>
            <a:t>nhà</a:t>
          </a:r>
          <a:r>
            <a:rPr lang="en-US" sz="2800" dirty="0">
              <a:solidFill>
                <a:schemeClr val="bg1"/>
              </a:solidFill>
            </a:rPr>
            <a:t> </a:t>
          </a:r>
          <a:r>
            <a:rPr lang="en-US" sz="2800" dirty="0" err="1">
              <a:solidFill>
                <a:schemeClr val="bg1"/>
              </a:solidFill>
            </a:rPr>
            <a:t>Nguyễn</a:t>
          </a:r>
          <a:r>
            <a:rPr lang="en-US" sz="2800" dirty="0">
              <a:solidFill>
                <a:schemeClr val="bg1"/>
              </a:solidFill>
            </a:rPr>
            <a:t> </a:t>
          </a:r>
          <a:r>
            <a:rPr lang="en-US" sz="2800" dirty="0" err="1">
              <a:solidFill>
                <a:schemeClr val="bg1"/>
              </a:solidFill>
            </a:rPr>
            <a:t>có</a:t>
          </a:r>
          <a:r>
            <a:rPr lang="en-US" sz="2800" dirty="0">
              <a:solidFill>
                <a:schemeClr val="bg1"/>
              </a:solidFill>
            </a:rPr>
            <a:t> </a:t>
          </a:r>
          <a:r>
            <a:rPr lang="en-US" sz="2800" dirty="0" err="1">
              <a:solidFill>
                <a:schemeClr val="bg1"/>
              </a:solidFill>
            </a:rPr>
            <a:t>khuynh</a:t>
          </a:r>
          <a:r>
            <a:rPr lang="en-US" sz="2800" dirty="0">
              <a:solidFill>
                <a:schemeClr val="bg1"/>
              </a:solidFill>
            </a:rPr>
            <a:t> </a:t>
          </a:r>
          <a:r>
            <a:rPr lang="en-US" sz="2800" dirty="0" err="1">
              <a:solidFill>
                <a:schemeClr val="bg1"/>
              </a:solidFill>
            </a:rPr>
            <a:t>hướng</a:t>
          </a:r>
          <a:r>
            <a:rPr lang="en-US" sz="2800" dirty="0">
              <a:solidFill>
                <a:schemeClr val="bg1"/>
              </a:solidFill>
            </a:rPr>
            <a:t> </a:t>
          </a:r>
          <a:r>
            <a:rPr lang="en-US" sz="2800" dirty="0" err="1">
              <a:solidFill>
                <a:schemeClr val="bg1"/>
              </a:solidFill>
            </a:rPr>
            <a:t>tăng</a:t>
          </a:r>
          <a:r>
            <a:rPr lang="en-US" sz="2800" dirty="0">
              <a:solidFill>
                <a:schemeClr val="bg1"/>
              </a:solidFill>
            </a:rPr>
            <a:t> </a:t>
          </a:r>
          <a:r>
            <a:rPr lang="en-US" sz="2800" dirty="0" err="1">
              <a:solidFill>
                <a:schemeClr val="bg1"/>
              </a:solidFill>
            </a:rPr>
            <a:t>cường</a:t>
          </a:r>
          <a:r>
            <a:rPr lang="en-US" sz="2800" dirty="0">
              <a:solidFill>
                <a:schemeClr val="bg1"/>
              </a:solidFill>
            </a:rPr>
            <a:t> </a:t>
          </a:r>
          <a:r>
            <a:rPr lang="en-US" sz="2800" dirty="0" err="1">
              <a:solidFill>
                <a:schemeClr val="bg1"/>
              </a:solidFill>
            </a:rPr>
            <a:t>xây</a:t>
          </a:r>
          <a:r>
            <a:rPr lang="en-US" sz="2800" dirty="0">
              <a:solidFill>
                <a:schemeClr val="bg1"/>
              </a:solidFill>
            </a:rPr>
            <a:t> </a:t>
          </a:r>
          <a:r>
            <a:rPr lang="en-US" sz="2800" dirty="0" err="1">
              <a:solidFill>
                <a:schemeClr val="bg1"/>
              </a:solidFill>
            </a:rPr>
            <a:t>dựng</a:t>
          </a:r>
          <a:r>
            <a:rPr lang="en-US" sz="2800" dirty="0">
              <a:solidFill>
                <a:schemeClr val="bg1"/>
              </a:solidFill>
            </a:rPr>
            <a:t> </a:t>
          </a:r>
          <a:r>
            <a:rPr lang="en-US" sz="2800" dirty="0" err="1">
              <a:solidFill>
                <a:schemeClr val="bg1"/>
              </a:solidFill>
            </a:rPr>
            <a:t>các</a:t>
          </a:r>
          <a:r>
            <a:rPr lang="en-US" sz="2800" dirty="0">
              <a:solidFill>
                <a:schemeClr val="bg1"/>
              </a:solidFill>
            </a:rPr>
            <a:t> </a:t>
          </a:r>
          <a:r>
            <a:rPr lang="en-US" sz="2800" dirty="0" err="1">
              <a:solidFill>
                <a:schemeClr val="bg1"/>
              </a:solidFill>
            </a:rPr>
            <a:t>quan</a:t>
          </a:r>
          <a:r>
            <a:rPr lang="en-US" sz="2800" dirty="0">
              <a:solidFill>
                <a:schemeClr val="bg1"/>
              </a:solidFill>
            </a:rPr>
            <a:t> </a:t>
          </a:r>
          <a:r>
            <a:rPr lang="en-US" sz="2800" dirty="0" err="1">
              <a:solidFill>
                <a:schemeClr val="bg1"/>
              </a:solidFill>
            </a:rPr>
            <a:t>xưởng</a:t>
          </a:r>
          <a:endParaRPr lang="en-US" sz="2800" dirty="0">
            <a:solidFill>
              <a:schemeClr val="bg1"/>
            </a:solidFill>
            <a:latin typeface="Calibri" panose="020F0502020204030204" pitchFamily="34" charset="0"/>
          </a:endParaRPr>
        </a:p>
      </dgm:t>
    </dgm:pt>
    <dgm:pt modelId="{3EEF76A4-738C-4287-9C12-2C1B75043EB9}" type="parTrans" cxnId="{E305787C-FA7A-4E57-9EF7-B2D203BCB113}">
      <dgm:prSet/>
      <dgm:spPr/>
      <dgm:t>
        <a:bodyPr/>
        <a:lstStyle/>
        <a:p>
          <a:endParaRPr lang="en-US"/>
        </a:p>
      </dgm:t>
    </dgm:pt>
    <dgm:pt modelId="{885452D6-344A-4758-B28F-7DB1F0AFFCD9}" type="sibTrans" cxnId="{E305787C-FA7A-4E57-9EF7-B2D203BCB113}">
      <dgm:prSet/>
      <dgm:spPr/>
      <dgm:t>
        <a:bodyPr/>
        <a:lstStyle/>
        <a:p>
          <a:endParaRPr lang="en-US"/>
        </a:p>
      </dgm:t>
    </dgm:pt>
    <dgm:pt modelId="{DF5C703D-25FA-4B85-A8E9-0B44BF6EF138}">
      <dgm:prSet phldrT="[Text]" custT="1"/>
      <dgm:spPr>
        <a:solidFill>
          <a:srgbClr val="C00000"/>
        </a:solidFill>
      </dgm:spPr>
      <dgm:t>
        <a:bodyPr/>
        <a:lstStyle/>
        <a:p>
          <a:r>
            <a:rPr lang="en-US" sz="3200" dirty="0" err="1">
              <a:solidFill>
                <a:schemeClr val="bg1"/>
              </a:solidFill>
              <a:latin typeface="Calibri" panose="020F0502020204030204" pitchFamily="34" charset="0"/>
            </a:rPr>
            <a:t>Thương</a:t>
          </a:r>
          <a:r>
            <a:rPr lang="en-US" sz="3200" dirty="0">
              <a:solidFill>
                <a:schemeClr val="bg1"/>
              </a:solidFill>
              <a:latin typeface="Calibri" panose="020F0502020204030204" pitchFamily="34" charset="0"/>
            </a:rPr>
            <a:t> </a:t>
          </a:r>
          <a:r>
            <a:rPr lang="en-US" sz="3200" dirty="0" err="1">
              <a:solidFill>
                <a:schemeClr val="bg1"/>
              </a:solidFill>
              <a:latin typeface="Calibri" panose="020F0502020204030204" pitchFamily="34" charset="0"/>
            </a:rPr>
            <a:t>nghiệp</a:t>
          </a:r>
          <a:endParaRPr lang="en-US" sz="3200" dirty="0">
            <a:solidFill>
              <a:schemeClr val="bg1"/>
            </a:solidFill>
            <a:latin typeface="Calibri" panose="020F0502020204030204" pitchFamily="34" charset="0"/>
          </a:endParaRPr>
        </a:p>
      </dgm:t>
    </dgm:pt>
    <dgm:pt modelId="{B5C60C79-1210-4CAA-A366-66A9035B1A87}" type="parTrans" cxnId="{BA5FFEC1-399D-458A-9424-1D2A9F4F1D8D}">
      <dgm:prSet/>
      <dgm:spPr/>
      <dgm:t>
        <a:bodyPr/>
        <a:lstStyle/>
        <a:p>
          <a:endParaRPr lang="en-US"/>
        </a:p>
      </dgm:t>
    </dgm:pt>
    <dgm:pt modelId="{4B55185A-686A-4C3A-A738-1803E63FB465}" type="sibTrans" cxnId="{BA5FFEC1-399D-458A-9424-1D2A9F4F1D8D}">
      <dgm:prSet/>
      <dgm:spPr/>
      <dgm:t>
        <a:bodyPr/>
        <a:lstStyle/>
        <a:p>
          <a:endParaRPr lang="en-US"/>
        </a:p>
      </dgm:t>
    </dgm:pt>
    <dgm:pt modelId="{D21414A8-8384-4A98-B956-F189BCD1A154}">
      <dgm:prSet phldrT="[Text]" custT="1"/>
      <dgm:spPr>
        <a:solidFill>
          <a:srgbClr val="7030A0">
            <a:alpha val="90000"/>
          </a:srgbClr>
        </a:solidFill>
      </dgm:spPr>
      <dgm:t>
        <a:bodyPr/>
        <a:lstStyle/>
        <a:p>
          <a:r>
            <a:rPr lang="en-US" sz="2800" dirty="0">
              <a:solidFill>
                <a:schemeClr val="bg1"/>
              </a:solidFill>
            </a:rPr>
            <a:t>Cho </a:t>
          </a:r>
          <a:r>
            <a:rPr lang="en-US" sz="2800" dirty="0" err="1">
              <a:solidFill>
                <a:schemeClr val="bg1"/>
              </a:solidFill>
            </a:rPr>
            <a:t>đến</a:t>
          </a:r>
          <a:r>
            <a:rPr lang="en-US" sz="2800" dirty="0">
              <a:solidFill>
                <a:schemeClr val="bg1"/>
              </a:solidFill>
            </a:rPr>
            <a:t> </a:t>
          </a:r>
          <a:r>
            <a:rPr lang="en-US" sz="2800" dirty="0" err="1">
              <a:solidFill>
                <a:schemeClr val="bg1"/>
              </a:solidFill>
            </a:rPr>
            <a:t>nửa</a:t>
          </a:r>
          <a:r>
            <a:rPr lang="en-US" sz="2800" dirty="0">
              <a:solidFill>
                <a:schemeClr val="bg1"/>
              </a:solidFill>
            </a:rPr>
            <a:t> </a:t>
          </a:r>
          <a:r>
            <a:rPr lang="en-US" sz="2800" dirty="0" err="1">
              <a:solidFill>
                <a:schemeClr val="bg1"/>
              </a:solidFill>
            </a:rPr>
            <a:t>đầu</a:t>
          </a:r>
          <a:r>
            <a:rPr lang="en-US" sz="2800" dirty="0">
              <a:solidFill>
                <a:schemeClr val="bg1"/>
              </a:solidFill>
            </a:rPr>
            <a:t> </a:t>
          </a:r>
          <a:r>
            <a:rPr lang="en-US" sz="2800" dirty="0" err="1">
              <a:solidFill>
                <a:schemeClr val="bg1"/>
              </a:solidFill>
            </a:rPr>
            <a:t>thế</a:t>
          </a:r>
          <a:r>
            <a:rPr lang="en-US" sz="2800" dirty="0">
              <a:solidFill>
                <a:schemeClr val="bg1"/>
              </a:solidFill>
            </a:rPr>
            <a:t> </a:t>
          </a:r>
          <a:r>
            <a:rPr lang="en-US" sz="2800" dirty="0" err="1">
              <a:solidFill>
                <a:schemeClr val="bg1"/>
              </a:solidFill>
            </a:rPr>
            <a:t>kỷ</a:t>
          </a:r>
          <a:r>
            <a:rPr lang="en-US" sz="2800" dirty="0">
              <a:solidFill>
                <a:schemeClr val="bg1"/>
              </a:solidFill>
            </a:rPr>
            <a:t> XIX, </a:t>
          </a:r>
          <a:r>
            <a:rPr lang="en-US" sz="2800" dirty="0" err="1">
              <a:solidFill>
                <a:schemeClr val="bg1"/>
              </a:solidFill>
            </a:rPr>
            <a:t>kinh</a:t>
          </a:r>
          <a:r>
            <a:rPr lang="en-US" sz="2800" dirty="0">
              <a:solidFill>
                <a:schemeClr val="bg1"/>
              </a:solidFill>
            </a:rPr>
            <a:t> </a:t>
          </a:r>
          <a:r>
            <a:rPr lang="en-US" sz="2800" dirty="0" err="1">
              <a:solidFill>
                <a:schemeClr val="bg1"/>
              </a:solidFill>
            </a:rPr>
            <a:t>tế</a:t>
          </a:r>
          <a:r>
            <a:rPr lang="en-US" sz="2800" dirty="0">
              <a:solidFill>
                <a:schemeClr val="bg1"/>
              </a:solidFill>
            </a:rPr>
            <a:t> </a:t>
          </a:r>
          <a:r>
            <a:rPr lang="en-US" sz="2800" dirty="0" err="1">
              <a:solidFill>
                <a:schemeClr val="bg1"/>
              </a:solidFill>
            </a:rPr>
            <a:t>hàng</a:t>
          </a:r>
          <a:r>
            <a:rPr lang="en-US" sz="2800" dirty="0">
              <a:solidFill>
                <a:schemeClr val="bg1"/>
              </a:solidFill>
            </a:rPr>
            <a:t> </a:t>
          </a:r>
          <a:r>
            <a:rPr lang="en-US" sz="2800" dirty="0" err="1">
              <a:solidFill>
                <a:schemeClr val="bg1"/>
              </a:solidFill>
            </a:rPr>
            <a:t>hóa</a:t>
          </a:r>
          <a:r>
            <a:rPr lang="en-US" sz="2800" dirty="0">
              <a:solidFill>
                <a:schemeClr val="bg1"/>
              </a:solidFill>
            </a:rPr>
            <a:t> </a:t>
          </a:r>
          <a:r>
            <a:rPr lang="en-US" sz="2800" dirty="0" err="1">
              <a:solidFill>
                <a:schemeClr val="bg1"/>
              </a:solidFill>
            </a:rPr>
            <a:t>Việt</a:t>
          </a:r>
          <a:r>
            <a:rPr lang="en-US" sz="2800" dirty="0">
              <a:solidFill>
                <a:schemeClr val="bg1"/>
              </a:solidFill>
            </a:rPr>
            <a:t> Nam </a:t>
          </a:r>
          <a:r>
            <a:rPr lang="en-US" sz="2800" dirty="0" err="1">
              <a:solidFill>
                <a:schemeClr val="bg1"/>
              </a:solidFill>
            </a:rPr>
            <a:t>vẫn</a:t>
          </a:r>
          <a:r>
            <a:rPr lang="en-US" sz="2800" dirty="0">
              <a:solidFill>
                <a:schemeClr val="bg1"/>
              </a:solidFill>
            </a:rPr>
            <a:t> </a:t>
          </a:r>
          <a:r>
            <a:rPr lang="en-US" sz="2800" dirty="0" err="1">
              <a:solidFill>
                <a:schemeClr val="bg1"/>
              </a:solidFill>
            </a:rPr>
            <a:t>không</a:t>
          </a:r>
          <a:r>
            <a:rPr lang="en-US" sz="2800" dirty="0">
              <a:solidFill>
                <a:schemeClr val="bg1"/>
              </a:solidFill>
            </a:rPr>
            <a:t> </a:t>
          </a:r>
          <a:r>
            <a:rPr lang="en-US" sz="2800" dirty="0" err="1">
              <a:solidFill>
                <a:schemeClr val="bg1"/>
              </a:solidFill>
            </a:rPr>
            <a:t>có</a:t>
          </a:r>
          <a:r>
            <a:rPr lang="en-US" sz="2800" dirty="0">
              <a:solidFill>
                <a:schemeClr val="bg1"/>
              </a:solidFill>
            </a:rPr>
            <a:t> </a:t>
          </a:r>
          <a:r>
            <a:rPr lang="en-US" sz="2800" dirty="0" err="1">
              <a:solidFill>
                <a:schemeClr val="bg1"/>
              </a:solidFill>
            </a:rPr>
            <a:t>nhiều</a:t>
          </a:r>
          <a:r>
            <a:rPr lang="en-US" sz="2800" dirty="0">
              <a:solidFill>
                <a:schemeClr val="bg1"/>
              </a:solidFill>
            </a:rPr>
            <a:t> </a:t>
          </a:r>
          <a:r>
            <a:rPr lang="en-US" sz="2800" dirty="0" err="1">
              <a:solidFill>
                <a:schemeClr val="bg1"/>
              </a:solidFill>
            </a:rPr>
            <a:t>khởi</a:t>
          </a:r>
          <a:r>
            <a:rPr lang="en-US" sz="2800" dirty="0">
              <a:solidFill>
                <a:schemeClr val="bg1"/>
              </a:solidFill>
            </a:rPr>
            <a:t> </a:t>
          </a:r>
          <a:r>
            <a:rPr lang="en-US" sz="2800" dirty="0" err="1">
              <a:solidFill>
                <a:schemeClr val="bg1"/>
              </a:solidFill>
            </a:rPr>
            <a:t>sắc</a:t>
          </a:r>
          <a:endParaRPr lang="en-US" sz="2800" dirty="0">
            <a:solidFill>
              <a:schemeClr val="bg1"/>
            </a:solidFill>
            <a:latin typeface="Calibri" panose="020F0502020204030204" pitchFamily="34" charset="0"/>
          </a:endParaRPr>
        </a:p>
      </dgm:t>
    </dgm:pt>
    <dgm:pt modelId="{C987EB6D-A4CB-4D8C-AB08-19672062000A}" type="parTrans" cxnId="{C0CABBB0-C61A-48DE-A349-6A5DF8ED42AA}">
      <dgm:prSet/>
      <dgm:spPr/>
      <dgm:t>
        <a:bodyPr/>
        <a:lstStyle/>
        <a:p>
          <a:endParaRPr lang="en-US"/>
        </a:p>
      </dgm:t>
    </dgm:pt>
    <dgm:pt modelId="{587B49C1-75BC-47E5-9E64-535086599071}" type="sibTrans" cxnId="{C0CABBB0-C61A-48DE-A349-6A5DF8ED42AA}">
      <dgm:prSet/>
      <dgm:spPr/>
      <dgm:t>
        <a:bodyPr/>
        <a:lstStyle/>
        <a:p>
          <a:endParaRPr lang="en-US"/>
        </a:p>
      </dgm:t>
    </dgm:pt>
    <dgm:pt modelId="{DE8803E9-173C-4CEC-A100-847908959CD2}">
      <dgm:prSet phldrT="[Text]" custT="1"/>
      <dgm:spPr>
        <a:solidFill>
          <a:srgbClr val="7030A0">
            <a:alpha val="90000"/>
          </a:srgbClr>
        </a:solidFill>
      </dgm:spPr>
      <dgm:t>
        <a:bodyPr/>
        <a:lstStyle/>
        <a:p>
          <a:r>
            <a:rPr lang="en-US" sz="2800" dirty="0" err="1">
              <a:solidFill>
                <a:schemeClr val="bg1"/>
              </a:solidFill>
            </a:rPr>
            <a:t>Nhà</a:t>
          </a:r>
          <a:r>
            <a:rPr lang="en-US" sz="2800" dirty="0">
              <a:solidFill>
                <a:schemeClr val="bg1"/>
              </a:solidFill>
            </a:rPr>
            <a:t> </a:t>
          </a:r>
          <a:r>
            <a:rPr lang="en-US" sz="2800" dirty="0" err="1">
              <a:solidFill>
                <a:schemeClr val="bg1"/>
              </a:solidFill>
            </a:rPr>
            <a:t>nước</a:t>
          </a:r>
          <a:r>
            <a:rPr lang="en-US" sz="2800" dirty="0">
              <a:solidFill>
                <a:schemeClr val="bg1"/>
              </a:solidFill>
            </a:rPr>
            <a:t> </a:t>
          </a:r>
          <a:r>
            <a:rPr lang="en-US" sz="2800" dirty="0" err="1">
              <a:solidFill>
                <a:schemeClr val="bg1"/>
              </a:solidFill>
            </a:rPr>
            <a:t>thực</a:t>
          </a:r>
          <a:r>
            <a:rPr lang="en-US" sz="2800" dirty="0">
              <a:solidFill>
                <a:schemeClr val="bg1"/>
              </a:solidFill>
            </a:rPr>
            <a:t> </a:t>
          </a:r>
          <a:r>
            <a:rPr lang="en-US" sz="2800" dirty="0" err="1">
              <a:solidFill>
                <a:schemeClr val="bg1"/>
              </a:solidFill>
            </a:rPr>
            <a:t>hiện</a:t>
          </a:r>
          <a:r>
            <a:rPr lang="en-US" sz="2800" dirty="0">
              <a:solidFill>
                <a:schemeClr val="bg1"/>
              </a:solidFill>
            </a:rPr>
            <a:t> </a:t>
          </a:r>
          <a:r>
            <a:rPr lang="en-US" sz="2800" dirty="0" err="1">
              <a:solidFill>
                <a:schemeClr val="bg1"/>
              </a:solidFill>
            </a:rPr>
            <a:t>chính</a:t>
          </a:r>
          <a:r>
            <a:rPr lang="en-US" sz="2800" dirty="0">
              <a:solidFill>
                <a:schemeClr val="bg1"/>
              </a:solidFill>
            </a:rPr>
            <a:t> </a:t>
          </a:r>
          <a:r>
            <a:rPr lang="en-US" sz="2800" dirty="0" err="1">
              <a:solidFill>
                <a:schemeClr val="bg1"/>
              </a:solidFill>
            </a:rPr>
            <a:t>sách</a:t>
          </a:r>
          <a:r>
            <a:rPr lang="en-US" sz="2800" dirty="0">
              <a:solidFill>
                <a:schemeClr val="bg1"/>
              </a:solidFill>
            </a:rPr>
            <a:t> “</a:t>
          </a:r>
          <a:r>
            <a:rPr lang="en-US" sz="2800" i="1" dirty="0" err="1">
              <a:solidFill>
                <a:schemeClr val="bg1"/>
              </a:solidFill>
            </a:rPr>
            <a:t>ức</a:t>
          </a:r>
          <a:r>
            <a:rPr lang="en-US" sz="2800" i="1" dirty="0">
              <a:solidFill>
                <a:schemeClr val="bg1"/>
              </a:solidFill>
            </a:rPr>
            <a:t> </a:t>
          </a:r>
          <a:r>
            <a:rPr lang="en-US" sz="2800" i="1" dirty="0" err="1">
              <a:solidFill>
                <a:schemeClr val="bg1"/>
              </a:solidFill>
            </a:rPr>
            <a:t>thương</a:t>
          </a:r>
          <a:r>
            <a:rPr lang="en-US" sz="2800" i="1" dirty="0">
              <a:solidFill>
                <a:schemeClr val="bg1"/>
              </a:solidFill>
            </a:rPr>
            <a:t>”,</a:t>
          </a:r>
          <a:r>
            <a:rPr lang="en-US" sz="2800" dirty="0">
              <a:solidFill>
                <a:schemeClr val="bg1"/>
              </a:solidFill>
            </a:rPr>
            <a:t> </a:t>
          </a:r>
          <a:r>
            <a:rPr lang="en-US" sz="2800" dirty="0" err="1">
              <a:solidFill>
                <a:schemeClr val="bg1"/>
              </a:solidFill>
            </a:rPr>
            <a:t>đã</a:t>
          </a:r>
          <a:r>
            <a:rPr lang="en-US" sz="2800" dirty="0">
              <a:solidFill>
                <a:schemeClr val="bg1"/>
              </a:solidFill>
            </a:rPr>
            <a:t> </a:t>
          </a:r>
          <a:r>
            <a:rPr lang="en-US" sz="2800" dirty="0" err="1">
              <a:solidFill>
                <a:schemeClr val="bg1"/>
              </a:solidFill>
            </a:rPr>
            <a:t>hạn</a:t>
          </a:r>
          <a:r>
            <a:rPr lang="en-US" sz="2800" dirty="0">
              <a:solidFill>
                <a:schemeClr val="bg1"/>
              </a:solidFill>
            </a:rPr>
            <a:t> </a:t>
          </a:r>
          <a:r>
            <a:rPr lang="en-US" sz="2800" dirty="0" err="1">
              <a:solidFill>
                <a:schemeClr val="bg1"/>
              </a:solidFill>
            </a:rPr>
            <a:t>chế</a:t>
          </a:r>
          <a:r>
            <a:rPr lang="en-US" sz="2800" dirty="0">
              <a:solidFill>
                <a:schemeClr val="bg1"/>
              </a:solidFill>
            </a:rPr>
            <a:t> </a:t>
          </a:r>
          <a:r>
            <a:rPr lang="en-US" sz="2800" dirty="0" err="1">
              <a:solidFill>
                <a:schemeClr val="bg1"/>
              </a:solidFill>
            </a:rPr>
            <a:t>thương</a:t>
          </a:r>
          <a:r>
            <a:rPr lang="en-US" sz="2800" dirty="0">
              <a:solidFill>
                <a:schemeClr val="bg1"/>
              </a:solidFill>
            </a:rPr>
            <a:t> </a:t>
          </a:r>
          <a:r>
            <a:rPr lang="en-US" sz="2800" dirty="0" err="1">
              <a:solidFill>
                <a:schemeClr val="bg1"/>
              </a:solidFill>
            </a:rPr>
            <a:t>nhân</a:t>
          </a:r>
          <a:r>
            <a:rPr lang="en-US" sz="2800" dirty="0">
              <a:solidFill>
                <a:schemeClr val="bg1"/>
              </a:solidFill>
            </a:rPr>
            <a:t> </a:t>
          </a:r>
          <a:r>
            <a:rPr lang="en-US" sz="2800" dirty="0" err="1">
              <a:solidFill>
                <a:schemeClr val="bg1"/>
              </a:solidFill>
            </a:rPr>
            <a:t>nước</a:t>
          </a:r>
          <a:r>
            <a:rPr lang="en-US" sz="2800" dirty="0">
              <a:solidFill>
                <a:schemeClr val="bg1"/>
              </a:solidFill>
            </a:rPr>
            <a:t> </a:t>
          </a:r>
          <a:r>
            <a:rPr lang="en-US" sz="2800" dirty="0" err="1">
              <a:solidFill>
                <a:schemeClr val="bg1"/>
              </a:solidFill>
            </a:rPr>
            <a:t>ngoài</a:t>
          </a:r>
          <a:r>
            <a:rPr lang="en-US" sz="2800" dirty="0">
              <a:solidFill>
                <a:schemeClr val="bg1"/>
              </a:solidFill>
            </a:rPr>
            <a:t> ra </a:t>
          </a:r>
          <a:r>
            <a:rPr lang="en-US" sz="2800" dirty="0" err="1">
              <a:solidFill>
                <a:schemeClr val="bg1"/>
              </a:solidFill>
            </a:rPr>
            <a:t>vào</a:t>
          </a:r>
          <a:r>
            <a:rPr lang="en-US" sz="2800" dirty="0">
              <a:solidFill>
                <a:schemeClr val="bg1"/>
              </a:solidFill>
            </a:rPr>
            <a:t> </a:t>
          </a:r>
          <a:r>
            <a:rPr lang="en-US" sz="2800" dirty="0" err="1">
              <a:solidFill>
                <a:schemeClr val="bg1"/>
              </a:solidFill>
            </a:rPr>
            <a:t>buôn</a:t>
          </a:r>
          <a:r>
            <a:rPr lang="en-US" sz="2800" dirty="0">
              <a:solidFill>
                <a:schemeClr val="bg1"/>
              </a:solidFill>
            </a:rPr>
            <a:t> </a:t>
          </a:r>
          <a:r>
            <a:rPr lang="en-US" sz="2800" dirty="0" err="1">
              <a:solidFill>
                <a:schemeClr val="bg1"/>
              </a:solidFill>
            </a:rPr>
            <a:t>bán</a:t>
          </a:r>
          <a:r>
            <a:rPr lang="en-US" sz="2800" dirty="0">
              <a:solidFill>
                <a:schemeClr val="bg1"/>
              </a:solidFill>
            </a:rPr>
            <a:t>.</a:t>
          </a:r>
          <a:endParaRPr lang="en-US" sz="2800" dirty="0">
            <a:solidFill>
              <a:schemeClr val="bg1"/>
            </a:solidFill>
            <a:latin typeface="Calibri" panose="020F0502020204030204" pitchFamily="34" charset="0"/>
          </a:endParaRPr>
        </a:p>
      </dgm:t>
    </dgm:pt>
    <dgm:pt modelId="{2F6EFC88-417B-48B5-A6B8-429193785FB8}" type="parTrans" cxnId="{C5002043-D602-4C61-8987-727F79734C85}">
      <dgm:prSet/>
      <dgm:spPr/>
      <dgm:t>
        <a:bodyPr/>
        <a:lstStyle/>
        <a:p>
          <a:endParaRPr lang="en-US"/>
        </a:p>
      </dgm:t>
    </dgm:pt>
    <dgm:pt modelId="{2E2605F3-1303-4899-827F-69070C49DBB1}" type="sibTrans" cxnId="{C5002043-D602-4C61-8987-727F79734C85}">
      <dgm:prSet/>
      <dgm:spPr/>
      <dgm:t>
        <a:bodyPr/>
        <a:lstStyle/>
        <a:p>
          <a:endParaRPr lang="en-US"/>
        </a:p>
      </dgm:t>
    </dgm:pt>
    <dgm:pt modelId="{BAA7AA47-E083-4B0C-83A2-A5C5D6AFB091}" type="pres">
      <dgm:prSet presAssocID="{FEA9A9AC-8C86-402A-A3CD-8CEBECDED6AF}" presName="Name0" presStyleCnt="0">
        <dgm:presLayoutVars>
          <dgm:dir/>
          <dgm:animLvl val="lvl"/>
          <dgm:resizeHandles val="exact"/>
        </dgm:presLayoutVars>
      </dgm:prSet>
      <dgm:spPr/>
    </dgm:pt>
    <dgm:pt modelId="{BC69B20A-1050-4534-AF62-071345DD2581}" type="pres">
      <dgm:prSet presAssocID="{67A7433E-0A70-408B-8C27-F933E3379D17}" presName="linNode" presStyleCnt="0"/>
      <dgm:spPr/>
    </dgm:pt>
    <dgm:pt modelId="{3575E9BB-7FAB-4825-85A0-01907A013996}" type="pres">
      <dgm:prSet presAssocID="{67A7433E-0A70-408B-8C27-F933E3379D17}" presName="parentText" presStyleLbl="node1" presStyleIdx="0" presStyleCnt="2" custScaleX="52150" custLinFactNeighborX="-1" custLinFactNeighborY="-3">
        <dgm:presLayoutVars>
          <dgm:chMax val="1"/>
          <dgm:bulletEnabled val="1"/>
        </dgm:presLayoutVars>
      </dgm:prSet>
      <dgm:spPr/>
    </dgm:pt>
    <dgm:pt modelId="{E6B69347-E7E3-4A4F-B011-567C9D578B26}" type="pres">
      <dgm:prSet presAssocID="{67A7433E-0A70-408B-8C27-F933E3379D17}" presName="descendantText" presStyleLbl="alignAccFollowNode1" presStyleIdx="0" presStyleCnt="2" custScaleX="135953" custLinFactNeighborX="2175" custLinFactNeighborY="-3816">
        <dgm:presLayoutVars>
          <dgm:bulletEnabled val="1"/>
        </dgm:presLayoutVars>
      </dgm:prSet>
      <dgm:spPr/>
    </dgm:pt>
    <dgm:pt modelId="{14DEB8E0-912C-4B4C-A323-9A34FAB4896B}" type="pres">
      <dgm:prSet presAssocID="{0FCCC1B1-BE60-495C-90B6-C0FC36FF8DB7}" presName="sp" presStyleCnt="0"/>
      <dgm:spPr/>
    </dgm:pt>
    <dgm:pt modelId="{A91EE7CE-A9C2-48F6-BB5F-14D9D7048EC9}" type="pres">
      <dgm:prSet presAssocID="{DF5C703D-25FA-4B85-A8E9-0B44BF6EF138}" presName="linNode" presStyleCnt="0"/>
      <dgm:spPr/>
    </dgm:pt>
    <dgm:pt modelId="{F34C676A-6C76-4ED2-80A8-A225D058C2D5}" type="pres">
      <dgm:prSet presAssocID="{DF5C703D-25FA-4B85-A8E9-0B44BF6EF138}" presName="parentText" presStyleLbl="node1" presStyleIdx="1" presStyleCnt="2" custScaleX="52150" custLinFactNeighborX="-1" custLinFactNeighborY="-2544">
        <dgm:presLayoutVars>
          <dgm:chMax val="1"/>
          <dgm:bulletEnabled val="1"/>
        </dgm:presLayoutVars>
      </dgm:prSet>
      <dgm:spPr/>
    </dgm:pt>
    <dgm:pt modelId="{10CDB972-E8ED-4C41-A3A9-BBDA70E3F526}" type="pres">
      <dgm:prSet presAssocID="{DF5C703D-25FA-4B85-A8E9-0B44BF6EF138}" presName="descendantText" presStyleLbl="alignAccFollowNode1" presStyleIdx="1" presStyleCnt="2" custScaleX="135953" custLinFactNeighborX="2175" custLinFactNeighborY="-3816">
        <dgm:presLayoutVars>
          <dgm:bulletEnabled val="1"/>
        </dgm:presLayoutVars>
      </dgm:prSet>
      <dgm:spPr/>
    </dgm:pt>
  </dgm:ptLst>
  <dgm:cxnLst>
    <dgm:cxn modelId="{80F2F917-FE94-48C1-8F7A-6E825681D7CF}" type="presOf" srcId="{BA8668C7-5519-4823-973E-2C25EF423F7C}" destId="{E6B69347-E7E3-4A4F-B011-567C9D578B26}" srcOrd="0" destOrd="0" presId="urn:microsoft.com/office/officeart/2005/8/layout/vList5"/>
    <dgm:cxn modelId="{4371552F-CF33-47F6-AFA6-C9B82FECD179}" type="presOf" srcId="{67A7433E-0A70-408B-8C27-F933E3379D17}" destId="{3575E9BB-7FAB-4825-85A0-01907A013996}" srcOrd="0" destOrd="0" presId="urn:microsoft.com/office/officeart/2005/8/layout/vList5"/>
    <dgm:cxn modelId="{C5002043-D602-4C61-8987-727F79734C85}" srcId="{DF5C703D-25FA-4B85-A8E9-0B44BF6EF138}" destId="{DE8803E9-173C-4CEC-A100-847908959CD2}" srcOrd="0" destOrd="0" parTransId="{2F6EFC88-417B-48B5-A6B8-429193785FB8}" sibTransId="{2E2605F3-1303-4899-827F-69070C49DBB1}"/>
    <dgm:cxn modelId="{E2E65068-7C96-49BA-9AD7-578DD5936A1C}" type="presOf" srcId="{D21414A8-8384-4A98-B956-F189BCD1A154}" destId="{10CDB972-E8ED-4C41-A3A9-BBDA70E3F526}" srcOrd="0" destOrd="1" presId="urn:microsoft.com/office/officeart/2005/8/layout/vList5"/>
    <dgm:cxn modelId="{50829A51-90BE-40F0-8CAB-4EC939C263FF}" type="presOf" srcId="{DF5C703D-25FA-4B85-A8E9-0B44BF6EF138}" destId="{F34C676A-6C76-4ED2-80A8-A225D058C2D5}" srcOrd="0" destOrd="0" presId="urn:microsoft.com/office/officeart/2005/8/layout/vList5"/>
    <dgm:cxn modelId="{37C5D277-2AA3-4733-9871-59DC6BF0B402}" type="presOf" srcId="{FEA9A9AC-8C86-402A-A3CD-8CEBECDED6AF}" destId="{BAA7AA47-E083-4B0C-83A2-A5C5D6AFB091}" srcOrd="0" destOrd="0" presId="urn:microsoft.com/office/officeart/2005/8/layout/vList5"/>
    <dgm:cxn modelId="{1FE5FA58-3D1C-4A56-8780-F204C3D655F9}" type="presOf" srcId="{DE8803E9-173C-4CEC-A100-847908959CD2}" destId="{10CDB972-E8ED-4C41-A3A9-BBDA70E3F526}" srcOrd="0" destOrd="0" presId="urn:microsoft.com/office/officeart/2005/8/layout/vList5"/>
    <dgm:cxn modelId="{E305787C-FA7A-4E57-9EF7-B2D203BCB113}" srcId="{67A7433E-0A70-408B-8C27-F933E3379D17}" destId="{BA8668C7-5519-4823-973E-2C25EF423F7C}" srcOrd="0" destOrd="0" parTransId="{3EEF76A4-738C-4287-9C12-2C1B75043EB9}" sibTransId="{885452D6-344A-4758-B28F-7DB1F0AFFCD9}"/>
    <dgm:cxn modelId="{C0CABBB0-C61A-48DE-A349-6A5DF8ED42AA}" srcId="{DF5C703D-25FA-4B85-A8E9-0B44BF6EF138}" destId="{D21414A8-8384-4A98-B956-F189BCD1A154}" srcOrd="1" destOrd="0" parTransId="{C987EB6D-A4CB-4D8C-AB08-19672062000A}" sibTransId="{587B49C1-75BC-47E5-9E64-535086599071}"/>
    <dgm:cxn modelId="{7ABB58BC-CBD8-44B6-978C-1AF2C64B9ED0}" srcId="{FEA9A9AC-8C86-402A-A3CD-8CEBECDED6AF}" destId="{67A7433E-0A70-408B-8C27-F933E3379D17}" srcOrd="0" destOrd="0" parTransId="{66BBB7A6-B152-4C52-9023-933554FED322}" sibTransId="{0FCCC1B1-BE60-495C-90B6-C0FC36FF8DB7}"/>
    <dgm:cxn modelId="{BA5FFEC1-399D-458A-9424-1D2A9F4F1D8D}" srcId="{FEA9A9AC-8C86-402A-A3CD-8CEBECDED6AF}" destId="{DF5C703D-25FA-4B85-A8E9-0B44BF6EF138}" srcOrd="1" destOrd="0" parTransId="{B5C60C79-1210-4CAA-A366-66A9035B1A87}" sibTransId="{4B55185A-686A-4C3A-A738-1803E63FB465}"/>
    <dgm:cxn modelId="{2C5417F8-D33A-4220-8269-89F4777A5413}" type="presParOf" srcId="{BAA7AA47-E083-4B0C-83A2-A5C5D6AFB091}" destId="{BC69B20A-1050-4534-AF62-071345DD2581}" srcOrd="0" destOrd="0" presId="urn:microsoft.com/office/officeart/2005/8/layout/vList5"/>
    <dgm:cxn modelId="{C3DE8B21-2A31-4C5D-AAFE-1413E75A4A68}" type="presParOf" srcId="{BC69B20A-1050-4534-AF62-071345DD2581}" destId="{3575E9BB-7FAB-4825-85A0-01907A013996}" srcOrd="0" destOrd="0" presId="urn:microsoft.com/office/officeart/2005/8/layout/vList5"/>
    <dgm:cxn modelId="{C2694077-9160-4793-B198-812084CD1B10}" type="presParOf" srcId="{BC69B20A-1050-4534-AF62-071345DD2581}" destId="{E6B69347-E7E3-4A4F-B011-567C9D578B26}" srcOrd="1" destOrd="0" presId="urn:microsoft.com/office/officeart/2005/8/layout/vList5"/>
    <dgm:cxn modelId="{6222885A-011B-44B3-A82C-06665E12593F}" type="presParOf" srcId="{BAA7AA47-E083-4B0C-83A2-A5C5D6AFB091}" destId="{14DEB8E0-912C-4B4C-A323-9A34FAB4896B}" srcOrd="1" destOrd="0" presId="urn:microsoft.com/office/officeart/2005/8/layout/vList5"/>
    <dgm:cxn modelId="{A80CD780-0B3A-48A0-A1EA-661F446908B1}" type="presParOf" srcId="{BAA7AA47-E083-4B0C-83A2-A5C5D6AFB091}" destId="{A91EE7CE-A9C2-48F6-BB5F-14D9D7048EC9}" srcOrd="2" destOrd="0" presId="urn:microsoft.com/office/officeart/2005/8/layout/vList5"/>
    <dgm:cxn modelId="{560E3BD9-3E5C-4F43-AD3B-B62C52F22724}" type="presParOf" srcId="{A91EE7CE-A9C2-48F6-BB5F-14D9D7048EC9}" destId="{F34C676A-6C76-4ED2-80A8-A225D058C2D5}" srcOrd="0" destOrd="0" presId="urn:microsoft.com/office/officeart/2005/8/layout/vList5"/>
    <dgm:cxn modelId="{9A9AA69F-B172-4F57-84E3-B889F1BE78CE}" type="presParOf" srcId="{A91EE7CE-A9C2-48F6-BB5F-14D9D7048EC9}" destId="{10CDB972-E8ED-4C41-A3A9-BBDA70E3F52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2C9F6690-07D8-41FE-9F43-FBFEA1D7A2C2}"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864875B2-5D04-449F-9A8C-ACB4BB92C0B8}">
      <dgm:prSet phldrT="[Text]" custT="1"/>
      <dgm:spPr>
        <a:solidFill>
          <a:srgbClr val="C00000"/>
        </a:solidFill>
      </dgm:spPr>
      <dgm:t>
        <a:bodyPr/>
        <a:lstStyle/>
        <a:p>
          <a:r>
            <a:rPr lang="en-US" sz="3200" b="1" dirty="0" err="1"/>
            <a:t>Tình</a:t>
          </a:r>
          <a:r>
            <a:rPr lang="en-US" sz="3200" b="1" dirty="0"/>
            <a:t> </a:t>
          </a:r>
          <a:r>
            <a:rPr lang="en-US" sz="3200" b="1" dirty="0" err="1"/>
            <a:t>hình</a:t>
          </a:r>
          <a:r>
            <a:rPr lang="en-US" sz="3200" b="1" dirty="0"/>
            <a:t> </a:t>
          </a:r>
          <a:r>
            <a:rPr lang="en-US" sz="3200" b="1" dirty="0" err="1"/>
            <a:t>văn</a:t>
          </a:r>
          <a:r>
            <a:rPr lang="en-US" sz="3200" b="1" dirty="0"/>
            <a:t> </a:t>
          </a:r>
          <a:r>
            <a:rPr lang="en-US" sz="3200" b="1" dirty="0" err="1"/>
            <a:t>hóa</a:t>
          </a:r>
          <a:r>
            <a:rPr lang="en-US" sz="3200" b="1" dirty="0"/>
            <a:t>- </a:t>
          </a:r>
          <a:r>
            <a:rPr lang="en-US" sz="3200" b="1" dirty="0" err="1"/>
            <a:t>xã</a:t>
          </a:r>
          <a:r>
            <a:rPr lang="en-US" sz="3200" b="1" dirty="0"/>
            <a:t> </a:t>
          </a:r>
          <a:r>
            <a:rPr lang="en-US" sz="3200" b="1" dirty="0" err="1"/>
            <a:t>hội</a:t>
          </a:r>
          <a:r>
            <a:rPr lang="en-US" sz="3200" b="1" dirty="0"/>
            <a:t> </a:t>
          </a:r>
          <a:endParaRPr lang="en-US" sz="3200" dirty="0"/>
        </a:p>
      </dgm:t>
    </dgm:pt>
    <dgm:pt modelId="{D0381982-1B38-445B-BD7B-957C422F7EEB}" type="parTrans" cxnId="{A0DA96EA-930D-42E2-9DCD-6A667A6E323C}">
      <dgm:prSet/>
      <dgm:spPr/>
      <dgm:t>
        <a:bodyPr/>
        <a:lstStyle/>
        <a:p>
          <a:endParaRPr lang="en-US"/>
        </a:p>
      </dgm:t>
    </dgm:pt>
    <dgm:pt modelId="{6A4BAF96-4467-4D57-9891-1DF4841F4F06}" type="sibTrans" cxnId="{A0DA96EA-930D-42E2-9DCD-6A667A6E323C}">
      <dgm:prSet/>
      <dgm:spPr/>
      <dgm:t>
        <a:bodyPr/>
        <a:lstStyle/>
        <a:p>
          <a:endParaRPr lang="en-US"/>
        </a:p>
      </dgm:t>
    </dgm:pt>
    <dgm:pt modelId="{106600E6-6445-4BBC-ACA4-BAE5B288E942}">
      <dgm:prSet phldrT="[Text]" custT="1"/>
      <dgm:spPr>
        <a:solidFill>
          <a:schemeClr val="accent2">
            <a:lumMod val="75000"/>
          </a:schemeClr>
        </a:solidFill>
      </dgm:spPr>
      <dgm:t>
        <a:bodyPr/>
        <a:lstStyle/>
        <a:p>
          <a:pPr algn="l"/>
          <a:r>
            <a:rPr lang="vi-VN" sz="2400" b="1" i="0" dirty="0"/>
            <a:t>Tôn giáo:</a:t>
          </a:r>
          <a:r>
            <a:rPr lang="en-US" sz="2400" b="1" i="0" dirty="0"/>
            <a:t> </a:t>
          </a:r>
          <a:r>
            <a:rPr lang="en-US" sz="2400" dirty="0" err="1"/>
            <a:t>Các</a:t>
          </a:r>
          <a:r>
            <a:rPr lang="en-US" sz="2400" dirty="0"/>
            <a:t> </a:t>
          </a:r>
          <a:r>
            <a:rPr lang="en-US" sz="2400" dirty="0" err="1"/>
            <a:t>tôn</a:t>
          </a:r>
          <a:r>
            <a:rPr lang="en-US" sz="2400" dirty="0"/>
            <a:t> </a:t>
          </a:r>
          <a:r>
            <a:rPr lang="en-US" sz="2400" dirty="0" err="1"/>
            <a:t>giáo</a:t>
          </a:r>
          <a:r>
            <a:rPr lang="en-US" sz="2400" dirty="0"/>
            <a:t> </a:t>
          </a:r>
          <a:r>
            <a:rPr lang="en-US" sz="2400" dirty="0" err="1"/>
            <a:t>Nho</a:t>
          </a:r>
          <a:r>
            <a:rPr lang="en-US" sz="2400" dirty="0"/>
            <a:t>, </a:t>
          </a:r>
          <a:r>
            <a:rPr lang="en-US" sz="2400" dirty="0" err="1"/>
            <a:t>Phật</a:t>
          </a:r>
          <a:r>
            <a:rPr lang="en-US" sz="2400" dirty="0"/>
            <a:t>, </a:t>
          </a:r>
          <a:r>
            <a:rPr lang="en-US" sz="2400" dirty="0" err="1"/>
            <a:t>Đạo</a:t>
          </a:r>
          <a:r>
            <a:rPr lang="en-US" sz="2400" dirty="0"/>
            <a:t>, </a:t>
          </a:r>
          <a:r>
            <a:rPr lang="en-US" sz="2400" dirty="0" err="1"/>
            <a:t>Thiên</a:t>
          </a:r>
          <a:r>
            <a:rPr lang="en-US" sz="2400" dirty="0"/>
            <a:t> </a:t>
          </a:r>
          <a:r>
            <a:rPr lang="en-US" sz="2400" dirty="0" err="1"/>
            <a:t>chúa</a:t>
          </a:r>
          <a:r>
            <a:rPr lang="en-US" sz="2400" dirty="0"/>
            <a:t> </a:t>
          </a:r>
          <a:r>
            <a:rPr lang="en-US" sz="2400" dirty="0" err="1"/>
            <a:t>giáo</a:t>
          </a:r>
          <a:r>
            <a:rPr lang="en-US" sz="2400" dirty="0"/>
            <a:t> </a:t>
          </a:r>
          <a:r>
            <a:rPr lang="en-US" sz="2400" dirty="0" err="1"/>
            <a:t>tiếp</a:t>
          </a:r>
          <a:r>
            <a:rPr lang="en-US" sz="2400" dirty="0"/>
            <a:t> </a:t>
          </a:r>
          <a:r>
            <a:rPr lang="en-US" sz="2400" dirty="0" err="1"/>
            <a:t>tục</a:t>
          </a:r>
          <a:r>
            <a:rPr lang="en-US" sz="2400" dirty="0"/>
            <a:t> </a:t>
          </a:r>
          <a:r>
            <a:rPr lang="en-US" sz="2400" dirty="0" err="1"/>
            <a:t>được</a:t>
          </a:r>
          <a:r>
            <a:rPr lang="en-US" sz="2400" dirty="0"/>
            <a:t> </a:t>
          </a:r>
          <a:r>
            <a:rPr lang="en-US" sz="2400" dirty="0" err="1"/>
            <a:t>mở</a:t>
          </a:r>
          <a:r>
            <a:rPr lang="en-US" sz="2400" dirty="0"/>
            <a:t> </a:t>
          </a:r>
          <a:r>
            <a:rPr lang="en-US" sz="2400" dirty="0" err="1"/>
            <a:t>rộng</a:t>
          </a:r>
          <a:r>
            <a:rPr lang="en-US" sz="2400" dirty="0"/>
            <a:t> </a:t>
          </a:r>
          <a:r>
            <a:rPr lang="en-US" sz="2400" dirty="0" err="1"/>
            <a:t>trong</a:t>
          </a:r>
          <a:r>
            <a:rPr lang="en-US" sz="2400" dirty="0"/>
            <a:t> </a:t>
          </a:r>
          <a:r>
            <a:rPr lang="en-US" sz="2400" dirty="0" err="1"/>
            <a:t>nhân</a:t>
          </a:r>
          <a:r>
            <a:rPr lang="en-US" sz="2400" dirty="0"/>
            <a:t> </a:t>
          </a:r>
          <a:r>
            <a:rPr lang="en-US" sz="2400" dirty="0" err="1"/>
            <a:t>dân</a:t>
          </a:r>
          <a:r>
            <a:rPr lang="en-US" sz="2400" dirty="0"/>
            <a:t>. </a:t>
          </a:r>
          <a:r>
            <a:rPr lang="en-US" sz="2400" dirty="0" err="1"/>
            <a:t>Nho</a:t>
          </a:r>
          <a:r>
            <a:rPr lang="en-US" sz="2400" dirty="0"/>
            <a:t> </a:t>
          </a:r>
          <a:r>
            <a:rPr lang="en-US" sz="2400" dirty="0" err="1"/>
            <a:t>giáo</a:t>
          </a:r>
          <a:r>
            <a:rPr lang="en-US" sz="2400" dirty="0"/>
            <a:t> </a:t>
          </a:r>
          <a:r>
            <a:rPr lang="en-US" sz="2400" dirty="0" err="1"/>
            <a:t>suy</a:t>
          </a:r>
          <a:r>
            <a:rPr lang="en-US" sz="2400" dirty="0"/>
            <a:t> </a:t>
          </a:r>
          <a:r>
            <a:rPr lang="en-US" sz="2400" dirty="0" err="1"/>
            <a:t>dần</a:t>
          </a:r>
          <a:r>
            <a:rPr lang="en-US" sz="2400" dirty="0"/>
            <a:t>, </a:t>
          </a:r>
          <a:r>
            <a:rPr lang="en-US" sz="2400" dirty="0" err="1"/>
            <a:t>đầu</a:t>
          </a:r>
          <a:r>
            <a:rPr lang="en-US" sz="2400" dirty="0"/>
            <a:t> </a:t>
          </a:r>
          <a:r>
            <a:rPr lang="en-US" sz="2400" dirty="0" err="1"/>
            <a:t>thế</a:t>
          </a:r>
          <a:r>
            <a:rPr lang="en-US" sz="2400" dirty="0"/>
            <a:t> </a:t>
          </a:r>
          <a:r>
            <a:rPr lang="en-US" sz="2400" dirty="0" err="1"/>
            <a:t>kỷ</a:t>
          </a:r>
          <a:r>
            <a:rPr lang="en-US" sz="2400" dirty="0"/>
            <a:t> XIX, </a:t>
          </a:r>
          <a:r>
            <a:rPr lang="en-US" sz="2400" dirty="0" err="1"/>
            <a:t>Thiên</a:t>
          </a:r>
          <a:r>
            <a:rPr lang="en-US" sz="2400" dirty="0"/>
            <a:t> </a:t>
          </a:r>
          <a:r>
            <a:rPr lang="en-US" sz="2400" dirty="0" err="1"/>
            <a:t>chúa</a:t>
          </a:r>
          <a:r>
            <a:rPr lang="en-US" sz="2400" dirty="0"/>
            <a:t> </a:t>
          </a:r>
          <a:r>
            <a:rPr lang="en-US" sz="2400" dirty="0" err="1"/>
            <a:t>giáo</a:t>
          </a:r>
          <a:r>
            <a:rPr lang="en-US" sz="2400" dirty="0"/>
            <a:t> </a:t>
          </a:r>
          <a:r>
            <a:rPr lang="en-US" sz="2400" dirty="0" err="1"/>
            <a:t>tiếp</a:t>
          </a:r>
          <a:r>
            <a:rPr lang="en-US" sz="2400" dirty="0"/>
            <a:t> </a:t>
          </a:r>
          <a:r>
            <a:rPr lang="en-US" sz="2400" dirty="0" err="1"/>
            <a:t>tục</a:t>
          </a:r>
          <a:r>
            <a:rPr lang="en-US" sz="2400" dirty="0"/>
            <a:t> </a:t>
          </a:r>
          <a:r>
            <a:rPr lang="en-US" sz="2400" dirty="0" err="1"/>
            <a:t>phát</a:t>
          </a:r>
          <a:r>
            <a:rPr lang="en-US" sz="2400" dirty="0"/>
            <a:t> </a:t>
          </a:r>
          <a:r>
            <a:rPr lang="en-US" sz="2400" dirty="0" err="1"/>
            <a:t>triển</a:t>
          </a:r>
          <a:r>
            <a:rPr lang="en-US" sz="2400" dirty="0"/>
            <a:t> </a:t>
          </a:r>
          <a:r>
            <a:rPr lang="en-US" sz="2400" dirty="0" err="1"/>
            <a:t>trong</a:t>
          </a:r>
          <a:r>
            <a:rPr lang="en-US" sz="2400" dirty="0"/>
            <a:t> </a:t>
          </a:r>
          <a:r>
            <a:rPr lang="en-US" sz="2400" dirty="0" err="1"/>
            <a:t>nhân</a:t>
          </a:r>
          <a:r>
            <a:rPr lang="en-US" sz="2400" dirty="0"/>
            <a:t> </a:t>
          </a:r>
          <a:r>
            <a:rPr lang="en-US" sz="2400" dirty="0" err="1"/>
            <a:t>dân</a:t>
          </a:r>
          <a:r>
            <a:rPr lang="en-US" sz="2400" dirty="0"/>
            <a:t>. </a:t>
          </a:r>
          <a:r>
            <a:rPr lang="en-US" sz="2400" dirty="0" err="1"/>
            <a:t>Tuy</a:t>
          </a:r>
          <a:r>
            <a:rPr lang="en-US" sz="2400" dirty="0"/>
            <a:t> </a:t>
          </a:r>
          <a:r>
            <a:rPr lang="en-US" sz="2400" dirty="0" err="1"/>
            <a:t>nhiên</a:t>
          </a:r>
          <a:r>
            <a:rPr lang="en-US" sz="2400" dirty="0"/>
            <a:t> </a:t>
          </a:r>
          <a:r>
            <a:rPr lang="en-US" sz="2400" dirty="0" err="1"/>
            <a:t>nhà</a:t>
          </a:r>
          <a:r>
            <a:rPr lang="en-US" sz="2400" dirty="0"/>
            <a:t> </a:t>
          </a:r>
          <a:r>
            <a:rPr lang="en-US" sz="2400" dirty="0" err="1"/>
            <a:t>Nguyễn</a:t>
          </a:r>
          <a:r>
            <a:rPr lang="en-US" sz="2400" dirty="0"/>
            <a:t> ban </a:t>
          </a:r>
          <a:r>
            <a:rPr lang="en-US" sz="2400" dirty="0" err="1"/>
            <a:t>hành</a:t>
          </a:r>
          <a:r>
            <a:rPr lang="en-US" sz="2400" dirty="0"/>
            <a:t> </a:t>
          </a:r>
          <a:r>
            <a:rPr lang="en-US" sz="2400" dirty="0" err="1"/>
            <a:t>lệnh</a:t>
          </a:r>
          <a:r>
            <a:rPr lang="en-US" sz="2400" dirty="0"/>
            <a:t> </a:t>
          </a:r>
          <a:r>
            <a:rPr lang="en-US" sz="2400" dirty="0" err="1"/>
            <a:t>hạn</a:t>
          </a:r>
          <a:r>
            <a:rPr lang="en-US" sz="2400" dirty="0"/>
            <a:t> </a:t>
          </a:r>
          <a:r>
            <a:rPr lang="en-US" sz="2400" dirty="0" err="1"/>
            <a:t>chế</a:t>
          </a:r>
          <a:r>
            <a:rPr lang="en-US" sz="2400" dirty="0"/>
            <a:t> </a:t>
          </a:r>
          <a:r>
            <a:rPr lang="en-US" sz="2400" dirty="0" err="1"/>
            <a:t>và</a:t>
          </a:r>
          <a:r>
            <a:rPr lang="en-US" sz="2400" dirty="0"/>
            <a:t> “</a:t>
          </a:r>
          <a:r>
            <a:rPr lang="en-US" sz="2400" dirty="0" err="1"/>
            <a:t>cấm</a:t>
          </a:r>
          <a:r>
            <a:rPr lang="en-US" sz="2400" dirty="0"/>
            <a:t> </a:t>
          </a:r>
          <a:r>
            <a:rPr lang="en-US" sz="2400" dirty="0" err="1"/>
            <a:t>đạo</a:t>
          </a:r>
          <a:r>
            <a:rPr lang="en-US" sz="2400" dirty="0"/>
            <a:t>”. </a:t>
          </a:r>
        </a:p>
      </dgm:t>
    </dgm:pt>
    <dgm:pt modelId="{AD1B32C9-CA27-4D00-B446-FAEDCAC14C50}" type="parTrans" cxnId="{CF5249C0-66DC-4365-B9BB-CE476EB12940}">
      <dgm:prSet/>
      <dgm:spPr/>
      <dgm:t>
        <a:bodyPr/>
        <a:lstStyle/>
        <a:p>
          <a:endParaRPr lang="en-US"/>
        </a:p>
      </dgm:t>
    </dgm:pt>
    <dgm:pt modelId="{9B787362-8FA0-45BD-9F8E-9A6CD2CFB523}" type="sibTrans" cxnId="{CF5249C0-66DC-4365-B9BB-CE476EB12940}">
      <dgm:prSet/>
      <dgm:spPr/>
      <dgm:t>
        <a:bodyPr/>
        <a:lstStyle/>
        <a:p>
          <a:endParaRPr lang="en-US"/>
        </a:p>
      </dgm:t>
    </dgm:pt>
    <dgm:pt modelId="{032412D9-857E-4B01-978A-BB79B7E9F2B1}">
      <dgm:prSet custT="1"/>
      <dgm:spPr>
        <a:solidFill>
          <a:srgbClr val="7030A0"/>
        </a:solidFill>
      </dgm:spPr>
      <dgm:t>
        <a:bodyPr/>
        <a:lstStyle/>
        <a:p>
          <a:pPr algn="l"/>
          <a:r>
            <a:rPr lang="vi-VN" sz="2400" b="0" i="0" dirty="0"/>
            <a:t>  </a:t>
          </a:r>
          <a:r>
            <a:rPr lang="vi-VN" sz="2400" b="1" i="0" dirty="0"/>
            <a:t>Văn học:</a:t>
          </a:r>
          <a:r>
            <a:rPr lang="vi-VN" sz="2400" b="0" i="0" dirty="0"/>
            <a:t>  </a:t>
          </a:r>
          <a:r>
            <a:rPr lang="en-US" sz="2400" dirty="0" err="1"/>
            <a:t>Văn</a:t>
          </a:r>
          <a:r>
            <a:rPr lang="en-US" sz="2400" dirty="0"/>
            <a:t> </a:t>
          </a:r>
          <a:r>
            <a:rPr lang="en-US" sz="2400" dirty="0" err="1"/>
            <a:t>học</a:t>
          </a:r>
          <a:r>
            <a:rPr lang="en-US" sz="2400" dirty="0"/>
            <a:t> </a:t>
          </a:r>
          <a:r>
            <a:rPr lang="en-US" sz="2400" dirty="0" err="1"/>
            <a:t>chữ</a:t>
          </a:r>
          <a:r>
            <a:rPr lang="en-US" sz="2400" dirty="0"/>
            <a:t> </a:t>
          </a:r>
          <a:r>
            <a:rPr lang="en-US" sz="2400" dirty="0" err="1"/>
            <a:t>Hán</a:t>
          </a:r>
          <a:r>
            <a:rPr lang="en-US" sz="2400" dirty="0"/>
            <a:t>, </a:t>
          </a:r>
          <a:r>
            <a:rPr lang="en-US" sz="2400" dirty="0" err="1"/>
            <a:t>chữ</a:t>
          </a:r>
          <a:r>
            <a:rPr lang="en-US" sz="2400" dirty="0"/>
            <a:t> </a:t>
          </a:r>
          <a:r>
            <a:rPr lang="en-US" sz="2400" dirty="0" err="1"/>
            <a:t>Nôm</a:t>
          </a:r>
          <a:r>
            <a:rPr lang="en-US" sz="2400" dirty="0"/>
            <a:t> </a:t>
          </a:r>
          <a:r>
            <a:rPr lang="en-US" sz="2400" dirty="0" err="1"/>
            <a:t>phát</a:t>
          </a:r>
          <a:r>
            <a:rPr lang="en-US" sz="2400" dirty="0"/>
            <a:t> </a:t>
          </a:r>
          <a:r>
            <a:rPr lang="en-US" sz="2400" dirty="0" err="1"/>
            <a:t>triển</a:t>
          </a:r>
          <a:r>
            <a:rPr lang="en-US" sz="2400" dirty="0"/>
            <a:t> </a:t>
          </a:r>
          <a:r>
            <a:rPr lang="en-US" sz="2400" dirty="0" err="1"/>
            <a:t>mạnh</a:t>
          </a:r>
          <a:r>
            <a:rPr lang="en-US" sz="2400" dirty="0"/>
            <a:t> </a:t>
          </a:r>
          <a:r>
            <a:rPr lang="en-US" sz="2400" dirty="0" err="1"/>
            <a:t>với</a:t>
          </a:r>
          <a:r>
            <a:rPr lang="en-US" sz="2400" dirty="0"/>
            <a:t> </a:t>
          </a:r>
          <a:r>
            <a:rPr lang="en-US" sz="2400" dirty="0" err="1"/>
            <a:t>nhiều</a:t>
          </a:r>
          <a:r>
            <a:rPr lang="en-US" sz="2400" dirty="0"/>
            <a:t> </a:t>
          </a:r>
          <a:r>
            <a:rPr lang="en-US" sz="2400" dirty="0" err="1"/>
            <a:t>nhà</a:t>
          </a:r>
          <a:r>
            <a:rPr lang="en-US" sz="2400" dirty="0"/>
            <a:t> </a:t>
          </a:r>
          <a:r>
            <a:rPr lang="en-US" sz="2400" dirty="0" err="1"/>
            <a:t>văn</a:t>
          </a:r>
          <a:r>
            <a:rPr lang="en-US" sz="2400" dirty="0"/>
            <a:t>, </a:t>
          </a:r>
          <a:r>
            <a:rPr lang="en-US" sz="2400" dirty="0" err="1"/>
            <a:t>nhà</a:t>
          </a:r>
          <a:r>
            <a:rPr lang="en-US" sz="2400" dirty="0"/>
            <a:t> </a:t>
          </a:r>
          <a:r>
            <a:rPr lang="en-US" sz="2400" dirty="0" err="1"/>
            <a:t>thơ</a:t>
          </a:r>
          <a:r>
            <a:rPr lang="en-US" sz="2400" dirty="0"/>
            <a:t> </a:t>
          </a:r>
          <a:r>
            <a:rPr lang="en-US" sz="2400" dirty="0" err="1"/>
            <a:t>lỗi</a:t>
          </a:r>
          <a:r>
            <a:rPr lang="en-US" sz="2400" dirty="0"/>
            <a:t> </a:t>
          </a:r>
          <a:r>
            <a:rPr lang="en-US" sz="2400" dirty="0" err="1"/>
            <a:t>lạc</a:t>
          </a:r>
          <a:r>
            <a:rPr lang="en-US" sz="2400" dirty="0"/>
            <a:t> </a:t>
          </a:r>
          <a:r>
            <a:rPr lang="en-US" sz="2400" dirty="0" err="1"/>
            <a:t>như</a:t>
          </a:r>
          <a:r>
            <a:rPr lang="en-US" sz="2400" dirty="0"/>
            <a:t>: </a:t>
          </a:r>
          <a:r>
            <a:rPr lang="en-US" sz="2400" dirty="0" err="1"/>
            <a:t>Ngô</a:t>
          </a:r>
          <a:r>
            <a:rPr lang="en-US" sz="2400" dirty="0"/>
            <a:t> </a:t>
          </a:r>
          <a:r>
            <a:rPr lang="en-US" sz="2400" dirty="0" err="1"/>
            <a:t>Thời</a:t>
          </a:r>
          <a:r>
            <a:rPr lang="en-US" sz="2400" dirty="0"/>
            <a:t> </a:t>
          </a:r>
          <a:r>
            <a:rPr lang="en-US" sz="2400" dirty="0" err="1"/>
            <a:t>Sĩ</a:t>
          </a:r>
          <a:r>
            <a:rPr lang="en-US" sz="2400" dirty="0"/>
            <a:t>, Lê </a:t>
          </a:r>
          <a:r>
            <a:rPr lang="en-US" sz="2400" dirty="0" err="1"/>
            <a:t>Quý</a:t>
          </a:r>
          <a:r>
            <a:rPr lang="en-US" sz="2400" dirty="0"/>
            <a:t> </a:t>
          </a:r>
          <a:r>
            <a:rPr lang="en-US" sz="2400" dirty="0" err="1"/>
            <a:t>Đôn</a:t>
          </a:r>
          <a:r>
            <a:rPr lang="en-US" sz="2400" dirty="0"/>
            <a:t>, </a:t>
          </a:r>
          <a:r>
            <a:rPr lang="en-US" sz="2400" dirty="0" err="1"/>
            <a:t>Bùi</a:t>
          </a:r>
          <a:r>
            <a:rPr lang="en-US" sz="2400" dirty="0"/>
            <a:t> </a:t>
          </a:r>
          <a:r>
            <a:rPr lang="en-US" sz="2400" dirty="0" err="1"/>
            <a:t>Huy</a:t>
          </a:r>
          <a:r>
            <a:rPr lang="en-US" sz="2400" dirty="0"/>
            <a:t> </a:t>
          </a:r>
          <a:r>
            <a:rPr lang="en-US" sz="2400" dirty="0" err="1"/>
            <a:t>Bích</a:t>
          </a:r>
          <a:r>
            <a:rPr lang="en-US" sz="2400" dirty="0"/>
            <a:t>, </a:t>
          </a:r>
          <a:r>
            <a:rPr lang="en-US" sz="2400" dirty="0" err="1"/>
            <a:t>Phạm</a:t>
          </a:r>
          <a:r>
            <a:rPr lang="en-US" sz="2400" dirty="0"/>
            <a:t> </a:t>
          </a:r>
          <a:r>
            <a:rPr lang="en-US" sz="2400" dirty="0" err="1"/>
            <a:t>Nguyễn</a:t>
          </a:r>
          <a:r>
            <a:rPr lang="en-US" sz="2400" dirty="0"/>
            <a:t> Du, Phan </a:t>
          </a:r>
          <a:r>
            <a:rPr lang="en-US" sz="2400" dirty="0" err="1"/>
            <a:t>Huy</a:t>
          </a:r>
          <a:r>
            <a:rPr lang="en-US" sz="2400" dirty="0"/>
            <a:t> </a:t>
          </a:r>
          <a:r>
            <a:rPr lang="en-US" sz="2400" dirty="0" err="1"/>
            <a:t>Ích</a:t>
          </a:r>
          <a:r>
            <a:rPr lang="en-US" sz="2400" dirty="0"/>
            <a:t>... </a:t>
          </a:r>
          <a:r>
            <a:rPr lang="en-US" sz="2400" dirty="0" err="1"/>
            <a:t>Văn</a:t>
          </a:r>
          <a:r>
            <a:rPr lang="en-US" sz="2400" dirty="0"/>
            <a:t> </a:t>
          </a:r>
          <a:r>
            <a:rPr lang="en-US" sz="2400" dirty="0" err="1"/>
            <a:t>học</a:t>
          </a:r>
          <a:r>
            <a:rPr lang="en-US" sz="2400" dirty="0"/>
            <a:t> </a:t>
          </a:r>
          <a:r>
            <a:rPr lang="en-US" sz="2400" dirty="0" err="1"/>
            <a:t>dân</a:t>
          </a:r>
          <a:r>
            <a:rPr lang="en-US" sz="2400" dirty="0"/>
            <a:t> </a:t>
          </a:r>
          <a:r>
            <a:rPr lang="en-US" sz="2400" dirty="0" err="1"/>
            <a:t>gian</a:t>
          </a:r>
          <a:r>
            <a:rPr lang="en-US" sz="2400" dirty="0"/>
            <a:t> </a:t>
          </a:r>
          <a:r>
            <a:rPr lang="en-US" sz="2400" dirty="0" err="1"/>
            <a:t>tiếp</a:t>
          </a:r>
          <a:r>
            <a:rPr lang="en-US" sz="2400" dirty="0"/>
            <a:t> </a:t>
          </a:r>
          <a:r>
            <a:rPr lang="en-US" sz="2400" dirty="0" err="1"/>
            <a:t>tục</a:t>
          </a:r>
          <a:r>
            <a:rPr lang="en-US" sz="2400" dirty="0"/>
            <a:t> </a:t>
          </a:r>
          <a:r>
            <a:rPr lang="en-US" sz="2400" dirty="0" err="1"/>
            <a:t>phát</a:t>
          </a:r>
          <a:r>
            <a:rPr lang="en-US" sz="2400" dirty="0"/>
            <a:t> </a:t>
          </a:r>
          <a:r>
            <a:rPr lang="en-US" sz="2400" dirty="0" err="1"/>
            <a:t>triển</a:t>
          </a:r>
          <a:r>
            <a:rPr lang="en-US" sz="2400" dirty="0"/>
            <a:t> </a:t>
          </a:r>
          <a:endParaRPr lang="vi-VN" sz="2400" b="0" i="0" dirty="0"/>
        </a:p>
      </dgm:t>
    </dgm:pt>
    <dgm:pt modelId="{7EF8C7AE-8AF4-4CDA-A505-2B09879943A9}" type="parTrans" cxnId="{6A93B5CB-A4C0-487F-B06C-012F5BAB615B}">
      <dgm:prSet/>
      <dgm:spPr/>
      <dgm:t>
        <a:bodyPr/>
        <a:lstStyle/>
        <a:p>
          <a:endParaRPr lang="en-US"/>
        </a:p>
      </dgm:t>
    </dgm:pt>
    <dgm:pt modelId="{391D317C-6082-4459-B18A-7D7874B26E01}" type="sibTrans" cxnId="{6A93B5CB-A4C0-487F-B06C-012F5BAB615B}">
      <dgm:prSet/>
      <dgm:spPr/>
      <dgm:t>
        <a:bodyPr/>
        <a:lstStyle/>
        <a:p>
          <a:endParaRPr lang="en-US"/>
        </a:p>
      </dgm:t>
    </dgm:pt>
    <dgm:pt modelId="{8E48E605-28CF-42FC-ACCF-DE4A6173F0EF}">
      <dgm:prSet custT="1"/>
      <dgm:spPr>
        <a:solidFill>
          <a:srgbClr val="0070C0"/>
        </a:solidFill>
      </dgm:spPr>
      <dgm:t>
        <a:bodyPr/>
        <a:lstStyle/>
        <a:p>
          <a:pPr algn="l"/>
          <a:r>
            <a:rPr lang="en-US" sz="2400" b="0" i="0" dirty="0"/>
            <a:t>  </a:t>
          </a:r>
          <a:r>
            <a:rPr lang="en-US" sz="2400" dirty="0"/>
            <a:t>Y </a:t>
          </a:r>
          <a:r>
            <a:rPr lang="en-US" sz="2400" dirty="0" err="1"/>
            <a:t>học</a:t>
          </a:r>
          <a:r>
            <a:rPr lang="en-US" sz="2400" dirty="0"/>
            <a:t> </a:t>
          </a:r>
          <a:r>
            <a:rPr lang="en-US" sz="2400" dirty="0" err="1"/>
            <a:t>tương</a:t>
          </a:r>
          <a:r>
            <a:rPr lang="en-US" sz="2400" dirty="0"/>
            <a:t> </a:t>
          </a:r>
          <a:r>
            <a:rPr lang="en-US" sz="2400" dirty="0" err="1"/>
            <a:t>đối</a:t>
          </a:r>
          <a:r>
            <a:rPr lang="en-US" sz="2400" dirty="0"/>
            <a:t> </a:t>
          </a:r>
          <a:r>
            <a:rPr lang="en-US" sz="2400" dirty="0" err="1"/>
            <a:t>phát</a:t>
          </a:r>
          <a:r>
            <a:rPr lang="en-US" sz="2400" dirty="0"/>
            <a:t> </a:t>
          </a:r>
          <a:r>
            <a:rPr lang="en-US" sz="2400" dirty="0" err="1"/>
            <a:t>triển</a:t>
          </a:r>
          <a:r>
            <a:rPr lang="en-US" sz="2400" dirty="0"/>
            <a:t> </a:t>
          </a:r>
          <a:r>
            <a:rPr lang="en-US" sz="2400" dirty="0" err="1"/>
            <a:t>với</a:t>
          </a:r>
          <a:r>
            <a:rPr lang="en-US" sz="2400" dirty="0"/>
            <a:t> </a:t>
          </a:r>
          <a:r>
            <a:rPr lang="en-US" sz="2400" dirty="0" err="1"/>
            <a:t>thầy</a:t>
          </a:r>
          <a:r>
            <a:rPr lang="en-US" sz="2400" dirty="0"/>
            <a:t> </a:t>
          </a:r>
          <a:r>
            <a:rPr lang="en-US" sz="2400" dirty="0" err="1"/>
            <a:t>thuốc</a:t>
          </a:r>
          <a:r>
            <a:rPr lang="en-US" sz="2400" dirty="0"/>
            <a:t> </a:t>
          </a:r>
          <a:r>
            <a:rPr lang="en-US" sz="2400" dirty="0" err="1"/>
            <a:t>nổi</a:t>
          </a:r>
          <a:r>
            <a:rPr lang="en-US" sz="2400" dirty="0"/>
            <a:t> </a:t>
          </a:r>
          <a:r>
            <a:rPr lang="en-US" sz="2400" dirty="0" err="1"/>
            <a:t>tiếng</a:t>
          </a:r>
          <a:r>
            <a:rPr lang="en-US" sz="2400" dirty="0"/>
            <a:t> </a:t>
          </a:r>
          <a:r>
            <a:rPr lang="en-US" sz="2400" dirty="0" err="1"/>
            <a:t>Hải</a:t>
          </a:r>
          <a:r>
            <a:rPr lang="en-US" sz="2400" dirty="0"/>
            <a:t> </a:t>
          </a:r>
          <a:r>
            <a:rPr lang="en-US" sz="2400" dirty="0" err="1"/>
            <a:t>Thượng</a:t>
          </a:r>
          <a:r>
            <a:rPr lang="en-US" sz="2400" dirty="0"/>
            <a:t> </a:t>
          </a:r>
          <a:r>
            <a:rPr lang="en-US" sz="2400" dirty="0" err="1"/>
            <a:t>Lãn</a:t>
          </a:r>
          <a:r>
            <a:rPr lang="en-US" sz="2400" dirty="0"/>
            <a:t> </a:t>
          </a:r>
          <a:r>
            <a:rPr lang="en-US" sz="2400" dirty="0" err="1"/>
            <a:t>Ông</a:t>
          </a:r>
          <a:r>
            <a:rPr lang="en-US" sz="2400" dirty="0"/>
            <a:t> Lê </a:t>
          </a:r>
          <a:r>
            <a:rPr lang="en-US" sz="2400" dirty="0" err="1"/>
            <a:t>Hữu</a:t>
          </a:r>
          <a:r>
            <a:rPr lang="en-US" sz="2400" dirty="0"/>
            <a:t> </a:t>
          </a:r>
          <a:r>
            <a:rPr lang="en-US" sz="2400" dirty="0" err="1"/>
            <a:t>Trác</a:t>
          </a:r>
          <a:r>
            <a:rPr lang="en-US" sz="2400" dirty="0"/>
            <a:t>; </a:t>
          </a:r>
          <a:r>
            <a:rPr lang="en-US" sz="2400" dirty="0" err="1"/>
            <a:t>triết</a:t>
          </a:r>
          <a:r>
            <a:rPr lang="en-US" sz="2400" dirty="0"/>
            <a:t> </a:t>
          </a:r>
          <a:r>
            <a:rPr lang="en-US" sz="2400" dirty="0" err="1"/>
            <a:t>học</a:t>
          </a:r>
          <a:r>
            <a:rPr lang="en-US" sz="2400" dirty="0"/>
            <a:t>, </a:t>
          </a:r>
          <a:r>
            <a:rPr lang="en-US" sz="2400" dirty="0" err="1"/>
            <a:t>chính</a:t>
          </a:r>
          <a:r>
            <a:rPr lang="en-US" sz="2400" dirty="0"/>
            <a:t> </a:t>
          </a:r>
          <a:r>
            <a:rPr lang="en-US" sz="2400" dirty="0" err="1"/>
            <a:t>trị</a:t>
          </a:r>
          <a:r>
            <a:rPr lang="en-US" sz="2400" dirty="0"/>
            <a:t> </a:t>
          </a:r>
          <a:r>
            <a:rPr lang="en-US" sz="2400" dirty="0" err="1"/>
            <a:t>phát</a:t>
          </a:r>
          <a:r>
            <a:rPr lang="en-US" sz="2400" dirty="0"/>
            <a:t> </a:t>
          </a:r>
          <a:r>
            <a:rPr lang="en-US" sz="2400" dirty="0" err="1"/>
            <a:t>triển</a:t>
          </a:r>
          <a:r>
            <a:rPr lang="en-US" sz="2400" dirty="0"/>
            <a:t> </a:t>
          </a:r>
          <a:r>
            <a:rPr lang="en-US" sz="2400" dirty="0" err="1"/>
            <a:t>với</a:t>
          </a:r>
          <a:r>
            <a:rPr lang="en-US" sz="2400" dirty="0"/>
            <a:t> </a:t>
          </a:r>
          <a:r>
            <a:rPr lang="en-US" sz="2400" dirty="0" err="1"/>
            <a:t>nhà</a:t>
          </a:r>
          <a:r>
            <a:rPr lang="en-US" sz="2400" dirty="0"/>
            <a:t> </a:t>
          </a:r>
          <a:r>
            <a:rPr lang="en-US" sz="2400" dirty="0" err="1"/>
            <a:t>bác</a:t>
          </a:r>
          <a:r>
            <a:rPr lang="en-US" sz="2400" dirty="0"/>
            <a:t> </a:t>
          </a:r>
          <a:r>
            <a:rPr lang="en-US" sz="2400" dirty="0" err="1"/>
            <a:t>học</a:t>
          </a:r>
          <a:r>
            <a:rPr lang="en-US" sz="2400" dirty="0"/>
            <a:t> Lê </a:t>
          </a:r>
          <a:r>
            <a:rPr lang="en-US" sz="2400" dirty="0" err="1"/>
            <a:t>Quý</a:t>
          </a:r>
          <a:r>
            <a:rPr lang="en-US" sz="2400" dirty="0"/>
            <a:t> </a:t>
          </a:r>
          <a:r>
            <a:rPr lang="en-US" sz="2400" dirty="0" err="1"/>
            <a:t>Đôn</a:t>
          </a:r>
          <a:r>
            <a:rPr lang="en-US" sz="2400" b="0" i="0" dirty="0"/>
            <a:t>.</a:t>
          </a:r>
        </a:p>
      </dgm:t>
    </dgm:pt>
    <dgm:pt modelId="{D9369D66-F0B8-44C2-BFEB-ED2A62CFA8F0}" type="parTrans" cxnId="{61B6CBCB-4E4B-45AB-A1AE-9BD3C76F973E}">
      <dgm:prSet/>
      <dgm:spPr/>
      <dgm:t>
        <a:bodyPr/>
        <a:lstStyle/>
        <a:p>
          <a:endParaRPr lang="en-US"/>
        </a:p>
      </dgm:t>
    </dgm:pt>
    <dgm:pt modelId="{8589F061-760B-45F0-9825-5764B8D7F93F}" type="sibTrans" cxnId="{61B6CBCB-4E4B-45AB-A1AE-9BD3C76F973E}">
      <dgm:prSet/>
      <dgm:spPr/>
      <dgm:t>
        <a:bodyPr/>
        <a:lstStyle/>
        <a:p>
          <a:endParaRPr lang="en-US"/>
        </a:p>
      </dgm:t>
    </dgm:pt>
    <dgm:pt modelId="{5BE09A10-5BD3-4665-9514-E7BA46D88D9B}" type="pres">
      <dgm:prSet presAssocID="{2C9F6690-07D8-41FE-9F43-FBFEA1D7A2C2}" presName="layout" presStyleCnt="0">
        <dgm:presLayoutVars>
          <dgm:chMax/>
          <dgm:chPref/>
          <dgm:dir/>
          <dgm:animOne val="branch"/>
          <dgm:animLvl val="lvl"/>
          <dgm:resizeHandles/>
        </dgm:presLayoutVars>
      </dgm:prSet>
      <dgm:spPr/>
    </dgm:pt>
    <dgm:pt modelId="{476231AF-8E06-4C1E-9833-6BA7FA868F7A}" type="pres">
      <dgm:prSet presAssocID="{864875B2-5D04-449F-9A8C-ACB4BB92C0B8}" presName="root" presStyleCnt="0">
        <dgm:presLayoutVars>
          <dgm:chMax/>
          <dgm:chPref val="4"/>
        </dgm:presLayoutVars>
      </dgm:prSet>
      <dgm:spPr/>
    </dgm:pt>
    <dgm:pt modelId="{E30A2C60-8DDD-4758-BADE-268848AAA0CD}" type="pres">
      <dgm:prSet presAssocID="{864875B2-5D04-449F-9A8C-ACB4BB92C0B8}" presName="rootComposite" presStyleCnt="0">
        <dgm:presLayoutVars/>
      </dgm:prSet>
      <dgm:spPr/>
    </dgm:pt>
    <dgm:pt modelId="{C524F1DE-5E43-40A2-B3C4-4522E8DC5E85}" type="pres">
      <dgm:prSet presAssocID="{864875B2-5D04-449F-9A8C-ACB4BB92C0B8}" presName="rootText" presStyleLbl="node0" presStyleIdx="0" presStyleCnt="1" custScaleX="178189" custLinFactNeighborX="-975" custLinFactNeighborY="-45229">
        <dgm:presLayoutVars>
          <dgm:chMax/>
          <dgm:chPref val="4"/>
        </dgm:presLayoutVars>
      </dgm:prSet>
      <dgm:spPr/>
    </dgm:pt>
    <dgm:pt modelId="{5B257522-2999-4AA9-8469-DD7D1DB4F94D}" type="pres">
      <dgm:prSet presAssocID="{864875B2-5D04-449F-9A8C-ACB4BB92C0B8}" presName="childShape" presStyleCnt="0">
        <dgm:presLayoutVars>
          <dgm:chMax val="0"/>
          <dgm:chPref val="0"/>
        </dgm:presLayoutVars>
      </dgm:prSet>
      <dgm:spPr/>
    </dgm:pt>
    <dgm:pt modelId="{4A6E1B06-A5DC-417D-BAEC-167E6537DD29}" type="pres">
      <dgm:prSet presAssocID="{106600E6-6445-4BBC-ACA4-BAE5B288E942}" presName="childComposite" presStyleCnt="0">
        <dgm:presLayoutVars>
          <dgm:chMax val="0"/>
          <dgm:chPref val="0"/>
        </dgm:presLayoutVars>
      </dgm:prSet>
      <dgm:spPr/>
    </dgm:pt>
    <dgm:pt modelId="{8D71BB68-8474-4B7E-8843-80A887E0FF4B}" type="pres">
      <dgm:prSet presAssocID="{106600E6-6445-4BBC-ACA4-BAE5B288E942}" presName="Image" presStyleLbl="node1" presStyleIdx="0" presStyleCnt="3" custScaleX="219183" custScaleY="167081" custLinFactX="-84369" custLinFactNeighborX="-100000" custLinFactNeighborY="-33906"/>
      <dgm:spPr>
        <a:blipFill rotWithShape="1">
          <a:blip xmlns:r="http://schemas.openxmlformats.org/officeDocument/2006/relationships" r:embed="rId1"/>
          <a:srcRect/>
          <a:stretch>
            <a:fillRect l="-38000" r="-38000"/>
          </a:stretch>
        </a:blipFill>
      </dgm:spPr>
    </dgm:pt>
    <dgm:pt modelId="{507E21F0-1714-42F9-A544-B2C424F83630}" type="pres">
      <dgm:prSet presAssocID="{106600E6-6445-4BBC-ACA4-BAE5B288E942}" presName="childText" presStyleLbl="lnNode1" presStyleIdx="0" presStyleCnt="3" custScaleX="173815" custScaleY="173950" custLinFactNeighborX="17244" custLinFactNeighborY="-17492">
        <dgm:presLayoutVars>
          <dgm:chMax val="0"/>
          <dgm:chPref val="0"/>
          <dgm:bulletEnabled val="1"/>
        </dgm:presLayoutVars>
      </dgm:prSet>
      <dgm:spPr/>
    </dgm:pt>
    <dgm:pt modelId="{71975D5A-167A-46AC-940A-9AAF918B4829}" type="pres">
      <dgm:prSet presAssocID="{032412D9-857E-4B01-978A-BB79B7E9F2B1}" presName="childComposite" presStyleCnt="0">
        <dgm:presLayoutVars>
          <dgm:chMax val="0"/>
          <dgm:chPref val="0"/>
        </dgm:presLayoutVars>
      </dgm:prSet>
      <dgm:spPr/>
    </dgm:pt>
    <dgm:pt modelId="{1B1A0AB6-2A34-4EB5-8A21-CB594923742C}" type="pres">
      <dgm:prSet presAssocID="{032412D9-857E-4B01-978A-BB79B7E9F2B1}" presName="Image" presStyleLbl="node1" presStyleIdx="1" presStyleCnt="3" custScaleX="217915" custScaleY="151391" custLinFactX="-100000" custLinFactNeighborX="-141857" custLinFactNeighborY="-15718"/>
      <dgm:spPr>
        <a:blipFill rotWithShape="1">
          <a:blip xmlns:r="http://schemas.openxmlformats.org/officeDocument/2006/relationships" r:embed="rId2"/>
          <a:srcRect/>
          <a:stretch>
            <a:fillRect l="-58000" r="-58000"/>
          </a:stretch>
        </a:blipFill>
      </dgm:spPr>
    </dgm:pt>
    <dgm:pt modelId="{638AA90D-7365-4092-8899-B7BBF22FAE9F}" type="pres">
      <dgm:prSet presAssocID="{032412D9-857E-4B01-978A-BB79B7E9F2B1}" presName="childText" presStyleLbl="lnNode1" presStyleIdx="1" presStyleCnt="3" custScaleX="170502" custScaleY="138687" custLinFactNeighborX="16730" custLinFactNeighborY="3050">
        <dgm:presLayoutVars>
          <dgm:chMax val="0"/>
          <dgm:chPref val="0"/>
          <dgm:bulletEnabled val="1"/>
        </dgm:presLayoutVars>
      </dgm:prSet>
      <dgm:spPr/>
    </dgm:pt>
    <dgm:pt modelId="{116D249D-5EFF-42D1-8EE1-B0523A15D84F}" type="pres">
      <dgm:prSet presAssocID="{8E48E605-28CF-42FC-ACCF-DE4A6173F0EF}" presName="childComposite" presStyleCnt="0">
        <dgm:presLayoutVars>
          <dgm:chMax val="0"/>
          <dgm:chPref val="0"/>
        </dgm:presLayoutVars>
      </dgm:prSet>
      <dgm:spPr/>
    </dgm:pt>
    <dgm:pt modelId="{BCC227D2-CF16-4CED-8F73-473CDB771EA3}" type="pres">
      <dgm:prSet presAssocID="{8E48E605-28CF-42FC-ACCF-DE4A6173F0EF}" presName="Image" presStyleLbl="node1" presStyleIdx="2" presStyleCnt="3" custScaleX="217915" custScaleY="151391" custLinFactX="-100000" custLinFactNeighborX="-148238" custLinFactNeighborY="-7210"/>
      <dgm:spPr>
        <a:blipFill rotWithShape="1">
          <a:blip xmlns:r="http://schemas.openxmlformats.org/officeDocument/2006/relationships" r:embed="rId3"/>
          <a:srcRect/>
          <a:stretch>
            <a:fillRect l="-39000" r="-39000"/>
          </a:stretch>
        </a:blipFill>
      </dgm:spPr>
    </dgm:pt>
    <dgm:pt modelId="{62A08CBC-939F-4EBD-A33D-F01A9C29227D}" type="pres">
      <dgm:prSet presAssocID="{8E48E605-28CF-42FC-ACCF-DE4A6173F0EF}" presName="childText" presStyleLbl="lnNode1" presStyleIdx="2" presStyleCnt="3" custScaleX="171114" custScaleY="120736" custLinFactNeighborX="17061" custLinFactNeighborY="26429">
        <dgm:presLayoutVars>
          <dgm:chMax val="0"/>
          <dgm:chPref val="0"/>
          <dgm:bulletEnabled val="1"/>
        </dgm:presLayoutVars>
      </dgm:prSet>
      <dgm:spPr/>
    </dgm:pt>
  </dgm:ptLst>
  <dgm:cxnLst>
    <dgm:cxn modelId="{9A0AE76A-0FD9-4101-9867-D1D1A2CF63C0}" type="presOf" srcId="{2C9F6690-07D8-41FE-9F43-FBFEA1D7A2C2}" destId="{5BE09A10-5BD3-4665-9514-E7BA46D88D9B}" srcOrd="0" destOrd="0" presId="urn:microsoft.com/office/officeart/2008/layout/PictureAccentList"/>
    <dgm:cxn modelId="{B1D07F75-71F7-45E1-8D5B-7A1322472A7E}" type="presOf" srcId="{106600E6-6445-4BBC-ACA4-BAE5B288E942}" destId="{507E21F0-1714-42F9-A544-B2C424F83630}" srcOrd="0" destOrd="0" presId="urn:microsoft.com/office/officeart/2008/layout/PictureAccentList"/>
    <dgm:cxn modelId="{70755397-733C-475B-A96B-4FA9FF1C2EBE}" type="presOf" srcId="{864875B2-5D04-449F-9A8C-ACB4BB92C0B8}" destId="{C524F1DE-5E43-40A2-B3C4-4522E8DC5E85}" srcOrd="0" destOrd="0" presId="urn:microsoft.com/office/officeart/2008/layout/PictureAccentList"/>
    <dgm:cxn modelId="{8586D1B5-81A2-43CA-9877-3DBA9DA9C21A}" type="presOf" srcId="{032412D9-857E-4B01-978A-BB79B7E9F2B1}" destId="{638AA90D-7365-4092-8899-B7BBF22FAE9F}" srcOrd="0" destOrd="0" presId="urn:microsoft.com/office/officeart/2008/layout/PictureAccentList"/>
    <dgm:cxn modelId="{CF5249C0-66DC-4365-B9BB-CE476EB12940}" srcId="{864875B2-5D04-449F-9A8C-ACB4BB92C0B8}" destId="{106600E6-6445-4BBC-ACA4-BAE5B288E942}" srcOrd="0" destOrd="0" parTransId="{AD1B32C9-CA27-4D00-B446-FAEDCAC14C50}" sibTransId="{9B787362-8FA0-45BD-9F8E-9A6CD2CFB523}"/>
    <dgm:cxn modelId="{10EEC5CA-5034-407B-88C4-A9E5642AF27A}" type="presOf" srcId="{8E48E605-28CF-42FC-ACCF-DE4A6173F0EF}" destId="{62A08CBC-939F-4EBD-A33D-F01A9C29227D}" srcOrd="0" destOrd="0" presId="urn:microsoft.com/office/officeart/2008/layout/PictureAccentList"/>
    <dgm:cxn modelId="{6A93B5CB-A4C0-487F-B06C-012F5BAB615B}" srcId="{864875B2-5D04-449F-9A8C-ACB4BB92C0B8}" destId="{032412D9-857E-4B01-978A-BB79B7E9F2B1}" srcOrd="1" destOrd="0" parTransId="{7EF8C7AE-8AF4-4CDA-A505-2B09879943A9}" sibTransId="{391D317C-6082-4459-B18A-7D7874B26E01}"/>
    <dgm:cxn modelId="{61B6CBCB-4E4B-45AB-A1AE-9BD3C76F973E}" srcId="{864875B2-5D04-449F-9A8C-ACB4BB92C0B8}" destId="{8E48E605-28CF-42FC-ACCF-DE4A6173F0EF}" srcOrd="2" destOrd="0" parTransId="{D9369D66-F0B8-44C2-BFEB-ED2A62CFA8F0}" sibTransId="{8589F061-760B-45F0-9825-5764B8D7F93F}"/>
    <dgm:cxn modelId="{A0DA96EA-930D-42E2-9DCD-6A667A6E323C}" srcId="{2C9F6690-07D8-41FE-9F43-FBFEA1D7A2C2}" destId="{864875B2-5D04-449F-9A8C-ACB4BB92C0B8}" srcOrd="0" destOrd="0" parTransId="{D0381982-1B38-445B-BD7B-957C422F7EEB}" sibTransId="{6A4BAF96-4467-4D57-9891-1DF4841F4F06}"/>
    <dgm:cxn modelId="{BEB5BA58-C354-4AF2-AE8B-259FC55E7159}" type="presParOf" srcId="{5BE09A10-5BD3-4665-9514-E7BA46D88D9B}" destId="{476231AF-8E06-4C1E-9833-6BA7FA868F7A}" srcOrd="0" destOrd="0" presId="urn:microsoft.com/office/officeart/2008/layout/PictureAccentList"/>
    <dgm:cxn modelId="{967FB822-EF5D-4F87-8750-B1A54C14BD6A}" type="presParOf" srcId="{476231AF-8E06-4C1E-9833-6BA7FA868F7A}" destId="{E30A2C60-8DDD-4758-BADE-268848AAA0CD}" srcOrd="0" destOrd="0" presId="urn:microsoft.com/office/officeart/2008/layout/PictureAccentList"/>
    <dgm:cxn modelId="{35420781-F366-415C-9996-1D4BC3008D63}" type="presParOf" srcId="{E30A2C60-8DDD-4758-BADE-268848AAA0CD}" destId="{C524F1DE-5E43-40A2-B3C4-4522E8DC5E85}" srcOrd="0" destOrd="0" presId="urn:microsoft.com/office/officeart/2008/layout/PictureAccentList"/>
    <dgm:cxn modelId="{B9468886-00BE-4D1C-9900-AF7C6FCFE2CE}" type="presParOf" srcId="{476231AF-8E06-4C1E-9833-6BA7FA868F7A}" destId="{5B257522-2999-4AA9-8469-DD7D1DB4F94D}" srcOrd="1" destOrd="0" presId="urn:microsoft.com/office/officeart/2008/layout/PictureAccentList"/>
    <dgm:cxn modelId="{76125EC5-7A8C-4211-AB56-2C35579DD41C}" type="presParOf" srcId="{5B257522-2999-4AA9-8469-DD7D1DB4F94D}" destId="{4A6E1B06-A5DC-417D-BAEC-167E6537DD29}" srcOrd="0" destOrd="0" presId="urn:microsoft.com/office/officeart/2008/layout/PictureAccentList"/>
    <dgm:cxn modelId="{9917F6CE-8C56-4184-8C81-14E14E81B787}" type="presParOf" srcId="{4A6E1B06-A5DC-417D-BAEC-167E6537DD29}" destId="{8D71BB68-8474-4B7E-8843-80A887E0FF4B}" srcOrd="0" destOrd="0" presId="urn:microsoft.com/office/officeart/2008/layout/PictureAccentList"/>
    <dgm:cxn modelId="{ED886503-3D09-4FFE-A61D-19AFBDFA932C}" type="presParOf" srcId="{4A6E1B06-A5DC-417D-BAEC-167E6537DD29}" destId="{507E21F0-1714-42F9-A544-B2C424F83630}" srcOrd="1" destOrd="0" presId="urn:microsoft.com/office/officeart/2008/layout/PictureAccentList"/>
    <dgm:cxn modelId="{6E8AA902-4C94-40DC-BEBF-8632CF3E4C8B}" type="presParOf" srcId="{5B257522-2999-4AA9-8469-DD7D1DB4F94D}" destId="{71975D5A-167A-46AC-940A-9AAF918B4829}" srcOrd="1" destOrd="0" presId="urn:microsoft.com/office/officeart/2008/layout/PictureAccentList"/>
    <dgm:cxn modelId="{4CDDE86D-79C6-4A3C-B5BA-6334CD645C8A}" type="presParOf" srcId="{71975D5A-167A-46AC-940A-9AAF918B4829}" destId="{1B1A0AB6-2A34-4EB5-8A21-CB594923742C}" srcOrd="0" destOrd="0" presId="urn:microsoft.com/office/officeart/2008/layout/PictureAccentList"/>
    <dgm:cxn modelId="{E7FD3AFD-CEA6-49EF-B170-5DA50BD96374}" type="presParOf" srcId="{71975D5A-167A-46AC-940A-9AAF918B4829}" destId="{638AA90D-7365-4092-8899-B7BBF22FAE9F}" srcOrd="1" destOrd="0" presId="urn:microsoft.com/office/officeart/2008/layout/PictureAccentList"/>
    <dgm:cxn modelId="{C0839D36-AED2-4C6F-8625-EA1EAF1B6129}" type="presParOf" srcId="{5B257522-2999-4AA9-8469-DD7D1DB4F94D}" destId="{116D249D-5EFF-42D1-8EE1-B0523A15D84F}" srcOrd="2" destOrd="0" presId="urn:microsoft.com/office/officeart/2008/layout/PictureAccentList"/>
    <dgm:cxn modelId="{A4948C6B-03FE-465B-B996-B3FEF3753D5A}" type="presParOf" srcId="{116D249D-5EFF-42D1-8EE1-B0523A15D84F}" destId="{BCC227D2-CF16-4CED-8F73-473CDB771EA3}" srcOrd="0" destOrd="0" presId="urn:microsoft.com/office/officeart/2008/layout/PictureAccentList"/>
    <dgm:cxn modelId="{95AFEB0E-5ECF-468B-A993-C7C9BD540B35}" type="presParOf" srcId="{116D249D-5EFF-42D1-8EE1-B0523A15D84F}" destId="{62A08CBC-939F-4EBD-A33D-F01A9C29227D}"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A12F70D6-B288-4345-9FD6-127CDC0D9CE4}" type="doc">
      <dgm:prSet loTypeId="urn:microsoft.com/office/officeart/2005/8/layout/hProcess9" loCatId="process" qsTypeId="urn:microsoft.com/office/officeart/2005/8/quickstyle/simple1" qsCatId="simple" csTypeId="urn:microsoft.com/office/officeart/2005/8/colors/accent1_2" csCatId="accent1" phldr="1"/>
      <dgm:spPr/>
    </dgm:pt>
    <dgm:pt modelId="{E45023ED-A8B2-4515-8F82-7C48CAC733D0}">
      <dgm:prSet phldrT="[Text]" custT="1"/>
      <dgm:spPr>
        <a:solidFill>
          <a:srgbClr val="00B050"/>
        </a:solidFill>
      </dgm:spPr>
      <dgm:t>
        <a:bodyPr/>
        <a:lstStyle/>
        <a:p>
          <a:r>
            <a:rPr lang="en-US" sz="2400" dirty="0" err="1"/>
            <a:t>Nhà</a:t>
          </a:r>
          <a:r>
            <a:rPr lang="en-US" sz="2400" dirty="0"/>
            <a:t> </a:t>
          </a:r>
          <a:r>
            <a:rPr lang="en-US" sz="2400" dirty="0" err="1"/>
            <a:t>Nguyễn</a:t>
          </a:r>
          <a:r>
            <a:rPr lang="en-US" sz="2400" dirty="0"/>
            <a:t> </a:t>
          </a:r>
          <a:r>
            <a:rPr lang="en-US" sz="2400" dirty="0" err="1"/>
            <a:t>thần</a:t>
          </a:r>
          <a:r>
            <a:rPr lang="en-US" sz="2400" dirty="0"/>
            <a:t> </a:t>
          </a:r>
          <a:r>
            <a:rPr lang="en-US" sz="2400" dirty="0" err="1"/>
            <a:t>phục</a:t>
          </a:r>
          <a:r>
            <a:rPr lang="en-US" sz="2400" dirty="0"/>
            <a:t> </a:t>
          </a:r>
          <a:r>
            <a:rPr lang="en-US" sz="2400" dirty="0" err="1"/>
            <a:t>nhà</a:t>
          </a:r>
          <a:r>
            <a:rPr lang="en-US" sz="2400" dirty="0"/>
            <a:t> Thanh </a:t>
          </a:r>
          <a:r>
            <a:rPr lang="en-US" sz="2400" dirty="0" err="1"/>
            <a:t>một</a:t>
          </a:r>
          <a:r>
            <a:rPr lang="en-US" sz="2400" dirty="0"/>
            <a:t> </a:t>
          </a:r>
          <a:r>
            <a:rPr lang="en-US" sz="2400" dirty="0" err="1"/>
            <a:t>cách</a:t>
          </a:r>
          <a:r>
            <a:rPr lang="en-US" sz="2400" dirty="0"/>
            <a:t> </a:t>
          </a:r>
          <a:r>
            <a:rPr lang="en-US" sz="2400" dirty="0" err="1"/>
            <a:t>mù</a:t>
          </a:r>
          <a:r>
            <a:rPr lang="en-US" sz="2400" dirty="0"/>
            <a:t> </a:t>
          </a:r>
          <a:r>
            <a:rPr lang="en-US" sz="2400" dirty="0" err="1"/>
            <a:t>quáng</a:t>
          </a:r>
          <a:endParaRPr lang="en-US" sz="2400" dirty="0"/>
        </a:p>
      </dgm:t>
    </dgm:pt>
    <dgm:pt modelId="{9AFAE119-6767-42B5-AB74-26FC47DEDE6F}" type="parTrans" cxnId="{0DC601FF-68A7-496B-A15D-B2F423B4AF33}">
      <dgm:prSet/>
      <dgm:spPr/>
      <dgm:t>
        <a:bodyPr/>
        <a:lstStyle/>
        <a:p>
          <a:endParaRPr lang="en-US"/>
        </a:p>
      </dgm:t>
    </dgm:pt>
    <dgm:pt modelId="{57A67E09-3DE9-49DC-BE7D-FB76D46E3846}" type="sibTrans" cxnId="{0DC601FF-68A7-496B-A15D-B2F423B4AF33}">
      <dgm:prSet/>
      <dgm:spPr/>
      <dgm:t>
        <a:bodyPr/>
        <a:lstStyle/>
        <a:p>
          <a:endParaRPr lang="en-US"/>
        </a:p>
      </dgm:t>
    </dgm:pt>
    <dgm:pt modelId="{B7269178-2655-4117-AE54-BE87957F8B30}">
      <dgm:prSet phldrT="[Text]" custT="1"/>
      <dgm:spPr>
        <a:solidFill>
          <a:srgbClr val="C00000"/>
        </a:solidFill>
      </dgm:spPr>
      <dgm:t>
        <a:bodyPr/>
        <a:lstStyle/>
        <a:p>
          <a:r>
            <a:rPr lang="en-US" sz="2400" dirty="0"/>
            <a:t>Gia Long </a:t>
          </a:r>
          <a:r>
            <a:rPr lang="en-US" sz="2400" dirty="0" err="1"/>
            <a:t>liền</a:t>
          </a:r>
          <a:r>
            <a:rPr lang="en-US" sz="2400" dirty="0"/>
            <a:t> </a:t>
          </a:r>
          <a:r>
            <a:rPr lang="en-US" sz="2400" dirty="0" err="1"/>
            <a:t>cử</a:t>
          </a:r>
          <a:r>
            <a:rPr lang="en-US" sz="2400" dirty="0"/>
            <a:t> </a:t>
          </a:r>
          <a:r>
            <a:rPr lang="en-US" sz="2400" dirty="0" err="1"/>
            <a:t>sứ</a:t>
          </a:r>
          <a:r>
            <a:rPr lang="en-US" sz="2400" dirty="0"/>
            <a:t> </a:t>
          </a:r>
          <a:r>
            <a:rPr lang="en-US" sz="2400" dirty="0" err="1"/>
            <a:t>bộ</a:t>
          </a:r>
          <a:r>
            <a:rPr lang="en-US" sz="2400" dirty="0"/>
            <a:t> sang </a:t>
          </a:r>
          <a:r>
            <a:rPr lang="en-US" sz="2400" dirty="0" err="1"/>
            <a:t>xin</a:t>
          </a:r>
          <a:r>
            <a:rPr lang="en-US" sz="2400" dirty="0"/>
            <a:t> </a:t>
          </a:r>
          <a:r>
            <a:rPr lang="en-US" sz="2400" dirty="0" err="1"/>
            <a:t>cầu</a:t>
          </a:r>
          <a:r>
            <a:rPr lang="en-US" sz="2400" dirty="0"/>
            <a:t> </a:t>
          </a:r>
          <a:r>
            <a:rPr lang="en-US" sz="2400" dirty="0" err="1"/>
            <a:t>phong</a:t>
          </a:r>
          <a:r>
            <a:rPr lang="en-US" sz="2400" dirty="0"/>
            <a:t> </a:t>
          </a:r>
          <a:r>
            <a:rPr lang="en-US" sz="2400" dirty="0" err="1"/>
            <a:t>và</a:t>
          </a:r>
          <a:r>
            <a:rPr lang="en-US" sz="2400" dirty="0"/>
            <a:t> </a:t>
          </a:r>
          <a:r>
            <a:rPr lang="en-US" sz="2400" dirty="0" err="1"/>
            <a:t>nộp</a:t>
          </a:r>
          <a:r>
            <a:rPr lang="en-US" sz="2400" dirty="0"/>
            <a:t> </a:t>
          </a:r>
          <a:r>
            <a:rPr lang="en-US" sz="2400" dirty="0" err="1"/>
            <a:t>phú</a:t>
          </a:r>
          <a:r>
            <a:rPr lang="en-US" sz="2400" dirty="0"/>
            <a:t> </a:t>
          </a:r>
          <a:r>
            <a:rPr lang="en-US" sz="2400" dirty="0" err="1"/>
            <a:t>cống</a:t>
          </a:r>
          <a:endParaRPr lang="en-US" sz="2400" dirty="0"/>
        </a:p>
      </dgm:t>
    </dgm:pt>
    <dgm:pt modelId="{14C479F2-2820-4031-85D9-5E1C02D4EEAD}" type="parTrans" cxnId="{94F6B2E6-EF7B-4CB1-B5CD-7E8914609913}">
      <dgm:prSet/>
      <dgm:spPr/>
      <dgm:t>
        <a:bodyPr/>
        <a:lstStyle/>
        <a:p>
          <a:endParaRPr lang="en-US"/>
        </a:p>
      </dgm:t>
    </dgm:pt>
    <dgm:pt modelId="{DE9CD348-CBBD-4637-824B-A1E31093E9F3}" type="sibTrans" cxnId="{94F6B2E6-EF7B-4CB1-B5CD-7E8914609913}">
      <dgm:prSet/>
      <dgm:spPr/>
      <dgm:t>
        <a:bodyPr/>
        <a:lstStyle/>
        <a:p>
          <a:endParaRPr lang="en-US"/>
        </a:p>
      </dgm:t>
    </dgm:pt>
    <dgm:pt modelId="{E4A9757F-C70E-48DD-888B-F3D979F50B8D}">
      <dgm:prSet phldrT="[Text]" custT="1"/>
      <dgm:spPr>
        <a:solidFill>
          <a:srgbClr val="7030A0"/>
        </a:solidFill>
      </dgm:spPr>
      <dgm:t>
        <a:bodyPr/>
        <a:lstStyle/>
        <a:p>
          <a:r>
            <a:rPr lang="en-US" sz="2400" dirty="0"/>
            <a:t>4 </a:t>
          </a:r>
          <a:r>
            <a:rPr lang="en-US" sz="2400" dirty="0" err="1"/>
            <a:t>năm</a:t>
          </a:r>
          <a:r>
            <a:rPr lang="en-US" sz="2400" dirty="0"/>
            <a:t> </a:t>
          </a:r>
          <a:r>
            <a:rPr lang="en-US" sz="2400" dirty="0" err="1"/>
            <a:t>một</a:t>
          </a:r>
          <a:r>
            <a:rPr lang="en-US" sz="2400" dirty="0"/>
            <a:t> </a:t>
          </a:r>
          <a:r>
            <a:rPr lang="en-US" sz="2400" dirty="0" err="1"/>
            <a:t>lần</a:t>
          </a:r>
          <a:r>
            <a:rPr lang="en-US" sz="2400" dirty="0"/>
            <a:t>, </a:t>
          </a:r>
          <a:r>
            <a:rPr lang="en-US" sz="2400" dirty="0" err="1"/>
            <a:t>nhà</a:t>
          </a:r>
          <a:r>
            <a:rPr lang="en-US" sz="2400" dirty="0"/>
            <a:t> </a:t>
          </a:r>
          <a:r>
            <a:rPr lang="en-US" sz="2400" dirty="0" err="1"/>
            <a:t>Nguyễn</a:t>
          </a:r>
          <a:r>
            <a:rPr lang="en-US" sz="2400" dirty="0"/>
            <a:t> </a:t>
          </a:r>
          <a:r>
            <a:rPr lang="en-US" sz="2400" dirty="0" err="1"/>
            <a:t>cho</a:t>
          </a:r>
          <a:r>
            <a:rPr lang="en-US" sz="2400" dirty="0"/>
            <a:t> </a:t>
          </a:r>
          <a:r>
            <a:rPr lang="en-US" sz="2400" dirty="0" err="1"/>
            <a:t>người</a:t>
          </a:r>
          <a:r>
            <a:rPr lang="en-US" sz="2400" dirty="0"/>
            <a:t> sang </a:t>
          </a:r>
          <a:r>
            <a:rPr lang="en-US" sz="2400" dirty="0" err="1"/>
            <a:t>nộp</a:t>
          </a:r>
          <a:r>
            <a:rPr lang="en-US" sz="2400" dirty="0"/>
            <a:t> </a:t>
          </a:r>
          <a:r>
            <a:rPr lang="en-US" sz="2400" dirty="0" err="1"/>
            <a:t>hai</a:t>
          </a:r>
          <a:r>
            <a:rPr lang="en-US" sz="2400" dirty="0"/>
            <a:t> </a:t>
          </a:r>
          <a:r>
            <a:rPr lang="en-US" sz="2400" dirty="0" err="1"/>
            <a:t>lần</a:t>
          </a:r>
          <a:r>
            <a:rPr lang="en-US" sz="2400" dirty="0"/>
            <a:t> </a:t>
          </a:r>
          <a:r>
            <a:rPr lang="en-US" sz="2400" dirty="0" err="1"/>
            <a:t>cống</a:t>
          </a:r>
          <a:r>
            <a:rPr lang="en-US" sz="2400" dirty="0"/>
            <a:t> </a:t>
          </a:r>
          <a:r>
            <a:rPr lang="en-US" sz="2400" dirty="0" err="1"/>
            <a:t>phẩm</a:t>
          </a:r>
          <a:endParaRPr lang="en-US" sz="2400" dirty="0"/>
        </a:p>
      </dgm:t>
    </dgm:pt>
    <dgm:pt modelId="{361EB04C-4456-4283-96B0-4573ADB51FCB}" type="parTrans" cxnId="{EC9348C1-D933-463F-B689-D24BB7E97278}">
      <dgm:prSet/>
      <dgm:spPr/>
      <dgm:t>
        <a:bodyPr/>
        <a:lstStyle/>
        <a:p>
          <a:endParaRPr lang="en-US"/>
        </a:p>
      </dgm:t>
    </dgm:pt>
    <dgm:pt modelId="{0100CDBC-CBC6-43CE-BC4D-ED56C77FAB18}" type="sibTrans" cxnId="{EC9348C1-D933-463F-B689-D24BB7E97278}">
      <dgm:prSet/>
      <dgm:spPr/>
      <dgm:t>
        <a:bodyPr/>
        <a:lstStyle/>
        <a:p>
          <a:endParaRPr lang="en-US"/>
        </a:p>
      </dgm:t>
    </dgm:pt>
    <dgm:pt modelId="{F48B7CFB-1F99-43F0-A0B6-DB7D9A5F6D95}">
      <dgm:prSet phldrT="[Text]" custT="1"/>
      <dgm:spPr>
        <a:solidFill>
          <a:schemeClr val="accent2">
            <a:lumMod val="50000"/>
          </a:schemeClr>
        </a:solidFill>
      </dgm:spPr>
      <dgm:t>
        <a:bodyPr/>
        <a:lstStyle/>
        <a:p>
          <a:r>
            <a:rPr lang="en-US" sz="2400" dirty="0" err="1"/>
            <a:t>Mọi</a:t>
          </a:r>
          <a:r>
            <a:rPr lang="en-US" sz="2400" dirty="0"/>
            <a:t> </a:t>
          </a:r>
          <a:r>
            <a:rPr lang="en-US" sz="2400" dirty="0" err="1"/>
            <a:t>việc</a:t>
          </a:r>
          <a:r>
            <a:rPr lang="en-US" sz="2400" dirty="0"/>
            <a:t> </a:t>
          </a:r>
          <a:r>
            <a:rPr lang="en-US" sz="2400" dirty="0" err="1"/>
            <a:t>quan</a:t>
          </a:r>
          <a:r>
            <a:rPr lang="en-US" sz="2400" dirty="0"/>
            <a:t> </a:t>
          </a:r>
          <a:r>
            <a:rPr lang="en-US" sz="2400" dirty="0" err="1"/>
            <a:t>trọng</a:t>
          </a:r>
          <a:r>
            <a:rPr lang="en-US" sz="2400" dirty="0"/>
            <a:t> </a:t>
          </a:r>
          <a:r>
            <a:rPr lang="en-US" sz="2400" dirty="0" err="1"/>
            <a:t>của</a:t>
          </a:r>
          <a:r>
            <a:rPr lang="en-US" sz="2400" dirty="0"/>
            <a:t> </a:t>
          </a:r>
          <a:r>
            <a:rPr lang="en-US" sz="2400" dirty="0" err="1"/>
            <a:t>đất</a:t>
          </a:r>
          <a:r>
            <a:rPr lang="en-US" sz="2400" dirty="0"/>
            <a:t> </a:t>
          </a:r>
          <a:r>
            <a:rPr lang="en-US" sz="2400" dirty="0" err="1"/>
            <a:t>nước</a:t>
          </a:r>
          <a:r>
            <a:rPr lang="en-US" sz="2400" dirty="0"/>
            <a:t>, </a:t>
          </a:r>
          <a:r>
            <a:rPr lang="en-US" sz="2400" dirty="0" err="1"/>
            <a:t>nhà</a:t>
          </a:r>
          <a:r>
            <a:rPr lang="en-US" sz="2400" dirty="0"/>
            <a:t> </a:t>
          </a:r>
          <a:r>
            <a:rPr lang="en-US" sz="2400" dirty="0" err="1"/>
            <a:t>Nguyễn</a:t>
          </a:r>
          <a:r>
            <a:rPr lang="en-US" sz="2400" dirty="0"/>
            <a:t> </a:t>
          </a:r>
          <a:r>
            <a:rPr lang="en-US" sz="2400" dirty="0" err="1"/>
            <a:t>đều</a:t>
          </a:r>
          <a:r>
            <a:rPr lang="en-US" sz="2400" dirty="0"/>
            <a:t> </a:t>
          </a:r>
          <a:r>
            <a:rPr lang="en-US" sz="2400" dirty="0" err="1"/>
            <a:t>sai</a:t>
          </a:r>
          <a:r>
            <a:rPr lang="en-US" sz="2400" dirty="0"/>
            <a:t> </a:t>
          </a:r>
          <a:r>
            <a:rPr lang="en-US" sz="2400" dirty="0" err="1"/>
            <a:t>sứ</a:t>
          </a:r>
          <a:r>
            <a:rPr lang="en-US" sz="2400" dirty="0"/>
            <a:t> sang </a:t>
          </a:r>
          <a:r>
            <a:rPr lang="en-US" sz="2400" dirty="0" err="1"/>
            <a:t>xin</a:t>
          </a:r>
          <a:r>
            <a:rPr lang="en-US" sz="2400" dirty="0"/>
            <a:t> ý </a:t>
          </a:r>
          <a:r>
            <a:rPr lang="en-US" sz="2400" dirty="0" err="1"/>
            <a:t>kiến</a:t>
          </a:r>
          <a:r>
            <a:rPr lang="en-US" sz="2400" dirty="0"/>
            <a:t> </a:t>
          </a:r>
          <a:r>
            <a:rPr lang="en-US" sz="2400" dirty="0" err="1"/>
            <a:t>vua</a:t>
          </a:r>
          <a:r>
            <a:rPr lang="en-US" sz="2400" dirty="0"/>
            <a:t> Thanh</a:t>
          </a:r>
        </a:p>
      </dgm:t>
    </dgm:pt>
    <dgm:pt modelId="{F5A386E7-C34B-4520-9856-DC6FAD1681B7}" type="parTrans" cxnId="{2DECC0A2-23FB-4699-87B6-3A06B288F518}">
      <dgm:prSet/>
      <dgm:spPr/>
      <dgm:t>
        <a:bodyPr/>
        <a:lstStyle/>
        <a:p>
          <a:endParaRPr lang="en-US"/>
        </a:p>
      </dgm:t>
    </dgm:pt>
    <dgm:pt modelId="{00F61C71-8E46-4FA0-8DA2-B1481DB0DBBC}" type="sibTrans" cxnId="{2DECC0A2-23FB-4699-87B6-3A06B288F518}">
      <dgm:prSet/>
      <dgm:spPr/>
      <dgm:t>
        <a:bodyPr/>
        <a:lstStyle/>
        <a:p>
          <a:endParaRPr lang="en-US"/>
        </a:p>
      </dgm:t>
    </dgm:pt>
    <dgm:pt modelId="{2081043E-AF59-47AE-8635-4D67A033A0B2}" type="pres">
      <dgm:prSet presAssocID="{A12F70D6-B288-4345-9FD6-127CDC0D9CE4}" presName="CompostProcess" presStyleCnt="0">
        <dgm:presLayoutVars>
          <dgm:dir/>
          <dgm:resizeHandles val="exact"/>
        </dgm:presLayoutVars>
      </dgm:prSet>
      <dgm:spPr/>
    </dgm:pt>
    <dgm:pt modelId="{343E7BC2-BB64-4EB4-AEC1-5654D3ABC5C5}" type="pres">
      <dgm:prSet presAssocID="{A12F70D6-B288-4345-9FD6-127CDC0D9CE4}" presName="arrow" presStyleLbl="bgShp" presStyleIdx="0" presStyleCnt="1"/>
      <dgm:spPr>
        <a:solidFill>
          <a:srgbClr val="FFFF00"/>
        </a:solidFill>
      </dgm:spPr>
    </dgm:pt>
    <dgm:pt modelId="{7A82B763-0473-4098-9E11-74A97B28667B}" type="pres">
      <dgm:prSet presAssocID="{A12F70D6-B288-4345-9FD6-127CDC0D9CE4}" presName="linearProcess" presStyleCnt="0"/>
      <dgm:spPr/>
    </dgm:pt>
    <dgm:pt modelId="{AD1EE6B6-4BDD-4633-9EFF-8B521EF5F88E}" type="pres">
      <dgm:prSet presAssocID="{E45023ED-A8B2-4515-8F82-7C48CAC733D0}" presName="textNode" presStyleLbl="node1" presStyleIdx="0" presStyleCnt="4" custScaleY="120163">
        <dgm:presLayoutVars>
          <dgm:bulletEnabled val="1"/>
        </dgm:presLayoutVars>
      </dgm:prSet>
      <dgm:spPr/>
    </dgm:pt>
    <dgm:pt modelId="{4623D654-905D-4169-BC89-CC605EAEF218}" type="pres">
      <dgm:prSet presAssocID="{57A67E09-3DE9-49DC-BE7D-FB76D46E3846}" presName="sibTrans" presStyleCnt="0"/>
      <dgm:spPr/>
    </dgm:pt>
    <dgm:pt modelId="{B51B70F9-BBBD-4802-82A7-684F6F916E70}" type="pres">
      <dgm:prSet presAssocID="{B7269178-2655-4117-AE54-BE87957F8B30}" presName="textNode" presStyleLbl="node1" presStyleIdx="1" presStyleCnt="4" custScaleY="120163">
        <dgm:presLayoutVars>
          <dgm:bulletEnabled val="1"/>
        </dgm:presLayoutVars>
      </dgm:prSet>
      <dgm:spPr/>
    </dgm:pt>
    <dgm:pt modelId="{722A0A25-F297-4250-BE69-F1AC0A0C14D2}" type="pres">
      <dgm:prSet presAssocID="{DE9CD348-CBBD-4637-824B-A1E31093E9F3}" presName="sibTrans" presStyleCnt="0"/>
      <dgm:spPr/>
    </dgm:pt>
    <dgm:pt modelId="{698036B3-00D7-4A08-8C6B-865A7153FECC}" type="pres">
      <dgm:prSet presAssocID="{E4A9757F-C70E-48DD-888B-F3D979F50B8D}" presName="textNode" presStyleLbl="node1" presStyleIdx="2" presStyleCnt="4" custScaleY="120163">
        <dgm:presLayoutVars>
          <dgm:bulletEnabled val="1"/>
        </dgm:presLayoutVars>
      </dgm:prSet>
      <dgm:spPr/>
    </dgm:pt>
    <dgm:pt modelId="{82888C8C-B64E-4479-983D-F1DCE9633B4E}" type="pres">
      <dgm:prSet presAssocID="{0100CDBC-CBC6-43CE-BC4D-ED56C77FAB18}" presName="sibTrans" presStyleCnt="0"/>
      <dgm:spPr/>
    </dgm:pt>
    <dgm:pt modelId="{4CC4AB36-D17C-4DDD-8311-CF547CFB6ED8}" type="pres">
      <dgm:prSet presAssocID="{F48B7CFB-1F99-43F0-A0B6-DB7D9A5F6D95}" presName="textNode" presStyleLbl="node1" presStyleIdx="3" presStyleCnt="4" custScaleY="120163">
        <dgm:presLayoutVars>
          <dgm:bulletEnabled val="1"/>
        </dgm:presLayoutVars>
      </dgm:prSet>
      <dgm:spPr/>
    </dgm:pt>
  </dgm:ptLst>
  <dgm:cxnLst>
    <dgm:cxn modelId="{1AFFA122-1E9B-4664-B524-3B8BD7D3FAF5}" type="presOf" srcId="{E4A9757F-C70E-48DD-888B-F3D979F50B8D}" destId="{698036B3-00D7-4A08-8C6B-865A7153FECC}" srcOrd="0" destOrd="0" presId="urn:microsoft.com/office/officeart/2005/8/layout/hProcess9"/>
    <dgm:cxn modelId="{05706B26-7074-47A5-91FE-D968FE7F0EE0}" type="presOf" srcId="{A12F70D6-B288-4345-9FD6-127CDC0D9CE4}" destId="{2081043E-AF59-47AE-8635-4D67A033A0B2}" srcOrd="0" destOrd="0" presId="urn:microsoft.com/office/officeart/2005/8/layout/hProcess9"/>
    <dgm:cxn modelId="{26E20D85-3395-454E-BF66-ED4CB42A0B89}" type="presOf" srcId="{E45023ED-A8B2-4515-8F82-7C48CAC733D0}" destId="{AD1EE6B6-4BDD-4633-9EFF-8B521EF5F88E}" srcOrd="0" destOrd="0" presId="urn:microsoft.com/office/officeart/2005/8/layout/hProcess9"/>
    <dgm:cxn modelId="{E95E1D8E-6562-45ED-A478-10480EC7D302}" type="presOf" srcId="{B7269178-2655-4117-AE54-BE87957F8B30}" destId="{B51B70F9-BBBD-4802-82A7-684F6F916E70}" srcOrd="0" destOrd="0" presId="urn:microsoft.com/office/officeart/2005/8/layout/hProcess9"/>
    <dgm:cxn modelId="{2DECC0A2-23FB-4699-87B6-3A06B288F518}" srcId="{A12F70D6-B288-4345-9FD6-127CDC0D9CE4}" destId="{F48B7CFB-1F99-43F0-A0B6-DB7D9A5F6D95}" srcOrd="3" destOrd="0" parTransId="{F5A386E7-C34B-4520-9856-DC6FAD1681B7}" sibTransId="{00F61C71-8E46-4FA0-8DA2-B1481DB0DBBC}"/>
    <dgm:cxn modelId="{C2A325A3-8520-4FB8-A4DD-A93CE19FCCF6}" type="presOf" srcId="{F48B7CFB-1F99-43F0-A0B6-DB7D9A5F6D95}" destId="{4CC4AB36-D17C-4DDD-8311-CF547CFB6ED8}" srcOrd="0" destOrd="0" presId="urn:microsoft.com/office/officeart/2005/8/layout/hProcess9"/>
    <dgm:cxn modelId="{EC9348C1-D933-463F-B689-D24BB7E97278}" srcId="{A12F70D6-B288-4345-9FD6-127CDC0D9CE4}" destId="{E4A9757F-C70E-48DD-888B-F3D979F50B8D}" srcOrd="2" destOrd="0" parTransId="{361EB04C-4456-4283-96B0-4573ADB51FCB}" sibTransId="{0100CDBC-CBC6-43CE-BC4D-ED56C77FAB18}"/>
    <dgm:cxn modelId="{94F6B2E6-EF7B-4CB1-B5CD-7E8914609913}" srcId="{A12F70D6-B288-4345-9FD6-127CDC0D9CE4}" destId="{B7269178-2655-4117-AE54-BE87957F8B30}" srcOrd="1" destOrd="0" parTransId="{14C479F2-2820-4031-85D9-5E1C02D4EEAD}" sibTransId="{DE9CD348-CBBD-4637-824B-A1E31093E9F3}"/>
    <dgm:cxn modelId="{0DC601FF-68A7-496B-A15D-B2F423B4AF33}" srcId="{A12F70D6-B288-4345-9FD6-127CDC0D9CE4}" destId="{E45023ED-A8B2-4515-8F82-7C48CAC733D0}" srcOrd="0" destOrd="0" parTransId="{9AFAE119-6767-42B5-AB74-26FC47DEDE6F}" sibTransId="{57A67E09-3DE9-49DC-BE7D-FB76D46E3846}"/>
    <dgm:cxn modelId="{9E865A3D-12AE-4A5D-A088-5F31E6085D94}" type="presParOf" srcId="{2081043E-AF59-47AE-8635-4D67A033A0B2}" destId="{343E7BC2-BB64-4EB4-AEC1-5654D3ABC5C5}" srcOrd="0" destOrd="0" presId="urn:microsoft.com/office/officeart/2005/8/layout/hProcess9"/>
    <dgm:cxn modelId="{B72CA79E-18FA-4C73-8FE4-1C38B9668FFB}" type="presParOf" srcId="{2081043E-AF59-47AE-8635-4D67A033A0B2}" destId="{7A82B763-0473-4098-9E11-74A97B28667B}" srcOrd="1" destOrd="0" presId="urn:microsoft.com/office/officeart/2005/8/layout/hProcess9"/>
    <dgm:cxn modelId="{715213EB-995D-4504-B525-C4B5B007AA98}" type="presParOf" srcId="{7A82B763-0473-4098-9E11-74A97B28667B}" destId="{AD1EE6B6-4BDD-4633-9EFF-8B521EF5F88E}" srcOrd="0" destOrd="0" presId="urn:microsoft.com/office/officeart/2005/8/layout/hProcess9"/>
    <dgm:cxn modelId="{BDAFE946-B81D-418A-AD4A-E10F6243D3DC}" type="presParOf" srcId="{7A82B763-0473-4098-9E11-74A97B28667B}" destId="{4623D654-905D-4169-BC89-CC605EAEF218}" srcOrd="1" destOrd="0" presId="urn:microsoft.com/office/officeart/2005/8/layout/hProcess9"/>
    <dgm:cxn modelId="{3A5A6E94-A40C-4382-986F-2B894D87A587}" type="presParOf" srcId="{7A82B763-0473-4098-9E11-74A97B28667B}" destId="{B51B70F9-BBBD-4802-82A7-684F6F916E70}" srcOrd="2" destOrd="0" presId="urn:microsoft.com/office/officeart/2005/8/layout/hProcess9"/>
    <dgm:cxn modelId="{C0AD1E1F-6075-48B8-8A36-D08397DFC250}" type="presParOf" srcId="{7A82B763-0473-4098-9E11-74A97B28667B}" destId="{722A0A25-F297-4250-BE69-F1AC0A0C14D2}" srcOrd="3" destOrd="0" presId="urn:microsoft.com/office/officeart/2005/8/layout/hProcess9"/>
    <dgm:cxn modelId="{D0AA0F2C-DF62-4AEC-8D20-F74740595BB9}" type="presParOf" srcId="{7A82B763-0473-4098-9E11-74A97B28667B}" destId="{698036B3-00D7-4A08-8C6B-865A7153FECC}" srcOrd="4" destOrd="0" presId="urn:microsoft.com/office/officeart/2005/8/layout/hProcess9"/>
    <dgm:cxn modelId="{DC386F22-2FC5-45AE-811B-111F6BB2B1DD}" type="presParOf" srcId="{7A82B763-0473-4098-9E11-74A97B28667B}" destId="{82888C8C-B64E-4479-983D-F1DCE9633B4E}" srcOrd="5" destOrd="0" presId="urn:microsoft.com/office/officeart/2005/8/layout/hProcess9"/>
    <dgm:cxn modelId="{DC9B1C91-D9E6-4865-B4B0-58DF312F8EAE}" type="presParOf" srcId="{7A82B763-0473-4098-9E11-74A97B28667B}" destId="{4CC4AB36-D17C-4DDD-8311-CF547CFB6ED8}"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A090234A-E8E4-476B-895A-AE3C42C38BAB}" type="doc">
      <dgm:prSet loTypeId="urn:microsoft.com/office/officeart/2005/8/layout/vList3" loCatId="list" qsTypeId="urn:microsoft.com/office/officeart/2005/8/quickstyle/simple4" qsCatId="simple" csTypeId="urn:microsoft.com/office/officeart/2005/8/colors/accent1_2" csCatId="accent1" phldr="1"/>
      <dgm:spPr/>
      <dgm:t>
        <a:bodyPr/>
        <a:lstStyle/>
        <a:p>
          <a:endParaRPr lang="en-US"/>
        </a:p>
      </dgm:t>
    </dgm:pt>
    <dgm:pt modelId="{E7EB3ABC-E900-44BC-BE96-80AA83B98C98}">
      <dgm:prSet/>
      <dgm:spPr>
        <a:solidFill>
          <a:schemeClr val="tx2">
            <a:lumMod val="75000"/>
          </a:schemeClr>
        </a:solidFill>
      </dgm:spPr>
      <dgm:t>
        <a:bodyPr/>
        <a:lstStyle/>
        <a:p>
          <a:r>
            <a:rPr lang="en-US" dirty="0" err="1"/>
            <a:t>Nhà</a:t>
          </a:r>
          <a:r>
            <a:rPr lang="en-US" dirty="0"/>
            <a:t> </a:t>
          </a:r>
          <a:r>
            <a:rPr lang="en-US" dirty="0" err="1"/>
            <a:t>Nguyễn</a:t>
          </a:r>
          <a:r>
            <a:rPr lang="en-US" dirty="0"/>
            <a:t> </a:t>
          </a:r>
          <a:r>
            <a:rPr lang="en-US" dirty="0" err="1"/>
            <a:t>thường</a:t>
          </a:r>
          <a:r>
            <a:rPr lang="en-US" dirty="0"/>
            <a:t> </a:t>
          </a:r>
          <a:r>
            <a:rPr lang="en-US" dirty="0" err="1"/>
            <a:t>dùng</a:t>
          </a:r>
          <a:r>
            <a:rPr lang="en-US" dirty="0"/>
            <a:t> </a:t>
          </a:r>
          <a:r>
            <a:rPr lang="en-US" dirty="0" err="1"/>
            <a:t>vũ</a:t>
          </a:r>
          <a:r>
            <a:rPr lang="en-US" dirty="0"/>
            <a:t> </a:t>
          </a:r>
          <a:r>
            <a:rPr lang="en-US" dirty="0" err="1"/>
            <a:t>để</a:t>
          </a:r>
          <a:r>
            <a:rPr lang="en-US" dirty="0"/>
            <a:t> </a:t>
          </a:r>
          <a:r>
            <a:rPr lang="en-US" dirty="0" err="1"/>
            <a:t>khống</a:t>
          </a:r>
          <a:r>
            <a:rPr lang="en-US" dirty="0"/>
            <a:t> </a:t>
          </a:r>
          <a:r>
            <a:rPr lang="en-US" dirty="0" err="1"/>
            <a:t>chế</a:t>
          </a:r>
          <a:r>
            <a:rPr lang="en-US" dirty="0"/>
            <a:t> </a:t>
          </a:r>
          <a:r>
            <a:rPr lang="en-US" dirty="0" err="1"/>
            <a:t>các</a:t>
          </a:r>
          <a:r>
            <a:rPr lang="en-US" dirty="0"/>
            <a:t> </a:t>
          </a:r>
          <a:r>
            <a:rPr lang="en-US" dirty="0" err="1"/>
            <a:t>nước</a:t>
          </a:r>
          <a:r>
            <a:rPr lang="en-US" dirty="0"/>
            <a:t> </a:t>
          </a:r>
          <a:r>
            <a:rPr lang="en-US" dirty="0" err="1"/>
            <a:t>láng</a:t>
          </a:r>
          <a:r>
            <a:rPr lang="en-US" dirty="0"/>
            <a:t> </a:t>
          </a:r>
          <a:r>
            <a:rPr lang="en-US" dirty="0" err="1"/>
            <a:t>giềng</a:t>
          </a:r>
          <a:r>
            <a:rPr lang="en-US" dirty="0"/>
            <a:t> ở </a:t>
          </a:r>
          <a:r>
            <a:rPr lang="en-US" dirty="0" err="1"/>
            <a:t>phía</a:t>
          </a:r>
          <a:r>
            <a:rPr lang="en-US" dirty="0"/>
            <a:t> </a:t>
          </a:r>
          <a:r>
            <a:rPr lang="en-US" dirty="0" err="1"/>
            <a:t>Tây</a:t>
          </a:r>
          <a:r>
            <a:rPr lang="en-US" dirty="0"/>
            <a:t> </a:t>
          </a:r>
          <a:r>
            <a:rPr lang="en-US" dirty="0" err="1"/>
            <a:t>và</a:t>
          </a:r>
          <a:r>
            <a:rPr lang="en-US" dirty="0"/>
            <a:t> </a:t>
          </a:r>
          <a:r>
            <a:rPr lang="en-US" err="1"/>
            <a:t>phía</a:t>
          </a:r>
          <a:r>
            <a:rPr lang="en-US"/>
            <a:t> Nam.</a:t>
          </a:r>
          <a:endParaRPr lang="en-US" dirty="0"/>
        </a:p>
      </dgm:t>
    </dgm:pt>
    <dgm:pt modelId="{1FF96EDA-2844-4217-AFD9-C3AE7A100193}" type="parTrans" cxnId="{CF3ACB8F-9EE0-43A2-B5DF-2172A8B49486}">
      <dgm:prSet/>
      <dgm:spPr/>
      <dgm:t>
        <a:bodyPr/>
        <a:lstStyle/>
        <a:p>
          <a:endParaRPr lang="en-US"/>
        </a:p>
      </dgm:t>
    </dgm:pt>
    <dgm:pt modelId="{DC4D897C-14D8-4555-93D8-7B6050199A40}" type="sibTrans" cxnId="{CF3ACB8F-9EE0-43A2-B5DF-2172A8B49486}">
      <dgm:prSet/>
      <dgm:spPr/>
      <dgm:t>
        <a:bodyPr/>
        <a:lstStyle/>
        <a:p>
          <a:endParaRPr lang="en-US"/>
        </a:p>
      </dgm:t>
    </dgm:pt>
    <dgm:pt modelId="{84715CA4-601F-4C52-AEF1-2E366B1DB0D5}">
      <dgm:prSet phldrT="[Text]"/>
      <dgm:spPr>
        <a:solidFill>
          <a:srgbClr val="0070C0"/>
        </a:solidFill>
      </dgm:spPr>
      <dgm:t>
        <a:bodyPr/>
        <a:lstStyle/>
        <a:p>
          <a:r>
            <a:rPr lang="en-US" dirty="0"/>
            <a:t> </a:t>
          </a:r>
          <a:r>
            <a:rPr lang="en-US" dirty="0" err="1"/>
            <a:t>Đối</a:t>
          </a:r>
          <a:r>
            <a:rPr lang="en-US" dirty="0"/>
            <a:t> </a:t>
          </a:r>
          <a:r>
            <a:rPr lang="en-US" dirty="0" err="1"/>
            <a:t>với</a:t>
          </a:r>
          <a:r>
            <a:rPr lang="en-US" dirty="0"/>
            <a:t> </a:t>
          </a:r>
          <a:r>
            <a:rPr lang="en-US" dirty="0" err="1"/>
            <a:t>các</a:t>
          </a:r>
          <a:r>
            <a:rPr lang="en-US" dirty="0"/>
            <a:t> </a:t>
          </a:r>
          <a:r>
            <a:rPr lang="en-US" dirty="0" err="1"/>
            <a:t>nước</a:t>
          </a:r>
          <a:r>
            <a:rPr lang="en-US" dirty="0"/>
            <a:t> </a:t>
          </a:r>
          <a:r>
            <a:rPr lang="en-US" dirty="0" err="1"/>
            <a:t>phương</a:t>
          </a:r>
          <a:r>
            <a:rPr lang="en-US" dirty="0"/>
            <a:t> </a:t>
          </a:r>
          <a:r>
            <a:rPr lang="en-US" dirty="0" err="1"/>
            <a:t>Tây</a:t>
          </a:r>
          <a:r>
            <a:rPr lang="en-US" dirty="0"/>
            <a:t> </a:t>
          </a:r>
          <a:r>
            <a:rPr lang="en-US" dirty="0" err="1"/>
            <a:t>thì</a:t>
          </a:r>
          <a:r>
            <a:rPr lang="en-US" dirty="0"/>
            <a:t> </a:t>
          </a:r>
          <a:r>
            <a:rPr lang="en-US" dirty="0" err="1"/>
            <a:t>chủ</a:t>
          </a:r>
          <a:r>
            <a:rPr lang="en-US" dirty="0"/>
            <a:t> </a:t>
          </a:r>
          <a:r>
            <a:rPr lang="en-US" dirty="0" err="1"/>
            <a:t>trương</a:t>
          </a:r>
          <a:r>
            <a:rPr lang="en-US" dirty="0"/>
            <a:t> </a:t>
          </a:r>
          <a:r>
            <a:rPr lang="en-US" dirty="0" err="1"/>
            <a:t>đóng</a:t>
          </a:r>
          <a:r>
            <a:rPr lang="en-US" dirty="0"/>
            <a:t> </a:t>
          </a:r>
          <a:r>
            <a:rPr lang="en-US" dirty="0" err="1"/>
            <a:t>cửa</a:t>
          </a:r>
          <a:r>
            <a:rPr lang="en-US" dirty="0"/>
            <a:t>, </a:t>
          </a:r>
          <a:r>
            <a:rPr lang="en-US" dirty="0" err="1"/>
            <a:t>không</a:t>
          </a:r>
          <a:r>
            <a:rPr lang="en-US" dirty="0"/>
            <a:t> </a:t>
          </a:r>
          <a:r>
            <a:rPr lang="en-US" dirty="0" err="1"/>
            <a:t>đặt</a:t>
          </a:r>
          <a:r>
            <a:rPr lang="en-US" dirty="0"/>
            <a:t> </a:t>
          </a:r>
          <a:r>
            <a:rPr lang="en-US" dirty="0" err="1"/>
            <a:t>quan</a:t>
          </a:r>
          <a:r>
            <a:rPr lang="en-US" dirty="0"/>
            <a:t> </a:t>
          </a:r>
          <a:r>
            <a:rPr lang="en-US" dirty="0" err="1"/>
            <a:t>hệ</a:t>
          </a:r>
          <a:r>
            <a:rPr lang="en-US" dirty="0"/>
            <a:t> </a:t>
          </a:r>
          <a:r>
            <a:rPr lang="en-US" dirty="0" err="1"/>
            <a:t>ngoại</a:t>
          </a:r>
          <a:r>
            <a:rPr lang="en-US" dirty="0"/>
            <a:t> </a:t>
          </a:r>
          <a:r>
            <a:rPr lang="en-US" dirty="0" err="1"/>
            <a:t>giao</a:t>
          </a:r>
          <a:r>
            <a:rPr lang="en-US" dirty="0"/>
            <a:t>.</a:t>
          </a:r>
        </a:p>
      </dgm:t>
    </dgm:pt>
    <dgm:pt modelId="{98124996-50DE-4D46-802B-B160FB4266A0}" type="sibTrans" cxnId="{B4614237-7979-4928-8B7D-B6A78FA26222}">
      <dgm:prSet/>
      <dgm:spPr/>
      <dgm:t>
        <a:bodyPr/>
        <a:lstStyle/>
        <a:p>
          <a:endParaRPr lang="en-US"/>
        </a:p>
      </dgm:t>
    </dgm:pt>
    <dgm:pt modelId="{C29865BC-BEB6-4569-B022-E7EC06729C87}" type="parTrans" cxnId="{B4614237-7979-4928-8B7D-B6A78FA26222}">
      <dgm:prSet/>
      <dgm:spPr/>
      <dgm:t>
        <a:bodyPr/>
        <a:lstStyle/>
        <a:p>
          <a:endParaRPr lang="en-US"/>
        </a:p>
      </dgm:t>
    </dgm:pt>
    <dgm:pt modelId="{1CA1FA83-BA92-4811-A747-991C3D7E3726}" type="pres">
      <dgm:prSet presAssocID="{A090234A-E8E4-476B-895A-AE3C42C38BAB}" presName="linearFlow" presStyleCnt="0">
        <dgm:presLayoutVars>
          <dgm:dir/>
          <dgm:resizeHandles val="exact"/>
        </dgm:presLayoutVars>
      </dgm:prSet>
      <dgm:spPr/>
    </dgm:pt>
    <dgm:pt modelId="{880F1FFC-2E68-4890-A8EF-B88CCFDAA63F}" type="pres">
      <dgm:prSet presAssocID="{E7EB3ABC-E900-44BC-BE96-80AA83B98C98}" presName="composite" presStyleCnt="0"/>
      <dgm:spPr/>
    </dgm:pt>
    <dgm:pt modelId="{C4186BE7-A562-4036-8204-BE91602DE0EE}" type="pres">
      <dgm:prSet presAssocID="{E7EB3ABC-E900-44BC-BE96-80AA83B98C98}" presName="imgShp" presStyleLbl="fgImgPlace1" presStyleIdx="0" presStyleCnt="2" custScaleX="196004" custScaleY="164126" custLinFactNeighborX="-39150" custLinFactNeighborY="1207"/>
      <dgm:spPr>
        <a:blipFill rotWithShape="1">
          <a:blip xmlns:r="http://schemas.openxmlformats.org/officeDocument/2006/relationships" r:embed="rId1"/>
          <a:srcRect/>
          <a:stretch>
            <a:fillRect l="-33000" r="-33000"/>
          </a:stretch>
        </a:blipFill>
      </dgm:spPr>
    </dgm:pt>
    <dgm:pt modelId="{0623C67E-8C69-42C1-A42C-F566898BAC8D}" type="pres">
      <dgm:prSet presAssocID="{E7EB3ABC-E900-44BC-BE96-80AA83B98C98}" presName="txShp" presStyleLbl="node1" presStyleIdx="0" presStyleCnt="2" custLinFactNeighborX="9914" custLinFactNeighborY="6498">
        <dgm:presLayoutVars>
          <dgm:bulletEnabled val="1"/>
        </dgm:presLayoutVars>
      </dgm:prSet>
      <dgm:spPr/>
    </dgm:pt>
    <dgm:pt modelId="{4545A60F-5822-49BC-A4FD-0FAFE0A607A1}" type="pres">
      <dgm:prSet presAssocID="{DC4D897C-14D8-4555-93D8-7B6050199A40}" presName="spacing" presStyleCnt="0"/>
      <dgm:spPr/>
    </dgm:pt>
    <dgm:pt modelId="{2A259A8D-9B59-44E8-9405-6CA65004FEC8}" type="pres">
      <dgm:prSet presAssocID="{84715CA4-601F-4C52-AEF1-2E366B1DB0D5}" presName="composite" presStyleCnt="0"/>
      <dgm:spPr/>
    </dgm:pt>
    <dgm:pt modelId="{0D88C8F7-6EEB-4655-94D6-24C83A8F9E76}" type="pres">
      <dgm:prSet presAssocID="{84715CA4-601F-4C52-AEF1-2E366B1DB0D5}" presName="imgShp" presStyleLbl="fgImgPlace1" presStyleIdx="1" presStyleCnt="2" custScaleX="153095" custScaleY="151178" custLinFactNeighborX="-36497" custLinFactNeighborY="-2904"/>
      <dgm:spPr>
        <a:blipFill rotWithShape="1">
          <a:blip xmlns:r="http://schemas.openxmlformats.org/officeDocument/2006/relationships" r:embed="rId2"/>
          <a:srcRect/>
          <a:stretch>
            <a:fillRect l="-17000" r="-17000"/>
          </a:stretch>
        </a:blipFill>
      </dgm:spPr>
    </dgm:pt>
    <dgm:pt modelId="{28CD9BB5-23ED-4294-B4C5-8C47CEA9341B}" type="pres">
      <dgm:prSet presAssocID="{84715CA4-601F-4C52-AEF1-2E366B1DB0D5}" presName="txShp" presStyleLbl="node1" presStyleIdx="1" presStyleCnt="2" custLinFactNeighborX="6790" custLinFactNeighborY="-2206">
        <dgm:presLayoutVars>
          <dgm:bulletEnabled val="1"/>
        </dgm:presLayoutVars>
      </dgm:prSet>
      <dgm:spPr/>
    </dgm:pt>
  </dgm:ptLst>
  <dgm:cxnLst>
    <dgm:cxn modelId="{B4614237-7979-4928-8B7D-B6A78FA26222}" srcId="{A090234A-E8E4-476B-895A-AE3C42C38BAB}" destId="{84715CA4-601F-4C52-AEF1-2E366B1DB0D5}" srcOrd="1" destOrd="0" parTransId="{C29865BC-BEB6-4569-B022-E7EC06729C87}" sibTransId="{98124996-50DE-4D46-802B-B160FB4266A0}"/>
    <dgm:cxn modelId="{26311B54-03A6-49EA-8625-B86C12B63476}" type="presOf" srcId="{84715CA4-601F-4C52-AEF1-2E366B1DB0D5}" destId="{28CD9BB5-23ED-4294-B4C5-8C47CEA9341B}" srcOrd="0" destOrd="0" presId="urn:microsoft.com/office/officeart/2005/8/layout/vList3"/>
    <dgm:cxn modelId="{CF3ACB8F-9EE0-43A2-B5DF-2172A8B49486}" srcId="{A090234A-E8E4-476B-895A-AE3C42C38BAB}" destId="{E7EB3ABC-E900-44BC-BE96-80AA83B98C98}" srcOrd="0" destOrd="0" parTransId="{1FF96EDA-2844-4217-AFD9-C3AE7A100193}" sibTransId="{DC4D897C-14D8-4555-93D8-7B6050199A40}"/>
    <dgm:cxn modelId="{51D60FC8-1765-45C0-9E3F-B4E3AFBA4FDF}" type="presOf" srcId="{A090234A-E8E4-476B-895A-AE3C42C38BAB}" destId="{1CA1FA83-BA92-4811-A747-991C3D7E3726}" srcOrd="0" destOrd="0" presId="urn:microsoft.com/office/officeart/2005/8/layout/vList3"/>
    <dgm:cxn modelId="{8416A7F7-ACF0-41CA-86CF-F09EF2DC3D19}" type="presOf" srcId="{E7EB3ABC-E900-44BC-BE96-80AA83B98C98}" destId="{0623C67E-8C69-42C1-A42C-F566898BAC8D}" srcOrd="0" destOrd="0" presId="urn:microsoft.com/office/officeart/2005/8/layout/vList3"/>
    <dgm:cxn modelId="{78095B4A-D27B-4B72-BBBF-BFAB4368D5B5}" type="presParOf" srcId="{1CA1FA83-BA92-4811-A747-991C3D7E3726}" destId="{880F1FFC-2E68-4890-A8EF-B88CCFDAA63F}" srcOrd="0" destOrd="0" presId="urn:microsoft.com/office/officeart/2005/8/layout/vList3"/>
    <dgm:cxn modelId="{4AD982C7-C929-4984-A21C-B9AF57D774EC}" type="presParOf" srcId="{880F1FFC-2E68-4890-A8EF-B88CCFDAA63F}" destId="{C4186BE7-A562-4036-8204-BE91602DE0EE}" srcOrd="0" destOrd="0" presId="urn:microsoft.com/office/officeart/2005/8/layout/vList3"/>
    <dgm:cxn modelId="{291FD699-50FF-414E-A26A-C6811ADC248E}" type="presParOf" srcId="{880F1FFC-2E68-4890-A8EF-B88CCFDAA63F}" destId="{0623C67E-8C69-42C1-A42C-F566898BAC8D}" srcOrd="1" destOrd="0" presId="urn:microsoft.com/office/officeart/2005/8/layout/vList3"/>
    <dgm:cxn modelId="{23A9A24C-842D-4AC8-A66F-7EE1BAF8A2B3}" type="presParOf" srcId="{1CA1FA83-BA92-4811-A747-991C3D7E3726}" destId="{4545A60F-5822-49BC-A4FD-0FAFE0A607A1}" srcOrd="1" destOrd="0" presId="urn:microsoft.com/office/officeart/2005/8/layout/vList3"/>
    <dgm:cxn modelId="{E8E277CF-6FE7-4BC5-95B8-FC0D5EAD71A1}" type="presParOf" srcId="{1CA1FA83-BA92-4811-A747-991C3D7E3726}" destId="{2A259A8D-9B59-44E8-9405-6CA65004FEC8}" srcOrd="2" destOrd="0" presId="urn:microsoft.com/office/officeart/2005/8/layout/vList3"/>
    <dgm:cxn modelId="{361E39CB-5ED2-4063-A28A-43A14EECB03B}" type="presParOf" srcId="{2A259A8D-9B59-44E8-9405-6CA65004FEC8}" destId="{0D88C8F7-6EEB-4655-94D6-24C83A8F9E76}" srcOrd="0" destOrd="0" presId="urn:microsoft.com/office/officeart/2005/8/layout/vList3"/>
    <dgm:cxn modelId="{CC521ECC-2988-4CB4-A694-DE66F8A43924}" type="presParOf" srcId="{2A259A8D-9B59-44E8-9405-6CA65004FEC8}" destId="{28CD9BB5-23ED-4294-B4C5-8C47CEA9341B}"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B42C8D8B-247D-4C37-88B1-7451149D026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16C9AD5-D11D-4861-97E4-71E3ADE8EE24}">
      <dgm:prSet phldrT="[Text]" custT="1"/>
      <dgm:spPr>
        <a:solidFill>
          <a:srgbClr val="002060"/>
        </a:solidFill>
      </dgm:spPr>
      <dgm:t>
        <a:bodyPr/>
        <a:lstStyle/>
        <a:p>
          <a:r>
            <a:rPr lang="en-US" sz="2800" dirty="0" err="1"/>
            <a:t>Từ</a:t>
          </a:r>
          <a:r>
            <a:rPr lang="en-US" sz="2800" dirty="0"/>
            <a:t> </a:t>
          </a:r>
          <a:r>
            <a:rPr lang="en-US" sz="2800" dirty="0" err="1"/>
            <a:t>năm</a:t>
          </a:r>
          <a:r>
            <a:rPr lang="en-US" sz="2800" dirty="0"/>
            <a:t> 1624, cha </a:t>
          </a:r>
          <a:r>
            <a:rPr lang="en-US" sz="2800" dirty="0" err="1"/>
            <a:t>Đắc</a:t>
          </a:r>
          <a:r>
            <a:rPr lang="en-US" sz="2800" dirty="0"/>
            <a:t> </a:t>
          </a:r>
          <a:r>
            <a:rPr lang="en-US" sz="2800" dirty="0" err="1"/>
            <a:t>Lộ</a:t>
          </a:r>
          <a:r>
            <a:rPr lang="en-US" sz="2800" dirty="0"/>
            <a:t> </a:t>
          </a:r>
          <a:r>
            <a:rPr lang="en-US" sz="2800" dirty="0" err="1"/>
            <a:t>truyền</a:t>
          </a:r>
          <a:r>
            <a:rPr lang="en-US" sz="2800" dirty="0"/>
            <a:t> </a:t>
          </a:r>
          <a:r>
            <a:rPr lang="en-US" sz="2800" dirty="0" err="1"/>
            <a:t>giáo</a:t>
          </a:r>
          <a:r>
            <a:rPr lang="en-US" sz="2800" dirty="0"/>
            <a:t> </a:t>
          </a:r>
          <a:r>
            <a:rPr lang="en-US" sz="2800" dirty="0" err="1"/>
            <a:t>và</a:t>
          </a:r>
          <a:r>
            <a:rPr lang="en-US" sz="2800" dirty="0"/>
            <a:t> </a:t>
          </a:r>
          <a:r>
            <a:rPr lang="en-US" sz="2800" dirty="0" err="1"/>
            <a:t>là</a:t>
          </a:r>
          <a:r>
            <a:rPr lang="en-US" sz="2800" dirty="0"/>
            <a:t> </a:t>
          </a:r>
          <a:r>
            <a:rPr lang="en-US" sz="2800" dirty="0" err="1"/>
            <a:t>một</a:t>
          </a:r>
          <a:r>
            <a:rPr lang="en-US" sz="2800" dirty="0"/>
            <a:t> "cha </a:t>
          </a:r>
          <a:r>
            <a:rPr lang="en-US" sz="2800" dirty="0" err="1"/>
            <a:t>đẻ</a:t>
          </a:r>
          <a:r>
            <a:rPr lang="en-US" sz="2800" dirty="0"/>
            <a:t>" </a:t>
          </a:r>
          <a:r>
            <a:rPr lang="en-US" sz="2800" dirty="0" err="1"/>
            <a:t>của</a:t>
          </a:r>
          <a:r>
            <a:rPr lang="en-US" sz="2800" dirty="0"/>
            <a:t> </a:t>
          </a:r>
          <a:r>
            <a:rPr lang="en-US" sz="2800" dirty="0" err="1"/>
            <a:t>chữ</a:t>
          </a:r>
          <a:r>
            <a:rPr lang="en-US" sz="2800" dirty="0"/>
            <a:t> </a:t>
          </a:r>
          <a:r>
            <a:rPr lang="en-US" sz="2800" dirty="0" err="1"/>
            <a:t>Quốc</a:t>
          </a:r>
          <a:r>
            <a:rPr lang="en-US" sz="2800" dirty="0"/>
            <a:t> </a:t>
          </a:r>
          <a:r>
            <a:rPr lang="en-US" sz="2800" dirty="0" err="1"/>
            <a:t>ngữ</a:t>
          </a:r>
          <a:endParaRPr lang="en-US" sz="2800" dirty="0"/>
        </a:p>
      </dgm:t>
    </dgm:pt>
    <dgm:pt modelId="{D0C14ECB-471D-404F-97FE-1D87C5F1E7E7}" type="parTrans" cxnId="{A750DCE4-B0C4-4884-84B2-1E073220C441}">
      <dgm:prSet/>
      <dgm:spPr/>
      <dgm:t>
        <a:bodyPr/>
        <a:lstStyle/>
        <a:p>
          <a:endParaRPr lang="en-US"/>
        </a:p>
      </dgm:t>
    </dgm:pt>
    <dgm:pt modelId="{DA9BD020-C497-4D9E-88BE-218B7315C9CA}" type="sibTrans" cxnId="{A750DCE4-B0C4-4884-84B2-1E073220C441}">
      <dgm:prSet/>
      <dgm:spPr/>
      <dgm:t>
        <a:bodyPr/>
        <a:lstStyle/>
        <a:p>
          <a:endParaRPr lang="en-US"/>
        </a:p>
      </dgm:t>
    </dgm:pt>
    <dgm:pt modelId="{2D39F846-075D-44CC-B0F3-28A3E757A3F8}">
      <dgm:prSet phldrT="[Text]" custT="1"/>
      <dgm:spPr>
        <a:solidFill>
          <a:srgbClr val="7030A0"/>
        </a:solidFill>
      </dgm:spPr>
      <dgm:t>
        <a:bodyPr/>
        <a:lstStyle/>
        <a:p>
          <a:r>
            <a:rPr lang="en-US" sz="2800" dirty="0" err="1"/>
            <a:t>Năm</a:t>
          </a:r>
          <a:r>
            <a:rPr lang="en-US" sz="2800" dirty="0"/>
            <a:t> 1658,Vị </a:t>
          </a:r>
          <a:r>
            <a:rPr lang="en-US" sz="2800" dirty="0" err="1"/>
            <a:t>linh</a:t>
          </a:r>
          <a:r>
            <a:rPr lang="en-US" sz="2800" dirty="0"/>
            <a:t> </a:t>
          </a:r>
          <a:r>
            <a:rPr lang="en-US" sz="2800" dirty="0" err="1"/>
            <a:t>mục</a:t>
          </a:r>
          <a:r>
            <a:rPr lang="en-US" sz="2800" dirty="0"/>
            <a:t> </a:t>
          </a:r>
          <a:r>
            <a:rPr lang="en-US" sz="2800" dirty="0" err="1"/>
            <a:t>này</a:t>
          </a:r>
          <a:r>
            <a:rPr lang="en-US" sz="2800" dirty="0"/>
            <a:t> </a:t>
          </a:r>
          <a:r>
            <a:rPr lang="en-US" sz="2800" dirty="0" err="1"/>
            <a:t>đã</a:t>
          </a:r>
          <a:r>
            <a:rPr lang="en-US" sz="2800" dirty="0"/>
            <a:t> </a:t>
          </a:r>
          <a:r>
            <a:rPr lang="en-US" sz="2800" dirty="0" err="1"/>
            <a:t>lập</a:t>
          </a:r>
          <a:r>
            <a:rPr lang="en-US" sz="2800" dirty="0"/>
            <a:t> ra </a:t>
          </a:r>
          <a:r>
            <a:rPr lang="en-US" sz="2800" dirty="0" err="1"/>
            <a:t>Hội</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endParaRPr lang="en-US" sz="2800" dirty="0"/>
        </a:p>
      </dgm:t>
    </dgm:pt>
    <dgm:pt modelId="{BF5780A2-DC02-484D-ABCA-84F4C8BE3FD1}" type="parTrans" cxnId="{9124DC5F-B0B5-4D19-92D3-0865E97C4C27}">
      <dgm:prSet/>
      <dgm:spPr/>
      <dgm:t>
        <a:bodyPr/>
        <a:lstStyle/>
        <a:p>
          <a:endParaRPr lang="en-US"/>
        </a:p>
      </dgm:t>
    </dgm:pt>
    <dgm:pt modelId="{B40931AB-E12F-4941-9648-3A74A1732764}" type="sibTrans" cxnId="{9124DC5F-B0B5-4D19-92D3-0865E97C4C27}">
      <dgm:prSet/>
      <dgm:spPr/>
      <dgm:t>
        <a:bodyPr/>
        <a:lstStyle/>
        <a:p>
          <a:endParaRPr lang="en-US"/>
        </a:p>
      </dgm:t>
    </dgm:pt>
    <dgm:pt modelId="{4070E731-6071-42A5-8383-DEC43659309A}">
      <dgm:prSet phldrT="[Text]" custT="1"/>
      <dgm:spPr>
        <a:solidFill>
          <a:schemeClr val="accent2">
            <a:lumMod val="50000"/>
          </a:schemeClr>
        </a:solidFill>
      </dgm:spPr>
      <dgm:t>
        <a:bodyPr/>
        <a:lstStyle/>
        <a:p>
          <a:r>
            <a:rPr lang="en-US" sz="2800" dirty="0" err="1"/>
            <a:t>Hiệp</a:t>
          </a:r>
          <a:r>
            <a:rPr lang="en-US" sz="2800" dirty="0"/>
            <a:t> </a:t>
          </a:r>
          <a:r>
            <a:rPr lang="en-US" sz="2800" dirty="0" err="1"/>
            <a:t>ước</a:t>
          </a:r>
          <a:r>
            <a:rPr lang="en-US" sz="2800" dirty="0"/>
            <a:t> </a:t>
          </a:r>
          <a:r>
            <a:rPr lang="en-US" sz="2800" dirty="0" err="1"/>
            <a:t>Vécxay</a:t>
          </a:r>
          <a:r>
            <a:rPr lang="en-US" sz="2800" dirty="0"/>
            <a:t> (Versailles) </a:t>
          </a:r>
          <a:r>
            <a:rPr lang="en-US" sz="2800" dirty="0" err="1"/>
            <a:t>ngày</a:t>
          </a:r>
          <a:r>
            <a:rPr lang="en-US" sz="2800" dirty="0"/>
            <a:t> 28-11-1787 </a:t>
          </a:r>
          <a:r>
            <a:rPr lang="en-US" sz="2800" dirty="0" err="1"/>
            <a:t>ký</a:t>
          </a:r>
          <a:r>
            <a:rPr lang="en-US" sz="2800" dirty="0"/>
            <a:t>, </a:t>
          </a:r>
          <a:r>
            <a:rPr lang="en-US" sz="2800" dirty="0" err="1"/>
            <a:t>đã</a:t>
          </a:r>
          <a:r>
            <a:rPr lang="en-US" sz="2800" dirty="0"/>
            <a:t> </a:t>
          </a:r>
          <a:r>
            <a:rPr lang="en-US" sz="2800" dirty="0" err="1"/>
            <a:t>cột</a:t>
          </a:r>
          <a:r>
            <a:rPr lang="en-US" sz="2800" dirty="0"/>
            <a:t> </a:t>
          </a:r>
          <a:r>
            <a:rPr lang="en-US" sz="2800" dirty="0" err="1"/>
            <a:t>chặt</a:t>
          </a:r>
          <a:r>
            <a:rPr lang="en-US" sz="2800" dirty="0"/>
            <a:t> Gia Long </a:t>
          </a:r>
          <a:r>
            <a:rPr lang="en-US" sz="2800" dirty="0" err="1"/>
            <a:t>vào</a:t>
          </a:r>
          <a:r>
            <a:rPr lang="en-US" sz="2800" dirty="0"/>
            <a:t> </a:t>
          </a:r>
          <a:r>
            <a:rPr lang="en-US" sz="2800" dirty="0" err="1"/>
            <a:t>ảnh</a:t>
          </a:r>
          <a:r>
            <a:rPr lang="en-US" sz="2800" dirty="0"/>
            <a:t> </a:t>
          </a:r>
          <a:r>
            <a:rPr lang="en-US" sz="2800" dirty="0" err="1"/>
            <a:t>hưởng</a:t>
          </a:r>
          <a:r>
            <a:rPr lang="en-US" sz="2800" dirty="0"/>
            <a:t> </a:t>
          </a:r>
          <a:r>
            <a:rPr lang="en-US" sz="2800" dirty="0" err="1"/>
            <a:t>của</a:t>
          </a:r>
          <a:r>
            <a:rPr lang="en-US" sz="2800" dirty="0"/>
            <a:t> </a:t>
          </a:r>
          <a:r>
            <a:rPr lang="en-US" sz="2800" dirty="0" err="1"/>
            <a:t>nưóc</a:t>
          </a:r>
          <a:r>
            <a:rPr lang="en-US" sz="2800" dirty="0"/>
            <a:t> </a:t>
          </a:r>
          <a:r>
            <a:rPr lang="en-US" sz="2800" dirty="0" err="1"/>
            <a:t>Pháp</a:t>
          </a:r>
          <a:r>
            <a:rPr lang="en-US" sz="2800" dirty="0"/>
            <a:t> </a:t>
          </a:r>
          <a:r>
            <a:rPr lang="en-US" sz="2800" dirty="0" err="1"/>
            <a:t>và</a:t>
          </a:r>
          <a:r>
            <a:rPr lang="en-US" sz="2800" dirty="0"/>
            <a:t> </a:t>
          </a:r>
          <a:r>
            <a:rPr lang="en-US" sz="2800" dirty="0" err="1"/>
            <a:t>Hội</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r>
            <a:rPr lang="en-US" sz="2800" dirty="0"/>
            <a:t> </a:t>
          </a:r>
          <a:r>
            <a:rPr lang="en-US" sz="2800" dirty="0" err="1"/>
            <a:t>của</a:t>
          </a:r>
          <a:r>
            <a:rPr lang="en-US" sz="2800" dirty="0"/>
            <a:t> Pari.</a:t>
          </a:r>
        </a:p>
      </dgm:t>
    </dgm:pt>
    <dgm:pt modelId="{455AB29A-4B13-4637-AC44-58F640E10915}" type="parTrans" cxnId="{28E591D5-BAEF-454E-AEBC-11A05CF3DC8F}">
      <dgm:prSet/>
      <dgm:spPr/>
      <dgm:t>
        <a:bodyPr/>
        <a:lstStyle/>
        <a:p>
          <a:endParaRPr lang="en-US"/>
        </a:p>
      </dgm:t>
    </dgm:pt>
    <dgm:pt modelId="{B1EBF7E8-433E-4F66-8CFD-C60F4F8CB025}" type="sibTrans" cxnId="{28E591D5-BAEF-454E-AEBC-11A05CF3DC8F}">
      <dgm:prSet/>
      <dgm:spPr/>
      <dgm:t>
        <a:bodyPr/>
        <a:lstStyle/>
        <a:p>
          <a:endParaRPr lang="en-US"/>
        </a:p>
      </dgm:t>
    </dgm:pt>
    <dgm:pt modelId="{AA3C41E4-9D4D-439D-8B05-248EE59FE01A}">
      <dgm:prSet phldrT="[Text]" custT="1"/>
      <dgm:spPr>
        <a:solidFill>
          <a:srgbClr val="660033"/>
        </a:solidFill>
      </dgm:spPr>
      <dgm:t>
        <a:bodyPr/>
        <a:lstStyle/>
        <a:p>
          <a:r>
            <a:rPr lang="en-US" sz="2800" dirty="0" err="1"/>
            <a:t>Người</a:t>
          </a:r>
          <a:r>
            <a:rPr lang="en-US" sz="2800" dirty="0"/>
            <a:t> </a:t>
          </a:r>
          <a:r>
            <a:rPr lang="en-US" sz="2800" dirty="0" err="1"/>
            <a:t>Pháp</a:t>
          </a:r>
          <a:r>
            <a:rPr lang="en-US" sz="2800" dirty="0"/>
            <a:t> </a:t>
          </a:r>
          <a:r>
            <a:rPr lang="en-US" sz="2800" dirty="0" err="1"/>
            <a:t>không</a:t>
          </a:r>
          <a:r>
            <a:rPr lang="en-US" sz="2800" dirty="0"/>
            <a:t> </a:t>
          </a:r>
          <a:r>
            <a:rPr lang="en-US" sz="2800" dirty="0" err="1"/>
            <a:t>phải</a:t>
          </a:r>
          <a:r>
            <a:rPr lang="en-US" sz="2800" dirty="0"/>
            <a:t> </a:t>
          </a:r>
          <a:r>
            <a:rPr lang="en-US" sz="2800" dirty="0" err="1"/>
            <a:t>là</a:t>
          </a:r>
          <a:r>
            <a:rPr lang="en-US" sz="2800" dirty="0"/>
            <a:t> </a:t>
          </a:r>
          <a:r>
            <a:rPr lang="en-US" sz="2800" dirty="0" err="1"/>
            <a:t>người</a:t>
          </a:r>
          <a:r>
            <a:rPr lang="en-US" sz="2800" dirty="0"/>
            <a:t> </a:t>
          </a:r>
          <a:r>
            <a:rPr lang="en-US" sz="2800" dirty="0" err="1"/>
            <a:t>phương</a:t>
          </a:r>
          <a:r>
            <a:rPr lang="en-US" sz="2800" dirty="0"/>
            <a:t> </a:t>
          </a:r>
          <a:r>
            <a:rPr lang="en-US" sz="2800" dirty="0" err="1"/>
            <a:t>Tây</a:t>
          </a:r>
          <a:r>
            <a:rPr lang="en-US" sz="2800" dirty="0"/>
            <a:t> </a:t>
          </a:r>
          <a:r>
            <a:rPr lang="en-US" sz="2800" dirty="0" err="1"/>
            <a:t>đầu</a:t>
          </a:r>
          <a:r>
            <a:rPr lang="en-US" sz="2800" dirty="0"/>
            <a:t> </a:t>
          </a:r>
          <a:r>
            <a:rPr lang="en-US" sz="2800" dirty="0" err="1"/>
            <a:t>tiên</a:t>
          </a:r>
          <a:r>
            <a:rPr lang="en-US" sz="2800" dirty="0"/>
            <a:t> </a:t>
          </a:r>
          <a:r>
            <a:rPr lang="en-US" sz="2800" dirty="0" err="1"/>
            <a:t>có</a:t>
          </a:r>
          <a:r>
            <a:rPr lang="en-US" sz="2800" dirty="0"/>
            <a:t> </a:t>
          </a:r>
          <a:r>
            <a:rPr lang="en-US" sz="2800" dirty="0" err="1"/>
            <a:t>mặt</a:t>
          </a:r>
          <a:r>
            <a:rPr lang="en-US" sz="2800" dirty="0"/>
            <a:t> ở </a:t>
          </a:r>
          <a:r>
            <a:rPr lang="en-US" sz="2800" dirty="0" err="1"/>
            <a:t>Việt</a:t>
          </a:r>
          <a:r>
            <a:rPr lang="en-US" sz="2800" dirty="0"/>
            <a:t> Nam</a:t>
          </a:r>
        </a:p>
      </dgm:t>
    </dgm:pt>
    <dgm:pt modelId="{3FB4D16A-7963-4FE0-A533-7D02AE1A02F0}" type="parTrans" cxnId="{AD81040C-8BFC-483E-AFF9-837D55EE12BB}">
      <dgm:prSet/>
      <dgm:spPr/>
      <dgm:t>
        <a:bodyPr/>
        <a:lstStyle/>
        <a:p>
          <a:endParaRPr lang="en-US"/>
        </a:p>
      </dgm:t>
    </dgm:pt>
    <dgm:pt modelId="{4CD5CFDC-B52E-41E7-B37B-DECDBCA43689}" type="sibTrans" cxnId="{AD81040C-8BFC-483E-AFF9-837D55EE12BB}">
      <dgm:prSet/>
      <dgm:spPr/>
      <dgm:t>
        <a:bodyPr/>
        <a:lstStyle/>
        <a:p>
          <a:endParaRPr lang="en-US"/>
        </a:p>
      </dgm:t>
    </dgm:pt>
    <dgm:pt modelId="{281DD55A-AD03-43B4-8D26-66DDA4055E98}">
      <dgm:prSet phldrT="[Text]" custT="1"/>
      <dgm:spPr>
        <a:solidFill>
          <a:schemeClr val="accent6">
            <a:lumMod val="50000"/>
          </a:schemeClr>
        </a:solidFill>
      </dgm:spPr>
      <dgm:t>
        <a:bodyPr/>
        <a:lstStyle/>
        <a:p>
          <a:r>
            <a:rPr lang="en-US" sz="2800" dirty="0"/>
            <a:t>Gia Long </a:t>
          </a:r>
          <a:r>
            <a:rPr lang="en-US" sz="2800" dirty="0" err="1"/>
            <a:t>lên</a:t>
          </a:r>
          <a:r>
            <a:rPr lang="en-US" sz="2800" dirty="0"/>
            <a:t> </a:t>
          </a:r>
          <a:r>
            <a:rPr lang="en-US" sz="2800" dirty="0" err="1"/>
            <a:t>ngôi</a:t>
          </a:r>
          <a:r>
            <a:rPr lang="en-US" sz="2800" dirty="0"/>
            <a:t>, </a:t>
          </a:r>
          <a:r>
            <a:rPr lang="en-US" sz="2800" dirty="0" err="1"/>
            <a:t>vì</a:t>
          </a:r>
          <a:r>
            <a:rPr lang="en-US" sz="2800" dirty="0"/>
            <a:t> </a:t>
          </a:r>
          <a:r>
            <a:rPr lang="en-US" sz="2800" dirty="0" err="1"/>
            <a:t>những</a:t>
          </a:r>
          <a:r>
            <a:rPr lang="en-US" sz="2800" dirty="0"/>
            <a:t> "</a:t>
          </a:r>
          <a:r>
            <a:rPr lang="en-US" sz="2800" dirty="0" err="1"/>
            <a:t>ân</a:t>
          </a:r>
          <a:r>
            <a:rPr lang="en-US" sz="2800" dirty="0"/>
            <a:t> </a:t>
          </a:r>
          <a:r>
            <a:rPr lang="en-US" sz="2800" dirty="0" err="1"/>
            <a:t>tình</a:t>
          </a:r>
          <a:r>
            <a:rPr lang="en-US" sz="2800" dirty="0"/>
            <a:t>" </a:t>
          </a:r>
          <a:r>
            <a:rPr lang="en-US" sz="2800" dirty="0" err="1"/>
            <a:t>với</a:t>
          </a:r>
          <a:r>
            <a:rPr lang="en-US" sz="2800" dirty="0"/>
            <a:t> </a:t>
          </a:r>
          <a:r>
            <a:rPr lang="en-US" sz="2800" dirty="0" err="1"/>
            <a:t>nước</a:t>
          </a:r>
          <a:r>
            <a:rPr lang="en-US" sz="2800" dirty="0"/>
            <a:t> </a:t>
          </a:r>
          <a:r>
            <a:rPr lang="en-US" sz="2800" dirty="0" err="1"/>
            <a:t>Pháp</a:t>
          </a:r>
          <a:r>
            <a:rPr lang="en-US" sz="2800" dirty="0"/>
            <a:t> </a:t>
          </a:r>
          <a:r>
            <a:rPr lang="en-US" sz="2800" dirty="0" err="1"/>
            <a:t>nên</a:t>
          </a:r>
          <a:r>
            <a:rPr lang="en-US" sz="2800" dirty="0"/>
            <a:t> </a:t>
          </a:r>
          <a:r>
            <a:rPr lang="en-US" sz="2800" dirty="0" err="1"/>
            <a:t>đã</a:t>
          </a:r>
          <a:r>
            <a:rPr lang="en-US" sz="2800" dirty="0"/>
            <a:t> </a:t>
          </a:r>
          <a:r>
            <a:rPr lang="en-US" sz="2800" dirty="0" err="1"/>
            <a:t>sử</a:t>
          </a:r>
          <a:r>
            <a:rPr lang="en-US" sz="2800" dirty="0"/>
            <a:t> </a:t>
          </a:r>
          <a:r>
            <a:rPr lang="en-US" sz="2800" dirty="0" err="1"/>
            <a:t>dụng</a:t>
          </a:r>
          <a:r>
            <a:rPr lang="en-US" sz="2800" dirty="0"/>
            <a:t> </a:t>
          </a:r>
          <a:r>
            <a:rPr lang="en-US" sz="2800" dirty="0" err="1"/>
            <a:t>cố</a:t>
          </a:r>
          <a:r>
            <a:rPr lang="en-US" sz="2800" dirty="0"/>
            <a:t> </a:t>
          </a:r>
          <a:r>
            <a:rPr lang="en-US" sz="2800" dirty="0" err="1"/>
            <a:t>vấn</a:t>
          </a:r>
          <a:r>
            <a:rPr lang="en-US" sz="2800" dirty="0"/>
            <a:t>, </a:t>
          </a:r>
          <a:r>
            <a:rPr lang="en-US" sz="2800" dirty="0" err="1"/>
            <a:t>chủ</a:t>
          </a:r>
          <a:r>
            <a:rPr lang="en-US" sz="2800" dirty="0"/>
            <a:t> </a:t>
          </a:r>
          <a:r>
            <a:rPr lang="en-US" sz="2800" dirty="0" err="1"/>
            <a:t>yếu</a:t>
          </a:r>
          <a:r>
            <a:rPr lang="en-US" sz="2800" dirty="0"/>
            <a:t> </a:t>
          </a:r>
          <a:r>
            <a:rPr lang="en-US" sz="2800" dirty="0" err="1"/>
            <a:t>là</a:t>
          </a:r>
          <a:r>
            <a:rPr lang="en-US" sz="2800" dirty="0"/>
            <a:t> </a:t>
          </a:r>
          <a:r>
            <a:rPr lang="en-US" sz="2800" dirty="0" err="1"/>
            <a:t>các</a:t>
          </a:r>
          <a:r>
            <a:rPr lang="en-US" sz="2800" dirty="0"/>
            <a:t> </a:t>
          </a:r>
          <a:r>
            <a:rPr lang="en-US" sz="2800" dirty="0" err="1"/>
            <a:t>giáo</a:t>
          </a:r>
          <a:r>
            <a:rPr lang="en-US" sz="2800" dirty="0"/>
            <a:t> </a:t>
          </a:r>
          <a:r>
            <a:rPr lang="en-US" sz="2800" dirty="0" err="1"/>
            <a:t>sĩ</a:t>
          </a:r>
          <a:r>
            <a:rPr lang="en-US" sz="2800" dirty="0"/>
            <a:t> </a:t>
          </a:r>
          <a:r>
            <a:rPr lang="en-US" sz="2800" dirty="0" err="1"/>
            <a:t>thuộc</a:t>
          </a:r>
          <a:r>
            <a:rPr lang="en-US" sz="2800" dirty="0"/>
            <a:t> </a:t>
          </a:r>
          <a:r>
            <a:rPr lang="en-US" sz="2800" dirty="0" err="1"/>
            <a:t>Hộỉ</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r>
            <a:rPr lang="en-US" sz="2800" dirty="0"/>
            <a:t> </a:t>
          </a:r>
        </a:p>
      </dgm:t>
    </dgm:pt>
    <dgm:pt modelId="{C2B557D2-14EF-4D33-B7D9-58CEFEFBB253}" type="parTrans" cxnId="{5ACE7BDE-A6DA-42FF-8D3D-16990D03619C}">
      <dgm:prSet/>
      <dgm:spPr/>
      <dgm:t>
        <a:bodyPr/>
        <a:lstStyle/>
        <a:p>
          <a:endParaRPr lang="en-US"/>
        </a:p>
      </dgm:t>
    </dgm:pt>
    <dgm:pt modelId="{F500DF35-D643-4995-B22C-DD9523D7437D}" type="sibTrans" cxnId="{5ACE7BDE-A6DA-42FF-8D3D-16990D03619C}">
      <dgm:prSet/>
      <dgm:spPr/>
      <dgm:t>
        <a:bodyPr/>
        <a:lstStyle/>
        <a:p>
          <a:endParaRPr lang="en-US"/>
        </a:p>
      </dgm:t>
    </dgm:pt>
    <dgm:pt modelId="{E6955188-92D7-41D9-A27A-6C79B05500FE}" type="pres">
      <dgm:prSet presAssocID="{B42C8D8B-247D-4C37-88B1-7451149D026E}" presName="linear" presStyleCnt="0">
        <dgm:presLayoutVars>
          <dgm:dir/>
          <dgm:animLvl val="lvl"/>
          <dgm:resizeHandles val="exact"/>
        </dgm:presLayoutVars>
      </dgm:prSet>
      <dgm:spPr/>
    </dgm:pt>
    <dgm:pt modelId="{B2788168-3128-4FB2-8C62-5E296E314CD0}" type="pres">
      <dgm:prSet presAssocID="{AA3C41E4-9D4D-439D-8B05-248EE59FE01A}" presName="parentLin" presStyleCnt="0"/>
      <dgm:spPr/>
    </dgm:pt>
    <dgm:pt modelId="{4246250B-8DBB-4538-AF38-C176C765C6A1}" type="pres">
      <dgm:prSet presAssocID="{AA3C41E4-9D4D-439D-8B05-248EE59FE01A}" presName="parentLeftMargin" presStyleLbl="node1" presStyleIdx="0" presStyleCnt="5"/>
      <dgm:spPr/>
    </dgm:pt>
    <dgm:pt modelId="{04AD471B-AB8B-4BEC-9C4C-FF4758BFD50B}" type="pres">
      <dgm:prSet presAssocID="{AA3C41E4-9D4D-439D-8B05-248EE59FE01A}" presName="parentText" presStyleLbl="node1" presStyleIdx="0" presStyleCnt="5" custScaleX="134317" custScaleY="148118">
        <dgm:presLayoutVars>
          <dgm:chMax val="0"/>
          <dgm:bulletEnabled val="1"/>
        </dgm:presLayoutVars>
      </dgm:prSet>
      <dgm:spPr/>
    </dgm:pt>
    <dgm:pt modelId="{1AA16C93-E479-4F0D-ABC8-DA17DB526E50}" type="pres">
      <dgm:prSet presAssocID="{AA3C41E4-9D4D-439D-8B05-248EE59FE01A}" presName="negativeSpace" presStyleCnt="0"/>
      <dgm:spPr/>
    </dgm:pt>
    <dgm:pt modelId="{950F0E62-8D32-4001-ACAD-768C8E8C6C42}" type="pres">
      <dgm:prSet presAssocID="{AA3C41E4-9D4D-439D-8B05-248EE59FE01A}" presName="childText" presStyleLbl="conFgAcc1" presStyleIdx="0" presStyleCnt="5">
        <dgm:presLayoutVars>
          <dgm:bulletEnabled val="1"/>
        </dgm:presLayoutVars>
      </dgm:prSet>
      <dgm:spPr/>
    </dgm:pt>
    <dgm:pt modelId="{AFACFFDB-424B-4EFE-AFB4-C05309BC25BA}" type="pres">
      <dgm:prSet presAssocID="{4CD5CFDC-B52E-41E7-B37B-DECDBCA43689}" presName="spaceBetweenRectangles" presStyleCnt="0"/>
      <dgm:spPr/>
    </dgm:pt>
    <dgm:pt modelId="{78E16B32-81E6-4DB0-84A6-FEDF3D7DE45F}" type="pres">
      <dgm:prSet presAssocID="{516C9AD5-D11D-4861-97E4-71E3ADE8EE24}" presName="parentLin" presStyleCnt="0"/>
      <dgm:spPr/>
    </dgm:pt>
    <dgm:pt modelId="{D2498DCE-64E9-4930-AB8C-7BB2686A415F}" type="pres">
      <dgm:prSet presAssocID="{516C9AD5-D11D-4861-97E4-71E3ADE8EE24}" presName="parentLeftMargin" presStyleLbl="node1" presStyleIdx="0" presStyleCnt="5"/>
      <dgm:spPr/>
    </dgm:pt>
    <dgm:pt modelId="{DE9EEDE9-F5C6-4096-8D3E-CC09913CB3FA}" type="pres">
      <dgm:prSet presAssocID="{516C9AD5-D11D-4861-97E4-71E3ADE8EE24}" presName="parentText" presStyleLbl="node1" presStyleIdx="1" presStyleCnt="5" custScaleX="142857" custScaleY="133251">
        <dgm:presLayoutVars>
          <dgm:chMax val="0"/>
          <dgm:bulletEnabled val="1"/>
        </dgm:presLayoutVars>
      </dgm:prSet>
      <dgm:spPr/>
    </dgm:pt>
    <dgm:pt modelId="{E59DDC43-4027-46F0-8DF6-72BA05934C25}" type="pres">
      <dgm:prSet presAssocID="{516C9AD5-D11D-4861-97E4-71E3ADE8EE24}" presName="negativeSpace" presStyleCnt="0"/>
      <dgm:spPr/>
    </dgm:pt>
    <dgm:pt modelId="{8525C191-AFC1-4084-80DE-8805773161A6}" type="pres">
      <dgm:prSet presAssocID="{516C9AD5-D11D-4861-97E4-71E3ADE8EE24}" presName="childText" presStyleLbl="conFgAcc1" presStyleIdx="1" presStyleCnt="5">
        <dgm:presLayoutVars>
          <dgm:bulletEnabled val="1"/>
        </dgm:presLayoutVars>
      </dgm:prSet>
      <dgm:spPr/>
    </dgm:pt>
    <dgm:pt modelId="{C9991EB1-66BC-4DA3-A7BD-0DC30507A902}" type="pres">
      <dgm:prSet presAssocID="{DA9BD020-C497-4D9E-88BE-218B7315C9CA}" presName="spaceBetweenRectangles" presStyleCnt="0"/>
      <dgm:spPr/>
    </dgm:pt>
    <dgm:pt modelId="{80DC6404-95F5-4E03-BEA8-8D907B8E8469}" type="pres">
      <dgm:prSet presAssocID="{2D39F846-075D-44CC-B0F3-28A3E757A3F8}" presName="parentLin" presStyleCnt="0"/>
      <dgm:spPr/>
    </dgm:pt>
    <dgm:pt modelId="{EE57FF13-96EC-4FA3-8D96-BE70ECF16F5D}" type="pres">
      <dgm:prSet presAssocID="{2D39F846-075D-44CC-B0F3-28A3E757A3F8}" presName="parentLeftMargin" presStyleLbl="node1" presStyleIdx="1" presStyleCnt="5"/>
      <dgm:spPr/>
    </dgm:pt>
    <dgm:pt modelId="{73BDCF6D-5164-4D3C-89FE-DC57A4638A9B}" type="pres">
      <dgm:prSet presAssocID="{2D39F846-075D-44CC-B0F3-28A3E757A3F8}" presName="parentText" presStyleLbl="node1" presStyleIdx="2" presStyleCnt="5" custScaleX="142857">
        <dgm:presLayoutVars>
          <dgm:chMax val="0"/>
          <dgm:bulletEnabled val="1"/>
        </dgm:presLayoutVars>
      </dgm:prSet>
      <dgm:spPr/>
    </dgm:pt>
    <dgm:pt modelId="{68B49AD3-A8C2-491D-83DA-37FE29ED67F4}" type="pres">
      <dgm:prSet presAssocID="{2D39F846-075D-44CC-B0F3-28A3E757A3F8}" presName="negativeSpace" presStyleCnt="0"/>
      <dgm:spPr/>
    </dgm:pt>
    <dgm:pt modelId="{2EB43141-4A41-4B01-B988-7008EB22A50A}" type="pres">
      <dgm:prSet presAssocID="{2D39F846-075D-44CC-B0F3-28A3E757A3F8}" presName="childText" presStyleLbl="conFgAcc1" presStyleIdx="2" presStyleCnt="5">
        <dgm:presLayoutVars>
          <dgm:bulletEnabled val="1"/>
        </dgm:presLayoutVars>
      </dgm:prSet>
      <dgm:spPr/>
    </dgm:pt>
    <dgm:pt modelId="{39D10EFD-212C-443C-A2A2-9908F455E6BB}" type="pres">
      <dgm:prSet presAssocID="{B40931AB-E12F-4941-9648-3A74A1732764}" presName="spaceBetweenRectangles" presStyleCnt="0"/>
      <dgm:spPr/>
    </dgm:pt>
    <dgm:pt modelId="{946ACFFA-0D14-4F6A-BC8B-D09616510335}" type="pres">
      <dgm:prSet presAssocID="{4070E731-6071-42A5-8383-DEC43659309A}" presName="parentLin" presStyleCnt="0"/>
      <dgm:spPr/>
    </dgm:pt>
    <dgm:pt modelId="{BD6BA8E6-4612-4C9E-802E-7B0D0C9BD995}" type="pres">
      <dgm:prSet presAssocID="{4070E731-6071-42A5-8383-DEC43659309A}" presName="parentLeftMargin" presStyleLbl="node1" presStyleIdx="2" presStyleCnt="5"/>
      <dgm:spPr/>
    </dgm:pt>
    <dgm:pt modelId="{36274C3A-ADEF-4C86-BCB8-C505F4A7620C}" type="pres">
      <dgm:prSet presAssocID="{4070E731-6071-42A5-8383-DEC43659309A}" presName="parentText" presStyleLbl="node1" presStyleIdx="3" presStyleCnt="5" custScaleX="142857" custScaleY="130015">
        <dgm:presLayoutVars>
          <dgm:chMax val="0"/>
          <dgm:bulletEnabled val="1"/>
        </dgm:presLayoutVars>
      </dgm:prSet>
      <dgm:spPr/>
    </dgm:pt>
    <dgm:pt modelId="{0F849457-1EFB-418C-923A-E810F5749579}" type="pres">
      <dgm:prSet presAssocID="{4070E731-6071-42A5-8383-DEC43659309A}" presName="negativeSpace" presStyleCnt="0"/>
      <dgm:spPr/>
    </dgm:pt>
    <dgm:pt modelId="{5EB5FE26-427B-4D83-90F7-74C4C3F539F5}" type="pres">
      <dgm:prSet presAssocID="{4070E731-6071-42A5-8383-DEC43659309A}" presName="childText" presStyleLbl="conFgAcc1" presStyleIdx="3" presStyleCnt="5">
        <dgm:presLayoutVars>
          <dgm:bulletEnabled val="1"/>
        </dgm:presLayoutVars>
      </dgm:prSet>
      <dgm:spPr/>
    </dgm:pt>
    <dgm:pt modelId="{F91ABBB2-99D8-49B3-829C-FDE9F6D10E19}" type="pres">
      <dgm:prSet presAssocID="{B1EBF7E8-433E-4F66-8CFD-C60F4F8CB025}" presName="spaceBetweenRectangles" presStyleCnt="0"/>
      <dgm:spPr/>
    </dgm:pt>
    <dgm:pt modelId="{F80A07C7-5029-4CCC-A585-E5DD6D4CD860}" type="pres">
      <dgm:prSet presAssocID="{281DD55A-AD03-43B4-8D26-66DDA4055E98}" presName="parentLin" presStyleCnt="0"/>
      <dgm:spPr/>
    </dgm:pt>
    <dgm:pt modelId="{2E9A42C1-09A9-4CF1-9263-56D4CAA72117}" type="pres">
      <dgm:prSet presAssocID="{281DD55A-AD03-43B4-8D26-66DDA4055E98}" presName="parentLeftMargin" presStyleLbl="node1" presStyleIdx="3" presStyleCnt="5"/>
      <dgm:spPr/>
    </dgm:pt>
    <dgm:pt modelId="{7DAE5035-FC71-40C4-B717-BEBC5CBE3EBC}" type="pres">
      <dgm:prSet presAssocID="{281DD55A-AD03-43B4-8D26-66DDA4055E98}" presName="parentText" presStyleLbl="node1" presStyleIdx="4" presStyleCnt="5" custScaleX="135030" custScaleY="140824">
        <dgm:presLayoutVars>
          <dgm:chMax val="0"/>
          <dgm:bulletEnabled val="1"/>
        </dgm:presLayoutVars>
      </dgm:prSet>
      <dgm:spPr/>
    </dgm:pt>
    <dgm:pt modelId="{72A47574-3622-4406-9CA1-4A6A09DD88AE}" type="pres">
      <dgm:prSet presAssocID="{281DD55A-AD03-43B4-8D26-66DDA4055E98}" presName="negativeSpace" presStyleCnt="0"/>
      <dgm:spPr/>
    </dgm:pt>
    <dgm:pt modelId="{409AD0D8-B92C-4869-B7F7-3AE06E49F49D}" type="pres">
      <dgm:prSet presAssocID="{281DD55A-AD03-43B4-8D26-66DDA4055E98}" presName="childText" presStyleLbl="conFgAcc1" presStyleIdx="4" presStyleCnt="5">
        <dgm:presLayoutVars>
          <dgm:bulletEnabled val="1"/>
        </dgm:presLayoutVars>
      </dgm:prSet>
      <dgm:spPr/>
    </dgm:pt>
  </dgm:ptLst>
  <dgm:cxnLst>
    <dgm:cxn modelId="{AD81040C-8BFC-483E-AFF9-837D55EE12BB}" srcId="{B42C8D8B-247D-4C37-88B1-7451149D026E}" destId="{AA3C41E4-9D4D-439D-8B05-248EE59FE01A}" srcOrd="0" destOrd="0" parTransId="{3FB4D16A-7963-4FE0-A533-7D02AE1A02F0}" sibTransId="{4CD5CFDC-B52E-41E7-B37B-DECDBCA43689}"/>
    <dgm:cxn modelId="{0176FC2F-4385-4CFD-9070-DA30C4FE9A64}" type="presOf" srcId="{2D39F846-075D-44CC-B0F3-28A3E757A3F8}" destId="{EE57FF13-96EC-4FA3-8D96-BE70ECF16F5D}" srcOrd="0" destOrd="0" presId="urn:microsoft.com/office/officeart/2005/8/layout/list1"/>
    <dgm:cxn modelId="{C766053A-05B5-4734-932B-4665F6DF4D6E}" type="presOf" srcId="{4070E731-6071-42A5-8383-DEC43659309A}" destId="{BD6BA8E6-4612-4C9E-802E-7B0D0C9BD995}" srcOrd="0" destOrd="0" presId="urn:microsoft.com/office/officeart/2005/8/layout/list1"/>
    <dgm:cxn modelId="{9124DC5F-B0B5-4D19-92D3-0865E97C4C27}" srcId="{B42C8D8B-247D-4C37-88B1-7451149D026E}" destId="{2D39F846-075D-44CC-B0F3-28A3E757A3F8}" srcOrd="2" destOrd="0" parTransId="{BF5780A2-DC02-484D-ABCA-84F4C8BE3FD1}" sibTransId="{B40931AB-E12F-4941-9648-3A74A1732764}"/>
    <dgm:cxn modelId="{6AEB0861-BBD6-4A86-A9CF-68D3621AC7B0}" type="presOf" srcId="{4070E731-6071-42A5-8383-DEC43659309A}" destId="{36274C3A-ADEF-4C86-BCB8-C505F4A7620C}" srcOrd="1" destOrd="0" presId="urn:microsoft.com/office/officeart/2005/8/layout/list1"/>
    <dgm:cxn modelId="{60972154-CF5A-4FBC-BACB-D2A759E6A10A}" type="presOf" srcId="{516C9AD5-D11D-4861-97E4-71E3ADE8EE24}" destId="{D2498DCE-64E9-4930-AB8C-7BB2686A415F}" srcOrd="0" destOrd="0" presId="urn:microsoft.com/office/officeart/2005/8/layout/list1"/>
    <dgm:cxn modelId="{655E6355-31A1-48FC-BC76-D6E15877EC11}" type="presOf" srcId="{281DD55A-AD03-43B4-8D26-66DDA4055E98}" destId="{7DAE5035-FC71-40C4-B717-BEBC5CBE3EBC}" srcOrd="1" destOrd="0" presId="urn:microsoft.com/office/officeart/2005/8/layout/list1"/>
    <dgm:cxn modelId="{F98B8F8E-D763-40A8-94A7-716FEE807F57}" type="presOf" srcId="{B42C8D8B-247D-4C37-88B1-7451149D026E}" destId="{E6955188-92D7-41D9-A27A-6C79B05500FE}" srcOrd="0" destOrd="0" presId="urn:microsoft.com/office/officeart/2005/8/layout/list1"/>
    <dgm:cxn modelId="{C2E03FB4-80A8-41E9-A863-D1BE0FB42E78}" type="presOf" srcId="{AA3C41E4-9D4D-439D-8B05-248EE59FE01A}" destId="{4246250B-8DBB-4538-AF38-C176C765C6A1}" srcOrd="0" destOrd="0" presId="urn:microsoft.com/office/officeart/2005/8/layout/list1"/>
    <dgm:cxn modelId="{599992C2-ED60-411D-97F7-53FACE9F46A1}" type="presOf" srcId="{2D39F846-075D-44CC-B0F3-28A3E757A3F8}" destId="{73BDCF6D-5164-4D3C-89FE-DC57A4638A9B}" srcOrd="1" destOrd="0" presId="urn:microsoft.com/office/officeart/2005/8/layout/list1"/>
    <dgm:cxn modelId="{49305DCC-0D3D-4BEE-9B59-19DA65F0D793}" type="presOf" srcId="{516C9AD5-D11D-4861-97E4-71E3ADE8EE24}" destId="{DE9EEDE9-F5C6-4096-8D3E-CC09913CB3FA}" srcOrd="1" destOrd="0" presId="urn:microsoft.com/office/officeart/2005/8/layout/list1"/>
    <dgm:cxn modelId="{EA7ECECF-549F-4DB5-BBB9-55B85DD8C9B9}" type="presOf" srcId="{AA3C41E4-9D4D-439D-8B05-248EE59FE01A}" destId="{04AD471B-AB8B-4BEC-9C4C-FF4758BFD50B}" srcOrd="1" destOrd="0" presId="urn:microsoft.com/office/officeart/2005/8/layout/list1"/>
    <dgm:cxn modelId="{28E591D5-BAEF-454E-AEBC-11A05CF3DC8F}" srcId="{B42C8D8B-247D-4C37-88B1-7451149D026E}" destId="{4070E731-6071-42A5-8383-DEC43659309A}" srcOrd="3" destOrd="0" parTransId="{455AB29A-4B13-4637-AC44-58F640E10915}" sibTransId="{B1EBF7E8-433E-4F66-8CFD-C60F4F8CB025}"/>
    <dgm:cxn modelId="{5ACE7BDE-A6DA-42FF-8D3D-16990D03619C}" srcId="{B42C8D8B-247D-4C37-88B1-7451149D026E}" destId="{281DD55A-AD03-43B4-8D26-66DDA4055E98}" srcOrd="4" destOrd="0" parTransId="{C2B557D2-14EF-4D33-B7D9-58CEFEFBB253}" sibTransId="{F500DF35-D643-4995-B22C-DD9523D7437D}"/>
    <dgm:cxn modelId="{A750DCE4-B0C4-4884-84B2-1E073220C441}" srcId="{B42C8D8B-247D-4C37-88B1-7451149D026E}" destId="{516C9AD5-D11D-4861-97E4-71E3ADE8EE24}" srcOrd="1" destOrd="0" parTransId="{D0C14ECB-471D-404F-97FE-1D87C5F1E7E7}" sibTransId="{DA9BD020-C497-4D9E-88BE-218B7315C9CA}"/>
    <dgm:cxn modelId="{B042E4ED-07D1-4771-9A7D-34753A36BBE0}" type="presOf" srcId="{281DD55A-AD03-43B4-8D26-66DDA4055E98}" destId="{2E9A42C1-09A9-4CF1-9263-56D4CAA72117}" srcOrd="0" destOrd="0" presId="urn:microsoft.com/office/officeart/2005/8/layout/list1"/>
    <dgm:cxn modelId="{DE14163D-9C5E-4C3F-A445-D37F0A06B79D}" type="presParOf" srcId="{E6955188-92D7-41D9-A27A-6C79B05500FE}" destId="{B2788168-3128-4FB2-8C62-5E296E314CD0}" srcOrd="0" destOrd="0" presId="urn:microsoft.com/office/officeart/2005/8/layout/list1"/>
    <dgm:cxn modelId="{CE64C00F-7DCD-416A-B903-6D64465761C3}" type="presParOf" srcId="{B2788168-3128-4FB2-8C62-5E296E314CD0}" destId="{4246250B-8DBB-4538-AF38-C176C765C6A1}" srcOrd="0" destOrd="0" presId="urn:microsoft.com/office/officeart/2005/8/layout/list1"/>
    <dgm:cxn modelId="{3F7301C2-86C9-4C99-BFC3-133BB25B5056}" type="presParOf" srcId="{B2788168-3128-4FB2-8C62-5E296E314CD0}" destId="{04AD471B-AB8B-4BEC-9C4C-FF4758BFD50B}" srcOrd="1" destOrd="0" presId="urn:microsoft.com/office/officeart/2005/8/layout/list1"/>
    <dgm:cxn modelId="{7EBC1E1F-337E-40AD-B2E3-3F2A8FE78FBE}" type="presParOf" srcId="{E6955188-92D7-41D9-A27A-6C79B05500FE}" destId="{1AA16C93-E479-4F0D-ABC8-DA17DB526E50}" srcOrd="1" destOrd="0" presId="urn:microsoft.com/office/officeart/2005/8/layout/list1"/>
    <dgm:cxn modelId="{33B50DB9-ECA4-4186-B9AA-C62B130C9427}" type="presParOf" srcId="{E6955188-92D7-41D9-A27A-6C79B05500FE}" destId="{950F0E62-8D32-4001-ACAD-768C8E8C6C42}" srcOrd="2" destOrd="0" presId="urn:microsoft.com/office/officeart/2005/8/layout/list1"/>
    <dgm:cxn modelId="{606F4CB3-FD19-47F6-AC4C-32578E91DD08}" type="presParOf" srcId="{E6955188-92D7-41D9-A27A-6C79B05500FE}" destId="{AFACFFDB-424B-4EFE-AFB4-C05309BC25BA}" srcOrd="3" destOrd="0" presId="urn:microsoft.com/office/officeart/2005/8/layout/list1"/>
    <dgm:cxn modelId="{F14351AC-A706-4C35-8F74-4E58CD16A4CD}" type="presParOf" srcId="{E6955188-92D7-41D9-A27A-6C79B05500FE}" destId="{78E16B32-81E6-4DB0-84A6-FEDF3D7DE45F}" srcOrd="4" destOrd="0" presId="urn:microsoft.com/office/officeart/2005/8/layout/list1"/>
    <dgm:cxn modelId="{2CDB8E51-9834-434F-B7C4-9964CC931B28}" type="presParOf" srcId="{78E16B32-81E6-4DB0-84A6-FEDF3D7DE45F}" destId="{D2498DCE-64E9-4930-AB8C-7BB2686A415F}" srcOrd="0" destOrd="0" presId="urn:microsoft.com/office/officeart/2005/8/layout/list1"/>
    <dgm:cxn modelId="{9C10D766-9E93-4057-B555-5C07F9C3A942}" type="presParOf" srcId="{78E16B32-81E6-4DB0-84A6-FEDF3D7DE45F}" destId="{DE9EEDE9-F5C6-4096-8D3E-CC09913CB3FA}" srcOrd="1" destOrd="0" presId="urn:microsoft.com/office/officeart/2005/8/layout/list1"/>
    <dgm:cxn modelId="{67263A9C-E341-4D82-885B-0E99A80C1D75}" type="presParOf" srcId="{E6955188-92D7-41D9-A27A-6C79B05500FE}" destId="{E59DDC43-4027-46F0-8DF6-72BA05934C25}" srcOrd="5" destOrd="0" presId="urn:microsoft.com/office/officeart/2005/8/layout/list1"/>
    <dgm:cxn modelId="{5EE15C82-8806-4660-8EF7-0CBA468783EC}" type="presParOf" srcId="{E6955188-92D7-41D9-A27A-6C79B05500FE}" destId="{8525C191-AFC1-4084-80DE-8805773161A6}" srcOrd="6" destOrd="0" presId="urn:microsoft.com/office/officeart/2005/8/layout/list1"/>
    <dgm:cxn modelId="{3C4E66C7-C07C-4040-AC9B-BB0FA390536F}" type="presParOf" srcId="{E6955188-92D7-41D9-A27A-6C79B05500FE}" destId="{C9991EB1-66BC-4DA3-A7BD-0DC30507A902}" srcOrd="7" destOrd="0" presId="urn:microsoft.com/office/officeart/2005/8/layout/list1"/>
    <dgm:cxn modelId="{CD926970-8166-41C5-8BD5-44DA970F8EF4}" type="presParOf" srcId="{E6955188-92D7-41D9-A27A-6C79B05500FE}" destId="{80DC6404-95F5-4E03-BEA8-8D907B8E8469}" srcOrd="8" destOrd="0" presId="urn:microsoft.com/office/officeart/2005/8/layout/list1"/>
    <dgm:cxn modelId="{C4F1FE50-7818-4233-8997-B1D971D8C6EE}" type="presParOf" srcId="{80DC6404-95F5-4E03-BEA8-8D907B8E8469}" destId="{EE57FF13-96EC-4FA3-8D96-BE70ECF16F5D}" srcOrd="0" destOrd="0" presId="urn:microsoft.com/office/officeart/2005/8/layout/list1"/>
    <dgm:cxn modelId="{A6A10178-9461-413D-B93F-99F255EF14C4}" type="presParOf" srcId="{80DC6404-95F5-4E03-BEA8-8D907B8E8469}" destId="{73BDCF6D-5164-4D3C-89FE-DC57A4638A9B}" srcOrd="1" destOrd="0" presId="urn:microsoft.com/office/officeart/2005/8/layout/list1"/>
    <dgm:cxn modelId="{473B6EF6-4AAC-49FA-86AE-1EBBAAA78E1B}" type="presParOf" srcId="{E6955188-92D7-41D9-A27A-6C79B05500FE}" destId="{68B49AD3-A8C2-491D-83DA-37FE29ED67F4}" srcOrd="9" destOrd="0" presId="urn:microsoft.com/office/officeart/2005/8/layout/list1"/>
    <dgm:cxn modelId="{32CA4CC8-AA3B-4B2E-B28D-1E6FCF50CDC8}" type="presParOf" srcId="{E6955188-92D7-41D9-A27A-6C79B05500FE}" destId="{2EB43141-4A41-4B01-B988-7008EB22A50A}" srcOrd="10" destOrd="0" presId="urn:microsoft.com/office/officeart/2005/8/layout/list1"/>
    <dgm:cxn modelId="{A6521879-4786-4251-809E-FE974E663893}" type="presParOf" srcId="{E6955188-92D7-41D9-A27A-6C79B05500FE}" destId="{39D10EFD-212C-443C-A2A2-9908F455E6BB}" srcOrd="11" destOrd="0" presId="urn:microsoft.com/office/officeart/2005/8/layout/list1"/>
    <dgm:cxn modelId="{F3EA4226-1413-4805-9E92-31786B9CE21C}" type="presParOf" srcId="{E6955188-92D7-41D9-A27A-6C79B05500FE}" destId="{946ACFFA-0D14-4F6A-BC8B-D09616510335}" srcOrd="12" destOrd="0" presId="urn:microsoft.com/office/officeart/2005/8/layout/list1"/>
    <dgm:cxn modelId="{8679C523-93B9-40CC-895D-F41A26BA7624}" type="presParOf" srcId="{946ACFFA-0D14-4F6A-BC8B-D09616510335}" destId="{BD6BA8E6-4612-4C9E-802E-7B0D0C9BD995}" srcOrd="0" destOrd="0" presId="urn:microsoft.com/office/officeart/2005/8/layout/list1"/>
    <dgm:cxn modelId="{8C761F13-4631-48AF-BFB5-DF6C1C2B38F9}" type="presParOf" srcId="{946ACFFA-0D14-4F6A-BC8B-D09616510335}" destId="{36274C3A-ADEF-4C86-BCB8-C505F4A7620C}" srcOrd="1" destOrd="0" presId="urn:microsoft.com/office/officeart/2005/8/layout/list1"/>
    <dgm:cxn modelId="{424351A4-D247-4A2B-8916-C4685783959C}" type="presParOf" srcId="{E6955188-92D7-41D9-A27A-6C79B05500FE}" destId="{0F849457-1EFB-418C-923A-E810F5749579}" srcOrd="13" destOrd="0" presId="urn:microsoft.com/office/officeart/2005/8/layout/list1"/>
    <dgm:cxn modelId="{B6DBE3AF-A3CC-450A-90AB-E1F0A4EF9149}" type="presParOf" srcId="{E6955188-92D7-41D9-A27A-6C79B05500FE}" destId="{5EB5FE26-427B-4D83-90F7-74C4C3F539F5}" srcOrd="14" destOrd="0" presId="urn:microsoft.com/office/officeart/2005/8/layout/list1"/>
    <dgm:cxn modelId="{64202471-C3D7-4807-B9C1-95D7E0DDC845}" type="presParOf" srcId="{E6955188-92D7-41D9-A27A-6C79B05500FE}" destId="{F91ABBB2-99D8-49B3-829C-FDE9F6D10E19}" srcOrd="15" destOrd="0" presId="urn:microsoft.com/office/officeart/2005/8/layout/list1"/>
    <dgm:cxn modelId="{76C600B2-652D-4E17-8FEB-8F8848795356}" type="presParOf" srcId="{E6955188-92D7-41D9-A27A-6C79B05500FE}" destId="{F80A07C7-5029-4CCC-A585-E5DD6D4CD860}" srcOrd="16" destOrd="0" presId="urn:microsoft.com/office/officeart/2005/8/layout/list1"/>
    <dgm:cxn modelId="{E1EED5A2-FA14-4BD7-881A-688806285100}" type="presParOf" srcId="{F80A07C7-5029-4CCC-A585-E5DD6D4CD860}" destId="{2E9A42C1-09A9-4CF1-9263-56D4CAA72117}" srcOrd="0" destOrd="0" presId="urn:microsoft.com/office/officeart/2005/8/layout/list1"/>
    <dgm:cxn modelId="{6891DFA6-74C5-4FF9-B616-30BE6C485E87}" type="presParOf" srcId="{F80A07C7-5029-4CCC-A585-E5DD6D4CD860}" destId="{7DAE5035-FC71-40C4-B717-BEBC5CBE3EBC}" srcOrd="1" destOrd="0" presId="urn:microsoft.com/office/officeart/2005/8/layout/list1"/>
    <dgm:cxn modelId="{91B0D489-F2B1-4297-8929-3E81A80B9141}" type="presParOf" srcId="{E6955188-92D7-41D9-A27A-6C79B05500FE}" destId="{72A47574-3622-4406-9CA1-4A6A09DD88AE}" srcOrd="17" destOrd="0" presId="urn:microsoft.com/office/officeart/2005/8/layout/list1"/>
    <dgm:cxn modelId="{C4D149DF-D3D1-4523-AC5D-0C4A5C5A91DB}" type="presParOf" srcId="{E6955188-92D7-41D9-A27A-6C79B05500FE}" destId="{409AD0D8-B92C-4869-B7F7-3AE06E49F49D}"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E61CA209-8D0C-48FE-9D8D-E8E3D93D110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F0669E1-9BD5-4F9F-8D93-91BAB3853FB6}">
      <dgm:prSet phldrT="[Text]" custT="1"/>
      <dgm:spPr>
        <a:solidFill>
          <a:srgbClr val="00B050"/>
        </a:solidFill>
      </dgm:spPr>
      <dgm:t>
        <a:bodyPr/>
        <a:lstStyle/>
        <a:p>
          <a:r>
            <a:rPr lang="en-US" sz="3600" dirty="0"/>
            <a:t> </a:t>
          </a:r>
          <a:r>
            <a:rPr lang="en-US" sz="3600" dirty="0" err="1"/>
            <a:t>Một</a:t>
          </a:r>
          <a:r>
            <a:rPr lang="en-US" sz="3600" dirty="0"/>
            <a:t> </a:t>
          </a:r>
          <a:r>
            <a:rPr lang="en-US" sz="3600" dirty="0" err="1"/>
            <a:t>số</a:t>
          </a:r>
          <a:r>
            <a:rPr lang="en-US" sz="3600" dirty="0"/>
            <a:t> </a:t>
          </a:r>
          <a:r>
            <a:rPr lang="en-US" sz="3600" dirty="0" err="1"/>
            <a:t>nhận</a:t>
          </a:r>
          <a:r>
            <a:rPr lang="en-US" sz="3600" dirty="0"/>
            <a:t> </a:t>
          </a:r>
          <a:r>
            <a:rPr lang="en-US" sz="3600" dirty="0" err="1"/>
            <a:t>xét</a:t>
          </a:r>
          <a:r>
            <a:rPr lang="en-US" sz="3600" dirty="0"/>
            <a:t> </a:t>
          </a:r>
        </a:p>
      </dgm:t>
    </dgm:pt>
    <dgm:pt modelId="{DEDB75D0-3193-432F-8D21-DDD7B657C71D}" type="parTrans" cxnId="{71E928E0-CEAA-451B-B467-F110CD3EA5F5}">
      <dgm:prSet/>
      <dgm:spPr/>
      <dgm:t>
        <a:bodyPr/>
        <a:lstStyle/>
        <a:p>
          <a:endParaRPr lang="en-US"/>
        </a:p>
      </dgm:t>
    </dgm:pt>
    <dgm:pt modelId="{4CB20B21-A3DB-4EF3-A889-E32F811EAF1E}" type="sibTrans" cxnId="{71E928E0-CEAA-451B-B467-F110CD3EA5F5}">
      <dgm:prSet/>
      <dgm:spPr/>
      <dgm:t>
        <a:bodyPr/>
        <a:lstStyle/>
        <a:p>
          <a:endParaRPr lang="en-US"/>
        </a:p>
      </dgm:t>
    </dgm:pt>
    <dgm:pt modelId="{90870E3E-2964-4B38-A60A-EC0B242ABBDB}">
      <dgm:prSet phldrT="[Text]" custT="1"/>
      <dgm:spPr/>
      <dgm:t>
        <a:bodyPr/>
        <a:lstStyle/>
        <a:p>
          <a:pPr algn="just"/>
          <a:r>
            <a:rPr lang="en-US" sz="2400" dirty="0" err="1"/>
            <a:t>Các</a:t>
          </a:r>
          <a:r>
            <a:rPr lang="en-US" sz="2400" dirty="0"/>
            <a:t> </a:t>
          </a:r>
          <a:r>
            <a:rPr lang="en-US" sz="2400" dirty="0" err="1"/>
            <a:t>triều</a:t>
          </a:r>
          <a:r>
            <a:rPr lang="en-US" sz="2400" dirty="0"/>
            <a:t> </a:t>
          </a:r>
          <a:r>
            <a:rPr lang="en-US" sz="2400" dirty="0" err="1"/>
            <a:t>đại</a:t>
          </a:r>
          <a:r>
            <a:rPr lang="en-US" sz="2400" dirty="0"/>
            <a:t> </a:t>
          </a:r>
          <a:r>
            <a:rPr lang="en-US" sz="2400" dirty="0" err="1"/>
            <a:t>quân</a:t>
          </a:r>
          <a:r>
            <a:rPr lang="en-US" sz="2400" dirty="0"/>
            <a:t> </a:t>
          </a:r>
          <a:r>
            <a:rPr lang="en-US" sz="2400" dirty="0" err="1"/>
            <a:t>chủ</a:t>
          </a:r>
          <a:r>
            <a:rPr lang="en-US" sz="2400" dirty="0"/>
            <a:t> </a:t>
          </a:r>
          <a:r>
            <a:rPr lang="en-US" sz="2400" dirty="0" err="1"/>
            <a:t>đã</a:t>
          </a:r>
          <a:r>
            <a:rPr lang="en-US" sz="2400" dirty="0"/>
            <a:t> </a:t>
          </a:r>
          <a:r>
            <a:rPr lang="en-US" sz="2400" dirty="0" err="1"/>
            <a:t>xây</a:t>
          </a:r>
          <a:r>
            <a:rPr lang="en-US" sz="2400" dirty="0"/>
            <a:t> </a:t>
          </a:r>
          <a:r>
            <a:rPr lang="en-US" sz="2400" dirty="0" err="1"/>
            <a:t>dựng</a:t>
          </a:r>
          <a:r>
            <a:rPr lang="en-US" sz="2400" dirty="0"/>
            <a:t> </a:t>
          </a:r>
          <a:r>
            <a:rPr lang="en-US" sz="2400" dirty="0" err="1"/>
            <a:t>được</a:t>
          </a:r>
          <a:r>
            <a:rPr lang="en-US" sz="2400" dirty="0"/>
            <a:t> </a:t>
          </a:r>
          <a:r>
            <a:rPr lang="en-US" sz="2400" dirty="0" err="1"/>
            <a:t>một</a:t>
          </a:r>
          <a:r>
            <a:rPr lang="en-US" sz="2400" dirty="0"/>
            <a:t> </a:t>
          </a:r>
          <a:r>
            <a:rPr lang="en-US" sz="2400" dirty="0" err="1"/>
            <a:t>hệ</a:t>
          </a:r>
          <a:r>
            <a:rPr lang="en-US" sz="2400" dirty="0"/>
            <a:t> </a:t>
          </a:r>
          <a:r>
            <a:rPr lang="en-US" sz="2400" dirty="0" err="1"/>
            <a:t>thống</a:t>
          </a:r>
          <a:r>
            <a:rPr lang="en-US" sz="2400" dirty="0"/>
            <a:t> </a:t>
          </a:r>
          <a:r>
            <a:rPr lang="en-US" sz="2400" dirty="0" err="1"/>
            <a:t>pháp</a:t>
          </a:r>
          <a:r>
            <a:rPr lang="en-US" sz="2400" dirty="0"/>
            <a:t> </a:t>
          </a:r>
          <a:r>
            <a:rPr lang="en-US" sz="2400" dirty="0" err="1"/>
            <a:t>luật</a:t>
          </a:r>
          <a:r>
            <a:rPr lang="en-US" sz="2400" dirty="0"/>
            <a:t> </a:t>
          </a:r>
          <a:r>
            <a:rPr lang="en-US" sz="2400" dirty="0" err="1"/>
            <a:t>thành</a:t>
          </a:r>
          <a:r>
            <a:rPr lang="en-US" sz="2400" dirty="0"/>
            <a:t> </a:t>
          </a:r>
          <a:r>
            <a:rPr lang="en-US" sz="2400" dirty="0" err="1"/>
            <a:t>văn</a:t>
          </a:r>
          <a:r>
            <a:rPr lang="en-US" sz="2400" dirty="0"/>
            <a:t> </a:t>
          </a:r>
          <a:r>
            <a:rPr lang="en-US" sz="2400" dirty="0" err="1"/>
            <a:t>tương</a:t>
          </a:r>
          <a:r>
            <a:rPr lang="en-US" sz="2400" dirty="0"/>
            <a:t> </a:t>
          </a:r>
          <a:r>
            <a:rPr lang="en-US" sz="2400" dirty="0" err="1"/>
            <a:t>đối</a:t>
          </a:r>
          <a:r>
            <a:rPr lang="en-US" sz="2400" dirty="0"/>
            <a:t> </a:t>
          </a:r>
          <a:r>
            <a:rPr lang="en-US" sz="2400" dirty="0" err="1"/>
            <a:t>hoàn</a:t>
          </a:r>
          <a:r>
            <a:rPr lang="en-US" sz="2400" dirty="0"/>
            <a:t> </a:t>
          </a:r>
          <a:r>
            <a:rPr lang="en-US" sz="2400" dirty="0" err="1"/>
            <a:t>chỉnh</a:t>
          </a:r>
          <a:endParaRPr lang="en-US" sz="2400" dirty="0"/>
        </a:p>
      </dgm:t>
    </dgm:pt>
    <dgm:pt modelId="{087FFCC8-E6FB-4685-BD01-E74F48F36DD9}" type="parTrans" cxnId="{50786404-FD01-43F4-8B54-038BA5D97006}">
      <dgm:prSet/>
      <dgm:spPr/>
      <dgm:t>
        <a:bodyPr/>
        <a:lstStyle/>
        <a:p>
          <a:endParaRPr lang="en-US"/>
        </a:p>
      </dgm:t>
    </dgm:pt>
    <dgm:pt modelId="{EEE1BD2D-F96D-4919-BDD5-B14463555849}" type="sibTrans" cxnId="{50786404-FD01-43F4-8B54-038BA5D97006}">
      <dgm:prSet/>
      <dgm:spPr/>
      <dgm:t>
        <a:bodyPr/>
        <a:lstStyle/>
        <a:p>
          <a:endParaRPr lang="en-US"/>
        </a:p>
      </dgm:t>
    </dgm:pt>
    <dgm:pt modelId="{AA151E50-E2D1-4E8B-86CE-1F0E5C57011E}">
      <dgm:prSet phldrT="[Text]" custT="1"/>
      <dgm:spPr/>
      <dgm:t>
        <a:bodyPr/>
        <a:lstStyle/>
        <a:p>
          <a:pPr algn="just"/>
          <a:r>
            <a:rPr lang="en-US" sz="2400" dirty="0" err="1"/>
            <a:t>Thời</a:t>
          </a:r>
          <a:r>
            <a:rPr lang="en-US" sz="2400" dirty="0"/>
            <a:t> </a:t>
          </a:r>
          <a:r>
            <a:rPr lang="en-US" sz="2400" dirty="0" err="1"/>
            <a:t>đại</a:t>
          </a:r>
          <a:r>
            <a:rPr lang="en-US" sz="2400" dirty="0"/>
            <a:t> </a:t>
          </a:r>
          <a:r>
            <a:rPr lang="en-US" sz="2400" dirty="0" err="1"/>
            <a:t>phong</a:t>
          </a:r>
          <a:r>
            <a:rPr lang="en-US" sz="2400" dirty="0"/>
            <a:t> </a:t>
          </a:r>
          <a:r>
            <a:rPr lang="en-US" sz="2400" dirty="0" err="1"/>
            <a:t>kiến</a:t>
          </a:r>
          <a:r>
            <a:rPr lang="en-US" sz="2400" dirty="0"/>
            <a:t> ở </a:t>
          </a:r>
          <a:r>
            <a:rPr lang="en-US" sz="2400" dirty="0" err="1"/>
            <a:t>Việt</a:t>
          </a:r>
          <a:r>
            <a:rPr lang="en-US" sz="2400" dirty="0"/>
            <a:t> Nam  </a:t>
          </a:r>
          <a:r>
            <a:rPr lang="en-US" sz="2400" dirty="0" err="1"/>
            <a:t>trải</a:t>
          </a:r>
          <a:r>
            <a:rPr lang="en-US" sz="2400" dirty="0"/>
            <a:t> qua </a:t>
          </a:r>
          <a:r>
            <a:rPr lang="en-US" sz="2400" dirty="0" err="1"/>
            <a:t>các</a:t>
          </a:r>
          <a:r>
            <a:rPr lang="en-US" sz="2400" dirty="0"/>
            <a:t> </a:t>
          </a:r>
          <a:r>
            <a:rPr lang="en-US" sz="2400" dirty="0" err="1"/>
            <a:t>giai</a:t>
          </a:r>
          <a:r>
            <a:rPr lang="en-US" sz="2400" dirty="0"/>
            <a:t> </a:t>
          </a:r>
          <a:r>
            <a:rPr lang="en-US" sz="2400" dirty="0" err="1"/>
            <a:t>đoạn</a:t>
          </a:r>
          <a:r>
            <a:rPr lang="en-US" sz="2400" dirty="0"/>
            <a:t> </a:t>
          </a:r>
          <a:r>
            <a:rPr lang="en-US" sz="2400" dirty="0" err="1"/>
            <a:t>hình</a:t>
          </a:r>
          <a:r>
            <a:rPr lang="en-US" sz="2400" dirty="0"/>
            <a:t> </a:t>
          </a:r>
          <a:r>
            <a:rPr lang="en-US" sz="2400" dirty="0" err="1"/>
            <a:t>thành</a:t>
          </a:r>
          <a:r>
            <a:rPr lang="en-US" sz="2400" dirty="0"/>
            <a:t> </a:t>
          </a:r>
          <a:r>
            <a:rPr lang="en-US" sz="2400" dirty="0" err="1"/>
            <a:t>và</a:t>
          </a:r>
          <a:r>
            <a:rPr lang="en-US" sz="2400" dirty="0"/>
            <a:t> </a:t>
          </a:r>
          <a:r>
            <a:rPr lang="en-US" sz="2400" dirty="0" err="1"/>
            <a:t>xác</a:t>
          </a:r>
          <a:r>
            <a:rPr lang="en-US" sz="2400" dirty="0"/>
            <a:t> </a:t>
          </a:r>
          <a:r>
            <a:rPr lang="en-US" sz="2400" dirty="0" err="1"/>
            <a:t>lập</a:t>
          </a:r>
          <a:r>
            <a:rPr lang="en-US" sz="2400" dirty="0"/>
            <a:t>, </a:t>
          </a:r>
          <a:r>
            <a:rPr lang="en-US" sz="2400" dirty="0" err="1"/>
            <a:t>giai</a:t>
          </a:r>
          <a:r>
            <a:rPr lang="en-US" sz="2400" dirty="0"/>
            <a:t> </a:t>
          </a:r>
          <a:r>
            <a:rPr lang="en-US" sz="2400" dirty="0" err="1"/>
            <a:t>đoạn</a:t>
          </a:r>
          <a:r>
            <a:rPr lang="en-US" sz="2400" dirty="0"/>
            <a:t> </a:t>
          </a:r>
          <a:r>
            <a:rPr lang="en-US" sz="2400" dirty="0" err="1"/>
            <a:t>phát</a:t>
          </a:r>
          <a:r>
            <a:rPr lang="en-US" sz="2400" dirty="0"/>
            <a:t> </a:t>
          </a:r>
          <a:r>
            <a:rPr lang="en-US" sz="2400" dirty="0" err="1"/>
            <a:t>triển</a:t>
          </a:r>
          <a:r>
            <a:rPr lang="en-US" sz="2400" dirty="0"/>
            <a:t> </a:t>
          </a:r>
          <a:r>
            <a:rPr lang="en-US" sz="2400" dirty="0" err="1"/>
            <a:t>trong</a:t>
          </a:r>
          <a:r>
            <a:rPr lang="en-US" sz="2400" dirty="0"/>
            <a:t> chia </a:t>
          </a:r>
          <a:r>
            <a:rPr lang="en-US" sz="2400" dirty="0" err="1"/>
            <a:t>cắt</a:t>
          </a:r>
          <a:r>
            <a:rPr lang="en-US" sz="2400" dirty="0"/>
            <a:t>, </a:t>
          </a:r>
          <a:r>
            <a:rPr lang="en-US" sz="2400" dirty="0" err="1"/>
            <a:t>giai</a:t>
          </a:r>
          <a:r>
            <a:rPr lang="en-US" sz="2400" dirty="0"/>
            <a:t> </a:t>
          </a:r>
          <a:r>
            <a:rPr lang="en-US" sz="2400" dirty="0" err="1"/>
            <a:t>đoạn</a:t>
          </a:r>
          <a:r>
            <a:rPr lang="en-US" sz="2400" dirty="0"/>
            <a:t> </a:t>
          </a:r>
          <a:r>
            <a:rPr lang="en-US" sz="2400" dirty="0" err="1"/>
            <a:t>suy</a:t>
          </a:r>
          <a:r>
            <a:rPr lang="en-US" sz="2400" dirty="0"/>
            <a:t> </a:t>
          </a:r>
          <a:r>
            <a:rPr lang="en-US" sz="2400" dirty="0" err="1"/>
            <a:t>vong</a:t>
          </a:r>
          <a:r>
            <a:rPr lang="en-US" sz="2400" dirty="0"/>
            <a:t> </a:t>
          </a:r>
          <a:r>
            <a:rPr lang="en-US" sz="2400" dirty="0" err="1"/>
            <a:t>thông</a:t>
          </a:r>
          <a:r>
            <a:rPr lang="en-US" sz="2400" dirty="0"/>
            <a:t> qua </a:t>
          </a:r>
          <a:r>
            <a:rPr lang="en-US" sz="2400" dirty="0" err="1"/>
            <a:t>sự</a:t>
          </a:r>
          <a:r>
            <a:rPr lang="en-US" sz="2400" dirty="0"/>
            <a:t>  </a:t>
          </a:r>
          <a:r>
            <a:rPr lang="en-US" sz="2400" dirty="0" err="1"/>
            <a:t>tồn</a:t>
          </a:r>
          <a:r>
            <a:rPr lang="en-US" sz="2400" dirty="0"/>
            <a:t> </a:t>
          </a:r>
          <a:r>
            <a:rPr lang="en-US" sz="2400" dirty="0" err="1"/>
            <a:t>tại</a:t>
          </a:r>
          <a:r>
            <a:rPr lang="en-US" sz="2400" dirty="0"/>
            <a:t> </a:t>
          </a:r>
          <a:r>
            <a:rPr lang="en-US" sz="2400" dirty="0" err="1"/>
            <a:t>và</a:t>
          </a:r>
          <a:r>
            <a:rPr lang="en-US" sz="2400" dirty="0"/>
            <a:t> </a:t>
          </a:r>
          <a:r>
            <a:rPr lang="en-US" sz="2400" dirty="0" err="1"/>
            <a:t>nối</a:t>
          </a:r>
          <a:r>
            <a:rPr lang="en-US" sz="2400" dirty="0"/>
            <a:t> </a:t>
          </a:r>
          <a:r>
            <a:rPr lang="en-US" sz="2400" dirty="0" err="1"/>
            <a:t>tiếp</a:t>
          </a:r>
          <a:r>
            <a:rPr lang="en-US" sz="2400" dirty="0"/>
            <a:t> </a:t>
          </a:r>
          <a:r>
            <a:rPr lang="en-US" sz="2400" dirty="0" err="1"/>
            <a:t>nhau</a:t>
          </a:r>
          <a:endParaRPr lang="en-US" sz="2400" dirty="0"/>
        </a:p>
      </dgm:t>
    </dgm:pt>
    <dgm:pt modelId="{097BEEE7-EDB7-4F4A-8DC6-4C989DBD2FA6}" type="parTrans" cxnId="{310FE1FB-E55E-4382-8807-EA22D3A4CBAD}">
      <dgm:prSet/>
      <dgm:spPr/>
      <dgm:t>
        <a:bodyPr/>
        <a:lstStyle/>
        <a:p>
          <a:endParaRPr lang="en-US"/>
        </a:p>
      </dgm:t>
    </dgm:pt>
    <dgm:pt modelId="{4F7FD941-E42D-4B9E-99D7-81D1EB7C65B3}" type="sibTrans" cxnId="{310FE1FB-E55E-4382-8807-EA22D3A4CBAD}">
      <dgm:prSet/>
      <dgm:spPr/>
      <dgm:t>
        <a:bodyPr/>
        <a:lstStyle/>
        <a:p>
          <a:endParaRPr lang="en-US"/>
        </a:p>
      </dgm:t>
    </dgm:pt>
    <dgm:pt modelId="{E2DD28E7-5949-4A08-BDCA-C69AD7D1447E}">
      <dgm:prSet phldrT="[Text]" custT="1"/>
      <dgm:spPr/>
      <dgm:t>
        <a:bodyPr/>
        <a:lstStyle/>
        <a:p>
          <a:pPr algn="just"/>
          <a:r>
            <a:rPr lang="en-US" sz="2400" dirty="0" err="1"/>
            <a:t>Trải</a:t>
          </a:r>
          <a:r>
            <a:rPr lang="en-US" sz="2400" dirty="0"/>
            <a:t> qua </a:t>
          </a:r>
          <a:r>
            <a:rPr lang="en-US" sz="2400" dirty="0" err="1"/>
            <a:t>hơn</a:t>
          </a:r>
          <a:r>
            <a:rPr lang="en-US" sz="2400" dirty="0"/>
            <a:t> 9 </a:t>
          </a:r>
          <a:r>
            <a:rPr lang="en-US" sz="2400" dirty="0" err="1"/>
            <a:t>thế</a:t>
          </a:r>
          <a:r>
            <a:rPr lang="en-US" sz="2400" dirty="0"/>
            <a:t> </a:t>
          </a:r>
          <a:r>
            <a:rPr lang="en-US" sz="2400" dirty="0" err="1"/>
            <a:t>kỷ</a:t>
          </a:r>
          <a:r>
            <a:rPr lang="en-US" sz="2400" dirty="0"/>
            <a:t> </a:t>
          </a:r>
          <a:r>
            <a:rPr lang="en-US" sz="2400" dirty="0" err="1"/>
            <a:t>độc</a:t>
          </a:r>
          <a:r>
            <a:rPr lang="en-US" sz="2400" dirty="0"/>
            <a:t> </a:t>
          </a:r>
          <a:r>
            <a:rPr lang="en-US" sz="2400" dirty="0" err="1"/>
            <a:t>lập</a:t>
          </a:r>
          <a:r>
            <a:rPr lang="en-US" sz="2400" dirty="0"/>
            <a:t>, </a:t>
          </a:r>
          <a:r>
            <a:rPr lang="en-US" sz="2400" dirty="0" err="1"/>
            <a:t>nhân</a:t>
          </a:r>
          <a:r>
            <a:rPr lang="en-US" sz="2400" dirty="0"/>
            <a:t> </a:t>
          </a:r>
          <a:r>
            <a:rPr lang="en-US" sz="2400" dirty="0" err="1"/>
            <a:t>dân</a:t>
          </a:r>
          <a:r>
            <a:rPr lang="en-US" sz="2400" dirty="0"/>
            <a:t> </a:t>
          </a:r>
          <a:r>
            <a:rPr lang="en-US" sz="2400" dirty="0" err="1"/>
            <a:t>Đại</a:t>
          </a:r>
          <a:r>
            <a:rPr lang="en-US" sz="2400" dirty="0"/>
            <a:t> </a:t>
          </a:r>
          <a:r>
            <a:rPr lang="en-US" sz="2400" dirty="0" err="1"/>
            <a:t>Việt</a:t>
          </a:r>
          <a:r>
            <a:rPr lang="en-US" sz="2400" dirty="0"/>
            <a:t> </a:t>
          </a:r>
          <a:r>
            <a:rPr lang="en-US" sz="2400" dirty="0" err="1"/>
            <a:t>vừa</a:t>
          </a:r>
          <a:r>
            <a:rPr lang="en-US" sz="2400" dirty="0"/>
            <a:t> </a:t>
          </a:r>
          <a:r>
            <a:rPr lang="en-US" sz="2400" dirty="0" err="1"/>
            <a:t>xây</a:t>
          </a:r>
          <a:r>
            <a:rPr lang="en-US" sz="2400" dirty="0"/>
            <a:t> </a:t>
          </a:r>
          <a:r>
            <a:rPr lang="en-US" sz="2400" dirty="0" err="1"/>
            <a:t>dựng</a:t>
          </a:r>
          <a:r>
            <a:rPr lang="en-US" sz="2400" dirty="0"/>
            <a:t> </a:t>
          </a:r>
          <a:r>
            <a:rPr lang="en-US" sz="2400" dirty="0" err="1"/>
            <a:t>cho</a:t>
          </a:r>
          <a:r>
            <a:rPr lang="en-US" sz="2400" dirty="0"/>
            <a:t> </a:t>
          </a:r>
          <a:r>
            <a:rPr lang="en-US" sz="2400" dirty="0" err="1"/>
            <a:t>mình</a:t>
          </a:r>
          <a:r>
            <a:rPr lang="en-US" sz="2400" dirty="0"/>
            <a:t> </a:t>
          </a:r>
          <a:r>
            <a:rPr lang="en-US" sz="2400" dirty="0" err="1"/>
            <a:t>một</a:t>
          </a:r>
          <a:r>
            <a:rPr lang="en-US" sz="2400" dirty="0"/>
            <a:t>  </a:t>
          </a:r>
          <a:r>
            <a:rPr lang="en-US" sz="2400" dirty="0" err="1"/>
            <a:t>chế</a:t>
          </a:r>
          <a:r>
            <a:rPr lang="en-US" sz="2400" dirty="0"/>
            <a:t> </a:t>
          </a:r>
          <a:r>
            <a:rPr lang="en-US" sz="2400" dirty="0" err="1"/>
            <a:t>độ</a:t>
          </a:r>
          <a:r>
            <a:rPr lang="en-US" sz="2400" dirty="0"/>
            <a:t> </a:t>
          </a:r>
          <a:r>
            <a:rPr lang="en-US" sz="2400" dirty="0" err="1"/>
            <a:t>quân</a:t>
          </a:r>
          <a:r>
            <a:rPr lang="en-US" sz="2400" dirty="0"/>
            <a:t> </a:t>
          </a:r>
          <a:r>
            <a:rPr lang="en-US" sz="2400" dirty="0" err="1"/>
            <a:t>chủ</a:t>
          </a:r>
          <a:r>
            <a:rPr lang="en-US" sz="2400" dirty="0"/>
            <a:t> </a:t>
          </a:r>
          <a:r>
            <a:rPr lang="en-US" sz="2400" dirty="0" err="1"/>
            <a:t>chuyên</a:t>
          </a:r>
          <a:r>
            <a:rPr lang="en-US" sz="2400" dirty="0"/>
            <a:t> </a:t>
          </a:r>
          <a:r>
            <a:rPr lang="en-US" sz="2400" dirty="0" err="1"/>
            <a:t>chế</a:t>
          </a:r>
          <a:r>
            <a:rPr lang="en-US" sz="2400" dirty="0"/>
            <a:t>, </a:t>
          </a:r>
          <a:r>
            <a:rPr lang="en-US" sz="2400" dirty="0" err="1"/>
            <a:t>một</a:t>
          </a:r>
          <a:r>
            <a:rPr lang="en-US" sz="2400" dirty="0"/>
            <a:t> </a:t>
          </a:r>
          <a:r>
            <a:rPr lang="en-US" sz="2400" dirty="0" err="1"/>
            <a:t>nền</a:t>
          </a:r>
          <a:r>
            <a:rPr lang="en-US" sz="2400" dirty="0"/>
            <a:t> </a:t>
          </a:r>
          <a:r>
            <a:rPr lang="en-US" sz="2400" dirty="0" err="1"/>
            <a:t>kinh</a:t>
          </a:r>
          <a:r>
            <a:rPr lang="en-US" sz="2400" dirty="0"/>
            <a:t> </a:t>
          </a:r>
          <a:r>
            <a:rPr lang="en-US" sz="2400" dirty="0" err="1"/>
            <a:t>tế</a:t>
          </a:r>
          <a:r>
            <a:rPr lang="en-US" sz="2400" dirty="0"/>
            <a:t> </a:t>
          </a:r>
          <a:r>
            <a:rPr lang="en-US" sz="2400" dirty="0" err="1"/>
            <a:t>tự</a:t>
          </a:r>
          <a:r>
            <a:rPr lang="en-US" sz="2400" dirty="0"/>
            <a:t> </a:t>
          </a:r>
          <a:r>
            <a:rPr lang="en-US" sz="2400" dirty="0" err="1"/>
            <a:t>chủ</a:t>
          </a:r>
          <a:r>
            <a:rPr lang="en-US" sz="2400" dirty="0"/>
            <a:t>, </a:t>
          </a:r>
          <a:r>
            <a:rPr lang="en-US" sz="2400" dirty="0" err="1"/>
            <a:t>một</a:t>
          </a:r>
          <a:r>
            <a:rPr lang="en-US" sz="2400" dirty="0"/>
            <a:t> </a:t>
          </a:r>
          <a:r>
            <a:rPr lang="en-US" sz="2400" dirty="0" err="1"/>
            <a:t>nền</a:t>
          </a:r>
          <a:r>
            <a:rPr lang="en-US" sz="2400" dirty="0"/>
            <a:t> </a:t>
          </a:r>
          <a:r>
            <a:rPr lang="en-US" sz="2400" dirty="0" err="1"/>
            <a:t>văn</a:t>
          </a:r>
          <a:r>
            <a:rPr lang="en-US" sz="2400" dirty="0"/>
            <a:t> </a:t>
          </a:r>
          <a:r>
            <a:rPr lang="en-US" sz="2400" dirty="0" err="1"/>
            <a:t>hóa</a:t>
          </a:r>
          <a:r>
            <a:rPr lang="en-US" sz="2400" dirty="0"/>
            <a:t> </a:t>
          </a:r>
          <a:r>
            <a:rPr lang="en-US" sz="2400" dirty="0" err="1"/>
            <a:t>đậm</a:t>
          </a:r>
          <a:r>
            <a:rPr lang="en-US" sz="2400" dirty="0"/>
            <a:t> </a:t>
          </a:r>
          <a:r>
            <a:rPr lang="en-US" sz="2400" dirty="0" err="1"/>
            <a:t>đà</a:t>
          </a:r>
          <a:r>
            <a:rPr lang="en-US" sz="2400" dirty="0"/>
            <a:t> </a:t>
          </a:r>
          <a:r>
            <a:rPr lang="en-US" sz="2400" dirty="0" err="1"/>
            <a:t>bản</a:t>
          </a:r>
          <a:r>
            <a:rPr lang="en-US" sz="2400" dirty="0"/>
            <a:t> </a:t>
          </a:r>
          <a:r>
            <a:rPr lang="en-US" sz="2400" dirty="0" err="1"/>
            <a:t>sắc</a:t>
          </a:r>
          <a:r>
            <a:rPr lang="en-US" sz="2400" dirty="0"/>
            <a:t>  </a:t>
          </a:r>
          <a:r>
            <a:rPr lang="en-US" sz="2400" dirty="0" err="1"/>
            <a:t>dân</a:t>
          </a:r>
          <a:r>
            <a:rPr lang="en-US" sz="2400" dirty="0"/>
            <a:t> </a:t>
          </a:r>
          <a:r>
            <a:rPr lang="en-US" sz="2400" dirty="0" err="1"/>
            <a:t>tộc</a:t>
          </a:r>
          <a:r>
            <a:rPr lang="en-US" sz="2400" dirty="0"/>
            <a:t>, </a:t>
          </a:r>
          <a:r>
            <a:rPr lang="en-US" sz="2400" dirty="0" err="1"/>
            <a:t>lại</a:t>
          </a:r>
          <a:r>
            <a:rPr lang="en-US" sz="2400" dirty="0"/>
            <a:t> </a:t>
          </a:r>
          <a:r>
            <a:rPr lang="en-US" sz="2400" dirty="0" err="1"/>
            <a:t>vừa</a:t>
          </a:r>
          <a:r>
            <a:rPr lang="en-US" sz="2400" dirty="0"/>
            <a:t> </a:t>
          </a:r>
          <a:r>
            <a:rPr lang="en-US" sz="2400" dirty="0" err="1"/>
            <a:t>phải</a:t>
          </a:r>
          <a:r>
            <a:rPr lang="en-US" sz="2400" dirty="0"/>
            <a:t> </a:t>
          </a:r>
          <a:r>
            <a:rPr lang="en-US" sz="2400" dirty="0" err="1"/>
            <a:t>đấu</a:t>
          </a:r>
          <a:r>
            <a:rPr lang="en-US" sz="2400" dirty="0"/>
            <a:t> </a:t>
          </a:r>
          <a:r>
            <a:rPr lang="en-US" sz="2400" dirty="0" err="1"/>
            <a:t>tranh</a:t>
          </a:r>
          <a:r>
            <a:rPr lang="en-US" sz="2400" dirty="0"/>
            <a:t> </a:t>
          </a:r>
          <a:r>
            <a:rPr lang="en-US" sz="2400" dirty="0" err="1"/>
            <a:t>chống</a:t>
          </a:r>
          <a:r>
            <a:rPr lang="en-US" sz="2400" dirty="0"/>
            <a:t> </a:t>
          </a:r>
          <a:r>
            <a:rPr lang="en-US" sz="2400" dirty="0" err="1"/>
            <a:t>ngoại</a:t>
          </a:r>
          <a:r>
            <a:rPr lang="en-US" sz="2400" dirty="0"/>
            <a:t> </a:t>
          </a:r>
          <a:r>
            <a:rPr lang="en-US" sz="2400" dirty="0" err="1"/>
            <a:t>xâm</a:t>
          </a:r>
          <a:endParaRPr lang="en-US" sz="2400" dirty="0"/>
        </a:p>
      </dgm:t>
    </dgm:pt>
    <dgm:pt modelId="{2A3E8A3E-C4F6-46FC-A1B4-E2D53907588E}" type="parTrans" cxnId="{6AAF47A0-0EF0-41DC-B749-FC3A4FB65745}">
      <dgm:prSet/>
      <dgm:spPr/>
      <dgm:t>
        <a:bodyPr/>
        <a:lstStyle/>
        <a:p>
          <a:endParaRPr lang="en-US"/>
        </a:p>
      </dgm:t>
    </dgm:pt>
    <dgm:pt modelId="{09C4C40F-FC6C-465B-8FE3-AEA253CCB4A1}" type="sibTrans" cxnId="{6AAF47A0-0EF0-41DC-B749-FC3A4FB65745}">
      <dgm:prSet/>
      <dgm:spPr/>
      <dgm:t>
        <a:bodyPr/>
        <a:lstStyle/>
        <a:p>
          <a:endParaRPr lang="en-US"/>
        </a:p>
      </dgm:t>
    </dgm:pt>
    <dgm:pt modelId="{690FBAC9-307C-47B9-9372-B4C60379F360}" type="pres">
      <dgm:prSet presAssocID="{E61CA209-8D0C-48FE-9D8D-E8E3D93D1106}" presName="Name0" presStyleCnt="0">
        <dgm:presLayoutVars>
          <dgm:dir/>
          <dgm:animLvl val="lvl"/>
          <dgm:resizeHandles val="exact"/>
        </dgm:presLayoutVars>
      </dgm:prSet>
      <dgm:spPr/>
    </dgm:pt>
    <dgm:pt modelId="{BFD4993B-BB87-461A-B767-96893C01F362}" type="pres">
      <dgm:prSet presAssocID="{8F0669E1-9BD5-4F9F-8D93-91BAB3853FB6}" presName="linNode" presStyleCnt="0"/>
      <dgm:spPr/>
    </dgm:pt>
    <dgm:pt modelId="{295D6D74-F286-42F2-8696-E01A633AC222}" type="pres">
      <dgm:prSet presAssocID="{8F0669E1-9BD5-4F9F-8D93-91BAB3853FB6}" presName="parentText" presStyleLbl="node1" presStyleIdx="0" presStyleCnt="1" custScaleX="59339" custLinFactNeighborX="-14325" custLinFactNeighborY="-170">
        <dgm:presLayoutVars>
          <dgm:chMax val="1"/>
          <dgm:bulletEnabled val="1"/>
        </dgm:presLayoutVars>
      </dgm:prSet>
      <dgm:spPr/>
    </dgm:pt>
    <dgm:pt modelId="{40108996-427B-4CF6-9FFF-50659008A941}" type="pres">
      <dgm:prSet presAssocID="{8F0669E1-9BD5-4F9F-8D93-91BAB3853FB6}" presName="descendantText" presStyleLbl="alignAccFollowNode1" presStyleIdx="0" presStyleCnt="1" custScaleX="119348">
        <dgm:presLayoutVars>
          <dgm:bulletEnabled val="1"/>
        </dgm:presLayoutVars>
      </dgm:prSet>
      <dgm:spPr/>
    </dgm:pt>
  </dgm:ptLst>
  <dgm:cxnLst>
    <dgm:cxn modelId="{50786404-FD01-43F4-8B54-038BA5D97006}" srcId="{8F0669E1-9BD5-4F9F-8D93-91BAB3853FB6}" destId="{90870E3E-2964-4B38-A60A-EC0B242ABBDB}" srcOrd="1" destOrd="0" parTransId="{087FFCC8-E6FB-4685-BD01-E74F48F36DD9}" sibTransId="{EEE1BD2D-F96D-4919-BDD5-B14463555849}"/>
    <dgm:cxn modelId="{A1C2031A-5E36-4838-A9AD-C9177E6A9863}" type="presOf" srcId="{E61CA209-8D0C-48FE-9D8D-E8E3D93D1106}" destId="{690FBAC9-307C-47B9-9372-B4C60379F360}" srcOrd="0" destOrd="0" presId="urn:microsoft.com/office/officeart/2005/8/layout/vList5"/>
    <dgm:cxn modelId="{39BB4569-7BB5-4608-A80B-F331450A2C1F}" type="presOf" srcId="{8F0669E1-9BD5-4F9F-8D93-91BAB3853FB6}" destId="{295D6D74-F286-42F2-8696-E01A633AC222}" srcOrd="0" destOrd="0" presId="urn:microsoft.com/office/officeart/2005/8/layout/vList5"/>
    <dgm:cxn modelId="{9E399078-A215-4CA5-968C-AAA91D38BEE3}" type="presOf" srcId="{90870E3E-2964-4B38-A60A-EC0B242ABBDB}" destId="{40108996-427B-4CF6-9FFF-50659008A941}" srcOrd="0" destOrd="1" presId="urn:microsoft.com/office/officeart/2005/8/layout/vList5"/>
    <dgm:cxn modelId="{6AAF47A0-0EF0-41DC-B749-FC3A4FB65745}" srcId="{8F0669E1-9BD5-4F9F-8D93-91BAB3853FB6}" destId="{E2DD28E7-5949-4A08-BDCA-C69AD7D1447E}" srcOrd="0" destOrd="0" parTransId="{2A3E8A3E-C4F6-46FC-A1B4-E2D53907588E}" sibTransId="{09C4C40F-FC6C-465B-8FE3-AEA253CCB4A1}"/>
    <dgm:cxn modelId="{A1C80AC5-7F20-446B-AD1A-B85DA2E9A2F9}" type="presOf" srcId="{AA151E50-E2D1-4E8B-86CE-1F0E5C57011E}" destId="{40108996-427B-4CF6-9FFF-50659008A941}" srcOrd="0" destOrd="2" presId="urn:microsoft.com/office/officeart/2005/8/layout/vList5"/>
    <dgm:cxn modelId="{71E928E0-CEAA-451B-B467-F110CD3EA5F5}" srcId="{E61CA209-8D0C-48FE-9D8D-E8E3D93D1106}" destId="{8F0669E1-9BD5-4F9F-8D93-91BAB3853FB6}" srcOrd="0" destOrd="0" parTransId="{DEDB75D0-3193-432F-8D21-DDD7B657C71D}" sibTransId="{4CB20B21-A3DB-4EF3-A889-E32F811EAF1E}"/>
    <dgm:cxn modelId="{5FD796EF-A924-4EE4-94EE-8CEAC2364B37}" type="presOf" srcId="{E2DD28E7-5949-4A08-BDCA-C69AD7D1447E}" destId="{40108996-427B-4CF6-9FFF-50659008A941}" srcOrd="0" destOrd="0" presId="urn:microsoft.com/office/officeart/2005/8/layout/vList5"/>
    <dgm:cxn modelId="{310FE1FB-E55E-4382-8807-EA22D3A4CBAD}" srcId="{8F0669E1-9BD5-4F9F-8D93-91BAB3853FB6}" destId="{AA151E50-E2D1-4E8B-86CE-1F0E5C57011E}" srcOrd="2" destOrd="0" parTransId="{097BEEE7-EDB7-4F4A-8DC6-4C989DBD2FA6}" sibTransId="{4F7FD941-E42D-4B9E-99D7-81D1EB7C65B3}"/>
    <dgm:cxn modelId="{3FD97B8E-B46D-4D1C-8EBE-DA66B2F3E3FC}" type="presParOf" srcId="{690FBAC9-307C-47B9-9372-B4C60379F360}" destId="{BFD4993B-BB87-461A-B767-96893C01F362}" srcOrd="0" destOrd="0" presId="urn:microsoft.com/office/officeart/2005/8/layout/vList5"/>
    <dgm:cxn modelId="{F72F4B60-CB49-4D78-ABBF-F5DE87CD1C3D}" type="presParOf" srcId="{BFD4993B-BB87-461A-B767-96893C01F362}" destId="{295D6D74-F286-42F2-8696-E01A633AC222}" srcOrd="0" destOrd="0" presId="urn:microsoft.com/office/officeart/2005/8/layout/vList5"/>
    <dgm:cxn modelId="{5CB9231E-76A7-43B0-AA2B-C82DEB6F0CF5}" type="presParOf" srcId="{BFD4993B-BB87-461A-B767-96893C01F362}" destId="{40108996-427B-4CF6-9FFF-50659008A941}" srcOrd="1" destOrd="0" presId="urn:microsoft.com/office/officeart/2005/8/layout/vList5"/>
  </dgm:cxnLst>
  <dgm:bg>
    <a:solidFill>
      <a:schemeClr val="accent1">
        <a:lumMod val="5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36374BC0-5D2B-4EAF-9297-EC704BD9C6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9CE026-2CDB-4FF7-984A-2B26A9C29FD1}">
      <dgm:prSet phldrT="[Text]" custT="1"/>
      <dgm:spPr>
        <a:solidFill>
          <a:srgbClr val="660033"/>
        </a:solidFill>
      </dgm:spPr>
      <dgm:t>
        <a:bodyPr/>
        <a:lstStyle/>
        <a:p>
          <a:r>
            <a:rPr lang="en-US" sz="3200" b="1" dirty="0"/>
            <a:t>3.11. </a:t>
          </a:r>
          <a:r>
            <a:rPr lang="en-US" sz="3200" b="1" dirty="0" err="1"/>
            <a:t>Sự</a:t>
          </a:r>
          <a:r>
            <a:rPr lang="en-US" sz="3200" b="1" dirty="0"/>
            <a:t> </a:t>
          </a:r>
          <a:r>
            <a:rPr lang="en-US" sz="3200" b="1" dirty="0" err="1"/>
            <a:t>sụp</a:t>
          </a:r>
          <a:r>
            <a:rPr lang="en-US" sz="3200" b="1" dirty="0"/>
            <a:t> </a:t>
          </a:r>
          <a:r>
            <a:rPr lang="en-US" sz="3200" b="1" dirty="0" err="1"/>
            <a:t>đổ</a:t>
          </a:r>
          <a:r>
            <a:rPr lang="en-US" sz="3200" b="1" dirty="0"/>
            <a:t> </a:t>
          </a:r>
          <a:r>
            <a:rPr lang="en-US" sz="3200" b="1" dirty="0" err="1"/>
            <a:t>của</a:t>
          </a:r>
          <a:r>
            <a:rPr lang="en-US" sz="3200" b="1" dirty="0"/>
            <a:t> </a:t>
          </a:r>
          <a:r>
            <a:rPr lang="en-US" sz="3200" b="1" dirty="0" err="1"/>
            <a:t>nhà</a:t>
          </a:r>
          <a:r>
            <a:rPr lang="en-US" sz="3200" b="1" dirty="0"/>
            <a:t> </a:t>
          </a:r>
          <a:r>
            <a:rPr lang="en-US" sz="3200" b="1" dirty="0" err="1"/>
            <a:t>nước</a:t>
          </a:r>
          <a:r>
            <a:rPr lang="en-US" sz="3200" b="1" dirty="0"/>
            <a:t> </a:t>
          </a:r>
          <a:r>
            <a:rPr lang="en-US" sz="3200" b="1" dirty="0" err="1"/>
            <a:t>phong</a:t>
          </a:r>
          <a:r>
            <a:rPr lang="en-US" sz="3200" b="1" dirty="0"/>
            <a:t> </a:t>
          </a:r>
          <a:r>
            <a:rPr lang="en-US" sz="3200" b="1" dirty="0" err="1"/>
            <a:t>kiến</a:t>
          </a:r>
          <a:endParaRPr lang="en-US" sz="3200" dirty="0"/>
        </a:p>
      </dgm:t>
    </dgm:pt>
    <dgm:pt modelId="{3EB06D2A-5D4B-442D-B331-5A6B41059893}" type="parTrans" cxnId="{2FAEAF78-8FAB-497B-9E91-80DC9A1496BF}">
      <dgm:prSet/>
      <dgm:spPr/>
      <dgm:t>
        <a:bodyPr/>
        <a:lstStyle/>
        <a:p>
          <a:endParaRPr lang="en-US" sz="3200"/>
        </a:p>
      </dgm:t>
    </dgm:pt>
    <dgm:pt modelId="{3D2C9ECE-67E3-4683-A03C-FFF062361E29}" type="sibTrans" cxnId="{2FAEAF78-8FAB-497B-9E91-80DC9A1496BF}">
      <dgm:prSet/>
      <dgm:spPr/>
      <dgm:t>
        <a:bodyPr/>
        <a:lstStyle/>
        <a:p>
          <a:endParaRPr lang="en-US" sz="3200"/>
        </a:p>
      </dgm:t>
    </dgm:pt>
    <dgm:pt modelId="{1E66EAAE-EEA2-4905-8FA9-3053E5031620}">
      <dgm:prSet phldrT="[Text]" custT="1"/>
      <dgm:spPr/>
      <dgm:t>
        <a:bodyPr/>
        <a:lstStyle/>
        <a:p>
          <a:r>
            <a:rPr lang="en-US" sz="3200" dirty="0" err="1"/>
            <a:t>Xã</a:t>
          </a:r>
          <a:r>
            <a:rPr lang="en-US" sz="3200" dirty="0"/>
            <a:t> </a:t>
          </a:r>
          <a:r>
            <a:rPr lang="en-US" sz="3200" dirty="0" err="1"/>
            <a:t>hội</a:t>
          </a:r>
          <a:r>
            <a:rPr lang="en-US" sz="3200" dirty="0"/>
            <a:t>: </a:t>
          </a:r>
          <a:r>
            <a:rPr lang="en-US" sz="3200" dirty="0" err="1"/>
            <a:t>khủng</a:t>
          </a:r>
          <a:r>
            <a:rPr lang="en-US" sz="3200" dirty="0"/>
            <a:t> </a:t>
          </a:r>
          <a:r>
            <a:rPr lang="en-US" sz="3200" dirty="0" err="1"/>
            <a:t>hoảng</a:t>
          </a:r>
          <a:r>
            <a:rPr lang="en-US" sz="3200" dirty="0"/>
            <a:t> </a:t>
          </a:r>
          <a:r>
            <a:rPr lang="en-US" sz="3200" dirty="0" err="1"/>
            <a:t>trầm</a:t>
          </a:r>
          <a:r>
            <a:rPr lang="en-US" sz="3200" dirty="0"/>
            <a:t> </a:t>
          </a:r>
          <a:r>
            <a:rPr lang="en-US" sz="3200" dirty="0" err="1"/>
            <a:t>trọng</a:t>
          </a:r>
          <a:r>
            <a:rPr lang="en-US" sz="3200" dirty="0"/>
            <a:t>, </a:t>
          </a:r>
          <a:r>
            <a:rPr lang="en-US" sz="3200" dirty="0" err="1"/>
            <a:t>mâu</a:t>
          </a:r>
          <a:r>
            <a:rPr lang="en-US" sz="3200" dirty="0"/>
            <a:t> </a:t>
          </a:r>
          <a:r>
            <a:rPr lang="en-US" sz="3200" dirty="0" err="1"/>
            <a:t>thuẫn</a:t>
          </a:r>
          <a:r>
            <a:rPr lang="en-US" sz="3200" dirty="0"/>
            <a:t> </a:t>
          </a:r>
          <a:r>
            <a:rPr lang="en-US" sz="3200" dirty="0" err="1"/>
            <a:t>ngày</a:t>
          </a:r>
          <a:r>
            <a:rPr lang="en-US" sz="3200" dirty="0"/>
            <a:t> </a:t>
          </a:r>
          <a:r>
            <a:rPr lang="en-US" sz="3200" dirty="0" err="1"/>
            <a:t>càng</a:t>
          </a:r>
          <a:r>
            <a:rPr lang="en-US" sz="3200" dirty="0"/>
            <a:t> </a:t>
          </a:r>
          <a:r>
            <a:rPr lang="en-US" sz="3200" dirty="0" err="1"/>
            <a:t>sâu</a:t>
          </a:r>
          <a:r>
            <a:rPr lang="en-US" sz="3200" dirty="0"/>
            <a:t> </a:t>
          </a:r>
          <a:r>
            <a:rPr lang="en-US" sz="3200" dirty="0" err="1"/>
            <a:t>sắc</a:t>
          </a:r>
          <a:endParaRPr lang="en-US" sz="3200" dirty="0"/>
        </a:p>
      </dgm:t>
    </dgm:pt>
    <dgm:pt modelId="{B1160320-1467-42AF-999A-10F58E09163E}" type="parTrans" cxnId="{09AFF226-F2E5-49D1-A913-88ABD03C31BC}">
      <dgm:prSet/>
      <dgm:spPr/>
      <dgm:t>
        <a:bodyPr/>
        <a:lstStyle/>
        <a:p>
          <a:endParaRPr lang="en-US" sz="3200"/>
        </a:p>
      </dgm:t>
    </dgm:pt>
    <dgm:pt modelId="{805CE678-8998-44BC-B464-8FDB77ABBFAC}" type="sibTrans" cxnId="{09AFF226-F2E5-49D1-A913-88ABD03C31BC}">
      <dgm:prSet/>
      <dgm:spPr/>
      <dgm:t>
        <a:bodyPr/>
        <a:lstStyle/>
        <a:p>
          <a:endParaRPr lang="en-US" sz="3200"/>
        </a:p>
      </dgm:t>
    </dgm:pt>
    <dgm:pt modelId="{D80B0B32-18C1-4E09-9FA0-1BFD758D7CAD}">
      <dgm:prSet phldrT="[Text]" custT="1"/>
      <dgm:spPr/>
      <dgm:t>
        <a:bodyPr/>
        <a:lstStyle/>
        <a:p>
          <a:r>
            <a:rPr lang="en-US" sz="3200" dirty="0" err="1"/>
            <a:t>Trong</a:t>
          </a:r>
          <a:r>
            <a:rPr lang="en-US" sz="3200" dirty="0"/>
            <a:t> </a:t>
          </a:r>
          <a:r>
            <a:rPr lang="en-US" sz="3200" dirty="0" err="1"/>
            <a:t>khoảng</a:t>
          </a:r>
          <a:r>
            <a:rPr lang="en-US" sz="3200" dirty="0"/>
            <a:t> 50 </a:t>
          </a:r>
          <a:r>
            <a:rPr lang="en-US" sz="3200" dirty="0" err="1"/>
            <a:t>năm</a:t>
          </a:r>
          <a:r>
            <a:rPr lang="en-US" sz="3200" dirty="0"/>
            <a:t> </a:t>
          </a:r>
          <a:r>
            <a:rPr lang="en-US" sz="3200" dirty="0" err="1"/>
            <a:t>đầu</a:t>
          </a:r>
          <a:r>
            <a:rPr lang="en-US" sz="3200" dirty="0"/>
            <a:t> </a:t>
          </a:r>
          <a:r>
            <a:rPr lang="en-US" sz="3200" dirty="0" err="1"/>
            <a:t>thế</a:t>
          </a:r>
          <a:r>
            <a:rPr lang="en-US" sz="3200" dirty="0"/>
            <a:t> </a:t>
          </a:r>
          <a:r>
            <a:rPr lang="en-US" sz="3200" dirty="0" err="1"/>
            <a:t>kỷ</a:t>
          </a:r>
          <a:r>
            <a:rPr lang="en-US" sz="3200" dirty="0"/>
            <a:t> XIX (1802 - 1855), </a:t>
          </a:r>
          <a:r>
            <a:rPr lang="en-US" sz="3200" dirty="0" err="1"/>
            <a:t>đã</a:t>
          </a:r>
          <a:r>
            <a:rPr lang="en-US" sz="3200" dirty="0"/>
            <a:t> </a:t>
          </a:r>
          <a:r>
            <a:rPr lang="en-US" sz="3200" dirty="0" err="1"/>
            <a:t>nổ</a:t>
          </a:r>
          <a:r>
            <a:rPr lang="en-US" sz="3200" dirty="0"/>
            <a:t> ra </a:t>
          </a:r>
          <a:r>
            <a:rPr lang="en-US" sz="3200" dirty="0" err="1"/>
            <a:t>khoảng</a:t>
          </a:r>
          <a:r>
            <a:rPr lang="en-US" sz="3200" dirty="0"/>
            <a:t> 500 </a:t>
          </a:r>
          <a:r>
            <a:rPr lang="en-US" sz="3200" dirty="0" err="1"/>
            <a:t>cuộc</a:t>
          </a:r>
          <a:r>
            <a:rPr lang="en-US" sz="3200" dirty="0"/>
            <a:t> </a:t>
          </a:r>
          <a:r>
            <a:rPr lang="en-US" sz="3200" dirty="0" err="1"/>
            <a:t>khởi</a:t>
          </a:r>
          <a:r>
            <a:rPr lang="en-US" sz="3200" dirty="0"/>
            <a:t> </a:t>
          </a:r>
          <a:r>
            <a:rPr lang="en-US" sz="3200" dirty="0" err="1"/>
            <a:t>nghĩa</a:t>
          </a:r>
          <a:r>
            <a:rPr lang="en-US" sz="3200" dirty="0"/>
            <a:t> </a:t>
          </a:r>
          <a:r>
            <a:rPr lang="en-US" sz="3200" dirty="0" err="1"/>
            <a:t>lớn</a:t>
          </a:r>
          <a:r>
            <a:rPr lang="en-US" sz="3200" dirty="0"/>
            <a:t> </a:t>
          </a:r>
          <a:r>
            <a:rPr lang="en-US" sz="3200" dirty="0" err="1"/>
            <a:t>nhỏ</a:t>
          </a:r>
          <a:br>
            <a:rPr lang="vi-VN" sz="3200" b="0" i="0" dirty="0"/>
          </a:br>
          <a:br>
            <a:rPr lang="vi-VN" sz="3200" b="0" i="0" dirty="0"/>
          </a:br>
          <a:endParaRPr lang="en-US" sz="3200" dirty="0"/>
        </a:p>
      </dgm:t>
    </dgm:pt>
    <dgm:pt modelId="{78E90915-6214-4D46-80E5-E1D63EC6A445}" type="parTrans" cxnId="{4B5E23C9-FF0C-4B66-92E5-7EDD797B6351}">
      <dgm:prSet/>
      <dgm:spPr/>
      <dgm:t>
        <a:bodyPr/>
        <a:lstStyle/>
        <a:p>
          <a:endParaRPr lang="en-US" sz="3200"/>
        </a:p>
      </dgm:t>
    </dgm:pt>
    <dgm:pt modelId="{3688F4DC-E951-4083-AC10-148151602249}" type="sibTrans" cxnId="{4B5E23C9-FF0C-4B66-92E5-7EDD797B6351}">
      <dgm:prSet/>
      <dgm:spPr/>
      <dgm:t>
        <a:bodyPr/>
        <a:lstStyle/>
        <a:p>
          <a:endParaRPr lang="en-US" sz="3200"/>
        </a:p>
      </dgm:t>
    </dgm:pt>
    <dgm:pt modelId="{090AD04D-FD35-4068-B13B-3595C3E5A865}" type="pres">
      <dgm:prSet presAssocID="{36374BC0-5D2B-4EAF-9297-EC704BD9C668}" presName="linear" presStyleCnt="0">
        <dgm:presLayoutVars>
          <dgm:animLvl val="lvl"/>
          <dgm:resizeHandles val="exact"/>
        </dgm:presLayoutVars>
      </dgm:prSet>
      <dgm:spPr/>
    </dgm:pt>
    <dgm:pt modelId="{C512E93D-49B3-4E27-A727-7C22DBD66146}" type="pres">
      <dgm:prSet presAssocID="{8D9CE026-2CDB-4FF7-984A-2B26A9C29FD1}" presName="parentText" presStyleLbl="node1" presStyleIdx="0" presStyleCnt="1">
        <dgm:presLayoutVars>
          <dgm:chMax val="0"/>
          <dgm:bulletEnabled val="1"/>
        </dgm:presLayoutVars>
      </dgm:prSet>
      <dgm:spPr/>
    </dgm:pt>
    <dgm:pt modelId="{EBDFA30A-B0B9-443D-B7C5-6F4FC036F44B}" type="pres">
      <dgm:prSet presAssocID="{8D9CE026-2CDB-4FF7-984A-2B26A9C29FD1}" presName="childText" presStyleLbl="revTx" presStyleIdx="0" presStyleCnt="1">
        <dgm:presLayoutVars>
          <dgm:bulletEnabled val="1"/>
        </dgm:presLayoutVars>
      </dgm:prSet>
      <dgm:spPr/>
    </dgm:pt>
  </dgm:ptLst>
  <dgm:cxnLst>
    <dgm:cxn modelId="{09AFF226-F2E5-49D1-A913-88ABD03C31BC}" srcId="{8D9CE026-2CDB-4FF7-984A-2B26A9C29FD1}" destId="{1E66EAAE-EEA2-4905-8FA9-3053E5031620}" srcOrd="0" destOrd="0" parTransId="{B1160320-1467-42AF-999A-10F58E09163E}" sibTransId="{805CE678-8998-44BC-B464-8FDB77ABBFAC}"/>
    <dgm:cxn modelId="{23F6D53C-80E8-42F8-A048-1D761C19DD1F}" type="presOf" srcId="{36374BC0-5D2B-4EAF-9297-EC704BD9C668}" destId="{090AD04D-FD35-4068-B13B-3595C3E5A865}" srcOrd="0" destOrd="0" presId="urn:microsoft.com/office/officeart/2005/8/layout/vList2"/>
    <dgm:cxn modelId="{2FAEAF78-8FAB-497B-9E91-80DC9A1496BF}" srcId="{36374BC0-5D2B-4EAF-9297-EC704BD9C668}" destId="{8D9CE026-2CDB-4FF7-984A-2B26A9C29FD1}" srcOrd="0" destOrd="0" parTransId="{3EB06D2A-5D4B-442D-B331-5A6B41059893}" sibTransId="{3D2C9ECE-67E3-4683-A03C-FFF062361E29}"/>
    <dgm:cxn modelId="{7EE711A6-F54C-45F0-B56F-171D6D7DE65E}" type="presOf" srcId="{1E66EAAE-EEA2-4905-8FA9-3053E5031620}" destId="{EBDFA30A-B0B9-443D-B7C5-6F4FC036F44B}" srcOrd="0" destOrd="0" presId="urn:microsoft.com/office/officeart/2005/8/layout/vList2"/>
    <dgm:cxn modelId="{4B5E23C9-FF0C-4B66-92E5-7EDD797B6351}" srcId="{8D9CE026-2CDB-4FF7-984A-2B26A9C29FD1}" destId="{D80B0B32-18C1-4E09-9FA0-1BFD758D7CAD}" srcOrd="1" destOrd="0" parTransId="{78E90915-6214-4D46-80E5-E1D63EC6A445}" sibTransId="{3688F4DC-E951-4083-AC10-148151602249}"/>
    <dgm:cxn modelId="{9BAE12CE-68EB-47B1-AAA1-F6D80D365562}" type="presOf" srcId="{D80B0B32-18C1-4E09-9FA0-1BFD758D7CAD}" destId="{EBDFA30A-B0B9-443D-B7C5-6F4FC036F44B}" srcOrd="0" destOrd="1" presId="urn:microsoft.com/office/officeart/2005/8/layout/vList2"/>
    <dgm:cxn modelId="{46A68FCF-D4BA-4D86-9D9B-F1AE2C82B54D}" type="presOf" srcId="{8D9CE026-2CDB-4FF7-984A-2B26A9C29FD1}" destId="{C512E93D-49B3-4E27-A727-7C22DBD66146}" srcOrd="0" destOrd="0" presId="urn:microsoft.com/office/officeart/2005/8/layout/vList2"/>
    <dgm:cxn modelId="{29DF24A6-F035-4E22-B13D-081B7E62F0DC}" type="presParOf" srcId="{090AD04D-FD35-4068-B13B-3595C3E5A865}" destId="{C512E93D-49B3-4E27-A727-7C22DBD66146}" srcOrd="0" destOrd="0" presId="urn:microsoft.com/office/officeart/2005/8/layout/vList2"/>
    <dgm:cxn modelId="{3C2F067F-9FB5-4C78-A525-0C4AD06508B3}" type="presParOf" srcId="{090AD04D-FD35-4068-B13B-3595C3E5A865}" destId="{EBDFA30A-B0B9-443D-B7C5-6F4FC036F44B}" srcOrd="1" destOrd="0" presId="urn:microsoft.com/office/officeart/2005/8/layout/vList2"/>
  </dgm:cxnLst>
  <dgm:bg>
    <a:solidFill>
      <a:schemeClr val="accent4">
        <a:lumMod val="40000"/>
        <a:lumOff val="6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9FFFEC59-B4DB-400A-8C3C-A52CDE7EEC89}"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5B1AF6F2-F242-404C-B9E6-44A669A9861E}">
      <dgm:prSet phldrT="[Text]" custT="1"/>
      <dgm:spPr/>
      <dgm:t>
        <a:bodyPr/>
        <a:lstStyle/>
        <a:p>
          <a:r>
            <a:rPr lang="en-US" sz="2800" b="1" dirty="0" err="1"/>
            <a:t>Việt</a:t>
          </a:r>
          <a:r>
            <a:rPr lang="en-US" sz="2800" b="1" dirty="0"/>
            <a:t> Nam </a:t>
          </a:r>
          <a:r>
            <a:rPr lang="en-US" sz="2800" b="1" dirty="0" err="1"/>
            <a:t>nửa</a:t>
          </a:r>
          <a:r>
            <a:rPr lang="en-US" sz="2800" b="1" dirty="0"/>
            <a:t> </a:t>
          </a:r>
          <a:r>
            <a:rPr lang="en-US" sz="2800" b="1" dirty="0" err="1"/>
            <a:t>cuối</a:t>
          </a:r>
          <a:r>
            <a:rPr lang="en-US" sz="2800" b="1" dirty="0"/>
            <a:t> </a:t>
          </a:r>
          <a:r>
            <a:rPr lang="en-US" sz="2800" b="1" dirty="0" err="1"/>
            <a:t>thế</a:t>
          </a:r>
          <a:r>
            <a:rPr lang="en-US" sz="2800" b="1" dirty="0"/>
            <a:t> </a:t>
          </a:r>
          <a:r>
            <a:rPr lang="en-US" sz="2800" b="1" dirty="0" err="1"/>
            <a:t>kỉ</a:t>
          </a:r>
          <a:r>
            <a:rPr lang="en-US" sz="2800" b="1" dirty="0"/>
            <a:t> XIX</a:t>
          </a:r>
          <a:endParaRPr lang="en-US" sz="2800" dirty="0"/>
        </a:p>
      </dgm:t>
    </dgm:pt>
    <dgm:pt modelId="{4B36EE30-5B36-4148-AE96-5DB503A48C5A}" type="parTrans" cxnId="{3418ED4F-DFCF-4290-949B-B331901E94A5}">
      <dgm:prSet/>
      <dgm:spPr/>
      <dgm:t>
        <a:bodyPr/>
        <a:lstStyle/>
        <a:p>
          <a:endParaRPr lang="en-US" sz="2800"/>
        </a:p>
      </dgm:t>
    </dgm:pt>
    <dgm:pt modelId="{F6B7428A-CF63-4A0A-B7B3-AE1E2F537925}" type="sibTrans" cxnId="{3418ED4F-DFCF-4290-949B-B331901E94A5}">
      <dgm:prSet/>
      <dgm:spPr/>
      <dgm:t>
        <a:bodyPr/>
        <a:lstStyle/>
        <a:p>
          <a:endParaRPr lang="en-US" sz="2800"/>
        </a:p>
      </dgm:t>
    </dgm:pt>
    <dgm:pt modelId="{C2CA893F-DB54-4E83-842E-73EB226A1D9D}">
      <dgm:prSet phldrT="[Text]" custT="1"/>
      <dgm:spPr/>
      <dgm:t>
        <a:bodyPr/>
        <a:lstStyle/>
        <a:p>
          <a:pPr algn="just"/>
          <a:r>
            <a:rPr lang="en-US" sz="2800" b="0" dirty="0" err="1">
              <a:solidFill>
                <a:srgbClr val="FF0000"/>
              </a:solidFill>
              <a:effectLst/>
              <a:latin typeface="Times New Roman" panose="02020603050405020304" pitchFamily="18" charset="0"/>
              <a:ea typeface="Times New Roman" panose="02020603050405020304" pitchFamily="18" charset="0"/>
            </a:rPr>
            <a:t>Sau</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đó</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mở</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rộng</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chiến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spc="-25" dirty="0" err="1">
              <a:solidFill>
                <a:srgbClr val="FF0000"/>
              </a:solidFill>
              <a:effectLst/>
              <a:latin typeface="Times New Roman" panose="02020603050405020304" pitchFamily="18" charset="0"/>
              <a:ea typeface="Times New Roman" panose="02020603050405020304" pitchFamily="18" charset="0"/>
            </a:rPr>
            <a:t>sự</a:t>
          </a:r>
          <a:r>
            <a:rPr lang="en-US" sz="2800" b="0" spc="-25"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ra</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toàn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Gia</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Định</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chiếm</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Định</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Tường</a:t>
          </a:r>
          <a:r>
            <a:rPr lang="en-US" sz="2800" b="0" dirty="0">
              <a:solidFill>
                <a:srgbClr val="FF0000"/>
              </a:solidFill>
              <a:effectLst/>
              <a:latin typeface="Times New Roman" panose="02020603050405020304" pitchFamily="18" charset="0"/>
              <a:ea typeface="Times New Roman" panose="02020603050405020304" pitchFamily="18" charset="0"/>
            </a:rPr>
            <a:t> (4. 1861), </a:t>
          </a:r>
          <a:r>
            <a:rPr lang="en-US" sz="2800" b="0" dirty="0" err="1">
              <a:solidFill>
                <a:srgbClr val="FF0000"/>
              </a:solidFill>
              <a:effectLst/>
              <a:latin typeface="Times New Roman" panose="02020603050405020304" pitchFamily="18" charset="0"/>
              <a:ea typeface="Times New Roman" panose="02020603050405020304" pitchFamily="18" charset="0"/>
            </a:rPr>
            <a:t>Biên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Hòa</a:t>
          </a:r>
          <a:r>
            <a:rPr lang="en-US" sz="2800" b="0" dirty="0">
              <a:solidFill>
                <a:srgbClr val="FF0000"/>
              </a:solidFill>
              <a:effectLst/>
              <a:latin typeface="Times New Roman" panose="02020603050405020304" pitchFamily="18" charset="0"/>
              <a:ea typeface="Times New Roman" panose="02020603050405020304" pitchFamily="18" charset="0"/>
            </a:rPr>
            <a:t> (12. 1861), </a:t>
          </a:r>
          <a:r>
            <a:rPr lang="en-US" sz="2800" b="0" dirty="0" err="1">
              <a:solidFill>
                <a:srgbClr val="FF0000"/>
              </a:solidFill>
              <a:effectLst/>
              <a:latin typeface="Times New Roman" panose="02020603050405020304" pitchFamily="18" charset="0"/>
              <a:ea typeface="Times New Roman" panose="02020603050405020304" pitchFamily="18" charset="0"/>
            </a:rPr>
            <a:t>Vĩnh</a:t>
          </a:r>
          <a:r>
            <a:rPr lang="en-US" sz="2800" b="0" dirty="0">
              <a:solidFill>
                <a:srgbClr val="FF0000"/>
              </a:solidFill>
              <a:effectLst/>
              <a:latin typeface="Times New Roman" panose="02020603050405020304" pitchFamily="18" charset="0"/>
              <a:ea typeface="Times New Roman" panose="02020603050405020304" pitchFamily="18" charset="0"/>
            </a:rPr>
            <a:t> Long (3/1862)</a:t>
          </a:r>
          <a:endParaRPr lang="en-US" sz="2800" b="0" dirty="0"/>
        </a:p>
      </dgm:t>
    </dgm:pt>
    <dgm:pt modelId="{8D9BFE80-EA58-41FF-BCD8-B7409C5E67E1}" type="parTrans" cxnId="{A3C67904-DFE1-404F-8131-F1C49F1A7660}">
      <dgm:prSet/>
      <dgm:spPr/>
      <dgm:t>
        <a:bodyPr/>
        <a:lstStyle/>
        <a:p>
          <a:endParaRPr lang="en-US" sz="2800"/>
        </a:p>
      </dgm:t>
    </dgm:pt>
    <dgm:pt modelId="{27B4A835-F261-4C13-82F5-FF484675CE98}" type="sibTrans" cxnId="{A3C67904-DFE1-404F-8131-F1C49F1A7660}">
      <dgm:prSet/>
      <dgm:spPr/>
      <dgm:t>
        <a:bodyPr/>
        <a:lstStyle/>
        <a:p>
          <a:endParaRPr lang="en-US" sz="2800"/>
        </a:p>
      </dgm:t>
    </dgm:pt>
    <dgm:pt modelId="{21A4D221-AE75-423C-B5B2-E8ABCC75883B}">
      <dgm:prSet phldrT="[Text]" custT="1"/>
      <dgm:spPr/>
      <dgm:t>
        <a:bodyPr/>
        <a:lstStyle/>
        <a:p>
          <a:endParaRPr lang="en-US" sz="2800" dirty="0"/>
        </a:p>
      </dgm:t>
    </dgm:pt>
    <dgm:pt modelId="{D07EBC12-65C6-4AE3-B90B-E57AF0A79DDA}" type="sibTrans" cxnId="{3EDC1501-408F-4A83-B5BE-0C5FF6867FF0}">
      <dgm:prSet/>
      <dgm:spPr/>
      <dgm:t>
        <a:bodyPr/>
        <a:lstStyle/>
        <a:p>
          <a:endParaRPr lang="en-US" sz="2800"/>
        </a:p>
      </dgm:t>
    </dgm:pt>
    <dgm:pt modelId="{0CEF293A-6A00-4ED3-9475-0511544DE915}" type="parTrans" cxnId="{3EDC1501-408F-4A83-B5BE-0C5FF6867FF0}">
      <dgm:prSet/>
      <dgm:spPr/>
      <dgm:t>
        <a:bodyPr/>
        <a:lstStyle/>
        <a:p>
          <a:endParaRPr lang="en-US" sz="2800"/>
        </a:p>
      </dgm:t>
    </dgm:pt>
    <dgm:pt modelId="{7C6A3018-4481-4A92-833E-BB6582DF62C4}" type="pres">
      <dgm:prSet presAssocID="{9FFFEC59-B4DB-400A-8C3C-A52CDE7EEC89}" presName="Name0" presStyleCnt="0">
        <dgm:presLayoutVars>
          <dgm:chMax/>
          <dgm:chPref val="3"/>
          <dgm:dir/>
          <dgm:animOne val="branch"/>
          <dgm:animLvl val="lvl"/>
        </dgm:presLayoutVars>
      </dgm:prSet>
      <dgm:spPr/>
    </dgm:pt>
    <dgm:pt modelId="{45933812-8F72-49DE-98F7-16959CE89909}" type="pres">
      <dgm:prSet presAssocID="{5B1AF6F2-F242-404C-B9E6-44A669A9861E}" presName="composite" presStyleCnt="0"/>
      <dgm:spPr/>
    </dgm:pt>
    <dgm:pt modelId="{D0B6EDF6-F3D1-460E-B1BF-D12DE9333EF7}" type="pres">
      <dgm:prSet presAssocID="{5B1AF6F2-F242-404C-B9E6-44A669A9861E}" presName="FirstChild" presStyleLbl="revTx" presStyleIdx="0" presStyleCnt="2">
        <dgm:presLayoutVars>
          <dgm:chMax val="0"/>
          <dgm:chPref val="0"/>
          <dgm:bulletEnabled val="1"/>
        </dgm:presLayoutVars>
      </dgm:prSet>
      <dgm:spPr/>
    </dgm:pt>
    <dgm:pt modelId="{B1D75A30-8E2C-40B5-8ED4-7F00970260AA}" type="pres">
      <dgm:prSet presAssocID="{5B1AF6F2-F242-404C-B9E6-44A669A9861E}" presName="Parent" presStyleLbl="alignNode1" presStyleIdx="0" presStyleCnt="2">
        <dgm:presLayoutVars>
          <dgm:chMax val="3"/>
          <dgm:chPref val="3"/>
          <dgm:bulletEnabled val="1"/>
        </dgm:presLayoutVars>
      </dgm:prSet>
      <dgm:spPr/>
    </dgm:pt>
    <dgm:pt modelId="{96C8C94B-88A2-432B-9642-B5604AA20E7F}" type="pres">
      <dgm:prSet presAssocID="{5B1AF6F2-F242-404C-B9E6-44A669A9861E}" presName="Accent" presStyleLbl="parChTrans1D1" presStyleIdx="0" presStyleCnt="2"/>
      <dgm:spPr/>
    </dgm:pt>
    <dgm:pt modelId="{7AE94FFE-86ED-458B-A9F7-816E2A92574F}" type="pres">
      <dgm:prSet presAssocID="{F6B7428A-CF63-4A0A-B7B3-AE1E2F537925}" presName="sibTrans" presStyleCnt="0"/>
      <dgm:spPr/>
    </dgm:pt>
    <dgm:pt modelId="{6268CF7D-DB04-45F7-8ECC-114F0079F645}" type="pres">
      <dgm:prSet presAssocID="{21A4D221-AE75-423C-B5B2-E8ABCC75883B}" presName="composite" presStyleCnt="0"/>
      <dgm:spPr/>
    </dgm:pt>
    <dgm:pt modelId="{DEC8413F-2A1C-4549-873B-7D22B75D63C2}" type="pres">
      <dgm:prSet presAssocID="{21A4D221-AE75-423C-B5B2-E8ABCC75883B}" presName="FirstChild" presStyleLbl="revTx" presStyleIdx="1" presStyleCnt="2">
        <dgm:presLayoutVars>
          <dgm:chMax val="0"/>
          <dgm:chPref val="0"/>
          <dgm:bulletEnabled val="1"/>
        </dgm:presLayoutVars>
      </dgm:prSet>
      <dgm:spPr/>
    </dgm:pt>
    <dgm:pt modelId="{1D0ACE1C-134F-4D86-907D-851692D5D2DA}" type="pres">
      <dgm:prSet presAssocID="{21A4D221-AE75-423C-B5B2-E8ABCC75883B}" presName="Parent" presStyleLbl="alignNode1" presStyleIdx="1" presStyleCnt="2">
        <dgm:presLayoutVars>
          <dgm:chMax val="3"/>
          <dgm:chPref val="3"/>
          <dgm:bulletEnabled val="1"/>
        </dgm:presLayoutVars>
      </dgm:prSet>
      <dgm:spPr/>
    </dgm:pt>
    <dgm:pt modelId="{533AD445-9304-48B7-B44B-73031966B4F6}" type="pres">
      <dgm:prSet presAssocID="{21A4D221-AE75-423C-B5B2-E8ABCC75883B}" presName="Accent" presStyleLbl="parChTrans1D1" presStyleIdx="1" presStyleCnt="2"/>
      <dgm:spPr/>
    </dgm:pt>
  </dgm:ptLst>
  <dgm:cxnLst>
    <dgm:cxn modelId="{3EDC1501-408F-4A83-B5BE-0C5FF6867FF0}" srcId="{9FFFEC59-B4DB-400A-8C3C-A52CDE7EEC89}" destId="{21A4D221-AE75-423C-B5B2-E8ABCC75883B}" srcOrd="1" destOrd="0" parTransId="{0CEF293A-6A00-4ED3-9475-0511544DE915}" sibTransId="{D07EBC12-65C6-4AE3-B90B-E57AF0A79DDA}"/>
    <dgm:cxn modelId="{A3C67904-DFE1-404F-8131-F1C49F1A7660}" srcId="{21A4D221-AE75-423C-B5B2-E8ABCC75883B}" destId="{C2CA893F-DB54-4E83-842E-73EB226A1D9D}" srcOrd="0" destOrd="0" parTransId="{8D9BFE80-EA58-41FF-BCD8-B7409C5E67E1}" sibTransId="{27B4A835-F261-4C13-82F5-FF484675CE98}"/>
    <dgm:cxn modelId="{906CC418-1EAF-465F-B7D5-420D0E6E0359}" type="presOf" srcId="{C2CA893F-DB54-4E83-842E-73EB226A1D9D}" destId="{DEC8413F-2A1C-4549-873B-7D22B75D63C2}" srcOrd="0" destOrd="0" presId="urn:microsoft.com/office/officeart/2011/layout/TabList"/>
    <dgm:cxn modelId="{3418ED4F-DFCF-4290-949B-B331901E94A5}" srcId="{9FFFEC59-B4DB-400A-8C3C-A52CDE7EEC89}" destId="{5B1AF6F2-F242-404C-B9E6-44A669A9861E}" srcOrd="0" destOrd="0" parTransId="{4B36EE30-5B36-4148-AE96-5DB503A48C5A}" sibTransId="{F6B7428A-CF63-4A0A-B7B3-AE1E2F537925}"/>
    <dgm:cxn modelId="{9CE7C0CF-DE04-4162-A4E8-D552C995EE88}" type="presOf" srcId="{5B1AF6F2-F242-404C-B9E6-44A669A9861E}" destId="{B1D75A30-8E2C-40B5-8ED4-7F00970260AA}" srcOrd="0" destOrd="0" presId="urn:microsoft.com/office/officeart/2011/layout/TabList"/>
    <dgm:cxn modelId="{15DBD7E1-1614-457B-9F2A-E0565658886F}" type="presOf" srcId="{9FFFEC59-B4DB-400A-8C3C-A52CDE7EEC89}" destId="{7C6A3018-4481-4A92-833E-BB6582DF62C4}" srcOrd="0" destOrd="0" presId="urn:microsoft.com/office/officeart/2011/layout/TabList"/>
    <dgm:cxn modelId="{F9700FEA-7701-47F0-818F-11754311CBC3}" type="presOf" srcId="{21A4D221-AE75-423C-B5B2-E8ABCC75883B}" destId="{1D0ACE1C-134F-4D86-907D-851692D5D2DA}" srcOrd="0" destOrd="0" presId="urn:microsoft.com/office/officeart/2011/layout/TabList"/>
    <dgm:cxn modelId="{CD29F346-3D9A-4496-A2F6-272C61BC141F}" type="presParOf" srcId="{7C6A3018-4481-4A92-833E-BB6582DF62C4}" destId="{45933812-8F72-49DE-98F7-16959CE89909}" srcOrd="0" destOrd="0" presId="urn:microsoft.com/office/officeart/2011/layout/TabList"/>
    <dgm:cxn modelId="{639396C3-54F6-481C-9907-E629E5211151}" type="presParOf" srcId="{45933812-8F72-49DE-98F7-16959CE89909}" destId="{D0B6EDF6-F3D1-460E-B1BF-D12DE9333EF7}" srcOrd="0" destOrd="0" presId="urn:microsoft.com/office/officeart/2011/layout/TabList"/>
    <dgm:cxn modelId="{9D45AC10-BB78-4ED9-8F3B-F75C5D50E6F7}" type="presParOf" srcId="{45933812-8F72-49DE-98F7-16959CE89909}" destId="{B1D75A30-8E2C-40B5-8ED4-7F00970260AA}" srcOrd="1" destOrd="0" presId="urn:microsoft.com/office/officeart/2011/layout/TabList"/>
    <dgm:cxn modelId="{D55C1FBD-0BEE-4AD9-90F2-E9E2CF1DFCF2}" type="presParOf" srcId="{45933812-8F72-49DE-98F7-16959CE89909}" destId="{96C8C94B-88A2-432B-9642-B5604AA20E7F}" srcOrd="2" destOrd="0" presId="urn:microsoft.com/office/officeart/2011/layout/TabList"/>
    <dgm:cxn modelId="{EF347D25-54E6-43CD-AE08-BA0E2890181B}" type="presParOf" srcId="{7C6A3018-4481-4A92-833E-BB6582DF62C4}" destId="{7AE94FFE-86ED-458B-A9F7-816E2A92574F}" srcOrd="1" destOrd="0" presId="urn:microsoft.com/office/officeart/2011/layout/TabList"/>
    <dgm:cxn modelId="{9001B02D-DE69-475B-BA10-10C74FACD93E}" type="presParOf" srcId="{7C6A3018-4481-4A92-833E-BB6582DF62C4}" destId="{6268CF7D-DB04-45F7-8ECC-114F0079F645}" srcOrd="2" destOrd="0" presId="urn:microsoft.com/office/officeart/2011/layout/TabList"/>
    <dgm:cxn modelId="{1B31EF68-FC1C-48A2-AF71-778F94CCD43E}" type="presParOf" srcId="{6268CF7D-DB04-45F7-8ECC-114F0079F645}" destId="{DEC8413F-2A1C-4549-873B-7D22B75D63C2}" srcOrd="0" destOrd="0" presId="urn:microsoft.com/office/officeart/2011/layout/TabList"/>
    <dgm:cxn modelId="{772B5A0F-C3A5-4F13-9727-100F18F3CD5C}" type="presParOf" srcId="{6268CF7D-DB04-45F7-8ECC-114F0079F645}" destId="{1D0ACE1C-134F-4D86-907D-851692D5D2DA}" srcOrd="1" destOrd="0" presId="urn:microsoft.com/office/officeart/2011/layout/TabList"/>
    <dgm:cxn modelId="{BBDD6580-CDBD-4CEC-9FAC-F4D85B7141F7}" type="presParOf" srcId="{6268CF7D-DB04-45F7-8ECC-114F0079F645}" destId="{533AD445-9304-48B7-B44B-73031966B4F6}" srcOrd="2" destOrd="0" presId="urn:microsoft.com/office/officeart/2011/layout/Tab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CF60B5FB-330E-4426-9663-4E0BD6797597}"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B0EC2363-4963-4864-81BC-FF75978FEC04}">
      <dgm:prSet phldrT="[Text]"/>
      <dgm:spPr>
        <a:solidFill>
          <a:srgbClr val="002060"/>
        </a:solidFill>
      </dgm:spPr>
      <dgm:t>
        <a:bodyPr/>
        <a:lstStyle/>
        <a:p>
          <a:r>
            <a:rPr lang="en-US" b="1" dirty="0" err="1"/>
            <a:t>Việt</a:t>
          </a:r>
          <a:r>
            <a:rPr lang="en-US" b="1" dirty="0"/>
            <a:t> Nam </a:t>
          </a:r>
          <a:r>
            <a:rPr lang="en-US" b="1" dirty="0" err="1"/>
            <a:t>nửa</a:t>
          </a:r>
          <a:r>
            <a:rPr lang="en-US" b="1" dirty="0"/>
            <a:t> </a:t>
          </a:r>
          <a:r>
            <a:rPr lang="en-US" b="1" dirty="0" err="1"/>
            <a:t>cuối</a:t>
          </a:r>
          <a:r>
            <a:rPr lang="en-US" b="1" dirty="0"/>
            <a:t> </a:t>
          </a:r>
          <a:r>
            <a:rPr lang="en-US" b="1" dirty="0" err="1"/>
            <a:t>thế</a:t>
          </a:r>
          <a:r>
            <a:rPr lang="en-US" b="1" dirty="0"/>
            <a:t> </a:t>
          </a:r>
          <a:r>
            <a:rPr lang="en-US" b="1" dirty="0" err="1"/>
            <a:t>kỉ</a:t>
          </a:r>
          <a:r>
            <a:rPr lang="en-US" b="1" dirty="0"/>
            <a:t> XIX</a:t>
          </a:r>
          <a:endParaRPr lang="en-US" dirty="0"/>
        </a:p>
      </dgm:t>
    </dgm:pt>
    <dgm:pt modelId="{312A7325-4E86-4E3E-9DA3-3C799F6C76DE}" type="parTrans" cxnId="{F94FA8E7-EAFF-44E6-8F54-1A5A91D778C8}">
      <dgm:prSet/>
      <dgm:spPr/>
      <dgm:t>
        <a:bodyPr/>
        <a:lstStyle/>
        <a:p>
          <a:endParaRPr lang="en-US"/>
        </a:p>
      </dgm:t>
    </dgm:pt>
    <dgm:pt modelId="{9ADBC991-552E-4959-AB8E-77C3713D66F9}" type="sibTrans" cxnId="{F94FA8E7-EAFF-44E6-8F54-1A5A91D778C8}">
      <dgm:prSet/>
      <dgm:spPr/>
      <dgm:t>
        <a:bodyPr/>
        <a:lstStyle/>
        <a:p>
          <a:endParaRPr lang="en-US"/>
        </a:p>
      </dgm:t>
    </dgm:pt>
    <dgm:pt modelId="{8AD5A5B8-01C7-442C-A22B-267028042E4A}">
      <dgm:prSet phldrT="[Text]"/>
      <dgm:spPr/>
      <dgm:t>
        <a:bodyPr/>
        <a:lstStyle/>
        <a:p>
          <a:r>
            <a:rPr lang="en-US" dirty="0" err="1"/>
            <a:t>Sự</a:t>
          </a:r>
          <a:r>
            <a:rPr lang="en-US" dirty="0"/>
            <a:t> </a:t>
          </a:r>
          <a:r>
            <a:rPr lang="en-US" dirty="0" err="1"/>
            <a:t>thỏa</a:t>
          </a:r>
          <a:r>
            <a:rPr lang="en-US" dirty="0"/>
            <a:t> </a:t>
          </a:r>
          <a:r>
            <a:rPr lang="en-US" dirty="0" err="1"/>
            <a:t>hiệp</a:t>
          </a:r>
          <a:r>
            <a:rPr lang="en-US" dirty="0"/>
            <a:t> </a:t>
          </a:r>
          <a:r>
            <a:rPr lang="en-US" dirty="0" err="1"/>
            <a:t>của</a:t>
          </a:r>
          <a:r>
            <a:rPr lang="en-US" dirty="0"/>
            <a:t> </a:t>
          </a:r>
          <a:r>
            <a:rPr lang="en-US" dirty="0" err="1"/>
            <a:t>Triều</a:t>
          </a:r>
          <a:r>
            <a:rPr lang="en-US" dirty="0"/>
            <a:t> </a:t>
          </a:r>
          <a:r>
            <a:rPr lang="en-US" dirty="0" err="1"/>
            <a:t>Nguyễn</a:t>
          </a:r>
          <a:endParaRPr lang="en-US" dirty="0"/>
        </a:p>
      </dgm:t>
    </dgm:pt>
    <dgm:pt modelId="{FC91CE20-9BD8-49D3-B24E-7EE107B3064B}" type="parTrans" cxnId="{D726DF4D-9497-4BA7-9B21-52C2074B71AA}">
      <dgm:prSet/>
      <dgm:spPr/>
      <dgm:t>
        <a:bodyPr/>
        <a:lstStyle/>
        <a:p>
          <a:endParaRPr lang="en-US"/>
        </a:p>
      </dgm:t>
    </dgm:pt>
    <dgm:pt modelId="{8213AAAD-68A1-446B-883F-6FE6EAAD0A95}" type="sibTrans" cxnId="{D726DF4D-9497-4BA7-9B21-52C2074B71AA}">
      <dgm:prSet/>
      <dgm:spPr/>
      <dgm:t>
        <a:bodyPr/>
        <a:lstStyle/>
        <a:p>
          <a:endParaRPr lang="en-US"/>
        </a:p>
      </dgm:t>
    </dgm:pt>
    <dgm:pt modelId="{1A3DA263-22F8-4EAA-BB72-A7F2EA2EE4C4}">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Nhâm</a:t>
          </a:r>
          <a:r>
            <a:rPr lang="en-US" sz="2800" dirty="0"/>
            <a:t> </a:t>
          </a:r>
          <a:r>
            <a:rPr lang="en-US" sz="2800" dirty="0" err="1"/>
            <a:t>Tuất</a:t>
          </a:r>
          <a:r>
            <a:rPr lang="en-US" sz="2800" dirty="0"/>
            <a:t> (5/6/1862)</a:t>
          </a:r>
        </a:p>
      </dgm:t>
    </dgm:pt>
    <dgm:pt modelId="{37F96337-E4A7-4380-8107-B584EDB7E93B}" type="parTrans" cxnId="{667DA668-9ECB-49BE-887D-50AED1C53E8C}">
      <dgm:prSet/>
      <dgm:spPr/>
      <dgm:t>
        <a:bodyPr/>
        <a:lstStyle/>
        <a:p>
          <a:endParaRPr lang="en-US"/>
        </a:p>
      </dgm:t>
    </dgm:pt>
    <dgm:pt modelId="{DF2377A4-0D96-4362-98E0-AD562A954966}" type="sibTrans" cxnId="{667DA668-9ECB-49BE-887D-50AED1C53E8C}">
      <dgm:prSet/>
      <dgm:spPr/>
      <dgm:t>
        <a:bodyPr/>
        <a:lstStyle/>
        <a:p>
          <a:endParaRPr lang="en-US"/>
        </a:p>
      </dgm:t>
    </dgm:pt>
    <dgm:pt modelId="{03295E92-0EEA-42F7-A484-E6EE6C0E5063}">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Giáp</a:t>
          </a:r>
          <a:r>
            <a:rPr lang="en-US" sz="2800" dirty="0"/>
            <a:t> </a:t>
          </a:r>
          <a:r>
            <a:rPr lang="en-US" sz="2800" dirty="0" err="1"/>
            <a:t>Tuất</a:t>
          </a:r>
          <a:r>
            <a:rPr lang="en-US" sz="2800" dirty="0"/>
            <a:t> 15/3/1874</a:t>
          </a:r>
        </a:p>
      </dgm:t>
    </dgm:pt>
    <dgm:pt modelId="{5BF81CA5-CAF7-4585-BD3E-764CA421B549}" type="parTrans" cxnId="{BCA9E988-FE84-4810-B77A-D00F405BB148}">
      <dgm:prSet/>
      <dgm:spPr/>
      <dgm:t>
        <a:bodyPr/>
        <a:lstStyle/>
        <a:p>
          <a:endParaRPr lang="en-US"/>
        </a:p>
      </dgm:t>
    </dgm:pt>
    <dgm:pt modelId="{9A0EDE97-514F-495B-9F70-B1C4B393B68D}" type="sibTrans" cxnId="{BCA9E988-FE84-4810-B77A-D00F405BB148}">
      <dgm:prSet/>
      <dgm:spPr/>
      <dgm:t>
        <a:bodyPr/>
        <a:lstStyle/>
        <a:p>
          <a:endParaRPr lang="en-US"/>
        </a:p>
      </dgm:t>
    </dgm:pt>
    <dgm:pt modelId="{36B07310-093D-482A-B913-D190BF71EC6B}">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Hắc</a:t>
          </a:r>
          <a:r>
            <a:rPr lang="en-US" sz="2800" dirty="0"/>
            <a:t> </a:t>
          </a:r>
          <a:r>
            <a:rPr lang="en-US" sz="2800" dirty="0" err="1"/>
            <a:t>măng</a:t>
          </a:r>
          <a:r>
            <a:rPr lang="en-US" sz="2800" dirty="0"/>
            <a:t> (1883)</a:t>
          </a:r>
        </a:p>
      </dgm:t>
    </dgm:pt>
    <dgm:pt modelId="{A012802F-5F7F-4D7C-A520-E6FF9E487102}" type="parTrans" cxnId="{8A3D48C5-10F7-40D1-B727-4E37477E2944}">
      <dgm:prSet/>
      <dgm:spPr/>
      <dgm:t>
        <a:bodyPr/>
        <a:lstStyle/>
        <a:p>
          <a:endParaRPr lang="en-US"/>
        </a:p>
      </dgm:t>
    </dgm:pt>
    <dgm:pt modelId="{23E7D24C-1CCD-4DDC-8A7A-496A7A87B1BC}" type="sibTrans" cxnId="{8A3D48C5-10F7-40D1-B727-4E37477E2944}">
      <dgm:prSet/>
      <dgm:spPr/>
      <dgm:t>
        <a:bodyPr/>
        <a:lstStyle/>
        <a:p>
          <a:endParaRPr lang="en-US"/>
        </a:p>
      </dgm:t>
    </dgm:pt>
    <dgm:pt modelId="{D1778C1F-2E27-4557-8C61-BED4847BA943}">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Patơnot</a:t>
          </a:r>
          <a:r>
            <a:rPr lang="en-US" sz="2800" dirty="0"/>
            <a:t> (1884)</a:t>
          </a:r>
        </a:p>
      </dgm:t>
    </dgm:pt>
    <dgm:pt modelId="{67933CD4-C301-4D93-B1F0-E0CAA06A2E46}" type="parTrans" cxnId="{06129E8C-C7EF-42B7-9D22-4FE0F1BD701E}">
      <dgm:prSet/>
      <dgm:spPr/>
      <dgm:t>
        <a:bodyPr/>
        <a:lstStyle/>
        <a:p>
          <a:endParaRPr lang="en-US"/>
        </a:p>
      </dgm:t>
    </dgm:pt>
    <dgm:pt modelId="{80FC6030-6796-4280-9CD1-93DF6CFF0F32}" type="sibTrans" cxnId="{06129E8C-C7EF-42B7-9D22-4FE0F1BD701E}">
      <dgm:prSet/>
      <dgm:spPr/>
      <dgm:t>
        <a:bodyPr/>
        <a:lstStyle/>
        <a:p>
          <a:endParaRPr lang="en-US"/>
        </a:p>
      </dgm:t>
    </dgm:pt>
    <dgm:pt modelId="{180874FC-CCD1-400E-89CC-60EA5721A772}" type="pres">
      <dgm:prSet presAssocID="{CF60B5FB-330E-4426-9663-4E0BD6797597}" presName="Name0" presStyleCnt="0">
        <dgm:presLayoutVars>
          <dgm:chMax/>
          <dgm:chPref val="3"/>
          <dgm:dir/>
          <dgm:animOne val="branch"/>
          <dgm:animLvl val="lvl"/>
        </dgm:presLayoutVars>
      </dgm:prSet>
      <dgm:spPr/>
    </dgm:pt>
    <dgm:pt modelId="{2737A553-C8B4-4410-ACA9-C99BD0A5ED09}" type="pres">
      <dgm:prSet presAssocID="{B0EC2363-4963-4864-81BC-FF75978FEC04}" presName="composite" presStyleCnt="0"/>
      <dgm:spPr/>
    </dgm:pt>
    <dgm:pt modelId="{CBE54649-4B03-444C-9F3D-45289634577B}" type="pres">
      <dgm:prSet presAssocID="{B0EC2363-4963-4864-81BC-FF75978FEC04}" presName="FirstChild" presStyleLbl="revTx" presStyleIdx="0" presStyleCnt="2">
        <dgm:presLayoutVars>
          <dgm:chMax val="0"/>
          <dgm:chPref val="0"/>
          <dgm:bulletEnabled val="1"/>
        </dgm:presLayoutVars>
      </dgm:prSet>
      <dgm:spPr/>
    </dgm:pt>
    <dgm:pt modelId="{5812BCEE-6F11-4245-87B6-0F30D2FA2E56}" type="pres">
      <dgm:prSet presAssocID="{B0EC2363-4963-4864-81BC-FF75978FEC04}" presName="Parent" presStyleLbl="alignNode1" presStyleIdx="0" presStyleCnt="1">
        <dgm:presLayoutVars>
          <dgm:chMax val="3"/>
          <dgm:chPref val="3"/>
          <dgm:bulletEnabled val="1"/>
        </dgm:presLayoutVars>
      </dgm:prSet>
      <dgm:spPr/>
    </dgm:pt>
    <dgm:pt modelId="{4B6478F9-91B4-49AC-9A8C-0FF7A582A0C3}" type="pres">
      <dgm:prSet presAssocID="{B0EC2363-4963-4864-81BC-FF75978FEC04}" presName="Accent" presStyleLbl="parChTrans1D1" presStyleIdx="0" presStyleCnt="1"/>
      <dgm:spPr/>
    </dgm:pt>
    <dgm:pt modelId="{DF57A939-2173-4F48-B809-C167FBD095AC}" type="pres">
      <dgm:prSet presAssocID="{B0EC2363-4963-4864-81BC-FF75978FEC04}" presName="Child" presStyleLbl="revTx" presStyleIdx="1" presStyleCnt="2">
        <dgm:presLayoutVars>
          <dgm:chMax val="0"/>
          <dgm:chPref val="0"/>
          <dgm:bulletEnabled val="1"/>
        </dgm:presLayoutVars>
      </dgm:prSet>
      <dgm:spPr/>
    </dgm:pt>
  </dgm:ptLst>
  <dgm:cxnLst>
    <dgm:cxn modelId="{8CE0B42B-B4F4-4ADA-A54C-F7EC558F81F5}" type="presOf" srcId="{CF60B5FB-330E-4426-9663-4E0BD6797597}" destId="{180874FC-CCD1-400E-89CC-60EA5721A772}" srcOrd="0" destOrd="0" presId="urn:microsoft.com/office/officeart/2011/layout/TabList"/>
    <dgm:cxn modelId="{FE1CD560-0920-438F-B194-498E8F8C53D0}" type="presOf" srcId="{D1778C1F-2E27-4557-8C61-BED4847BA943}" destId="{DF57A939-2173-4F48-B809-C167FBD095AC}" srcOrd="0" destOrd="3" presId="urn:microsoft.com/office/officeart/2011/layout/TabList"/>
    <dgm:cxn modelId="{667DA668-9ECB-49BE-887D-50AED1C53E8C}" srcId="{B0EC2363-4963-4864-81BC-FF75978FEC04}" destId="{1A3DA263-22F8-4EAA-BB72-A7F2EA2EE4C4}" srcOrd="1" destOrd="0" parTransId="{37F96337-E4A7-4380-8107-B584EDB7E93B}" sibTransId="{DF2377A4-0D96-4362-98E0-AD562A954966}"/>
    <dgm:cxn modelId="{E9CC5649-336D-4048-A25A-EE5FE82C034A}" type="presOf" srcId="{B0EC2363-4963-4864-81BC-FF75978FEC04}" destId="{5812BCEE-6F11-4245-87B6-0F30D2FA2E56}" srcOrd="0" destOrd="0" presId="urn:microsoft.com/office/officeart/2011/layout/TabList"/>
    <dgm:cxn modelId="{D726DF4D-9497-4BA7-9B21-52C2074B71AA}" srcId="{B0EC2363-4963-4864-81BC-FF75978FEC04}" destId="{8AD5A5B8-01C7-442C-A22B-267028042E4A}" srcOrd="0" destOrd="0" parTransId="{FC91CE20-9BD8-49D3-B24E-7EE107B3064B}" sibTransId="{8213AAAD-68A1-446B-883F-6FE6EAAD0A95}"/>
    <dgm:cxn modelId="{36EF1B81-2105-4536-917D-08227EF4A2A7}" type="presOf" srcId="{03295E92-0EEA-42F7-A484-E6EE6C0E5063}" destId="{DF57A939-2173-4F48-B809-C167FBD095AC}" srcOrd="0" destOrd="1" presId="urn:microsoft.com/office/officeart/2011/layout/TabList"/>
    <dgm:cxn modelId="{BCA9E988-FE84-4810-B77A-D00F405BB148}" srcId="{B0EC2363-4963-4864-81BC-FF75978FEC04}" destId="{03295E92-0EEA-42F7-A484-E6EE6C0E5063}" srcOrd="2" destOrd="0" parTransId="{5BF81CA5-CAF7-4585-BD3E-764CA421B549}" sibTransId="{9A0EDE97-514F-495B-9F70-B1C4B393B68D}"/>
    <dgm:cxn modelId="{06129E8C-C7EF-42B7-9D22-4FE0F1BD701E}" srcId="{B0EC2363-4963-4864-81BC-FF75978FEC04}" destId="{D1778C1F-2E27-4557-8C61-BED4847BA943}" srcOrd="4" destOrd="0" parTransId="{67933CD4-C301-4D93-B1F0-E0CAA06A2E46}" sibTransId="{80FC6030-6796-4280-9CD1-93DF6CFF0F32}"/>
    <dgm:cxn modelId="{F12BA2B0-CB8B-4596-B2F0-3427FC522A4E}" type="presOf" srcId="{1A3DA263-22F8-4EAA-BB72-A7F2EA2EE4C4}" destId="{DF57A939-2173-4F48-B809-C167FBD095AC}" srcOrd="0" destOrd="0" presId="urn:microsoft.com/office/officeart/2011/layout/TabList"/>
    <dgm:cxn modelId="{8A3D48C5-10F7-40D1-B727-4E37477E2944}" srcId="{B0EC2363-4963-4864-81BC-FF75978FEC04}" destId="{36B07310-093D-482A-B913-D190BF71EC6B}" srcOrd="3" destOrd="0" parTransId="{A012802F-5F7F-4D7C-A520-E6FF9E487102}" sibTransId="{23E7D24C-1CCD-4DDC-8A7A-496A7A87B1BC}"/>
    <dgm:cxn modelId="{CE1608DA-79DD-4B98-8592-977320682F76}" type="presOf" srcId="{8AD5A5B8-01C7-442C-A22B-267028042E4A}" destId="{CBE54649-4B03-444C-9F3D-45289634577B}" srcOrd="0" destOrd="0" presId="urn:microsoft.com/office/officeart/2011/layout/TabList"/>
    <dgm:cxn modelId="{F94FA8E7-EAFF-44E6-8F54-1A5A91D778C8}" srcId="{CF60B5FB-330E-4426-9663-4E0BD6797597}" destId="{B0EC2363-4963-4864-81BC-FF75978FEC04}" srcOrd="0" destOrd="0" parTransId="{312A7325-4E86-4E3E-9DA3-3C799F6C76DE}" sibTransId="{9ADBC991-552E-4959-AB8E-77C3713D66F9}"/>
    <dgm:cxn modelId="{22D6D5FA-03D6-4846-B77B-929EAC2CD3D9}" type="presOf" srcId="{36B07310-093D-482A-B913-D190BF71EC6B}" destId="{DF57A939-2173-4F48-B809-C167FBD095AC}" srcOrd="0" destOrd="2" presId="urn:microsoft.com/office/officeart/2011/layout/TabList"/>
    <dgm:cxn modelId="{5E6B3AD2-0493-4644-8878-733EA3F9C435}" type="presParOf" srcId="{180874FC-CCD1-400E-89CC-60EA5721A772}" destId="{2737A553-C8B4-4410-ACA9-C99BD0A5ED09}" srcOrd="0" destOrd="0" presId="urn:microsoft.com/office/officeart/2011/layout/TabList"/>
    <dgm:cxn modelId="{974BA6DF-A360-4A81-AECA-3B493FB2E0FD}" type="presParOf" srcId="{2737A553-C8B4-4410-ACA9-C99BD0A5ED09}" destId="{CBE54649-4B03-444C-9F3D-45289634577B}" srcOrd="0" destOrd="0" presId="urn:microsoft.com/office/officeart/2011/layout/TabList"/>
    <dgm:cxn modelId="{D0FFE865-49CA-4ED8-8930-0FC6C361AC8E}" type="presParOf" srcId="{2737A553-C8B4-4410-ACA9-C99BD0A5ED09}" destId="{5812BCEE-6F11-4245-87B6-0F30D2FA2E56}" srcOrd="1" destOrd="0" presId="urn:microsoft.com/office/officeart/2011/layout/TabList"/>
    <dgm:cxn modelId="{2030D88F-B27C-4891-8B5F-799520B85FC2}" type="presParOf" srcId="{2737A553-C8B4-4410-ACA9-C99BD0A5ED09}" destId="{4B6478F9-91B4-49AC-9A8C-0FF7A582A0C3}" srcOrd="2" destOrd="0" presId="urn:microsoft.com/office/officeart/2011/layout/TabList"/>
    <dgm:cxn modelId="{C07A20F2-E952-4706-B426-055E4A6E075F}" type="presParOf" srcId="{180874FC-CCD1-400E-89CC-60EA5721A772}" destId="{DF57A939-2173-4F48-B809-C167FBD095AC}" srcOrd="1"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6E255E89-1F4B-4FF6-8CD9-3379412F8F2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E0BD1568-4ADF-44A7-A363-1A6C8963B61B}">
      <dgm:prSet phldrT="[Text]" custT="1"/>
      <dgm:spPr>
        <a:solidFill>
          <a:schemeClr val="accent6">
            <a:lumMod val="50000"/>
          </a:schemeClr>
        </a:solidFill>
      </dgm:spPr>
      <dgm:t>
        <a:bodyPr/>
        <a:lstStyle/>
        <a:p>
          <a:pPr algn="l"/>
          <a:r>
            <a:rPr lang="en-US" sz="2800" b="1" dirty="0" err="1">
              <a:solidFill>
                <a:schemeClr val="bg1"/>
              </a:solidFill>
            </a:rPr>
            <a:t>Hiệp</a:t>
          </a:r>
          <a:r>
            <a:rPr lang="en-US" sz="2800" b="1" dirty="0">
              <a:solidFill>
                <a:schemeClr val="bg1"/>
              </a:solidFill>
            </a:rPr>
            <a:t> </a:t>
          </a:r>
          <a:r>
            <a:rPr lang="en-US" sz="2800" b="1" dirty="0" err="1">
              <a:solidFill>
                <a:schemeClr val="bg1"/>
              </a:solidFill>
            </a:rPr>
            <a:t>ước</a:t>
          </a:r>
          <a:r>
            <a:rPr lang="en-US" sz="2800" b="1" dirty="0">
              <a:solidFill>
                <a:schemeClr val="bg1"/>
              </a:solidFill>
            </a:rPr>
            <a:t> </a:t>
          </a:r>
          <a:r>
            <a:rPr lang="en-US" sz="2800" b="1" dirty="0" err="1">
              <a:solidFill>
                <a:schemeClr val="bg1"/>
              </a:solidFill>
            </a:rPr>
            <a:t>Nhâm</a:t>
          </a:r>
          <a:r>
            <a:rPr lang="en-US" sz="2800" b="1" dirty="0">
              <a:solidFill>
                <a:schemeClr val="bg1"/>
              </a:solidFill>
            </a:rPr>
            <a:t> </a:t>
          </a:r>
          <a:r>
            <a:rPr lang="en-US" sz="2800" b="1" dirty="0" err="1">
              <a:solidFill>
                <a:schemeClr val="bg1"/>
              </a:solidFill>
            </a:rPr>
            <a:t>Tuất</a:t>
          </a:r>
          <a:endParaRPr lang="en-US" sz="2800" b="1" dirty="0">
            <a:solidFill>
              <a:schemeClr val="bg1"/>
            </a:solidFill>
          </a:endParaRPr>
        </a:p>
      </dgm:t>
    </dgm:pt>
    <dgm:pt modelId="{5BB37AAB-5E61-4F45-9C13-1E6743F8CEB2}" type="parTrans" cxnId="{6C2F4604-F226-4F22-B9F5-85074F430006}">
      <dgm:prSet/>
      <dgm:spPr/>
      <dgm:t>
        <a:bodyPr/>
        <a:lstStyle/>
        <a:p>
          <a:endParaRPr lang="en-US"/>
        </a:p>
      </dgm:t>
    </dgm:pt>
    <dgm:pt modelId="{2D14074A-061F-4D39-B3F8-8667D9C35A37}" type="sibTrans" cxnId="{6C2F4604-F226-4F22-B9F5-85074F430006}">
      <dgm:prSet/>
      <dgm:spPr/>
      <dgm:t>
        <a:bodyPr/>
        <a:lstStyle/>
        <a:p>
          <a:endParaRPr lang="en-US"/>
        </a:p>
      </dgm:t>
    </dgm:pt>
    <dgm:pt modelId="{E3296F15-D5C2-430A-94C5-9D53815E287B}">
      <dgm:prSet phldrT="[Text]" custT="1"/>
      <dgm:spPr>
        <a:solidFill>
          <a:schemeClr val="accent6">
            <a:lumMod val="50000"/>
          </a:schemeClr>
        </a:solidFill>
      </dgm:spPr>
      <dgm:t>
        <a:bodyPr/>
        <a:lstStyle/>
        <a:p>
          <a:pPr algn="l"/>
          <a:r>
            <a:rPr lang="vi-VN" sz="2800" b="0" i="0" dirty="0">
              <a:solidFill>
                <a:schemeClr val="bg1"/>
              </a:solidFill>
            </a:rPr>
            <a:t>Là hòa ước bất bình đẳng "đầu tiên" của Việt Nam ký với Pháp</a:t>
          </a:r>
          <a:endParaRPr lang="en-US" sz="2800" dirty="0">
            <a:solidFill>
              <a:schemeClr val="bg1"/>
            </a:solidFill>
          </a:endParaRPr>
        </a:p>
      </dgm:t>
    </dgm:pt>
    <dgm:pt modelId="{FA6E5A82-8073-435C-9EC3-732F053046AD}" type="parTrans" cxnId="{F65E8334-A25F-4C8F-8C74-8F028ABCFA90}">
      <dgm:prSet/>
      <dgm:spPr/>
      <dgm:t>
        <a:bodyPr/>
        <a:lstStyle/>
        <a:p>
          <a:endParaRPr lang="en-US"/>
        </a:p>
      </dgm:t>
    </dgm:pt>
    <dgm:pt modelId="{D4D83E7A-9287-4F51-A4BB-4E4949A32CC1}" type="sibTrans" cxnId="{F65E8334-A25F-4C8F-8C74-8F028ABCFA90}">
      <dgm:prSet/>
      <dgm:spPr/>
      <dgm:t>
        <a:bodyPr/>
        <a:lstStyle/>
        <a:p>
          <a:endParaRPr lang="en-US"/>
        </a:p>
      </dgm:t>
    </dgm:pt>
    <dgm:pt modelId="{5E02DB15-E0BC-443A-9062-90D2B8A7AAC9}">
      <dgm:prSet phldrT="[Text]" custT="1"/>
      <dgm:spPr>
        <a:solidFill>
          <a:schemeClr val="accent6">
            <a:lumMod val="50000"/>
          </a:schemeClr>
        </a:solidFill>
      </dgm:spPr>
      <dgm:t>
        <a:bodyPr/>
        <a:lstStyle/>
        <a:p>
          <a:pPr algn="l"/>
          <a:r>
            <a:rPr lang="vi-VN" sz="2800" b="0" i="0" dirty="0">
              <a:solidFill>
                <a:schemeClr val="bg1"/>
              </a:solidFill>
            </a:rPr>
            <a:t>Ký</a:t>
          </a:r>
          <a:r>
            <a:rPr lang="en-US" sz="2800" b="0" i="0" dirty="0">
              <a:solidFill>
                <a:schemeClr val="bg1"/>
              </a:solidFill>
            </a:rPr>
            <a:t> </a:t>
          </a:r>
          <a:r>
            <a:rPr lang="en-US" sz="2800" b="0" i="0" dirty="0" err="1">
              <a:solidFill>
                <a:schemeClr val="bg1"/>
              </a:solidFill>
            </a:rPr>
            <a:t>ngày</a:t>
          </a:r>
          <a:r>
            <a:rPr lang="en-US" sz="2800" b="0" i="0" dirty="0">
              <a:solidFill>
                <a:schemeClr val="bg1"/>
              </a:solidFill>
            </a:rPr>
            <a:t> 5/6/1862 </a:t>
          </a:r>
          <a:r>
            <a:rPr lang="en-US" sz="2800" b="0" i="0" dirty="0" err="1">
              <a:solidFill>
                <a:schemeClr val="bg1"/>
              </a:solidFill>
            </a:rPr>
            <a:t>với</a:t>
          </a:r>
          <a:r>
            <a:rPr lang="en-US" sz="2800" b="0" i="0" dirty="0">
              <a:solidFill>
                <a:schemeClr val="bg1"/>
              </a:solidFill>
            </a:rPr>
            <a:t> 12 </a:t>
          </a:r>
          <a:r>
            <a:rPr lang="en-US" sz="2800" b="0" i="0" dirty="0" err="1">
              <a:solidFill>
                <a:schemeClr val="bg1"/>
              </a:solidFill>
            </a:rPr>
            <a:t>điều</a:t>
          </a:r>
          <a:r>
            <a:rPr lang="en-US" sz="2800" b="0" i="0" dirty="0">
              <a:solidFill>
                <a:schemeClr val="bg1"/>
              </a:solidFill>
            </a:rPr>
            <a:t> </a:t>
          </a:r>
          <a:r>
            <a:rPr lang="en-US" sz="2800" b="0" i="0" dirty="0" err="1">
              <a:solidFill>
                <a:schemeClr val="bg1"/>
              </a:solidFill>
            </a:rPr>
            <a:t>khoản</a:t>
          </a:r>
          <a:endParaRPr lang="en-US" sz="2800" dirty="0">
            <a:solidFill>
              <a:schemeClr val="bg1"/>
            </a:solidFill>
          </a:endParaRPr>
        </a:p>
      </dgm:t>
    </dgm:pt>
    <dgm:pt modelId="{61616A5B-CF53-4FF4-9401-9BEDE95F7D70}" type="sibTrans" cxnId="{2065F824-F40E-4F1F-B130-9E2C256337BB}">
      <dgm:prSet/>
      <dgm:spPr/>
      <dgm:t>
        <a:bodyPr/>
        <a:lstStyle/>
        <a:p>
          <a:endParaRPr lang="en-US"/>
        </a:p>
      </dgm:t>
    </dgm:pt>
    <dgm:pt modelId="{34E4324A-9280-463B-B20C-28274F58338C}" type="parTrans" cxnId="{2065F824-F40E-4F1F-B130-9E2C256337BB}">
      <dgm:prSet/>
      <dgm:spPr/>
      <dgm:t>
        <a:bodyPr/>
        <a:lstStyle/>
        <a:p>
          <a:endParaRPr lang="en-US"/>
        </a:p>
      </dgm:t>
    </dgm:pt>
    <dgm:pt modelId="{3E04ECF6-21D4-498A-A4FC-EF41FB05B40C}">
      <dgm:prSet phldrT="[Text]" custT="1"/>
      <dgm:spPr>
        <a:solidFill>
          <a:schemeClr val="accent6">
            <a:lumMod val="50000"/>
          </a:schemeClr>
        </a:solidFill>
      </dgm:spPr>
      <dgm:t>
        <a:bodyPr/>
        <a:lstStyle/>
        <a:p>
          <a:pPr algn="l"/>
          <a:r>
            <a:rPr lang="vi-VN" sz="2800" dirty="0">
              <a:solidFill>
                <a:schemeClr val="bg1"/>
              </a:solidFill>
            </a:rPr>
            <a:t>Hiệp ước được ký </a:t>
          </a:r>
          <a:r>
            <a:rPr lang="en-US" sz="2800" dirty="0" err="1">
              <a:solidFill>
                <a:schemeClr val="bg1"/>
              </a:solidFill>
            </a:rPr>
            <a:t>của</a:t>
          </a:r>
          <a:r>
            <a:rPr lang="vi-VN" sz="2800" dirty="0">
              <a:solidFill>
                <a:schemeClr val="bg1"/>
              </a:solidFill>
            </a:rPr>
            <a:t> đại diện triều Nguyễn</a:t>
          </a:r>
          <a:r>
            <a:rPr lang="en-US" sz="2800" dirty="0">
              <a:solidFill>
                <a:schemeClr val="bg1"/>
              </a:solidFill>
            </a:rPr>
            <a:t> </a:t>
          </a:r>
          <a:r>
            <a:rPr lang="vi-VN" sz="2800" dirty="0">
              <a:solidFill>
                <a:schemeClr val="bg1"/>
              </a:solidFill>
            </a:rPr>
            <a:t>(thời vua Tự Đức) là chánh sứ Phan Thanh Giản</a:t>
          </a:r>
          <a:r>
            <a:rPr lang="en-US" sz="2800" dirty="0">
              <a:solidFill>
                <a:schemeClr val="bg1"/>
              </a:solidFill>
            </a:rPr>
            <a:t> </a:t>
          </a:r>
          <a:r>
            <a:rPr lang="vi-VN" sz="2800" dirty="0">
              <a:solidFill>
                <a:schemeClr val="bg1"/>
              </a:solidFill>
            </a:rPr>
            <a:t>và phó sứ Lâm Duy Hiệp</a:t>
          </a:r>
          <a:r>
            <a:rPr lang="en-US" sz="2800" dirty="0">
              <a:solidFill>
                <a:schemeClr val="bg1"/>
              </a:solidFill>
            </a:rPr>
            <a:t> </a:t>
          </a:r>
          <a:r>
            <a:rPr lang="vi-VN" sz="2800" dirty="0">
              <a:solidFill>
                <a:schemeClr val="bg1"/>
              </a:solidFill>
            </a:rPr>
            <a:t>(hay Thiếp) với đại diện của Pháp là thiếu tướng Bonard</a:t>
          </a:r>
          <a:r>
            <a:rPr lang="en-US" sz="2800" dirty="0">
              <a:solidFill>
                <a:schemeClr val="bg1"/>
              </a:solidFill>
            </a:rPr>
            <a:t> </a:t>
          </a:r>
          <a:r>
            <a:rPr lang="vi-VN" sz="2800" dirty="0">
              <a:solidFill>
                <a:schemeClr val="bg1"/>
              </a:solidFill>
            </a:rPr>
            <a:t>và đại diện của Tây Ban Nha </a:t>
          </a:r>
          <a:endParaRPr lang="en-US" sz="2800" dirty="0">
            <a:solidFill>
              <a:schemeClr val="bg1"/>
            </a:solidFill>
          </a:endParaRPr>
        </a:p>
      </dgm:t>
    </dgm:pt>
    <dgm:pt modelId="{1F3954D4-64DC-49F7-8C89-7FB54B1DD7B5}" type="parTrans" cxnId="{18009E3C-36A8-420C-A108-ACFF69AE0C2D}">
      <dgm:prSet/>
      <dgm:spPr/>
      <dgm:t>
        <a:bodyPr/>
        <a:lstStyle/>
        <a:p>
          <a:endParaRPr lang="en-US"/>
        </a:p>
      </dgm:t>
    </dgm:pt>
    <dgm:pt modelId="{4CE8B787-C473-453B-A33E-5F18B21D6AB7}" type="sibTrans" cxnId="{18009E3C-36A8-420C-A108-ACFF69AE0C2D}">
      <dgm:prSet/>
      <dgm:spPr/>
      <dgm:t>
        <a:bodyPr/>
        <a:lstStyle/>
        <a:p>
          <a:endParaRPr lang="en-US"/>
        </a:p>
      </dgm:t>
    </dgm:pt>
    <dgm:pt modelId="{F74C36BC-F023-45C5-80FC-9B9DA1C026B1}" type="pres">
      <dgm:prSet presAssocID="{6E255E89-1F4B-4FF6-8CD9-3379412F8F29}" presName="linear" presStyleCnt="0">
        <dgm:presLayoutVars>
          <dgm:dir/>
          <dgm:resizeHandles val="exact"/>
        </dgm:presLayoutVars>
      </dgm:prSet>
      <dgm:spPr/>
    </dgm:pt>
    <dgm:pt modelId="{D8D04A62-096C-4404-AC1D-3A044710EF97}" type="pres">
      <dgm:prSet presAssocID="{E0BD1568-4ADF-44A7-A363-1A6C8963B61B}" presName="comp" presStyleCnt="0"/>
      <dgm:spPr/>
    </dgm:pt>
    <dgm:pt modelId="{2ED4629D-A34A-4226-9DB2-970416E2D212}" type="pres">
      <dgm:prSet presAssocID="{E0BD1568-4ADF-44A7-A363-1A6C8963B61B}" presName="box" presStyleLbl="node1" presStyleIdx="0" presStyleCnt="1" custScaleX="61950" custScaleY="83627" custLinFactNeighborX="5949" custLinFactNeighborY="-1480"/>
      <dgm:spPr/>
    </dgm:pt>
    <dgm:pt modelId="{FBAB5F81-0CC4-4B0C-9DA6-BEEBB240E78E}" type="pres">
      <dgm:prSet presAssocID="{E0BD1568-4ADF-44A7-A363-1A6C8963B61B}" presName="img" presStyleLbl="fgImgPlace1" presStyleIdx="0" presStyleCnt="1" custScaleX="177426" custLinFactX="-3233" custLinFactNeighborX="-100000" custLinFactNeighborY="-6147"/>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pt>
    <dgm:pt modelId="{C433A1B7-FCAD-4855-BB08-AEB0FF8922EE}" type="pres">
      <dgm:prSet presAssocID="{E0BD1568-4ADF-44A7-A363-1A6C8963B61B}" presName="text" presStyleLbl="node1" presStyleIdx="0" presStyleCnt="1">
        <dgm:presLayoutVars>
          <dgm:bulletEnabled val="1"/>
        </dgm:presLayoutVars>
      </dgm:prSet>
      <dgm:spPr/>
    </dgm:pt>
  </dgm:ptLst>
  <dgm:cxnLst>
    <dgm:cxn modelId="{6C2F4604-F226-4F22-B9F5-85074F430006}" srcId="{6E255E89-1F4B-4FF6-8CD9-3379412F8F29}" destId="{E0BD1568-4ADF-44A7-A363-1A6C8963B61B}" srcOrd="0" destOrd="0" parTransId="{5BB37AAB-5E61-4F45-9C13-1E6743F8CEB2}" sibTransId="{2D14074A-061F-4D39-B3F8-8667D9C35A37}"/>
    <dgm:cxn modelId="{71E29B10-2BC8-4B64-B8A3-60BAA98F7CE0}" type="presOf" srcId="{5E02DB15-E0BC-443A-9062-90D2B8A7AAC9}" destId="{2ED4629D-A34A-4226-9DB2-970416E2D212}" srcOrd="0" destOrd="1" presId="urn:microsoft.com/office/officeart/2005/8/layout/vList4"/>
    <dgm:cxn modelId="{2065F824-F40E-4F1F-B130-9E2C256337BB}" srcId="{E0BD1568-4ADF-44A7-A363-1A6C8963B61B}" destId="{5E02DB15-E0BC-443A-9062-90D2B8A7AAC9}" srcOrd="0" destOrd="0" parTransId="{34E4324A-9280-463B-B20C-28274F58338C}" sibTransId="{61616A5B-CF53-4FF4-9401-9BEDE95F7D70}"/>
    <dgm:cxn modelId="{A142D62A-AEA0-436E-AE10-5FAFE664E678}" type="presOf" srcId="{5E02DB15-E0BC-443A-9062-90D2B8A7AAC9}" destId="{C433A1B7-FCAD-4855-BB08-AEB0FF8922EE}" srcOrd="1" destOrd="1" presId="urn:microsoft.com/office/officeart/2005/8/layout/vList4"/>
    <dgm:cxn modelId="{F65E8334-A25F-4C8F-8C74-8F028ABCFA90}" srcId="{E0BD1568-4ADF-44A7-A363-1A6C8963B61B}" destId="{E3296F15-D5C2-430A-94C5-9D53815E287B}" srcOrd="1" destOrd="0" parTransId="{FA6E5A82-8073-435C-9EC3-732F053046AD}" sibTransId="{D4D83E7A-9287-4F51-A4BB-4E4949A32CC1}"/>
    <dgm:cxn modelId="{18009E3C-36A8-420C-A108-ACFF69AE0C2D}" srcId="{E0BD1568-4ADF-44A7-A363-1A6C8963B61B}" destId="{3E04ECF6-21D4-498A-A4FC-EF41FB05B40C}" srcOrd="2" destOrd="0" parTransId="{1F3954D4-64DC-49F7-8C89-7FB54B1DD7B5}" sibTransId="{4CE8B787-C473-453B-A33E-5F18B21D6AB7}"/>
    <dgm:cxn modelId="{E1903997-5FF7-458A-9F2D-AF74303CFEAC}" type="presOf" srcId="{E0BD1568-4ADF-44A7-A363-1A6C8963B61B}" destId="{C433A1B7-FCAD-4855-BB08-AEB0FF8922EE}" srcOrd="1" destOrd="0" presId="urn:microsoft.com/office/officeart/2005/8/layout/vList4"/>
    <dgm:cxn modelId="{F56CA5AB-894C-417A-918A-4A85E18AB525}" type="presOf" srcId="{E3296F15-D5C2-430A-94C5-9D53815E287B}" destId="{C433A1B7-FCAD-4855-BB08-AEB0FF8922EE}" srcOrd="1" destOrd="2" presId="urn:microsoft.com/office/officeart/2005/8/layout/vList4"/>
    <dgm:cxn modelId="{72CE2BAE-3564-4F9D-BC62-02205060E570}" type="presOf" srcId="{3E04ECF6-21D4-498A-A4FC-EF41FB05B40C}" destId="{2ED4629D-A34A-4226-9DB2-970416E2D212}" srcOrd="0" destOrd="3" presId="urn:microsoft.com/office/officeart/2005/8/layout/vList4"/>
    <dgm:cxn modelId="{177F5EDA-A061-4B53-954B-FA94FFF4B983}" type="presOf" srcId="{E3296F15-D5C2-430A-94C5-9D53815E287B}" destId="{2ED4629D-A34A-4226-9DB2-970416E2D212}" srcOrd="0" destOrd="2" presId="urn:microsoft.com/office/officeart/2005/8/layout/vList4"/>
    <dgm:cxn modelId="{AF9F86DF-14C3-4ECE-8C8B-C4C5F98CA78F}" type="presOf" srcId="{3E04ECF6-21D4-498A-A4FC-EF41FB05B40C}" destId="{C433A1B7-FCAD-4855-BB08-AEB0FF8922EE}" srcOrd="1" destOrd="3" presId="urn:microsoft.com/office/officeart/2005/8/layout/vList4"/>
    <dgm:cxn modelId="{03E81BEF-E858-4378-B52A-5BD6A7793883}" type="presOf" srcId="{E0BD1568-4ADF-44A7-A363-1A6C8963B61B}" destId="{2ED4629D-A34A-4226-9DB2-970416E2D212}" srcOrd="0" destOrd="0" presId="urn:microsoft.com/office/officeart/2005/8/layout/vList4"/>
    <dgm:cxn modelId="{EC65B5F8-3475-4CD6-A36D-786A83DBC779}" type="presOf" srcId="{6E255E89-1F4B-4FF6-8CD9-3379412F8F29}" destId="{F74C36BC-F023-45C5-80FC-9B9DA1C026B1}" srcOrd="0" destOrd="0" presId="urn:microsoft.com/office/officeart/2005/8/layout/vList4"/>
    <dgm:cxn modelId="{4D65BCCF-CF9D-44F3-86F8-22479962F770}" type="presParOf" srcId="{F74C36BC-F023-45C5-80FC-9B9DA1C026B1}" destId="{D8D04A62-096C-4404-AC1D-3A044710EF97}" srcOrd="0" destOrd="0" presId="urn:microsoft.com/office/officeart/2005/8/layout/vList4"/>
    <dgm:cxn modelId="{241B2CD0-0683-46CB-B94C-581FD681D1ED}" type="presParOf" srcId="{D8D04A62-096C-4404-AC1D-3A044710EF97}" destId="{2ED4629D-A34A-4226-9DB2-970416E2D212}" srcOrd="0" destOrd="0" presId="urn:microsoft.com/office/officeart/2005/8/layout/vList4"/>
    <dgm:cxn modelId="{913572C4-0353-463E-8636-C42EB018C78B}" type="presParOf" srcId="{D8D04A62-096C-4404-AC1D-3A044710EF97}" destId="{FBAB5F81-0CC4-4B0C-9DA6-BEEBB240E78E}" srcOrd="1" destOrd="0" presId="urn:microsoft.com/office/officeart/2005/8/layout/vList4"/>
    <dgm:cxn modelId="{8E0808A3-89FE-4EAE-BC6E-C4628A4D04C6}" type="presParOf" srcId="{D8D04A62-096C-4404-AC1D-3A044710EF97}" destId="{C433A1B7-FCAD-4855-BB08-AEB0FF8922EE}"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C91D3AD9-FC07-4957-BF06-B94361296F21}"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E0D74E45-39AB-493F-A4CF-26DED378FC43}">
      <dgm:prSet phldrT="[Text]"/>
      <dgm:spPr>
        <a:solidFill>
          <a:srgbClr val="7030A0"/>
        </a:solidFill>
      </dgm:spPr>
      <dgm:t>
        <a:bodyPr/>
        <a:lstStyle/>
        <a:p>
          <a:r>
            <a:rPr lang="en-US" dirty="0" err="1">
              <a:solidFill>
                <a:schemeClr val="accent4">
                  <a:lumMod val="60000"/>
                  <a:lumOff val="40000"/>
                </a:schemeClr>
              </a:solidFill>
            </a:rPr>
            <a:t>Hiệp</a:t>
          </a:r>
          <a:r>
            <a:rPr lang="en-US" dirty="0">
              <a:solidFill>
                <a:schemeClr val="accent4">
                  <a:lumMod val="60000"/>
                  <a:lumOff val="40000"/>
                </a:schemeClr>
              </a:solidFill>
            </a:rPr>
            <a:t> </a:t>
          </a:r>
          <a:r>
            <a:rPr lang="en-US" dirty="0" err="1">
              <a:solidFill>
                <a:schemeClr val="accent4">
                  <a:lumMod val="60000"/>
                  <a:lumOff val="40000"/>
                </a:schemeClr>
              </a:solidFill>
            </a:rPr>
            <a:t>ước</a:t>
          </a:r>
          <a:r>
            <a:rPr lang="en-US" dirty="0">
              <a:solidFill>
                <a:schemeClr val="accent4">
                  <a:lumMod val="60000"/>
                  <a:lumOff val="40000"/>
                </a:schemeClr>
              </a:solidFill>
            </a:rPr>
            <a:t> </a:t>
          </a:r>
          <a:r>
            <a:rPr lang="en-US" dirty="0" err="1">
              <a:solidFill>
                <a:schemeClr val="accent4">
                  <a:lumMod val="60000"/>
                  <a:lumOff val="40000"/>
                </a:schemeClr>
              </a:solidFill>
            </a:rPr>
            <a:t>Giáp</a:t>
          </a:r>
          <a:r>
            <a:rPr lang="en-US" dirty="0">
              <a:solidFill>
                <a:schemeClr val="accent4">
                  <a:lumMod val="60000"/>
                  <a:lumOff val="40000"/>
                </a:schemeClr>
              </a:solidFill>
            </a:rPr>
            <a:t> </a:t>
          </a:r>
          <a:r>
            <a:rPr lang="en-US" dirty="0" err="1">
              <a:solidFill>
                <a:schemeClr val="accent4">
                  <a:lumMod val="60000"/>
                  <a:lumOff val="40000"/>
                </a:schemeClr>
              </a:solidFill>
            </a:rPr>
            <a:t>Tuất</a:t>
          </a:r>
          <a:endParaRPr lang="en-US" dirty="0">
            <a:solidFill>
              <a:schemeClr val="accent4">
                <a:lumMod val="60000"/>
                <a:lumOff val="40000"/>
              </a:schemeClr>
            </a:solidFill>
          </a:endParaRPr>
        </a:p>
      </dgm:t>
    </dgm:pt>
    <dgm:pt modelId="{D5FD4EC1-8BD9-4503-9170-6678D9D3F095}" type="parTrans" cxnId="{FAFE6DDF-284A-4B54-A462-70AC37D55144}">
      <dgm:prSet/>
      <dgm:spPr/>
      <dgm:t>
        <a:bodyPr/>
        <a:lstStyle/>
        <a:p>
          <a:endParaRPr lang="en-US"/>
        </a:p>
      </dgm:t>
    </dgm:pt>
    <dgm:pt modelId="{66F66D33-FC99-4DBC-AAD0-02E0BE097ED9}" type="sibTrans" cxnId="{FAFE6DDF-284A-4B54-A462-70AC37D55144}">
      <dgm:prSet/>
      <dgm:spPr/>
      <dgm:t>
        <a:bodyPr/>
        <a:lstStyle/>
        <a:p>
          <a:endParaRPr lang="en-US"/>
        </a:p>
      </dgm:t>
    </dgm:pt>
    <dgm:pt modelId="{6A1EAD87-50E4-4AD3-9C48-1E1AF4D0BDB6}">
      <dgm:prSet phldrT="[Text]"/>
      <dgm:spPr>
        <a:solidFill>
          <a:schemeClr val="accent2">
            <a:lumMod val="50000"/>
          </a:schemeClr>
        </a:solidFill>
      </dgm:spPr>
      <dgm:t>
        <a:bodyPr/>
        <a:lstStyle/>
        <a:p>
          <a:r>
            <a:rPr lang="en-US" dirty="0"/>
            <a:t>15.3.1874, </a:t>
          </a:r>
          <a:r>
            <a:rPr lang="en-US" dirty="0" err="1"/>
            <a:t>điều</a:t>
          </a:r>
          <a:r>
            <a:rPr lang="en-US" dirty="0"/>
            <a:t> </a:t>
          </a:r>
          <a:r>
            <a:rPr lang="en-US" dirty="0" err="1"/>
            <a:t>ước</a:t>
          </a:r>
          <a:r>
            <a:rPr lang="en-US" dirty="0"/>
            <a:t> </a:t>
          </a:r>
          <a:r>
            <a:rPr lang="en-US" dirty="0" err="1"/>
            <a:t>Giáp</a:t>
          </a:r>
          <a:r>
            <a:rPr lang="en-US" dirty="0"/>
            <a:t> </a:t>
          </a:r>
          <a:r>
            <a:rPr lang="en-US" dirty="0" err="1"/>
            <a:t>Tuất</a:t>
          </a:r>
          <a:r>
            <a:rPr lang="en-US" dirty="0"/>
            <a:t> </a:t>
          </a:r>
          <a:r>
            <a:rPr lang="en-US" dirty="0" err="1"/>
            <a:t>được</a:t>
          </a:r>
          <a:r>
            <a:rPr lang="en-US" dirty="0"/>
            <a:t> </a:t>
          </a:r>
          <a:r>
            <a:rPr lang="en-US" dirty="0" err="1"/>
            <a:t>ký</a:t>
          </a:r>
          <a:r>
            <a:rPr lang="en-US" dirty="0"/>
            <a:t> </a:t>
          </a:r>
          <a:r>
            <a:rPr lang="en-US" dirty="0" err="1"/>
            <a:t>kết</a:t>
          </a:r>
          <a:r>
            <a:rPr lang="en-US" dirty="0"/>
            <a:t> </a:t>
          </a:r>
          <a:r>
            <a:rPr lang="en-US" dirty="0" err="1"/>
            <a:t>với</a:t>
          </a:r>
          <a:r>
            <a:rPr lang="en-US" dirty="0"/>
            <a:t> 22 </a:t>
          </a:r>
          <a:r>
            <a:rPr lang="en-US" dirty="0" err="1"/>
            <a:t>điều</a:t>
          </a:r>
          <a:r>
            <a:rPr lang="en-US" dirty="0"/>
            <a:t> </a:t>
          </a:r>
          <a:r>
            <a:rPr lang="en-US" dirty="0" err="1"/>
            <a:t>khoản</a:t>
          </a:r>
          <a:endParaRPr lang="en-US" dirty="0"/>
        </a:p>
      </dgm:t>
    </dgm:pt>
    <dgm:pt modelId="{EC6E7D6B-271D-40D6-933E-ECAE18AD4C1C}" type="parTrans" cxnId="{596397F3-43C2-4CBF-9ECA-2BB120371587}">
      <dgm:prSet/>
      <dgm:spPr/>
      <dgm:t>
        <a:bodyPr/>
        <a:lstStyle/>
        <a:p>
          <a:endParaRPr lang="en-US"/>
        </a:p>
      </dgm:t>
    </dgm:pt>
    <dgm:pt modelId="{893EADD2-EF18-4C7E-8A5E-03DD2AD78378}" type="sibTrans" cxnId="{596397F3-43C2-4CBF-9ECA-2BB120371587}">
      <dgm:prSet/>
      <dgm:spPr/>
      <dgm:t>
        <a:bodyPr/>
        <a:lstStyle/>
        <a:p>
          <a:endParaRPr lang="en-US"/>
        </a:p>
      </dgm:t>
    </dgm:pt>
    <dgm:pt modelId="{D5578530-B3A7-4F07-9D9C-4FC5D77B29F3}">
      <dgm:prSet phldrT="[Text]"/>
      <dgm:spPr>
        <a:solidFill>
          <a:schemeClr val="accent2">
            <a:lumMod val="50000"/>
          </a:schemeClr>
        </a:solidFill>
      </dgm:spPr>
      <dgm:t>
        <a:bodyPr/>
        <a:lstStyle/>
        <a:p>
          <a:r>
            <a:rPr lang="en-US" dirty="0" err="1"/>
            <a:t>Việt</a:t>
          </a:r>
          <a:r>
            <a:rPr lang="en-US" dirty="0"/>
            <a:t> Nam </a:t>
          </a:r>
          <a:r>
            <a:rPr lang="en-US" dirty="0" err="1"/>
            <a:t>trên</a:t>
          </a:r>
          <a:r>
            <a:rPr lang="en-US" dirty="0"/>
            <a:t> </a:t>
          </a:r>
          <a:r>
            <a:rPr lang="en-US" dirty="0" err="1"/>
            <a:t>thực</a:t>
          </a:r>
          <a:r>
            <a:rPr lang="en-US" dirty="0"/>
            <a:t> </a:t>
          </a:r>
          <a:r>
            <a:rPr lang="en-US" dirty="0" err="1"/>
            <a:t>tế</a:t>
          </a:r>
          <a:r>
            <a:rPr lang="en-US" dirty="0"/>
            <a:t> </a:t>
          </a:r>
          <a:r>
            <a:rPr lang="en-US" dirty="0" err="1"/>
            <a:t>đã</a:t>
          </a:r>
          <a:r>
            <a:rPr lang="en-US" dirty="0"/>
            <a:t> </a:t>
          </a:r>
          <a:r>
            <a:rPr lang="en-US" dirty="0" err="1"/>
            <a:t>trở</a:t>
          </a:r>
          <a:r>
            <a:rPr lang="en-US" dirty="0"/>
            <a:t> </a:t>
          </a:r>
          <a:r>
            <a:rPr lang="en-US" dirty="0" err="1"/>
            <a:t>thành</a:t>
          </a:r>
          <a:r>
            <a:rPr lang="en-US" dirty="0"/>
            <a:t> </a:t>
          </a:r>
          <a:r>
            <a:rPr lang="en-US" dirty="0" err="1"/>
            <a:t>đất</a:t>
          </a:r>
          <a:r>
            <a:rPr lang="en-US" dirty="0"/>
            <a:t> </a:t>
          </a:r>
          <a:r>
            <a:rPr lang="en-US" dirty="0" err="1"/>
            <a:t>Bảo</a:t>
          </a:r>
          <a:r>
            <a:rPr lang="en-US" dirty="0"/>
            <a:t> </a:t>
          </a:r>
          <a:r>
            <a:rPr lang="en-US" dirty="0" err="1"/>
            <a:t>hộ</a:t>
          </a:r>
          <a:r>
            <a:rPr lang="en-US" dirty="0"/>
            <a:t> </a:t>
          </a:r>
          <a:r>
            <a:rPr lang="en-US" dirty="0" err="1"/>
            <a:t>của</a:t>
          </a:r>
          <a:r>
            <a:rPr lang="en-US" dirty="0"/>
            <a:t> </a:t>
          </a:r>
          <a:r>
            <a:rPr lang="en-US" dirty="0" err="1"/>
            <a:t>Pháp</a:t>
          </a:r>
          <a:endParaRPr lang="en-US" dirty="0"/>
        </a:p>
      </dgm:t>
    </dgm:pt>
    <dgm:pt modelId="{3C3C9480-9101-4812-B9B1-3210EC638167}" type="parTrans" cxnId="{129BAED0-C7FB-4A41-8B25-D714631BF380}">
      <dgm:prSet/>
      <dgm:spPr/>
      <dgm:t>
        <a:bodyPr/>
        <a:lstStyle/>
        <a:p>
          <a:endParaRPr lang="en-US"/>
        </a:p>
      </dgm:t>
    </dgm:pt>
    <dgm:pt modelId="{38FE64D7-845C-420F-A54A-C858DFF68441}" type="sibTrans" cxnId="{129BAED0-C7FB-4A41-8B25-D714631BF380}">
      <dgm:prSet/>
      <dgm:spPr/>
      <dgm:t>
        <a:bodyPr/>
        <a:lstStyle/>
        <a:p>
          <a:endParaRPr lang="en-US"/>
        </a:p>
      </dgm:t>
    </dgm:pt>
    <dgm:pt modelId="{0E4DECBA-F18F-45AF-97BC-F26E351578C2}" type="pres">
      <dgm:prSet presAssocID="{C91D3AD9-FC07-4957-BF06-B94361296F21}" presName="layout" presStyleCnt="0">
        <dgm:presLayoutVars>
          <dgm:chMax/>
          <dgm:chPref/>
          <dgm:dir/>
          <dgm:animOne val="branch"/>
          <dgm:animLvl val="lvl"/>
          <dgm:resizeHandles/>
        </dgm:presLayoutVars>
      </dgm:prSet>
      <dgm:spPr/>
    </dgm:pt>
    <dgm:pt modelId="{1B98D1BB-AA0B-4011-9C64-3AB607029815}" type="pres">
      <dgm:prSet presAssocID="{E0D74E45-39AB-493F-A4CF-26DED378FC43}" presName="root" presStyleCnt="0">
        <dgm:presLayoutVars>
          <dgm:chMax/>
          <dgm:chPref val="4"/>
        </dgm:presLayoutVars>
      </dgm:prSet>
      <dgm:spPr/>
    </dgm:pt>
    <dgm:pt modelId="{314BBFCA-AD0D-4A8D-B16F-D092554BD4CB}" type="pres">
      <dgm:prSet presAssocID="{E0D74E45-39AB-493F-A4CF-26DED378FC43}" presName="rootComposite" presStyleCnt="0">
        <dgm:presLayoutVars/>
      </dgm:prSet>
      <dgm:spPr/>
    </dgm:pt>
    <dgm:pt modelId="{22D3157B-F69E-4D50-A2E8-FCE9AC6E0687}" type="pres">
      <dgm:prSet presAssocID="{E0D74E45-39AB-493F-A4CF-26DED378FC43}" presName="rootText" presStyleLbl="node0" presStyleIdx="0" presStyleCnt="1" custLinFactNeighborX="-288" custLinFactNeighborY="3971">
        <dgm:presLayoutVars>
          <dgm:chMax/>
          <dgm:chPref val="4"/>
        </dgm:presLayoutVars>
      </dgm:prSet>
      <dgm:spPr/>
    </dgm:pt>
    <dgm:pt modelId="{F9619FC7-C9BC-40D7-B487-A20ABE2295A7}" type="pres">
      <dgm:prSet presAssocID="{E0D74E45-39AB-493F-A4CF-26DED378FC43}" presName="childShape" presStyleCnt="0">
        <dgm:presLayoutVars>
          <dgm:chMax val="0"/>
          <dgm:chPref val="0"/>
        </dgm:presLayoutVars>
      </dgm:prSet>
      <dgm:spPr/>
    </dgm:pt>
    <dgm:pt modelId="{39AFDF34-E0FB-49DB-8E3D-97AAF985C815}" type="pres">
      <dgm:prSet presAssocID="{6A1EAD87-50E4-4AD3-9C48-1E1AF4D0BDB6}" presName="childComposite" presStyleCnt="0">
        <dgm:presLayoutVars>
          <dgm:chMax val="0"/>
          <dgm:chPref val="0"/>
        </dgm:presLayoutVars>
      </dgm:prSet>
      <dgm:spPr/>
    </dgm:pt>
    <dgm:pt modelId="{FA817435-827C-4059-A956-B585A0E4EEEE}" type="pres">
      <dgm:prSet presAssocID="{6A1EAD87-50E4-4AD3-9C48-1E1AF4D0BDB6}" presName="Image"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t="-15000" b="-15000"/>
          </a:stretch>
        </a:blipFill>
      </dgm:spPr>
    </dgm:pt>
    <dgm:pt modelId="{B1D5BBE4-E567-407A-8679-8C1C4D560613}" type="pres">
      <dgm:prSet presAssocID="{6A1EAD87-50E4-4AD3-9C48-1E1AF4D0BDB6}" presName="childText" presStyleLbl="lnNode1" presStyleIdx="0" presStyleCnt="2">
        <dgm:presLayoutVars>
          <dgm:chMax val="0"/>
          <dgm:chPref val="0"/>
          <dgm:bulletEnabled val="1"/>
        </dgm:presLayoutVars>
      </dgm:prSet>
      <dgm:spPr/>
    </dgm:pt>
    <dgm:pt modelId="{AE3E3B21-AF10-4F27-8F3E-47DB03BEAE5F}" type="pres">
      <dgm:prSet presAssocID="{D5578530-B3A7-4F07-9D9C-4FC5D77B29F3}" presName="childComposite" presStyleCnt="0">
        <dgm:presLayoutVars>
          <dgm:chMax val="0"/>
          <dgm:chPref val="0"/>
        </dgm:presLayoutVars>
      </dgm:prSet>
      <dgm:spPr/>
    </dgm:pt>
    <dgm:pt modelId="{A70E6880-D428-4432-B97A-EB8E3CAB77E6}" type="pres">
      <dgm:prSet presAssocID="{D5578530-B3A7-4F07-9D9C-4FC5D77B29F3}" presName="Image" presStyleLbl="node1" presStyleIdx="1" presStyleCnt="2" custScaleY="121060"/>
      <dgm:spPr>
        <a:blipFill>
          <a:blip xmlns:r="http://schemas.openxmlformats.org/officeDocument/2006/relationships" r:embed="rId2">
            <a:extLst>
              <a:ext uri="{28A0092B-C50C-407E-A947-70E740481C1C}">
                <a14:useLocalDpi xmlns:a14="http://schemas.microsoft.com/office/drawing/2010/main" val="0"/>
              </a:ext>
            </a:extLst>
          </a:blip>
          <a:srcRect/>
          <a:stretch>
            <a:fillRect t="-15000" b="-15000"/>
          </a:stretch>
        </a:blipFill>
      </dgm:spPr>
    </dgm:pt>
    <dgm:pt modelId="{5C6E029B-34C7-44B0-B9E0-2119B4E1F0E3}" type="pres">
      <dgm:prSet presAssocID="{D5578530-B3A7-4F07-9D9C-4FC5D77B29F3}" presName="childText" presStyleLbl="lnNode1" presStyleIdx="1" presStyleCnt="2" custLinFactNeighborX="-173" custLinFactNeighborY="-5127">
        <dgm:presLayoutVars>
          <dgm:chMax val="0"/>
          <dgm:chPref val="0"/>
          <dgm:bulletEnabled val="1"/>
        </dgm:presLayoutVars>
      </dgm:prSet>
      <dgm:spPr/>
    </dgm:pt>
  </dgm:ptLst>
  <dgm:cxnLst>
    <dgm:cxn modelId="{59B87B3C-BC9D-44C5-A412-D8B7BD2BFA23}" type="presOf" srcId="{C91D3AD9-FC07-4957-BF06-B94361296F21}" destId="{0E4DECBA-F18F-45AF-97BC-F26E351578C2}" srcOrd="0" destOrd="0" presId="urn:microsoft.com/office/officeart/2008/layout/PictureAccentList"/>
    <dgm:cxn modelId="{5DD58147-AC62-475D-9E64-DD07D901B29D}" type="presOf" srcId="{D5578530-B3A7-4F07-9D9C-4FC5D77B29F3}" destId="{5C6E029B-34C7-44B0-B9E0-2119B4E1F0E3}" srcOrd="0" destOrd="0" presId="urn:microsoft.com/office/officeart/2008/layout/PictureAccentList"/>
    <dgm:cxn modelId="{1142439A-3F55-4C9E-BBF3-E3E8F12A8A10}" type="presOf" srcId="{E0D74E45-39AB-493F-A4CF-26DED378FC43}" destId="{22D3157B-F69E-4D50-A2E8-FCE9AC6E0687}" srcOrd="0" destOrd="0" presId="urn:microsoft.com/office/officeart/2008/layout/PictureAccentList"/>
    <dgm:cxn modelId="{1158A0B6-EF63-455B-A72F-1CAF07EB85AF}" type="presOf" srcId="{6A1EAD87-50E4-4AD3-9C48-1E1AF4D0BDB6}" destId="{B1D5BBE4-E567-407A-8679-8C1C4D560613}" srcOrd="0" destOrd="0" presId="urn:microsoft.com/office/officeart/2008/layout/PictureAccentList"/>
    <dgm:cxn modelId="{129BAED0-C7FB-4A41-8B25-D714631BF380}" srcId="{E0D74E45-39AB-493F-A4CF-26DED378FC43}" destId="{D5578530-B3A7-4F07-9D9C-4FC5D77B29F3}" srcOrd="1" destOrd="0" parTransId="{3C3C9480-9101-4812-B9B1-3210EC638167}" sibTransId="{38FE64D7-845C-420F-A54A-C858DFF68441}"/>
    <dgm:cxn modelId="{FAFE6DDF-284A-4B54-A462-70AC37D55144}" srcId="{C91D3AD9-FC07-4957-BF06-B94361296F21}" destId="{E0D74E45-39AB-493F-A4CF-26DED378FC43}" srcOrd="0" destOrd="0" parTransId="{D5FD4EC1-8BD9-4503-9170-6678D9D3F095}" sibTransId="{66F66D33-FC99-4DBC-AAD0-02E0BE097ED9}"/>
    <dgm:cxn modelId="{596397F3-43C2-4CBF-9ECA-2BB120371587}" srcId="{E0D74E45-39AB-493F-A4CF-26DED378FC43}" destId="{6A1EAD87-50E4-4AD3-9C48-1E1AF4D0BDB6}" srcOrd="0" destOrd="0" parTransId="{EC6E7D6B-271D-40D6-933E-ECAE18AD4C1C}" sibTransId="{893EADD2-EF18-4C7E-8A5E-03DD2AD78378}"/>
    <dgm:cxn modelId="{6F70E144-7012-438C-935D-D153EDE1E2CE}" type="presParOf" srcId="{0E4DECBA-F18F-45AF-97BC-F26E351578C2}" destId="{1B98D1BB-AA0B-4011-9C64-3AB607029815}" srcOrd="0" destOrd="0" presId="urn:microsoft.com/office/officeart/2008/layout/PictureAccentList"/>
    <dgm:cxn modelId="{E82BEBF4-E8AE-4DBD-923D-2F5319E84D3F}" type="presParOf" srcId="{1B98D1BB-AA0B-4011-9C64-3AB607029815}" destId="{314BBFCA-AD0D-4A8D-B16F-D092554BD4CB}" srcOrd="0" destOrd="0" presId="urn:microsoft.com/office/officeart/2008/layout/PictureAccentList"/>
    <dgm:cxn modelId="{C4A35175-C662-4CE8-8BDE-B33DCEB0A6D2}" type="presParOf" srcId="{314BBFCA-AD0D-4A8D-B16F-D092554BD4CB}" destId="{22D3157B-F69E-4D50-A2E8-FCE9AC6E0687}" srcOrd="0" destOrd="0" presId="urn:microsoft.com/office/officeart/2008/layout/PictureAccentList"/>
    <dgm:cxn modelId="{FCDD7EE7-0019-4462-8D3E-B88DC11546C9}" type="presParOf" srcId="{1B98D1BB-AA0B-4011-9C64-3AB607029815}" destId="{F9619FC7-C9BC-40D7-B487-A20ABE2295A7}" srcOrd="1" destOrd="0" presId="urn:microsoft.com/office/officeart/2008/layout/PictureAccentList"/>
    <dgm:cxn modelId="{200BB5DD-46DF-46ED-AEF2-E5D1292AD7E4}" type="presParOf" srcId="{F9619FC7-C9BC-40D7-B487-A20ABE2295A7}" destId="{39AFDF34-E0FB-49DB-8E3D-97AAF985C815}" srcOrd="0" destOrd="0" presId="urn:microsoft.com/office/officeart/2008/layout/PictureAccentList"/>
    <dgm:cxn modelId="{929F09FC-A6E8-44C3-98DF-34E2EA9A7D1A}" type="presParOf" srcId="{39AFDF34-E0FB-49DB-8E3D-97AAF985C815}" destId="{FA817435-827C-4059-A956-B585A0E4EEEE}" srcOrd="0" destOrd="0" presId="urn:microsoft.com/office/officeart/2008/layout/PictureAccentList"/>
    <dgm:cxn modelId="{4C6E8782-120A-478F-9156-05F59663F950}" type="presParOf" srcId="{39AFDF34-E0FB-49DB-8E3D-97AAF985C815}" destId="{B1D5BBE4-E567-407A-8679-8C1C4D560613}" srcOrd="1" destOrd="0" presId="urn:microsoft.com/office/officeart/2008/layout/PictureAccentList"/>
    <dgm:cxn modelId="{720EEBC2-3CED-48DF-94BD-E810E9D7E146}" type="presParOf" srcId="{F9619FC7-C9BC-40D7-B487-A20ABE2295A7}" destId="{AE3E3B21-AF10-4F27-8F3E-47DB03BEAE5F}" srcOrd="1" destOrd="0" presId="urn:microsoft.com/office/officeart/2008/layout/PictureAccentList"/>
    <dgm:cxn modelId="{AB48DE44-54ED-4661-A259-6CDDA80B1799}" type="presParOf" srcId="{AE3E3B21-AF10-4F27-8F3E-47DB03BEAE5F}" destId="{A70E6880-D428-4432-B97A-EB8E3CAB77E6}" srcOrd="0" destOrd="0" presId="urn:microsoft.com/office/officeart/2008/layout/PictureAccentList"/>
    <dgm:cxn modelId="{3B6F439D-F365-4393-A512-6EC3965B8193}" type="presParOf" srcId="{AE3E3B21-AF10-4F27-8F3E-47DB03BEAE5F}" destId="{5C6E029B-34C7-44B0-B9E0-2119B4E1F0E3}" srcOrd="1" destOrd="0" presId="urn:microsoft.com/office/officeart/2008/layout/PictureAccentList"/>
  </dgm:cxnLst>
  <dgm:bg>
    <a:solidFill>
      <a:schemeClr val="accent6">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D9CAE3AD-FFB5-4D19-BD1D-97FDA23C3C06}"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0E02A3D-50F3-4A87-A457-0C058B21B390}">
      <dgm:prSet phldrT="[Text]" custT="1"/>
      <dgm:spPr>
        <a:solidFill>
          <a:srgbClr val="00B050"/>
        </a:solidFill>
      </dgm:spPr>
      <dgm:t>
        <a:bodyPr/>
        <a:lstStyle/>
        <a:p>
          <a:r>
            <a:rPr lang="en-US" sz="3200" dirty="0" err="1">
              <a:solidFill>
                <a:schemeClr val="accent4">
                  <a:lumMod val="60000"/>
                  <a:lumOff val="40000"/>
                </a:schemeClr>
              </a:solidFill>
            </a:rPr>
            <a:t>Hiệp</a:t>
          </a:r>
          <a:r>
            <a:rPr lang="en-US" sz="3200" dirty="0">
              <a:solidFill>
                <a:schemeClr val="accent4">
                  <a:lumMod val="60000"/>
                  <a:lumOff val="40000"/>
                </a:schemeClr>
              </a:solidFill>
            </a:rPr>
            <a:t> </a:t>
          </a:r>
          <a:r>
            <a:rPr lang="en-US" sz="3200" dirty="0" err="1">
              <a:solidFill>
                <a:schemeClr val="accent4">
                  <a:lumMod val="60000"/>
                  <a:lumOff val="40000"/>
                </a:schemeClr>
              </a:solidFill>
            </a:rPr>
            <a:t>ước</a:t>
          </a:r>
          <a:r>
            <a:rPr lang="en-US" sz="3200" dirty="0">
              <a:solidFill>
                <a:schemeClr val="accent4">
                  <a:lumMod val="60000"/>
                  <a:lumOff val="40000"/>
                </a:schemeClr>
              </a:solidFill>
            </a:rPr>
            <a:t> </a:t>
          </a:r>
          <a:r>
            <a:rPr lang="en-US" sz="3200" dirty="0" err="1">
              <a:solidFill>
                <a:schemeClr val="accent4">
                  <a:lumMod val="60000"/>
                  <a:lumOff val="40000"/>
                </a:schemeClr>
              </a:solidFill>
            </a:rPr>
            <a:t>Hắc</a:t>
          </a:r>
          <a:r>
            <a:rPr lang="en-US" sz="3200" dirty="0">
              <a:solidFill>
                <a:schemeClr val="accent4">
                  <a:lumMod val="60000"/>
                  <a:lumOff val="40000"/>
                </a:schemeClr>
              </a:solidFill>
            </a:rPr>
            <a:t> </a:t>
          </a:r>
          <a:r>
            <a:rPr lang="en-US" sz="3200" dirty="0" err="1">
              <a:solidFill>
                <a:schemeClr val="accent4">
                  <a:lumMod val="60000"/>
                  <a:lumOff val="40000"/>
                </a:schemeClr>
              </a:solidFill>
            </a:rPr>
            <a:t>măng</a:t>
          </a:r>
          <a:endParaRPr lang="en-US" sz="3200" dirty="0">
            <a:solidFill>
              <a:schemeClr val="accent4">
                <a:lumMod val="60000"/>
                <a:lumOff val="40000"/>
              </a:schemeClr>
            </a:solidFill>
          </a:endParaRPr>
        </a:p>
      </dgm:t>
    </dgm:pt>
    <dgm:pt modelId="{63B2F35B-730E-4FA8-A80D-A733FFBDB06D}" type="parTrans" cxnId="{4E0B589B-8415-4D20-98E9-5AC49BE18FB4}">
      <dgm:prSet/>
      <dgm:spPr/>
      <dgm:t>
        <a:bodyPr/>
        <a:lstStyle/>
        <a:p>
          <a:endParaRPr lang="en-US">
            <a:solidFill>
              <a:schemeClr val="tx1"/>
            </a:solidFill>
          </a:endParaRPr>
        </a:p>
      </dgm:t>
    </dgm:pt>
    <dgm:pt modelId="{CC26241B-9A9A-4922-B97D-BE98695AFE24}" type="sibTrans" cxnId="{4E0B589B-8415-4D20-98E9-5AC49BE18FB4}">
      <dgm:prSet/>
      <dgm:spPr/>
      <dgm:t>
        <a:bodyPr/>
        <a:lstStyle/>
        <a:p>
          <a:endParaRPr lang="en-US">
            <a:solidFill>
              <a:schemeClr val="tx1"/>
            </a:solidFill>
          </a:endParaRPr>
        </a:p>
      </dgm:t>
    </dgm:pt>
    <dgm:pt modelId="{78DC94DC-0C4B-4B81-B620-50291DD5BDDB}">
      <dgm:prSet phldrT="[Text]" custT="1"/>
      <dgm:spPr>
        <a:solidFill>
          <a:srgbClr val="00B050"/>
        </a:solidFill>
      </dgm:spPr>
      <dgm:t>
        <a:bodyPr/>
        <a:lstStyle/>
        <a:p>
          <a:r>
            <a:rPr lang="en-US" sz="3200" dirty="0">
              <a:solidFill>
                <a:schemeClr val="bg1"/>
              </a:solidFill>
            </a:rPr>
            <a:t>25.8.1883 </a:t>
          </a:r>
          <a:r>
            <a:rPr lang="en-US" sz="3200" dirty="0" err="1">
              <a:solidFill>
                <a:schemeClr val="bg1"/>
              </a:solidFill>
            </a:rPr>
            <a:t>vua</a:t>
          </a:r>
          <a:r>
            <a:rPr lang="en-US" sz="3200" dirty="0">
              <a:solidFill>
                <a:schemeClr val="bg1"/>
              </a:solidFill>
            </a:rPr>
            <a:t> </a:t>
          </a:r>
          <a:r>
            <a:rPr lang="en-US" sz="3200" dirty="0" err="1">
              <a:solidFill>
                <a:schemeClr val="bg1"/>
              </a:solidFill>
            </a:rPr>
            <a:t>Hiệp</a:t>
          </a:r>
          <a:r>
            <a:rPr lang="en-US" sz="3200" dirty="0">
              <a:solidFill>
                <a:schemeClr val="bg1"/>
              </a:solidFill>
            </a:rPr>
            <a:t> </a:t>
          </a:r>
          <a:r>
            <a:rPr lang="en-US" sz="3200" dirty="0" err="1">
              <a:solidFill>
                <a:schemeClr val="bg1"/>
              </a:solidFill>
            </a:rPr>
            <a:t>Hoà</a:t>
          </a:r>
          <a:r>
            <a:rPr lang="en-US" sz="3200" dirty="0">
              <a:solidFill>
                <a:schemeClr val="bg1"/>
              </a:solidFill>
            </a:rPr>
            <a:t> </a:t>
          </a:r>
          <a:r>
            <a:rPr lang="en-US" sz="3200" dirty="0" err="1">
              <a:solidFill>
                <a:schemeClr val="bg1"/>
              </a:solidFill>
            </a:rPr>
            <a:t>chấp</a:t>
          </a:r>
          <a:r>
            <a:rPr lang="en-US" sz="3200" dirty="0">
              <a:solidFill>
                <a:schemeClr val="bg1"/>
              </a:solidFill>
            </a:rPr>
            <a:t> </a:t>
          </a:r>
          <a:r>
            <a:rPr lang="en-US" sz="3200" dirty="0" err="1">
              <a:solidFill>
                <a:schemeClr val="bg1"/>
              </a:solidFill>
            </a:rPr>
            <a:t>nhận</a:t>
          </a:r>
          <a:r>
            <a:rPr lang="en-US" sz="3200" dirty="0">
              <a:solidFill>
                <a:schemeClr val="bg1"/>
              </a:solidFill>
            </a:rPr>
            <a:t> </a:t>
          </a:r>
          <a:r>
            <a:rPr lang="en-US" sz="3200" dirty="0" err="1">
              <a:solidFill>
                <a:schemeClr val="bg1"/>
              </a:solidFill>
            </a:rPr>
            <a:t>ký</a:t>
          </a:r>
          <a:r>
            <a:rPr lang="en-US" sz="3200" dirty="0">
              <a:solidFill>
                <a:schemeClr val="bg1"/>
              </a:solidFill>
            </a:rPr>
            <a:t> </a:t>
          </a:r>
          <a:r>
            <a:rPr lang="en-US" sz="3200" dirty="0" err="1">
              <a:solidFill>
                <a:schemeClr val="bg1"/>
              </a:solidFill>
            </a:rPr>
            <a:t>hoà</a:t>
          </a:r>
          <a:r>
            <a:rPr lang="en-US" sz="3200" dirty="0">
              <a:solidFill>
                <a:schemeClr val="bg1"/>
              </a:solidFill>
            </a:rPr>
            <a:t> </a:t>
          </a:r>
          <a:r>
            <a:rPr lang="en-US" sz="3200" dirty="0" err="1">
              <a:solidFill>
                <a:schemeClr val="bg1"/>
              </a:solidFill>
            </a:rPr>
            <a:t>ước</a:t>
          </a:r>
          <a:r>
            <a:rPr lang="en-US" sz="3200" dirty="0">
              <a:solidFill>
                <a:schemeClr val="bg1"/>
              </a:solidFill>
            </a:rPr>
            <a:t> </a:t>
          </a:r>
        </a:p>
      </dgm:t>
    </dgm:pt>
    <dgm:pt modelId="{7687F0B1-00B3-4671-A8EF-8608A01FD082}" type="parTrans" cxnId="{144BB34D-85BD-495C-9035-56F1BF2BB272}">
      <dgm:prSet/>
      <dgm:spPr/>
      <dgm:t>
        <a:bodyPr/>
        <a:lstStyle/>
        <a:p>
          <a:endParaRPr lang="en-US">
            <a:solidFill>
              <a:schemeClr val="tx1"/>
            </a:solidFill>
          </a:endParaRPr>
        </a:p>
      </dgm:t>
    </dgm:pt>
    <dgm:pt modelId="{FE07FF57-6BF2-4E02-9A2D-66F4E52617A5}" type="sibTrans" cxnId="{144BB34D-85BD-495C-9035-56F1BF2BB272}">
      <dgm:prSet/>
      <dgm:spPr/>
      <dgm:t>
        <a:bodyPr/>
        <a:lstStyle/>
        <a:p>
          <a:endParaRPr lang="en-US">
            <a:solidFill>
              <a:schemeClr val="tx1"/>
            </a:solidFill>
          </a:endParaRPr>
        </a:p>
      </dgm:t>
    </dgm:pt>
    <dgm:pt modelId="{38CB7883-DAA5-4FD7-AFB3-92CFF6FF2E59}">
      <dgm:prSet phldrT="[Text]" custT="1"/>
      <dgm:spPr>
        <a:solidFill>
          <a:srgbClr val="00B050"/>
        </a:solidFill>
      </dgm:spPr>
      <dgm:t>
        <a:bodyPr/>
        <a:lstStyle/>
        <a:p>
          <a:r>
            <a:rPr lang="en-US" sz="3200" dirty="0" err="1">
              <a:solidFill>
                <a:schemeClr val="bg1"/>
              </a:solidFill>
            </a:rPr>
            <a:t>Việt</a:t>
          </a:r>
          <a:r>
            <a:rPr lang="en-US" sz="3200" dirty="0">
              <a:solidFill>
                <a:schemeClr val="bg1"/>
              </a:solidFill>
            </a:rPr>
            <a:t> Nam </a:t>
          </a:r>
          <a:r>
            <a:rPr lang="en-US" sz="3200" dirty="0" err="1">
              <a:solidFill>
                <a:schemeClr val="bg1"/>
              </a:solidFill>
            </a:rPr>
            <a:t>chính</a:t>
          </a:r>
          <a:r>
            <a:rPr lang="en-US" sz="3200" dirty="0">
              <a:solidFill>
                <a:schemeClr val="bg1"/>
              </a:solidFill>
            </a:rPr>
            <a:t> </a:t>
          </a:r>
          <a:r>
            <a:rPr lang="en-US" sz="3200" dirty="0" err="1">
              <a:solidFill>
                <a:schemeClr val="bg1"/>
              </a:solidFill>
            </a:rPr>
            <a:t>thức</a:t>
          </a:r>
          <a:r>
            <a:rPr lang="en-US" sz="3200" dirty="0">
              <a:solidFill>
                <a:schemeClr val="bg1"/>
              </a:solidFill>
            </a:rPr>
            <a:t> </a:t>
          </a:r>
          <a:r>
            <a:rPr lang="en-US" sz="3200" dirty="0" err="1">
              <a:solidFill>
                <a:schemeClr val="bg1"/>
              </a:solidFill>
            </a:rPr>
            <a:t>trở</a:t>
          </a:r>
          <a:r>
            <a:rPr lang="en-US" sz="3200" dirty="0">
              <a:solidFill>
                <a:schemeClr val="bg1"/>
              </a:solidFill>
            </a:rPr>
            <a:t> </a:t>
          </a:r>
          <a:r>
            <a:rPr lang="en-US" sz="3200" dirty="0" err="1">
              <a:solidFill>
                <a:schemeClr val="bg1"/>
              </a:solidFill>
            </a:rPr>
            <a:t>thành</a:t>
          </a:r>
          <a:r>
            <a:rPr lang="en-US" sz="3200" dirty="0">
              <a:solidFill>
                <a:schemeClr val="bg1"/>
              </a:solidFill>
            </a:rPr>
            <a:t> </a:t>
          </a:r>
          <a:r>
            <a:rPr lang="en-US" sz="3200" dirty="0" err="1">
              <a:solidFill>
                <a:schemeClr val="bg1"/>
              </a:solidFill>
            </a:rPr>
            <a:t>thuộc</a:t>
          </a:r>
          <a:r>
            <a:rPr lang="en-US" sz="3200" dirty="0">
              <a:solidFill>
                <a:schemeClr val="bg1"/>
              </a:solidFill>
            </a:rPr>
            <a:t> </a:t>
          </a:r>
          <a:r>
            <a:rPr lang="en-US" sz="3200" dirty="0" err="1">
              <a:solidFill>
                <a:schemeClr val="bg1"/>
              </a:solidFill>
            </a:rPr>
            <a:t>địa</a:t>
          </a:r>
          <a:r>
            <a:rPr lang="en-US" sz="3200" dirty="0">
              <a:solidFill>
                <a:schemeClr val="bg1"/>
              </a:solidFill>
            </a:rPr>
            <a:t> </a:t>
          </a:r>
          <a:r>
            <a:rPr lang="en-US" sz="3200" dirty="0" err="1">
              <a:solidFill>
                <a:schemeClr val="bg1"/>
              </a:solidFill>
            </a:rPr>
            <a:t>của</a:t>
          </a:r>
          <a:r>
            <a:rPr lang="en-US" sz="3200" dirty="0">
              <a:solidFill>
                <a:schemeClr val="bg1"/>
              </a:solidFill>
            </a:rPr>
            <a:t> </a:t>
          </a:r>
          <a:r>
            <a:rPr lang="en-US" sz="3200" dirty="0" err="1">
              <a:solidFill>
                <a:schemeClr val="bg1"/>
              </a:solidFill>
            </a:rPr>
            <a:t>Pháp</a:t>
          </a:r>
          <a:endParaRPr lang="en-US" sz="3200" dirty="0">
            <a:solidFill>
              <a:schemeClr val="bg1"/>
            </a:solidFill>
          </a:endParaRPr>
        </a:p>
      </dgm:t>
    </dgm:pt>
    <dgm:pt modelId="{5C2EEA75-EC9F-4237-9A31-99E5DB00C326}" type="parTrans" cxnId="{DA9D4BE7-3013-4584-8095-D317D420BCB6}">
      <dgm:prSet/>
      <dgm:spPr/>
      <dgm:t>
        <a:bodyPr/>
        <a:lstStyle/>
        <a:p>
          <a:endParaRPr lang="en-US">
            <a:solidFill>
              <a:schemeClr val="tx1"/>
            </a:solidFill>
          </a:endParaRPr>
        </a:p>
      </dgm:t>
    </dgm:pt>
    <dgm:pt modelId="{3A802C98-A0E9-4A35-A0AA-AD4B3B4CC989}" type="sibTrans" cxnId="{DA9D4BE7-3013-4584-8095-D317D420BCB6}">
      <dgm:prSet/>
      <dgm:spPr/>
      <dgm:t>
        <a:bodyPr/>
        <a:lstStyle/>
        <a:p>
          <a:endParaRPr lang="en-US">
            <a:solidFill>
              <a:schemeClr val="tx1"/>
            </a:solidFill>
          </a:endParaRPr>
        </a:p>
      </dgm:t>
    </dgm:pt>
    <dgm:pt modelId="{45105301-D2ED-4522-9824-3FD740AD000A}">
      <dgm:prSet phldrT="[Text]" custT="1"/>
      <dgm:spPr>
        <a:solidFill>
          <a:srgbClr val="00B050"/>
        </a:solidFill>
      </dgm:spPr>
      <dgm:t>
        <a:bodyPr/>
        <a:lstStyle/>
        <a:p>
          <a:r>
            <a:rPr lang="vi-VN" sz="3200" b="0" i="0" dirty="0">
              <a:solidFill>
                <a:schemeClr val="bg1"/>
              </a:solidFill>
            </a:rPr>
            <a:t>Hoà ước có tất cả 27 điều khoản với nội dung chính là xác lập quyền bảo hộ lâu dài của Phá</a:t>
          </a:r>
          <a:r>
            <a:rPr lang="en-US" sz="3200" b="0" i="0" dirty="0">
              <a:solidFill>
                <a:schemeClr val="bg1"/>
              </a:solidFill>
            </a:rPr>
            <a:t>p </a:t>
          </a:r>
          <a:r>
            <a:rPr lang="vi-VN" sz="3200" b="0" i="0" dirty="0">
              <a:solidFill>
                <a:schemeClr val="bg1"/>
              </a:solidFill>
            </a:rPr>
            <a:t>trên toàn bộ Việt Nam</a:t>
          </a:r>
          <a:endParaRPr lang="en-US" sz="3200" dirty="0">
            <a:solidFill>
              <a:schemeClr val="bg1"/>
            </a:solidFill>
          </a:endParaRPr>
        </a:p>
      </dgm:t>
    </dgm:pt>
    <dgm:pt modelId="{6768BEEA-59D4-435F-B1EE-50112DBCBA72}" type="parTrans" cxnId="{E776B94C-3378-4572-A44D-CE044FB91D8B}">
      <dgm:prSet/>
      <dgm:spPr/>
      <dgm:t>
        <a:bodyPr/>
        <a:lstStyle/>
        <a:p>
          <a:endParaRPr lang="en-US">
            <a:solidFill>
              <a:schemeClr val="tx1"/>
            </a:solidFill>
          </a:endParaRPr>
        </a:p>
      </dgm:t>
    </dgm:pt>
    <dgm:pt modelId="{E152277D-F570-42DA-AC0C-33841EE0005A}" type="sibTrans" cxnId="{E776B94C-3378-4572-A44D-CE044FB91D8B}">
      <dgm:prSet/>
      <dgm:spPr/>
      <dgm:t>
        <a:bodyPr/>
        <a:lstStyle/>
        <a:p>
          <a:endParaRPr lang="en-US">
            <a:solidFill>
              <a:schemeClr val="tx1"/>
            </a:solidFill>
          </a:endParaRPr>
        </a:p>
      </dgm:t>
    </dgm:pt>
    <dgm:pt modelId="{DCCBF2DB-2678-4875-BDE2-741FF2894189}" type="pres">
      <dgm:prSet presAssocID="{D9CAE3AD-FFB5-4D19-BD1D-97FDA23C3C06}" presName="linear" presStyleCnt="0">
        <dgm:presLayoutVars>
          <dgm:dir/>
          <dgm:resizeHandles val="exact"/>
        </dgm:presLayoutVars>
      </dgm:prSet>
      <dgm:spPr/>
    </dgm:pt>
    <dgm:pt modelId="{99D283E5-B5CE-4E78-AAF2-2DD5E3461BB7}" type="pres">
      <dgm:prSet presAssocID="{B0E02A3D-50F3-4A87-A457-0C058B21B390}" presName="comp" presStyleCnt="0"/>
      <dgm:spPr/>
    </dgm:pt>
    <dgm:pt modelId="{FD37C402-5DF2-4827-85B5-E16F59062C0D}" type="pres">
      <dgm:prSet presAssocID="{B0E02A3D-50F3-4A87-A457-0C058B21B390}" presName="box" presStyleLbl="node1" presStyleIdx="0" presStyleCnt="1" custLinFactNeighborY="199"/>
      <dgm:spPr/>
    </dgm:pt>
    <dgm:pt modelId="{C3BDA778-B33F-4308-BB22-EE4C145668E7}" type="pres">
      <dgm:prSet presAssocID="{B0E02A3D-50F3-4A87-A457-0C058B21B390}" presName="img" presStyleLbl="fgImgPlace1" presStyleIdx="0" presStyleCnt="1" custScaleX="132088" custLinFactNeighborX="-68671" custLinFactNeighborY="-267"/>
      <dgm:spPr>
        <a:blipFill>
          <a:blip xmlns:r="http://schemas.openxmlformats.org/officeDocument/2006/relationships" r:embed="rId1">
            <a:extLst>
              <a:ext uri="{28A0092B-C50C-407E-A947-70E740481C1C}">
                <a14:useLocalDpi xmlns:a14="http://schemas.microsoft.com/office/drawing/2010/main" val="0"/>
              </a:ext>
            </a:extLst>
          </a:blip>
          <a:srcRect/>
          <a:stretch>
            <a:fillRect l="-16000" r="-16000"/>
          </a:stretch>
        </a:blipFill>
      </dgm:spPr>
    </dgm:pt>
    <dgm:pt modelId="{E35CEAD2-B97B-449D-9330-E3216B8EACED}" type="pres">
      <dgm:prSet presAssocID="{B0E02A3D-50F3-4A87-A457-0C058B21B390}" presName="text" presStyleLbl="node1" presStyleIdx="0" presStyleCnt="1">
        <dgm:presLayoutVars>
          <dgm:bulletEnabled val="1"/>
        </dgm:presLayoutVars>
      </dgm:prSet>
      <dgm:spPr/>
    </dgm:pt>
  </dgm:ptLst>
  <dgm:cxnLst>
    <dgm:cxn modelId="{31193A04-CAC3-4806-AADF-650295D61C20}" type="presOf" srcId="{D9CAE3AD-FFB5-4D19-BD1D-97FDA23C3C06}" destId="{DCCBF2DB-2678-4875-BDE2-741FF2894189}" srcOrd="0" destOrd="0" presId="urn:microsoft.com/office/officeart/2005/8/layout/vList4"/>
    <dgm:cxn modelId="{034CC710-D20B-4F65-927F-3F181A7A4508}" type="presOf" srcId="{78DC94DC-0C4B-4B81-B620-50291DD5BDDB}" destId="{FD37C402-5DF2-4827-85B5-E16F59062C0D}" srcOrd="0" destOrd="1" presId="urn:microsoft.com/office/officeart/2005/8/layout/vList4"/>
    <dgm:cxn modelId="{DA18B219-A29A-478C-B21F-A622F700B4C4}" type="presOf" srcId="{45105301-D2ED-4522-9824-3FD740AD000A}" destId="{FD37C402-5DF2-4827-85B5-E16F59062C0D}" srcOrd="0" destOrd="3" presId="urn:microsoft.com/office/officeart/2005/8/layout/vList4"/>
    <dgm:cxn modelId="{E776B94C-3378-4572-A44D-CE044FB91D8B}" srcId="{B0E02A3D-50F3-4A87-A457-0C058B21B390}" destId="{45105301-D2ED-4522-9824-3FD740AD000A}" srcOrd="2" destOrd="0" parTransId="{6768BEEA-59D4-435F-B1EE-50112DBCBA72}" sibTransId="{E152277D-F570-42DA-AC0C-33841EE0005A}"/>
    <dgm:cxn modelId="{144BB34D-85BD-495C-9035-56F1BF2BB272}" srcId="{B0E02A3D-50F3-4A87-A457-0C058B21B390}" destId="{78DC94DC-0C4B-4B81-B620-50291DD5BDDB}" srcOrd="0" destOrd="0" parTransId="{7687F0B1-00B3-4671-A8EF-8608A01FD082}" sibTransId="{FE07FF57-6BF2-4E02-9A2D-66F4E52617A5}"/>
    <dgm:cxn modelId="{E9984076-EE1B-4639-BD82-FAA80D0C5339}" type="presOf" srcId="{38CB7883-DAA5-4FD7-AFB3-92CFF6FF2E59}" destId="{FD37C402-5DF2-4827-85B5-E16F59062C0D}" srcOrd="0" destOrd="2" presId="urn:microsoft.com/office/officeart/2005/8/layout/vList4"/>
    <dgm:cxn modelId="{28BDC877-07A7-4D13-AA47-DC0388F64E71}" type="presOf" srcId="{B0E02A3D-50F3-4A87-A457-0C058B21B390}" destId="{E35CEAD2-B97B-449D-9330-E3216B8EACED}" srcOrd="1" destOrd="0" presId="urn:microsoft.com/office/officeart/2005/8/layout/vList4"/>
    <dgm:cxn modelId="{4E0B589B-8415-4D20-98E9-5AC49BE18FB4}" srcId="{D9CAE3AD-FFB5-4D19-BD1D-97FDA23C3C06}" destId="{B0E02A3D-50F3-4A87-A457-0C058B21B390}" srcOrd="0" destOrd="0" parTransId="{63B2F35B-730E-4FA8-A80D-A733FFBDB06D}" sibTransId="{CC26241B-9A9A-4922-B97D-BE98695AFE24}"/>
    <dgm:cxn modelId="{DA0911E3-3E3F-48BC-9467-4ABC9FF34A10}" type="presOf" srcId="{B0E02A3D-50F3-4A87-A457-0C058B21B390}" destId="{FD37C402-5DF2-4827-85B5-E16F59062C0D}" srcOrd="0" destOrd="0" presId="urn:microsoft.com/office/officeart/2005/8/layout/vList4"/>
    <dgm:cxn modelId="{DA9D4BE7-3013-4584-8095-D317D420BCB6}" srcId="{B0E02A3D-50F3-4A87-A457-0C058B21B390}" destId="{38CB7883-DAA5-4FD7-AFB3-92CFF6FF2E59}" srcOrd="1" destOrd="0" parTransId="{5C2EEA75-EC9F-4237-9A31-99E5DB00C326}" sibTransId="{3A802C98-A0E9-4A35-A0AA-AD4B3B4CC989}"/>
    <dgm:cxn modelId="{9BA647ED-52C1-413D-98C3-E2F0F3B7C95D}" type="presOf" srcId="{78DC94DC-0C4B-4B81-B620-50291DD5BDDB}" destId="{E35CEAD2-B97B-449D-9330-E3216B8EACED}" srcOrd="1" destOrd="1" presId="urn:microsoft.com/office/officeart/2005/8/layout/vList4"/>
    <dgm:cxn modelId="{5F08D9F0-C03E-4849-A906-265677CFECBF}" type="presOf" srcId="{45105301-D2ED-4522-9824-3FD740AD000A}" destId="{E35CEAD2-B97B-449D-9330-E3216B8EACED}" srcOrd="1" destOrd="3" presId="urn:microsoft.com/office/officeart/2005/8/layout/vList4"/>
    <dgm:cxn modelId="{5BC4C8F7-CDB7-41CC-9D02-203F5F6BE546}" type="presOf" srcId="{38CB7883-DAA5-4FD7-AFB3-92CFF6FF2E59}" destId="{E35CEAD2-B97B-449D-9330-E3216B8EACED}" srcOrd="1" destOrd="2" presId="urn:microsoft.com/office/officeart/2005/8/layout/vList4"/>
    <dgm:cxn modelId="{2855E843-F189-4D45-8DA6-CFF250D1F3A0}" type="presParOf" srcId="{DCCBF2DB-2678-4875-BDE2-741FF2894189}" destId="{99D283E5-B5CE-4E78-AAF2-2DD5E3461BB7}" srcOrd="0" destOrd="0" presId="urn:microsoft.com/office/officeart/2005/8/layout/vList4"/>
    <dgm:cxn modelId="{2D2E698A-A79C-4E08-9B6C-B01802CB72B1}" type="presParOf" srcId="{99D283E5-B5CE-4E78-AAF2-2DD5E3461BB7}" destId="{FD37C402-5DF2-4827-85B5-E16F59062C0D}" srcOrd="0" destOrd="0" presId="urn:microsoft.com/office/officeart/2005/8/layout/vList4"/>
    <dgm:cxn modelId="{F9C2FD9A-32F7-4370-BEB2-5CD39B01B125}" type="presParOf" srcId="{99D283E5-B5CE-4E78-AAF2-2DD5E3461BB7}" destId="{C3BDA778-B33F-4308-BB22-EE4C145668E7}" srcOrd="1" destOrd="0" presId="urn:microsoft.com/office/officeart/2005/8/layout/vList4"/>
    <dgm:cxn modelId="{5239E075-DB9B-40BC-9CA3-3CDF83D51226}" type="presParOf" srcId="{99D283E5-B5CE-4E78-AAF2-2DD5E3461BB7}" destId="{E35CEAD2-B97B-449D-9330-E3216B8EACED}" srcOrd="2" destOrd="0" presId="urn:microsoft.com/office/officeart/2005/8/layout/vList4"/>
  </dgm:cxnLst>
  <dgm:bg>
    <a:solidFill>
      <a:schemeClr val="tx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FD3DF3A9-2373-4196-9377-E8F4DB0F7811}"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4846ED0D-4D79-4A68-92D2-67BE55AF86D2}">
      <dgm:prSet phldrT="[Text]"/>
      <dgm:spPr>
        <a:solidFill>
          <a:schemeClr val="accent6">
            <a:lumMod val="50000"/>
          </a:schemeClr>
        </a:solidFill>
      </dgm:spPr>
      <dgm:t>
        <a:bodyPr/>
        <a:lstStyle/>
        <a:p>
          <a:r>
            <a:rPr lang="en-US" dirty="0" err="1"/>
            <a:t>Hòa</a:t>
          </a:r>
          <a:r>
            <a:rPr lang="en-US" dirty="0"/>
            <a:t> </a:t>
          </a:r>
          <a:r>
            <a:rPr lang="en-US" dirty="0" err="1"/>
            <a:t>ước</a:t>
          </a:r>
          <a:r>
            <a:rPr lang="en-US" dirty="0"/>
            <a:t> </a:t>
          </a:r>
          <a:r>
            <a:rPr lang="en-US" dirty="0" err="1"/>
            <a:t>patơnot</a:t>
          </a:r>
          <a:endParaRPr lang="en-US" dirty="0"/>
        </a:p>
      </dgm:t>
    </dgm:pt>
    <dgm:pt modelId="{A68E35DC-4ACD-4DE0-BAAF-D56C015E77E5}" type="parTrans" cxnId="{CE79545C-3C9C-4CA0-8AC3-2E3E8318024B}">
      <dgm:prSet/>
      <dgm:spPr/>
      <dgm:t>
        <a:bodyPr/>
        <a:lstStyle/>
        <a:p>
          <a:endParaRPr lang="en-US"/>
        </a:p>
      </dgm:t>
    </dgm:pt>
    <dgm:pt modelId="{4891DBFD-00EC-4DB0-9E3F-E7AA8B47D5AB}" type="sibTrans" cxnId="{CE79545C-3C9C-4CA0-8AC3-2E3E8318024B}">
      <dgm:prSet/>
      <dgm:spPr/>
      <dgm:t>
        <a:bodyPr/>
        <a:lstStyle/>
        <a:p>
          <a:endParaRPr lang="en-US"/>
        </a:p>
      </dgm:t>
    </dgm:pt>
    <dgm:pt modelId="{5A24856D-CDF8-4415-A948-712DE8F88914}">
      <dgm:prSet phldrT="[Text]"/>
      <dgm:spPr>
        <a:solidFill>
          <a:schemeClr val="accent6">
            <a:lumMod val="50000"/>
          </a:schemeClr>
        </a:solidFill>
      </dgm:spPr>
      <dgm:t>
        <a:bodyPr/>
        <a:lstStyle/>
        <a:p>
          <a:r>
            <a:rPr lang="vi-VN" b="0" i="0" dirty="0"/>
            <a:t>Còn gọi là Hiệp ước Giáp Thân </a:t>
          </a:r>
          <a:r>
            <a:rPr lang="en-US" b="0" i="0" dirty="0"/>
            <a:t>6/6/18</a:t>
          </a:r>
          <a:r>
            <a:rPr lang="vi-VN" b="0" i="0" dirty="0"/>
            <a:t>8</a:t>
          </a:r>
          <a:r>
            <a:rPr lang="en-US" b="0" i="0" dirty="0"/>
            <a:t>4</a:t>
          </a:r>
          <a:endParaRPr lang="en-US" dirty="0"/>
        </a:p>
      </dgm:t>
    </dgm:pt>
    <dgm:pt modelId="{8462D4BC-80FE-45D3-B34A-AA3B8D68B16D}" type="parTrans" cxnId="{B4506047-DA0E-4181-AC6C-8D64F9BB30B5}">
      <dgm:prSet/>
      <dgm:spPr/>
      <dgm:t>
        <a:bodyPr/>
        <a:lstStyle/>
        <a:p>
          <a:endParaRPr lang="en-US"/>
        </a:p>
      </dgm:t>
    </dgm:pt>
    <dgm:pt modelId="{EBC42647-346E-4B7F-872F-A42F0D492E49}" type="sibTrans" cxnId="{B4506047-DA0E-4181-AC6C-8D64F9BB30B5}">
      <dgm:prSet/>
      <dgm:spPr/>
      <dgm:t>
        <a:bodyPr/>
        <a:lstStyle/>
        <a:p>
          <a:endParaRPr lang="en-US"/>
        </a:p>
      </dgm:t>
    </dgm:pt>
    <dgm:pt modelId="{B7EA24EE-43AA-4E0D-800A-268F9CDD930E}">
      <dgm:prSet phldrT="[Text]"/>
      <dgm:spPr>
        <a:solidFill>
          <a:schemeClr val="accent6">
            <a:lumMod val="50000"/>
          </a:schemeClr>
        </a:solidFill>
      </dgm:spPr>
      <dgm:t>
        <a:bodyPr/>
        <a:lstStyle/>
        <a:p>
          <a:r>
            <a:rPr lang="vi-VN" b="0" i="0" dirty="0"/>
            <a:t>Hiệp ước cuối cùng nhà Nguyễn ký với thực dân Pháp</a:t>
          </a:r>
          <a:r>
            <a:rPr lang="en-US" b="0" i="0" dirty="0"/>
            <a:t>19 </a:t>
          </a:r>
          <a:r>
            <a:rPr lang="en-US" b="0" i="0" dirty="0" err="1"/>
            <a:t>điều</a:t>
          </a:r>
          <a:r>
            <a:rPr lang="en-US" b="0" i="0" dirty="0"/>
            <a:t> </a:t>
          </a:r>
          <a:r>
            <a:rPr lang="en-US" b="0" i="0" dirty="0" err="1"/>
            <a:t>khoản</a:t>
          </a:r>
          <a:endParaRPr lang="en-US" dirty="0"/>
        </a:p>
      </dgm:t>
    </dgm:pt>
    <dgm:pt modelId="{85ED4018-1AB8-4C6C-A922-60B837815669}" type="parTrans" cxnId="{74E37AAD-6D1A-49C7-AC93-8B5C54F4F7E3}">
      <dgm:prSet/>
      <dgm:spPr/>
      <dgm:t>
        <a:bodyPr/>
        <a:lstStyle/>
        <a:p>
          <a:endParaRPr lang="en-US"/>
        </a:p>
      </dgm:t>
    </dgm:pt>
    <dgm:pt modelId="{74E072F7-C301-40BE-8A95-47A7ACCD11CA}" type="sibTrans" cxnId="{74E37AAD-6D1A-49C7-AC93-8B5C54F4F7E3}">
      <dgm:prSet/>
      <dgm:spPr/>
      <dgm:t>
        <a:bodyPr/>
        <a:lstStyle/>
        <a:p>
          <a:endParaRPr lang="en-US"/>
        </a:p>
      </dgm:t>
    </dgm:pt>
    <dgm:pt modelId="{25C5C5D0-9A9B-4836-B68E-7E33EAE8C39C}">
      <dgm:prSet phldrT="[Text]"/>
      <dgm:spPr>
        <a:solidFill>
          <a:schemeClr val="accent6">
            <a:lumMod val="50000"/>
          </a:schemeClr>
        </a:solidFill>
      </dgm:spPr>
      <dgm:t>
        <a:bodyPr/>
        <a:lstStyle/>
        <a:p>
          <a:r>
            <a:rPr lang="en-US" dirty="0" err="1"/>
            <a:t>Là</a:t>
          </a:r>
          <a:r>
            <a:rPr lang="en-US" dirty="0"/>
            <a:t> </a:t>
          </a:r>
          <a:r>
            <a:rPr lang="en-US" dirty="0" err="1"/>
            <a:t>bản</a:t>
          </a:r>
          <a:r>
            <a:rPr lang="en-US" dirty="0"/>
            <a:t> </a:t>
          </a:r>
          <a:r>
            <a:rPr lang="en-US" dirty="0" err="1"/>
            <a:t>khai</a:t>
          </a:r>
          <a:r>
            <a:rPr lang="en-US" dirty="0"/>
            <a:t> </a:t>
          </a:r>
          <a:r>
            <a:rPr lang="en-US" dirty="0" err="1"/>
            <a:t>tử</a:t>
          </a:r>
          <a:r>
            <a:rPr lang="en-US" dirty="0"/>
            <a:t> </a:t>
          </a:r>
          <a:r>
            <a:rPr lang="en-US" dirty="0" err="1"/>
            <a:t>tất</a:t>
          </a:r>
          <a:r>
            <a:rPr lang="en-US" dirty="0"/>
            <a:t> </a:t>
          </a:r>
          <a:r>
            <a:rPr lang="en-US" dirty="0" err="1"/>
            <a:t>cả</a:t>
          </a:r>
          <a:r>
            <a:rPr lang="en-US" dirty="0"/>
            <a:t> </a:t>
          </a:r>
          <a:r>
            <a:rPr lang="en-US" dirty="0" err="1"/>
            <a:t>mọi</a:t>
          </a:r>
          <a:r>
            <a:rPr lang="en-US" dirty="0"/>
            <a:t> </a:t>
          </a:r>
          <a:r>
            <a:rPr lang="en-US" dirty="0" err="1"/>
            <a:t>quyền</a:t>
          </a:r>
          <a:r>
            <a:rPr lang="en-US" dirty="0"/>
            <a:t> </a:t>
          </a:r>
          <a:r>
            <a:rPr lang="en-US" dirty="0" err="1"/>
            <a:t>hành</a:t>
          </a:r>
          <a:r>
            <a:rPr lang="en-US" dirty="0"/>
            <a:t> </a:t>
          </a:r>
          <a:r>
            <a:rPr lang="en-US" dirty="0" err="1"/>
            <a:t>của</a:t>
          </a:r>
          <a:r>
            <a:rPr lang="en-US" dirty="0"/>
            <a:t> </a:t>
          </a:r>
          <a:r>
            <a:rPr lang="en-US" dirty="0" err="1"/>
            <a:t>triều</a:t>
          </a:r>
          <a:r>
            <a:rPr lang="en-US" dirty="0"/>
            <a:t> </a:t>
          </a:r>
          <a:r>
            <a:rPr lang="en-US" dirty="0" err="1"/>
            <a:t>đình</a:t>
          </a:r>
          <a:r>
            <a:rPr lang="en-US" dirty="0"/>
            <a:t> </a:t>
          </a:r>
          <a:r>
            <a:rPr lang="en-US" dirty="0" err="1"/>
            <a:t>Huế</a:t>
          </a:r>
          <a:r>
            <a:rPr lang="en-US" dirty="0"/>
            <a:t> </a:t>
          </a:r>
          <a:r>
            <a:rPr lang="en-US" dirty="0" err="1"/>
            <a:t>trên</a:t>
          </a:r>
          <a:r>
            <a:rPr lang="en-US" dirty="0"/>
            <a:t> </a:t>
          </a:r>
          <a:r>
            <a:rPr lang="en-US" dirty="0" err="1"/>
            <a:t>vương</a:t>
          </a:r>
          <a:r>
            <a:rPr lang="en-US" dirty="0"/>
            <a:t> </a:t>
          </a:r>
          <a:r>
            <a:rPr lang="en-US" dirty="0" err="1"/>
            <a:t>quốc</a:t>
          </a:r>
          <a:r>
            <a:rPr lang="en-US" dirty="0"/>
            <a:t> </a:t>
          </a:r>
          <a:r>
            <a:rPr lang="en-US" dirty="0" err="1"/>
            <a:t>Việt</a:t>
          </a:r>
          <a:r>
            <a:rPr lang="en-US" dirty="0"/>
            <a:t> Nam.</a:t>
          </a:r>
        </a:p>
      </dgm:t>
    </dgm:pt>
    <dgm:pt modelId="{7BCCE5A5-F1A6-4251-BD75-9895DC74E8D5}" type="parTrans" cxnId="{27A98A60-97D4-4BD6-B329-3434E0DC1968}">
      <dgm:prSet/>
      <dgm:spPr/>
      <dgm:t>
        <a:bodyPr/>
        <a:lstStyle/>
        <a:p>
          <a:endParaRPr lang="en-US"/>
        </a:p>
      </dgm:t>
    </dgm:pt>
    <dgm:pt modelId="{41318DE8-BE66-41FE-8684-016721F1FC7F}" type="sibTrans" cxnId="{27A98A60-97D4-4BD6-B329-3434E0DC1968}">
      <dgm:prSet/>
      <dgm:spPr/>
      <dgm:t>
        <a:bodyPr/>
        <a:lstStyle/>
        <a:p>
          <a:endParaRPr lang="en-US"/>
        </a:p>
      </dgm:t>
    </dgm:pt>
    <dgm:pt modelId="{3F1B4546-9C9C-44A8-97A0-F6694C55595F}" type="pres">
      <dgm:prSet presAssocID="{FD3DF3A9-2373-4196-9377-E8F4DB0F7811}" presName="linear" presStyleCnt="0">
        <dgm:presLayoutVars>
          <dgm:dir/>
          <dgm:resizeHandles val="exact"/>
        </dgm:presLayoutVars>
      </dgm:prSet>
      <dgm:spPr/>
    </dgm:pt>
    <dgm:pt modelId="{B35987E0-B985-42CC-9454-A05C6EC234F0}" type="pres">
      <dgm:prSet presAssocID="{4846ED0D-4D79-4A68-92D2-67BE55AF86D2}" presName="comp" presStyleCnt="0"/>
      <dgm:spPr/>
    </dgm:pt>
    <dgm:pt modelId="{4AF0AA4E-3866-4DCE-BE22-F8B6E577F778}" type="pres">
      <dgm:prSet presAssocID="{4846ED0D-4D79-4A68-92D2-67BE55AF86D2}" presName="box" presStyleLbl="node1" presStyleIdx="0" presStyleCnt="1"/>
      <dgm:spPr/>
    </dgm:pt>
    <dgm:pt modelId="{5024E848-EA22-4DB9-B668-AE98E8D5B5A2}" type="pres">
      <dgm:prSet presAssocID="{4846ED0D-4D79-4A68-92D2-67BE55AF86D2}" presName="img" presStyleLbl="fgImgPlace1"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86000" r="-86000"/>
          </a:stretch>
        </a:blipFill>
      </dgm:spPr>
    </dgm:pt>
    <dgm:pt modelId="{7146883C-D1F0-4A7A-9BB1-A9AEB84F83FA}" type="pres">
      <dgm:prSet presAssocID="{4846ED0D-4D79-4A68-92D2-67BE55AF86D2}" presName="text" presStyleLbl="node1" presStyleIdx="0" presStyleCnt="1">
        <dgm:presLayoutVars>
          <dgm:bulletEnabled val="1"/>
        </dgm:presLayoutVars>
      </dgm:prSet>
      <dgm:spPr/>
    </dgm:pt>
  </dgm:ptLst>
  <dgm:cxnLst>
    <dgm:cxn modelId="{3DFA9F28-C695-45A5-B242-D53762901BEF}" type="presOf" srcId="{B7EA24EE-43AA-4E0D-800A-268F9CDD930E}" destId="{4AF0AA4E-3866-4DCE-BE22-F8B6E577F778}" srcOrd="0" destOrd="2" presId="urn:microsoft.com/office/officeart/2005/8/layout/vList4"/>
    <dgm:cxn modelId="{CE79545C-3C9C-4CA0-8AC3-2E3E8318024B}" srcId="{FD3DF3A9-2373-4196-9377-E8F4DB0F7811}" destId="{4846ED0D-4D79-4A68-92D2-67BE55AF86D2}" srcOrd="0" destOrd="0" parTransId="{A68E35DC-4ACD-4DE0-BAAF-D56C015E77E5}" sibTransId="{4891DBFD-00EC-4DB0-9E3F-E7AA8B47D5AB}"/>
    <dgm:cxn modelId="{27A98A60-97D4-4BD6-B329-3434E0DC1968}" srcId="{4846ED0D-4D79-4A68-92D2-67BE55AF86D2}" destId="{25C5C5D0-9A9B-4836-B68E-7E33EAE8C39C}" srcOrd="2" destOrd="0" parTransId="{7BCCE5A5-F1A6-4251-BD75-9895DC74E8D5}" sibTransId="{41318DE8-BE66-41FE-8684-016721F1FC7F}"/>
    <dgm:cxn modelId="{B4506047-DA0E-4181-AC6C-8D64F9BB30B5}" srcId="{4846ED0D-4D79-4A68-92D2-67BE55AF86D2}" destId="{5A24856D-CDF8-4415-A948-712DE8F88914}" srcOrd="0" destOrd="0" parTransId="{8462D4BC-80FE-45D3-B34A-AA3B8D68B16D}" sibTransId="{EBC42647-346E-4B7F-872F-A42F0D492E49}"/>
    <dgm:cxn modelId="{87E2208C-0612-4117-A192-9F5188B25C16}" type="presOf" srcId="{25C5C5D0-9A9B-4836-B68E-7E33EAE8C39C}" destId="{7146883C-D1F0-4A7A-9BB1-A9AEB84F83FA}" srcOrd="1" destOrd="3" presId="urn:microsoft.com/office/officeart/2005/8/layout/vList4"/>
    <dgm:cxn modelId="{72BF3697-9581-4FB1-AFC7-9DE4000EF3FE}" type="presOf" srcId="{B7EA24EE-43AA-4E0D-800A-268F9CDD930E}" destId="{7146883C-D1F0-4A7A-9BB1-A9AEB84F83FA}" srcOrd="1" destOrd="2" presId="urn:microsoft.com/office/officeart/2005/8/layout/vList4"/>
    <dgm:cxn modelId="{74E37AAD-6D1A-49C7-AC93-8B5C54F4F7E3}" srcId="{4846ED0D-4D79-4A68-92D2-67BE55AF86D2}" destId="{B7EA24EE-43AA-4E0D-800A-268F9CDD930E}" srcOrd="1" destOrd="0" parTransId="{85ED4018-1AB8-4C6C-A922-60B837815669}" sibTransId="{74E072F7-C301-40BE-8A95-47A7ACCD11CA}"/>
    <dgm:cxn modelId="{3F88E0B8-E6C1-4274-8A25-499CE3055377}" type="presOf" srcId="{FD3DF3A9-2373-4196-9377-E8F4DB0F7811}" destId="{3F1B4546-9C9C-44A8-97A0-F6694C55595F}" srcOrd="0" destOrd="0" presId="urn:microsoft.com/office/officeart/2005/8/layout/vList4"/>
    <dgm:cxn modelId="{D398FEBF-CC75-4F33-9A3E-175B5496EFBD}" type="presOf" srcId="{5A24856D-CDF8-4415-A948-712DE8F88914}" destId="{4AF0AA4E-3866-4DCE-BE22-F8B6E577F778}" srcOrd="0" destOrd="1" presId="urn:microsoft.com/office/officeart/2005/8/layout/vList4"/>
    <dgm:cxn modelId="{5BA65EC7-2835-4487-B2C6-21DAAE0B9CB8}" type="presOf" srcId="{5A24856D-CDF8-4415-A948-712DE8F88914}" destId="{7146883C-D1F0-4A7A-9BB1-A9AEB84F83FA}" srcOrd="1" destOrd="1" presId="urn:microsoft.com/office/officeart/2005/8/layout/vList4"/>
    <dgm:cxn modelId="{8A2BFAD5-53D8-4AEC-AF13-7B3D9DC88DF0}" type="presOf" srcId="{4846ED0D-4D79-4A68-92D2-67BE55AF86D2}" destId="{4AF0AA4E-3866-4DCE-BE22-F8B6E577F778}" srcOrd="0" destOrd="0" presId="urn:microsoft.com/office/officeart/2005/8/layout/vList4"/>
    <dgm:cxn modelId="{7655C1D7-5A59-44FD-B1A3-E713C33D1B42}" type="presOf" srcId="{25C5C5D0-9A9B-4836-B68E-7E33EAE8C39C}" destId="{4AF0AA4E-3866-4DCE-BE22-F8B6E577F778}" srcOrd="0" destOrd="3" presId="urn:microsoft.com/office/officeart/2005/8/layout/vList4"/>
    <dgm:cxn modelId="{1827EEE9-E411-44E2-8A92-3EED90263C16}" type="presOf" srcId="{4846ED0D-4D79-4A68-92D2-67BE55AF86D2}" destId="{7146883C-D1F0-4A7A-9BB1-A9AEB84F83FA}" srcOrd="1" destOrd="0" presId="urn:microsoft.com/office/officeart/2005/8/layout/vList4"/>
    <dgm:cxn modelId="{2E3A9794-69FF-4686-B73C-6739E06C3CF6}" type="presParOf" srcId="{3F1B4546-9C9C-44A8-97A0-F6694C55595F}" destId="{B35987E0-B985-42CC-9454-A05C6EC234F0}" srcOrd="0" destOrd="0" presId="urn:microsoft.com/office/officeart/2005/8/layout/vList4"/>
    <dgm:cxn modelId="{05302F68-7D08-4C64-904A-70431B88ACED}" type="presParOf" srcId="{B35987E0-B985-42CC-9454-A05C6EC234F0}" destId="{4AF0AA4E-3866-4DCE-BE22-F8B6E577F778}" srcOrd="0" destOrd="0" presId="urn:microsoft.com/office/officeart/2005/8/layout/vList4"/>
    <dgm:cxn modelId="{19350D1F-E561-4690-ABDF-D45E8828A35F}" type="presParOf" srcId="{B35987E0-B985-42CC-9454-A05C6EC234F0}" destId="{5024E848-EA22-4DB9-B668-AE98E8D5B5A2}" srcOrd="1" destOrd="0" presId="urn:microsoft.com/office/officeart/2005/8/layout/vList4"/>
    <dgm:cxn modelId="{358DF4EF-11E2-4479-82AE-24D462A0BDF7}" type="presParOf" srcId="{B35987E0-B985-42CC-9454-A05C6EC234F0}" destId="{7146883C-D1F0-4A7A-9BB1-A9AEB84F83FA}"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A15EEFF5-FE2B-4CFC-8D8D-DDC2B262F63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93B24521-4CD3-46AA-8124-D9C0C1AD919D}">
      <dgm:prSet phldrT="[Text]" custT="1"/>
      <dgm:spPr>
        <a:solidFill>
          <a:schemeClr val="accent4">
            <a:lumMod val="75000"/>
            <a:alpha val="40000"/>
          </a:schemeClr>
        </a:solidFill>
      </dgm:spPr>
      <dgm:t>
        <a:bodyPr/>
        <a:lstStyle/>
        <a:p>
          <a:r>
            <a:rPr lang="en-US" sz="2400" dirty="0">
              <a:solidFill>
                <a:srgbClr val="0070C0"/>
              </a:solidFill>
            </a:rPr>
            <a:t>1-9-1858 </a:t>
          </a:r>
          <a:r>
            <a:rPr lang="en-US" sz="2400" dirty="0" err="1">
              <a:solidFill>
                <a:srgbClr val="0070C0"/>
              </a:solidFill>
            </a:rPr>
            <a:t>thực</a:t>
          </a:r>
          <a:r>
            <a:rPr lang="en-US" sz="2400" dirty="0">
              <a:solidFill>
                <a:srgbClr val="0070C0"/>
              </a:solidFill>
            </a:rPr>
            <a:t> </a:t>
          </a:r>
          <a:r>
            <a:rPr lang="en-US" sz="2400" dirty="0" err="1">
              <a:solidFill>
                <a:srgbClr val="0070C0"/>
              </a:solidFill>
            </a:rPr>
            <a:t>dân</a:t>
          </a:r>
          <a:r>
            <a:rPr lang="en-US" sz="2400" dirty="0">
              <a:solidFill>
                <a:srgbClr val="0070C0"/>
              </a:solidFill>
            </a:rPr>
            <a:t> </a:t>
          </a:r>
          <a:r>
            <a:rPr lang="en-US" sz="2400" dirty="0" err="1">
              <a:solidFill>
                <a:srgbClr val="0070C0"/>
              </a:solidFill>
            </a:rPr>
            <a:t>Pháp</a:t>
          </a:r>
          <a:r>
            <a:rPr lang="en-US" sz="2400" dirty="0">
              <a:solidFill>
                <a:srgbClr val="0070C0"/>
              </a:solidFill>
            </a:rPr>
            <a:t> </a:t>
          </a:r>
          <a:r>
            <a:rPr lang="en-US" sz="2400" dirty="0" err="1">
              <a:solidFill>
                <a:srgbClr val="0070C0"/>
              </a:solidFill>
            </a:rPr>
            <a:t>tấn</a:t>
          </a:r>
          <a:r>
            <a:rPr lang="en-US" sz="2400" dirty="0">
              <a:solidFill>
                <a:srgbClr val="0070C0"/>
              </a:solidFill>
            </a:rPr>
            <a:t> </a:t>
          </a:r>
          <a:r>
            <a:rPr lang="en-US" sz="2400" dirty="0" err="1">
              <a:solidFill>
                <a:srgbClr val="0070C0"/>
              </a:solidFill>
            </a:rPr>
            <a:t>công</a:t>
          </a:r>
          <a:r>
            <a:rPr lang="en-US" sz="2400" dirty="0">
              <a:solidFill>
                <a:srgbClr val="0070C0"/>
              </a:solidFill>
            </a:rPr>
            <a:t> </a:t>
          </a:r>
          <a:r>
            <a:rPr lang="en-US" sz="2400" dirty="0" err="1">
              <a:solidFill>
                <a:srgbClr val="0070C0"/>
              </a:solidFill>
            </a:rPr>
            <a:t>Đà</a:t>
          </a:r>
          <a:r>
            <a:rPr lang="en-US" sz="2400" dirty="0">
              <a:solidFill>
                <a:srgbClr val="0070C0"/>
              </a:solidFill>
            </a:rPr>
            <a:t> </a:t>
          </a:r>
          <a:r>
            <a:rPr lang="en-US" sz="2400" dirty="0" err="1">
              <a:solidFill>
                <a:srgbClr val="0070C0"/>
              </a:solidFill>
            </a:rPr>
            <a:t>Nẵng</a:t>
          </a:r>
          <a:endParaRPr lang="en-US" sz="2400" dirty="0">
            <a:solidFill>
              <a:srgbClr val="0070C0"/>
            </a:solidFill>
          </a:endParaRPr>
        </a:p>
      </dgm:t>
    </dgm:pt>
    <dgm:pt modelId="{8D610B36-FB44-45D1-BB14-36D44744F53F}" type="parTrans" cxnId="{BF3A6D72-50B4-45D7-AD7F-9303548BAAA4}">
      <dgm:prSet/>
      <dgm:spPr/>
      <dgm:t>
        <a:bodyPr/>
        <a:lstStyle/>
        <a:p>
          <a:endParaRPr lang="en-US"/>
        </a:p>
      </dgm:t>
    </dgm:pt>
    <dgm:pt modelId="{F3A1A6C1-BB65-4F48-A59C-B84EADA86EF4}" type="sibTrans" cxnId="{BF3A6D72-50B4-45D7-AD7F-9303548BAAA4}">
      <dgm:prSet/>
      <dgm:spPr/>
      <dgm:t>
        <a:bodyPr/>
        <a:lstStyle/>
        <a:p>
          <a:endParaRPr lang="en-US"/>
        </a:p>
      </dgm:t>
    </dgm:pt>
    <dgm:pt modelId="{45B51CF8-76AC-4AC6-89C2-9048E9A742E2}">
      <dgm:prSet phldrT="[Text]" custT="1"/>
      <dgm:spPr>
        <a:solidFill>
          <a:schemeClr val="accent4">
            <a:lumMod val="75000"/>
            <a:alpha val="40000"/>
          </a:schemeClr>
        </a:solidFill>
      </dgm:spPr>
      <dgm:t>
        <a:bodyPr/>
        <a:lstStyle/>
        <a:p>
          <a:r>
            <a:rPr lang="en-US" sz="2400" dirty="0" err="1">
              <a:solidFill>
                <a:srgbClr val="0070C0"/>
              </a:solidFill>
            </a:rPr>
            <a:t>Trên</a:t>
          </a:r>
          <a:r>
            <a:rPr lang="en-US" sz="2400" dirty="0">
              <a:solidFill>
                <a:srgbClr val="0070C0"/>
              </a:solidFill>
            </a:rPr>
            <a:t> </a:t>
          </a:r>
          <a:r>
            <a:rPr lang="en-US" sz="2400" dirty="0" err="1">
              <a:solidFill>
                <a:srgbClr val="0070C0"/>
              </a:solidFill>
            </a:rPr>
            <a:t>mặt</a:t>
          </a:r>
          <a:r>
            <a:rPr lang="en-US" sz="2400" dirty="0">
              <a:solidFill>
                <a:srgbClr val="0070C0"/>
              </a:solidFill>
            </a:rPr>
            <a:t> </a:t>
          </a:r>
          <a:r>
            <a:rPr lang="en-US" sz="2400" dirty="0" err="1">
              <a:solidFill>
                <a:srgbClr val="0070C0"/>
              </a:solidFill>
            </a:rPr>
            <a:t>trận</a:t>
          </a:r>
          <a:r>
            <a:rPr lang="en-US" sz="2400" dirty="0">
              <a:solidFill>
                <a:srgbClr val="0070C0"/>
              </a:solidFill>
            </a:rPr>
            <a:t> </a:t>
          </a:r>
          <a:r>
            <a:rPr lang="en-US" sz="2400" dirty="0" err="1">
              <a:solidFill>
                <a:srgbClr val="0070C0"/>
              </a:solidFill>
            </a:rPr>
            <a:t>Đà</a:t>
          </a:r>
          <a:r>
            <a:rPr lang="en-US" sz="2400" dirty="0">
              <a:solidFill>
                <a:srgbClr val="0070C0"/>
              </a:solidFill>
            </a:rPr>
            <a:t> </a:t>
          </a:r>
          <a:r>
            <a:rPr lang="en-US" sz="2400" dirty="0" err="1">
              <a:solidFill>
                <a:srgbClr val="0070C0"/>
              </a:solidFill>
            </a:rPr>
            <a:t>Nẵng</a:t>
          </a:r>
          <a:r>
            <a:rPr lang="en-US" sz="2400" dirty="0">
              <a:solidFill>
                <a:srgbClr val="0070C0"/>
              </a:solidFill>
            </a:rPr>
            <a:t> </a:t>
          </a:r>
          <a:r>
            <a:rPr lang="en-US" sz="2400" dirty="0" err="1">
              <a:solidFill>
                <a:srgbClr val="0070C0"/>
              </a:solidFill>
            </a:rPr>
            <a:t>cũng</a:t>
          </a:r>
          <a:r>
            <a:rPr lang="en-US" sz="2400" dirty="0">
              <a:solidFill>
                <a:srgbClr val="0070C0"/>
              </a:solidFill>
            </a:rPr>
            <a:t> </a:t>
          </a:r>
          <a:r>
            <a:rPr lang="en-US" sz="2400" dirty="0" err="1">
              <a:solidFill>
                <a:srgbClr val="0070C0"/>
              </a:solidFill>
            </a:rPr>
            <a:t>như</a:t>
          </a:r>
          <a:r>
            <a:rPr lang="en-US" sz="2400" dirty="0">
              <a:solidFill>
                <a:srgbClr val="0070C0"/>
              </a:solidFill>
            </a:rPr>
            <a:t> ở Gia </a:t>
          </a:r>
          <a:r>
            <a:rPr lang="en-US" sz="2400" dirty="0" err="1">
              <a:solidFill>
                <a:srgbClr val="0070C0"/>
              </a:solidFill>
            </a:rPr>
            <a:t>Định</a:t>
          </a:r>
          <a:r>
            <a:rPr lang="en-US" sz="2400" dirty="0">
              <a:solidFill>
                <a:srgbClr val="0070C0"/>
              </a:solidFill>
            </a:rPr>
            <a:t>, </a:t>
          </a:r>
          <a:r>
            <a:rPr lang="en-US" sz="2400" dirty="0" err="1">
              <a:solidFill>
                <a:srgbClr val="0070C0"/>
              </a:solidFill>
            </a:rPr>
            <a:t>vua</a:t>
          </a:r>
          <a:r>
            <a:rPr lang="en-US" sz="2400" dirty="0">
              <a:solidFill>
                <a:srgbClr val="0070C0"/>
              </a:solidFill>
            </a:rPr>
            <a:t> </a:t>
          </a:r>
          <a:r>
            <a:rPr lang="en-US" sz="2400" dirty="0" err="1">
              <a:solidFill>
                <a:srgbClr val="0070C0"/>
              </a:solidFill>
            </a:rPr>
            <a:t>Tự</a:t>
          </a:r>
          <a:r>
            <a:rPr lang="en-US" sz="2400" dirty="0">
              <a:solidFill>
                <a:srgbClr val="0070C0"/>
              </a:solidFill>
            </a:rPr>
            <a:t> </a:t>
          </a:r>
          <a:r>
            <a:rPr lang="en-US" sz="2400" dirty="0" err="1">
              <a:solidFill>
                <a:srgbClr val="0070C0"/>
              </a:solidFill>
            </a:rPr>
            <a:t>Đức</a:t>
          </a:r>
          <a:r>
            <a:rPr lang="en-US" sz="2400" dirty="0">
              <a:solidFill>
                <a:srgbClr val="0070C0"/>
              </a:solidFill>
            </a:rPr>
            <a:t> </a:t>
          </a:r>
          <a:r>
            <a:rPr lang="en-US" sz="2400" dirty="0" err="1">
              <a:solidFill>
                <a:srgbClr val="0070C0"/>
              </a:solidFill>
            </a:rPr>
            <a:t>còn</a:t>
          </a:r>
          <a:r>
            <a:rPr lang="en-US" sz="2400" dirty="0">
              <a:solidFill>
                <a:srgbClr val="0070C0"/>
              </a:solidFill>
            </a:rPr>
            <a:t> </a:t>
          </a:r>
          <a:r>
            <a:rPr lang="en-US" sz="2400" dirty="0" err="1">
              <a:solidFill>
                <a:srgbClr val="0070C0"/>
              </a:solidFill>
            </a:rPr>
            <a:t>có</a:t>
          </a:r>
          <a:r>
            <a:rPr lang="en-US" sz="2400" dirty="0">
              <a:solidFill>
                <a:srgbClr val="0070C0"/>
              </a:solidFill>
            </a:rPr>
            <a:t> </a:t>
          </a:r>
          <a:r>
            <a:rPr lang="en-US" sz="2400" dirty="0" err="1">
              <a:solidFill>
                <a:srgbClr val="0070C0"/>
              </a:solidFill>
            </a:rPr>
            <a:t>những</a:t>
          </a:r>
          <a:r>
            <a:rPr lang="en-US" sz="2400" dirty="0">
              <a:solidFill>
                <a:srgbClr val="0070C0"/>
              </a:solidFill>
            </a:rPr>
            <a:t> </a:t>
          </a:r>
          <a:r>
            <a:rPr lang="en-US" sz="2400" dirty="0" err="1">
              <a:solidFill>
                <a:srgbClr val="0070C0"/>
              </a:solidFill>
            </a:rPr>
            <a:t>quyết</a:t>
          </a:r>
          <a:r>
            <a:rPr lang="en-US" sz="2400" dirty="0">
              <a:solidFill>
                <a:srgbClr val="0070C0"/>
              </a:solidFill>
            </a:rPr>
            <a:t> </a:t>
          </a:r>
          <a:r>
            <a:rPr lang="en-US" sz="2400" dirty="0" err="1">
              <a:solidFill>
                <a:srgbClr val="0070C0"/>
              </a:solidFill>
            </a:rPr>
            <a:t>định</a:t>
          </a:r>
          <a:r>
            <a:rPr lang="en-US" sz="2400" dirty="0">
              <a:solidFill>
                <a:srgbClr val="0070C0"/>
              </a:solidFill>
            </a:rPr>
            <a:t> </a:t>
          </a:r>
          <a:r>
            <a:rPr lang="en-US" sz="2400" dirty="0" err="1">
              <a:solidFill>
                <a:srgbClr val="0070C0"/>
              </a:solidFill>
            </a:rPr>
            <a:t>tích</a:t>
          </a:r>
          <a:r>
            <a:rPr lang="en-US" sz="2400" dirty="0">
              <a:solidFill>
                <a:srgbClr val="0070C0"/>
              </a:solidFill>
            </a:rPr>
            <a:t> </a:t>
          </a:r>
          <a:r>
            <a:rPr lang="en-US" sz="2400" dirty="0" err="1">
              <a:solidFill>
                <a:srgbClr val="0070C0"/>
              </a:solidFill>
            </a:rPr>
            <a:t>cực</a:t>
          </a:r>
          <a:r>
            <a:rPr lang="en-US" sz="2400" dirty="0">
              <a:solidFill>
                <a:srgbClr val="0070C0"/>
              </a:solidFill>
            </a:rPr>
            <a:t> </a:t>
          </a:r>
          <a:r>
            <a:rPr lang="en-US" sz="2400" dirty="0" err="1">
              <a:solidFill>
                <a:srgbClr val="0070C0"/>
              </a:solidFill>
            </a:rPr>
            <a:t>cho</a:t>
          </a:r>
          <a:r>
            <a:rPr lang="en-US" sz="2400" dirty="0">
              <a:solidFill>
                <a:srgbClr val="0070C0"/>
              </a:solidFill>
            </a:rPr>
            <a:t> </a:t>
          </a:r>
          <a:r>
            <a:rPr lang="en-US" sz="2400" dirty="0" err="1">
              <a:solidFill>
                <a:srgbClr val="0070C0"/>
              </a:solidFill>
            </a:rPr>
            <a:t>cục</a:t>
          </a:r>
          <a:r>
            <a:rPr lang="en-US" sz="2400" dirty="0">
              <a:solidFill>
                <a:srgbClr val="0070C0"/>
              </a:solidFill>
            </a:rPr>
            <a:t> </a:t>
          </a:r>
          <a:r>
            <a:rPr lang="en-US" sz="2400" dirty="0" err="1">
              <a:solidFill>
                <a:srgbClr val="0070C0"/>
              </a:solidFill>
            </a:rPr>
            <a:t>diện</a:t>
          </a:r>
          <a:r>
            <a:rPr lang="en-US" sz="2400" dirty="0">
              <a:solidFill>
                <a:srgbClr val="0070C0"/>
              </a:solidFill>
            </a:rPr>
            <a:t> </a:t>
          </a:r>
          <a:r>
            <a:rPr lang="en-US" sz="2400" dirty="0" err="1">
              <a:solidFill>
                <a:srgbClr val="0070C0"/>
              </a:solidFill>
            </a:rPr>
            <a:t>trên</a:t>
          </a:r>
          <a:r>
            <a:rPr lang="en-US" sz="2400" dirty="0">
              <a:solidFill>
                <a:srgbClr val="0070C0"/>
              </a:solidFill>
            </a:rPr>
            <a:t> </a:t>
          </a:r>
          <a:r>
            <a:rPr lang="en-US" sz="2400" dirty="0" err="1">
              <a:solidFill>
                <a:srgbClr val="0070C0"/>
              </a:solidFill>
            </a:rPr>
            <a:t>chiến</a:t>
          </a:r>
          <a:r>
            <a:rPr lang="en-US" sz="2400" dirty="0">
              <a:solidFill>
                <a:srgbClr val="0070C0"/>
              </a:solidFill>
            </a:rPr>
            <a:t> </a:t>
          </a:r>
          <a:r>
            <a:rPr lang="en-US" sz="2400" dirty="0" err="1">
              <a:solidFill>
                <a:srgbClr val="0070C0"/>
              </a:solidFill>
            </a:rPr>
            <a:t>trương</a:t>
          </a:r>
          <a:r>
            <a:rPr lang="en-US" sz="2400" dirty="0">
              <a:solidFill>
                <a:srgbClr val="0070C0"/>
              </a:solidFill>
            </a:rPr>
            <a:t> </a:t>
          </a:r>
        </a:p>
      </dgm:t>
    </dgm:pt>
    <dgm:pt modelId="{8241F406-6F3F-4798-AB47-8E8CC5273533}" type="sibTrans" cxnId="{3E15EA86-5289-4975-9A3E-035D60090D86}">
      <dgm:prSet/>
      <dgm:spPr/>
      <dgm:t>
        <a:bodyPr/>
        <a:lstStyle/>
        <a:p>
          <a:endParaRPr lang="en-US"/>
        </a:p>
      </dgm:t>
    </dgm:pt>
    <dgm:pt modelId="{90819F10-1808-4024-B5C7-A1E22C2E1892}" type="parTrans" cxnId="{3E15EA86-5289-4975-9A3E-035D60090D86}">
      <dgm:prSet/>
      <dgm:spPr/>
      <dgm:t>
        <a:bodyPr/>
        <a:lstStyle/>
        <a:p>
          <a:endParaRPr lang="en-US"/>
        </a:p>
      </dgm:t>
    </dgm:pt>
    <dgm:pt modelId="{3D74D292-4812-446A-9EF8-5148DB616587}">
      <dgm:prSet phldrT="[Text]" custT="1"/>
      <dgm:spPr>
        <a:solidFill>
          <a:schemeClr val="accent4">
            <a:lumMod val="75000"/>
            <a:alpha val="40000"/>
          </a:schemeClr>
        </a:solidFill>
      </dgm:spPr>
      <dgm:t>
        <a:bodyPr/>
        <a:lstStyle/>
        <a:p>
          <a:r>
            <a:rPr lang="en-US" sz="2400" dirty="0" err="1">
              <a:solidFill>
                <a:srgbClr val="0070C0"/>
              </a:solidFill>
            </a:rPr>
            <a:t>Nổi</a:t>
          </a:r>
          <a:r>
            <a:rPr lang="en-US" sz="2400" dirty="0">
              <a:solidFill>
                <a:srgbClr val="0070C0"/>
              </a:solidFill>
            </a:rPr>
            <a:t> </a:t>
          </a:r>
          <a:r>
            <a:rPr lang="en-US" sz="2400" dirty="0" err="1">
              <a:solidFill>
                <a:srgbClr val="0070C0"/>
              </a:solidFill>
            </a:rPr>
            <a:t>bật</a:t>
          </a:r>
          <a:r>
            <a:rPr lang="en-US" sz="2400" dirty="0">
              <a:solidFill>
                <a:srgbClr val="0070C0"/>
              </a:solidFill>
            </a:rPr>
            <a:t> </a:t>
          </a:r>
          <a:r>
            <a:rPr lang="en-US" sz="2400" dirty="0" err="1">
              <a:solidFill>
                <a:srgbClr val="0070C0"/>
              </a:solidFill>
            </a:rPr>
            <a:t>trong</a:t>
          </a:r>
          <a:r>
            <a:rPr lang="en-US" sz="2400" dirty="0">
              <a:solidFill>
                <a:srgbClr val="0070C0"/>
              </a:solidFill>
            </a:rPr>
            <a:t> </a:t>
          </a:r>
          <a:r>
            <a:rPr lang="en-US" sz="2400" dirty="0" err="1">
              <a:solidFill>
                <a:srgbClr val="0070C0"/>
              </a:solidFill>
            </a:rPr>
            <a:t>những</a:t>
          </a:r>
          <a:r>
            <a:rPr lang="en-US" sz="2400" dirty="0">
              <a:solidFill>
                <a:srgbClr val="0070C0"/>
              </a:solidFill>
            </a:rPr>
            <a:t> </a:t>
          </a:r>
          <a:r>
            <a:rPr lang="en-US" sz="2400" dirty="0" err="1">
              <a:solidFill>
                <a:srgbClr val="0070C0"/>
              </a:solidFill>
            </a:rPr>
            <a:t>ngày</a:t>
          </a:r>
          <a:r>
            <a:rPr lang="en-US" sz="2400" dirty="0">
              <a:solidFill>
                <a:srgbClr val="0070C0"/>
              </a:solidFill>
            </a:rPr>
            <a:t> </a:t>
          </a:r>
          <a:r>
            <a:rPr lang="en-US" sz="2400" dirty="0" err="1">
              <a:solidFill>
                <a:srgbClr val="0070C0"/>
              </a:solidFill>
            </a:rPr>
            <a:t>đầu</a:t>
          </a:r>
          <a:r>
            <a:rPr lang="en-US" sz="2400" dirty="0">
              <a:solidFill>
                <a:srgbClr val="0070C0"/>
              </a:solidFill>
            </a:rPr>
            <a:t> </a:t>
          </a:r>
          <a:r>
            <a:rPr lang="en-US" sz="2400" dirty="0" err="1">
              <a:solidFill>
                <a:srgbClr val="0070C0"/>
              </a:solidFill>
            </a:rPr>
            <a:t>của</a:t>
          </a:r>
          <a:r>
            <a:rPr lang="en-US" sz="2400" dirty="0">
              <a:solidFill>
                <a:srgbClr val="0070C0"/>
              </a:solidFill>
            </a:rPr>
            <a:t> </a:t>
          </a:r>
          <a:r>
            <a:rPr lang="en-US" sz="2400" dirty="0" err="1">
              <a:solidFill>
                <a:srgbClr val="0070C0"/>
              </a:solidFill>
            </a:rPr>
            <a:t>cuộc</a:t>
          </a:r>
          <a:r>
            <a:rPr lang="en-US" sz="2400" dirty="0">
              <a:solidFill>
                <a:srgbClr val="0070C0"/>
              </a:solidFill>
            </a:rPr>
            <a:t> </a:t>
          </a:r>
          <a:r>
            <a:rPr lang="en-US" sz="2400" dirty="0" err="1">
              <a:solidFill>
                <a:srgbClr val="0070C0"/>
              </a:solidFill>
            </a:rPr>
            <a:t>kháng</a:t>
          </a:r>
          <a:r>
            <a:rPr lang="en-US" sz="2400" dirty="0">
              <a:solidFill>
                <a:srgbClr val="0070C0"/>
              </a:solidFill>
            </a:rPr>
            <a:t> </a:t>
          </a:r>
          <a:r>
            <a:rPr lang="en-US" sz="2400" dirty="0" err="1">
              <a:solidFill>
                <a:srgbClr val="0070C0"/>
              </a:solidFill>
            </a:rPr>
            <a:t>chiến</a:t>
          </a:r>
          <a:r>
            <a:rPr lang="en-US" sz="2400" dirty="0">
              <a:solidFill>
                <a:srgbClr val="0070C0"/>
              </a:solidFill>
            </a:rPr>
            <a:t> </a:t>
          </a:r>
          <a:r>
            <a:rPr lang="en-US" sz="2400" dirty="0" err="1">
              <a:solidFill>
                <a:srgbClr val="0070C0"/>
              </a:solidFill>
            </a:rPr>
            <a:t>là</a:t>
          </a:r>
          <a:r>
            <a:rPr lang="en-US" sz="2400" dirty="0">
              <a:solidFill>
                <a:srgbClr val="0070C0"/>
              </a:solidFill>
            </a:rPr>
            <a:t> </a:t>
          </a:r>
          <a:r>
            <a:rPr lang="en-US" sz="2400" dirty="0" err="1">
              <a:solidFill>
                <a:srgbClr val="0070C0"/>
              </a:solidFill>
            </a:rPr>
            <a:t>sự</a:t>
          </a:r>
          <a:r>
            <a:rPr lang="en-US" sz="2400" dirty="0">
              <a:solidFill>
                <a:srgbClr val="0070C0"/>
              </a:solidFill>
            </a:rPr>
            <a:t> </a:t>
          </a:r>
          <a:r>
            <a:rPr lang="en-US" sz="2400" dirty="0" err="1">
              <a:solidFill>
                <a:srgbClr val="0070C0"/>
              </a:solidFill>
            </a:rPr>
            <a:t>đóng</a:t>
          </a:r>
          <a:r>
            <a:rPr lang="en-US" sz="2400" dirty="0">
              <a:solidFill>
                <a:srgbClr val="0070C0"/>
              </a:solidFill>
            </a:rPr>
            <a:t> </a:t>
          </a:r>
          <a:r>
            <a:rPr lang="en-US" sz="2400" dirty="0" err="1">
              <a:solidFill>
                <a:srgbClr val="0070C0"/>
              </a:solidFill>
            </a:rPr>
            <a:t>góp</a:t>
          </a:r>
          <a:r>
            <a:rPr lang="en-US" sz="2400" dirty="0">
              <a:solidFill>
                <a:srgbClr val="0070C0"/>
              </a:solidFill>
            </a:rPr>
            <a:t> </a:t>
          </a:r>
          <a:r>
            <a:rPr lang="en-US" sz="2400" dirty="0" err="1">
              <a:solidFill>
                <a:srgbClr val="0070C0"/>
              </a:solidFill>
            </a:rPr>
            <a:t>của</a:t>
          </a:r>
          <a:r>
            <a:rPr lang="en-US" sz="2400" dirty="0">
              <a:solidFill>
                <a:srgbClr val="0070C0"/>
              </a:solidFill>
            </a:rPr>
            <a:t> </a:t>
          </a:r>
          <a:r>
            <a:rPr lang="en-US" sz="2400" dirty="0" err="1">
              <a:solidFill>
                <a:srgbClr val="0070C0"/>
              </a:solidFill>
            </a:rPr>
            <a:t>các</a:t>
          </a:r>
          <a:r>
            <a:rPr lang="en-US" sz="2400" dirty="0">
              <a:solidFill>
                <a:srgbClr val="0070C0"/>
              </a:solidFill>
            </a:rPr>
            <a:t> </a:t>
          </a:r>
          <a:r>
            <a:rPr lang="en-US" sz="2400" dirty="0" err="1">
              <a:solidFill>
                <a:srgbClr val="0070C0"/>
              </a:solidFill>
            </a:rPr>
            <a:t>đội</a:t>
          </a:r>
          <a:r>
            <a:rPr lang="en-US" sz="2400" dirty="0">
              <a:solidFill>
                <a:srgbClr val="0070C0"/>
              </a:solidFill>
            </a:rPr>
            <a:t> </a:t>
          </a:r>
          <a:r>
            <a:rPr lang="en-US" sz="2400" dirty="0" err="1">
              <a:solidFill>
                <a:srgbClr val="0070C0"/>
              </a:solidFill>
            </a:rPr>
            <a:t>dân</a:t>
          </a:r>
          <a:r>
            <a:rPr lang="en-US" sz="2400" dirty="0">
              <a:solidFill>
                <a:srgbClr val="0070C0"/>
              </a:solidFill>
            </a:rPr>
            <a:t> </a:t>
          </a:r>
          <a:r>
            <a:rPr lang="en-US" sz="2400" dirty="0" err="1">
              <a:solidFill>
                <a:srgbClr val="0070C0"/>
              </a:solidFill>
            </a:rPr>
            <a:t>binh</a:t>
          </a:r>
          <a:endParaRPr lang="en-US" sz="2400" dirty="0">
            <a:solidFill>
              <a:srgbClr val="0070C0"/>
            </a:solidFill>
          </a:endParaRPr>
        </a:p>
      </dgm:t>
    </dgm:pt>
    <dgm:pt modelId="{FFD8C6E2-0C39-401C-9E4E-64CBB9FEC36F}" type="parTrans" cxnId="{656602FA-03F5-467A-B4EE-3920A7EC18AB}">
      <dgm:prSet/>
      <dgm:spPr/>
      <dgm:t>
        <a:bodyPr/>
        <a:lstStyle/>
        <a:p>
          <a:endParaRPr lang="en-US"/>
        </a:p>
      </dgm:t>
    </dgm:pt>
    <dgm:pt modelId="{263DCC37-399B-4949-9CD5-17067AB6764E}" type="sibTrans" cxnId="{656602FA-03F5-467A-B4EE-3920A7EC18AB}">
      <dgm:prSet/>
      <dgm:spPr/>
      <dgm:t>
        <a:bodyPr/>
        <a:lstStyle/>
        <a:p>
          <a:endParaRPr lang="en-US"/>
        </a:p>
      </dgm:t>
    </dgm:pt>
    <dgm:pt modelId="{77F5EF67-04A1-479F-BE64-6769FF453048}">
      <dgm:prSet phldrT="[Text]" custT="1"/>
      <dgm:spPr>
        <a:solidFill>
          <a:schemeClr val="accent4">
            <a:lumMod val="75000"/>
            <a:alpha val="40000"/>
          </a:schemeClr>
        </a:solidFill>
      </dgm:spPr>
      <dgm:t>
        <a:bodyPr/>
        <a:lstStyle/>
        <a:p>
          <a:r>
            <a:rPr lang="en-US" sz="2400">
              <a:solidFill>
                <a:srgbClr val="0070C0"/>
              </a:solidFill>
            </a:rPr>
            <a:t>Ở Bắc Kỳ, cuộc "Nam tiến" đầu tiên trong lịch sử cận đại do Đốc học Nam Định là Phạm Văn Nghị phất cờ</a:t>
          </a:r>
          <a:endParaRPr lang="en-US" sz="2400" dirty="0">
            <a:solidFill>
              <a:srgbClr val="0070C0"/>
            </a:solidFill>
          </a:endParaRPr>
        </a:p>
      </dgm:t>
    </dgm:pt>
    <dgm:pt modelId="{C59C2EBB-0C16-42AA-8D8A-A35ADF593365}" type="parTrans" cxnId="{E05657ED-DCCD-4A2C-AC65-8B8A9370BDE5}">
      <dgm:prSet/>
      <dgm:spPr/>
      <dgm:t>
        <a:bodyPr/>
        <a:lstStyle/>
        <a:p>
          <a:endParaRPr lang="en-US"/>
        </a:p>
      </dgm:t>
    </dgm:pt>
    <dgm:pt modelId="{9BF20341-ADEB-4E2B-9363-4611858E557E}" type="sibTrans" cxnId="{E05657ED-DCCD-4A2C-AC65-8B8A9370BDE5}">
      <dgm:prSet/>
      <dgm:spPr/>
      <dgm:t>
        <a:bodyPr/>
        <a:lstStyle/>
        <a:p>
          <a:endParaRPr lang="en-US"/>
        </a:p>
      </dgm:t>
    </dgm:pt>
    <dgm:pt modelId="{B535ADB3-D883-4203-9015-9C584B6EAB4F}">
      <dgm:prSet phldrT="[Text]" custT="1"/>
      <dgm:spPr>
        <a:solidFill>
          <a:schemeClr val="accent4">
            <a:lumMod val="75000"/>
            <a:alpha val="40000"/>
          </a:schemeClr>
        </a:solidFill>
      </dgm:spPr>
      <dgm:t>
        <a:bodyPr/>
        <a:lstStyle/>
        <a:p>
          <a:r>
            <a:rPr lang="en-US" sz="2400">
              <a:solidFill>
                <a:srgbClr val="0070C0"/>
              </a:solidFill>
            </a:rPr>
            <a:t>Từ 1860 đến 1862, ở Nam Kỳ đã nổi lên các trung tâm kháng chiến</a:t>
          </a:r>
          <a:endParaRPr lang="en-US" sz="2400" dirty="0">
            <a:solidFill>
              <a:srgbClr val="0070C0"/>
            </a:solidFill>
          </a:endParaRPr>
        </a:p>
      </dgm:t>
    </dgm:pt>
    <dgm:pt modelId="{B62EBA33-4F23-4FA0-B78F-24B1A05702CC}" type="parTrans" cxnId="{15078F38-D3A9-4BA4-9F0A-FF6361F94ADC}">
      <dgm:prSet/>
      <dgm:spPr/>
      <dgm:t>
        <a:bodyPr/>
        <a:lstStyle/>
        <a:p>
          <a:endParaRPr lang="en-US"/>
        </a:p>
      </dgm:t>
    </dgm:pt>
    <dgm:pt modelId="{1ABF1BC7-0299-4ACA-849D-CA47A2DC89F7}" type="sibTrans" cxnId="{15078F38-D3A9-4BA4-9F0A-FF6361F94ADC}">
      <dgm:prSet/>
      <dgm:spPr/>
      <dgm:t>
        <a:bodyPr/>
        <a:lstStyle/>
        <a:p>
          <a:endParaRPr lang="en-US"/>
        </a:p>
      </dgm:t>
    </dgm:pt>
    <dgm:pt modelId="{7B6949A7-9C57-43A9-950E-D80FDD48DCBB}" type="pres">
      <dgm:prSet presAssocID="{A15EEFF5-FE2B-4CFC-8D8D-DDC2B262F636}" presName="Name0" presStyleCnt="0">
        <dgm:presLayoutVars>
          <dgm:dir/>
          <dgm:resizeHandles val="exact"/>
        </dgm:presLayoutVars>
      </dgm:prSet>
      <dgm:spPr/>
    </dgm:pt>
    <dgm:pt modelId="{DFD47517-955A-4B16-985A-4788B3DF0B13}" type="pres">
      <dgm:prSet presAssocID="{93B24521-4CD3-46AA-8124-D9C0C1AD919D}" presName="composite" presStyleCnt="0"/>
      <dgm:spPr/>
    </dgm:pt>
    <dgm:pt modelId="{63835BB1-20E7-4E8B-B390-15675BAAF2CE}" type="pres">
      <dgm:prSet presAssocID="{93B24521-4CD3-46AA-8124-D9C0C1AD919D}" presName="rect1" presStyleLbl="trAlignAcc1" presStyleIdx="0" presStyleCnt="5" custLinFactNeighborX="7010" custLinFactNeighborY="-14343">
        <dgm:presLayoutVars>
          <dgm:bulletEnabled val="1"/>
        </dgm:presLayoutVars>
      </dgm:prSet>
      <dgm:spPr/>
    </dgm:pt>
    <dgm:pt modelId="{4C556DA7-1462-4B51-AF43-B9525BB597EC}" type="pres">
      <dgm:prSet presAssocID="{93B24521-4CD3-46AA-8124-D9C0C1AD919D}" presName="rect2" presStyleLbl="fgImgPlace1" presStyleIdx="0" presStyleCnt="5" custScaleX="87910" custScaleY="90401" custLinFactNeighborX="-46375" custLinFactNeighborY="-4703"/>
      <dgm:spPr>
        <a:solidFill>
          <a:srgbClr val="C00000"/>
        </a:solidFill>
      </dgm:spPr>
    </dgm:pt>
    <dgm:pt modelId="{B16307A9-0ECA-4C71-BA9B-069F0174DBC9}" type="pres">
      <dgm:prSet presAssocID="{F3A1A6C1-BB65-4F48-A59C-B84EADA86EF4}" presName="sibTrans" presStyleCnt="0"/>
      <dgm:spPr/>
    </dgm:pt>
    <dgm:pt modelId="{86E4D041-68CB-43DE-AAFD-8274B6741B9C}" type="pres">
      <dgm:prSet presAssocID="{45B51CF8-76AC-4AC6-89C2-9048E9A742E2}" presName="composite" presStyleCnt="0"/>
      <dgm:spPr/>
    </dgm:pt>
    <dgm:pt modelId="{898646A8-88DC-44D4-89D8-1644E2CC8517}" type="pres">
      <dgm:prSet presAssocID="{45B51CF8-76AC-4AC6-89C2-9048E9A742E2}" presName="rect1" presStyleLbl="trAlignAcc1" presStyleIdx="1" presStyleCnt="5" custScaleY="111275" custLinFactNeighborX="28534" custLinFactNeighborY="-9739">
        <dgm:presLayoutVars>
          <dgm:bulletEnabled val="1"/>
        </dgm:presLayoutVars>
      </dgm:prSet>
      <dgm:spPr/>
    </dgm:pt>
    <dgm:pt modelId="{3F48266B-EB8D-4D65-8E52-D0FF469B6288}" type="pres">
      <dgm:prSet presAssocID="{45B51CF8-76AC-4AC6-89C2-9048E9A742E2}" presName="rect2" presStyleLbl="fgImgPlace1" presStyleIdx="1" presStyleCnt="5" custScaleX="94171" custScaleY="89851" custLinFactNeighborX="27899" custLinFactNeighborY="1243"/>
      <dgm:spPr>
        <a:solidFill>
          <a:srgbClr val="C00000"/>
        </a:solidFill>
      </dgm:spPr>
    </dgm:pt>
    <dgm:pt modelId="{ACA23C4F-6265-4595-98FA-D5E30B9E8ACD}" type="pres">
      <dgm:prSet presAssocID="{8241F406-6F3F-4798-AB47-8E8CC5273533}" presName="sibTrans" presStyleCnt="0"/>
      <dgm:spPr/>
    </dgm:pt>
    <dgm:pt modelId="{3323A9B0-2C12-4442-8254-3375E05A1F6F}" type="pres">
      <dgm:prSet presAssocID="{3D74D292-4812-446A-9EF8-5148DB616587}" presName="composite" presStyleCnt="0"/>
      <dgm:spPr/>
    </dgm:pt>
    <dgm:pt modelId="{8A4E71C9-08FC-45DB-8E7D-4743B089B085}" type="pres">
      <dgm:prSet presAssocID="{3D74D292-4812-446A-9EF8-5148DB616587}" presName="rect1" presStyleLbl="trAlignAcc1" presStyleIdx="2" presStyleCnt="5">
        <dgm:presLayoutVars>
          <dgm:bulletEnabled val="1"/>
        </dgm:presLayoutVars>
      </dgm:prSet>
      <dgm:spPr/>
    </dgm:pt>
    <dgm:pt modelId="{ED2A8874-DB43-4DC8-A6BB-2EEECB4EE27A}" type="pres">
      <dgm:prSet presAssocID="{3D74D292-4812-446A-9EF8-5148DB616587}" presName="rect2" presStyleLbl="fgImgPlace1" presStyleIdx="2" presStyleCnt="5" custLinFactNeighborX="-41985" custLinFactNeighborY="10560"/>
      <dgm:spPr>
        <a:solidFill>
          <a:srgbClr val="C00000"/>
        </a:solidFill>
      </dgm:spPr>
    </dgm:pt>
    <dgm:pt modelId="{7D54E6FC-F340-4F73-B63E-BC4903D95D92}" type="pres">
      <dgm:prSet presAssocID="{263DCC37-399B-4949-9CD5-17067AB6764E}" presName="sibTrans" presStyleCnt="0"/>
      <dgm:spPr/>
    </dgm:pt>
    <dgm:pt modelId="{D51A7EE4-8C07-47E5-89F2-4A566C59F5DB}" type="pres">
      <dgm:prSet presAssocID="{77F5EF67-04A1-479F-BE64-6769FF453048}" presName="composite" presStyleCnt="0"/>
      <dgm:spPr/>
    </dgm:pt>
    <dgm:pt modelId="{F5431DF8-D555-48DB-8BEB-79FDA4FA27B5}" type="pres">
      <dgm:prSet presAssocID="{77F5EF67-04A1-479F-BE64-6769FF453048}" presName="rect1" presStyleLbl="trAlignAcc1" presStyleIdx="3" presStyleCnt="5" custLinFactNeighborX="12026" custLinFactNeighborY="7827">
        <dgm:presLayoutVars>
          <dgm:bulletEnabled val="1"/>
        </dgm:presLayoutVars>
      </dgm:prSet>
      <dgm:spPr/>
    </dgm:pt>
    <dgm:pt modelId="{414076FF-142F-4EC6-9FA2-9CC15C41A5B4}" type="pres">
      <dgm:prSet presAssocID="{77F5EF67-04A1-479F-BE64-6769FF453048}" presName="rect2" presStyleLbl="fgImgPlace1" presStyleIdx="3" presStyleCnt="5" custLinFactNeighborX="19638" custLinFactNeighborY="16773"/>
      <dgm:spPr>
        <a:solidFill>
          <a:srgbClr val="C00000"/>
        </a:solidFill>
      </dgm:spPr>
    </dgm:pt>
    <dgm:pt modelId="{3F15BB64-A2E8-4D20-95B0-F49C506B990C}" type="pres">
      <dgm:prSet presAssocID="{9BF20341-ADEB-4E2B-9363-4611858E557E}" presName="sibTrans" presStyleCnt="0"/>
      <dgm:spPr/>
    </dgm:pt>
    <dgm:pt modelId="{C0D61946-A2BE-4D53-AE18-E783F246AEF6}" type="pres">
      <dgm:prSet presAssocID="{B535ADB3-D883-4203-9015-9C584B6EAB4F}" presName="composite" presStyleCnt="0"/>
      <dgm:spPr/>
    </dgm:pt>
    <dgm:pt modelId="{232078A4-66FD-4D6F-828B-72FCB2EEDB78}" type="pres">
      <dgm:prSet presAssocID="{B535ADB3-D883-4203-9015-9C584B6EAB4F}" presName="rect1" presStyleLbl="trAlignAcc1" presStyleIdx="4" presStyleCnt="5">
        <dgm:presLayoutVars>
          <dgm:bulletEnabled val="1"/>
        </dgm:presLayoutVars>
      </dgm:prSet>
      <dgm:spPr/>
    </dgm:pt>
    <dgm:pt modelId="{54A10D35-5418-4775-8A98-837E58324F55}" type="pres">
      <dgm:prSet presAssocID="{B535ADB3-D883-4203-9015-9C584B6EAB4F}" presName="rect2" presStyleLbl="fgImgPlace1" presStyleIdx="4" presStyleCnt="5" custLinFactNeighborX="-54044" custLinFactNeighborY="3483"/>
      <dgm:spPr>
        <a:solidFill>
          <a:srgbClr val="C00000"/>
        </a:solidFill>
      </dgm:spPr>
    </dgm:pt>
  </dgm:ptLst>
  <dgm:cxnLst>
    <dgm:cxn modelId="{162D8E0E-6536-4022-A02B-432C56EEBAF8}" type="presOf" srcId="{45B51CF8-76AC-4AC6-89C2-9048E9A742E2}" destId="{898646A8-88DC-44D4-89D8-1644E2CC8517}" srcOrd="0" destOrd="0" presId="urn:microsoft.com/office/officeart/2008/layout/PictureStrips"/>
    <dgm:cxn modelId="{15078F38-D3A9-4BA4-9F0A-FF6361F94ADC}" srcId="{A15EEFF5-FE2B-4CFC-8D8D-DDC2B262F636}" destId="{B535ADB3-D883-4203-9015-9C584B6EAB4F}" srcOrd="4" destOrd="0" parTransId="{B62EBA33-4F23-4FA0-B78F-24B1A05702CC}" sibTransId="{1ABF1BC7-0299-4ACA-849D-CA47A2DC89F7}"/>
    <dgm:cxn modelId="{A739FC3D-1AD9-4FF6-BD7D-505C38F021BA}" type="presOf" srcId="{93B24521-4CD3-46AA-8124-D9C0C1AD919D}" destId="{63835BB1-20E7-4E8B-B390-15675BAAF2CE}" srcOrd="0" destOrd="0" presId="urn:microsoft.com/office/officeart/2008/layout/PictureStrips"/>
    <dgm:cxn modelId="{6C851C5D-903D-4A15-A214-3A6866F5CD34}" type="presOf" srcId="{3D74D292-4812-446A-9EF8-5148DB616587}" destId="{8A4E71C9-08FC-45DB-8E7D-4743B089B085}" srcOrd="0" destOrd="0" presId="urn:microsoft.com/office/officeart/2008/layout/PictureStrips"/>
    <dgm:cxn modelId="{BF3A6D72-50B4-45D7-AD7F-9303548BAAA4}" srcId="{A15EEFF5-FE2B-4CFC-8D8D-DDC2B262F636}" destId="{93B24521-4CD3-46AA-8124-D9C0C1AD919D}" srcOrd="0" destOrd="0" parTransId="{8D610B36-FB44-45D1-BB14-36D44744F53F}" sibTransId="{F3A1A6C1-BB65-4F48-A59C-B84EADA86EF4}"/>
    <dgm:cxn modelId="{5246837B-8862-4CC9-8B02-3CA9663A34AD}" type="presOf" srcId="{77F5EF67-04A1-479F-BE64-6769FF453048}" destId="{F5431DF8-D555-48DB-8BEB-79FDA4FA27B5}" srcOrd="0" destOrd="0" presId="urn:microsoft.com/office/officeart/2008/layout/PictureStrips"/>
    <dgm:cxn modelId="{3E15EA86-5289-4975-9A3E-035D60090D86}" srcId="{A15EEFF5-FE2B-4CFC-8D8D-DDC2B262F636}" destId="{45B51CF8-76AC-4AC6-89C2-9048E9A742E2}" srcOrd="1" destOrd="0" parTransId="{90819F10-1808-4024-B5C7-A1E22C2E1892}" sibTransId="{8241F406-6F3F-4798-AB47-8E8CC5273533}"/>
    <dgm:cxn modelId="{F951AECE-6D0B-42D1-A5DB-F714E91BA20A}" type="presOf" srcId="{A15EEFF5-FE2B-4CFC-8D8D-DDC2B262F636}" destId="{7B6949A7-9C57-43A9-950E-D80FDD48DCBB}" srcOrd="0" destOrd="0" presId="urn:microsoft.com/office/officeart/2008/layout/PictureStrips"/>
    <dgm:cxn modelId="{0C0ED7E8-363F-486B-8BB9-8DBCD5CA2CC8}" type="presOf" srcId="{B535ADB3-D883-4203-9015-9C584B6EAB4F}" destId="{232078A4-66FD-4D6F-828B-72FCB2EEDB78}" srcOrd="0" destOrd="0" presId="urn:microsoft.com/office/officeart/2008/layout/PictureStrips"/>
    <dgm:cxn modelId="{E05657ED-DCCD-4A2C-AC65-8B8A9370BDE5}" srcId="{A15EEFF5-FE2B-4CFC-8D8D-DDC2B262F636}" destId="{77F5EF67-04A1-479F-BE64-6769FF453048}" srcOrd="3" destOrd="0" parTransId="{C59C2EBB-0C16-42AA-8D8A-A35ADF593365}" sibTransId="{9BF20341-ADEB-4E2B-9363-4611858E557E}"/>
    <dgm:cxn modelId="{656602FA-03F5-467A-B4EE-3920A7EC18AB}" srcId="{A15EEFF5-FE2B-4CFC-8D8D-DDC2B262F636}" destId="{3D74D292-4812-446A-9EF8-5148DB616587}" srcOrd="2" destOrd="0" parTransId="{FFD8C6E2-0C39-401C-9E4E-64CBB9FEC36F}" sibTransId="{263DCC37-399B-4949-9CD5-17067AB6764E}"/>
    <dgm:cxn modelId="{A7598635-C770-4687-8DD4-87F40E71E015}" type="presParOf" srcId="{7B6949A7-9C57-43A9-950E-D80FDD48DCBB}" destId="{DFD47517-955A-4B16-985A-4788B3DF0B13}" srcOrd="0" destOrd="0" presId="urn:microsoft.com/office/officeart/2008/layout/PictureStrips"/>
    <dgm:cxn modelId="{988097ED-EAF2-494B-A85F-3534432DE5CC}" type="presParOf" srcId="{DFD47517-955A-4B16-985A-4788B3DF0B13}" destId="{63835BB1-20E7-4E8B-B390-15675BAAF2CE}" srcOrd="0" destOrd="0" presId="urn:microsoft.com/office/officeart/2008/layout/PictureStrips"/>
    <dgm:cxn modelId="{7C401E52-2910-412A-A453-0D88CA9E1B33}" type="presParOf" srcId="{DFD47517-955A-4B16-985A-4788B3DF0B13}" destId="{4C556DA7-1462-4B51-AF43-B9525BB597EC}" srcOrd="1" destOrd="0" presId="urn:microsoft.com/office/officeart/2008/layout/PictureStrips"/>
    <dgm:cxn modelId="{22013732-21CA-4BCF-A41F-3048F491523F}" type="presParOf" srcId="{7B6949A7-9C57-43A9-950E-D80FDD48DCBB}" destId="{B16307A9-0ECA-4C71-BA9B-069F0174DBC9}" srcOrd="1" destOrd="0" presId="urn:microsoft.com/office/officeart/2008/layout/PictureStrips"/>
    <dgm:cxn modelId="{2C1C6E44-9C25-458F-B097-DD2C27418C74}" type="presParOf" srcId="{7B6949A7-9C57-43A9-950E-D80FDD48DCBB}" destId="{86E4D041-68CB-43DE-AAFD-8274B6741B9C}" srcOrd="2" destOrd="0" presId="urn:microsoft.com/office/officeart/2008/layout/PictureStrips"/>
    <dgm:cxn modelId="{088F9975-1EF8-4DC8-9B72-1F7F8B4BCF7C}" type="presParOf" srcId="{86E4D041-68CB-43DE-AAFD-8274B6741B9C}" destId="{898646A8-88DC-44D4-89D8-1644E2CC8517}" srcOrd="0" destOrd="0" presId="urn:microsoft.com/office/officeart/2008/layout/PictureStrips"/>
    <dgm:cxn modelId="{374630DB-E27C-4F97-A16B-85C18F40E590}" type="presParOf" srcId="{86E4D041-68CB-43DE-AAFD-8274B6741B9C}" destId="{3F48266B-EB8D-4D65-8E52-D0FF469B6288}" srcOrd="1" destOrd="0" presId="urn:microsoft.com/office/officeart/2008/layout/PictureStrips"/>
    <dgm:cxn modelId="{FC44DFFE-5F0A-4C14-A9DF-1CC92CDA07D9}" type="presParOf" srcId="{7B6949A7-9C57-43A9-950E-D80FDD48DCBB}" destId="{ACA23C4F-6265-4595-98FA-D5E30B9E8ACD}" srcOrd="3" destOrd="0" presId="urn:microsoft.com/office/officeart/2008/layout/PictureStrips"/>
    <dgm:cxn modelId="{07EBC6BE-F0A5-485A-9DEC-A38B20F11D62}" type="presParOf" srcId="{7B6949A7-9C57-43A9-950E-D80FDD48DCBB}" destId="{3323A9B0-2C12-4442-8254-3375E05A1F6F}" srcOrd="4" destOrd="0" presId="urn:microsoft.com/office/officeart/2008/layout/PictureStrips"/>
    <dgm:cxn modelId="{2109CDB6-F9AA-4D09-A4CF-5BA94FA9DC4D}" type="presParOf" srcId="{3323A9B0-2C12-4442-8254-3375E05A1F6F}" destId="{8A4E71C9-08FC-45DB-8E7D-4743B089B085}" srcOrd="0" destOrd="0" presId="urn:microsoft.com/office/officeart/2008/layout/PictureStrips"/>
    <dgm:cxn modelId="{6535EA71-7036-43C1-AC07-C4A1FF0AF7DD}" type="presParOf" srcId="{3323A9B0-2C12-4442-8254-3375E05A1F6F}" destId="{ED2A8874-DB43-4DC8-A6BB-2EEECB4EE27A}" srcOrd="1" destOrd="0" presId="urn:microsoft.com/office/officeart/2008/layout/PictureStrips"/>
    <dgm:cxn modelId="{32A081F8-23BA-473E-B114-9422D01A5B9E}" type="presParOf" srcId="{7B6949A7-9C57-43A9-950E-D80FDD48DCBB}" destId="{7D54E6FC-F340-4F73-B63E-BC4903D95D92}" srcOrd="5" destOrd="0" presId="urn:microsoft.com/office/officeart/2008/layout/PictureStrips"/>
    <dgm:cxn modelId="{6BED1899-EEC0-4BEA-89F7-700A000F9452}" type="presParOf" srcId="{7B6949A7-9C57-43A9-950E-D80FDD48DCBB}" destId="{D51A7EE4-8C07-47E5-89F2-4A566C59F5DB}" srcOrd="6" destOrd="0" presId="urn:microsoft.com/office/officeart/2008/layout/PictureStrips"/>
    <dgm:cxn modelId="{E99AB4E9-30F0-4580-994C-E47A5C1D841D}" type="presParOf" srcId="{D51A7EE4-8C07-47E5-89F2-4A566C59F5DB}" destId="{F5431DF8-D555-48DB-8BEB-79FDA4FA27B5}" srcOrd="0" destOrd="0" presId="urn:microsoft.com/office/officeart/2008/layout/PictureStrips"/>
    <dgm:cxn modelId="{96F22594-44FA-40B6-AAFE-F38397B8CAC5}" type="presParOf" srcId="{D51A7EE4-8C07-47E5-89F2-4A566C59F5DB}" destId="{414076FF-142F-4EC6-9FA2-9CC15C41A5B4}" srcOrd="1" destOrd="0" presId="urn:microsoft.com/office/officeart/2008/layout/PictureStrips"/>
    <dgm:cxn modelId="{055D509D-05BE-4A55-AC23-1D2FD378A5D2}" type="presParOf" srcId="{7B6949A7-9C57-43A9-950E-D80FDD48DCBB}" destId="{3F15BB64-A2E8-4D20-95B0-F49C506B990C}" srcOrd="7" destOrd="0" presId="urn:microsoft.com/office/officeart/2008/layout/PictureStrips"/>
    <dgm:cxn modelId="{D967A41B-9C2E-4274-BE5F-645BC541AF9F}" type="presParOf" srcId="{7B6949A7-9C57-43A9-950E-D80FDD48DCBB}" destId="{C0D61946-A2BE-4D53-AE18-E783F246AEF6}" srcOrd="8" destOrd="0" presId="urn:microsoft.com/office/officeart/2008/layout/PictureStrips"/>
    <dgm:cxn modelId="{4E3C2120-DA8D-42B3-9849-C959C2B4B325}" type="presParOf" srcId="{C0D61946-A2BE-4D53-AE18-E783F246AEF6}" destId="{232078A4-66FD-4D6F-828B-72FCB2EEDB78}" srcOrd="0" destOrd="0" presId="urn:microsoft.com/office/officeart/2008/layout/PictureStrips"/>
    <dgm:cxn modelId="{C10A1201-9EEE-49A4-B536-E58792CC6630}" type="presParOf" srcId="{C0D61946-A2BE-4D53-AE18-E783F246AEF6}" destId="{54A10D35-5418-4775-8A98-837E58324F55}"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C7A67C41-B2FF-40A1-9B04-D67BCE611B80}"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1A8540C6-00AB-45EA-AEBD-52AC430B13D8}">
      <dgm:prSet phldrT="[Text]" custT="1"/>
      <dgm:spPr>
        <a:solidFill>
          <a:srgbClr val="7030A0"/>
        </a:solidFill>
      </dgm:spPr>
      <dgm:t>
        <a:bodyPr/>
        <a:lstStyle/>
        <a:p>
          <a:r>
            <a:rPr lang="en-AG" sz="2400" dirty="0" err="1"/>
            <a:t>Giai</a:t>
          </a:r>
          <a:r>
            <a:rPr lang="en-AG" sz="2400" dirty="0"/>
            <a:t> </a:t>
          </a:r>
          <a:r>
            <a:rPr lang="en-AG" sz="2400" dirty="0" err="1"/>
            <a:t>đoạn</a:t>
          </a:r>
          <a:r>
            <a:rPr lang="en-AG" sz="2400" dirty="0"/>
            <a:t> I (1885-1888)</a:t>
          </a:r>
          <a:endParaRPr lang="en-US" sz="2400" dirty="0"/>
        </a:p>
      </dgm:t>
    </dgm:pt>
    <dgm:pt modelId="{7093D445-F0DC-4386-93FC-B3F80BACDE1C}" type="parTrans" cxnId="{D72C52D3-B8DB-4B42-99A8-B0A44BF3E2DC}">
      <dgm:prSet/>
      <dgm:spPr/>
      <dgm:t>
        <a:bodyPr/>
        <a:lstStyle/>
        <a:p>
          <a:endParaRPr lang="en-US"/>
        </a:p>
      </dgm:t>
    </dgm:pt>
    <dgm:pt modelId="{66CA6141-B666-4580-A9A8-D1ADD8CB7900}" type="sibTrans" cxnId="{D72C52D3-B8DB-4B42-99A8-B0A44BF3E2DC}">
      <dgm:prSet/>
      <dgm:spPr/>
      <dgm:t>
        <a:bodyPr/>
        <a:lstStyle/>
        <a:p>
          <a:endParaRPr lang="en-US"/>
        </a:p>
      </dgm:t>
    </dgm:pt>
    <dgm:pt modelId="{F272589B-2BFE-47B8-A43A-167741EB81CB}">
      <dgm:prSet phldrT="[Text]" custT="1"/>
      <dgm:spPr>
        <a:solidFill>
          <a:srgbClr val="7030A0"/>
        </a:solidFill>
      </dgm:spPr>
      <dgm:t>
        <a:bodyPr/>
        <a:lstStyle/>
        <a:p>
          <a:r>
            <a:rPr lang="en-AG" sz="2400" dirty="0" err="1"/>
            <a:t>Phong</a:t>
          </a:r>
          <a:r>
            <a:rPr lang="en-AG" sz="2400" dirty="0"/>
            <a:t> </a:t>
          </a:r>
          <a:r>
            <a:rPr lang="en-AG" sz="2400" dirty="0" err="1"/>
            <a:t>trào</a:t>
          </a:r>
          <a:r>
            <a:rPr lang="en-AG" sz="2400" dirty="0"/>
            <a:t> </a:t>
          </a:r>
          <a:r>
            <a:rPr lang="en-AG" sz="2400" dirty="0" err="1"/>
            <a:t>bùng</a:t>
          </a:r>
          <a:r>
            <a:rPr lang="en-AG" sz="2400" dirty="0"/>
            <a:t> </a:t>
          </a:r>
          <a:r>
            <a:rPr lang="en-AG" sz="2400" dirty="0" err="1"/>
            <a:t>nổ</a:t>
          </a:r>
          <a:r>
            <a:rPr lang="en-AG" sz="2400" dirty="0"/>
            <a:t> </a:t>
          </a:r>
          <a:r>
            <a:rPr lang="en-AG" sz="2400" dirty="0" err="1"/>
            <a:t>khắp</a:t>
          </a:r>
          <a:r>
            <a:rPr lang="en-AG" sz="2400" dirty="0"/>
            <a:t> </a:t>
          </a:r>
          <a:r>
            <a:rPr lang="en-AG" sz="2400" dirty="0" err="1"/>
            <a:t>cả</a:t>
          </a:r>
          <a:r>
            <a:rPr lang="en-AG" sz="2400" dirty="0"/>
            <a:t> </a:t>
          </a:r>
          <a:r>
            <a:rPr lang="en-AG" sz="2400" dirty="0" err="1"/>
            <a:t>nước</a:t>
          </a:r>
          <a:r>
            <a:rPr lang="en-AG" sz="2400" dirty="0"/>
            <a:t> </a:t>
          </a:r>
          <a:r>
            <a:rPr lang="en-AG" sz="2400" dirty="0" err="1"/>
            <a:t>hưởng</a:t>
          </a:r>
          <a:r>
            <a:rPr lang="en-AG" sz="2400" dirty="0"/>
            <a:t> </a:t>
          </a:r>
          <a:r>
            <a:rPr lang="en-AG" sz="2400" dirty="0" err="1"/>
            <a:t>ứng</a:t>
          </a:r>
          <a:r>
            <a:rPr lang="en-AG" sz="2400" dirty="0"/>
            <a:t> </a:t>
          </a:r>
          <a:r>
            <a:rPr lang="en-AG" sz="2400" dirty="0" err="1"/>
            <a:t>chiếu</a:t>
          </a:r>
          <a:r>
            <a:rPr lang="en-AG" sz="2400" dirty="0"/>
            <a:t> </a:t>
          </a:r>
          <a:r>
            <a:rPr lang="en-AG" sz="2400" dirty="0" err="1"/>
            <a:t>Cần</a:t>
          </a:r>
          <a:r>
            <a:rPr lang="en-AG" sz="2400" dirty="0"/>
            <a:t> </a:t>
          </a:r>
          <a:r>
            <a:rPr lang="en-AG" sz="2400" dirty="0" err="1"/>
            <a:t>Vương</a:t>
          </a:r>
          <a:r>
            <a:rPr lang="en-US" sz="2400" dirty="0"/>
            <a:t>.</a:t>
          </a:r>
        </a:p>
      </dgm:t>
    </dgm:pt>
    <dgm:pt modelId="{DFBCC8F9-1D97-4793-954A-6E79D4B28F2C}" type="parTrans" cxnId="{D41B4C0C-1878-4545-BFDD-DC627BA465E1}">
      <dgm:prSet/>
      <dgm:spPr/>
      <dgm:t>
        <a:bodyPr/>
        <a:lstStyle/>
        <a:p>
          <a:endParaRPr lang="en-US"/>
        </a:p>
      </dgm:t>
    </dgm:pt>
    <dgm:pt modelId="{3ABF8892-87E3-4302-BEAD-A80F189E7002}" type="sibTrans" cxnId="{D41B4C0C-1878-4545-BFDD-DC627BA465E1}">
      <dgm:prSet/>
      <dgm:spPr/>
      <dgm:t>
        <a:bodyPr/>
        <a:lstStyle/>
        <a:p>
          <a:endParaRPr lang="en-US"/>
        </a:p>
      </dgm:t>
    </dgm:pt>
    <dgm:pt modelId="{67F9B858-4CAB-4043-8A37-248D4A4BE10A}">
      <dgm:prSet phldrT="[Text]" custT="1"/>
      <dgm:spPr>
        <a:solidFill>
          <a:schemeClr val="accent6">
            <a:lumMod val="50000"/>
          </a:schemeClr>
        </a:solidFill>
      </dgm:spPr>
      <dgm:t>
        <a:bodyPr/>
        <a:lstStyle/>
        <a:p>
          <a:r>
            <a:rPr lang="en-AG" sz="2400" dirty="0" err="1"/>
            <a:t>Giai</a:t>
          </a:r>
          <a:r>
            <a:rPr lang="en-AG" sz="2400" dirty="0"/>
            <a:t> </a:t>
          </a:r>
          <a:r>
            <a:rPr lang="en-AG" sz="2400" dirty="0" err="1"/>
            <a:t>đoạn</a:t>
          </a:r>
          <a:r>
            <a:rPr lang="en-AG" sz="2400" dirty="0"/>
            <a:t> II (1888-1896)</a:t>
          </a:r>
          <a:endParaRPr lang="en-US" sz="2400" dirty="0"/>
        </a:p>
      </dgm:t>
    </dgm:pt>
    <dgm:pt modelId="{F5B567F1-9EC5-423F-8D0E-14BED0B4CED5}" type="parTrans" cxnId="{5743D77A-A54C-4536-BE07-E34D4DB34A94}">
      <dgm:prSet/>
      <dgm:spPr/>
      <dgm:t>
        <a:bodyPr/>
        <a:lstStyle/>
        <a:p>
          <a:endParaRPr lang="en-US"/>
        </a:p>
      </dgm:t>
    </dgm:pt>
    <dgm:pt modelId="{B658F4D0-63FA-4576-AA73-55FB2036B613}" type="sibTrans" cxnId="{5743D77A-A54C-4536-BE07-E34D4DB34A94}">
      <dgm:prSet/>
      <dgm:spPr/>
      <dgm:t>
        <a:bodyPr/>
        <a:lstStyle/>
        <a:p>
          <a:endParaRPr lang="en-US"/>
        </a:p>
      </dgm:t>
    </dgm:pt>
    <dgm:pt modelId="{71B66D9A-7DBD-4197-8DF8-E2A21A8EE3DE}">
      <dgm:prSet phldrT="[Text]" custT="1"/>
      <dgm:spPr>
        <a:solidFill>
          <a:schemeClr val="accent6">
            <a:lumMod val="50000"/>
          </a:schemeClr>
        </a:solidFill>
      </dgm:spPr>
      <dgm:t>
        <a:bodyPr/>
        <a:lstStyle/>
        <a:p>
          <a:r>
            <a:rPr lang="en-AG" sz="2400" dirty="0" err="1"/>
            <a:t>Phong</a:t>
          </a:r>
          <a:r>
            <a:rPr lang="en-AG" sz="2400" dirty="0"/>
            <a:t> </a:t>
          </a:r>
          <a:r>
            <a:rPr lang="en-AG" sz="2400" dirty="0" err="1"/>
            <a:t>trào</a:t>
          </a:r>
          <a:r>
            <a:rPr lang="en-AG" sz="2400" dirty="0"/>
            <a:t> </a:t>
          </a:r>
          <a:r>
            <a:rPr lang="en-AG" sz="2400" dirty="0" err="1"/>
            <a:t>quy</a:t>
          </a:r>
          <a:r>
            <a:rPr lang="en-AG" sz="2400" dirty="0"/>
            <a:t> </a:t>
          </a:r>
          <a:r>
            <a:rPr lang="en-AG" sz="2400" dirty="0" err="1"/>
            <a:t>tụ</a:t>
          </a:r>
          <a:r>
            <a:rPr lang="en-AG" sz="2400" dirty="0"/>
            <a:t> </a:t>
          </a:r>
          <a:r>
            <a:rPr lang="en-AG" sz="2400" dirty="0" err="1"/>
            <a:t>các</a:t>
          </a:r>
          <a:r>
            <a:rPr lang="en-AG" sz="2400" dirty="0"/>
            <a:t> </a:t>
          </a:r>
          <a:r>
            <a:rPr lang="en-AG" sz="2400" dirty="0" err="1"/>
            <a:t>cuộc</a:t>
          </a:r>
          <a:r>
            <a:rPr lang="en-AG" sz="2400" dirty="0"/>
            <a:t> </a:t>
          </a:r>
          <a:r>
            <a:rPr lang="en-AG" sz="2400" dirty="0" err="1"/>
            <a:t>khởi</a:t>
          </a:r>
          <a:r>
            <a:rPr lang="en-AG" sz="2400" dirty="0"/>
            <a:t> </a:t>
          </a:r>
          <a:r>
            <a:rPr lang="en-AG" sz="2400" dirty="0" err="1"/>
            <a:t>nghĩa</a:t>
          </a:r>
          <a:r>
            <a:rPr lang="en-AG" sz="2400" dirty="0"/>
            <a:t> </a:t>
          </a:r>
          <a:r>
            <a:rPr lang="en-AG" sz="2400" dirty="0" err="1"/>
            <a:t>lớn</a:t>
          </a:r>
          <a:r>
            <a:rPr lang="en-AG" sz="2400" dirty="0"/>
            <a:t> </a:t>
          </a:r>
          <a:r>
            <a:rPr lang="en-AG" sz="2400" dirty="0" err="1"/>
            <a:t>Giai</a:t>
          </a:r>
          <a:r>
            <a:rPr lang="en-AG" sz="2400" dirty="0"/>
            <a:t> </a:t>
          </a:r>
          <a:r>
            <a:rPr lang="en-AG" sz="2400" dirty="0" err="1"/>
            <a:t>đoạn</a:t>
          </a:r>
          <a:r>
            <a:rPr lang="en-AG" sz="2400" dirty="0"/>
            <a:t> </a:t>
          </a:r>
          <a:r>
            <a:rPr lang="en-AG" sz="2400" dirty="0" err="1"/>
            <a:t>này</a:t>
          </a:r>
          <a:r>
            <a:rPr lang="en-AG" sz="2400" dirty="0"/>
            <a:t> </a:t>
          </a:r>
          <a:r>
            <a:rPr lang="en-AG" sz="2400" dirty="0" err="1"/>
            <a:t>từ</a:t>
          </a:r>
          <a:r>
            <a:rPr lang="en-AG" sz="2400" dirty="0"/>
            <a:t> </a:t>
          </a:r>
          <a:r>
            <a:rPr lang="en-AG" sz="2400" dirty="0" err="1"/>
            <a:t>cuối</a:t>
          </a:r>
          <a:r>
            <a:rPr lang="en-AG" sz="2400" dirty="0"/>
            <a:t> </a:t>
          </a:r>
          <a:r>
            <a:rPr lang="en-AG" sz="2400" dirty="0" err="1"/>
            <a:t>năm</a:t>
          </a:r>
          <a:r>
            <a:rPr lang="en-AG" sz="2400" dirty="0"/>
            <a:t> 1888</a:t>
          </a:r>
          <a:endParaRPr lang="en-US" sz="2400" dirty="0"/>
        </a:p>
      </dgm:t>
    </dgm:pt>
    <dgm:pt modelId="{1AC52D9B-4FF4-4278-B4C8-9B4F8B25C2BE}" type="parTrans" cxnId="{E951B772-6625-485B-92E9-71078CF03B4E}">
      <dgm:prSet/>
      <dgm:spPr/>
      <dgm:t>
        <a:bodyPr/>
        <a:lstStyle/>
        <a:p>
          <a:endParaRPr lang="en-US"/>
        </a:p>
      </dgm:t>
    </dgm:pt>
    <dgm:pt modelId="{85B451D2-C7F9-454F-A6F7-41A78B7DB689}" type="sibTrans" cxnId="{E951B772-6625-485B-92E9-71078CF03B4E}">
      <dgm:prSet/>
      <dgm:spPr/>
      <dgm:t>
        <a:bodyPr/>
        <a:lstStyle/>
        <a:p>
          <a:endParaRPr lang="en-US"/>
        </a:p>
      </dgm:t>
    </dgm:pt>
    <dgm:pt modelId="{CDBE5F11-49D4-476D-BAAB-3097E60BBD2F}">
      <dgm:prSet phldrT="[Text]" custT="1"/>
      <dgm:spPr>
        <a:solidFill>
          <a:schemeClr val="accent6">
            <a:lumMod val="50000"/>
          </a:schemeClr>
        </a:solidFill>
      </dgm:spPr>
      <dgm:t>
        <a:bodyPr/>
        <a:lstStyle/>
        <a:p>
          <a:r>
            <a:rPr lang="en-AG" sz="2400" dirty="0" err="1"/>
            <a:t>Một</a:t>
          </a:r>
          <a:r>
            <a:rPr lang="en-AG" sz="2400" dirty="0"/>
            <a:t> </a:t>
          </a:r>
          <a:r>
            <a:rPr lang="en-AG" sz="2400" dirty="0" err="1"/>
            <a:t>số</a:t>
          </a:r>
          <a:r>
            <a:rPr lang="en-AG" sz="2400" dirty="0"/>
            <a:t> </a:t>
          </a:r>
          <a:r>
            <a:rPr lang="en-AG" sz="2400" dirty="0" err="1"/>
            <a:t>cuộc</a:t>
          </a:r>
          <a:r>
            <a:rPr lang="en-AG" sz="2400" dirty="0"/>
            <a:t> </a:t>
          </a:r>
          <a:r>
            <a:rPr lang="en-AG" sz="2400" dirty="0" err="1"/>
            <a:t>khởi</a:t>
          </a:r>
          <a:r>
            <a:rPr lang="en-AG" sz="2400" dirty="0"/>
            <a:t> </a:t>
          </a:r>
          <a:r>
            <a:rPr lang="en-AG" sz="2400" dirty="0" err="1"/>
            <a:t>nghĩa</a:t>
          </a:r>
          <a:r>
            <a:rPr lang="en-AG" sz="2400" dirty="0"/>
            <a:t> </a:t>
          </a:r>
          <a:r>
            <a:rPr lang="en-AG" sz="2400" dirty="0" err="1"/>
            <a:t>lớn</a:t>
          </a:r>
          <a:r>
            <a:rPr lang="en-AG" sz="2400" dirty="0"/>
            <a:t> </a:t>
          </a:r>
          <a:r>
            <a:rPr lang="en-AG" sz="2400" dirty="0" err="1"/>
            <a:t>như</a:t>
          </a:r>
          <a:r>
            <a:rPr lang="en-AG" sz="2400" dirty="0"/>
            <a:t> </a:t>
          </a:r>
          <a:r>
            <a:rPr lang="en-AG" sz="2400" dirty="0" err="1"/>
            <a:t>cuộc</a:t>
          </a:r>
          <a:r>
            <a:rPr lang="en-AG" sz="2400" dirty="0"/>
            <a:t> </a:t>
          </a:r>
          <a:r>
            <a:rPr lang="en-AG" sz="2400" dirty="0" err="1"/>
            <a:t>khởi</a:t>
          </a:r>
          <a:r>
            <a:rPr lang="en-AG" sz="2400" dirty="0"/>
            <a:t> </a:t>
          </a:r>
          <a:r>
            <a:rPr lang="en-AG" sz="2400" dirty="0" err="1"/>
            <a:t>nghĩa</a:t>
          </a:r>
          <a:r>
            <a:rPr lang="en-AG" sz="2400" dirty="0"/>
            <a:t> </a:t>
          </a:r>
          <a:r>
            <a:rPr lang="en-AG" sz="2400" dirty="0" err="1"/>
            <a:t>Hương</a:t>
          </a:r>
          <a:r>
            <a:rPr lang="en-AG" sz="2400" dirty="0"/>
            <a:t> </a:t>
          </a:r>
          <a:r>
            <a:rPr lang="en-AG" sz="2400" dirty="0" err="1"/>
            <a:t>Khê</a:t>
          </a:r>
          <a:r>
            <a:rPr lang="en-AG" sz="2400" dirty="0"/>
            <a:t> </a:t>
          </a:r>
          <a:r>
            <a:rPr lang="en-AG" sz="2400" dirty="0" err="1"/>
            <a:t>của</a:t>
          </a:r>
          <a:r>
            <a:rPr lang="en-AG" sz="2400" dirty="0"/>
            <a:t> Phan </a:t>
          </a:r>
          <a:r>
            <a:rPr lang="en-AG" sz="2400" dirty="0" err="1"/>
            <a:t>Đình</a:t>
          </a:r>
          <a:r>
            <a:rPr lang="en-AG" sz="2400" dirty="0"/>
            <a:t> </a:t>
          </a:r>
          <a:r>
            <a:rPr lang="en-AG" sz="2400" dirty="0" err="1"/>
            <a:t>Phùng</a:t>
          </a:r>
          <a:r>
            <a:rPr lang="en-AG" sz="2400" dirty="0"/>
            <a:t> </a:t>
          </a:r>
          <a:r>
            <a:rPr lang="en-AG" sz="2400" dirty="0" err="1"/>
            <a:t>và</a:t>
          </a:r>
          <a:r>
            <a:rPr lang="en-AG" sz="2400" dirty="0"/>
            <a:t> Cao </a:t>
          </a:r>
          <a:r>
            <a:rPr lang="en-AG" sz="2400" dirty="0" err="1"/>
            <a:t>Thắng</a:t>
          </a:r>
          <a:endParaRPr lang="en-US" sz="2400" dirty="0"/>
        </a:p>
      </dgm:t>
    </dgm:pt>
    <dgm:pt modelId="{3E3C026A-47E5-4DB9-8449-F0870FBE01A8}" type="parTrans" cxnId="{6B3E46C2-6737-492F-AD8F-012A699C3B18}">
      <dgm:prSet/>
      <dgm:spPr/>
      <dgm:t>
        <a:bodyPr/>
        <a:lstStyle/>
        <a:p>
          <a:endParaRPr lang="en-US"/>
        </a:p>
      </dgm:t>
    </dgm:pt>
    <dgm:pt modelId="{69C58E19-DDF2-4AFA-84F8-01D36514CA10}" type="sibTrans" cxnId="{6B3E46C2-6737-492F-AD8F-012A699C3B18}">
      <dgm:prSet/>
      <dgm:spPr/>
      <dgm:t>
        <a:bodyPr/>
        <a:lstStyle/>
        <a:p>
          <a:endParaRPr lang="en-US"/>
        </a:p>
      </dgm:t>
    </dgm:pt>
    <dgm:pt modelId="{79613C96-EA65-4BBF-BC32-CDF669FD1BE5}">
      <dgm:prSet phldrT="[Text]" custT="1"/>
      <dgm:spPr>
        <a:solidFill>
          <a:srgbClr val="7030A0"/>
        </a:solidFill>
      </dgm:spPr>
      <dgm:t>
        <a:bodyPr/>
        <a:lstStyle/>
        <a:p>
          <a:r>
            <a:rPr lang="en-AG" sz="2400" dirty="0" err="1"/>
            <a:t>Cuối</a:t>
          </a:r>
          <a:r>
            <a:rPr lang="en-AG" sz="2400" dirty="0"/>
            <a:t> </a:t>
          </a:r>
          <a:r>
            <a:rPr lang="en-AG" sz="2400" dirty="0" err="1"/>
            <a:t>năm</a:t>
          </a:r>
          <a:r>
            <a:rPr lang="en-AG" sz="2400" dirty="0"/>
            <a:t> 1988, do </a:t>
          </a:r>
          <a:r>
            <a:rPr lang="en-AG" sz="2400" dirty="0" err="1"/>
            <a:t>sự</a:t>
          </a:r>
          <a:r>
            <a:rPr lang="en-AG" sz="2400" dirty="0"/>
            <a:t> </a:t>
          </a:r>
          <a:r>
            <a:rPr lang="en-AG" sz="2400" dirty="0" err="1"/>
            <a:t>phản</a:t>
          </a:r>
          <a:r>
            <a:rPr lang="en-AG" sz="2400" dirty="0"/>
            <a:t> </a:t>
          </a:r>
          <a:r>
            <a:rPr lang="en-AG" sz="2400" dirty="0" err="1"/>
            <a:t>bội</a:t>
          </a:r>
          <a:r>
            <a:rPr lang="en-AG" sz="2400" dirty="0"/>
            <a:t> </a:t>
          </a:r>
          <a:r>
            <a:rPr lang="en-AG" sz="2400" dirty="0" err="1"/>
            <a:t>của</a:t>
          </a:r>
          <a:r>
            <a:rPr lang="en-AG" sz="2400" dirty="0"/>
            <a:t> </a:t>
          </a:r>
          <a:r>
            <a:rPr lang="en-AG" sz="2400" dirty="0" err="1"/>
            <a:t>Trương</a:t>
          </a:r>
          <a:r>
            <a:rPr lang="en-AG" sz="2400" dirty="0"/>
            <a:t> Quang </a:t>
          </a:r>
          <a:r>
            <a:rPr lang="en-AG" sz="2400" dirty="0" err="1"/>
            <a:t>Ngọc</a:t>
          </a:r>
          <a:r>
            <a:rPr lang="en-AG" sz="2400" dirty="0"/>
            <a:t> </a:t>
          </a:r>
          <a:r>
            <a:rPr lang="en-AG" sz="2400" dirty="0" err="1"/>
            <a:t>nên</a:t>
          </a:r>
          <a:r>
            <a:rPr lang="en-AG" sz="2400" dirty="0"/>
            <a:t> </a:t>
          </a:r>
          <a:r>
            <a:rPr lang="en-AG" sz="2400" dirty="0" err="1"/>
            <a:t>vua</a:t>
          </a:r>
          <a:r>
            <a:rPr lang="en-AG" sz="2400" dirty="0"/>
            <a:t> </a:t>
          </a:r>
          <a:r>
            <a:rPr lang="en-AG" sz="2400" dirty="0" err="1"/>
            <a:t>Hàm</a:t>
          </a:r>
          <a:r>
            <a:rPr lang="en-AG" sz="2400" dirty="0"/>
            <a:t> Nghi </a:t>
          </a:r>
          <a:r>
            <a:rPr lang="en-AG" sz="2400" dirty="0" err="1"/>
            <a:t>bị</a:t>
          </a:r>
          <a:r>
            <a:rPr lang="en-AG" sz="2400" dirty="0"/>
            <a:t> </a:t>
          </a:r>
          <a:r>
            <a:rPr lang="en-AG" sz="2400" dirty="0" err="1"/>
            <a:t>bắt</a:t>
          </a:r>
          <a:r>
            <a:rPr lang="en-AG" sz="2400" dirty="0"/>
            <a:t> </a:t>
          </a:r>
          <a:r>
            <a:rPr lang="en-AG" sz="2400" dirty="0" err="1"/>
            <a:t>và</a:t>
          </a:r>
          <a:r>
            <a:rPr lang="en-AG" sz="2400" dirty="0"/>
            <a:t> </a:t>
          </a:r>
          <a:r>
            <a:rPr lang="en-AG" sz="2400" dirty="0" err="1"/>
            <a:t>đày</a:t>
          </a:r>
          <a:r>
            <a:rPr lang="en-AG" sz="2400" dirty="0"/>
            <a:t> </a:t>
          </a:r>
          <a:r>
            <a:rPr lang="en-AG" sz="2400" dirty="0" err="1"/>
            <a:t>đi</a:t>
          </a:r>
          <a:r>
            <a:rPr lang="en-AG" sz="2400" dirty="0"/>
            <a:t> </a:t>
          </a:r>
          <a:r>
            <a:rPr lang="en-AG" sz="2400" dirty="0" err="1"/>
            <a:t>Angieri</a:t>
          </a:r>
          <a:r>
            <a:rPr lang="en-AG" sz="2400" dirty="0"/>
            <a:t>, </a:t>
          </a:r>
          <a:r>
            <a:rPr lang="en-AG" sz="2400" dirty="0" err="1"/>
            <a:t>giai</a:t>
          </a:r>
          <a:r>
            <a:rPr lang="en-AG" sz="2400" dirty="0"/>
            <a:t> </a:t>
          </a:r>
          <a:r>
            <a:rPr lang="en-AG" sz="2400" dirty="0" err="1"/>
            <a:t>đoạn</a:t>
          </a:r>
          <a:r>
            <a:rPr lang="en-AG" sz="2400" dirty="0"/>
            <a:t> </a:t>
          </a:r>
          <a:r>
            <a:rPr lang="en-AG" sz="2400" dirty="0" err="1"/>
            <a:t>thứ</a:t>
          </a:r>
          <a:r>
            <a:rPr lang="en-AG" sz="2400" dirty="0"/>
            <a:t> </a:t>
          </a:r>
          <a:r>
            <a:rPr lang="en-AG" sz="2400" dirty="0" err="1"/>
            <a:t>nhất</a:t>
          </a:r>
          <a:r>
            <a:rPr lang="en-AG" sz="2400" dirty="0"/>
            <a:t> </a:t>
          </a:r>
          <a:r>
            <a:rPr lang="en-AG" sz="2400" dirty="0" err="1"/>
            <a:t>của</a:t>
          </a:r>
          <a:r>
            <a:rPr lang="en-AG" sz="2400" dirty="0"/>
            <a:t> </a:t>
          </a:r>
          <a:r>
            <a:rPr lang="en-AG" sz="2400" dirty="0" err="1"/>
            <a:t>khởi</a:t>
          </a:r>
          <a:r>
            <a:rPr lang="en-AG" sz="2400" dirty="0"/>
            <a:t> </a:t>
          </a:r>
          <a:r>
            <a:rPr lang="en-AG" sz="2400" dirty="0" err="1"/>
            <a:t>nghĩa</a:t>
          </a:r>
          <a:r>
            <a:rPr lang="en-AG" sz="2400" dirty="0"/>
            <a:t> </a:t>
          </a:r>
          <a:r>
            <a:rPr lang="en-AG" sz="2400" dirty="0" err="1"/>
            <a:t>Cần</a:t>
          </a:r>
          <a:r>
            <a:rPr lang="en-AG" sz="2400" dirty="0"/>
            <a:t> </a:t>
          </a:r>
          <a:r>
            <a:rPr lang="en-AG" sz="2400" dirty="0" err="1"/>
            <a:t>Vương</a:t>
          </a:r>
          <a:r>
            <a:rPr lang="en-AG" sz="2400" dirty="0"/>
            <a:t> </a:t>
          </a:r>
          <a:r>
            <a:rPr lang="en-AG" sz="2400" dirty="0" err="1"/>
            <a:t>kết</a:t>
          </a:r>
          <a:r>
            <a:rPr lang="en-AG" sz="2400" dirty="0"/>
            <a:t> </a:t>
          </a:r>
          <a:r>
            <a:rPr lang="en-AG" sz="2400" dirty="0" err="1"/>
            <a:t>thúc</a:t>
          </a:r>
          <a:endParaRPr lang="en-US" sz="2400" dirty="0"/>
        </a:p>
      </dgm:t>
    </dgm:pt>
    <dgm:pt modelId="{00D4DD5A-4BF7-4D0A-B152-3F194263C46B}" type="parTrans" cxnId="{CE3044CF-2F27-43BD-8F91-6C3959C8C7EC}">
      <dgm:prSet/>
      <dgm:spPr/>
      <dgm:t>
        <a:bodyPr/>
        <a:lstStyle/>
        <a:p>
          <a:endParaRPr lang="en-US"/>
        </a:p>
      </dgm:t>
    </dgm:pt>
    <dgm:pt modelId="{6B0C7EBB-8A48-4A98-8420-E1B24A67CB75}" type="sibTrans" cxnId="{CE3044CF-2F27-43BD-8F91-6C3959C8C7EC}">
      <dgm:prSet/>
      <dgm:spPr/>
      <dgm:t>
        <a:bodyPr/>
        <a:lstStyle/>
        <a:p>
          <a:endParaRPr lang="en-US"/>
        </a:p>
      </dgm:t>
    </dgm:pt>
    <dgm:pt modelId="{10D7100A-CE92-4977-81FD-F793999BFC51}">
      <dgm:prSet phldrT="[Text]" custT="1"/>
      <dgm:spPr>
        <a:solidFill>
          <a:srgbClr val="7030A0"/>
        </a:solidFill>
      </dgm:spPr>
      <dgm:t>
        <a:bodyPr/>
        <a:lstStyle/>
        <a:p>
          <a:r>
            <a:rPr lang="en-AG" sz="2400" dirty="0" err="1"/>
            <a:t>Đặc</a:t>
          </a:r>
          <a:r>
            <a:rPr lang="en-AG" sz="2400" dirty="0"/>
            <a:t> </a:t>
          </a:r>
          <a:r>
            <a:rPr lang="en-AG" sz="2400" dirty="0" err="1"/>
            <a:t>điểm</a:t>
          </a:r>
          <a:r>
            <a:rPr lang="en-AG" sz="2400" dirty="0"/>
            <a:t> </a:t>
          </a:r>
          <a:r>
            <a:rPr lang="en-AG" sz="2400" dirty="0" err="1"/>
            <a:t>của</a:t>
          </a:r>
          <a:r>
            <a:rPr lang="en-AG" sz="2400" dirty="0"/>
            <a:t> </a:t>
          </a:r>
          <a:r>
            <a:rPr lang="en-AG" sz="2400" dirty="0" err="1"/>
            <a:t>phong</a:t>
          </a:r>
          <a:r>
            <a:rPr lang="en-AG" sz="2400" dirty="0"/>
            <a:t> </a:t>
          </a:r>
          <a:r>
            <a:rPr lang="en-AG" sz="2400" dirty="0" err="1"/>
            <a:t>trào</a:t>
          </a:r>
          <a:r>
            <a:rPr lang="en-AG" sz="2400" dirty="0"/>
            <a:t> </a:t>
          </a:r>
          <a:r>
            <a:rPr lang="en-AG" sz="2400" dirty="0" err="1"/>
            <a:t>trong</a:t>
          </a:r>
          <a:r>
            <a:rPr lang="en-AG" sz="2400" dirty="0"/>
            <a:t> </a:t>
          </a:r>
          <a:r>
            <a:rPr lang="en-AG" sz="2400" dirty="0" err="1"/>
            <a:t>giai</a:t>
          </a:r>
          <a:r>
            <a:rPr lang="en-AG" sz="2400" dirty="0"/>
            <a:t> </a:t>
          </a:r>
          <a:r>
            <a:rPr lang="en-AG" sz="2400" dirty="0" err="1"/>
            <a:t>đoạn</a:t>
          </a:r>
          <a:r>
            <a:rPr lang="en-AG" sz="2400" dirty="0"/>
            <a:t> </a:t>
          </a:r>
          <a:r>
            <a:rPr lang="en-AG" sz="2400" dirty="0" err="1"/>
            <a:t>này</a:t>
          </a:r>
          <a:r>
            <a:rPr lang="en-AG" sz="2400" dirty="0"/>
            <a:t> </a:t>
          </a:r>
          <a:r>
            <a:rPr lang="en-AG" sz="2400" dirty="0" err="1"/>
            <a:t>chỉ</a:t>
          </a:r>
          <a:r>
            <a:rPr lang="en-AG" sz="2400" dirty="0"/>
            <a:t> </a:t>
          </a:r>
          <a:r>
            <a:rPr lang="en-AG" sz="2400" dirty="0" err="1"/>
            <a:t>dừng</a:t>
          </a:r>
          <a:r>
            <a:rPr lang="en-AG" sz="2400" dirty="0"/>
            <a:t> </a:t>
          </a:r>
          <a:r>
            <a:rPr lang="en-AG" sz="2400" dirty="0" err="1"/>
            <a:t>lại</a:t>
          </a:r>
          <a:r>
            <a:rPr lang="en-AG" sz="2400" dirty="0"/>
            <a:t> ở </a:t>
          </a:r>
          <a:r>
            <a:rPr lang="en-AG" sz="2400" dirty="0" err="1"/>
            <a:t>phạm</a:t>
          </a:r>
          <a:r>
            <a:rPr lang="en-AG" sz="2400" dirty="0"/>
            <a:t> vi </a:t>
          </a:r>
          <a:r>
            <a:rPr lang="en-AG" sz="2400" dirty="0" err="1"/>
            <a:t>nhất</a:t>
          </a:r>
          <a:r>
            <a:rPr lang="en-AG" sz="2400" dirty="0"/>
            <a:t> </a:t>
          </a:r>
          <a:r>
            <a:rPr lang="en-AG" sz="2400" dirty="0" err="1"/>
            <a:t>định</a:t>
          </a:r>
          <a:r>
            <a:rPr lang="en-AG" sz="2400" dirty="0"/>
            <a:t>, </a:t>
          </a:r>
          <a:r>
            <a:rPr lang="en-AG" sz="2400" dirty="0" err="1"/>
            <a:t>còn</a:t>
          </a:r>
          <a:r>
            <a:rPr lang="en-AG" sz="2400" dirty="0"/>
            <a:t> </a:t>
          </a:r>
          <a:r>
            <a:rPr lang="en-AG" sz="2400" dirty="0" err="1"/>
            <a:t>lẻ</a:t>
          </a:r>
          <a:r>
            <a:rPr lang="en-AG" sz="2400" dirty="0"/>
            <a:t> </a:t>
          </a:r>
          <a:r>
            <a:rPr lang="en-AG" sz="2400" dirty="0" err="1"/>
            <a:t>tẻ</a:t>
          </a:r>
          <a:r>
            <a:rPr lang="en-AG" sz="2400" dirty="0"/>
            <a:t> </a:t>
          </a:r>
          <a:r>
            <a:rPr lang="en-AG" sz="2400" dirty="0" err="1"/>
            <a:t>riêng</a:t>
          </a:r>
          <a:r>
            <a:rPr lang="en-AG" sz="2400" dirty="0"/>
            <a:t> </a:t>
          </a:r>
          <a:r>
            <a:rPr lang="en-AG" sz="2400" dirty="0" err="1"/>
            <a:t>rẽ</a:t>
          </a:r>
          <a:r>
            <a:rPr lang="en-AG" sz="2400" dirty="0"/>
            <a:t>. </a:t>
          </a:r>
          <a:endParaRPr lang="en-US" sz="2400" dirty="0"/>
        </a:p>
      </dgm:t>
    </dgm:pt>
    <dgm:pt modelId="{1039CA74-A2AF-4BE5-B08B-DFF8A90E487D}" type="parTrans" cxnId="{8BD447ED-6013-47A7-ADE7-C5F8847F4E7A}">
      <dgm:prSet/>
      <dgm:spPr/>
      <dgm:t>
        <a:bodyPr/>
        <a:lstStyle/>
        <a:p>
          <a:endParaRPr lang="en-US"/>
        </a:p>
      </dgm:t>
    </dgm:pt>
    <dgm:pt modelId="{26EAA293-9C60-42F7-83FB-D885B884B42F}" type="sibTrans" cxnId="{8BD447ED-6013-47A7-ADE7-C5F8847F4E7A}">
      <dgm:prSet/>
      <dgm:spPr/>
      <dgm:t>
        <a:bodyPr/>
        <a:lstStyle/>
        <a:p>
          <a:endParaRPr lang="en-US"/>
        </a:p>
      </dgm:t>
    </dgm:pt>
    <dgm:pt modelId="{A18BBAE5-BD77-4D2D-8B25-3853C849DD49}">
      <dgm:prSet phldrT="[Text]" custT="1"/>
      <dgm:spPr>
        <a:solidFill>
          <a:schemeClr val="accent6">
            <a:lumMod val="50000"/>
          </a:schemeClr>
        </a:solidFill>
      </dgm:spPr>
      <dgm:t>
        <a:bodyPr/>
        <a:lstStyle/>
        <a:p>
          <a:r>
            <a:rPr lang="en-AG" sz="2400"/>
            <a:t>Đặc điểm chung trong cả hai giai đoạn của phong trào Cần Vương vẫn là hoạt động riêng rẽ, lẻ tẻ chưa có sự thống nhất giữa các cuộc khởi nghĩa lớn. </a:t>
          </a:r>
          <a:endParaRPr lang="en-US" sz="2400" dirty="0"/>
        </a:p>
      </dgm:t>
    </dgm:pt>
    <dgm:pt modelId="{F6B7FA79-ACEC-4E4D-8942-C2D0BD6AE956}" type="parTrans" cxnId="{7E086A3D-EFCD-45C4-9EB8-41DFF113720C}">
      <dgm:prSet/>
      <dgm:spPr/>
      <dgm:t>
        <a:bodyPr/>
        <a:lstStyle/>
        <a:p>
          <a:endParaRPr lang="en-US"/>
        </a:p>
      </dgm:t>
    </dgm:pt>
    <dgm:pt modelId="{18C1EAAD-246A-4CB5-9D8E-3DA4DE416508}" type="sibTrans" cxnId="{7E086A3D-EFCD-45C4-9EB8-41DFF113720C}">
      <dgm:prSet/>
      <dgm:spPr/>
      <dgm:t>
        <a:bodyPr/>
        <a:lstStyle/>
        <a:p>
          <a:endParaRPr lang="en-US"/>
        </a:p>
      </dgm:t>
    </dgm:pt>
    <dgm:pt modelId="{2EE82324-C1AE-4FA0-AB80-28F4519E7971}" type="pres">
      <dgm:prSet presAssocID="{C7A67C41-B2FF-40A1-9B04-D67BCE611B80}" presName="linear" presStyleCnt="0">
        <dgm:presLayoutVars>
          <dgm:dir/>
          <dgm:resizeHandles val="exact"/>
        </dgm:presLayoutVars>
      </dgm:prSet>
      <dgm:spPr/>
    </dgm:pt>
    <dgm:pt modelId="{CE33F205-D12D-4700-BC27-251C8F2B04DB}" type="pres">
      <dgm:prSet presAssocID="{1A8540C6-00AB-45EA-AEBD-52AC430B13D8}" presName="comp" presStyleCnt="0"/>
      <dgm:spPr/>
    </dgm:pt>
    <dgm:pt modelId="{40AF3402-17AC-4666-8F0B-5DD077CF1C27}" type="pres">
      <dgm:prSet presAssocID="{1A8540C6-00AB-45EA-AEBD-52AC430B13D8}" presName="box" presStyleLbl="node1" presStyleIdx="0" presStyleCnt="2" custLinFactNeighborY="-375"/>
      <dgm:spPr/>
    </dgm:pt>
    <dgm:pt modelId="{04CAF7A2-EFEA-4BAD-97CA-309134D9ADBE}" type="pres">
      <dgm:prSet presAssocID="{1A8540C6-00AB-45EA-AEBD-52AC430B13D8}" presName="img" presStyleLbl="fgImgPlace1" presStyleIdx="0" presStyleCnt="2"/>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t="-35000" b="-35000"/>
          </a:stretch>
        </a:blipFill>
      </dgm:spPr>
    </dgm:pt>
    <dgm:pt modelId="{E0132A1F-ED9C-4F5E-8785-DFE0B357DC8B}" type="pres">
      <dgm:prSet presAssocID="{1A8540C6-00AB-45EA-AEBD-52AC430B13D8}" presName="text" presStyleLbl="node1" presStyleIdx="0" presStyleCnt="2">
        <dgm:presLayoutVars>
          <dgm:bulletEnabled val="1"/>
        </dgm:presLayoutVars>
      </dgm:prSet>
      <dgm:spPr/>
    </dgm:pt>
    <dgm:pt modelId="{10766829-C9DB-4B74-8C11-A8A9D142A73E}" type="pres">
      <dgm:prSet presAssocID="{66CA6141-B666-4580-A9A8-D1ADD8CB7900}" presName="spacer" presStyleCnt="0"/>
      <dgm:spPr/>
    </dgm:pt>
    <dgm:pt modelId="{4D3D19A4-A1CE-48FE-8A48-79B06CB441E2}" type="pres">
      <dgm:prSet presAssocID="{67F9B858-4CAB-4043-8A37-248D4A4BE10A}" presName="comp" presStyleCnt="0"/>
      <dgm:spPr/>
    </dgm:pt>
    <dgm:pt modelId="{618C8434-6C3C-4738-92C5-A0CB7C053A4B}" type="pres">
      <dgm:prSet presAssocID="{67F9B858-4CAB-4043-8A37-248D4A4BE10A}" presName="box" presStyleLbl="node1" presStyleIdx="1" presStyleCnt="2" custScaleY="128665" custLinFactNeighborY="-375"/>
      <dgm:spPr/>
    </dgm:pt>
    <dgm:pt modelId="{EBAAE88B-16A9-4216-8FAD-C7DC75700A83}" type="pres">
      <dgm:prSet presAssocID="{67F9B858-4CAB-4043-8A37-248D4A4BE10A}" presName="img" presStyleLbl="fgImgPlace1" presStyleIdx="1" presStyleCnt="2"/>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t="-10000" b="-10000"/>
          </a:stretch>
        </a:blipFill>
      </dgm:spPr>
    </dgm:pt>
    <dgm:pt modelId="{522316A1-A185-4FF0-BD7C-B54F94252E73}" type="pres">
      <dgm:prSet presAssocID="{67F9B858-4CAB-4043-8A37-248D4A4BE10A}" presName="text" presStyleLbl="node1" presStyleIdx="1" presStyleCnt="2">
        <dgm:presLayoutVars>
          <dgm:bulletEnabled val="1"/>
        </dgm:presLayoutVars>
      </dgm:prSet>
      <dgm:spPr/>
    </dgm:pt>
  </dgm:ptLst>
  <dgm:cxnLst>
    <dgm:cxn modelId="{D41B4C0C-1878-4545-BFDD-DC627BA465E1}" srcId="{1A8540C6-00AB-45EA-AEBD-52AC430B13D8}" destId="{F272589B-2BFE-47B8-A43A-167741EB81CB}" srcOrd="0" destOrd="0" parTransId="{DFBCC8F9-1D97-4793-954A-6E79D4B28F2C}" sibTransId="{3ABF8892-87E3-4302-BEAD-A80F189E7002}"/>
    <dgm:cxn modelId="{B505DE1C-5AAB-43FD-BA7E-86FC4782EDDE}" type="presOf" srcId="{10D7100A-CE92-4977-81FD-F793999BFC51}" destId="{E0132A1F-ED9C-4F5E-8785-DFE0B357DC8B}" srcOrd="1" destOrd="3" presId="urn:microsoft.com/office/officeart/2005/8/layout/vList4"/>
    <dgm:cxn modelId="{AFD17E2A-A8BC-4DF5-B4B1-6B410908FFF2}" type="presOf" srcId="{CDBE5F11-49D4-476D-BAAB-3097E60BBD2F}" destId="{522316A1-A185-4FF0-BD7C-B54F94252E73}" srcOrd="1" destOrd="2" presId="urn:microsoft.com/office/officeart/2005/8/layout/vList4"/>
    <dgm:cxn modelId="{38153636-BB33-48F8-9BFF-13737ACC042D}" type="presOf" srcId="{C7A67C41-B2FF-40A1-9B04-D67BCE611B80}" destId="{2EE82324-C1AE-4FA0-AB80-28F4519E7971}" srcOrd="0" destOrd="0" presId="urn:microsoft.com/office/officeart/2005/8/layout/vList4"/>
    <dgm:cxn modelId="{7E086A3D-EFCD-45C4-9EB8-41DFF113720C}" srcId="{67F9B858-4CAB-4043-8A37-248D4A4BE10A}" destId="{A18BBAE5-BD77-4D2D-8B25-3853C849DD49}" srcOrd="2" destOrd="0" parTransId="{F6B7FA79-ACEC-4E4D-8942-C2D0BD6AE956}" sibTransId="{18C1EAAD-246A-4CB5-9D8E-3DA4DE416508}"/>
    <dgm:cxn modelId="{3D15C640-9F9D-4A07-AC65-4202E5EB66B9}" type="presOf" srcId="{F272589B-2BFE-47B8-A43A-167741EB81CB}" destId="{E0132A1F-ED9C-4F5E-8785-DFE0B357DC8B}" srcOrd="1" destOrd="1" presId="urn:microsoft.com/office/officeart/2005/8/layout/vList4"/>
    <dgm:cxn modelId="{954B5941-E47F-4C83-AE41-299D3E44A120}" type="presOf" srcId="{A18BBAE5-BD77-4D2D-8B25-3853C849DD49}" destId="{522316A1-A185-4FF0-BD7C-B54F94252E73}" srcOrd="1" destOrd="3" presId="urn:microsoft.com/office/officeart/2005/8/layout/vList4"/>
    <dgm:cxn modelId="{3F7A0464-550F-4462-92C7-2FC9A80DD563}" type="presOf" srcId="{79613C96-EA65-4BBF-BC32-CDF669FD1BE5}" destId="{40AF3402-17AC-4666-8F0B-5DD077CF1C27}" srcOrd="0" destOrd="2" presId="urn:microsoft.com/office/officeart/2005/8/layout/vList4"/>
    <dgm:cxn modelId="{B854CD6A-462D-4729-A35B-5307C492252F}" type="presOf" srcId="{A18BBAE5-BD77-4D2D-8B25-3853C849DD49}" destId="{618C8434-6C3C-4738-92C5-A0CB7C053A4B}" srcOrd="0" destOrd="3" presId="urn:microsoft.com/office/officeart/2005/8/layout/vList4"/>
    <dgm:cxn modelId="{4980D74C-8FAC-438A-8F57-DF03AEE37B04}" type="presOf" srcId="{67F9B858-4CAB-4043-8A37-248D4A4BE10A}" destId="{522316A1-A185-4FF0-BD7C-B54F94252E73}" srcOrd="1" destOrd="0" presId="urn:microsoft.com/office/officeart/2005/8/layout/vList4"/>
    <dgm:cxn modelId="{E951B772-6625-485B-92E9-71078CF03B4E}" srcId="{67F9B858-4CAB-4043-8A37-248D4A4BE10A}" destId="{71B66D9A-7DBD-4197-8DF8-E2A21A8EE3DE}" srcOrd="0" destOrd="0" parTransId="{1AC52D9B-4FF4-4278-B4C8-9B4F8B25C2BE}" sibTransId="{85B451D2-C7F9-454F-A6F7-41A78B7DB689}"/>
    <dgm:cxn modelId="{5743D77A-A54C-4536-BE07-E34D4DB34A94}" srcId="{C7A67C41-B2FF-40A1-9B04-D67BCE611B80}" destId="{67F9B858-4CAB-4043-8A37-248D4A4BE10A}" srcOrd="1" destOrd="0" parTransId="{F5B567F1-9EC5-423F-8D0E-14BED0B4CED5}" sibTransId="{B658F4D0-63FA-4576-AA73-55FB2036B613}"/>
    <dgm:cxn modelId="{20B7607F-BB26-402D-9118-F2F307896088}" type="presOf" srcId="{71B66D9A-7DBD-4197-8DF8-E2A21A8EE3DE}" destId="{618C8434-6C3C-4738-92C5-A0CB7C053A4B}" srcOrd="0" destOrd="1" presId="urn:microsoft.com/office/officeart/2005/8/layout/vList4"/>
    <dgm:cxn modelId="{820C3B8D-0866-4218-9794-E1258FAB5C8C}" type="presOf" srcId="{F272589B-2BFE-47B8-A43A-167741EB81CB}" destId="{40AF3402-17AC-4666-8F0B-5DD077CF1C27}" srcOrd="0" destOrd="1" presId="urn:microsoft.com/office/officeart/2005/8/layout/vList4"/>
    <dgm:cxn modelId="{FF877499-365C-4EF7-871F-C32173DF73D8}" type="presOf" srcId="{71B66D9A-7DBD-4197-8DF8-E2A21A8EE3DE}" destId="{522316A1-A185-4FF0-BD7C-B54F94252E73}" srcOrd="1" destOrd="1" presId="urn:microsoft.com/office/officeart/2005/8/layout/vList4"/>
    <dgm:cxn modelId="{C95A3FB8-A264-4C64-803A-1F78BBA84A0D}" type="presOf" srcId="{1A8540C6-00AB-45EA-AEBD-52AC430B13D8}" destId="{40AF3402-17AC-4666-8F0B-5DD077CF1C27}" srcOrd="0" destOrd="0" presId="urn:microsoft.com/office/officeart/2005/8/layout/vList4"/>
    <dgm:cxn modelId="{01839ABA-0D5B-4784-AFFA-D523801E4F1C}" type="presOf" srcId="{67F9B858-4CAB-4043-8A37-248D4A4BE10A}" destId="{618C8434-6C3C-4738-92C5-A0CB7C053A4B}" srcOrd="0" destOrd="0" presId="urn:microsoft.com/office/officeart/2005/8/layout/vList4"/>
    <dgm:cxn modelId="{EFE0C5BD-22B6-4462-BA50-DC6DA278D942}" type="presOf" srcId="{1A8540C6-00AB-45EA-AEBD-52AC430B13D8}" destId="{E0132A1F-ED9C-4F5E-8785-DFE0B357DC8B}" srcOrd="1" destOrd="0" presId="urn:microsoft.com/office/officeart/2005/8/layout/vList4"/>
    <dgm:cxn modelId="{B2EE48C1-EC9F-4AD0-9814-1D3CE361BB57}" type="presOf" srcId="{10D7100A-CE92-4977-81FD-F793999BFC51}" destId="{40AF3402-17AC-4666-8F0B-5DD077CF1C27}" srcOrd="0" destOrd="3" presId="urn:microsoft.com/office/officeart/2005/8/layout/vList4"/>
    <dgm:cxn modelId="{6B3E46C2-6737-492F-AD8F-012A699C3B18}" srcId="{67F9B858-4CAB-4043-8A37-248D4A4BE10A}" destId="{CDBE5F11-49D4-476D-BAAB-3097E60BBD2F}" srcOrd="1" destOrd="0" parTransId="{3E3C026A-47E5-4DB9-8449-F0870FBE01A8}" sibTransId="{69C58E19-DDF2-4AFA-84F8-01D36514CA10}"/>
    <dgm:cxn modelId="{CE3044CF-2F27-43BD-8F91-6C3959C8C7EC}" srcId="{1A8540C6-00AB-45EA-AEBD-52AC430B13D8}" destId="{79613C96-EA65-4BBF-BC32-CDF669FD1BE5}" srcOrd="1" destOrd="0" parTransId="{00D4DD5A-4BF7-4D0A-B152-3F194263C46B}" sibTransId="{6B0C7EBB-8A48-4A98-8420-E1B24A67CB75}"/>
    <dgm:cxn modelId="{D72C52D3-B8DB-4B42-99A8-B0A44BF3E2DC}" srcId="{C7A67C41-B2FF-40A1-9B04-D67BCE611B80}" destId="{1A8540C6-00AB-45EA-AEBD-52AC430B13D8}" srcOrd="0" destOrd="0" parTransId="{7093D445-F0DC-4386-93FC-B3F80BACDE1C}" sibTransId="{66CA6141-B666-4580-A9A8-D1ADD8CB7900}"/>
    <dgm:cxn modelId="{E9E149DC-9541-444A-B2EE-F696DF175EB3}" type="presOf" srcId="{CDBE5F11-49D4-476D-BAAB-3097E60BBD2F}" destId="{618C8434-6C3C-4738-92C5-A0CB7C053A4B}" srcOrd="0" destOrd="2" presId="urn:microsoft.com/office/officeart/2005/8/layout/vList4"/>
    <dgm:cxn modelId="{30C5E5E9-C3A1-4C3C-9DF2-46B32BB4B36D}" type="presOf" srcId="{79613C96-EA65-4BBF-BC32-CDF669FD1BE5}" destId="{E0132A1F-ED9C-4F5E-8785-DFE0B357DC8B}" srcOrd="1" destOrd="2" presId="urn:microsoft.com/office/officeart/2005/8/layout/vList4"/>
    <dgm:cxn modelId="{8BD447ED-6013-47A7-ADE7-C5F8847F4E7A}" srcId="{1A8540C6-00AB-45EA-AEBD-52AC430B13D8}" destId="{10D7100A-CE92-4977-81FD-F793999BFC51}" srcOrd="2" destOrd="0" parTransId="{1039CA74-A2AF-4BE5-B08B-DFF8A90E487D}" sibTransId="{26EAA293-9C60-42F7-83FB-D885B884B42F}"/>
    <dgm:cxn modelId="{885C9D0F-C2E1-4B0D-9534-FE4CE4D7CFB0}" type="presParOf" srcId="{2EE82324-C1AE-4FA0-AB80-28F4519E7971}" destId="{CE33F205-D12D-4700-BC27-251C8F2B04DB}" srcOrd="0" destOrd="0" presId="urn:microsoft.com/office/officeart/2005/8/layout/vList4"/>
    <dgm:cxn modelId="{AD95FDCA-5B7B-4155-96A4-BC951D13F58F}" type="presParOf" srcId="{CE33F205-D12D-4700-BC27-251C8F2B04DB}" destId="{40AF3402-17AC-4666-8F0B-5DD077CF1C27}" srcOrd="0" destOrd="0" presId="urn:microsoft.com/office/officeart/2005/8/layout/vList4"/>
    <dgm:cxn modelId="{9D6DFB01-6CC7-4091-A1B9-C279FBB858A0}" type="presParOf" srcId="{CE33F205-D12D-4700-BC27-251C8F2B04DB}" destId="{04CAF7A2-EFEA-4BAD-97CA-309134D9ADBE}" srcOrd="1" destOrd="0" presId="urn:microsoft.com/office/officeart/2005/8/layout/vList4"/>
    <dgm:cxn modelId="{26699CEB-E363-474B-A0DB-B2DBF01AC608}" type="presParOf" srcId="{CE33F205-D12D-4700-BC27-251C8F2B04DB}" destId="{E0132A1F-ED9C-4F5E-8785-DFE0B357DC8B}" srcOrd="2" destOrd="0" presId="urn:microsoft.com/office/officeart/2005/8/layout/vList4"/>
    <dgm:cxn modelId="{16290D84-7D4D-4060-971F-BE59B8F55F19}" type="presParOf" srcId="{2EE82324-C1AE-4FA0-AB80-28F4519E7971}" destId="{10766829-C9DB-4B74-8C11-A8A9D142A73E}" srcOrd="1" destOrd="0" presId="urn:microsoft.com/office/officeart/2005/8/layout/vList4"/>
    <dgm:cxn modelId="{C1715BEA-258C-42EC-9E88-D0AB3E2120D7}" type="presParOf" srcId="{2EE82324-C1AE-4FA0-AB80-28F4519E7971}" destId="{4D3D19A4-A1CE-48FE-8A48-79B06CB441E2}" srcOrd="2" destOrd="0" presId="urn:microsoft.com/office/officeart/2005/8/layout/vList4"/>
    <dgm:cxn modelId="{83686725-F705-499C-95ED-168EA6454CBC}" type="presParOf" srcId="{4D3D19A4-A1CE-48FE-8A48-79B06CB441E2}" destId="{618C8434-6C3C-4738-92C5-A0CB7C053A4B}" srcOrd="0" destOrd="0" presId="urn:microsoft.com/office/officeart/2005/8/layout/vList4"/>
    <dgm:cxn modelId="{3E14111E-F6DB-4027-B1D2-E7EC678F2B66}" type="presParOf" srcId="{4D3D19A4-A1CE-48FE-8A48-79B06CB441E2}" destId="{EBAAE88B-16A9-4216-8FAD-C7DC75700A83}" srcOrd="1" destOrd="0" presId="urn:microsoft.com/office/officeart/2005/8/layout/vList4"/>
    <dgm:cxn modelId="{5B3B241C-7D9E-4B2A-AFA3-0B8BDE36ABE4}" type="presParOf" srcId="{4D3D19A4-A1CE-48FE-8A48-79B06CB441E2}" destId="{522316A1-A185-4FF0-BD7C-B54F94252E73}"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929C283B-5C44-456B-8CC1-758997C69992}"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00E8E2F6-1B8F-4A8C-91E5-F760A558B4FF}">
      <dgm:prSet phldrT="[Text]" custT="1"/>
      <dgm:spPr/>
      <dgm:t>
        <a:bodyPr/>
        <a:lstStyle/>
        <a:p>
          <a:pPr algn="just"/>
          <a:r>
            <a:rPr lang="en-US" sz="3200" b="1" u="sng" dirty="0" err="1">
              <a:solidFill>
                <a:srgbClr val="FF0000"/>
              </a:solidFill>
            </a:rPr>
            <a:t>Phong</a:t>
          </a:r>
          <a:r>
            <a:rPr lang="en-US" sz="3200" b="1" u="sng" dirty="0">
              <a:solidFill>
                <a:srgbClr val="FF0000"/>
              </a:solidFill>
            </a:rPr>
            <a:t> </a:t>
          </a:r>
          <a:r>
            <a:rPr lang="en-US" sz="3200" b="1" u="sng" dirty="0" err="1">
              <a:solidFill>
                <a:srgbClr val="FF0000"/>
              </a:solidFill>
            </a:rPr>
            <a:t>trào</a:t>
          </a:r>
          <a:r>
            <a:rPr lang="en-US" sz="3200" b="1" u="sng" dirty="0">
              <a:solidFill>
                <a:srgbClr val="FF0000"/>
              </a:solidFill>
            </a:rPr>
            <a:t> </a:t>
          </a:r>
          <a:r>
            <a:rPr lang="en-US" sz="3200" b="1" u="sng" dirty="0" err="1">
              <a:solidFill>
                <a:srgbClr val="FF0000"/>
              </a:solidFill>
            </a:rPr>
            <a:t>cách</a:t>
          </a:r>
          <a:r>
            <a:rPr lang="en-US" sz="3200" b="1" u="sng" dirty="0">
              <a:solidFill>
                <a:srgbClr val="FF0000"/>
              </a:solidFill>
            </a:rPr>
            <a:t> </a:t>
          </a:r>
          <a:r>
            <a:rPr lang="en-US" sz="3200" b="1" u="sng" dirty="0" err="1">
              <a:solidFill>
                <a:srgbClr val="FF0000"/>
              </a:solidFill>
            </a:rPr>
            <a:t>mạng</a:t>
          </a:r>
          <a:r>
            <a:rPr lang="en-US" sz="3200" b="1" u="sng" dirty="0">
              <a:solidFill>
                <a:srgbClr val="FF0000"/>
              </a:solidFill>
            </a:rPr>
            <a:t> </a:t>
          </a:r>
          <a:r>
            <a:rPr lang="en-US" sz="3200" b="1" u="sng" dirty="0" err="1">
              <a:solidFill>
                <a:srgbClr val="FF0000"/>
              </a:solidFill>
            </a:rPr>
            <a:t>Việt</a:t>
          </a:r>
          <a:r>
            <a:rPr lang="en-US" sz="3200" b="1" u="sng" dirty="0">
              <a:solidFill>
                <a:srgbClr val="FF0000"/>
              </a:solidFill>
            </a:rPr>
            <a:t> Nam </a:t>
          </a:r>
          <a:r>
            <a:rPr lang="en-US" sz="3200" b="1" u="sng" dirty="0" err="1">
              <a:solidFill>
                <a:srgbClr val="FF0000"/>
              </a:solidFill>
            </a:rPr>
            <a:t>thời</a:t>
          </a:r>
          <a:r>
            <a:rPr lang="en-US" sz="3200" b="1" u="sng" dirty="0">
              <a:solidFill>
                <a:srgbClr val="FF0000"/>
              </a:solidFill>
            </a:rPr>
            <a:t> </a:t>
          </a:r>
          <a:r>
            <a:rPr lang="en-US" sz="3200" b="1" u="sng" dirty="0" err="1">
              <a:solidFill>
                <a:srgbClr val="FF0000"/>
              </a:solidFill>
            </a:rPr>
            <a:t>kỳ</a:t>
          </a:r>
          <a:r>
            <a:rPr lang="en-US" sz="3200" b="1" u="sng" dirty="0">
              <a:solidFill>
                <a:srgbClr val="FF0000"/>
              </a:solidFill>
            </a:rPr>
            <a:t> 1930 – 1945</a:t>
          </a:r>
        </a:p>
      </dgm:t>
    </dgm:pt>
    <dgm:pt modelId="{5DC83FFD-1794-47FF-A0DE-14DF1F999BE2}" type="parTrans" cxnId="{5EF2DBC7-835B-49CE-8AB9-50219C896A1B}">
      <dgm:prSet/>
      <dgm:spPr/>
      <dgm:t>
        <a:bodyPr/>
        <a:lstStyle/>
        <a:p>
          <a:endParaRPr lang="en-US"/>
        </a:p>
      </dgm:t>
    </dgm:pt>
    <dgm:pt modelId="{E25328BE-A90D-46A9-861C-C431EB1B4C93}" type="sibTrans" cxnId="{5EF2DBC7-835B-49CE-8AB9-50219C896A1B}">
      <dgm:prSet/>
      <dgm:spPr/>
      <dgm:t>
        <a:bodyPr/>
        <a:lstStyle/>
        <a:p>
          <a:endParaRPr lang="en-US"/>
        </a:p>
      </dgm:t>
    </dgm:pt>
    <dgm:pt modelId="{CCA6E09E-4FE6-4DDD-AD13-2DF5D2CB4516}">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cách</a:t>
          </a:r>
          <a:r>
            <a:rPr lang="en-US" sz="3200" i="1" dirty="0"/>
            <a:t> </a:t>
          </a:r>
          <a:r>
            <a:rPr lang="en-US" sz="3200" i="1" dirty="0" err="1"/>
            <a:t>mạng</a:t>
          </a:r>
          <a:r>
            <a:rPr lang="en-US" sz="3200" i="1" dirty="0"/>
            <a:t> </a:t>
          </a:r>
          <a:r>
            <a:rPr lang="en-US" sz="3200" i="1" dirty="0" err="1"/>
            <a:t>từ</a:t>
          </a:r>
          <a:r>
            <a:rPr lang="en-US" sz="3200" i="1" dirty="0"/>
            <a:t> 1930 </a:t>
          </a:r>
          <a:r>
            <a:rPr lang="en-US" sz="3200" i="1" dirty="0" err="1"/>
            <a:t>đến</a:t>
          </a:r>
          <a:r>
            <a:rPr lang="en-US" sz="3200" i="1" dirty="0"/>
            <a:t> 1935</a:t>
          </a:r>
          <a:endParaRPr lang="en-US" sz="3200" dirty="0"/>
        </a:p>
      </dgm:t>
    </dgm:pt>
    <dgm:pt modelId="{631ABC36-C9C9-49C2-A8D5-17AA44813F18}" type="parTrans" cxnId="{60BB1E05-62F3-46F2-9264-A4EFB47135E3}">
      <dgm:prSet/>
      <dgm:spPr/>
      <dgm:t>
        <a:bodyPr/>
        <a:lstStyle/>
        <a:p>
          <a:endParaRPr lang="en-US"/>
        </a:p>
      </dgm:t>
    </dgm:pt>
    <dgm:pt modelId="{8CC29F2A-D208-45AD-80C0-F02F2E9A60E2}" type="sibTrans" cxnId="{60BB1E05-62F3-46F2-9264-A4EFB47135E3}">
      <dgm:prSet/>
      <dgm:spPr/>
      <dgm:t>
        <a:bodyPr/>
        <a:lstStyle/>
        <a:p>
          <a:endParaRPr lang="en-US"/>
        </a:p>
      </dgm:t>
    </dgm:pt>
    <dgm:pt modelId="{271C38C2-CF1A-437C-B0F2-424E05E1E06E}">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dân</a:t>
          </a:r>
          <a:r>
            <a:rPr lang="en-US" sz="3200" i="1" dirty="0"/>
            <a:t> </a:t>
          </a:r>
          <a:r>
            <a:rPr lang="en-US" sz="3200" i="1" dirty="0" err="1"/>
            <a:t>chủ</a:t>
          </a:r>
          <a:r>
            <a:rPr lang="en-US" sz="3200" i="1" dirty="0"/>
            <a:t> 1936 – 1939</a:t>
          </a:r>
          <a:endParaRPr lang="en-US" sz="3200" dirty="0"/>
        </a:p>
      </dgm:t>
    </dgm:pt>
    <dgm:pt modelId="{6EDC2BAD-E147-433E-B293-5481EB6FA978}" type="parTrans" cxnId="{8FC6CEC5-9E65-409C-AC2D-53E8B043D1A7}">
      <dgm:prSet/>
      <dgm:spPr/>
      <dgm:t>
        <a:bodyPr/>
        <a:lstStyle/>
        <a:p>
          <a:endParaRPr lang="en-US"/>
        </a:p>
      </dgm:t>
    </dgm:pt>
    <dgm:pt modelId="{AA3965F1-FDE3-4D69-93AE-8AA61095FBD1}" type="sibTrans" cxnId="{8FC6CEC5-9E65-409C-AC2D-53E8B043D1A7}">
      <dgm:prSet/>
      <dgm:spPr/>
      <dgm:t>
        <a:bodyPr/>
        <a:lstStyle/>
        <a:p>
          <a:endParaRPr lang="en-US"/>
        </a:p>
      </dgm:t>
    </dgm:pt>
    <dgm:pt modelId="{4D742F70-B7F9-49D7-859E-1CB7604E85FC}">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giải</a:t>
          </a:r>
          <a:r>
            <a:rPr lang="en-US" sz="3200" i="1" dirty="0"/>
            <a:t> </a:t>
          </a:r>
          <a:r>
            <a:rPr lang="en-US" sz="3200" i="1" dirty="0" err="1"/>
            <a:t>phóng</a:t>
          </a:r>
          <a:r>
            <a:rPr lang="en-US" sz="3200" i="1" dirty="0"/>
            <a:t> </a:t>
          </a:r>
          <a:r>
            <a:rPr lang="en-US" sz="3200" i="1" dirty="0" err="1"/>
            <a:t>dân</a:t>
          </a:r>
          <a:r>
            <a:rPr lang="en-US" sz="3200" i="1" dirty="0"/>
            <a:t> </a:t>
          </a:r>
          <a:r>
            <a:rPr lang="en-US" sz="3200" i="1" dirty="0" err="1"/>
            <a:t>tộc</a:t>
          </a:r>
          <a:r>
            <a:rPr lang="en-US" sz="3200" i="1" dirty="0"/>
            <a:t> 1939 – 1945</a:t>
          </a:r>
          <a:endParaRPr lang="en-US" sz="3200" dirty="0"/>
        </a:p>
      </dgm:t>
    </dgm:pt>
    <dgm:pt modelId="{34C4F942-709B-40DA-9F96-7452520E2E96}" type="parTrans" cxnId="{BD4F7073-663F-4AE2-8AA2-A6A6B72F2CB4}">
      <dgm:prSet/>
      <dgm:spPr/>
      <dgm:t>
        <a:bodyPr/>
        <a:lstStyle/>
        <a:p>
          <a:endParaRPr lang="en-US"/>
        </a:p>
      </dgm:t>
    </dgm:pt>
    <dgm:pt modelId="{8DE18F18-F37A-4262-A09F-8E6A838D2C77}" type="sibTrans" cxnId="{BD4F7073-663F-4AE2-8AA2-A6A6B72F2CB4}">
      <dgm:prSet/>
      <dgm:spPr/>
      <dgm:t>
        <a:bodyPr/>
        <a:lstStyle/>
        <a:p>
          <a:endParaRPr lang="en-US"/>
        </a:p>
      </dgm:t>
    </dgm:pt>
    <dgm:pt modelId="{1780EBC4-9F93-4790-A9EC-BA84192848AE}" type="pres">
      <dgm:prSet presAssocID="{929C283B-5C44-456B-8CC1-758997C69992}" presName="Name0" presStyleCnt="0">
        <dgm:presLayoutVars>
          <dgm:dir/>
          <dgm:animLvl val="lvl"/>
          <dgm:resizeHandles val="exact"/>
        </dgm:presLayoutVars>
      </dgm:prSet>
      <dgm:spPr/>
    </dgm:pt>
    <dgm:pt modelId="{6A999C9F-C158-4F13-89E4-DF0924B3F16E}" type="pres">
      <dgm:prSet presAssocID="{00E8E2F6-1B8F-4A8C-91E5-F760A558B4FF}" presName="linNode" presStyleCnt="0"/>
      <dgm:spPr/>
    </dgm:pt>
    <dgm:pt modelId="{20A61D64-C73F-4EA6-97C4-C26515CEA90C}" type="pres">
      <dgm:prSet presAssocID="{00E8E2F6-1B8F-4A8C-91E5-F760A558B4FF}" presName="parTx" presStyleLbl="revTx" presStyleIdx="0" presStyleCnt="1">
        <dgm:presLayoutVars>
          <dgm:chMax val="1"/>
          <dgm:bulletEnabled val="1"/>
        </dgm:presLayoutVars>
      </dgm:prSet>
      <dgm:spPr/>
    </dgm:pt>
    <dgm:pt modelId="{9F70CE7A-48E3-41F9-B580-76C10218388A}" type="pres">
      <dgm:prSet presAssocID="{00E8E2F6-1B8F-4A8C-91E5-F760A558B4FF}" presName="bracket" presStyleLbl="parChTrans1D1" presStyleIdx="0" presStyleCnt="1"/>
      <dgm:spPr/>
    </dgm:pt>
    <dgm:pt modelId="{8F421634-769B-4697-9864-6EAD24D92A3E}" type="pres">
      <dgm:prSet presAssocID="{00E8E2F6-1B8F-4A8C-91E5-F760A558B4FF}" presName="spH" presStyleCnt="0"/>
      <dgm:spPr/>
    </dgm:pt>
    <dgm:pt modelId="{2AE624AE-D90B-4F21-A95B-666A4829387F}" type="pres">
      <dgm:prSet presAssocID="{00E8E2F6-1B8F-4A8C-91E5-F760A558B4FF}" presName="desTx" presStyleLbl="node1" presStyleIdx="0" presStyleCnt="1" custLinFactX="-413" custLinFactNeighborX="-100000" custLinFactNeighborY="2521">
        <dgm:presLayoutVars>
          <dgm:bulletEnabled val="1"/>
        </dgm:presLayoutVars>
      </dgm:prSet>
      <dgm:spPr/>
    </dgm:pt>
  </dgm:ptLst>
  <dgm:cxnLst>
    <dgm:cxn modelId="{60BB1E05-62F3-46F2-9264-A4EFB47135E3}" srcId="{00E8E2F6-1B8F-4A8C-91E5-F760A558B4FF}" destId="{CCA6E09E-4FE6-4DDD-AD13-2DF5D2CB4516}" srcOrd="0" destOrd="0" parTransId="{631ABC36-C9C9-49C2-A8D5-17AA44813F18}" sibTransId="{8CC29F2A-D208-45AD-80C0-F02F2E9A60E2}"/>
    <dgm:cxn modelId="{CB94C361-818E-4BB7-8603-CEEE702B48A9}" type="presOf" srcId="{929C283B-5C44-456B-8CC1-758997C69992}" destId="{1780EBC4-9F93-4790-A9EC-BA84192848AE}" srcOrd="0" destOrd="0" presId="urn:diagrams.loki3.com/BracketList"/>
    <dgm:cxn modelId="{BE652143-7CBB-4ED0-A2F1-8B435EAB02B4}" type="presOf" srcId="{CCA6E09E-4FE6-4DDD-AD13-2DF5D2CB4516}" destId="{2AE624AE-D90B-4F21-A95B-666A4829387F}" srcOrd="0" destOrd="0" presId="urn:diagrams.loki3.com/BracketList"/>
    <dgm:cxn modelId="{6B056865-A8EE-43CF-BCA6-F18BECBF755C}" type="presOf" srcId="{00E8E2F6-1B8F-4A8C-91E5-F760A558B4FF}" destId="{20A61D64-C73F-4EA6-97C4-C26515CEA90C}" srcOrd="0" destOrd="0" presId="urn:diagrams.loki3.com/BracketList"/>
    <dgm:cxn modelId="{BD4F7073-663F-4AE2-8AA2-A6A6B72F2CB4}" srcId="{00E8E2F6-1B8F-4A8C-91E5-F760A558B4FF}" destId="{4D742F70-B7F9-49D7-859E-1CB7604E85FC}" srcOrd="2" destOrd="0" parTransId="{34C4F942-709B-40DA-9F96-7452520E2E96}" sibTransId="{8DE18F18-F37A-4262-A09F-8E6A838D2C77}"/>
    <dgm:cxn modelId="{E1C57FC3-9477-4D45-82A9-515D93BE13B0}" type="presOf" srcId="{4D742F70-B7F9-49D7-859E-1CB7604E85FC}" destId="{2AE624AE-D90B-4F21-A95B-666A4829387F}" srcOrd="0" destOrd="2" presId="urn:diagrams.loki3.com/BracketList"/>
    <dgm:cxn modelId="{8FC6CEC5-9E65-409C-AC2D-53E8B043D1A7}" srcId="{00E8E2F6-1B8F-4A8C-91E5-F760A558B4FF}" destId="{271C38C2-CF1A-437C-B0F2-424E05E1E06E}" srcOrd="1" destOrd="0" parTransId="{6EDC2BAD-E147-433E-B293-5481EB6FA978}" sibTransId="{AA3965F1-FDE3-4D69-93AE-8AA61095FBD1}"/>
    <dgm:cxn modelId="{5EF2DBC7-835B-49CE-8AB9-50219C896A1B}" srcId="{929C283B-5C44-456B-8CC1-758997C69992}" destId="{00E8E2F6-1B8F-4A8C-91E5-F760A558B4FF}" srcOrd="0" destOrd="0" parTransId="{5DC83FFD-1794-47FF-A0DE-14DF1F999BE2}" sibTransId="{E25328BE-A90D-46A9-861C-C431EB1B4C93}"/>
    <dgm:cxn modelId="{1FF3B5EA-5319-422A-970D-A0AE55BBFD93}" type="presOf" srcId="{271C38C2-CF1A-437C-B0F2-424E05E1E06E}" destId="{2AE624AE-D90B-4F21-A95B-666A4829387F}" srcOrd="0" destOrd="1" presId="urn:diagrams.loki3.com/BracketList"/>
    <dgm:cxn modelId="{F42B0E7D-399C-4D6A-BF37-1BD253BD66E7}" type="presParOf" srcId="{1780EBC4-9F93-4790-A9EC-BA84192848AE}" destId="{6A999C9F-C158-4F13-89E4-DF0924B3F16E}" srcOrd="0" destOrd="0" presId="urn:diagrams.loki3.com/BracketList"/>
    <dgm:cxn modelId="{8E3EBDA4-E7EC-4600-B3A3-1A20DCD9B059}" type="presParOf" srcId="{6A999C9F-C158-4F13-89E4-DF0924B3F16E}" destId="{20A61D64-C73F-4EA6-97C4-C26515CEA90C}" srcOrd="0" destOrd="0" presId="urn:diagrams.loki3.com/BracketList"/>
    <dgm:cxn modelId="{91A78FA9-BA30-4001-B02C-0BBB9563A771}" type="presParOf" srcId="{6A999C9F-C158-4F13-89E4-DF0924B3F16E}" destId="{9F70CE7A-48E3-41F9-B580-76C10218388A}" srcOrd="1" destOrd="0" presId="urn:diagrams.loki3.com/BracketList"/>
    <dgm:cxn modelId="{A9060BB5-8F48-48C1-A32B-BD46C0BBF79C}" type="presParOf" srcId="{6A999C9F-C158-4F13-89E4-DF0924B3F16E}" destId="{8F421634-769B-4697-9864-6EAD24D92A3E}" srcOrd="2" destOrd="0" presId="urn:diagrams.loki3.com/BracketList"/>
    <dgm:cxn modelId="{82281B90-1FBD-4AF9-9AEE-CBAAE34C7BC0}" type="presParOf" srcId="{6A999C9F-C158-4F13-89E4-DF0924B3F16E}" destId="{2AE624AE-D90B-4F21-A95B-666A4829387F}"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2F2382B5-51F5-4B30-8762-EA19E570EF53}"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211712DE-CE60-4EF5-91FC-DFEF21C2F746}">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cách</a:t>
          </a:r>
          <a:r>
            <a:rPr lang="en-US" sz="2400" i="1" dirty="0"/>
            <a:t> </a:t>
          </a:r>
          <a:r>
            <a:rPr lang="en-US" sz="2400" i="1" dirty="0" err="1"/>
            <a:t>mạng</a:t>
          </a:r>
          <a:r>
            <a:rPr lang="en-US" sz="2400" i="1" dirty="0"/>
            <a:t> </a:t>
          </a:r>
          <a:r>
            <a:rPr lang="en-US" sz="2400" i="1" dirty="0" err="1"/>
            <a:t>từ</a:t>
          </a:r>
          <a:r>
            <a:rPr lang="en-US" sz="2400" i="1" dirty="0"/>
            <a:t> 1930 </a:t>
          </a:r>
          <a:r>
            <a:rPr lang="en-US" sz="2400" i="1" dirty="0" err="1"/>
            <a:t>đến</a:t>
          </a:r>
          <a:r>
            <a:rPr lang="en-US" sz="2400" i="1" dirty="0"/>
            <a:t> 1935</a:t>
          </a:r>
          <a:endParaRPr lang="en-US" sz="2400" dirty="0"/>
        </a:p>
      </dgm:t>
    </dgm:pt>
    <dgm:pt modelId="{A1F784AF-239F-4AC6-8963-986A6588EB98}" type="parTrans" cxnId="{0DBF8645-B443-41C4-8138-8BCDF5952311}">
      <dgm:prSet/>
      <dgm:spPr/>
      <dgm:t>
        <a:bodyPr/>
        <a:lstStyle/>
        <a:p>
          <a:endParaRPr lang="en-US"/>
        </a:p>
      </dgm:t>
    </dgm:pt>
    <dgm:pt modelId="{D39CC800-C880-4321-A18C-EA935DA05208}" type="sibTrans" cxnId="{0DBF8645-B443-41C4-8138-8BCDF5952311}">
      <dgm:prSet/>
      <dgm:spPr/>
      <dgm:t>
        <a:bodyPr/>
        <a:lstStyle/>
        <a:p>
          <a:endParaRPr lang="en-US"/>
        </a:p>
      </dgm:t>
    </dgm:pt>
    <dgm:pt modelId="{739710DB-6BF2-4944-859C-2B6C8D76B0BA}">
      <dgm:prSet phldrT="[Text]" custT="1"/>
      <dgm:spPr/>
      <dgm:t>
        <a:bodyPr/>
        <a:lstStyle/>
        <a:p>
          <a:pPr algn="just"/>
          <a:r>
            <a:rPr lang="en-US" sz="2400" dirty="0" err="1"/>
            <a:t>Cuộc</a:t>
          </a:r>
          <a:r>
            <a:rPr lang="en-US" sz="2400" dirty="0"/>
            <a:t> </a:t>
          </a:r>
          <a:r>
            <a:rPr lang="en-US" sz="2400" dirty="0" err="1"/>
            <a:t>bạo</a:t>
          </a:r>
          <a:r>
            <a:rPr lang="en-US" sz="2400" dirty="0"/>
            <a:t> </a:t>
          </a:r>
          <a:r>
            <a:rPr lang="en-US" sz="2400" dirty="0" err="1"/>
            <a:t>động</a:t>
          </a:r>
          <a:r>
            <a:rPr lang="en-US" sz="2400" dirty="0"/>
            <a:t> </a:t>
          </a:r>
          <a:r>
            <a:rPr lang="en-US" sz="2400" dirty="0" err="1"/>
            <a:t>Yên</a:t>
          </a:r>
          <a:r>
            <a:rPr lang="en-US" sz="2400" dirty="0"/>
            <a:t> </a:t>
          </a:r>
          <a:r>
            <a:rPr lang="en-US" sz="2400" dirty="0" err="1"/>
            <a:t>Bái</a:t>
          </a:r>
          <a:r>
            <a:rPr lang="en-US" sz="2400" dirty="0"/>
            <a:t> </a:t>
          </a:r>
          <a:r>
            <a:rPr lang="en-US" sz="2400" dirty="0" err="1"/>
            <a:t>của</a:t>
          </a:r>
          <a:r>
            <a:rPr lang="en-US" sz="2400" dirty="0"/>
            <a:t> </a:t>
          </a:r>
          <a:r>
            <a:rPr lang="en-US" sz="2400" dirty="0" err="1"/>
            <a:t>Việt</a:t>
          </a:r>
          <a:r>
            <a:rPr lang="en-US" sz="2400" dirty="0"/>
            <a:t> Nam </a:t>
          </a:r>
          <a:r>
            <a:rPr lang="en-US" sz="2400" dirty="0" err="1"/>
            <a:t>Quốc</a:t>
          </a:r>
          <a:r>
            <a:rPr lang="en-US" sz="2400" dirty="0"/>
            <a:t> </a:t>
          </a:r>
          <a:r>
            <a:rPr lang="en-US" sz="2400" dirty="0" err="1"/>
            <a:t>dân</a:t>
          </a:r>
          <a:r>
            <a:rPr lang="en-US" sz="2400" dirty="0"/>
            <a:t> </a:t>
          </a:r>
          <a:r>
            <a:rPr lang="en-US" sz="2400" dirty="0" err="1"/>
            <a:t>Đảng</a:t>
          </a:r>
          <a:r>
            <a:rPr lang="en-US" sz="2400" dirty="0"/>
            <a:t> (9.2.1930)</a:t>
          </a:r>
        </a:p>
      </dgm:t>
    </dgm:pt>
    <dgm:pt modelId="{85A2555A-D365-4914-A026-C7BE34A72278}" type="parTrans" cxnId="{06BBA522-35CA-4A16-BF1A-35BD47A01882}">
      <dgm:prSet/>
      <dgm:spPr/>
      <dgm:t>
        <a:bodyPr/>
        <a:lstStyle/>
        <a:p>
          <a:endParaRPr lang="en-US"/>
        </a:p>
      </dgm:t>
    </dgm:pt>
    <dgm:pt modelId="{5BC8ADCB-59BF-4F92-A919-34CD523AC0BF}" type="sibTrans" cxnId="{06BBA522-35CA-4A16-BF1A-35BD47A01882}">
      <dgm:prSet/>
      <dgm:spPr/>
      <dgm:t>
        <a:bodyPr/>
        <a:lstStyle/>
        <a:p>
          <a:endParaRPr lang="en-US"/>
        </a:p>
      </dgm:t>
    </dgm:pt>
    <dgm:pt modelId="{783B1937-E256-4467-8BC5-12E9242DA1A6}">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dân</a:t>
          </a:r>
          <a:r>
            <a:rPr lang="en-US" sz="2400" i="1" dirty="0"/>
            <a:t> </a:t>
          </a:r>
          <a:r>
            <a:rPr lang="en-US" sz="2400" i="1" dirty="0" err="1"/>
            <a:t>chủ</a:t>
          </a:r>
          <a:r>
            <a:rPr lang="en-US" sz="2400" i="1" dirty="0"/>
            <a:t> 1936 – 1939.</a:t>
          </a:r>
          <a:endParaRPr lang="en-US" sz="2400" dirty="0"/>
        </a:p>
      </dgm:t>
    </dgm:pt>
    <dgm:pt modelId="{1A1AF698-9A8E-4E5D-B7B7-26DA6BEF54D6}" type="parTrans" cxnId="{611C0887-3B61-4622-A94B-84F08191E133}">
      <dgm:prSet/>
      <dgm:spPr/>
      <dgm:t>
        <a:bodyPr/>
        <a:lstStyle/>
        <a:p>
          <a:endParaRPr lang="en-US"/>
        </a:p>
      </dgm:t>
    </dgm:pt>
    <dgm:pt modelId="{E1DB0033-1345-4E1F-A4A7-1976D49CF755}" type="sibTrans" cxnId="{611C0887-3B61-4622-A94B-84F08191E133}">
      <dgm:prSet/>
      <dgm:spPr/>
      <dgm:t>
        <a:bodyPr/>
        <a:lstStyle/>
        <a:p>
          <a:endParaRPr lang="en-US"/>
        </a:p>
      </dgm:t>
    </dgm:pt>
    <dgm:pt modelId="{79BE67C4-F9EE-49D1-AE96-9C59988268A8}">
      <dgm:prSet phldrT="[Text]" custT="1"/>
      <dgm:spPr/>
      <dgm:t>
        <a:bodyPr/>
        <a:lstStyle/>
        <a:p>
          <a:pPr algn="just"/>
          <a:r>
            <a:rPr lang="en-US" sz="2400" dirty="0" err="1"/>
            <a:t>Tháng</a:t>
          </a:r>
          <a:r>
            <a:rPr lang="en-US" sz="2400" dirty="0"/>
            <a:t> 7 – 1936, </a:t>
          </a:r>
          <a:r>
            <a:rPr lang="en-US" sz="2400" dirty="0" err="1"/>
            <a:t>Hội</a:t>
          </a:r>
          <a:r>
            <a:rPr lang="en-US" sz="2400" dirty="0"/>
            <a:t> </a:t>
          </a:r>
          <a:r>
            <a:rPr lang="en-US" sz="2400" dirty="0" err="1"/>
            <a:t>nghị</a:t>
          </a:r>
          <a:r>
            <a:rPr lang="en-US" sz="2400" dirty="0"/>
            <a:t> Ban </a:t>
          </a:r>
          <a:r>
            <a:rPr lang="en-US" sz="2400" dirty="0" err="1"/>
            <a:t>chấp</a:t>
          </a:r>
          <a:r>
            <a:rPr lang="en-US" sz="2400" dirty="0"/>
            <a:t> </a:t>
          </a:r>
          <a:r>
            <a:rPr lang="en-US" sz="2400" dirty="0" err="1"/>
            <a:t>hành</a:t>
          </a:r>
          <a:r>
            <a:rPr lang="en-US" sz="2400" dirty="0"/>
            <a:t> </a:t>
          </a:r>
          <a:r>
            <a:rPr lang="en-US" sz="2400" dirty="0" err="1"/>
            <a:t>Trung</a:t>
          </a:r>
          <a:r>
            <a:rPr lang="en-US" sz="2400" dirty="0"/>
            <a:t> </a:t>
          </a:r>
          <a:r>
            <a:rPr lang="en-US" sz="2400" dirty="0" err="1"/>
            <a:t>ương</a:t>
          </a:r>
          <a:r>
            <a:rPr lang="en-US" sz="2400" dirty="0"/>
            <a:t> </a:t>
          </a:r>
          <a:r>
            <a:rPr lang="en-US" sz="2400" dirty="0" err="1"/>
            <a:t>Đảng</a:t>
          </a:r>
          <a:r>
            <a:rPr lang="en-US" sz="2400" dirty="0"/>
            <a:t> </a:t>
          </a:r>
          <a:r>
            <a:rPr lang="en-US" sz="2400" dirty="0" err="1"/>
            <a:t>Cộng</a:t>
          </a:r>
          <a:r>
            <a:rPr lang="en-US" sz="2400" dirty="0"/>
            <a:t> </a:t>
          </a:r>
          <a:r>
            <a:rPr lang="en-US" sz="2400" dirty="0" err="1"/>
            <a:t>sản</a:t>
          </a:r>
          <a:r>
            <a:rPr lang="en-US" sz="2400" dirty="0"/>
            <a:t> </a:t>
          </a:r>
          <a:r>
            <a:rPr lang="en-US" sz="2400" dirty="0" err="1"/>
            <a:t>Đông</a:t>
          </a:r>
          <a:r>
            <a:rPr lang="en-US" sz="2400" dirty="0"/>
            <a:t> </a:t>
          </a:r>
          <a:r>
            <a:rPr lang="en-US" sz="2400" dirty="0" err="1"/>
            <a:t>Dương</a:t>
          </a:r>
          <a:r>
            <a:rPr lang="en-US" sz="2400" dirty="0"/>
            <a:t> </a:t>
          </a:r>
          <a:r>
            <a:rPr lang="en-US" sz="2400" dirty="0" err="1"/>
            <a:t>họp</a:t>
          </a:r>
          <a:r>
            <a:rPr lang="en-US" sz="2400" dirty="0"/>
            <a:t> </a:t>
          </a:r>
          <a:r>
            <a:rPr lang="en-US" sz="2400" dirty="0" err="1"/>
            <a:t>tại</a:t>
          </a:r>
          <a:r>
            <a:rPr lang="en-US" sz="2400" dirty="0"/>
            <a:t> </a:t>
          </a:r>
          <a:r>
            <a:rPr lang="en-US" sz="2400" dirty="0" err="1"/>
            <a:t>Thượng</a:t>
          </a:r>
          <a:r>
            <a:rPr lang="en-US" sz="2400" dirty="0"/>
            <a:t> </a:t>
          </a:r>
          <a:r>
            <a:rPr lang="en-US" sz="2400" dirty="0" err="1"/>
            <a:t>Hải</a:t>
          </a:r>
          <a:r>
            <a:rPr lang="en-US" sz="2400" dirty="0"/>
            <a:t> </a:t>
          </a:r>
        </a:p>
      </dgm:t>
    </dgm:pt>
    <dgm:pt modelId="{57F427A4-D413-49E2-8E82-CEF1F0683D53}" type="parTrans" cxnId="{FFA5865C-58C9-4FD5-9473-382E4954CF77}">
      <dgm:prSet/>
      <dgm:spPr/>
      <dgm:t>
        <a:bodyPr/>
        <a:lstStyle/>
        <a:p>
          <a:endParaRPr lang="en-US"/>
        </a:p>
      </dgm:t>
    </dgm:pt>
    <dgm:pt modelId="{041B7FEE-397B-418D-B173-A938B03121BF}" type="sibTrans" cxnId="{FFA5865C-58C9-4FD5-9473-382E4954CF77}">
      <dgm:prSet/>
      <dgm:spPr/>
      <dgm:t>
        <a:bodyPr/>
        <a:lstStyle/>
        <a:p>
          <a:endParaRPr lang="en-US"/>
        </a:p>
      </dgm:t>
    </dgm:pt>
    <dgm:pt modelId="{1ED4CBA8-2C75-4783-9F9C-8564476CA504}">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giải</a:t>
          </a:r>
          <a:r>
            <a:rPr lang="en-US" sz="2400" i="1" dirty="0"/>
            <a:t> </a:t>
          </a:r>
          <a:r>
            <a:rPr lang="en-US" sz="2400" i="1" dirty="0" err="1"/>
            <a:t>phóng</a:t>
          </a:r>
          <a:r>
            <a:rPr lang="en-US" sz="2400" i="1" dirty="0"/>
            <a:t> </a:t>
          </a:r>
          <a:r>
            <a:rPr lang="en-US" sz="2400" i="1" dirty="0" err="1"/>
            <a:t>dân</a:t>
          </a:r>
          <a:r>
            <a:rPr lang="en-US" sz="2400" i="1" dirty="0"/>
            <a:t> </a:t>
          </a:r>
          <a:r>
            <a:rPr lang="en-US" sz="2400" i="1" dirty="0" err="1"/>
            <a:t>tộc</a:t>
          </a:r>
          <a:r>
            <a:rPr lang="en-US" sz="2400" i="1" dirty="0"/>
            <a:t> 1939 – 1945.</a:t>
          </a:r>
          <a:endParaRPr lang="en-US" sz="2400" dirty="0"/>
        </a:p>
      </dgm:t>
    </dgm:pt>
    <dgm:pt modelId="{71521861-F645-4829-884E-0202BF344363}" type="parTrans" cxnId="{F00B026C-2DFD-4337-97E9-1956AA7B302A}">
      <dgm:prSet/>
      <dgm:spPr/>
      <dgm:t>
        <a:bodyPr/>
        <a:lstStyle/>
        <a:p>
          <a:endParaRPr lang="en-US"/>
        </a:p>
      </dgm:t>
    </dgm:pt>
    <dgm:pt modelId="{3968F94D-8BE2-433A-A11A-7744883C3D91}" type="sibTrans" cxnId="{F00B026C-2DFD-4337-97E9-1956AA7B302A}">
      <dgm:prSet/>
      <dgm:spPr/>
      <dgm:t>
        <a:bodyPr/>
        <a:lstStyle/>
        <a:p>
          <a:endParaRPr lang="en-US"/>
        </a:p>
      </dgm:t>
    </dgm:pt>
    <dgm:pt modelId="{9D1A2FAB-D181-4637-AC5E-6FE6BD237493}">
      <dgm:prSet phldrT="[Text]" custT="1"/>
      <dgm:spPr/>
      <dgm:t>
        <a:bodyPr/>
        <a:lstStyle/>
        <a:p>
          <a:pPr algn="just"/>
          <a:r>
            <a:rPr lang="en-US" sz="2400" dirty="0"/>
            <a:t>HNTW </a:t>
          </a:r>
          <a:r>
            <a:rPr lang="en-US" sz="2400" dirty="0" err="1"/>
            <a:t>lần</a:t>
          </a:r>
          <a:r>
            <a:rPr lang="en-US" sz="2400" dirty="0"/>
            <a:t> 6 (1939); HNTW </a:t>
          </a:r>
          <a:r>
            <a:rPr lang="en-US" sz="2400" dirty="0" err="1"/>
            <a:t>lần</a:t>
          </a:r>
          <a:r>
            <a:rPr lang="en-US" sz="2400" dirty="0"/>
            <a:t> 7 (1940); HNTW 8 (1941)</a:t>
          </a:r>
        </a:p>
      </dgm:t>
    </dgm:pt>
    <dgm:pt modelId="{D7AD4115-03B4-4EA8-AA4B-5CAB398ADE37}" type="parTrans" cxnId="{11A84F03-DC4E-4F8A-A9A5-A30EF7296124}">
      <dgm:prSet/>
      <dgm:spPr/>
      <dgm:t>
        <a:bodyPr/>
        <a:lstStyle/>
        <a:p>
          <a:endParaRPr lang="en-US"/>
        </a:p>
      </dgm:t>
    </dgm:pt>
    <dgm:pt modelId="{CBB33F8D-6E59-4FD4-940E-58A7A413C890}" type="sibTrans" cxnId="{11A84F03-DC4E-4F8A-A9A5-A30EF7296124}">
      <dgm:prSet/>
      <dgm:spPr/>
      <dgm:t>
        <a:bodyPr/>
        <a:lstStyle/>
        <a:p>
          <a:endParaRPr lang="en-US"/>
        </a:p>
      </dgm:t>
    </dgm:pt>
    <dgm:pt modelId="{00916A78-6B7C-4ACA-A9D8-82C16C274CB7}">
      <dgm:prSet phldrT="[Text]" custT="1"/>
      <dgm:spPr/>
      <dgm:t>
        <a:bodyPr/>
        <a:lstStyle/>
        <a:p>
          <a:pPr algn="just"/>
          <a:r>
            <a:rPr lang="en-US" sz="2400" dirty="0" err="1"/>
            <a:t>Phong</a:t>
          </a:r>
          <a:r>
            <a:rPr lang="en-US" sz="2400" dirty="0"/>
            <a:t> </a:t>
          </a:r>
          <a:r>
            <a:rPr lang="en-US" sz="2400" dirty="0" err="1"/>
            <a:t>trào</a:t>
          </a:r>
          <a:r>
            <a:rPr lang="en-US" sz="2400" dirty="0"/>
            <a:t> </a:t>
          </a:r>
          <a:r>
            <a:rPr lang="en-US" sz="2400" dirty="0" err="1"/>
            <a:t>cách</a:t>
          </a:r>
          <a:r>
            <a:rPr lang="en-US" sz="2400" dirty="0"/>
            <a:t> </a:t>
          </a:r>
          <a:r>
            <a:rPr lang="en-US" sz="2400" dirty="0" err="1"/>
            <a:t>mạng</a:t>
          </a:r>
          <a:r>
            <a:rPr lang="en-US" sz="2400" dirty="0"/>
            <a:t> 1930 – 1931 </a:t>
          </a:r>
          <a:r>
            <a:rPr lang="en-US" sz="2400" dirty="0" err="1"/>
            <a:t>với</a:t>
          </a:r>
          <a:r>
            <a:rPr lang="en-US" sz="2400" dirty="0"/>
            <a:t> </a:t>
          </a:r>
          <a:r>
            <a:rPr lang="en-US" sz="2400" dirty="0" err="1"/>
            <a:t>đỉnh</a:t>
          </a:r>
          <a:r>
            <a:rPr lang="en-US" sz="2400" dirty="0"/>
            <a:t> </a:t>
          </a:r>
          <a:r>
            <a:rPr lang="en-US" sz="2400" dirty="0" err="1"/>
            <a:t>cao</a:t>
          </a:r>
          <a:r>
            <a:rPr lang="en-US" sz="2400" dirty="0"/>
            <a:t> </a:t>
          </a:r>
          <a:r>
            <a:rPr lang="en-US" sz="2400" dirty="0" err="1"/>
            <a:t>Xô</a:t>
          </a:r>
          <a:r>
            <a:rPr lang="en-US" sz="2400" dirty="0"/>
            <a:t> </a:t>
          </a:r>
          <a:r>
            <a:rPr lang="en-US" sz="2400" dirty="0" err="1"/>
            <a:t>viết</a:t>
          </a:r>
          <a:r>
            <a:rPr lang="en-US" sz="2400" dirty="0"/>
            <a:t> </a:t>
          </a:r>
          <a:r>
            <a:rPr lang="en-US" sz="2400" dirty="0" err="1"/>
            <a:t>Nghệ</a:t>
          </a:r>
          <a:r>
            <a:rPr lang="en-US" sz="2400" dirty="0"/>
            <a:t> </a:t>
          </a:r>
          <a:r>
            <a:rPr lang="en-US" sz="2400" dirty="0" err="1"/>
            <a:t>Tĩnh</a:t>
          </a:r>
          <a:endParaRPr lang="en-US" sz="2400" dirty="0"/>
        </a:p>
      </dgm:t>
    </dgm:pt>
    <dgm:pt modelId="{860B35EF-9079-4B95-A015-33D6B02BFD9F}" type="parTrans" cxnId="{74C3616E-F580-4AE2-BEB4-FD134E559C0B}">
      <dgm:prSet/>
      <dgm:spPr/>
      <dgm:t>
        <a:bodyPr/>
        <a:lstStyle/>
        <a:p>
          <a:endParaRPr lang="en-US"/>
        </a:p>
      </dgm:t>
    </dgm:pt>
    <dgm:pt modelId="{E030A956-22DF-446C-BAC9-F3A215AAB9DD}" type="sibTrans" cxnId="{74C3616E-F580-4AE2-BEB4-FD134E559C0B}">
      <dgm:prSet/>
      <dgm:spPr/>
      <dgm:t>
        <a:bodyPr/>
        <a:lstStyle/>
        <a:p>
          <a:endParaRPr lang="en-US"/>
        </a:p>
      </dgm:t>
    </dgm:pt>
    <dgm:pt modelId="{FAF4E095-E4AC-4D21-AE84-9275D15B3C2E}">
      <dgm:prSet phldrT="[Text]" custT="1"/>
      <dgm:spPr/>
      <dgm:t>
        <a:bodyPr/>
        <a:lstStyle/>
        <a:p>
          <a:pPr algn="just"/>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r>
            <a:rPr lang="en-US" sz="2400" dirty="0"/>
            <a:t> </a:t>
          </a:r>
          <a:r>
            <a:rPr lang="en-US" sz="2400" dirty="0" err="1"/>
            <a:t>công</a:t>
          </a:r>
          <a:r>
            <a:rPr lang="en-US" sz="2400" dirty="0"/>
            <a:t> </a:t>
          </a:r>
          <a:r>
            <a:rPr lang="en-US" sz="2400" dirty="0" err="1"/>
            <a:t>khai</a:t>
          </a:r>
          <a:r>
            <a:rPr lang="en-US" sz="2400" dirty="0"/>
            <a:t>, </a:t>
          </a:r>
          <a:r>
            <a:rPr lang="en-US" sz="2400" dirty="0" err="1"/>
            <a:t>dân</a:t>
          </a:r>
          <a:r>
            <a:rPr lang="en-US" sz="2400" dirty="0"/>
            <a:t> </a:t>
          </a:r>
          <a:r>
            <a:rPr lang="en-US" sz="2400" dirty="0" err="1"/>
            <a:t>chủ</a:t>
          </a:r>
          <a:r>
            <a:rPr lang="en-US" sz="2400" dirty="0"/>
            <a:t>, </a:t>
          </a:r>
          <a:r>
            <a:rPr lang="en-US" sz="2400" dirty="0" err="1"/>
            <a:t>phong</a:t>
          </a:r>
          <a:r>
            <a:rPr lang="en-US" sz="2400" dirty="0"/>
            <a:t> </a:t>
          </a:r>
          <a:r>
            <a:rPr lang="en-US" sz="2400" dirty="0" err="1"/>
            <a:t>trào</a:t>
          </a:r>
          <a:r>
            <a:rPr lang="en-US" sz="2400" dirty="0"/>
            <a:t> </a:t>
          </a:r>
          <a:r>
            <a:rPr lang="en-US" sz="2400" dirty="0" err="1"/>
            <a:t>Đông</a:t>
          </a:r>
          <a:r>
            <a:rPr lang="en-US" sz="2400" dirty="0"/>
            <a:t> </a:t>
          </a:r>
          <a:r>
            <a:rPr lang="en-US" sz="2400" dirty="0" err="1"/>
            <a:t>Dương</a:t>
          </a:r>
          <a:r>
            <a:rPr lang="en-US" sz="2400" dirty="0"/>
            <a:t> </a:t>
          </a:r>
          <a:r>
            <a:rPr lang="en-US" sz="2400" dirty="0" err="1"/>
            <a:t>đại</a:t>
          </a:r>
          <a:r>
            <a:rPr lang="en-US" sz="2400" dirty="0"/>
            <a:t> </a:t>
          </a:r>
          <a:r>
            <a:rPr lang="en-US" sz="2400" dirty="0" err="1"/>
            <a:t>hội</a:t>
          </a:r>
          <a:r>
            <a:rPr lang="en-US" sz="2400" dirty="0"/>
            <a:t>, </a:t>
          </a:r>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r>
            <a:rPr lang="en-US" sz="2400" dirty="0"/>
            <a:t> ở </a:t>
          </a:r>
          <a:r>
            <a:rPr lang="en-US" sz="2400" dirty="0" err="1"/>
            <a:t>nghị</a:t>
          </a:r>
          <a:r>
            <a:rPr lang="en-US" sz="2400" dirty="0"/>
            <a:t> </a:t>
          </a:r>
          <a:r>
            <a:rPr lang="en-US" sz="2400" dirty="0" err="1"/>
            <a:t>trường</a:t>
          </a:r>
          <a:r>
            <a:rPr lang="en-US" sz="2400" dirty="0"/>
            <a:t>…</a:t>
          </a:r>
        </a:p>
      </dgm:t>
    </dgm:pt>
    <dgm:pt modelId="{A964A800-A839-42F2-B8F5-DD3CEB3184C6}" type="parTrans" cxnId="{F2D272C5-14EC-44C8-8407-191DA24899FE}">
      <dgm:prSet/>
      <dgm:spPr/>
      <dgm:t>
        <a:bodyPr/>
        <a:lstStyle/>
        <a:p>
          <a:endParaRPr lang="en-US"/>
        </a:p>
      </dgm:t>
    </dgm:pt>
    <dgm:pt modelId="{3B43E159-CE62-464B-995C-0AC8AF9A8159}" type="sibTrans" cxnId="{F2D272C5-14EC-44C8-8407-191DA24899FE}">
      <dgm:prSet/>
      <dgm:spPr/>
      <dgm:t>
        <a:bodyPr/>
        <a:lstStyle/>
        <a:p>
          <a:endParaRPr lang="en-US"/>
        </a:p>
      </dgm:t>
    </dgm:pt>
    <dgm:pt modelId="{6D3A5767-2071-440C-BE04-BC9199FFC170}">
      <dgm:prSet phldrT="[Text]" custT="1"/>
      <dgm:spPr/>
      <dgm:t>
        <a:bodyPr/>
        <a:lstStyle/>
        <a:p>
          <a:pPr algn="just"/>
          <a:r>
            <a:rPr lang="en-US" sz="2400" dirty="0"/>
            <a:t>CMTT 1945</a:t>
          </a:r>
        </a:p>
      </dgm:t>
    </dgm:pt>
    <dgm:pt modelId="{8B4DBA09-FC3E-404D-9938-236155624D24}" type="parTrans" cxnId="{726D63BB-AB7D-4593-84BA-7DF5244AA7C3}">
      <dgm:prSet/>
      <dgm:spPr/>
      <dgm:t>
        <a:bodyPr/>
        <a:lstStyle/>
        <a:p>
          <a:endParaRPr lang="en-US"/>
        </a:p>
      </dgm:t>
    </dgm:pt>
    <dgm:pt modelId="{63DE20D6-7E46-4CDB-8901-7216ECDF67AD}" type="sibTrans" cxnId="{726D63BB-AB7D-4593-84BA-7DF5244AA7C3}">
      <dgm:prSet/>
      <dgm:spPr/>
      <dgm:t>
        <a:bodyPr/>
        <a:lstStyle/>
        <a:p>
          <a:endParaRPr lang="en-US"/>
        </a:p>
      </dgm:t>
    </dgm:pt>
    <dgm:pt modelId="{9BDDD0C6-C3CD-405E-9FC0-255205BED24F}" type="pres">
      <dgm:prSet presAssocID="{2F2382B5-51F5-4B30-8762-EA19E570EF53}" presName="Name0" presStyleCnt="0">
        <dgm:presLayoutVars>
          <dgm:chMax/>
          <dgm:chPref val="3"/>
          <dgm:dir/>
          <dgm:animOne val="branch"/>
          <dgm:animLvl val="lvl"/>
        </dgm:presLayoutVars>
      </dgm:prSet>
      <dgm:spPr/>
    </dgm:pt>
    <dgm:pt modelId="{FFA45302-2C17-4E66-B528-BC13CB133921}" type="pres">
      <dgm:prSet presAssocID="{211712DE-CE60-4EF5-91FC-DFEF21C2F746}" presName="composite" presStyleCnt="0"/>
      <dgm:spPr/>
    </dgm:pt>
    <dgm:pt modelId="{3B0317E7-2E41-4C6A-B80D-6A892C0F3441}" type="pres">
      <dgm:prSet presAssocID="{211712DE-CE60-4EF5-91FC-DFEF21C2F746}" presName="FirstChild" presStyleLbl="revTx" presStyleIdx="0" presStyleCnt="6">
        <dgm:presLayoutVars>
          <dgm:chMax val="0"/>
          <dgm:chPref val="0"/>
          <dgm:bulletEnabled val="1"/>
        </dgm:presLayoutVars>
      </dgm:prSet>
      <dgm:spPr/>
    </dgm:pt>
    <dgm:pt modelId="{5848705D-E6CE-4581-8065-561CEDCF195A}" type="pres">
      <dgm:prSet presAssocID="{211712DE-CE60-4EF5-91FC-DFEF21C2F746}" presName="Parent" presStyleLbl="alignNode1" presStyleIdx="0" presStyleCnt="3">
        <dgm:presLayoutVars>
          <dgm:chMax val="3"/>
          <dgm:chPref val="3"/>
          <dgm:bulletEnabled val="1"/>
        </dgm:presLayoutVars>
      </dgm:prSet>
      <dgm:spPr/>
    </dgm:pt>
    <dgm:pt modelId="{DECD3A83-664F-4A0D-8831-D4A8109893D2}" type="pres">
      <dgm:prSet presAssocID="{211712DE-CE60-4EF5-91FC-DFEF21C2F746}" presName="Accent" presStyleLbl="parChTrans1D1" presStyleIdx="0" presStyleCnt="3"/>
      <dgm:spPr/>
    </dgm:pt>
    <dgm:pt modelId="{0823A54F-F1B8-4DC1-A9AE-D0B76BFCA8F9}" type="pres">
      <dgm:prSet presAssocID="{211712DE-CE60-4EF5-91FC-DFEF21C2F746}" presName="Child" presStyleLbl="revTx" presStyleIdx="1" presStyleCnt="6">
        <dgm:presLayoutVars>
          <dgm:chMax val="0"/>
          <dgm:chPref val="0"/>
          <dgm:bulletEnabled val="1"/>
        </dgm:presLayoutVars>
      </dgm:prSet>
      <dgm:spPr/>
    </dgm:pt>
    <dgm:pt modelId="{27058560-EE35-4625-B98F-27D6CB6CBD23}" type="pres">
      <dgm:prSet presAssocID="{D39CC800-C880-4321-A18C-EA935DA05208}" presName="sibTrans" presStyleCnt="0"/>
      <dgm:spPr/>
    </dgm:pt>
    <dgm:pt modelId="{F7C71EFE-361E-43FA-A5EA-9327FC097F90}" type="pres">
      <dgm:prSet presAssocID="{783B1937-E256-4467-8BC5-12E9242DA1A6}" presName="composite" presStyleCnt="0"/>
      <dgm:spPr/>
    </dgm:pt>
    <dgm:pt modelId="{8432B929-810B-4F1F-BE75-47CA1B6E9522}" type="pres">
      <dgm:prSet presAssocID="{783B1937-E256-4467-8BC5-12E9242DA1A6}" presName="FirstChild" presStyleLbl="revTx" presStyleIdx="2" presStyleCnt="6">
        <dgm:presLayoutVars>
          <dgm:chMax val="0"/>
          <dgm:chPref val="0"/>
          <dgm:bulletEnabled val="1"/>
        </dgm:presLayoutVars>
      </dgm:prSet>
      <dgm:spPr/>
    </dgm:pt>
    <dgm:pt modelId="{8494E031-07AD-4E4D-9131-A1F1B48A9DBF}" type="pres">
      <dgm:prSet presAssocID="{783B1937-E256-4467-8BC5-12E9242DA1A6}" presName="Parent" presStyleLbl="alignNode1" presStyleIdx="1" presStyleCnt="3">
        <dgm:presLayoutVars>
          <dgm:chMax val="3"/>
          <dgm:chPref val="3"/>
          <dgm:bulletEnabled val="1"/>
        </dgm:presLayoutVars>
      </dgm:prSet>
      <dgm:spPr/>
    </dgm:pt>
    <dgm:pt modelId="{D9B34721-D5B8-47C2-9536-2225E63A4A36}" type="pres">
      <dgm:prSet presAssocID="{783B1937-E256-4467-8BC5-12E9242DA1A6}" presName="Accent" presStyleLbl="parChTrans1D1" presStyleIdx="1" presStyleCnt="3"/>
      <dgm:spPr/>
    </dgm:pt>
    <dgm:pt modelId="{AE8D8D62-B15C-4F62-A709-83B7C6FB5710}" type="pres">
      <dgm:prSet presAssocID="{783B1937-E256-4467-8BC5-12E9242DA1A6}" presName="Child" presStyleLbl="revTx" presStyleIdx="3" presStyleCnt="6">
        <dgm:presLayoutVars>
          <dgm:chMax val="0"/>
          <dgm:chPref val="0"/>
          <dgm:bulletEnabled val="1"/>
        </dgm:presLayoutVars>
      </dgm:prSet>
      <dgm:spPr/>
    </dgm:pt>
    <dgm:pt modelId="{CD82FCA1-E95C-482A-8234-DAD54CE5EA6D}" type="pres">
      <dgm:prSet presAssocID="{E1DB0033-1345-4E1F-A4A7-1976D49CF755}" presName="sibTrans" presStyleCnt="0"/>
      <dgm:spPr/>
    </dgm:pt>
    <dgm:pt modelId="{FF270DFD-E177-4447-BC84-275F0654E7CC}" type="pres">
      <dgm:prSet presAssocID="{1ED4CBA8-2C75-4783-9F9C-8564476CA504}" presName="composite" presStyleCnt="0"/>
      <dgm:spPr/>
    </dgm:pt>
    <dgm:pt modelId="{DD93B320-CB5C-49A2-95DA-EE25D14DC616}" type="pres">
      <dgm:prSet presAssocID="{1ED4CBA8-2C75-4783-9F9C-8564476CA504}" presName="FirstChild" presStyleLbl="revTx" presStyleIdx="4" presStyleCnt="6">
        <dgm:presLayoutVars>
          <dgm:chMax val="0"/>
          <dgm:chPref val="0"/>
          <dgm:bulletEnabled val="1"/>
        </dgm:presLayoutVars>
      </dgm:prSet>
      <dgm:spPr/>
    </dgm:pt>
    <dgm:pt modelId="{F14A4C38-C823-4D4D-BEB3-9A00B0513971}" type="pres">
      <dgm:prSet presAssocID="{1ED4CBA8-2C75-4783-9F9C-8564476CA504}" presName="Parent" presStyleLbl="alignNode1" presStyleIdx="2" presStyleCnt="3">
        <dgm:presLayoutVars>
          <dgm:chMax val="3"/>
          <dgm:chPref val="3"/>
          <dgm:bulletEnabled val="1"/>
        </dgm:presLayoutVars>
      </dgm:prSet>
      <dgm:spPr/>
    </dgm:pt>
    <dgm:pt modelId="{B9D136C8-F291-40E6-946D-34DB75C81174}" type="pres">
      <dgm:prSet presAssocID="{1ED4CBA8-2C75-4783-9F9C-8564476CA504}" presName="Accent" presStyleLbl="parChTrans1D1" presStyleIdx="2" presStyleCnt="3"/>
      <dgm:spPr/>
    </dgm:pt>
    <dgm:pt modelId="{60D4FCB0-C052-4139-A497-99DB2FFDD7FB}" type="pres">
      <dgm:prSet presAssocID="{1ED4CBA8-2C75-4783-9F9C-8564476CA504}" presName="Child" presStyleLbl="revTx" presStyleIdx="5" presStyleCnt="6">
        <dgm:presLayoutVars>
          <dgm:chMax val="0"/>
          <dgm:chPref val="0"/>
          <dgm:bulletEnabled val="1"/>
        </dgm:presLayoutVars>
      </dgm:prSet>
      <dgm:spPr/>
    </dgm:pt>
  </dgm:ptLst>
  <dgm:cxnLst>
    <dgm:cxn modelId="{11A84F03-DC4E-4F8A-A9A5-A30EF7296124}" srcId="{1ED4CBA8-2C75-4783-9F9C-8564476CA504}" destId="{9D1A2FAB-D181-4637-AC5E-6FE6BD237493}" srcOrd="0" destOrd="0" parTransId="{D7AD4115-03B4-4EA8-AA4B-5CAB398ADE37}" sibTransId="{CBB33F8D-6E59-4FD4-940E-58A7A413C890}"/>
    <dgm:cxn modelId="{BE00270E-92F1-4689-B14B-3EC05B7421D1}" type="presOf" srcId="{6D3A5767-2071-440C-BE04-BC9199FFC170}" destId="{60D4FCB0-C052-4139-A497-99DB2FFDD7FB}" srcOrd="0" destOrd="0" presId="urn:microsoft.com/office/officeart/2011/layout/TabList"/>
    <dgm:cxn modelId="{06BBA522-35CA-4A16-BF1A-35BD47A01882}" srcId="{211712DE-CE60-4EF5-91FC-DFEF21C2F746}" destId="{739710DB-6BF2-4944-859C-2B6C8D76B0BA}" srcOrd="0" destOrd="0" parTransId="{85A2555A-D365-4914-A026-C7BE34A72278}" sibTransId="{5BC8ADCB-59BF-4F92-A919-34CD523AC0BF}"/>
    <dgm:cxn modelId="{A54C4425-E8E5-4426-9DEC-2753D842962A}" type="presOf" srcId="{1ED4CBA8-2C75-4783-9F9C-8564476CA504}" destId="{F14A4C38-C823-4D4D-BEB3-9A00B0513971}" srcOrd="0" destOrd="0" presId="urn:microsoft.com/office/officeart/2011/layout/TabList"/>
    <dgm:cxn modelId="{3A2C832C-9590-400B-A428-8F0CB4042C2E}" type="presOf" srcId="{9D1A2FAB-D181-4637-AC5E-6FE6BD237493}" destId="{DD93B320-CB5C-49A2-95DA-EE25D14DC616}" srcOrd="0" destOrd="0" presId="urn:microsoft.com/office/officeart/2011/layout/TabList"/>
    <dgm:cxn modelId="{FFA5865C-58C9-4FD5-9473-382E4954CF77}" srcId="{783B1937-E256-4467-8BC5-12E9242DA1A6}" destId="{79BE67C4-F9EE-49D1-AE96-9C59988268A8}" srcOrd="0" destOrd="0" parTransId="{57F427A4-D413-49E2-8E82-CEF1F0683D53}" sibTransId="{041B7FEE-397B-418D-B173-A938B03121BF}"/>
    <dgm:cxn modelId="{0DBF8645-B443-41C4-8138-8BCDF5952311}" srcId="{2F2382B5-51F5-4B30-8762-EA19E570EF53}" destId="{211712DE-CE60-4EF5-91FC-DFEF21C2F746}" srcOrd="0" destOrd="0" parTransId="{A1F784AF-239F-4AC6-8963-986A6588EB98}" sibTransId="{D39CC800-C880-4321-A18C-EA935DA05208}"/>
    <dgm:cxn modelId="{E423746A-7319-4636-9E0D-510EB41EC6E5}" type="presOf" srcId="{783B1937-E256-4467-8BC5-12E9242DA1A6}" destId="{8494E031-07AD-4E4D-9131-A1F1B48A9DBF}" srcOrd="0" destOrd="0" presId="urn:microsoft.com/office/officeart/2011/layout/TabList"/>
    <dgm:cxn modelId="{F00B026C-2DFD-4337-97E9-1956AA7B302A}" srcId="{2F2382B5-51F5-4B30-8762-EA19E570EF53}" destId="{1ED4CBA8-2C75-4783-9F9C-8564476CA504}" srcOrd="2" destOrd="0" parTransId="{71521861-F645-4829-884E-0202BF344363}" sibTransId="{3968F94D-8BE2-433A-A11A-7744883C3D91}"/>
    <dgm:cxn modelId="{74C3616E-F580-4AE2-BEB4-FD134E559C0B}" srcId="{211712DE-CE60-4EF5-91FC-DFEF21C2F746}" destId="{00916A78-6B7C-4ACA-A9D8-82C16C274CB7}" srcOrd="1" destOrd="0" parTransId="{860B35EF-9079-4B95-A015-33D6B02BFD9F}" sibTransId="{E030A956-22DF-446C-BAC9-F3A215AAB9DD}"/>
    <dgm:cxn modelId="{B8C7BD50-6A41-4391-8A9A-80A59CDA4770}" type="presOf" srcId="{211712DE-CE60-4EF5-91FC-DFEF21C2F746}" destId="{5848705D-E6CE-4581-8065-561CEDCF195A}" srcOrd="0" destOrd="0" presId="urn:microsoft.com/office/officeart/2011/layout/TabList"/>
    <dgm:cxn modelId="{611C0887-3B61-4622-A94B-84F08191E133}" srcId="{2F2382B5-51F5-4B30-8762-EA19E570EF53}" destId="{783B1937-E256-4467-8BC5-12E9242DA1A6}" srcOrd="1" destOrd="0" parTransId="{1A1AF698-9A8E-4E5D-B7B7-26DA6BEF54D6}" sibTransId="{E1DB0033-1345-4E1F-A4A7-1976D49CF755}"/>
    <dgm:cxn modelId="{CA56299B-003E-47CF-A28C-C4CE54109463}" type="presOf" srcId="{2F2382B5-51F5-4B30-8762-EA19E570EF53}" destId="{9BDDD0C6-C3CD-405E-9FC0-255205BED24F}" srcOrd="0" destOrd="0" presId="urn:microsoft.com/office/officeart/2011/layout/TabList"/>
    <dgm:cxn modelId="{726D63BB-AB7D-4593-84BA-7DF5244AA7C3}" srcId="{1ED4CBA8-2C75-4783-9F9C-8564476CA504}" destId="{6D3A5767-2071-440C-BE04-BC9199FFC170}" srcOrd="1" destOrd="0" parTransId="{8B4DBA09-FC3E-404D-9938-236155624D24}" sibTransId="{63DE20D6-7E46-4CDB-8901-7216ECDF67AD}"/>
    <dgm:cxn modelId="{F2D272C5-14EC-44C8-8407-191DA24899FE}" srcId="{783B1937-E256-4467-8BC5-12E9242DA1A6}" destId="{FAF4E095-E4AC-4D21-AE84-9275D15B3C2E}" srcOrd="1" destOrd="0" parTransId="{A964A800-A839-42F2-B8F5-DD3CEB3184C6}" sibTransId="{3B43E159-CE62-464B-995C-0AC8AF9A8159}"/>
    <dgm:cxn modelId="{587C0FCC-65BA-42AB-A9F4-BD918629D658}" type="presOf" srcId="{FAF4E095-E4AC-4D21-AE84-9275D15B3C2E}" destId="{AE8D8D62-B15C-4F62-A709-83B7C6FB5710}" srcOrd="0" destOrd="0" presId="urn:microsoft.com/office/officeart/2011/layout/TabList"/>
    <dgm:cxn modelId="{BDDE7AD2-7821-48CA-9D59-F556E5A904AF}" type="presOf" srcId="{00916A78-6B7C-4ACA-A9D8-82C16C274CB7}" destId="{0823A54F-F1B8-4DC1-A9AE-D0B76BFCA8F9}" srcOrd="0" destOrd="0" presId="urn:microsoft.com/office/officeart/2011/layout/TabList"/>
    <dgm:cxn modelId="{E74ADFD6-08F0-4D57-B335-6CE6591F9425}" type="presOf" srcId="{739710DB-6BF2-4944-859C-2B6C8D76B0BA}" destId="{3B0317E7-2E41-4C6A-B80D-6A892C0F3441}" srcOrd="0" destOrd="0" presId="urn:microsoft.com/office/officeart/2011/layout/TabList"/>
    <dgm:cxn modelId="{27E9B9D7-2EE9-4F20-983A-996AAE69A6EB}" type="presOf" srcId="{79BE67C4-F9EE-49D1-AE96-9C59988268A8}" destId="{8432B929-810B-4F1F-BE75-47CA1B6E9522}" srcOrd="0" destOrd="0" presId="urn:microsoft.com/office/officeart/2011/layout/TabList"/>
    <dgm:cxn modelId="{D13E93F7-125E-4DE0-8B66-6DE15F00AA8B}" type="presParOf" srcId="{9BDDD0C6-C3CD-405E-9FC0-255205BED24F}" destId="{FFA45302-2C17-4E66-B528-BC13CB133921}" srcOrd="0" destOrd="0" presId="urn:microsoft.com/office/officeart/2011/layout/TabList"/>
    <dgm:cxn modelId="{5F48F194-590F-4FF5-8A7D-CB0AD249419B}" type="presParOf" srcId="{FFA45302-2C17-4E66-B528-BC13CB133921}" destId="{3B0317E7-2E41-4C6A-B80D-6A892C0F3441}" srcOrd="0" destOrd="0" presId="urn:microsoft.com/office/officeart/2011/layout/TabList"/>
    <dgm:cxn modelId="{80352794-8646-41E9-879B-7FFE2300CB70}" type="presParOf" srcId="{FFA45302-2C17-4E66-B528-BC13CB133921}" destId="{5848705D-E6CE-4581-8065-561CEDCF195A}" srcOrd="1" destOrd="0" presId="urn:microsoft.com/office/officeart/2011/layout/TabList"/>
    <dgm:cxn modelId="{3F99F5F9-9C72-4838-8827-7B4E5032812C}" type="presParOf" srcId="{FFA45302-2C17-4E66-B528-BC13CB133921}" destId="{DECD3A83-664F-4A0D-8831-D4A8109893D2}" srcOrd="2" destOrd="0" presId="urn:microsoft.com/office/officeart/2011/layout/TabList"/>
    <dgm:cxn modelId="{F76FA953-FCAF-415D-BC81-C5EECDF1A720}" type="presParOf" srcId="{9BDDD0C6-C3CD-405E-9FC0-255205BED24F}" destId="{0823A54F-F1B8-4DC1-A9AE-D0B76BFCA8F9}" srcOrd="1" destOrd="0" presId="urn:microsoft.com/office/officeart/2011/layout/TabList"/>
    <dgm:cxn modelId="{0F094C07-5373-4CBC-93EE-E205269C4D34}" type="presParOf" srcId="{9BDDD0C6-C3CD-405E-9FC0-255205BED24F}" destId="{27058560-EE35-4625-B98F-27D6CB6CBD23}" srcOrd="2" destOrd="0" presId="urn:microsoft.com/office/officeart/2011/layout/TabList"/>
    <dgm:cxn modelId="{F795C7EA-3840-40DD-86E8-4F76FFB3783B}" type="presParOf" srcId="{9BDDD0C6-C3CD-405E-9FC0-255205BED24F}" destId="{F7C71EFE-361E-43FA-A5EA-9327FC097F90}" srcOrd="3" destOrd="0" presId="urn:microsoft.com/office/officeart/2011/layout/TabList"/>
    <dgm:cxn modelId="{69EEE89A-BEA3-4CBE-A71B-421A126BECAA}" type="presParOf" srcId="{F7C71EFE-361E-43FA-A5EA-9327FC097F90}" destId="{8432B929-810B-4F1F-BE75-47CA1B6E9522}" srcOrd="0" destOrd="0" presId="urn:microsoft.com/office/officeart/2011/layout/TabList"/>
    <dgm:cxn modelId="{68C35BC1-7F3F-4E8E-80F9-037A11039689}" type="presParOf" srcId="{F7C71EFE-361E-43FA-A5EA-9327FC097F90}" destId="{8494E031-07AD-4E4D-9131-A1F1B48A9DBF}" srcOrd="1" destOrd="0" presId="urn:microsoft.com/office/officeart/2011/layout/TabList"/>
    <dgm:cxn modelId="{1F039FC0-AB72-4637-84FC-EF787AE20D98}" type="presParOf" srcId="{F7C71EFE-361E-43FA-A5EA-9327FC097F90}" destId="{D9B34721-D5B8-47C2-9536-2225E63A4A36}" srcOrd="2" destOrd="0" presId="urn:microsoft.com/office/officeart/2011/layout/TabList"/>
    <dgm:cxn modelId="{8B97918A-CE0E-4C60-85B6-2013E546E00D}" type="presParOf" srcId="{9BDDD0C6-C3CD-405E-9FC0-255205BED24F}" destId="{AE8D8D62-B15C-4F62-A709-83B7C6FB5710}" srcOrd="4" destOrd="0" presId="urn:microsoft.com/office/officeart/2011/layout/TabList"/>
    <dgm:cxn modelId="{23E08926-271F-44AF-A84A-32CB938BA035}" type="presParOf" srcId="{9BDDD0C6-C3CD-405E-9FC0-255205BED24F}" destId="{CD82FCA1-E95C-482A-8234-DAD54CE5EA6D}" srcOrd="5" destOrd="0" presId="urn:microsoft.com/office/officeart/2011/layout/TabList"/>
    <dgm:cxn modelId="{7A4C7D22-9550-43C3-8FD9-46DADA0702AA}" type="presParOf" srcId="{9BDDD0C6-C3CD-405E-9FC0-255205BED24F}" destId="{FF270DFD-E177-4447-BC84-275F0654E7CC}" srcOrd="6" destOrd="0" presId="urn:microsoft.com/office/officeart/2011/layout/TabList"/>
    <dgm:cxn modelId="{4BAF2C61-61EE-46AF-9C2F-EF4A4BEA2435}" type="presParOf" srcId="{FF270DFD-E177-4447-BC84-275F0654E7CC}" destId="{DD93B320-CB5C-49A2-95DA-EE25D14DC616}" srcOrd="0" destOrd="0" presId="urn:microsoft.com/office/officeart/2011/layout/TabList"/>
    <dgm:cxn modelId="{90A28A54-0568-4017-BAC9-5F1A86596941}" type="presParOf" srcId="{FF270DFD-E177-4447-BC84-275F0654E7CC}" destId="{F14A4C38-C823-4D4D-BEB3-9A00B0513971}" srcOrd="1" destOrd="0" presId="urn:microsoft.com/office/officeart/2011/layout/TabList"/>
    <dgm:cxn modelId="{1B7FA9EF-B614-45D5-8A40-93830095AC2C}" type="presParOf" srcId="{FF270DFD-E177-4447-BC84-275F0654E7CC}" destId="{B9D136C8-F291-40E6-946D-34DB75C81174}" srcOrd="2" destOrd="0" presId="urn:microsoft.com/office/officeart/2011/layout/TabList"/>
    <dgm:cxn modelId="{82B2BA7F-E707-4AA4-B99E-E2502083C7F3}" type="presParOf" srcId="{9BDDD0C6-C3CD-405E-9FC0-255205BED24F}" destId="{60D4FCB0-C052-4139-A497-99DB2FFDD7FB}" srcOrd="7"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EA5B3-C238-45DE-9DDB-35BF6AC79C3A}">
      <dsp:nvSpPr>
        <dsp:cNvPr id="0" name=""/>
        <dsp:cNvSpPr/>
      </dsp:nvSpPr>
      <dsp:spPr>
        <a:xfrm>
          <a:off x="0" y="63555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7D104D-044D-4F2E-B095-A7A782490B39}">
      <dsp:nvSpPr>
        <dsp:cNvPr id="0" name=""/>
        <dsp:cNvSpPr/>
      </dsp:nvSpPr>
      <dsp:spPr>
        <a:xfrm>
          <a:off x="386953" y="30393"/>
          <a:ext cx="7739054" cy="121032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1. </a:t>
          </a:r>
          <a:r>
            <a:rPr lang="en-US" sz="3200" b="1" kern="1200" dirty="0" err="1"/>
            <a:t>Giai</a:t>
          </a:r>
          <a:r>
            <a:rPr lang="en-US" sz="3200" b="1" kern="1200" dirty="0"/>
            <a:t> </a:t>
          </a:r>
          <a:r>
            <a:rPr lang="en-US" sz="3200" b="1" kern="1200" dirty="0" err="1"/>
            <a:t>đoạn</a:t>
          </a:r>
          <a:r>
            <a:rPr lang="en-US" sz="3200" b="1" kern="1200" dirty="0"/>
            <a:t> </a:t>
          </a:r>
          <a:r>
            <a:rPr lang="en-US" sz="3200" b="1" kern="1200" dirty="0" err="1"/>
            <a:t>thế</a:t>
          </a:r>
          <a:r>
            <a:rPr lang="en-US" sz="3200" b="1" kern="1200" dirty="0"/>
            <a:t> </a:t>
          </a:r>
          <a:r>
            <a:rPr lang="en-US" sz="3200" b="1" kern="1200" dirty="0" err="1"/>
            <a:t>kỷ</a:t>
          </a:r>
          <a:r>
            <a:rPr lang="en-US" sz="3200" b="1" kern="1200" dirty="0"/>
            <a:t> X </a:t>
          </a:r>
          <a:endParaRPr lang="en-US" sz="3200" kern="1200" dirty="0">
            <a:solidFill>
              <a:schemeClr val="bg1"/>
            </a:solidFill>
          </a:endParaRPr>
        </a:p>
      </dsp:txBody>
      <dsp:txXfrm>
        <a:off x="446036" y="89476"/>
        <a:ext cx="7620888" cy="1092154"/>
      </dsp:txXfrm>
    </dsp:sp>
    <dsp:sp modelId="{90CE8C27-3523-4E34-9C8B-A65B9CEB2B9A}">
      <dsp:nvSpPr>
        <dsp:cNvPr id="0" name=""/>
        <dsp:cNvSpPr/>
      </dsp:nvSpPr>
      <dsp:spPr>
        <a:xfrm>
          <a:off x="0" y="249531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4C3CCC-CC6F-455C-B316-4FD53760C8F0}">
      <dsp:nvSpPr>
        <dsp:cNvPr id="0" name=""/>
        <dsp:cNvSpPr/>
      </dsp:nvSpPr>
      <dsp:spPr>
        <a:xfrm>
          <a:off x="386953" y="1890153"/>
          <a:ext cx="7739054" cy="121032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2. </a:t>
          </a:r>
          <a:r>
            <a:rPr lang="en-US" sz="3200" b="1" kern="1200" dirty="0" err="1"/>
            <a:t>Giai</a:t>
          </a:r>
          <a:r>
            <a:rPr lang="en-US" sz="3200" b="1" kern="1200" dirty="0"/>
            <a:t> </a:t>
          </a:r>
          <a:r>
            <a:rPr lang="en-US" sz="3200" b="1" kern="1200" dirty="0" err="1"/>
            <a:t>đoạn</a:t>
          </a:r>
          <a:r>
            <a:rPr lang="en-US" sz="3200" b="1" kern="1200" dirty="0"/>
            <a:t> </a:t>
          </a:r>
          <a:r>
            <a:rPr lang="en-US" sz="3200" b="1" kern="1200" dirty="0" err="1"/>
            <a:t>thế</a:t>
          </a:r>
          <a:r>
            <a:rPr lang="en-US" sz="3200" b="1" kern="1200" dirty="0"/>
            <a:t> </a:t>
          </a:r>
          <a:r>
            <a:rPr lang="en-US" sz="3200" b="1" kern="1200" dirty="0" err="1"/>
            <a:t>kỷ</a:t>
          </a:r>
          <a:r>
            <a:rPr lang="en-US" sz="3200" b="1" kern="1200" dirty="0"/>
            <a:t> XI </a:t>
          </a:r>
          <a:r>
            <a:rPr lang="en-US" sz="3200" b="1" kern="1200" dirty="0" err="1"/>
            <a:t>đến</a:t>
          </a:r>
          <a:r>
            <a:rPr lang="en-US" sz="3200" b="1" kern="1200" dirty="0"/>
            <a:t> </a:t>
          </a:r>
          <a:r>
            <a:rPr lang="en-US" sz="3200" b="1" kern="1200" dirty="0" err="1"/>
            <a:t>thế</a:t>
          </a:r>
          <a:r>
            <a:rPr lang="en-US" sz="3200" b="1" kern="1200" dirty="0"/>
            <a:t> </a:t>
          </a:r>
          <a:r>
            <a:rPr lang="en-US" sz="3200" b="1" kern="1200" dirty="0" err="1"/>
            <a:t>kỷ</a:t>
          </a:r>
          <a:r>
            <a:rPr lang="en-US" sz="3200" b="1" kern="1200" dirty="0"/>
            <a:t> XV</a:t>
          </a:r>
          <a:endParaRPr lang="en-US" sz="3200" kern="1200" dirty="0">
            <a:solidFill>
              <a:schemeClr val="bg1"/>
            </a:solidFill>
          </a:endParaRPr>
        </a:p>
      </dsp:txBody>
      <dsp:txXfrm>
        <a:off x="446036" y="1949236"/>
        <a:ext cx="7620888" cy="1092154"/>
      </dsp:txXfrm>
    </dsp:sp>
    <dsp:sp modelId="{24290C19-56F7-4360-842C-175A3D3D07F1}">
      <dsp:nvSpPr>
        <dsp:cNvPr id="0" name=""/>
        <dsp:cNvSpPr/>
      </dsp:nvSpPr>
      <dsp:spPr>
        <a:xfrm>
          <a:off x="0" y="435507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6BC476-A6C7-46F8-B294-E4A0D4C8E1F1}">
      <dsp:nvSpPr>
        <dsp:cNvPr id="0" name=""/>
        <dsp:cNvSpPr/>
      </dsp:nvSpPr>
      <dsp:spPr>
        <a:xfrm>
          <a:off x="402431" y="3749913"/>
          <a:ext cx="7721617" cy="121032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a:t>3. Giai đoạn từ thế kỷ XVI đến thế kỷ XIX		</a:t>
          </a:r>
          <a:endParaRPr lang="en-US" sz="3200" kern="1200" dirty="0">
            <a:solidFill>
              <a:schemeClr val="bg1"/>
            </a:solidFill>
          </a:endParaRPr>
        </a:p>
      </dsp:txBody>
      <dsp:txXfrm>
        <a:off x="461514" y="3808996"/>
        <a:ext cx="7603451" cy="10921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0A58C2-769D-4246-A158-F2F2F272DB05}">
      <dsp:nvSpPr>
        <dsp:cNvPr id="0" name=""/>
        <dsp:cNvSpPr/>
      </dsp:nvSpPr>
      <dsp:spPr>
        <a:xfrm>
          <a:off x="0" y="0"/>
          <a:ext cx="9763125" cy="1611387"/>
        </a:xfrm>
        <a:prstGeom prst="rect">
          <a:avLst/>
        </a:prstGeom>
        <a:solidFill>
          <a:srgbClr val="FFFF00"/>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1" kern="1200" dirty="0">
              <a:solidFill>
                <a:schemeClr val="accent1">
                  <a:lumMod val="75000"/>
                </a:schemeClr>
              </a:solidFill>
            </a:rPr>
            <a:t>1. </a:t>
          </a:r>
          <a:r>
            <a:rPr lang="en-US" sz="3600" b="1" kern="1200" dirty="0" err="1">
              <a:solidFill>
                <a:schemeClr val="accent1">
                  <a:lumMod val="75000"/>
                </a:schemeClr>
              </a:solidFill>
            </a:rPr>
            <a:t>Các</a:t>
          </a:r>
          <a:r>
            <a:rPr lang="en-US" sz="3600" b="1" kern="1200" dirty="0">
              <a:solidFill>
                <a:schemeClr val="accent1">
                  <a:lumMod val="75000"/>
                </a:schemeClr>
              </a:solidFill>
            </a:rPr>
            <a:t> </a:t>
          </a:r>
          <a:r>
            <a:rPr lang="en-US" sz="3600" b="1" kern="1200" dirty="0" err="1">
              <a:solidFill>
                <a:schemeClr val="accent1">
                  <a:lumMod val="75000"/>
                </a:schemeClr>
              </a:solidFill>
            </a:rPr>
            <a:t>vương</a:t>
          </a:r>
          <a:r>
            <a:rPr lang="en-US" sz="3600" b="1" kern="1200" dirty="0">
              <a:solidFill>
                <a:schemeClr val="accent1">
                  <a:lumMod val="75000"/>
                </a:schemeClr>
              </a:solidFill>
            </a:rPr>
            <a:t> </a:t>
          </a:r>
          <a:r>
            <a:rPr lang="en-US" sz="3600" b="1" kern="1200" dirty="0" err="1">
              <a:solidFill>
                <a:schemeClr val="accent1">
                  <a:lumMod val="75000"/>
                </a:schemeClr>
              </a:solidFill>
            </a:rPr>
            <a:t>triều</a:t>
          </a:r>
          <a:r>
            <a:rPr lang="en-US" sz="3600" b="1" kern="1200" dirty="0">
              <a:solidFill>
                <a:schemeClr val="accent1">
                  <a:lumMod val="75000"/>
                </a:schemeClr>
              </a:solidFill>
            </a:rPr>
            <a:t> </a:t>
          </a:r>
          <a:r>
            <a:rPr lang="en-US" sz="3600" b="1" kern="1200" dirty="0" err="1">
              <a:solidFill>
                <a:schemeClr val="accent1">
                  <a:lumMod val="75000"/>
                </a:schemeClr>
              </a:solidFill>
            </a:rPr>
            <a:t>Ngô</a:t>
          </a:r>
          <a:r>
            <a:rPr lang="en-US" sz="3600" b="1" kern="1200" dirty="0">
              <a:solidFill>
                <a:schemeClr val="accent1">
                  <a:lumMod val="75000"/>
                </a:schemeClr>
              </a:solidFill>
            </a:rPr>
            <a:t> – </a:t>
          </a:r>
          <a:r>
            <a:rPr lang="en-US" sz="3600" b="1" kern="1200" dirty="0" err="1">
              <a:solidFill>
                <a:schemeClr val="accent1">
                  <a:lumMod val="75000"/>
                </a:schemeClr>
              </a:solidFill>
            </a:rPr>
            <a:t>Đinh</a:t>
          </a:r>
          <a:r>
            <a:rPr lang="en-US" sz="3600" b="1" kern="1200" dirty="0">
              <a:solidFill>
                <a:schemeClr val="accent1">
                  <a:lumMod val="75000"/>
                </a:schemeClr>
              </a:solidFill>
            </a:rPr>
            <a:t> - </a:t>
          </a:r>
          <a:r>
            <a:rPr lang="en-US" sz="3600" b="1" kern="1200" dirty="0" err="1">
              <a:solidFill>
                <a:schemeClr val="accent1">
                  <a:lumMod val="75000"/>
                </a:schemeClr>
              </a:solidFill>
            </a:rPr>
            <a:t>Tiền</a:t>
          </a:r>
          <a:r>
            <a:rPr lang="en-US" sz="3600" b="1" kern="1200" dirty="0">
              <a:solidFill>
                <a:schemeClr val="accent1">
                  <a:lumMod val="75000"/>
                </a:schemeClr>
              </a:solidFill>
            </a:rPr>
            <a:t> </a:t>
          </a:r>
          <a:r>
            <a:rPr lang="en-US" sz="3600" b="1" kern="1200" dirty="0" err="1">
              <a:solidFill>
                <a:schemeClr val="accent1">
                  <a:lumMod val="75000"/>
                </a:schemeClr>
              </a:solidFill>
            </a:rPr>
            <a:t>Lê</a:t>
          </a:r>
          <a:r>
            <a:rPr lang="en-US" sz="3600" b="1" kern="1200" dirty="0">
              <a:solidFill>
                <a:schemeClr val="accent1">
                  <a:lumMod val="75000"/>
                </a:schemeClr>
              </a:solidFill>
            </a:rPr>
            <a:t> (905 – 1009)</a:t>
          </a:r>
        </a:p>
      </dsp:txBody>
      <dsp:txXfrm>
        <a:off x="0" y="0"/>
        <a:ext cx="9763125" cy="1611387"/>
      </dsp:txXfrm>
    </dsp:sp>
    <dsp:sp modelId="{D6A81C96-3C0D-4188-BC17-674B69FA2B06}">
      <dsp:nvSpPr>
        <dsp:cNvPr id="0" name=""/>
        <dsp:cNvSpPr/>
      </dsp:nvSpPr>
      <dsp:spPr>
        <a:xfrm>
          <a:off x="4767" y="1611387"/>
          <a:ext cx="3251196" cy="3383912"/>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i="1" kern="1200" dirty="0"/>
            <a:t>1.1. </a:t>
          </a:r>
          <a:r>
            <a:rPr lang="en-US" sz="3600" i="1" kern="1200" dirty="0" err="1"/>
            <a:t>Ngô</a:t>
          </a:r>
          <a:r>
            <a:rPr lang="en-US" sz="3600" i="1" kern="1200" dirty="0"/>
            <a:t> </a:t>
          </a:r>
          <a:r>
            <a:rPr lang="en-US" sz="3600" i="1" kern="1200" dirty="0" err="1"/>
            <a:t>Quyền</a:t>
          </a:r>
          <a:r>
            <a:rPr lang="en-US" sz="3600" i="1" kern="1200" dirty="0"/>
            <a:t> </a:t>
          </a:r>
          <a:r>
            <a:rPr lang="en-US" sz="3600" i="1" kern="1200" dirty="0" err="1"/>
            <a:t>chiến</a:t>
          </a:r>
          <a:r>
            <a:rPr lang="en-US" sz="3600" i="1" kern="1200" dirty="0"/>
            <a:t> </a:t>
          </a:r>
          <a:r>
            <a:rPr lang="en-US" sz="3600" i="1" kern="1200" dirty="0" err="1"/>
            <a:t>thắng</a:t>
          </a:r>
          <a:r>
            <a:rPr lang="en-US" sz="3600" i="1" kern="1200" dirty="0"/>
            <a:t> Nam </a:t>
          </a:r>
          <a:r>
            <a:rPr lang="en-US" sz="3600" i="1" kern="1200" dirty="0" err="1"/>
            <a:t>Hán</a:t>
          </a:r>
          <a:endParaRPr lang="en-US" sz="3600" b="0" kern="1200" dirty="0">
            <a:solidFill>
              <a:schemeClr val="tx1"/>
            </a:solidFill>
          </a:endParaRPr>
        </a:p>
      </dsp:txBody>
      <dsp:txXfrm>
        <a:off x="4767" y="1611387"/>
        <a:ext cx="3251196" cy="3383912"/>
      </dsp:txXfrm>
    </dsp:sp>
    <dsp:sp modelId="{6649E1DE-FD51-4A72-8213-CF55A492F4FC}">
      <dsp:nvSpPr>
        <dsp:cNvPr id="0" name=""/>
        <dsp:cNvSpPr/>
      </dsp:nvSpPr>
      <dsp:spPr>
        <a:xfrm>
          <a:off x="3255964" y="1611387"/>
          <a:ext cx="3251196" cy="3383912"/>
        </a:xfrm>
        <a:prstGeom prst="rect">
          <a:avLst/>
        </a:prstGeom>
        <a:solidFill>
          <a:srgbClr val="00B05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i="1" kern="1200" dirty="0"/>
            <a:t>1.2. </a:t>
          </a:r>
          <a:r>
            <a:rPr lang="en-US" sz="3600" i="1" kern="1200" dirty="0" err="1"/>
            <a:t>Loạn</a:t>
          </a:r>
          <a:r>
            <a:rPr lang="en-US" sz="3600" i="1" kern="1200" dirty="0"/>
            <a:t> </a:t>
          </a:r>
          <a:r>
            <a:rPr lang="en-US" sz="3600" i="1" kern="1200" dirty="0" err="1"/>
            <a:t>thập</a:t>
          </a:r>
          <a:r>
            <a:rPr lang="en-US" sz="3600" i="1" kern="1200" dirty="0"/>
            <a:t> </a:t>
          </a:r>
          <a:r>
            <a:rPr lang="en-US" sz="3600" i="1" kern="1200" dirty="0" err="1"/>
            <a:t>nhị</a:t>
          </a:r>
          <a:r>
            <a:rPr lang="en-US" sz="3600" i="1" kern="1200" dirty="0"/>
            <a:t> </a:t>
          </a:r>
          <a:r>
            <a:rPr lang="en-US" sz="3600" i="1" kern="1200" dirty="0" err="1"/>
            <a:t>sứ</a:t>
          </a:r>
          <a:r>
            <a:rPr lang="en-US" sz="3600" i="1" kern="1200" dirty="0"/>
            <a:t> </a:t>
          </a:r>
          <a:r>
            <a:rPr lang="en-US" sz="3600" i="1" kern="1200" dirty="0" err="1"/>
            <a:t>quân</a:t>
          </a:r>
          <a:endParaRPr lang="en-US" sz="3600" b="0" kern="1200" dirty="0">
            <a:solidFill>
              <a:schemeClr val="bg1"/>
            </a:solidFill>
          </a:endParaRPr>
        </a:p>
      </dsp:txBody>
      <dsp:txXfrm>
        <a:off x="3255964" y="1611387"/>
        <a:ext cx="3251196" cy="3383912"/>
      </dsp:txXfrm>
    </dsp:sp>
    <dsp:sp modelId="{8CE15D6C-92A5-4DE6-B09E-0D5005BFE2EA}">
      <dsp:nvSpPr>
        <dsp:cNvPr id="0" name=""/>
        <dsp:cNvSpPr/>
      </dsp:nvSpPr>
      <dsp:spPr>
        <a:xfrm>
          <a:off x="6507160" y="1611387"/>
          <a:ext cx="3251196" cy="3383912"/>
        </a:xfrm>
        <a:prstGeom prst="rect">
          <a:avLst/>
        </a:prstGeom>
        <a:solidFill>
          <a:schemeClr val="accent2">
            <a:lumMod val="50000"/>
          </a:schemeClr>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i="1" kern="1200" dirty="0"/>
            <a:t>1.3. </a:t>
          </a:r>
          <a:r>
            <a:rPr lang="en-US" sz="3600" i="1" kern="1200" dirty="0" err="1"/>
            <a:t>Kháng</a:t>
          </a:r>
          <a:r>
            <a:rPr lang="en-US" sz="3600" i="1" kern="1200" dirty="0"/>
            <a:t> </a:t>
          </a:r>
          <a:r>
            <a:rPr lang="en-US" sz="3600" i="1" kern="1200" dirty="0" err="1"/>
            <a:t>chiến</a:t>
          </a:r>
          <a:r>
            <a:rPr lang="en-US" sz="3600" i="1" kern="1200" dirty="0"/>
            <a:t> </a:t>
          </a:r>
          <a:r>
            <a:rPr lang="en-US" sz="3600" i="1" kern="1200" dirty="0" err="1"/>
            <a:t>chống</a:t>
          </a:r>
          <a:r>
            <a:rPr lang="en-US" sz="3600" i="1" kern="1200" dirty="0"/>
            <a:t> </a:t>
          </a:r>
          <a:r>
            <a:rPr lang="en-US" sz="3600" i="1" kern="1200" dirty="0" err="1"/>
            <a:t>Tống</a:t>
          </a:r>
          <a:endParaRPr lang="en-US" sz="3600" b="0" kern="1200" dirty="0">
            <a:solidFill>
              <a:schemeClr val="bg1"/>
            </a:solidFill>
          </a:endParaRPr>
        </a:p>
      </dsp:txBody>
      <dsp:txXfrm>
        <a:off x="6507160" y="1611387"/>
        <a:ext cx="3251196" cy="3383912"/>
      </dsp:txXfrm>
    </dsp:sp>
    <dsp:sp modelId="{3ED0E025-1FD2-4519-A264-F07C2E8C7191}">
      <dsp:nvSpPr>
        <dsp:cNvPr id="0" name=""/>
        <dsp:cNvSpPr/>
      </dsp:nvSpPr>
      <dsp:spPr>
        <a:xfrm>
          <a:off x="0" y="4995299"/>
          <a:ext cx="9763125" cy="375990"/>
        </a:xfrm>
        <a:prstGeom prst="rect">
          <a:avLst/>
        </a:prstGeom>
        <a:solidFill>
          <a:srgbClr val="FFFF00"/>
        </a:solidFill>
        <a:ln>
          <a:noFill/>
        </a:ln>
        <a:effectLst/>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874FF-A573-4751-BF7E-77AB4492C8F5}">
      <dsp:nvSpPr>
        <dsp:cNvPr id="0" name=""/>
        <dsp:cNvSpPr/>
      </dsp:nvSpPr>
      <dsp:spPr>
        <a:xfrm>
          <a:off x="-203198" y="0"/>
          <a:ext cx="5418667" cy="5418667"/>
        </a:xfrm>
        <a:prstGeom prst="triangl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A11D5C-719A-4CF1-8079-0FC6C6B7AA01}">
      <dsp:nvSpPr>
        <dsp:cNvPr id="0" name=""/>
        <dsp:cNvSpPr/>
      </dsp:nvSpPr>
      <dsp:spPr>
        <a:xfrm>
          <a:off x="203205" y="544777"/>
          <a:ext cx="8127992" cy="12827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Tháng</a:t>
          </a:r>
          <a:r>
            <a:rPr lang="en-US" sz="2800" kern="1200" dirty="0">
              <a:solidFill>
                <a:schemeClr val="bg1"/>
              </a:solidFill>
            </a:rPr>
            <a:t> 10 </a:t>
          </a:r>
          <a:r>
            <a:rPr lang="en-US" sz="2800" kern="1200" dirty="0" err="1">
              <a:solidFill>
                <a:schemeClr val="bg1"/>
              </a:solidFill>
            </a:rPr>
            <a:t>năm</a:t>
          </a:r>
          <a:r>
            <a:rPr lang="en-US" sz="2800" kern="1200" dirty="0">
              <a:solidFill>
                <a:schemeClr val="bg1"/>
              </a:solidFill>
            </a:rPr>
            <a:t> 938, </a:t>
          </a:r>
          <a:r>
            <a:rPr lang="en-US" sz="2800" kern="1200" dirty="0" err="1">
              <a:solidFill>
                <a:schemeClr val="bg1"/>
              </a:solidFill>
            </a:rPr>
            <a:t>Ngô</a:t>
          </a:r>
          <a:r>
            <a:rPr lang="en-US" sz="2800" kern="1200" dirty="0">
              <a:solidFill>
                <a:schemeClr val="bg1"/>
              </a:solidFill>
            </a:rPr>
            <a:t> </a:t>
          </a:r>
          <a:r>
            <a:rPr lang="en-US" sz="2800" kern="1200" dirty="0" err="1">
              <a:solidFill>
                <a:schemeClr val="bg1"/>
              </a:solidFill>
            </a:rPr>
            <a:t>Quyền</a:t>
          </a:r>
          <a:r>
            <a:rPr lang="en-US" sz="2800" kern="1200" dirty="0">
              <a:solidFill>
                <a:schemeClr val="bg1"/>
              </a:solidFill>
            </a:rPr>
            <a:t> </a:t>
          </a:r>
          <a:r>
            <a:rPr lang="en-US" sz="2800" kern="1200" dirty="0" err="1">
              <a:solidFill>
                <a:schemeClr val="bg1"/>
              </a:solidFill>
            </a:rPr>
            <a:t>từ</a:t>
          </a:r>
          <a:r>
            <a:rPr lang="en-US" sz="2800" kern="1200" dirty="0">
              <a:solidFill>
                <a:schemeClr val="bg1"/>
              </a:solidFill>
            </a:rPr>
            <a:t> </a:t>
          </a:r>
          <a:r>
            <a:rPr lang="en-US" sz="2800" kern="1200" dirty="0" err="1">
              <a:solidFill>
                <a:schemeClr val="bg1"/>
              </a:solidFill>
            </a:rPr>
            <a:t>vùng</a:t>
          </a:r>
          <a:r>
            <a:rPr lang="en-US" sz="2800" kern="1200" dirty="0">
              <a:solidFill>
                <a:schemeClr val="bg1"/>
              </a:solidFill>
            </a:rPr>
            <a:t> </a:t>
          </a:r>
          <a:r>
            <a:rPr lang="en-US" sz="2800" kern="1200" dirty="0" err="1">
              <a:solidFill>
                <a:schemeClr val="bg1"/>
              </a:solidFill>
            </a:rPr>
            <a:t>châu</a:t>
          </a:r>
          <a:r>
            <a:rPr lang="en-US" sz="2800" kern="1200" dirty="0">
              <a:solidFill>
                <a:schemeClr val="bg1"/>
              </a:solidFill>
            </a:rPr>
            <a:t> </a:t>
          </a:r>
          <a:r>
            <a:rPr lang="en-US" sz="2800" kern="1200" dirty="0" err="1">
              <a:solidFill>
                <a:schemeClr val="bg1"/>
              </a:solidFill>
            </a:rPr>
            <a:t>Ái</a:t>
          </a:r>
          <a:r>
            <a:rPr lang="en-US" sz="2800" kern="1200" dirty="0">
              <a:solidFill>
                <a:schemeClr val="bg1"/>
              </a:solidFill>
            </a:rPr>
            <a:t> </a:t>
          </a:r>
          <a:r>
            <a:rPr lang="en-US" sz="2800" kern="1200" dirty="0" err="1">
              <a:solidFill>
                <a:schemeClr val="bg1"/>
              </a:solidFill>
            </a:rPr>
            <a:t>đem</a:t>
          </a:r>
          <a:r>
            <a:rPr lang="en-US" sz="2800" kern="1200" dirty="0">
              <a:solidFill>
                <a:schemeClr val="bg1"/>
              </a:solidFill>
            </a:rPr>
            <a:t> </a:t>
          </a:r>
          <a:r>
            <a:rPr lang="en-US" sz="2800" kern="1200" dirty="0" err="1">
              <a:solidFill>
                <a:schemeClr val="bg1"/>
              </a:solidFill>
            </a:rPr>
            <a:t>quân</a:t>
          </a:r>
          <a:r>
            <a:rPr lang="en-US" sz="2800" kern="1200" dirty="0">
              <a:solidFill>
                <a:schemeClr val="bg1"/>
              </a:solidFill>
            </a:rPr>
            <a:t> ra </a:t>
          </a:r>
          <a:r>
            <a:rPr lang="en-US" sz="2800" kern="1200" dirty="0" err="1">
              <a:solidFill>
                <a:schemeClr val="bg1"/>
              </a:solidFill>
            </a:rPr>
            <a:t>đánh</a:t>
          </a:r>
          <a:r>
            <a:rPr lang="en-US" sz="2800" kern="1200" dirty="0">
              <a:solidFill>
                <a:schemeClr val="bg1"/>
              </a:solidFill>
            </a:rPr>
            <a:t> </a:t>
          </a:r>
          <a:r>
            <a:rPr lang="en-US" sz="2800" kern="1200" dirty="0" err="1">
              <a:solidFill>
                <a:schemeClr val="bg1"/>
              </a:solidFill>
            </a:rPr>
            <a:t>Kiều</a:t>
          </a:r>
          <a:r>
            <a:rPr lang="en-US" sz="2800" kern="1200" dirty="0">
              <a:solidFill>
                <a:schemeClr val="bg1"/>
              </a:solidFill>
            </a:rPr>
            <a:t> </a:t>
          </a:r>
          <a:r>
            <a:rPr lang="en-US" sz="2800" kern="1200" dirty="0" err="1">
              <a:solidFill>
                <a:schemeClr val="bg1"/>
              </a:solidFill>
            </a:rPr>
            <a:t>Công</a:t>
          </a:r>
          <a:r>
            <a:rPr lang="en-US" sz="2800" kern="1200" dirty="0">
              <a:solidFill>
                <a:schemeClr val="bg1"/>
              </a:solidFill>
            </a:rPr>
            <a:t> </a:t>
          </a:r>
          <a:r>
            <a:rPr lang="en-US" sz="2800" kern="1200" dirty="0" err="1">
              <a:solidFill>
                <a:schemeClr val="bg1"/>
              </a:solidFill>
            </a:rPr>
            <a:t>Tiễn</a:t>
          </a:r>
          <a:endParaRPr lang="en-US" sz="2800" kern="1200" dirty="0">
            <a:solidFill>
              <a:schemeClr val="bg1"/>
            </a:solidFill>
          </a:endParaRPr>
        </a:p>
      </dsp:txBody>
      <dsp:txXfrm>
        <a:off x="265821" y="607393"/>
        <a:ext cx="8002760" cy="1157468"/>
      </dsp:txXfrm>
    </dsp:sp>
    <dsp:sp modelId="{771FC9DB-1D4E-4A50-8923-C8EE543728A3}">
      <dsp:nvSpPr>
        <dsp:cNvPr id="0" name=""/>
        <dsp:cNvSpPr/>
      </dsp:nvSpPr>
      <dsp:spPr>
        <a:xfrm>
          <a:off x="203205" y="1987814"/>
          <a:ext cx="8127992" cy="12827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Nền</a:t>
          </a:r>
          <a:r>
            <a:rPr lang="en-US" sz="2800" kern="1200" dirty="0">
              <a:solidFill>
                <a:schemeClr val="bg1"/>
              </a:solidFill>
            </a:rPr>
            <a:t> </a:t>
          </a:r>
          <a:r>
            <a:rPr lang="en-US" sz="2800" kern="1200" dirty="0" err="1">
              <a:solidFill>
                <a:schemeClr val="bg1"/>
              </a:solidFill>
            </a:rPr>
            <a:t>độc</a:t>
          </a:r>
          <a:r>
            <a:rPr lang="en-US" sz="2800" kern="1200" dirty="0">
              <a:solidFill>
                <a:schemeClr val="bg1"/>
              </a:solidFill>
            </a:rPr>
            <a:t> </a:t>
          </a:r>
          <a:r>
            <a:rPr lang="en-US" sz="2800" kern="1200" dirty="0" err="1">
              <a:solidFill>
                <a:schemeClr val="bg1"/>
              </a:solidFill>
            </a:rPr>
            <a:t>lập</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tộc</a:t>
          </a:r>
          <a:r>
            <a:rPr lang="en-US" sz="2800" kern="1200" dirty="0">
              <a:solidFill>
                <a:schemeClr val="bg1"/>
              </a:solidFill>
            </a:rPr>
            <a:t> </a:t>
          </a:r>
          <a:r>
            <a:rPr lang="en-US" sz="2800" kern="1200" dirty="0" err="1">
              <a:solidFill>
                <a:schemeClr val="bg1"/>
              </a:solidFill>
            </a:rPr>
            <a:t>vừa</a:t>
          </a:r>
          <a:r>
            <a:rPr lang="en-US" sz="2800" kern="1200" dirty="0">
              <a:solidFill>
                <a:schemeClr val="bg1"/>
              </a:solidFill>
            </a:rPr>
            <a:t> </a:t>
          </a:r>
          <a:r>
            <a:rPr lang="en-US" sz="2800" kern="1200" dirty="0" err="1">
              <a:solidFill>
                <a:schemeClr val="bg1"/>
              </a:solidFill>
            </a:rPr>
            <a:t>mới</a:t>
          </a:r>
          <a:r>
            <a:rPr lang="en-US" sz="2800" kern="1200" dirty="0">
              <a:solidFill>
                <a:schemeClr val="bg1"/>
              </a:solidFill>
            </a:rPr>
            <a:t> </a:t>
          </a: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phục</a:t>
          </a:r>
          <a:r>
            <a:rPr lang="en-US" sz="2800" kern="1200" dirty="0">
              <a:solidFill>
                <a:schemeClr val="bg1"/>
              </a:solidFill>
            </a:rPr>
            <a:t> </a:t>
          </a:r>
          <a:r>
            <a:rPr lang="en-US" sz="2800" kern="1200" dirty="0" err="1">
              <a:solidFill>
                <a:schemeClr val="bg1"/>
              </a:solidFill>
            </a:rPr>
            <a:t>hồi</a:t>
          </a:r>
          <a:r>
            <a:rPr lang="en-US" sz="2800" kern="1200" dirty="0">
              <a:solidFill>
                <a:schemeClr val="bg1"/>
              </a:solidFill>
            </a:rPr>
            <a:t> </a:t>
          </a:r>
          <a:r>
            <a:rPr lang="en-US" sz="2800" kern="1200" dirty="0" err="1">
              <a:solidFill>
                <a:schemeClr val="bg1"/>
              </a:solidFill>
            </a:rPr>
            <a:t>lại</a:t>
          </a:r>
          <a:r>
            <a:rPr lang="en-US" sz="2800" kern="1200" dirty="0">
              <a:solidFill>
                <a:schemeClr val="bg1"/>
              </a:solidFill>
            </a:rPr>
            <a:t> </a:t>
          </a:r>
          <a:r>
            <a:rPr lang="en-US" sz="2800" kern="1200" dirty="0" err="1">
              <a:solidFill>
                <a:schemeClr val="bg1"/>
              </a:solidFill>
            </a:rPr>
            <a:t>bị</a:t>
          </a:r>
          <a:r>
            <a:rPr lang="en-US" sz="2800" kern="1200" dirty="0">
              <a:solidFill>
                <a:schemeClr val="bg1"/>
              </a:solidFill>
            </a:rPr>
            <a:t> </a:t>
          </a:r>
          <a:r>
            <a:rPr lang="en-US" sz="2800" kern="1200" dirty="0" err="1">
              <a:solidFill>
                <a:schemeClr val="bg1"/>
              </a:solidFill>
            </a:rPr>
            <a:t>đe</a:t>
          </a:r>
          <a:r>
            <a:rPr lang="en-US" sz="2800" kern="1200" dirty="0">
              <a:solidFill>
                <a:schemeClr val="bg1"/>
              </a:solidFill>
            </a:rPr>
            <a:t> </a:t>
          </a:r>
          <a:r>
            <a:rPr lang="en-US" sz="2800" kern="1200" dirty="0" err="1">
              <a:solidFill>
                <a:schemeClr val="bg1"/>
              </a:solidFill>
            </a:rPr>
            <a:t>dọa</a:t>
          </a:r>
          <a:r>
            <a:rPr lang="en-US" sz="2800" kern="1200" dirty="0">
              <a:solidFill>
                <a:schemeClr val="bg1"/>
              </a:solidFill>
            </a:rPr>
            <a:t> </a:t>
          </a:r>
          <a:r>
            <a:rPr lang="en-US" sz="2800" kern="1200" dirty="0" err="1">
              <a:solidFill>
                <a:schemeClr val="bg1"/>
              </a:solidFill>
            </a:rPr>
            <a:t>nghiêm</a:t>
          </a:r>
          <a:r>
            <a:rPr lang="en-US" sz="2800" kern="1200" dirty="0">
              <a:solidFill>
                <a:schemeClr val="bg1"/>
              </a:solidFill>
            </a:rPr>
            <a:t> </a:t>
          </a:r>
          <a:r>
            <a:rPr lang="en-US" sz="2800" kern="1200" dirty="0" err="1">
              <a:solidFill>
                <a:schemeClr val="bg1"/>
              </a:solidFill>
            </a:rPr>
            <a:t>trọng</a:t>
          </a:r>
          <a:r>
            <a:rPr lang="en-US" sz="2800" kern="1200" dirty="0">
              <a:solidFill>
                <a:schemeClr val="bg1"/>
              </a:solidFill>
            </a:rPr>
            <a:t> </a:t>
          </a:r>
          <a:r>
            <a:rPr lang="en-US" sz="2800" kern="1200" dirty="0" err="1">
              <a:solidFill>
                <a:schemeClr val="bg1"/>
              </a:solidFill>
            </a:rPr>
            <a:t>cả</a:t>
          </a:r>
          <a:r>
            <a:rPr lang="en-US" sz="2800" kern="1200" dirty="0">
              <a:solidFill>
                <a:schemeClr val="bg1"/>
              </a:solidFill>
            </a:rPr>
            <a:t> </a:t>
          </a:r>
          <a:r>
            <a:rPr lang="en-US" sz="2800" kern="1200" dirty="0" err="1">
              <a:solidFill>
                <a:schemeClr val="bg1"/>
              </a:solidFill>
            </a:rPr>
            <a:t>từ</a:t>
          </a:r>
          <a:r>
            <a:rPr lang="en-US" sz="2800" kern="1200" dirty="0">
              <a:solidFill>
                <a:schemeClr val="bg1"/>
              </a:solidFill>
            </a:rPr>
            <a:t> </a:t>
          </a:r>
          <a:r>
            <a:rPr lang="en-US" sz="2800" kern="1200" dirty="0" err="1">
              <a:solidFill>
                <a:schemeClr val="bg1"/>
              </a:solidFill>
            </a:rPr>
            <a:t>bên</a:t>
          </a:r>
          <a:r>
            <a:rPr lang="en-US" sz="2800" kern="1200" dirty="0">
              <a:solidFill>
                <a:schemeClr val="bg1"/>
              </a:solidFill>
            </a:rPr>
            <a:t> </a:t>
          </a:r>
          <a:r>
            <a:rPr lang="en-US" sz="2800" kern="1200" dirty="0" err="1">
              <a:solidFill>
                <a:schemeClr val="bg1"/>
              </a:solidFill>
            </a:rPr>
            <a:t>ngoài</a:t>
          </a:r>
          <a:r>
            <a:rPr lang="en-US" sz="2800" kern="1200" dirty="0">
              <a:solidFill>
                <a:schemeClr val="bg1"/>
              </a:solidFill>
            </a:rPr>
            <a:t> </a:t>
          </a:r>
          <a:r>
            <a:rPr lang="en-US" sz="2800" kern="1200" dirty="0" err="1">
              <a:solidFill>
                <a:schemeClr val="bg1"/>
              </a:solidFill>
            </a:rPr>
            <a:t>lẫn</a:t>
          </a:r>
          <a:r>
            <a:rPr lang="en-US" sz="2800" kern="1200" dirty="0">
              <a:solidFill>
                <a:schemeClr val="bg1"/>
              </a:solidFill>
            </a:rPr>
            <a:t> </a:t>
          </a:r>
          <a:r>
            <a:rPr lang="en-US" sz="2800" kern="1200" dirty="0" err="1">
              <a:solidFill>
                <a:schemeClr val="bg1"/>
              </a:solidFill>
            </a:rPr>
            <a:t>bên</a:t>
          </a:r>
          <a:r>
            <a:rPr lang="en-US" sz="2800" kern="1200" dirty="0">
              <a:solidFill>
                <a:schemeClr val="bg1"/>
              </a:solidFill>
            </a:rPr>
            <a:t> </a:t>
          </a:r>
          <a:r>
            <a:rPr lang="en-US" sz="2800" kern="1200" dirty="0" err="1">
              <a:solidFill>
                <a:schemeClr val="bg1"/>
              </a:solidFill>
            </a:rPr>
            <a:t>trong</a:t>
          </a:r>
          <a:endParaRPr lang="en-US" sz="2800" kern="1200" dirty="0">
            <a:solidFill>
              <a:schemeClr val="bg1"/>
            </a:solidFill>
          </a:endParaRPr>
        </a:p>
      </dsp:txBody>
      <dsp:txXfrm>
        <a:off x="265821" y="2050430"/>
        <a:ext cx="8002760" cy="1157468"/>
      </dsp:txXfrm>
    </dsp:sp>
    <dsp:sp modelId="{37341330-080D-4D5D-BB70-2E98EC6ED7A8}">
      <dsp:nvSpPr>
        <dsp:cNvPr id="0" name=""/>
        <dsp:cNvSpPr/>
      </dsp:nvSpPr>
      <dsp:spPr>
        <a:xfrm>
          <a:off x="203205" y="3430852"/>
          <a:ext cx="8127992" cy="12827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Năm</a:t>
          </a:r>
          <a:r>
            <a:rPr lang="en-US" sz="2800" kern="1200" dirty="0">
              <a:solidFill>
                <a:schemeClr val="bg1"/>
              </a:solidFill>
            </a:rPr>
            <a:t> 938, </a:t>
          </a:r>
          <a:r>
            <a:rPr lang="en-US" sz="2800" kern="1200" dirty="0" err="1">
              <a:solidFill>
                <a:schemeClr val="bg1"/>
              </a:solidFill>
            </a:rPr>
            <a:t>đoàn</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thuyền</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quân</a:t>
          </a:r>
          <a:r>
            <a:rPr lang="en-US" sz="2800" kern="1200" dirty="0">
              <a:solidFill>
                <a:schemeClr val="bg1"/>
              </a:solidFill>
            </a:rPr>
            <a:t> Nam </a:t>
          </a:r>
          <a:r>
            <a:rPr lang="en-US" sz="2800" kern="1200" dirty="0" err="1">
              <a:solidFill>
                <a:schemeClr val="bg1"/>
              </a:solidFill>
            </a:rPr>
            <a:t>Hán</a:t>
          </a:r>
          <a:r>
            <a:rPr lang="en-US" sz="2800" kern="1200" dirty="0">
              <a:solidFill>
                <a:schemeClr val="bg1"/>
              </a:solidFill>
            </a:rPr>
            <a:t> do </a:t>
          </a:r>
          <a:r>
            <a:rPr lang="en-US" sz="2800" kern="1200" dirty="0" err="1">
              <a:solidFill>
                <a:schemeClr val="bg1"/>
              </a:solidFill>
            </a:rPr>
            <a:t>Hoằng</a:t>
          </a:r>
          <a:r>
            <a:rPr lang="en-US" sz="2800" kern="1200" dirty="0">
              <a:solidFill>
                <a:schemeClr val="bg1"/>
              </a:solidFill>
            </a:rPr>
            <a:t> </a:t>
          </a:r>
          <a:r>
            <a:rPr lang="en-US" sz="2800" kern="1200" dirty="0" err="1">
              <a:solidFill>
                <a:schemeClr val="bg1"/>
              </a:solidFill>
            </a:rPr>
            <a:t>Tháo</a:t>
          </a:r>
          <a:r>
            <a:rPr lang="en-US" sz="2800" kern="1200" dirty="0">
              <a:solidFill>
                <a:schemeClr val="bg1"/>
              </a:solidFill>
            </a:rPr>
            <a:t> </a:t>
          </a:r>
          <a:r>
            <a:rPr lang="en-US" sz="2800" kern="1200" dirty="0" err="1">
              <a:solidFill>
                <a:schemeClr val="bg1"/>
              </a:solidFill>
            </a:rPr>
            <a:t>chỉ</a:t>
          </a:r>
          <a:r>
            <a:rPr lang="en-US" sz="2800" kern="1200" dirty="0">
              <a:solidFill>
                <a:schemeClr val="bg1"/>
              </a:solidFill>
            </a:rPr>
            <a:t> </a:t>
          </a:r>
          <a:r>
            <a:rPr lang="en-US" sz="2800" kern="1200" dirty="0" err="1">
              <a:solidFill>
                <a:schemeClr val="bg1"/>
              </a:solidFill>
            </a:rPr>
            <a:t>huy</a:t>
          </a:r>
          <a:r>
            <a:rPr lang="en-US" sz="2800" kern="1200" dirty="0">
              <a:solidFill>
                <a:schemeClr val="bg1"/>
              </a:solidFill>
            </a:rPr>
            <a:t> </a:t>
          </a:r>
          <a:r>
            <a:rPr lang="en-US" sz="2800" kern="1200" dirty="0" err="1">
              <a:solidFill>
                <a:schemeClr val="bg1"/>
              </a:solidFill>
            </a:rPr>
            <a:t>từ</a:t>
          </a:r>
          <a:r>
            <a:rPr lang="en-US" sz="2800" kern="1200" dirty="0">
              <a:solidFill>
                <a:schemeClr val="bg1"/>
              </a:solidFill>
            </a:rPr>
            <a:t> </a:t>
          </a:r>
          <a:r>
            <a:rPr lang="en-US" sz="2800" kern="1200" dirty="0" err="1">
              <a:solidFill>
                <a:schemeClr val="bg1"/>
              </a:solidFill>
            </a:rPr>
            <a:t>Quảng</a:t>
          </a:r>
          <a:r>
            <a:rPr lang="en-US" sz="2800" kern="1200" dirty="0">
              <a:solidFill>
                <a:schemeClr val="bg1"/>
              </a:solidFill>
            </a:rPr>
            <a:t> </a:t>
          </a:r>
          <a:r>
            <a:rPr lang="en-US" sz="2800" kern="1200" dirty="0" err="1">
              <a:solidFill>
                <a:schemeClr val="bg1"/>
              </a:solidFill>
            </a:rPr>
            <a:t>Đông</a:t>
          </a:r>
          <a:r>
            <a:rPr lang="en-US" sz="2800" kern="1200" dirty="0">
              <a:solidFill>
                <a:schemeClr val="bg1"/>
              </a:solidFill>
            </a:rPr>
            <a:t> </a:t>
          </a:r>
          <a:r>
            <a:rPr lang="en-US" sz="2800" kern="1200" dirty="0" err="1">
              <a:solidFill>
                <a:schemeClr val="bg1"/>
              </a:solidFill>
            </a:rPr>
            <a:t>vượt</a:t>
          </a:r>
          <a:r>
            <a:rPr lang="en-US" sz="2800" kern="1200" dirty="0">
              <a:solidFill>
                <a:schemeClr val="bg1"/>
              </a:solidFill>
            </a:rPr>
            <a:t> </a:t>
          </a:r>
          <a:r>
            <a:rPr lang="en-US" sz="2800" kern="1200" dirty="0" err="1">
              <a:solidFill>
                <a:schemeClr val="bg1"/>
              </a:solidFill>
            </a:rPr>
            <a:t>biển</a:t>
          </a:r>
          <a:r>
            <a:rPr lang="en-US" sz="2800" kern="1200" dirty="0">
              <a:solidFill>
                <a:schemeClr val="bg1"/>
              </a:solidFill>
            </a:rPr>
            <a:t> sang </a:t>
          </a:r>
          <a:r>
            <a:rPr lang="en-US" sz="2800" kern="1200" dirty="0" err="1">
              <a:solidFill>
                <a:schemeClr val="bg1"/>
              </a:solidFill>
            </a:rPr>
            <a:t>xâm</a:t>
          </a:r>
          <a:r>
            <a:rPr lang="en-US" sz="2800" kern="1200" dirty="0">
              <a:solidFill>
                <a:schemeClr val="bg1"/>
              </a:solidFill>
            </a:rPr>
            <a:t> </a:t>
          </a:r>
          <a:r>
            <a:rPr lang="en-US" sz="2800" kern="1200" dirty="0" err="1">
              <a:solidFill>
                <a:schemeClr val="bg1"/>
              </a:solidFill>
            </a:rPr>
            <a:t>lược</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ta</a:t>
          </a:r>
        </a:p>
      </dsp:txBody>
      <dsp:txXfrm>
        <a:off x="265821" y="3493468"/>
        <a:ext cx="8002760" cy="11574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64E09-9363-4A31-96C1-39F712A6D7E5}">
      <dsp:nvSpPr>
        <dsp:cNvPr id="0" name=""/>
        <dsp:cNvSpPr/>
      </dsp:nvSpPr>
      <dsp:spPr>
        <a:xfrm rot="10800000">
          <a:off x="2519634" y="3303"/>
          <a:ext cx="8107680" cy="1790878"/>
        </a:xfrm>
        <a:prstGeom prst="homePlat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9728"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Chiến</a:t>
          </a:r>
          <a:r>
            <a:rPr lang="en-US" sz="2800" kern="1200" dirty="0">
              <a:solidFill>
                <a:schemeClr val="bg1"/>
              </a:solidFill>
            </a:rPr>
            <a:t> </a:t>
          </a:r>
          <a:r>
            <a:rPr lang="en-US" sz="2800" kern="1200" dirty="0" err="1">
              <a:solidFill>
                <a:schemeClr val="bg1"/>
              </a:solidFill>
            </a:rPr>
            <a:t>thắng</a:t>
          </a:r>
          <a:r>
            <a:rPr lang="en-US" sz="2800" kern="1200" dirty="0">
              <a:solidFill>
                <a:schemeClr val="bg1"/>
              </a:solidFill>
            </a:rPr>
            <a:t> </a:t>
          </a:r>
          <a:r>
            <a:rPr lang="en-US" sz="2800" kern="1200" dirty="0" err="1">
              <a:solidFill>
                <a:schemeClr val="bg1"/>
              </a:solidFill>
            </a:rPr>
            <a:t>Bạch</a:t>
          </a:r>
          <a:r>
            <a:rPr lang="en-US" sz="2800" kern="1200" dirty="0">
              <a:solidFill>
                <a:schemeClr val="bg1"/>
              </a:solidFill>
            </a:rPr>
            <a:t> </a:t>
          </a:r>
          <a:r>
            <a:rPr lang="en-US" sz="2800" kern="1200" dirty="0" err="1">
              <a:solidFill>
                <a:schemeClr val="bg1"/>
              </a:solidFill>
            </a:rPr>
            <a:t>Đằng</a:t>
          </a:r>
          <a:r>
            <a:rPr lang="en-US" sz="2800" kern="1200" dirty="0">
              <a:solidFill>
                <a:schemeClr val="bg1"/>
              </a:solidFill>
            </a:rPr>
            <a:t> </a:t>
          </a:r>
          <a:r>
            <a:rPr lang="en-US" sz="2800" kern="1200" dirty="0" err="1">
              <a:solidFill>
                <a:schemeClr val="bg1"/>
              </a:solidFill>
            </a:rPr>
            <a:t>năm</a:t>
          </a:r>
          <a:r>
            <a:rPr lang="en-US" sz="2800" kern="1200" dirty="0">
              <a:solidFill>
                <a:schemeClr val="bg1"/>
              </a:solidFill>
            </a:rPr>
            <a:t> 938 </a:t>
          </a:r>
          <a:r>
            <a:rPr lang="en-US" sz="2800" kern="1200" dirty="0" err="1">
              <a:solidFill>
                <a:schemeClr val="bg1"/>
              </a:solidFill>
            </a:rPr>
            <a:t>là</a:t>
          </a:r>
          <a:r>
            <a:rPr lang="en-US" sz="2800" kern="1200" dirty="0">
              <a:solidFill>
                <a:schemeClr val="bg1"/>
              </a:solidFill>
            </a:rPr>
            <a:t> </a:t>
          </a:r>
          <a:r>
            <a:rPr lang="en-US" sz="2800" kern="1200" dirty="0" err="1">
              <a:solidFill>
                <a:schemeClr val="bg1"/>
              </a:solidFill>
            </a:rPr>
            <a:t>cái</a:t>
          </a:r>
          <a:r>
            <a:rPr lang="en-US" sz="2800" kern="1200" dirty="0">
              <a:solidFill>
                <a:schemeClr val="bg1"/>
              </a:solidFill>
            </a:rPr>
            <a:t> </a:t>
          </a:r>
          <a:r>
            <a:rPr lang="en-US" sz="2800" kern="1200" dirty="0" err="1">
              <a:solidFill>
                <a:schemeClr val="bg1"/>
              </a:solidFill>
            </a:rPr>
            <a:t>mốc</a:t>
          </a:r>
          <a:r>
            <a:rPr lang="en-US" sz="2800" kern="1200" dirty="0">
              <a:solidFill>
                <a:schemeClr val="bg1"/>
              </a:solidFill>
            </a:rPr>
            <a:t> </a:t>
          </a:r>
          <a:r>
            <a:rPr lang="en-US" sz="2800" kern="1200" dirty="0" err="1">
              <a:solidFill>
                <a:schemeClr val="bg1"/>
              </a:solidFill>
            </a:rPr>
            <a:t>bản</a:t>
          </a:r>
          <a:r>
            <a:rPr lang="en-US" sz="2800" kern="1200" dirty="0">
              <a:solidFill>
                <a:schemeClr val="bg1"/>
              </a:solidFill>
            </a:rPr>
            <a:t> </a:t>
          </a:r>
          <a:r>
            <a:rPr lang="en-US" sz="2800" kern="1200" dirty="0" err="1">
              <a:solidFill>
                <a:schemeClr val="bg1"/>
              </a:solidFill>
            </a:rPr>
            <a:t>lề</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lịch</a:t>
          </a:r>
          <a:r>
            <a:rPr lang="en-US" sz="2800" kern="1200" dirty="0">
              <a:solidFill>
                <a:schemeClr val="bg1"/>
              </a:solidFill>
            </a:rPr>
            <a:t> </a:t>
          </a:r>
          <a:r>
            <a:rPr lang="en-US" sz="2800" kern="1200" dirty="0" err="1">
              <a:solidFill>
                <a:schemeClr val="bg1"/>
              </a:solidFill>
            </a:rPr>
            <a:t>sử</a:t>
          </a:r>
          <a:r>
            <a:rPr lang="en-US" sz="2800" kern="1200" dirty="0">
              <a:solidFill>
                <a:schemeClr val="bg1"/>
              </a:solidFill>
            </a:rPr>
            <a:t> </a:t>
          </a:r>
          <a:r>
            <a:rPr lang="en-US" sz="2800" kern="1200" dirty="0" err="1">
              <a:solidFill>
                <a:schemeClr val="bg1"/>
              </a:solidFill>
            </a:rPr>
            <a:t>Việt</a:t>
          </a:r>
          <a:r>
            <a:rPr lang="en-US" sz="2800" kern="1200" dirty="0">
              <a:solidFill>
                <a:schemeClr val="bg1"/>
              </a:solidFill>
            </a:rPr>
            <a:t> Nam. </a:t>
          </a:r>
          <a:r>
            <a:rPr lang="en-US" sz="2800" kern="1200" dirty="0" err="1">
              <a:solidFill>
                <a:schemeClr val="bg1"/>
              </a:solidFill>
            </a:rPr>
            <a:t>Nó</a:t>
          </a:r>
          <a:r>
            <a:rPr lang="en-US" sz="2800" kern="1200" dirty="0">
              <a:solidFill>
                <a:schemeClr val="bg1"/>
              </a:solidFill>
            </a:rPr>
            <a:t> </a:t>
          </a:r>
          <a:r>
            <a:rPr lang="en-US" sz="2800" kern="1200" dirty="0" err="1">
              <a:solidFill>
                <a:schemeClr val="bg1"/>
              </a:solidFill>
            </a:rPr>
            <a:t>chấm</a:t>
          </a:r>
          <a:r>
            <a:rPr lang="en-US" sz="2800" kern="1200" dirty="0">
              <a:solidFill>
                <a:schemeClr val="bg1"/>
              </a:solidFill>
            </a:rPr>
            <a:t> </a:t>
          </a:r>
          <a:r>
            <a:rPr lang="en-US" sz="2800" kern="1200" dirty="0" err="1">
              <a:solidFill>
                <a:schemeClr val="bg1"/>
              </a:solidFill>
            </a:rPr>
            <a:t>dứt</a:t>
          </a:r>
          <a:r>
            <a:rPr lang="en-US" sz="2800" kern="1200" dirty="0">
              <a:solidFill>
                <a:schemeClr val="bg1"/>
              </a:solidFill>
            </a:rPr>
            <a:t> </a:t>
          </a:r>
          <a:r>
            <a:rPr lang="en-US" sz="2800" kern="1200" dirty="0" err="1">
              <a:solidFill>
                <a:schemeClr val="bg1"/>
              </a:solidFill>
            </a:rPr>
            <a:t>vĩnh</a:t>
          </a:r>
          <a:r>
            <a:rPr lang="en-US" sz="2800" kern="1200" dirty="0">
              <a:solidFill>
                <a:schemeClr val="bg1"/>
              </a:solidFill>
            </a:rPr>
            <a:t> </a:t>
          </a:r>
          <a:r>
            <a:rPr lang="en-US" sz="2800" kern="1200" dirty="0" err="1">
              <a:solidFill>
                <a:schemeClr val="bg1"/>
              </a:solidFill>
            </a:rPr>
            <a:t>viễn</a:t>
          </a:r>
          <a:r>
            <a:rPr lang="en-US" sz="2800" kern="1200" dirty="0">
              <a:solidFill>
                <a:schemeClr val="bg1"/>
              </a:solidFill>
            </a:rPr>
            <a:t> </a:t>
          </a:r>
          <a:r>
            <a:rPr lang="en-US" sz="2800" kern="1200" dirty="0" err="1">
              <a:solidFill>
                <a:schemeClr val="bg1"/>
              </a:solidFill>
            </a:rPr>
            <a:t>nền</a:t>
          </a:r>
          <a:r>
            <a:rPr lang="en-US" sz="2800" kern="1200" dirty="0">
              <a:solidFill>
                <a:schemeClr val="bg1"/>
              </a:solidFill>
            </a:rPr>
            <a:t> </a:t>
          </a:r>
          <a:r>
            <a:rPr lang="en-US" sz="2800" kern="1200" dirty="0" err="1">
              <a:solidFill>
                <a:schemeClr val="bg1"/>
              </a:solidFill>
            </a:rPr>
            <a:t>thống</a:t>
          </a:r>
          <a:r>
            <a:rPr lang="en-US" sz="2800" kern="1200" dirty="0">
              <a:solidFill>
                <a:schemeClr val="bg1"/>
              </a:solidFill>
            </a:rPr>
            <a:t> </a:t>
          </a:r>
          <a:r>
            <a:rPr lang="en-US" sz="2800" kern="1200" dirty="0" err="1">
              <a:solidFill>
                <a:schemeClr val="bg1"/>
              </a:solidFill>
            </a:rPr>
            <a:t>trị</a:t>
          </a:r>
          <a:r>
            <a:rPr lang="en-US" sz="2800" kern="1200" dirty="0">
              <a:solidFill>
                <a:schemeClr val="bg1"/>
              </a:solidFill>
            </a:rPr>
            <a:t> </a:t>
          </a:r>
          <a:r>
            <a:rPr lang="en-US" sz="2800" kern="1200" dirty="0" err="1">
              <a:solidFill>
                <a:schemeClr val="bg1"/>
              </a:solidFill>
            </a:rPr>
            <a:t>hơn</a:t>
          </a:r>
          <a:r>
            <a:rPr lang="en-US" sz="2800" kern="1200" dirty="0">
              <a:solidFill>
                <a:schemeClr val="bg1"/>
              </a:solidFill>
            </a:rPr>
            <a:t> 1.000 </a:t>
          </a:r>
          <a:r>
            <a:rPr lang="en-US" sz="2800" kern="1200" dirty="0" err="1">
              <a:solidFill>
                <a:schemeClr val="bg1"/>
              </a:solidFill>
            </a:rPr>
            <a:t>năm</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phong</a:t>
          </a:r>
          <a:r>
            <a:rPr lang="en-US" sz="2800" kern="1200" dirty="0">
              <a:solidFill>
                <a:schemeClr val="bg1"/>
              </a:solidFill>
            </a:rPr>
            <a:t> </a:t>
          </a:r>
          <a:r>
            <a:rPr lang="en-US" sz="2800" kern="1200" dirty="0" err="1">
              <a:solidFill>
                <a:schemeClr val="bg1"/>
              </a:solidFill>
            </a:rPr>
            <a:t>kiến</a:t>
          </a:r>
          <a:r>
            <a:rPr lang="en-US" sz="2800" kern="1200" dirty="0">
              <a:solidFill>
                <a:schemeClr val="bg1"/>
              </a:solidFill>
            </a:rPr>
            <a:t> </a:t>
          </a:r>
          <a:r>
            <a:rPr lang="en-US" sz="2800" kern="1200" dirty="0" err="1">
              <a:solidFill>
                <a:schemeClr val="bg1"/>
              </a:solidFill>
            </a:rPr>
            <a:t>phương</a:t>
          </a:r>
          <a:r>
            <a:rPr lang="en-US" sz="2800" kern="1200" dirty="0">
              <a:solidFill>
                <a:schemeClr val="bg1"/>
              </a:solidFill>
            </a:rPr>
            <a:t> </a:t>
          </a:r>
          <a:r>
            <a:rPr lang="en-US" sz="2800" kern="1200" dirty="0" err="1">
              <a:solidFill>
                <a:schemeClr val="bg1"/>
              </a:solidFill>
            </a:rPr>
            <a:t>Bắc</a:t>
          </a:r>
          <a:endParaRPr lang="en-US" sz="2800" kern="1200" dirty="0">
            <a:solidFill>
              <a:schemeClr val="bg1"/>
            </a:solidFill>
          </a:endParaRPr>
        </a:p>
      </dsp:txBody>
      <dsp:txXfrm rot="10800000">
        <a:off x="2967353" y="3303"/>
        <a:ext cx="7659961" cy="1790878"/>
      </dsp:txXfrm>
    </dsp:sp>
    <dsp:sp modelId="{45B9B5AF-7D9B-4BE1-811E-3F534EEADCBA}">
      <dsp:nvSpPr>
        <dsp:cNvPr id="0" name=""/>
        <dsp:cNvSpPr/>
      </dsp:nvSpPr>
      <dsp:spPr>
        <a:xfrm>
          <a:off x="1594440" y="3303"/>
          <a:ext cx="1790878" cy="1790878"/>
        </a:xfrm>
        <a:prstGeom prst="ellipse">
          <a:avLst/>
        </a:prstGeom>
        <a:blipFill rotWithShape="1">
          <a:blip xmlns:r="http://schemas.openxmlformats.org/officeDocument/2006/relationships" r:embed="rId1"/>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0863D7-9960-440F-8AA2-CCB6E7CC42B7}">
      <dsp:nvSpPr>
        <dsp:cNvPr id="0" name=""/>
        <dsp:cNvSpPr/>
      </dsp:nvSpPr>
      <dsp:spPr>
        <a:xfrm rot="10800000">
          <a:off x="2519634" y="2328773"/>
          <a:ext cx="8107680" cy="1790878"/>
        </a:xfrm>
        <a:prstGeom prst="homePlat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9728" tIns="106680" rIns="199136" bIns="10668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en-US" sz="2800" kern="1200" dirty="0" err="1">
              <a:solidFill>
                <a:schemeClr val="bg1"/>
              </a:solidFill>
              <a:ea typeface="Calibri" panose="020F0502020204030204" pitchFamily="34" charset="0"/>
            </a:rPr>
            <a:t>Ngô</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Quyền</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xưng</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vương</a:t>
          </a:r>
          <a:r>
            <a:rPr lang="en-US" sz="2800" kern="1200" dirty="0">
              <a:solidFill>
                <a:schemeClr val="bg1"/>
              </a:solidFill>
              <a:ea typeface="Calibri" panose="020F0502020204030204" pitchFamily="34" charset="0"/>
            </a:rPr>
            <a:t> (939), </a:t>
          </a:r>
          <a:r>
            <a:rPr lang="en-US" sz="2800" kern="1200" dirty="0" err="1">
              <a:solidFill>
                <a:schemeClr val="bg1"/>
              </a:solidFill>
              <a:ea typeface="Calibri" panose="020F0502020204030204" pitchFamily="34" charset="0"/>
            </a:rPr>
            <a:t>đóng</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đô</a:t>
          </a:r>
          <a:r>
            <a:rPr lang="en-US" sz="2800" kern="1200" dirty="0">
              <a:solidFill>
                <a:schemeClr val="bg1"/>
              </a:solidFill>
              <a:ea typeface="Calibri" panose="020F0502020204030204" pitchFamily="34" charset="0"/>
            </a:rPr>
            <a:t> ở </a:t>
          </a:r>
          <a:r>
            <a:rPr lang="en-US" sz="2800" kern="1200" dirty="0" err="1">
              <a:solidFill>
                <a:schemeClr val="bg1"/>
              </a:solidFill>
              <a:ea typeface="Calibri" panose="020F0502020204030204" pitchFamily="34" charset="0"/>
            </a:rPr>
            <a:t>Cổ</a:t>
          </a:r>
          <a:r>
            <a:rPr lang="en-US" sz="2800" kern="1200" dirty="0">
              <a:solidFill>
                <a:schemeClr val="bg1"/>
              </a:solidFill>
              <a:ea typeface="Calibri" panose="020F0502020204030204" pitchFamily="34" charset="0"/>
            </a:rPr>
            <a:t> Loa, </a:t>
          </a:r>
          <a:r>
            <a:rPr lang="en-US" sz="2800" kern="1200" dirty="0" err="1">
              <a:solidFill>
                <a:schemeClr val="bg1"/>
              </a:solidFill>
              <a:ea typeface="Calibri" panose="020F0502020204030204" pitchFamily="34" charset="0"/>
            </a:rPr>
            <a:t>bãi</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bỏ</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chức</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Tiết</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độ</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sứ</a:t>
          </a:r>
          <a:endParaRPr lang="en-US" sz="2800" kern="1200" dirty="0">
            <a:solidFill>
              <a:schemeClr val="bg1"/>
            </a:solidFill>
          </a:endParaRPr>
        </a:p>
      </dsp:txBody>
      <dsp:txXfrm rot="10800000">
        <a:off x="2967353" y="2328773"/>
        <a:ext cx="7659961" cy="1790878"/>
      </dsp:txXfrm>
    </dsp:sp>
    <dsp:sp modelId="{AC103CB2-6EBD-4712-B53D-1CA53D456CC6}">
      <dsp:nvSpPr>
        <dsp:cNvPr id="0" name=""/>
        <dsp:cNvSpPr/>
      </dsp:nvSpPr>
      <dsp:spPr>
        <a:xfrm>
          <a:off x="1594440" y="2328773"/>
          <a:ext cx="1790878" cy="1790878"/>
        </a:xfrm>
        <a:prstGeom prst="ellipse">
          <a:avLst/>
        </a:prstGeom>
        <a:blipFill rotWithShape="1">
          <a:blip xmlns:r="http://schemas.openxmlformats.org/officeDocument/2006/relationships" r:embed="rId2"/>
          <a:srcRect/>
          <a:stretch>
            <a:fillRect l="-24000" r="-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D325CB-9CBC-4139-994B-D1991E87CB40}">
      <dsp:nvSpPr>
        <dsp:cNvPr id="0" name=""/>
        <dsp:cNvSpPr/>
      </dsp:nvSpPr>
      <dsp:spPr>
        <a:xfrm rot="10800000">
          <a:off x="2489879" y="4654242"/>
          <a:ext cx="8107680" cy="1790878"/>
        </a:xfrm>
        <a:prstGeom prst="homePlat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9728"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latin typeface="+mn-lt"/>
              <a:cs typeface="Times New Roman" panose="02020603050405020304" pitchFamily="18" charset="0"/>
            </a:rPr>
            <a:t>Ngô</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Quyền</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mất</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năm</a:t>
          </a:r>
          <a:r>
            <a:rPr lang="en-US" sz="2800" kern="1200" dirty="0">
              <a:solidFill>
                <a:schemeClr val="bg1"/>
              </a:solidFill>
              <a:latin typeface="+mn-lt"/>
              <a:cs typeface="Times New Roman" panose="02020603050405020304" pitchFamily="18" charset="0"/>
            </a:rPr>
            <a:t> 944, </a:t>
          </a:r>
          <a:r>
            <a:rPr lang="en-US" sz="2800" kern="1200" dirty="0" err="1">
              <a:solidFill>
                <a:schemeClr val="bg1"/>
              </a:solidFill>
              <a:latin typeface="+mn-lt"/>
              <a:cs typeface="Times New Roman" panose="02020603050405020304" pitchFamily="18" charset="0"/>
            </a:rPr>
            <a:t>các</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thổ</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hào</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lãnh</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chúa</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nổi</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lên</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và</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cát</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cứ</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đất</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nước</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rơi</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vào</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tình</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trạng</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hỗn</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loạn</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Loạn</a:t>
          </a:r>
          <a:r>
            <a:rPr lang="en-US" sz="2800" kern="1200" dirty="0">
              <a:solidFill>
                <a:schemeClr val="bg1"/>
              </a:solidFill>
              <a:latin typeface="+mn-lt"/>
              <a:cs typeface="Times New Roman" panose="02020603050405020304" pitchFamily="18" charset="0"/>
            </a:rPr>
            <a:t> 12 </a:t>
          </a:r>
          <a:r>
            <a:rPr lang="en-US" sz="2800" kern="1200" dirty="0" err="1">
              <a:solidFill>
                <a:schemeClr val="bg1"/>
              </a:solidFill>
              <a:latin typeface="+mn-lt"/>
              <a:cs typeface="Times New Roman" panose="02020603050405020304" pitchFamily="18" charset="0"/>
            </a:rPr>
            <a:t>sứ</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quân</a:t>
          </a:r>
          <a:r>
            <a:rPr lang="en-US" sz="2800" kern="1200" dirty="0">
              <a:solidFill>
                <a:schemeClr val="bg1"/>
              </a:solidFill>
              <a:latin typeface="+mn-lt"/>
              <a:cs typeface="Times New Roman" panose="02020603050405020304" pitchFamily="18" charset="0"/>
            </a:rPr>
            <a:t>).</a:t>
          </a:r>
          <a:endParaRPr lang="en-US" sz="2800" kern="1200" dirty="0">
            <a:solidFill>
              <a:schemeClr val="bg1"/>
            </a:solidFill>
          </a:endParaRPr>
        </a:p>
      </dsp:txBody>
      <dsp:txXfrm rot="10800000">
        <a:off x="2937598" y="4654242"/>
        <a:ext cx="7659961" cy="1790878"/>
      </dsp:txXfrm>
    </dsp:sp>
    <dsp:sp modelId="{66F32674-43E1-4A68-B13D-DEA386F926A6}">
      <dsp:nvSpPr>
        <dsp:cNvPr id="0" name=""/>
        <dsp:cNvSpPr/>
      </dsp:nvSpPr>
      <dsp:spPr>
        <a:xfrm>
          <a:off x="1594440" y="4654242"/>
          <a:ext cx="1790878" cy="1790878"/>
        </a:xfrm>
        <a:prstGeom prst="ellipse">
          <a:avLst/>
        </a:prstGeom>
        <a:blipFill rotWithShape="1">
          <a:blip xmlns:r="http://schemas.openxmlformats.org/officeDocument/2006/relationships" r:embed="rId3"/>
          <a:srcRect/>
          <a:stretch>
            <a:fillRect l="-13000" r="-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1B00B0-D663-4DE0-93DD-E104F1C138A9}">
      <dsp:nvSpPr>
        <dsp:cNvPr id="0" name=""/>
        <dsp:cNvSpPr/>
      </dsp:nvSpPr>
      <dsp:spPr>
        <a:xfrm>
          <a:off x="0" y="785603"/>
          <a:ext cx="8474075" cy="133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F6CE1A-2A33-4790-A117-B9D936E89398}">
      <dsp:nvSpPr>
        <dsp:cNvPr id="0" name=""/>
        <dsp:cNvSpPr/>
      </dsp:nvSpPr>
      <dsp:spPr>
        <a:xfrm>
          <a:off x="403428" y="3323"/>
          <a:ext cx="8068569" cy="156456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210" tIns="0" rIns="224210" bIns="0" numCol="1" spcCol="1270" anchor="ctr" anchorCtr="0">
          <a:noAutofit/>
        </a:bodyPr>
        <a:lstStyle/>
        <a:p>
          <a:pPr marL="0" lvl="0" indent="0" algn="l" defTabSz="1600200">
            <a:lnSpc>
              <a:spcPct val="90000"/>
            </a:lnSpc>
            <a:spcBef>
              <a:spcPct val="0"/>
            </a:spcBef>
            <a:spcAft>
              <a:spcPct val="35000"/>
            </a:spcAft>
            <a:buNone/>
          </a:pPr>
          <a:r>
            <a:rPr lang="en-US" sz="3600" kern="1200" dirty="0" err="1"/>
            <a:t>Chấm</a:t>
          </a:r>
          <a:r>
            <a:rPr lang="en-US" sz="3600" kern="1200" dirty="0"/>
            <a:t> </a:t>
          </a:r>
          <a:r>
            <a:rPr lang="en-US" sz="3600" kern="1200" dirty="0" err="1"/>
            <a:t>dứt</a:t>
          </a:r>
          <a:r>
            <a:rPr lang="en-US" sz="3600" kern="1200" dirty="0"/>
            <a:t> </a:t>
          </a:r>
          <a:r>
            <a:rPr lang="en-US" sz="3600" kern="1200" dirty="0" err="1"/>
            <a:t>vĩnh</a:t>
          </a:r>
          <a:r>
            <a:rPr lang="en-US" sz="3600" kern="1200" dirty="0"/>
            <a:t> </a:t>
          </a:r>
          <a:r>
            <a:rPr lang="en-US" sz="3600" kern="1200" dirty="0" err="1"/>
            <a:t>viễn</a:t>
          </a:r>
          <a:r>
            <a:rPr lang="en-US" sz="3600" kern="1200" dirty="0"/>
            <a:t> </a:t>
          </a:r>
          <a:r>
            <a:rPr lang="en-US" sz="3600" kern="1200" dirty="0" err="1"/>
            <a:t>nền</a:t>
          </a:r>
          <a:r>
            <a:rPr lang="en-US" sz="3600" kern="1200" dirty="0"/>
            <a:t> </a:t>
          </a:r>
          <a:r>
            <a:rPr lang="en-US" sz="3600" kern="1200" dirty="0" err="1"/>
            <a:t>thống</a:t>
          </a:r>
          <a:r>
            <a:rPr lang="en-US" sz="3600" kern="1200" dirty="0"/>
            <a:t> </a:t>
          </a:r>
          <a:r>
            <a:rPr lang="en-US" sz="3600" kern="1200" dirty="0" err="1"/>
            <a:t>trị</a:t>
          </a:r>
          <a:r>
            <a:rPr lang="en-US" sz="3600" kern="1200" dirty="0"/>
            <a:t> 1000 </a:t>
          </a:r>
          <a:r>
            <a:rPr lang="en-US" sz="3600" kern="1200" dirty="0" err="1"/>
            <a:t>năm</a:t>
          </a:r>
          <a:r>
            <a:rPr lang="en-US" sz="3600" kern="1200" dirty="0"/>
            <a:t> </a:t>
          </a:r>
          <a:r>
            <a:rPr lang="en-US" sz="3600" kern="1200" dirty="0" err="1"/>
            <a:t>của</a:t>
          </a:r>
          <a:r>
            <a:rPr lang="en-US" sz="3600" kern="1200" dirty="0"/>
            <a:t> </a:t>
          </a:r>
          <a:r>
            <a:rPr lang="en-US" sz="3600" kern="1200" dirty="0" err="1"/>
            <a:t>phong</a:t>
          </a:r>
          <a:r>
            <a:rPr lang="en-US" sz="3600" kern="1200" dirty="0"/>
            <a:t> </a:t>
          </a:r>
          <a:r>
            <a:rPr lang="en-US" sz="3600" kern="1200" dirty="0" err="1"/>
            <a:t>kiến</a:t>
          </a:r>
          <a:r>
            <a:rPr lang="en-US" sz="3600" kern="1200" dirty="0"/>
            <a:t> </a:t>
          </a:r>
          <a:r>
            <a:rPr lang="en-US" sz="3600" kern="1200" dirty="0" err="1"/>
            <a:t>phương</a:t>
          </a:r>
          <a:r>
            <a:rPr lang="en-US" sz="3600" kern="1200" dirty="0"/>
            <a:t> </a:t>
          </a:r>
          <a:r>
            <a:rPr lang="en-US" sz="3600" kern="1200" dirty="0" err="1"/>
            <a:t>Bắc</a:t>
          </a:r>
          <a:endParaRPr lang="en-US" sz="3600" kern="1200" dirty="0"/>
        </a:p>
      </dsp:txBody>
      <dsp:txXfrm>
        <a:off x="479804" y="79699"/>
        <a:ext cx="7915817" cy="1411808"/>
      </dsp:txXfrm>
    </dsp:sp>
    <dsp:sp modelId="{10FA1A0A-1B4C-4FE8-B4A7-62EFD609E38F}">
      <dsp:nvSpPr>
        <dsp:cNvPr id="0" name=""/>
        <dsp:cNvSpPr/>
      </dsp:nvSpPr>
      <dsp:spPr>
        <a:xfrm>
          <a:off x="0" y="3189684"/>
          <a:ext cx="8474075" cy="133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CC712D-C1D9-4303-A9F2-E5ADEC77ADA6}">
      <dsp:nvSpPr>
        <dsp:cNvPr id="0" name=""/>
        <dsp:cNvSpPr/>
      </dsp:nvSpPr>
      <dsp:spPr>
        <a:xfrm>
          <a:off x="403428" y="2407404"/>
          <a:ext cx="8068569" cy="156456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210" tIns="0" rIns="224210" bIns="0" numCol="1" spcCol="1270" anchor="ctr" anchorCtr="0">
          <a:noAutofit/>
        </a:bodyPr>
        <a:lstStyle/>
        <a:p>
          <a:pPr marL="0" lvl="0" indent="0" algn="l" defTabSz="1600200">
            <a:lnSpc>
              <a:spcPct val="90000"/>
            </a:lnSpc>
            <a:spcBef>
              <a:spcPct val="0"/>
            </a:spcBef>
            <a:spcAft>
              <a:spcPct val="35000"/>
            </a:spcAft>
            <a:buNone/>
          </a:pPr>
          <a:r>
            <a:rPr lang="en-US" sz="3600" kern="1200" dirty="0" err="1"/>
            <a:t>Khẳng</a:t>
          </a:r>
          <a:r>
            <a:rPr lang="en-US" sz="3600" kern="1200" dirty="0"/>
            <a:t> </a:t>
          </a:r>
          <a:r>
            <a:rPr lang="en-US" sz="3600" kern="1200" dirty="0" err="1"/>
            <a:t>định</a:t>
          </a:r>
          <a:r>
            <a:rPr lang="en-US" sz="3600" kern="1200" dirty="0"/>
            <a:t> </a:t>
          </a:r>
          <a:r>
            <a:rPr lang="en-US" sz="3600" kern="1200" dirty="0" err="1"/>
            <a:t>chủ</a:t>
          </a:r>
          <a:r>
            <a:rPr lang="en-US" sz="3600" kern="1200" dirty="0"/>
            <a:t> </a:t>
          </a:r>
          <a:r>
            <a:rPr lang="en-US" sz="3600" kern="1200" dirty="0" err="1"/>
            <a:t>quyền</a:t>
          </a:r>
          <a:r>
            <a:rPr lang="en-US" sz="3600" kern="1200" dirty="0"/>
            <a:t> </a:t>
          </a:r>
          <a:r>
            <a:rPr lang="en-US" sz="3600" kern="1200" dirty="0" err="1"/>
            <a:t>lâu</a:t>
          </a:r>
          <a:r>
            <a:rPr lang="en-US" sz="3600" kern="1200" dirty="0"/>
            <a:t> </a:t>
          </a:r>
          <a:r>
            <a:rPr lang="en-US" sz="3600" kern="1200" dirty="0" err="1"/>
            <a:t>dài</a:t>
          </a:r>
          <a:r>
            <a:rPr lang="en-US" sz="3600" kern="1200" dirty="0"/>
            <a:t> </a:t>
          </a:r>
          <a:r>
            <a:rPr lang="en-US" sz="3600" kern="1200" dirty="0" err="1"/>
            <a:t>trên</a:t>
          </a:r>
          <a:r>
            <a:rPr lang="en-US" sz="3600" kern="1200" dirty="0"/>
            <a:t> </a:t>
          </a:r>
          <a:r>
            <a:rPr lang="en-US" sz="3600" kern="1200" dirty="0" err="1"/>
            <a:t>lãnh</a:t>
          </a:r>
          <a:r>
            <a:rPr lang="en-US" sz="3600" kern="1200" dirty="0"/>
            <a:t> </a:t>
          </a:r>
          <a:r>
            <a:rPr lang="en-US" sz="3600" kern="1200" dirty="0" err="1"/>
            <a:t>thổ</a:t>
          </a:r>
          <a:r>
            <a:rPr lang="en-US" sz="3600" kern="1200" dirty="0"/>
            <a:t> </a:t>
          </a:r>
          <a:r>
            <a:rPr lang="en-US" sz="3600" kern="1200" dirty="0" err="1"/>
            <a:t>Việt</a:t>
          </a:r>
          <a:r>
            <a:rPr lang="en-US" sz="3600" kern="1200" dirty="0"/>
            <a:t> </a:t>
          </a:r>
          <a:r>
            <a:rPr lang="en-US" sz="3600" kern="1200" dirty="0" err="1"/>
            <a:t>nam</a:t>
          </a:r>
          <a:r>
            <a:rPr lang="en-US" sz="3600" kern="1200" dirty="0"/>
            <a:t> </a:t>
          </a:r>
          <a:r>
            <a:rPr lang="en-US" sz="3600" kern="1200" dirty="0" err="1"/>
            <a:t>của</a:t>
          </a:r>
          <a:r>
            <a:rPr lang="en-US" sz="3600" kern="1200" dirty="0"/>
            <a:t> </a:t>
          </a:r>
          <a:r>
            <a:rPr lang="en-US" sz="3600" kern="1200" dirty="0" err="1"/>
            <a:t>người</a:t>
          </a:r>
          <a:r>
            <a:rPr lang="en-US" sz="3600" kern="1200" dirty="0"/>
            <a:t> </a:t>
          </a:r>
          <a:r>
            <a:rPr lang="en-US" sz="3600" kern="1200" dirty="0" err="1"/>
            <a:t>Việt</a:t>
          </a:r>
          <a:r>
            <a:rPr lang="en-US" sz="3600" kern="1200" dirty="0"/>
            <a:t>.</a:t>
          </a:r>
        </a:p>
      </dsp:txBody>
      <dsp:txXfrm>
        <a:off x="479804" y="2483780"/>
        <a:ext cx="7915817" cy="14118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262160" cy="766935"/>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i="1" kern="1200" dirty="0">
              <a:solidFill>
                <a:schemeClr val="bg1"/>
              </a:solidFill>
            </a:rPr>
            <a:t>1.2. </a:t>
          </a:r>
          <a:r>
            <a:rPr lang="en-US" sz="3200" i="1" kern="1200" dirty="0" err="1">
              <a:solidFill>
                <a:schemeClr val="bg1"/>
              </a:solidFill>
            </a:rPr>
            <a:t>Loạn</a:t>
          </a:r>
          <a:r>
            <a:rPr lang="en-US" sz="3200" i="1" kern="1200" dirty="0">
              <a:solidFill>
                <a:schemeClr val="bg1"/>
              </a:solidFill>
            </a:rPr>
            <a:t> </a:t>
          </a:r>
          <a:r>
            <a:rPr lang="en-US" sz="3200" i="1" kern="1200" dirty="0" err="1">
              <a:solidFill>
                <a:schemeClr val="bg1"/>
              </a:solidFill>
            </a:rPr>
            <a:t>thập</a:t>
          </a:r>
          <a:r>
            <a:rPr lang="en-US" sz="3200" i="1" kern="1200" dirty="0">
              <a:solidFill>
                <a:schemeClr val="bg1"/>
              </a:solidFill>
            </a:rPr>
            <a:t> </a:t>
          </a:r>
          <a:r>
            <a:rPr lang="en-US" sz="3200" i="1" kern="1200" dirty="0" err="1">
              <a:solidFill>
                <a:schemeClr val="bg1"/>
              </a:solidFill>
            </a:rPr>
            <a:t>nhị</a:t>
          </a:r>
          <a:r>
            <a:rPr lang="en-US" sz="3200" i="1" kern="1200" dirty="0">
              <a:solidFill>
                <a:schemeClr val="bg1"/>
              </a:solidFill>
            </a:rPr>
            <a:t> </a:t>
          </a:r>
          <a:r>
            <a:rPr lang="en-US" sz="3200" i="1" kern="1200" dirty="0" err="1">
              <a:solidFill>
                <a:schemeClr val="bg1"/>
              </a:solidFill>
            </a:rPr>
            <a:t>sứ</a:t>
          </a:r>
          <a:r>
            <a:rPr lang="en-US" sz="3200" i="1" kern="1200" dirty="0">
              <a:solidFill>
                <a:schemeClr val="bg1"/>
              </a:solidFill>
            </a:rPr>
            <a:t> </a:t>
          </a:r>
          <a:r>
            <a:rPr lang="en-US" sz="3200" i="1" kern="1200" dirty="0" err="1">
              <a:solidFill>
                <a:schemeClr val="bg1"/>
              </a:solidFill>
            </a:rPr>
            <a:t>quân</a:t>
          </a:r>
          <a:endParaRPr lang="en-US" sz="3200" kern="1200" dirty="0">
            <a:solidFill>
              <a:schemeClr val="bg1"/>
            </a:solidFill>
          </a:endParaRPr>
        </a:p>
      </dsp:txBody>
      <dsp:txXfrm>
        <a:off x="37439" y="37439"/>
        <a:ext cx="10187282" cy="692057"/>
      </dsp:txXfrm>
    </dsp:sp>
    <dsp:sp modelId="{573ECD42-5195-4F46-A618-C26C1C44C6A8}">
      <dsp:nvSpPr>
        <dsp:cNvPr id="0" name=""/>
        <dsp:cNvSpPr/>
      </dsp:nvSpPr>
      <dsp:spPr>
        <a:xfrm>
          <a:off x="0" y="771501"/>
          <a:ext cx="10262160"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5824" tIns="40640" rIns="227584" bIns="40640" numCol="1" spcCol="1270" anchor="t" anchorCtr="0">
          <a:noAutofit/>
        </a:bodyPr>
        <a:lstStyle/>
        <a:p>
          <a:pPr marL="285750" lvl="1" indent="-285750" algn="l" defTabSz="1422400">
            <a:lnSpc>
              <a:spcPct val="90000"/>
            </a:lnSpc>
            <a:spcBef>
              <a:spcPct val="0"/>
            </a:spcBef>
            <a:spcAft>
              <a:spcPct val="20000"/>
            </a:spcAft>
            <a:buChar char="•"/>
          </a:pPr>
          <a:endParaRPr lang="en-US" sz="3200" kern="1200" dirty="0">
            <a:solidFill>
              <a:srgbClr val="FF0000"/>
            </a:solidFill>
          </a:endParaRPr>
        </a:p>
      </dsp:txBody>
      <dsp:txXfrm>
        <a:off x="0" y="771501"/>
        <a:ext cx="10262160" cy="38088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B9AAEE-033B-4C74-9C7E-AD09FA124E11}">
      <dsp:nvSpPr>
        <dsp:cNvPr id="0" name=""/>
        <dsp:cNvSpPr/>
      </dsp:nvSpPr>
      <dsp:spPr>
        <a:xfrm>
          <a:off x="2020" y="678226"/>
          <a:ext cx="3205577" cy="2208643"/>
        </a:xfrm>
        <a:prstGeom prst="roundRect">
          <a:avLst/>
        </a:prstGeom>
        <a:blipFill rotWithShape="1">
          <a:blip xmlns:r="http://schemas.openxmlformats.org/officeDocument/2006/relationships" r:embed="rId1"/>
          <a:srcRect/>
          <a:stretch>
            <a:fillRect t="-47000" b="-4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6BE334-84F7-43FF-9B60-538CC41C7C28}">
      <dsp:nvSpPr>
        <dsp:cNvPr id="0" name=""/>
        <dsp:cNvSpPr/>
      </dsp:nvSpPr>
      <dsp:spPr>
        <a:xfrm>
          <a:off x="0" y="2860741"/>
          <a:ext cx="3205577" cy="2517873"/>
        </a:xfrm>
        <a:prstGeom prst="rect">
          <a:avLst/>
        </a:prstGeom>
        <a:noFill/>
        <a:ln w="19050">
          <a:solidFill>
            <a:srgbClr val="0070C0"/>
          </a:solid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0" numCol="1" spcCol="1270" anchor="t" anchorCtr="0">
          <a:noAutofit/>
        </a:bodyPr>
        <a:lstStyle/>
        <a:p>
          <a:pPr marL="0" lvl="0" indent="0" algn="just" defTabSz="1066800">
            <a:lnSpc>
              <a:spcPct val="90000"/>
            </a:lnSpc>
            <a:spcBef>
              <a:spcPct val="0"/>
            </a:spcBef>
            <a:spcAft>
              <a:spcPct val="35000"/>
            </a:spcAft>
            <a:buNone/>
          </a:pPr>
          <a:r>
            <a:rPr lang="en-US" sz="2400" kern="1200" dirty="0" err="1">
              <a:solidFill>
                <a:srgbClr val="FF0000"/>
              </a:solidFill>
            </a:rPr>
            <a:t>Năm</a:t>
          </a:r>
          <a:r>
            <a:rPr lang="en-US" sz="2400" kern="1200" dirty="0">
              <a:solidFill>
                <a:srgbClr val="FF0000"/>
              </a:solidFill>
            </a:rPr>
            <a:t> 944, </a:t>
          </a:r>
          <a:r>
            <a:rPr lang="en-US" sz="2400" kern="1200" dirty="0" err="1">
              <a:solidFill>
                <a:srgbClr val="FF0000"/>
              </a:solidFill>
            </a:rPr>
            <a:t>sau</a:t>
          </a:r>
          <a:r>
            <a:rPr lang="en-US" sz="2400" kern="1200" dirty="0">
              <a:solidFill>
                <a:srgbClr val="FF0000"/>
              </a:solidFill>
            </a:rPr>
            <a:t> </a:t>
          </a:r>
          <a:r>
            <a:rPr lang="en-US" sz="2400" kern="1200" dirty="0" err="1">
              <a:solidFill>
                <a:srgbClr val="FF0000"/>
              </a:solidFill>
            </a:rPr>
            <a:t>khi</a:t>
          </a:r>
          <a:r>
            <a:rPr lang="en-US" sz="2400" kern="1200" dirty="0">
              <a:solidFill>
                <a:srgbClr val="FF0000"/>
              </a:solidFill>
            </a:rPr>
            <a:t> </a:t>
          </a:r>
          <a:r>
            <a:rPr lang="en-US" sz="2400" kern="1200" dirty="0" err="1">
              <a:solidFill>
                <a:srgbClr val="FF0000"/>
              </a:solidFill>
            </a:rPr>
            <a:t>Ngô</a:t>
          </a:r>
          <a:r>
            <a:rPr lang="en-US" sz="2400" kern="1200" dirty="0">
              <a:solidFill>
                <a:srgbClr val="FF0000"/>
              </a:solidFill>
            </a:rPr>
            <a:t> </a:t>
          </a:r>
          <a:r>
            <a:rPr lang="en-US" sz="2400" kern="1200" dirty="0" err="1">
              <a:solidFill>
                <a:srgbClr val="FF0000"/>
              </a:solidFill>
            </a:rPr>
            <a:t>Quyền</a:t>
          </a:r>
          <a:r>
            <a:rPr lang="en-US" sz="2400" kern="1200" dirty="0">
              <a:solidFill>
                <a:srgbClr val="FF0000"/>
              </a:solidFill>
            </a:rPr>
            <a:t> </a:t>
          </a:r>
          <a:r>
            <a:rPr lang="en-US" sz="2400" kern="1200" dirty="0" err="1">
              <a:solidFill>
                <a:srgbClr val="FF0000"/>
              </a:solidFill>
            </a:rPr>
            <a:t>mất</a:t>
          </a:r>
          <a:r>
            <a:rPr lang="en-US" sz="2400" kern="1200" dirty="0">
              <a:solidFill>
                <a:srgbClr val="FF0000"/>
              </a:solidFill>
            </a:rPr>
            <a:t>, </a:t>
          </a:r>
          <a:r>
            <a:rPr lang="en-US" sz="2400" kern="1200" dirty="0" err="1">
              <a:solidFill>
                <a:srgbClr val="FF0000"/>
              </a:solidFill>
            </a:rPr>
            <a:t>chính</a:t>
          </a:r>
          <a:r>
            <a:rPr lang="en-US" sz="2400" kern="1200" dirty="0">
              <a:solidFill>
                <a:srgbClr val="FF0000"/>
              </a:solidFill>
            </a:rPr>
            <a:t> </a:t>
          </a:r>
          <a:r>
            <a:rPr lang="en-US" sz="2400" kern="1200" dirty="0" err="1">
              <a:solidFill>
                <a:srgbClr val="FF0000"/>
              </a:solidFill>
            </a:rPr>
            <a:t>quyền</a:t>
          </a:r>
          <a:r>
            <a:rPr lang="en-US" sz="2400" kern="1200" dirty="0">
              <a:solidFill>
                <a:srgbClr val="FF0000"/>
              </a:solidFill>
            </a:rPr>
            <a:t> </a:t>
          </a:r>
          <a:r>
            <a:rPr lang="en-US" sz="2400" kern="1200" dirty="0" err="1">
              <a:solidFill>
                <a:srgbClr val="FF0000"/>
              </a:solidFill>
            </a:rPr>
            <a:t>trung</a:t>
          </a:r>
          <a:r>
            <a:rPr lang="en-US" sz="2400" kern="1200" dirty="0">
              <a:solidFill>
                <a:srgbClr val="FF0000"/>
              </a:solidFill>
            </a:rPr>
            <a:t> </a:t>
          </a:r>
          <a:r>
            <a:rPr lang="en-US" sz="2400" kern="1200" dirty="0" err="1">
              <a:solidFill>
                <a:srgbClr val="FF0000"/>
              </a:solidFill>
            </a:rPr>
            <a:t>ương</a:t>
          </a:r>
          <a:r>
            <a:rPr lang="en-US" sz="2400" kern="1200" dirty="0">
              <a:solidFill>
                <a:srgbClr val="FF0000"/>
              </a:solidFill>
            </a:rPr>
            <a:t> </a:t>
          </a:r>
          <a:r>
            <a:rPr lang="en-US" sz="2400" kern="1200" dirty="0" err="1">
              <a:solidFill>
                <a:srgbClr val="FF0000"/>
              </a:solidFill>
            </a:rPr>
            <a:t>suy</a:t>
          </a:r>
          <a:r>
            <a:rPr lang="en-US" sz="2400" kern="1200" dirty="0">
              <a:solidFill>
                <a:srgbClr val="FF0000"/>
              </a:solidFill>
            </a:rPr>
            <a:t> </a:t>
          </a:r>
          <a:r>
            <a:rPr lang="en-US" sz="2400" kern="1200" dirty="0" err="1">
              <a:solidFill>
                <a:srgbClr val="FF0000"/>
              </a:solidFill>
            </a:rPr>
            <a:t>yếu</a:t>
          </a:r>
          <a:r>
            <a:rPr lang="en-US" sz="2400" kern="1200" dirty="0">
              <a:solidFill>
                <a:srgbClr val="FF0000"/>
              </a:solidFill>
            </a:rPr>
            <a:t>, </a:t>
          </a:r>
          <a:r>
            <a:rPr lang="en-US" sz="2400" kern="1200" dirty="0" err="1">
              <a:solidFill>
                <a:srgbClr val="FF0000"/>
              </a:solidFill>
            </a:rPr>
            <a:t>đất</a:t>
          </a:r>
          <a:r>
            <a:rPr lang="en-US" sz="2400" kern="1200" dirty="0">
              <a:solidFill>
                <a:srgbClr val="FF0000"/>
              </a:solidFill>
            </a:rPr>
            <a:t> </a:t>
          </a:r>
          <a:r>
            <a:rPr lang="en-US" sz="2400" kern="1200" dirty="0" err="1">
              <a:solidFill>
                <a:srgbClr val="FF0000"/>
              </a:solidFill>
            </a:rPr>
            <a:t>nước</a:t>
          </a:r>
          <a:r>
            <a:rPr lang="en-US" sz="2400" kern="1200" dirty="0">
              <a:solidFill>
                <a:srgbClr val="FF0000"/>
              </a:solidFill>
            </a:rPr>
            <a:t> </a:t>
          </a:r>
          <a:r>
            <a:rPr lang="en-US" sz="2400" kern="1200" dirty="0" err="1">
              <a:solidFill>
                <a:srgbClr val="FF0000"/>
              </a:solidFill>
            </a:rPr>
            <a:t>rối</a:t>
          </a:r>
          <a:r>
            <a:rPr lang="en-US" sz="2400" kern="1200" dirty="0">
              <a:solidFill>
                <a:srgbClr val="FF0000"/>
              </a:solidFill>
            </a:rPr>
            <a:t> </a:t>
          </a:r>
          <a:r>
            <a:rPr lang="en-US" sz="2400" kern="1200" dirty="0" err="1">
              <a:solidFill>
                <a:srgbClr val="FF0000"/>
              </a:solidFill>
            </a:rPr>
            <a:t>loạn</a:t>
          </a:r>
          <a:endParaRPr lang="en-US" sz="2400" kern="1200" dirty="0">
            <a:solidFill>
              <a:srgbClr val="FF0000"/>
            </a:solidFill>
          </a:endParaRPr>
        </a:p>
      </dsp:txBody>
      <dsp:txXfrm>
        <a:off x="0" y="2860741"/>
        <a:ext cx="3205577" cy="2517873"/>
      </dsp:txXfrm>
    </dsp:sp>
    <dsp:sp modelId="{2CEBC020-5A1A-44F6-9A11-3EFCE3D2DDE8}">
      <dsp:nvSpPr>
        <dsp:cNvPr id="0" name=""/>
        <dsp:cNvSpPr/>
      </dsp:nvSpPr>
      <dsp:spPr>
        <a:xfrm>
          <a:off x="3528290" y="678226"/>
          <a:ext cx="3205577" cy="2208643"/>
        </a:xfrm>
        <a:prstGeom prst="roundRect">
          <a:avLst/>
        </a:prstGeom>
        <a:blipFill rotWithShape="1">
          <a:blip xmlns:r="http://schemas.openxmlformats.org/officeDocument/2006/relationships" r:embed="rId2"/>
          <a:srcRect/>
          <a:stretch>
            <a:fillRect t="-24000" b="-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201618-2B47-49F1-B781-2A34EBEF0264}">
      <dsp:nvSpPr>
        <dsp:cNvPr id="0" name=""/>
        <dsp:cNvSpPr/>
      </dsp:nvSpPr>
      <dsp:spPr>
        <a:xfrm>
          <a:off x="3526271" y="2860741"/>
          <a:ext cx="3205577" cy="2517873"/>
        </a:xfrm>
        <a:prstGeom prst="rect">
          <a:avLst/>
        </a:prstGeom>
        <a:noFill/>
        <a:ln w="19050">
          <a:solidFill>
            <a:srgbClr val="0070C0"/>
          </a:solid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0" numCol="1" spcCol="1270" anchor="t" anchorCtr="0">
          <a:noAutofit/>
        </a:bodyPr>
        <a:lstStyle/>
        <a:p>
          <a:pPr marL="0" lvl="0" indent="0" algn="just" defTabSz="1066800">
            <a:lnSpc>
              <a:spcPct val="90000"/>
            </a:lnSpc>
            <a:spcBef>
              <a:spcPct val="0"/>
            </a:spcBef>
            <a:spcAft>
              <a:spcPct val="35000"/>
            </a:spcAft>
            <a:buNone/>
          </a:pPr>
          <a:r>
            <a:rPr lang="en-US" sz="2400" kern="1200" dirty="0" err="1">
              <a:solidFill>
                <a:srgbClr val="FF0000"/>
              </a:solidFill>
            </a:rPr>
            <a:t>Lãnh</a:t>
          </a:r>
          <a:r>
            <a:rPr lang="en-US" sz="2400" kern="1200" dirty="0">
              <a:solidFill>
                <a:srgbClr val="FF0000"/>
              </a:solidFill>
            </a:rPr>
            <a:t> </a:t>
          </a:r>
          <a:r>
            <a:rPr lang="en-US" sz="2400" kern="1200" dirty="0" err="1">
              <a:solidFill>
                <a:srgbClr val="FF0000"/>
              </a:solidFill>
            </a:rPr>
            <a:t>thổ</a:t>
          </a:r>
          <a:r>
            <a:rPr lang="en-US" sz="2400" kern="1200" dirty="0">
              <a:solidFill>
                <a:srgbClr val="FF0000"/>
              </a:solidFill>
            </a:rPr>
            <a:t> </a:t>
          </a:r>
          <a:r>
            <a:rPr lang="en-US" sz="2400" kern="1200" dirty="0" err="1">
              <a:solidFill>
                <a:srgbClr val="FF0000"/>
              </a:solidFill>
            </a:rPr>
            <a:t>Việt</a:t>
          </a:r>
          <a:r>
            <a:rPr lang="en-US" sz="2400" kern="1200" dirty="0">
              <a:solidFill>
                <a:srgbClr val="FF0000"/>
              </a:solidFill>
            </a:rPr>
            <a:t> Nam </a:t>
          </a:r>
          <a:r>
            <a:rPr lang="en-US" sz="2400" kern="1200" dirty="0" err="1">
              <a:solidFill>
                <a:srgbClr val="FF0000"/>
              </a:solidFill>
            </a:rPr>
            <a:t>giữa</a:t>
          </a:r>
          <a:r>
            <a:rPr lang="en-US" sz="2400" kern="1200" dirty="0">
              <a:solidFill>
                <a:srgbClr val="FF0000"/>
              </a:solidFill>
            </a:rPr>
            <a:t> </a:t>
          </a:r>
          <a:r>
            <a:rPr lang="en-US" sz="2400" kern="1200" dirty="0" err="1">
              <a:solidFill>
                <a:srgbClr val="FF0000"/>
              </a:solidFill>
            </a:rPr>
            <a:t>thế</a:t>
          </a:r>
          <a:r>
            <a:rPr lang="en-US" sz="2400" kern="1200" dirty="0">
              <a:solidFill>
                <a:srgbClr val="FF0000"/>
              </a:solidFill>
            </a:rPr>
            <a:t> </a:t>
          </a:r>
          <a:r>
            <a:rPr lang="en-US" sz="2400" kern="1200" dirty="0" err="1">
              <a:solidFill>
                <a:srgbClr val="FF0000"/>
              </a:solidFill>
            </a:rPr>
            <a:t>kỷ</a:t>
          </a:r>
          <a:r>
            <a:rPr lang="en-US" sz="2400" kern="1200" dirty="0">
              <a:solidFill>
                <a:srgbClr val="FF0000"/>
              </a:solidFill>
            </a:rPr>
            <a:t> </a:t>
          </a:r>
          <a:r>
            <a:rPr lang="en-US" sz="2400" kern="1200" dirty="0" err="1">
              <a:solidFill>
                <a:srgbClr val="FF0000"/>
              </a:solidFill>
            </a:rPr>
            <a:t>thứ</a:t>
          </a:r>
          <a:r>
            <a:rPr lang="en-US" sz="2400" kern="1200" dirty="0">
              <a:solidFill>
                <a:srgbClr val="FF0000"/>
              </a:solidFill>
            </a:rPr>
            <a:t> X bao </a:t>
          </a:r>
          <a:r>
            <a:rPr lang="en-US" sz="2400" kern="1200" dirty="0" err="1">
              <a:solidFill>
                <a:srgbClr val="FF0000"/>
              </a:solidFill>
            </a:rPr>
            <a:t>gồm</a:t>
          </a:r>
          <a:r>
            <a:rPr lang="en-US" sz="2400" kern="1200" dirty="0">
              <a:solidFill>
                <a:srgbClr val="FF0000"/>
              </a:solidFill>
            </a:rPr>
            <a:t> </a:t>
          </a:r>
          <a:r>
            <a:rPr lang="en-US" sz="2400" kern="1200" dirty="0" err="1">
              <a:solidFill>
                <a:srgbClr val="FF0000"/>
              </a:solidFill>
            </a:rPr>
            <a:t>phần</a:t>
          </a:r>
          <a:r>
            <a:rPr lang="en-US" sz="2400" kern="1200" dirty="0">
              <a:solidFill>
                <a:srgbClr val="FF0000"/>
              </a:solidFill>
            </a:rPr>
            <a:t> </a:t>
          </a:r>
          <a:r>
            <a:rPr lang="en-US" sz="2400" kern="1200" dirty="0" err="1">
              <a:solidFill>
                <a:srgbClr val="FF0000"/>
              </a:solidFill>
            </a:rPr>
            <a:t>đất</a:t>
          </a:r>
          <a:r>
            <a:rPr lang="en-US" sz="2400" kern="1200" dirty="0">
              <a:solidFill>
                <a:srgbClr val="FF0000"/>
              </a:solidFill>
            </a:rPr>
            <a:t> </a:t>
          </a:r>
          <a:r>
            <a:rPr lang="en-US" sz="2400" kern="1200" dirty="0" err="1">
              <a:solidFill>
                <a:srgbClr val="FF0000"/>
              </a:solidFill>
            </a:rPr>
            <a:t>Bắc</a:t>
          </a:r>
          <a:r>
            <a:rPr lang="en-US" sz="2400" kern="1200" dirty="0">
              <a:solidFill>
                <a:srgbClr val="FF0000"/>
              </a:solidFill>
            </a:rPr>
            <a:t> </a:t>
          </a:r>
          <a:r>
            <a:rPr lang="en-US" sz="2400" kern="1200" dirty="0" err="1">
              <a:solidFill>
                <a:srgbClr val="FF0000"/>
              </a:solidFill>
            </a:rPr>
            <a:t>Bộ</a:t>
          </a:r>
          <a:r>
            <a:rPr lang="en-US" sz="2400" kern="1200" dirty="0">
              <a:solidFill>
                <a:srgbClr val="FF0000"/>
              </a:solidFill>
            </a:rPr>
            <a:t> </a:t>
          </a:r>
          <a:r>
            <a:rPr lang="en-US" sz="2400" kern="1200" dirty="0" err="1">
              <a:solidFill>
                <a:srgbClr val="FF0000"/>
              </a:solidFill>
            </a:rPr>
            <a:t>và</a:t>
          </a:r>
          <a:r>
            <a:rPr lang="en-US" sz="2400" kern="1200" dirty="0">
              <a:solidFill>
                <a:srgbClr val="FF0000"/>
              </a:solidFill>
            </a:rPr>
            <a:t> </a:t>
          </a:r>
          <a:r>
            <a:rPr lang="en-US" sz="2400" kern="1200" dirty="0" err="1">
              <a:solidFill>
                <a:srgbClr val="FF0000"/>
              </a:solidFill>
            </a:rPr>
            <a:t>Trung</a:t>
          </a:r>
          <a:r>
            <a:rPr lang="en-US" sz="2400" kern="1200" dirty="0">
              <a:solidFill>
                <a:srgbClr val="FF0000"/>
              </a:solidFill>
            </a:rPr>
            <a:t> </a:t>
          </a:r>
          <a:r>
            <a:rPr lang="en-US" sz="2400" kern="1200" dirty="0" err="1">
              <a:solidFill>
                <a:srgbClr val="FF0000"/>
              </a:solidFill>
            </a:rPr>
            <a:t>Bộ</a:t>
          </a:r>
          <a:r>
            <a:rPr lang="en-US" sz="2400" kern="1200" dirty="0">
              <a:solidFill>
                <a:srgbClr val="FF0000"/>
              </a:solidFill>
            </a:rPr>
            <a:t>. </a:t>
          </a:r>
          <a:r>
            <a:rPr lang="en-US" sz="2400" kern="1200" dirty="0" err="1">
              <a:solidFill>
                <a:srgbClr val="FF0000"/>
              </a:solidFill>
            </a:rPr>
            <a:t>Trên</a:t>
          </a:r>
          <a:r>
            <a:rPr lang="en-US" sz="2400" kern="1200" dirty="0">
              <a:solidFill>
                <a:srgbClr val="FF0000"/>
              </a:solidFill>
            </a:rPr>
            <a:t> </a:t>
          </a:r>
          <a:r>
            <a:rPr lang="en-US" sz="2400" kern="1200" dirty="0" err="1">
              <a:solidFill>
                <a:srgbClr val="FF0000"/>
              </a:solidFill>
            </a:rPr>
            <a:t>địa</a:t>
          </a:r>
          <a:r>
            <a:rPr lang="en-US" sz="2400" kern="1200" dirty="0">
              <a:solidFill>
                <a:srgbClr val="FF0000"/>
              </a:solidFill>
            </a:rPr>
            <a:t> </a:t>
          </a:r>
          <a:r>
            <a:rPr lang="en-US" sz="2400" kern="1200" dirty="0" err="1">
              <a:solidFill>
                <a:srgbClr val="FF0000"/>
              </a:solidFill>
            </a:rPr>
            <a:t>bàn</a:t>
          </a:r>
          <a:r>
            <a:rPr lang="en-US" sz="2400" kern="1200" dirty="0">
              <a:solidFill>
                <a:srgbClr val="FF0000"/>
              </a:solidFill>
            </a:rPr>
            <a:t> </a:t>
          </a:r>
          <a:r>
            <a:rPr lang="en-US" sz="2400" kern="1200" dirty="0" err="1">
              <a:solidFill>
                <a:srgbClr val="FF0000"/>
              </a:solidFill>
            </a:rPr>
            <a:t>đó</a:t>
          </a:r>
          <a:r>
            <a:rPr lang="en-US" sz="2400" kern="1200" dirty="0">
              <a:solidFill>
                <a:srgbClr val="FF0000"/>
              </a:solidFill>
            </a:rPr>
            <a:t> </a:t>
          </a:r>
          <a:r>
            <a:rPr lang="en-US" sz="2400" kern="1200" dirty="0" err="1">
              <a:solidFill>
                <a:srgbClr val="FF0000"/>
              </a:solidFill>
            </a:rPr>
            <a:t>tồn</a:t>
          </a:r>
          <a:r>
            <a:rPr lang="en-US" sz="2400" kern="1200" dirty="0">
              <a:solidFill>
                <a:srgbClr val="FF0000"/>
              </a:solidFill>
            </a:rPr>
            <a:t> </a:t>
          </a:r>
          <a:r>
            <a:rPr lang="en-US" sz="2400" kern="1200" dirty="0" err="1">
              <a:solidFill>
                <a:srgbClr val="FF0000"/>
              </a:solidFill>
            </a:rPr>
            <a:t>tại</a:t>
          </a:r>
          <a:r>
            <a:rPr lang="en-US" sz="2400" kern="1200" dirty="0">
              <a:solidFill>
                <a:srgbClr val="FF0000"/>
              </a:solidFill>
            </a:rPr>
            <a:t> 12 </a:t>
          </a:r>
          <a:r>
            <a:rPr lang="en-US" sz="2400" kern="1200" dirty="0" err="1">
              <a:solidFill>
                <a:srgbClr val="FF0000"/>
              </a:solidFill>
            </a:rPr>
            <a:t>sứ</a:t>
          </a:r>
          <a:r>
            <a:rPr lang="en-US" sz="2400" kern="1200" dirty="0">
              <a:solidFill>
                <a:srgbClr val="FF0000"/>
              </a:solidFill>
            </a:rPr>
            <a:t> </a:t>
          </a:r>
          <a:r>
            <a:rPr lang="en-US" sz="2400" kern="1200" dirty="0" err="1">
              <a:solidFill>
                <a:srgbClr val="FF0000"/>
              </a:solidFill>
            </a:rPr>
            <a:t>quân</a:t>
          </a:r>
          <a:r>
            <a:rPr lang="en-US" sz="2400" kern="1200" dirty="0">
              <a:solidFill>
                <a:srgbClr val="FF0000"/>
              </a:solidFill>
            </a:rPr>
            <a:t> </a:t>
          </a:r>
          <a:r>
            <a:rPr lang="en-US" sz="2400" kern="1200" dirty="0" err="1">
              <a:solidFill>
                <a:srgbClr val="FF0000"/>
              </a:solidFill>
            </a:rPr>
            <a:t>cát</a:t>
          </a:r>
          <a:r>
            <a:rPr lang="en-US" sz="2400" kern="1200" dirty="0">
              <a:solidFill>
                <a:srgbClr val="FF0000"/>
              </a:solidFill>
            </a:rPr>
            <a:t> </a:t>
          </a:r>
          <a:r>
            <a:rPr lang="en-US" sz="2400" kern="1200" dirty="0" err="1">
              <a:solidFill>
                <a:srgbClr val="FF0000"/>
              </a:solidFill>
            </a:rPr>
            <a:t>cứ</a:t>
          </a:r>
          <a:r>
            <a:rPr lang="en-US" sz="2400" kern="1200" dirty="0">
              <a:solidFill>
                <a:srgbClr val="FF0000"/>
              </a:solidFill>
            </a:rPr>
            <a:t>.</a:t>
          </a:r>
        </a:p>
      </dsp:txBody>
      <dsp:txXfrm>
        <a:off x="3526271" y="2860741"/>
        <a:ext cx="3205577" cy="2517873"/>
      </dsp:txXfrm>
    </dsp:sp>
    <dsp:sp modelId="{FC4990AC-25E1-4CC8-AAC0-1835CCB80500}">
      <dsp:nvSpPr>
        <dsp:cNvPr id="0" name=""/>
        <dsp:cNvSpPr/>
      </dsp:nvSpPr>
      <dsp:spPr>
        <a:xfrm>
          <a:off x="7054560" y="678226"/>
          <a:ext cx="3205577" cy="2208643"/>
        </a:xfrm>
        <a:prstGeom prst="roundRect">
          <a:avLst/>
        </a:prstGeom>
        <a:blipFill rotWithShape="1">
          <a:blip xmlns:r="http://schemas.openxmlformats.org/officeDocument/2006/relationships" r:embed="rId3"/>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A6F298-2CB9-42D8-BE16-7EF56F509AF1}">
      <dsp:nvSpPr>
        <dsp:cNvPr id="0" name=""/>
        <dsp:cNvSpPr/>
      </dsp:nvSpPr>
      <dsp:spPr>
        <a:xfrm>
          <a:off x="7052541" y="2860741"/>
          <a:ext cx="3205577" cy="2517873"/>
        </a:xfrm>
        <a:prstGeom prst="rect">
          <a:avLst/>
        </a:prstGeom>
        <a:noFill/>
        <a:ln w="19050">
          <a:solidFill>
            <a:srgbClr val="0070C0"/>
          </a:solid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0" numCol="1" spcCol="1270" anchor="t" anchorCtr="0">
          <a:noAutofit/>
        </a:bodyPr>
        <a:lstStyle/>
        <a:p>
          <a:pPr marL="0" lvl="0" indent="0" algn="just" defTabSz="1066800">
            <a:lnSpc>
              <a:spcPct val="90000"/>
            </a:lnSpc>
            <a:spcBef>
              <a:spcPct val="0"/>
            </a:spcBef>
            <a:spcAft>
              <a:spcPct val="35000"/>
            </a:spcAft>
            <a:buNone/>
          </a:pPr>
          <a:r>
            <a:rPr lang="en-US" sz="2400" kern="1200" dirty="0" err="1">
              <a:solidFill>
                <a:srgbClr val="FF0000"/>
              </a:solidFill>
            </a:rPr>
            <a:t>Đinh</a:t>
          </a:r>
          <a:r>
            <a:rPr lang="en-US" sz="2400" kern="1200" dirty="0">
              <a:solidFill>
                <a:srgbClr val="FF0000"/>
              </a:solidFill>
            </a:rPr>
            <a:t> </a:t>
          </a:r>
          <a:r>
            <a:rPr lang="en-US" sz="2400" kern="1200" dirty="0" err="1">
              <a:solidFill>
                <a:srgbClr val="FF0000"/>
              </a:solidFill>
            </a:rPr>
            <a:t>Bộ</a:t>
          </a:r>
          <a:r>
            <a:rPr lang="en-US" sz="2400" kern="1200" dirty="0">
              <a:solidFill>
                <a:srgbClr val="FF0000"/>
              </a:solidFill>
            </a:rPr>
            <a:t> </a:t>
          </a:r>
          <a:r>
            <a:rPr lang="en-US" sz="2400" kern="1200" dirty="0" err="1">
              <a:solidFill>
                <a:srgbClr val="FF0000"/>
              </a:solidFill>
            </a:rPr>
            <a:t>Lĩnh</a:t>
          </a:r>
          <a:r>
            <a:rPr lang="en-US" sz="2400" kern="1200" dirty="0">
              <a:solidFill>
                <a:srgbClr val="FF0000"/>
              </a:solidFill>
            </a:rPr>
            <a:t> </a:t>
          </a:r>
          <a:r>
            <a:rPr lang="en-US" sz="2400" kern="1200" dirty="0" err="1">
              <a:solidFill>
                <a:srgbClr val="FF0000"/>
              </a:solidFill>
            </a:rPr>
            <a:t>là</a:t>
          </a:r>
          <a:r>
            <a:rPr lang="en-US" sz="2400" kern="1200" dirty="0">
              <a:solidFill>
                <a:srgbClr val="FF0000"/>
              </a:solidFill>
            </a:rPr>
            <a:t> </a:t>
          </a:r>
          <a:r>
            <a:rPr lang="en-US" sz="2400" kern="1200" dirty="0" err="1">
              <a:solidFill>
                <a:srgbClr val="FF0000"/>
              </a:solidFill>
            </a:rPr>
            <a:t>một</a:t>
          </a:r>
          <a:r>
            <a:rPr lang="en-US" sz="2400" kern="1200" dirty="0">
              <a:solidFill>
                <a:srgbClr val="FF0000"/>
              </a:solidFill>
            </a:rPr>
            <a:t> </a:t>
          </a:r>
          <a:r>
            <a:rPr lang="en-US" sz="2400" kern="1200" dirty="0" err="1">
              <a:solidFill>
                <a:srgbClr val="FF0000"/>
              </a:solidFill>
            </a:rPr>
            <a:t>vị</a:t>
          </a:r>
          <a:r>
            <a:rPr lang="en-US" sz="2400" kern="1200" dirty="0">
              <a:solidFill>
                <a:srgbClr val="FF0000"/>
              </a:solidFill>
            </a:rPr>
            <a:t> </a:t>
          </a:r>
          <a:r>
            <a:rPr lang="en-US" sz="2400" kern="1200" dirty="0" err="1">
              <a:solidFill>
                <a:srgbClr val="FF0000"/>
              </a:solidFill>
            </a:rPr>
            <a:t>tướng</a:t>
          </a:r>
          <a:r>
            <a:rPr lang="en-US" sz="2400" kern="1200" dirty="0">
              <a:solidFill>
                <a:srgbClr val="FF0000"/>
              </a:solidFill>
            </a:rPr>
            <a:t> </a:t>
          </a:r>
          <a:r>
            <a:rPr lang="en-US" sz="2400" kern="1200" dirty="0" err="1">
              <a:solidFill>
                <a:srgbClr val="FF0000"/>
              </a:solidFill>
            </a:rPr>
            <a:t>có</a:t>
          </a:r>
          <a:r>
            <a:rPr lang="en-US" sz="2400" kern="1200" dirty="0">
              <a:solidFill>
                <a:srgbClr val="FF0000"/>
              </a:solidFill>
            </a:rPr>
            <a:t> </a:t>
          </a:r>
          <a:r>
            <a:rPr lang="en-US" sz="2400" kern="1200" dirty="0" err="1">
              <a:solidFill>
                <a:srgbClr val="FF0000"/>
              </a:solidFill>
            </a:rPr>
            <a:t>tài</a:t>
          </a:r>
          <a:r>
            <a:rPr lang="en-US" sz="2400" kern="1200" dirty="0">
              <a:solidFill>
                <a:srgbClr val="FF0000"/>
              </a:solidFill>
            </a:rPr>
            <a:t>, </a:t>
          </a:r>
          <a:r>
            <a:rPr lang="en-US" sz="2400" kern="1200" dirty="0" err="1">
              <a:solidFill>
                <a:srgbClr val="FF0000"/>
              </a:solidFill>
            </a:rPr>
            <a:t>lần</a:t>
          </a:r>
          <a:r>
            <a:rPr lang="en-US" sz="2400" kern="1200" dirty="0">
              <a:solidFill>
                <a:srgbClr val="FF0000"/>
              </a:solidFill>
            </a:rPr>
            <a:t> </a:t>
          </a:r>
          <a:r>
            <a:rPr lang="en-US" sz="2400" kern="1200" dirty="0" err="1">
              <a:solidFill>
                <a:srgbClr val="FF0000"/>
              </a:solidFill>
            </a:rPr>
            <a:t>lượt</a:t>
          </a:r>
          <a:r>
            <a:rPr lang="en-US" sz="2400" kern="1200" dirty="0">
              <a:solidFill>
                <a:srgbClr val="FF0000"/>
              </a:solidFill>
            </a:rPr>
            <a:t> </a:t>
          </a:r>
          <a:r>
            <a:rPr lang="en-US" sz="2400" kern="1200" dirty="0" err="1">
              <a:solidFill>
                <a:srgbClr val="FF0000"/>
              </a:solidFill>
            </a:rPr>
            <a:t>dẹp</a:t>
          </a:r>
          <a:r>
            <a:rPr lang="en-US" sz="2400" kern="1200" dirty="0">
              <a:solidFill>
                <a:srgbClr val="FF0000"/>
              </a:solidFill>
            </a:rPr>
            <a:t> </a:t>
          </a:r>
          <a:r>
            <a:rPr lang="en-US" sz="2400" kern="1200" dirty="0" err="1">
              <a:solidFill>
                <a:srgbClr val="FF0000"/>
              </a:solidFill>
            </a:rPr>
            <a:t>yên</a:t>
          </a:r>
          <a:r>
            <a:rPr lang="en-US" sz="2400" kern="1200" dirty="0">
              <a:solidFill>
                <a:srgbClr val="FF0000"/>
              </a:solidFill>
            </a:rPr>
            <a:t> </a:t>
          </a:r>
          <a:r>
            <a:rPr lang="en-US" sz="2400" kern="1200" dirty="0" err="1">
              <a:solidFill>
                <a:srgbClr val="FF0000"/>
              </a:solidFill>
            </a:rPr>
            <a:t>các</a:t>
          </a:r>
          <a:r>
            <a:rPr lang="en-US" sz="2400" kern="1200" dirty="0">
              <a:solidFill>
                <a:srgbClr val="FF0000"/>
              </a:solidFill>
            </a:rPr>
            <a:t> </a:t>
          </a:r>
          <a:r>
            <a:rPr lang="en-US" sz="2400" kern="1200" dirty="0" err="1">
              <a:solidFill>
                <a:srgbClr val="FF0000"/>
              </a:solidFill>
            </a:rPr>
            <a:t>thế</a:t>
          </a:r>
          <a:r>
            <a:rPr lang="en-US" sz="2400" kern="1200" dirty="0">
              <a:solidFill>
                <a:srgbClr val="FF0000"/>
              </a:solidFill>
            </a:rPr>
            <a:t> </a:t>
          </a:r>
          <a:r>
            <a:rPr lang="en-US" sz="2400" kern="1200" dirty="0" err="1">
              <a:solidFill>
                <a:srgbClr val="FF0000"/>
              </a:solidFill>
            </a:rPr>
            <a:t>lực</a:t>
          </a:r>
          <a:r>
            <a:rPr lang="en-US" sz="2400" kern="1200" dirty="0">
              <a:solidFill>
                <a:srgbClr val="FF0000"/>
              </a:solidFill>
            </a:rPr>
            <a:t> </a:t>
          </a:r>
          <a:r>
            <a:rPr lang="en-US" sz="2400" kern="1200" dirty="0" err="1">
              <a:solidFill>
                <a:srgbClr val="FF0000"/>
              </a:solidFill>
            </a:rPr>
            <a:t>cát</a:t>
          </a:r>
          <a:r>
            <a:rPr lang="en-US" sz="2400" kern="1200" dirty="0">
              <a:solidFill>
                <a:srgbClr val="FF0000"/>
              </a:solidFill>
            </a:rPr>
            <a:t> </a:t>
          </a:r>
          <a:r>
            <a:rPr lang="en-US" sz="2400" kern="1200" dirty="0" err="1">
              <a:solidFill>
                <a:srgbClr val="FF0000"/>
              </a:solidFill>
            </a:rPr>
            <a:t>cứ</a:t>
          </a:r>
          <a:endParaRPr lang="en-US" sz="2400" kern="1200" dirty="0">
            <a:solidFill>
              <a:srgbClr val="FF0000"/>
            </a:solidFill>
          </a:endParaRPr>
        </a:p>
      </dsp:txBody>
      <dsp:txXfrm>
        <a:off x="7052541" y="2860741"/>
        <a:ext cx="3205577" cy="251787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EF639-D3E6-4340-BE5C-CC0A01D24132}">
      <dsp:nvSpPr>
        <dsp:cNvPr id="0" name=""/>
        <dsp:cNvSpPr/>
      </dsp:nvSpPr>
      <dsp:spPr>
        <a:xfrm>
          <a:off x="0" y="0"/>
          <a:ext cx="6355556" cy="1967230"/>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Năm</a:t>
          </a:r>
          <a:r>
            <a:rPr lang="en-US" sz="2800" kern="1200" dirty="0"/>
            <a:t> 968, </a:t>
          </a:r>
          <a:r>
            <a:rPr lang="en-US" sz="2800" kern="1200" dirty="0" err="1"/>
            <a:t>Đinh</a:t>
          </a:r>
          <a:r>
            <a:rPr lang="en-US" sz="2800" kern="1200" dirty="0"/>
            <a:t> </a:t>
          </a:r>
          <a:r>
            <a:rPr lang="en-US" sz="2800" kern="1200" dirty="0" err="1"/>
            <a:t>Bộ</a:t>
          </a:r>
          <a:r>
            <a:rPr lang="en-US" sz="2800" kern="1200" dirty="0"/>
            <a:t> </a:t>
          </a:r>
          <a:r>
            <a:rPr lang="en-US" sz="2800" kern="1200" dirty="0" err="1"/>
            <a:t>Lĩnh</a:t>
          </a:r>
          <a:r>
            <a:rPr lang="en-US" sz="2800" kern="1200" dirty="0"/>
            <a:t> </a:t>
          </a:r>
          <a:r>
            <a:rPr lang="en-US" sz="2800" kern="1200" dirty="0" err="1"/>
            <a:t>tự</a:t>
          </a:r>
          <a:r>
            <a:rPr lang="en-US" sz="2800" kern="1200" dirty="0"/>
            <a:t> </a:t>
          </a:r>
          <a:r>
            <a:rPr lang="en-US" sz="2800" kern="1200" dirty="0" err="1"/>
            <a:t>xưng</a:t>
          </a:r>
          <a:r>
            <a:rPr lang="en-US" sz="2800" kern="1200" dirty="0"/>
            <a:t> </a:t>
          </a:r>
          <a:r>
            <a:rPr lang="en-US" sz="2800" kern="1200" dirty="0" err="1"/>
            <a:t>Hoàng</a:t>
          </a:r>
          <a:r>
            <a:rPr lang="en-US" sz="2800" kern="1200" dirty="0"/>
            <a:t> </a:t>
          </a:r>
          <a:r>
            <a:rPr lang="en-US" sz="2800" kern="1200" dirty="0" err="1"/>
            <a:t>đế</a:t>
          </a:r>
          <a:r>
            <a:rPr lang="en-US" sz="2800" kern="1200" dirty="0"/>
            <a:t>, </a:t>
          </a:r>
          <a:r>
            <a:rPr lang="en-US" sz="2800" kern="1200" dirty="0" err="1"/>
            <a:t>đóng</a:t>
          </a:r>
          <a:r>
            <a:rPr lang="en-US" sz="2800" kern="1200" dirty="0"/>
            <a:t> </a:t>
          </a:r>
          <a:r>
            <a:rPr lang="en-US" sz="2800" kern="1200" dirty="0" err="1"/>
            <a:t>đô</a:t>
          </a:r>
          <a:r>
            <a:rPr lang="en-US" sz="2800" kern="1200" dirty="0"/>
            <a:t> ở </a:t>
          </a:r>
          <a:r>
            <a:rPr lang="en-US" sz="2800" kern="1200" dirty="0" err="1"/>
            <a:t>Hoa</a:t>
          </a:r>
          <a:r>
            <a:rPr lang="en-US" sz="2800" kern="1200" dirty="0"/>
            <a:t> </a:t>
          </a:r>
          <a:r>
            <a:rPr lang="en-US" sz="2800" kern="1200" dirty="0" err="1"/>
            <a:t>Lư</a:t>
          </a:r>
          <a:r>
            <a:rPr lang="en-US" sz="2800" kern="1200" dirty="0"/>
            <a:t> (</a:t>
          </a:r>
          <a:r>
            <a:rPr lang="en-US" sz="2800" kern="1200" dirty="0" err="1"/>
            <a:t>Ninh</a:t>
          </a:r>
          <a:r>
            <a:rPr lang="en-US" sz="2800" kern="1200" dirty="0"/>
            <a:t> </a:t>
          </a:r>
          <a:r>
            <a:rPr lang="en-US" sz="2800" kern="1200" dirty="0" err="1"/>
            <a:t>Bình</a:t>
          </a:r>
          <a:r>
            <a:rPr lang="en-US" sz="2800" kern="1200" dirty="0"/>
            <a:t>), </a:t>
          </a:r>
          <a:r>
            <a:rPr lang="en-US" sz="2800" kern="1200" dirty="0" err="1"/>
            <a:t>lập</a:t>
          </a:r>
          <a:r>
            <a:rPr lang="en-US" sz="2800" kern="1200" dirty="0"/>
            <a:t> ra </a:t>
          </a:r>
          <a:r>
            <a:rPr lang="en-US" sz="2800" kern="1200" dirty="0" err="1"/>
            <a:t>nhà</a:t>
          </a:r>
          <a:r>
            <a:rPr lang="en-US" sz="2800" kern="1200" dirty="0"/>
            <a:t> </a:t>
          </a:r>
          <a:r>
            <a:rPr lang="en-US" sz="2800" kern="1200" dirty="0" err="1"/>
            <a:t>Đinh</a:t>
          </a:r>
          <a:r>
            <a:rPr lang="en-US" sz="2800" kern="1200" dirty="0"/>
            <a:t>.</a:t>
          </a:r>
        </a:p>
      </dsp:txBody>
      <dsp:txXfrm>
        <a:off x="57618" y="57618"/>
        <a:ext cx="4232761" cy="1851994"/>
      </dsp:txXfrm>
    </dsp:sp>
    <dsp:sp modelId="{1C2F19F5-A436-4FFC-BCF4-33E59B9BC75E}">
      <dsp:nvSpPr>
        <dsp:cNvPr id="0" name=""/>
        <dsp:cNvSpPr/>
      </dsp:nvSpPr>
      <dsp:spPr>
        <a:xfrm>
          <a:off x="560784" y="2295101"/>
          <a:ext cx="6355556" cy="1967230"/>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Năm</a:t>
          </a:r>
          <a:r>
            <a:rPr lang="en-US" sz="2800" kern="1200" dirty="0"/>
            <a:t> 979, </a:t>
          </a:r>
          <a:r>
            <a:rPr lang="en-US" sz="2800" kern="1200" dirty="0" err="1"/>
            <a:t>nội</a:t>
          </a:r>
          <a:r>
            <a:rPr lang="en-US" sz="2800" kern="1200" dirty="0"/>
            <a:t> </a:t>
          </a:r>
          <a:r>
            <a:rPr lang="en-US" sz="2800" kern="1200" dirty="0" err="1"/>
            <a:t>bộ</a:t>
          </a:r>
          <a:r>
            <a:rPr lang="en-US" sz="2800" kern="1200" dirty="0"/>
            <a:t> </a:t>
          </a:r>
          <a:r>
            <a:rPr lang="en-US" sz="2800" kern="1200" dirty="0" err="1"/>
            <a:t>triều</a:t>
          </a:r>
          <a:r>
            <a:rPr lang="en-US" sz="2800" kern="1200" dirty="0"/>
            <a:t> </a:t>
          </a:r>
          <a:r>
            <a:rPr lang="en-US" sz="2800" kern="1200" dirty="0" err="1"/>
            <a:t>Đinh</a:t>
          </a:r>
          <a:r>
            <a:rPr lang="en-US" sz="2800" kern="1200" dirty="0"/>
            <a:t> </a:t>
          </a:r>
          <a:r>
            <a:rPr lang="en-US" sz="2800" kern="1200" dirty="0" err="1"/>
            <a:t>lục</a:t>
          </a:r>
          <a:r>
            <a:rPr lang="en-US" sz="2800" kern="1200" dirty="0"/>
            <a:t> </a:t>
          </a:r>
          <a:r>
            <a:rPr lang="en-US" sz="2800" kern="1200" dirty="0" err="1"/>
            <a:t>đục</a:t>
          </a:r>
          <a:r>
            <a:rPr lang="en-US" sz="2800" kern="1200" dirty="0"/>
            <a:t>. </a:t>
          </a:r>
          <a:r>
            <a:rPr lang="en-US" sz="2800" kern="1200" dirty="0" err="1"/>
            <a:t>Đinh</a:t>
          </a:r>
          <a:r>
            <a:rPr lang="en-US" sz="2800" kern="1200" dirty="0"/>
            <a:t> </a:t>
          </a:r>
          <a:r>
            <a:rPr lang="en-US" sz="2800" kern="1200" dirty="0" err="1"/>
            <a:t>Tiên</a:t>
          </a:r>
          <a:r>
            <a:rPr lang="en-US" sz="2800" kern="1200" dirty="0"/>
            <a:t> </a:t>
          </a:r>
          <a:r>
            <a:rPr lang="en-US" sz="2800" kern="1200" dirty="0" err="1"/>
            <a:t>Hoàng</a:t>
          </a:r>
          <a:r>
            <a:rPr lang="en-US" sz="2800" kern="1200" dirty="0"/>
            <a:t> </a:t>
          </a:r>
          <a:r>
            <a:rPr lang="en-US" sz="2800" kern="1200" dirty="0" err="1"/>
            <a:t>và</a:t>
          </a:r>
          <a:r>
            <a:rPr lang="en-US" sz="2800" kern="1200" dirty="0"/>
            <a:t> con </a:t>
          </a:r>
          <a:r>
            <a:rPr lang="en-US" sz="2800" kern="1200" dirty="0" err="1"/>
            <a:t>trưởng</a:t>
          </a:r>
          <a:r>
            <a:rPr lang="en-US" sz="2800" kern="1200" dirty="0"/>
            <a:t> </a:t>
          </a:r>
          <a:r>
            <a:rPr lang="en-US" sz="2800" kern="1200" dirty="0" err="1"/>
            <a:t>Đinh</a:t>
          </a:r>
          <a:r>
            <a:rPr lang="en-US" sz="2800" kern="1200" dirty="0"/>
            <a:t> </a:t>
          </a:r>
          <a:r>
            <a:rPr lang="en-US" sz="2800" kern="1200" dirty="0" err="1"/>
            <a:t>Liễn</a:t>
          </a:r>
          <a:r>
            <a:rPr lang="en-US" sz="2800" kern="1200" dirty="0"/>
            <a:t> </a:t>
          </a:r>
          <a:r>
            <a:rPr lang="en-US" sz="2800" kern="1200" dirty="0" err="1"/>
            <a:t>bị</a:t>
          </a:r>
          <a:r>
            <a:rPr lang="en-US" sz="2800" kern="1200" dirty="0"/>
            <a:t> </a:t>
          </a:r>
          <a:r>
            <a:rPr lang="en-US" sz="2800" kern="1200" dirty="0" err="1"/>
            <a:t>sát</a:t>
          </a:r>
          <a:r>
            <a:rPr lang="en-US" sz="2800" kern="1200" dirty="0"/>
            <a:t> </a:t>
          </a:r>
          <a:r>
            <a:rPr lang="en-US" sz="2800" kern="1200" dirty="0" err="1"/>
            <a:t>hại</a:t>
          </a:r>
          <a:endParaRPr lang="en-US" sz="2800" kern="1200" dirty="0"/>
        </a:p>
      </dsp:txBody>
      <dsp:txXfrm>
        <a:off x="618402" y="2352719"/>
        <a:ext cx="4400836" cy="1851994"/>
      </dsp:txXfrm>
    </dsp:sp>
    <dsp:sp modelId="{1C31FFF8-6CB1-4FF4-AE49-3D0905B15D74}">
      <dsp:nvSpPr>
        <dsp:cNvPr id="0" name=""/>
        <dsp:cNvSpPr/>
      </dsp:nvSpPr>
      <dsp:spPr>
        <a:xfrm>
          <a:off x="1121568" y="4590203"/>
          <a:ext cx="6355556" cy="196723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Năm</a:t>
          </a:r>
          <a:r>
            <a:rPr lang="en-US" sz="2800" kern="1200" dirty="0"/>
            <a:t> 980, </a:t>
          </a:r>
          <a:r>
            <a:rPr lang="en-US" sz="2800" kern="1200" dirty="0" err="1"/>
            <a:t>trước</a:t>
          </a:r>
          <a:r>
            <a:rPr lang="en-US" sz="2800" kern="1200" dirty="0"/>
            <a:t> </a:t>
          </a:r>
          <a:r>
            <a:rPr lang="en-US" sz="2800" kern="1200" dirty="0" err="1"/>
            <a:t>sự</a:t>
          </a:r>
          <a:r>
            <a:rPr lang="en-US" sz="2800" kern="1200" dirty="0"/>
            <a:t> </a:t>
          </a:r>
          <a:r>
            <a:rPr lang="en-US" sz="2800" kern="1200" dirty="0" err="1"/>
            <a:t>đe</a:t>
          </a:r>
          <a:r>
            <a:rPr lang="en-US" sz="2800" kern="1200" dirty="0"/>
            <a:t> </a:t>
          </a:r>
          <a:r>
            <a:rPr lang="en-US" sz="2800" kern="1200" dirty="0" err="1"/>
            <a:t>dọa</a:t>
          </a:r>
          <a:r>
            <a:rPr lang="en-US" sz="2800" kern="1200" dirty="0"/>
            <a:t> </a:t>
          </a:r>
          <a:r>
            <a:rPr lang="en-US" sz="2800" kern="1200" dirty="0" err="1"/>
            <a:t>nhà</a:t>
          </a:r>
          <a:r>
            <a:rPr lang="en-US" sz="2800" kern="1200" dirty="0"/>
            <a:t> </a:t>
          </a:r>
          <a:r>
            <a:rPr lang="en-US" sz="2800" kern="1200" dirty="0" err="1"/>
            <a:t>Tống</a:t>
          </a:r>
          <a:r>
            <a:rPr lang="en-US" sz="2800" kern="1200" dirty="0"/>
            <a:t>, </a:t>
          </a:r>
          <a:r>
            <a:rPr lang="en-US" sz="2800" kern="1200" dirty="0" err="1"/>
            <a:t>được</a:t>
          </a:r>
          <a:r>
            <a:rPr lang="en-US" sz="2800" kern="1200" dirty="0"/>
            <a:t> </a:t>
          </a:r>
          <a:r>
            <a:rPr lang="en-US" sz="2800" kern="1200" dirty="0" err="1"/>
            <a:t>sự</a:t>
          </a:r>
          <a:r>
            <a:rPr lang="en-US" sz="2800" kern="1200" dirty="0"/>
            <a:t> </a:t>
          </a:r>
          <a:r>
            <a:rPr lang="en-US" sz="2800" kern="1200" dirty="0" err="1"/>
            <a:t>ủng</a:t>
          </a:r>
          <a:r>
            <a:rPr lang="en-US" sz="2800" kern="1200" dirty="0"/>
            <a:t> </a:t>
          </a:r>
          <a:r>
            <a:rPr lang="en-US" sz="2800" kern="1200" dirty="0" err="1"/>
            <a:t>hộ</a:t>
          </a:r>
          <a:r>
            <a:rPr lang="en-US" sz="2800" kern="1200" dirty="0"/>
            <a:t> </a:t>
          </a:r>
          <a:r>
            <a:rPr lang="en-US" sz="2800" kern="1200" dirty="0" err="1"/>
            <a:t>và</a:t>
          </a:r>
          <a:r>
            <a:rPr lang="en-US" sz="2800" kern="1200" dirty="0"/>
            <a:t> </a:t>
          </a:r>
          <a:r>
            <a:rPr lang="en-US" sz="2800" kern="1200" dirty="0" err="1"/>
            <a:t>suy</a:t>
          </a:r>
          <a:r>
            <a:rPr lang="en-US" sz="2800" kern="1200" dirty="0"/>
            <a:t> </a:t>
          </a:r>
          <a:r>
            <a:rPr lang="en-US" sz="2800" kern="1200" dirty="0" err="1"/>
            <a:t>tôn</a:t>
          </a:r>
          <a:r>
            <a:rPr lang="en-US" sz="2800" kern="1200" dirty="0"/>
            <a:t> </a:t>
          </a:r>
          <a:r>
            <a:rPr lang="en-US" sz="2800" kern="1200" dirty="0" err="1"/>
            <a:t>của</a:t>
          </a:r>
          <a:r>
            <a:rPr lang="en-US" sz="2800" kern="1200" dirty="0"/>
            <a:t> </a:t>
          </a:r>
          <a:r>
            <a:rPr lang="en-US" sz="2800" kern="1200" dirty="0" err="1"/>
            <a:t>Thái</a:t>
          </a:r>
          <a:r>
            <a:rPr lang="en-US" sz="2800" kern="1200" dirty="0"/>
            <a:t> </a:t>
          </a:r>
          <a:r>
            <a:rPr lang="en-US" sz="2800" kern="1200" dirty="0" err="1"/>
            <a:t>hậu</a:t>
          </a:r>
          <a:r>
            <a:rPr lang="en-US" sz="2800" kern="1200" dirty="0"/>
            <a:t> </a:t>
          </a:r>
          <a:r>
            <a:rPr lang="en-US" sz="2800" kern="1200" dirty="0" err="1"/>
            <a:t>Dương</a:t>
          </a:r>
          <a:r>
            <a:rPr lang="en-US" sz="2800" kern="1200" dirty="0"/>
            <a:t> </a:t>
          </a:r>
          <a:r>
            <a:rPr lang="en-US" sz="2800" kern="1200" dirty="0" err="1"/>
            <a:t>Vân</a:t>
          </a:r>
          <a:r>
            <a:rPr lang="en-US" sz="2800" kern="1200" dirty="0"/>
            <a:t> Nga, Lê </a:t>
          </a:r>
          <a:r>
            <a:rPr lang="en-US" sz="2800" kern="1200" dirty="0" err="1"/>
            <a:t>Hoàn</a:t>
          </a:r>
          <a:r>
            <a:rPr lang="en-US" sz="2800" kern="1200" dirty="0"/>
            <a:t> </a:t>
          </a:r>
          <a:r>
            <a:rPr lang="en-US" sz="2800" kern="1200" dirty="0" err="1"/>
            <a:t>lên</a:t>
          </a:r>
          <a:r>
            <a:rPr lang="en-US" sz="2800" kern="1200" dirty="0"/>
            <a:t> </a:t>
          </a:r>
          <a:r>
            <a:rPr lang="en-US" sz="2800" kern="1200" dirty="0" err="1"/>
            <a:t>ngôi</a:t>
          </a:r>
          <a:r>
            <a:rPr lang="en-US" sz="2800" kern="1200" dirty="0"/>
            <a:t> </a:t>
          </a:r>
          <a:r>
            <a:rPr lang="en-US" sz="2800" kern="1200" dirty="0" err="1"/>
            <a:t>hoàng</a:t>
          </a:r>
          <a:r>
            <a:rPr lang="en-US" sz="2800" kern="1200" dirty="0"/>
            <a:t> </a:t>
          </a:r>
          <a:r>
            <a:rPr lang="en-US" sz="2800" kern="1200" dirty="0" err="1"/>
            <a:t>đế</a:t>
          </a:r>
          <a:r>
            <a:rPr lang="en-US" sz="2800" kern="1200" dirty="0"/>
            <a:t> </a:t>
          </a:r>
          <a:r>
            <a:rPr lang="en-US" sz="2800" kern="1200" dirty="0" err="1"/>
            <a:t>lập</a:t>
          </a:r>
          <a:r>
            <a:rPr lang="en-US" sz="2800" kern="1200" dirty="0"/>
            <a:t> ra </a:t>
          </a:r>
          <a:r>
            <a:rPr lang="en-US" sz="2800" kern="1200" dirty="0" err="1"/>
            <a:t>triều</a:t>
          </a:r>
          <a:r>
            <a:rPr lang="en-US" sz="2800" kern="1200" dirty="0"/>
            <a:t> </a:t>
          </a:r>
          <a:r>
            <a:rPr lang="en-US" sz="2800" kern="1200" dirty="0" err="1"/>
            <a:t>Tiền</a:t>
          </a:r>
          <a:r>
            <a:rPr lang="en-US" sz="2800" kern="1200" dirty="0"/>
            <a:t> Lê</a:t>
          </a:r>
        </a:p>
      </dsp:txBody>
      <dsp:txXfrm>
        <a:off x="1179186" y="4647821"/>
        <a:ext cx="4400836" cy="1851994"/>
      </dsp:txXfrm>
    </dsp:sp>
    <dsp:sp modelId="{21C7CC23-157D-447E-9C70-CC9978A62F27}">
      <dsp:nvSpPr>
        <dsp:cNvPr id="0" name=""/>
        <dsp:cNvSpPr/>
      </dsp:nvSpPr>
      <dsp:spPr>
        <a:xfrm>
          <a:off x="5076856" y="1491816"/>
          <a:ext cx="1278699" cy="1278699"/>
        </a:xfrm>
        <a:prstGeom prst="downArrow">
          <a:avLst>
            <a:gd name="adj1" fmla="val 55000"/>
            <a:gd name="adj2" fmla="val 45000"/>
          </a:avLst>
        </a:prstGeom>
        <a:solidFill>
          <a:srgbClr val="FF0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364563" y="1491816"/>
        <a:ext cx="703285" cy="962221"/>
      </dsp:txXfrm>
    </dsp:sp>
    <dsp:sp modelId="{96A248C4-BF37-418C-8150-E401618811B5}">
      <dsp:nvSpPr>
        <dsp:cNvPr id="0" name=""/>
        <dsp:cNvSpPr/>
      </dsp:nvSpPr>
      <dsp:spPr>
        <a:xfrm>
          <a:off x="5637640" y="3773803"/>
          <a:ext cx="1278699" cy="1278699"/>
        </a:xfrm>
        <a:prstGeom prst="downArrow">
          <a:avLst>
            <a:gd name="adj1" fmla="val 55000"/>
            <a:gd name="adj2" fmla="val 45000"/>
          </a:avLst>
        </a:prstGeom>
        <a:solidFill>
          <a:srgbClr val="FF0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925347" y="3773803"/>
        <a:ext cx="703285" cy="96222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77571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kern="1200" dirty="0"/>
            <a:t>1.3. </a:t>
          </a:r>
          <a:r>
            <a:rPr lang="en-US" sz="3200" b="1" i="1" kern="1200" dirty="0" err="1"/>
            <a:t>Kháng</a:t>
          </a:r>
          <a:r>
            <a:rPr lang="en-US" sz="3200" b="1" i="1" kern="1200" dirty="0"/>
            <a:t> </a:t>
          </a:r>
          <a:r>
            <a:rPr lang="en-US" sz="3200" b="1" i="1" kern="1200" dirty="0" err="1"/>
            <a:t>chiến</a:t>
          </a:r>
          <a:r>
            <a:rPr lang="en-US" sz="3200" b="1" i="1" kern="1200" dirty="0"/>
            <a:t> </a:t>
          </a:r>
          <a:r>
            <a:rPr lang="en-US" sz="3200" b="1" i="1" kern="1200" dirty="0" err="1"/>
            <a:t>chống</a:t>
          </a:r>
          <a:r>
            <a:rPr lang="en-US" sz="3200" b="1" i="1" kern="1200" dirty="0"/>
            <a:t> </a:t>
          </a:r>
          <a:r>
            <a:rPr lang="en-US" sz="3200" b="1" i="1" kern="1200" dirty="0" err="1"/>
            <a:t>Tống</a:t>
          </a:r>
          <a:endParaRPr lang="en-US" sz="3200" b="1" kern="1200" dirty="0"/>
        </a:p>
      </dsp:txBody>
      <dsp:txXfrm>
        <a:off x="37867" y="37867"/>
        <a:ext cx="10084266" cy="699976"/>
      </dsp:txXfrm>
    </dsp:sp>
    <dsp:sp modelId="{573ECD42-5195-4F46-A618-C26C1C44C6A8}">
      <dsp:nvSpPr>
        <dsp:cNvPr id="0" name=""/>
        <dsp:cNvSpPr/>
      </dsp:nvSpPr>
      <dsp:spPr>
        <a:xfrm>
          <a:off x="0" y="777726"/>
          <a:ext cx="10160000" cy="215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l" defTabSz="1422400">
            <a:lnSpc>
              <a:spcPct val="90000"/>
            </a:lnSpc>
            <a:spcBef>
              <a:spcPct val="0"/>
            </a:spcBef>
            <a:spcAft>
              <a:spcPct val="20000"/>
            </a:spcAft>
            <a:buChar char="•"/>
          </a:pPr>
          <a:endParaRPr lang="en-US" sz="3200" kern="1200" dirty="0">
            <a:solidFill>
              <a:srgbClr val="FF0000"/>
            </a:solidFill>
          </a:endParaRPr>
        </a:p>
      </dsp:txBody>
      <dsp:txXfrm>
        <a:off x="0" y="777726"/>
        <a:ext cx="10160000" cy="2152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702380" y="3192"/>
          <a:ext cx="10511013" cy="1247432"/>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083"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Năm</a:t>
          </a:r>
          <a:r>
            <a:rPr lang="en-US" sz="2800" kern="1200" dirty="0"/>
            <a:t> 981, </a:t>
          </a:r>
          <a:r>
            <a:rPr lang="en-US" sz="2800" kern="1200" dirty="0" err="1"/>
            <a:t>quân</a:t>
          </a:r>
          <a:r>
            <a:rPr lang="en-US" sz="2800" kern="1200" dirty="0"/>
            <a:t> </a:t>
          </a:r>
          <a:r>
            <a:rPr lang="en-US" sz="2800" kern="1200" dirty="0" err="1"/>
            <a:t>Tống</a:t>
          </a:r>
          <a:r>
            <a:rPr lang="en-US" sz="2800" kern="1200" dirty="0"/>
            <a:t> chia </a:t>
          </a:r>
          <a:r>
            <a:rPr lang="en-US" sz="2800" kern="1200" dirty="0" err="1"/>
            <a:t>làm</a:t>
          </a:r>
          <a:r>
            <a:rPr lang="en-US" sz="2800" kern="1200" dirty="0"/>
            <a:t> 2 </a:t>
          </a:r>
          <a:r>
            <a:rPr lang="en-US" sz="2800" kern="1200" dirty="0" err="1"/>
            <a:t>cánh</a:t>
          </a:r>
          <a:r>
            <a:rPr lang="en-US" sz="2800" kern="1200" dirty="0"/>
            <a:t> </a:t>
          </a:r>
          <a:r>
            <a:rPr lang="en-US" sz="2800" kern="1200" dirty="0" err="1"/>
            <a:t>tiến</a:t>
          </a:r>
          <a:r>
            <a:rPr lang="en-US" sz="2800" kern="1200" dirty="0"/>
            <a:t> sang </a:t>
          </a:r>
          <a:r>
            <a:rPr lang="en-US" sz="2800" kern="1200" dirty="0" err="1"/>
            <a:t>xâm</a:t>
          </a:r>
          <a:r>
            <a:rPr lang="en-US" sz="2800" kern="1200" dirty="0"/>
            <a:t> </a:t>
          </a:r>
          <a:r>
            <a:rPr lang="en-US" sz="2800" kern="1200" dirty="0" err="1"/>
            <a:t>lược</a:t>
          </a:r>
          <a:r>
            <a:rPr lang="en-US" sz="2800" kern="1200" dirty="0"/>
            <a:t> </a:t>
          </a:r>
          <a:r>
            <a:rPr lang="en-US" sz="2800" kern="1200" dirty="0" err="1"/>
            <a:t>nước</a:t>
          </a:r>
          <a:r>
            <a:rPr lang="en-US" sz="2800" kern="1200" dirty="0"/>
            <a:t> ta</a:t>
          </a:r>
        </a:p>
      </dsp:txBody>
      <dsp:txXfrm rot="10800000">
        <a:off x="1014238" y="3192"/>
        <a:ext cx="10199155" cy="1247432"/>
      </dsp:txXfrm>
    </dsp:sp>
    <dsp:sp modelId="{F8B29009-A767-4191-A5E8-11518D423270}">
      <dsp:nvSpPr>
        <dsp:cNvPr id="0" name=""/>
        <dsp:cNvSpPr/>
      </dsp:nvSpPr>
      <dsp:spPr>
        <a:xfrm>
          <a:off x="0" y="0"/>
          <a:ext cx="1247432" cy="1247432"/>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1D6977-CAD2-4097-8EAB-61C187449531}">
      <dsp:nvSpPr>
        <dsp:cNvPr id="0" name=""/>
        <dsp:cNvSpPr/>
      </dsp:nvSpPr>
      <dsp:spPr>
        <a:xfrm rot="10800000">
          <a:off x="702380" y="1597725"/>
          <a:ext cx="10511013" cy="124743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083" tIns="102870" rIns="192024"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Lê </a:t>
          </a:r>
          <a:r>
            <a:rPr lang="en-US" sz="2700" kern="1200" dirty="0" err="1"/>
            <a:t>Hoàn</a:t>
          </a:r>
          <a:r>
            <a:rPr lang="en-US" sz="2700" kern="1200" dirty="0"/>
            <a:t> </a:t>
          </a:r>
          <a:r>
            <a:rPr lang="en-US" sz="2700" kern="1200" dirty="0" err="1"/>
            <a:t>trực</a:t>
          </a:r>
          <a:r>
            <a:rPr lang="en-US" sz="2700" kern="1200" dirty="0"/>
            <a:t> </a:t>
          </a:r>
          <a:r>
            <a:rPr lang="en-US" sz="2700" kern="1200" dirty="0" err="1"/>
            <a:t>tiếp</a:t>
          </a:r>
          <a:r>
            <a:rPr lang="en-US" sz="2700" kern="1200" dirty="0"/>
            <a:t> </a:t>
          </a:r>
          <a:r>
            <a:rPr lang="en-US" sz="2700" kern="1200" dirty="0" err="1"/>
            <a:t>tổ</a:t>
          </a:r>
          <a:r>
            <a:rPr lang="en-US" sz="2700" kern="1200" dirty="0"/>
            <a:t> </a:t>
          </a:r>
          <a:r>
            <a:rPr lang="en-US" sz="2700" kern="1200" dirty="0" err="1"/>
            <a:t>chức</a:t>
          </a:r>
          <a:r>
            <a:rPr lang="en-US" sz="2700" kern="1200" dirty="0"/>
            <a:t> </a:t>
          </a:r>
          <a:r>
            <a:rPr lang="en-US" sz="2700" kern="1200" dirty="0" err="1"/>
            <a:t>và</a:t>
          </a:r>
          <a:r>
            <a:rPr lang="en-US" sz="2700" kern="1200" dirty="0"/>
            <a:t> </a:t>
          </a:r>
          <a:r>
            <a:rPr lang="en-US" sz="2700" kern="1200" dirty="0" err="1"/>
            <a:t>lãnh</a:t>
          </a:r>
          <a:r>
            <a:rPr lang="en-US" sz="2700" kern="1200" dirty="0"/>
            <a:t> </a:t>
          </a:r>
          <a:r>
            <a:rPr lang="en-US" sz="2700" kern="1200" dirty="0" err="1"/>
            <a:t>đạo</a:t>
          </a:r>
          <a:r>
            <a:rPr lang="en-US" sz="2700" kern="1200" dirty="0"/>
            <a:t> </a:t>
          </a:r>
          <a:r>
            <a:rPr lang="en-US" sz="2700" kern="1200" dirty="0" err="1"/>
            <a:t>cuộc</a:t>
          </a:r>
          <a:r>
            <a:rPr lang="en-US" sz="2700" kern="1200" dirty="0"/>
            <a:t> </a:t>
          </a:r>
          <a:r>
            <a:rPr lang="en-US" sz="2700" kern="1200" dirty="0" err="1"/>
            <a:t>kháng</a:t>
          </a:r>
          <a:r>
            <a:rPr lang="en-US" sz="2700" kern="1200" dirty="0"/>
            <a:t> </a:t>
          </a:r>
          <a:r>
            <a:rPr lang="en-US" sz="2700" kern="1200" dirty="0" err="1"/>
            <a:t>chiến</a:t>
          </a:r>
          <a:r>
            <a:rPr lang="en-US" sz="2700" kern="1200" dirty="0"/>
            <a:t>. </a:t>
          </a:r>
          <a:r>
            <a:rPr lang="en-US" sz="2700" kern="1200" dirty="0" err="1"/>
            <a:t>Ông</a:t>
          </a:r>
          <a:r>
            <a:rPr lang="en-US" sz="2700" kern="1200" dirty="0"/>
            <a:t> </a:t>
          </a:r>
          <a:r>
            <a:rPr lang="en-US" sz="2700" kern="1200" dirty="0" err="1"/>
            <a:t>cho</a:t>
          </a:r>
          <a:r>
            <a:rPr lang="en-US" sz="2700" kern="1200" dirty="0"/>
            <a:t> </a:t>
          </a:r>
          <a:r>
            <a:rPr lang="en-US" sz="2700" kern="1200" dirty="0" err="1"/>
            <a:t>quân</a:t>
          </a:r>
          <a:r>
            <a:rPr lang="en-US" sz="2700" kern="1200" dirty="0"/>
            <a:t> </a:t>
          </a:r>
          <a:r>
            <a:rPr lang="en-US" sz="2700" kern="1200" dirty="0" err="1"/>
            <a:t>đóng</a:t>
          </a:r>
          <a:r>
            <a:rPr lang="en-US" sz="2700" kern="1200" dirty="0"/>
            <a:t> </a:t>
          </a:r>
          <a:r>
            <a:rPr lang="en-US" sz="2700" kern="1200" dirty="0" err="1"/>
            <a:t>cọc</a:t>
          </a:r>
          <a:r>
            <a:rPr lang="en-US" sz="2700" kern="1200" dirty="0"/>
            <a:t> ở </a:t>
          </a:r>
          <a:r>
            <a:rPr lang="en-US" sz="2700" kern="1200" dirty="0" err="1"/>
            <a:t>sông</a:t>
          </a:r>
          <a:r>
            <a:rPr lang="en-US" sz="2700" kern="1200" dirty="0"/>
            <a:t> </a:t>
          </a:r>
          <a:r>
            <a:rPr lang="en-US" sz="2700" kern="1200" dirty="0" err="1"/>
            <a:t>Bạch</a:t>
          </a:r>
          <a:r>
            <a:rPr lang="en-US" sz="2700" kern="1200" dirty="0"/>
            <a:t> </a:t>
          </a:r>
          <a:r>
            <a:rPr lang="en-US" sz="2700" kern="1200" dirty="0" err="1"/>
            <a:t>Đằng</a:t>
          </a:r>
          <a:r>
            <a:rPr lang="en-US" sz="2700" kern="1200" dirty="0"/>
            <a:t> </a:t>
          </a:r>
          <a:r>
            <a:rPr lang="en-US" sz="2700" kern="1200" dirty="0" err="1"/>
            <a:t>để</a:t>
          </a:r>
          <a:r>
            <a:rPr lang="en-US" sz="2700" kern="1200" dirty="0"/>
            <a:t> </a:t>
          </a:r>
          <a:r>
            <a:rPr lang="en-US" sz="2700" kern="1200" dirty="0" err="1"/>
            <a:t>ngăn</a:t>
          </a:r>
          <a:r>
            <a:rPr lang="en-US" sz="2700" kern="1200" dirty="0"/>
            <a:t> </a:t>
          </a:r>
          <a:r>
            <a:rPr lang="en-US" sz="2700" kern="1200" dirty="0" err="1"/>
            <a:t>chặn</a:t>
          </a:r>
          <a:r>
            <a:rPr lang="en-US" sz="2700" kern="1200" dirty="0"/>
            <a:t> </a:t>
          </a:r>
          <a:r>
            <a:rPr lang="en-US" sz="2700" kern="1200" dirty="0" err="1"/>
            <a:t>chiến</a:t>
          </a:r>
          <a:r>
            <a:rPr lang="en-US" sz="2700" kern="1200" dirty="0"/>
            <a:t> </a:t>
          </a:r>
          <a:r>
            <a:rPr lang="en-US" sz="2700" kern="1200" dirty="0" err="1"/>
            <a:t>thuyền</a:t>
          </a:r>
          <a:r>
            <a:rPr lang="en-US" sz="2700" kern="1200" dirty="0"/>
            <a:t> </a:t>
          </a:r>
          <a:r>
            <a:rPr lang="en-US" sz="2700" kern="1200" dirty="0" err="1"/>
            <a:t>địch</a:t>
          </a:r>
          <a:endParaRPr lang="en-US" sz="2700" kern="1200" dirty="0"/>
        </a:p>
      </dsp:txBody>
      <dsp:txXfrm rot="10800000">
        <a:off x="1014238" y="1597725"/>
        <a:ext cx="10199155" cy="1247432"/>
      </dsp:txXfrm>
    </dsp:sp>
    <dsp:sp modelId="{E2A03823-BCB5-4DBD-A8C9-2E3FDDE17C9D}">
      <dsp:nvSpPr>
        <dsp:cNvPr id="0" name=""/>
        <dsp:cNvSpPr/>
      </dsp:nvSpPr>
      <dsp:spPr>
        <a:xfrm>
          <a:off x="0" y="1635821"/>
          <a:ext cx="1247432" cy="1247432"/>
        </a:xfrm>
        <a:prstGeom prst="ellipse">
          <a:avLst/>
        </a:prstGeom>
        <a:blipFill rotWithShape="1">
          <a:blip xmlns:r="http://schemas.openxmlformats.org/officeDocument/2006/relationships" r:embed="rId2"/>
          <a:srcRect/>
          <a:stretch>
            <a:fillRect l="-48000" r="-4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2DC38-106B-43B1-8EBE-B1E58CE79480}">
      <dsp:nvSpPr>
        <dsp:cNvPr id="0" name=""/>
        <dsp:cNvSpPr/>
      </dsp:nvSpPr>
      <dsp:spPr>
        <a:xfrm rot="10800000">
          <a:off x="702380" y="3192258"/>
          <a:ext cx="10511013" cy="1247432"/>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083" tIns="99060" rIns="184912"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t>Cuộc</a:t>
          </a:r>
          <a:r>
            <a:rPr lang="en-US" sz="2600" kern="1200" dirty="0"/>
            <a:t> </a:t>
          </a:r>
          <a:r>
            <a:rPr lang="en-US" sz="2600" kern="1200" dirty="0" err="1"/>
            <a:t>kháng</a:t>
          </a:r>
          <a:r>
            <a:rPr lang="en-US" sz="2600" kern="1200" dirty="0"/>
            <a:t> </a:t>
          </a:r>
          <a:r>
            <a:rPr lang="en-US" sz="2600" kern="1200" dirty="0" err="1"/>
            <a:t>chiến</a:t>
          </a:r>
          <a:r>
            <a:rPr lang="en-US" sz="2600" kern="1200" dirty="0"/>
            <a:t> </a:t>
          </a:r>
          <a:r>
            <a:rPr lang="en-US" sz="2600" kern="1200" dirty="0" err="1"/>
            <a:t>chống</a:t>
          </a:r>
          <a:r>
            <a:rPr lang="en-US" sz="2600" kern="1200" dirty="0"/>
            <a:t> </a:t>
          </a:r>
          <a:r>
            <a:rPr lang="en-US" sz="2600" kern="1200" dirty="0" err="1"/>
            <a:t>Tống</a:t>
          </a:r>
          <a:r>
            <a:rPr lang="en-US" sz="2600" kern="1200" dirty="0"/>
            <a:t> </a:t>
          </a:r>
          <a:r>
            <a:rPr lang="en-US" sz="2600" kern="1200" dirty="0" err="1"/>
            <a:t>thắng</a:t>
          </a:r>
          <a:r>
            <a:rPr lang="en-US" sz="2600" kern="1200" dirty="0"/>
            <a:t> </a:t>
          </a:r>
          <a:r>
            <a:rPr lang="en-US" sz="2600" kern="1200" dirty="0" err="1"/>
            <a:t>lợi</a:t>
          </a:r>
          <a:r>
            <a:rPr lang="en-US" sz="2600" kern="1200" dirty="0"/>
            <a:t>. </a:t>
          </a:r>
          <a:r>
            <a:rPr lang="en-US" sz="2600" kern="1200" dirty="0" err="1"/>
            <a:t>Đây</a:t>
          </a:r>
          <a:r>
            <a:rPr lang="en-US" sz="2600" kern="1200" dirty="0"/>
            <a:t> </a:t>
          </a:r>
          <a:r>
            <a:rPr lang="en-US" sz="2600" kern="1200" dirty="0" err="1"/>
            <a:t>là</a:t>
          </a:r>
          <a:r>
            <a:rPr lang="en-US" sz="2600" kern="1200" dirty="0"/>
            <a:t> </a:t>
          </a:r>
          <a:r>
            <a:rPr lang="en-US" sz="2600" kern="1200" dirty="0" err="1"/>
            <a:t>cuộc</a:t>
          </a:r>
          <a:r>
            <a:rPr lang="en-US" sz="2600" kern="1200" dirty="0"/>
            <a:t> </a:t>
          </a:r>
          <a:r>
            <a:rPr lang="en-US" sz="2600" kern="1200" dirty="0" err="1"/>
            <a:t>kháng</a:t>
          </a:r>
          <a:r>
            <a:rPr lang="en-US" sz="2600" kern="1200" dirty="0"/>
            <a:t> </a:t>
          </a:r>
          <a:r>
            <a:rPr lang="en-US" sz="2600" kern="1200" dirty="0" err="1"/>
            <a:t>chiến</a:t>
          </a:r>
          <a:r>
            <a:rPr lang="en-US" sz="2600" kern="1200" dirty="0"/>
            <a:t> </a:t>
          </a:r>
          <a:r>
            <a:rPr lang="en-US" sz="2600" kern="1200" dirty="0" err="1"/>
            <a:t>chống</a:t>
          </a:r>
          <a:r>
            <a:rPr lang="en-US" sz="2600" kern="1200" dirty="0"/>
            <a:t> </a:t>
          </a:r>
          <a:r>
            <a:rPr lang="en-US" sz="2600" kern="1200" dirty="0" err="1"/>
            <a:t>ngoại</a:t>
          </a:r>
          <a:r>
            <a:rPr lang="en-US" sz="2600" kern="1200" dirty="0"/>
            <a:t> </a:t>
          </a:r>
          <a:r>
            <a:rPr lang="en-US" sz="2600" kern="1200" dirty="0" err="1"/>
            <a:t>xâm</a:t>
          </a:r>
          <a:r>
            <a:rPr lang="en-US" sz="2600" kern="1200" dirty="0"/>
            <a:t> </a:t>
          </a:r>
          <a:r>
            <a:rPr lang="en-US" sz="2600" kern="1200" dirty="0" err="1"/>
            <a:t>của</a:t>
          </a:r>
          <a:r>
            <a:rPr lang="en-US" sz="2600" kern="1200" dirty="0"/>
            <a:t> </a:t>
          </a:r>
          <a:r>
            <a:rPr lang="en-US" sz="2600" kern="1200" dirty="0" err="1"/>
            <a:t>chính</a:t>
          </a:r>
          <a:r>
            <a:rPr lang="en-US" sz="2600" kern="1200" dirty="0"/>
            <a:t> </a:t>
          </a:r>
          <a:r>
            <a:rPr lang="en-US" sz="2600" kern="1200" dirty="0" err="1"/>
            <a:t>quyền</a:t>
          </a:r>
          <a:r>
            <a:rPr lang="en-US" sz="2600" kern="1200" dirty="0"/>
            <a:t> </a:t>
          </a:r>
          <a:r>
            <a:rPr lang="en-US" sz="2600" kern="1200" dirty="0" err="1"/>
            <a:t>độc</a:t>
          </a:r>
          <a:r>
            <a:rPr lang="en-US" sz="2600" kern="1200" dirty="0"/>
            <a:t> </a:t>
          </a:r>
          <a:r>
            <a:rPr lang="en-US" sz="2600" kern="1200" dirty="0" err="1"/>
            <a:t>lập</a:t>
          </a:r>
          <a:r>
            <a:rPr lang="en-US" sz="2600" kern="1200" dirty="0"/>
            <a:t> </a:t>
          </a:r>
          <a:r>
            <a:rPr lang="en-US" sz="2600" kern="1200" dirty="0" err="1"/>
            <a:t>còn</a:t>
          </a:r>
          <a:r>
            <a:rPr lang="en-US" sz="2600" kern="1200" dirty="0"/>
            <a:t> non </a:t>
          </a:r>
          <a:r>
            <a:rPr lang="en-US" sz="2600" kern="1200" dirty="0" err="1"/>
            <a:t>trẻ</a:t>
          </a:r>
          <a:endParaRPr lang="en-US" sz="2600" kern="1200" dirty="0"/>
        </a:p>
      </dsp:txBody>
      <dsp:txXfrm rot="10800000">
        <a:off x="1014238" y="3192258"/>
        <a:ext cx="10199155" cy="1247432"/>
      </dsp:txXfrm>
    </dsp:sp>
    <dsp:sp modelId="{3170134A-F013-4A1B-B67F-93E3ACF20355}">
      <dsp:nvSpPr>
        <dsp:cNvPr id="0" name=""/>
        <dsp:cNvSpPr/>
      </dsp:nvSpPr>
      <dsp:spPr>
        <a:xfrm>
          <a:off x="29152" y="3192258"/>
          <a:ext cx="1247432" cy="124743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19231-BA6D-48DC-932D-15480A781C30}">
      <dsp:nvSpPr>
        <dsp:cNvPr id="0" name=""/>
        <dsp:cNvSpPr/>
      </dsp:nvSpPr>
      <dsp:spPr>
        <a:xfrm>
          <a:off x="0" y="2024802"/>
          <a:ext cx="1564358" cy="2076099"/>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chemeClr val="bg1"/>
              </a:solidFill>
              <a:effectLst/>
              <a:latin typeface="Times New Roman" panose="02020603050405020304" pitchFamily="18" charset="0"/>
              <a:ea typeface="Calibri" panose="020F0502020204030204" pitchFamily="34" charset="0"/>
            </a:rPr>
            <a:t>2. </a:t>
          </a:r>
          <a:r>
            <a:rPr lang="en-US" sz="2800" b="1" kern="1200" dirty="0" err="1">
              <a:solidFill>
                <a:schemeClr val="bg1"/>
              </a:solidFill>
              <a:effectLst/>
              <a:latin typeface="Times New Roman" panose="02020603050405020304" pitchFamily="18" charset="0"/>
              <a:ea typeface="Calibri" panose="020F0502020204030204" pitchFamily="34" charset="0"/>
            </a:rPr>
            <a:t>Giai</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đoạn</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thế</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kỷ</a:t>
          </a:r>
          <a:r>
            <a:rPr lang="en-US" sz="2800" b="1" kern="1200" dirty="0">
              <a:solidFill>
                <a:schemeClr val="bg1"/>
              </a:solidFill>
              <a:effectLst/>
              <a:latin typeface="Times New Roman" panose="02020603050405020304" pitchFamily="18" charset="0"/>
              <a:ea typeface="Calibri" panose="020F0502020204030204" pitchFamily="34" charset="0"/>
            </a:rPr>
            <a:t> XI </a:t>
          </a:r>
          <a:r>
            <a:rPr lang="en-US" sz="2800" b="1" kern="1200" dirty="0" err="1">
              <a:solidFill>
                <a:schemeClr val="bg1"/>
              </a:solidFill>
              <a:effectLst/>
              <a:latin typeface="Times New Roman" panose="02020603050405020304" pitchFamily="18" charset="0"/>
              <a:ea typeface="Calibri" panose="020F0502020204030204" pitchFamily="34" charset="0"/>
            </a:rPr>
            <a:t>đến</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thế</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kỷ</a:t>
          </a:r>
          <a:r>
            <a:rPr lang="en-US" sz="2800" b="1" kern="1200" dirty="0">
              <a:solidFill>
                <a:schemeClr val="bg1"/>
              </a:solidFill>
              <a:effectLst/>
              <a:latin typeface="Times New Roman" panose="02020603050405020304" pitchFamily="18" charset="0"/>
              <a:ea typeface="Calibri" panose="020F0502020204030204" pitchFamily="34" charset="0"/>
            </a:rPr>
            <a:t> XV	</a:t>
          </a:r>
          <a:endParaRPr lang="en-US" sz="2800" b="1" u="none" kern="1200" dirty="0">
            <a:solidFill>
              <a:schemeClr val="bg1"/>
            </a:solidFill>
          </a:endParaRPr>
        </a:p>
      </dsp:txBody>
      <dsp:txXfrm>
        <a:off x="45818" y="2070620"/>
        <a:ext cx="1472722" cy="1984463"/>
      </dsp:txXfrm>
    </dsp:sp>
    <dsp:sp modelId="{2C231A24-93E6-4FED-A336-4D20CEE8E810}">
      <dsp:nvSpPr>
        <dsp:cNvPr id="0" name=""/>
        <dsp:cNvSpPr/>
      </dsp:nvSpPr>
      <dsp:spPr>
        <a:xfrm rot="17026026">
          <a:off x="518585" y="1718546"/>
          <a:ext cx="2744723" cy="22741"/>
        </a:xfrm>
        <a:custGeom>
          <a:avLst/>
          <a:gdLst/>
          <a:ahLst/>
          <a:cxnLst/>
          <a:rect l="0" t="0" r="0" b="0"/>
          <a:pathLst>
            <a:path>
              <a:moveTo>
                <a:pt x="0" y="11370"/>
              </a:moveTo>
              <a:lnTo>
                <a:pt x="2744723"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822329" y="1661298"/>
        <a:ext cx="137236" cy="137236"/>
      </dsp:txXfrm>
    </dsp:sp>
    <dsp:sp modelId="{57462D90-B71B-4FCD-AAD3-05CEA3BE62FA}">
      <dsp:nvSpPr>
        <dsp:cNvPr id="0" name=""/>
        <dsp:cNvSpPr/>
      </dsp:nvSpPr>
      <dsp:spPr>
        <a:xfrm>
          <a:off x="2217536" y="5891"/>
          <a:ext cx="10026507" cy="782179"/>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2.1.	</a:t>
          </a:r>
          <a:r>
            <a:rPr lang="en-US" sz="2400" b="1" kern="1200" dirty="0" err="1"/>
            <a:t>Công</a:t>
          </a:r>
          <a:r>
            <a:rPr lang="en-US" sz="2400" b="1" kern="1200" dirty="0"/>
            <a:t> </a:t>
          </a:r>
          <a:r>
            <a:rPr lang="en-US" sz="2400" b="1" kern="1200" dirty="0" err="1"/>
            <a:t>cuộc</a:t>
          </a:r>
          <a:r>
            <a:rPr lang="en-US" sz="2400" b="1" kern="1200" dirty="0"/>
            <a:t> </a:t>
          </a:r>
          <a:r>
            <a:rPr lang="en-US" sz="2400" b="1" kern="1200" dirty="0" err="1"/>
            <a:t>củng</a:t>
          </a:r>
          <a:r>
            <a:rPr lang="en-US" sz="2400" b="1" kern="1200" dirty="0"/>
            <a:t> </a:t>
          </a:r>
          <a:r>
            <a:rPr lang="en-US" sz="2400" b="1" kern="1200" dirty="0" err="1"/>
            <a:t>cố</a:t>
          </a:r>
          <a:r>
            <a:rPr lang="en-US" sz="2400" b="1" kern="1200" dirty="0"/>
            <a:t> </a:t>
          </a:r>
          <a:r>
            <a:rPr lang="en-US" sz="2400" b="1" kern="1200" dirty="0" err="1"/>
            <a:t>thống</a:t>
          </a:r>
          <a:r>
            <a:rPr lang="en-US" sz="2400" b="1" kern="1200" dirty="0"/>
            <a:t> </a:t>
          </a:r>
          <a:r>
            <a:rPr lang="en-US" sz="2400" b="1" kern="1200" dirty="0" err="1"/>
            <a:t>nhất</a:t>
          </a:r>
          <a:r>
            <a:rPr lang="en-US" sz="2400" b="1" kern="1200" dirty="0"/>
            <a:t> </a:t>
          </a:r>
          <a:r>
            <a:rPr lang="en-US" sz="2400" b="1" kern="1200" dirty="0" err="1"/>
            <a:t>và</a:t>
          </a:r>
          <a:r>
            <a:rPr lang="en-US" sz="2400" b="1" kern="1200" dirty="0"/>
            <a:t> </a:t>
          </a:r>
          <a:r>
            <a:rPr lang="en-US" sz="2400" b="1" kern="1200" dirty="0" err="1"/>
            <a:t>bảo</a:t>
          </a:r>
          <a:r>
            <a:rPr lang="en-US" sz="2400" b="1" kern="1200" dirty="0"/>
            <a:t> </a:t>
          </a:r>
          <a:r>
            <a:rPr lang="en-US" sz="2400" b="1" kern="1200" dirty="0" err="1"/>
            <a:t>toàn</a:t>
          </a:r>
          <a:r>
            <a:rPr lang="en-US" sz="2400" b="1" kern="1200" dirty="0"/>
            <a:t> </a:t>
          </a:r>
          <a:r>
            <a:rPr lang="en-US" sz="2400" b="1" kern="1200" dirty="0" err="1"/>
            <a:t>lãnh</a:t>
          </a:r>
          <a:r>
            <a:rPr lang="en-US" sz="2400" b="1" kern="1200" dirty="0"/>
            <a:t> </a:t>
          </a:r>
          <a:r>
            <a:rPr lang="en-US" sz="2400" b="1" kern="1200" dirty="0" err="1"/>
            <a:t>thổ</a:t>
          </a:r>
          <a:r>
            <a:rPr lang="en-US" sz="2400" b="1" kern="1200" dirty="0"/>
            <a:t> </a:t>
          </a:r>
          <a:r>
            <a:rPr lang="en-US" sz="2400" b="1" kern="1200" dirty="0" err="1"/>
            <a:t>của</a:t>
          </a:r>
          <a:r>
            <a:rPr lang="en-US" sz="2400" b="1" kern="1200" dirty="0"/>
            <a:t> </a:t>
          </a:r>
          <a:r>
            <a:rPr lang="en-US" sz="2400" b="1" kern="1200" dirty="0" err="1"/>
            <a:t>nhà</a:t>
          </a:r>
          <a:r>
            <a:rPr lang="en-US" sz="2400" b="1" kern="1200" dirty="0"/>
            <a:t> </a:t>
          </a:r>
          <a:r>
            <a:rPr lang="en-US" sz="2400" b="1" kern="1200" dirty="0" err="1"/>
            <a:t>Lý</a:t>
          </a:r>
          <a:r>
            <a:rPr lang="en-US" sz="2400" b="1" kern="1200" dirty="0"/>
            <a:t> – </a:t>
          </a:r>
          <a:r>
            <a:rPr lang="en-US" sz="2400" b="1" kern="1200" dirty="0" err="1"/>
            <a:t>Trần</a:t>
          </a:r>
          <a:r>
            <a:rPr lang="en-US" sz="2400" kern="1200" dirty="0"/>
            <a:t> </a:t>
          </a:r>
          <a:r>
            <a:rPr lang="en-US" sz="2400" b="1" kern="1200" dirty="0"/>
            <a:t>(1010 - 1400)</a:t>
          </a:r>
          <a:endParaRPr lang="en-US" sz="2400" u="none" kern="1200" dirty="0">
            <a:solidFill>
              <a:schemeClr val="bg1"/>
            </a:solidFill>
          </a:endParaRPr>
        </a:p>
      </dsp:txBody>
      <dsp:txXfrm>
        <a:off x="2240445" y="28800"/>
        <a:ext cx="9980689" cy="736361"/>
      </dsp:txXfrm>
    </dsp:sp>
    <dsp:sp modelId="{F520C0FE-1FD8-4753-855C-5C9B9C46914C}">
      <dsp:nvSpPr>
        <dsp:cNvPr id="0" name=""/>
        <dsp:cNvSpPr/>
      </dsp:nvSpPr>
      <dsp:spPr>
        <a:xfrm rot="17417623">
          <a:off x="949315" y="2168299"/>
          <a:ext cx="1883264" cy="22741"/>
        </a:xfrm>
        <a:custGeom>
          <a:avLst/>
          <a:gdLst/>
          <a:ahLst/>
          <a:cxnLst/>
          <a:rect l="0" t="0" r="0" b="0"/>
          <a:pathLst>
            <a:path>
              <a:moveTo>
                <a:pt x="0" y="11370"/>
              </a:moveTo>
              <a:lnTo>
                <a:pt x="1883264"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843866" y="2132588"/>
        <a:ext cx="94163" cy="94163"/>
      </dsp:txXfrm>
    </dsp:sp>
    <dsp:sp modelId="{0E7D7259-C6CB-43D4-A0F5-1FBE5192B617}">
      <dsp:nvSpPr>
        <dsp:cNvPr id="0" name=""/>
        <dsp:cNvSpPr/>
      </dsp:nvSpPr>
      <dsp:spPr>
        <a:xfrm>
          <a:off x="2217536" y="905398"/>
          <a:ext cx="10128002" cy="782179"/>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2.2. </a:t>
          </a:r>
          <a:r>
            <a:rPr lang="en-US" sz="2400" b="1" kern="1200" dirty="0" err="1"/>
            <a:t>Chiến</a:t>
          </a:r>
          <a:r>
            <a:rPr lang="en-US" sz="2400" b="1" kern="1200" dirty="0"/>
            <a:t> </a:t>
          </a:r>
          <a:r>
            <a:rPr lang="en-US" sz="2400" b="1" kern="1200" dirty="0" err="1"/>
            <a:t>tranh</a:t>
          </a:r>
          <a:r>
            <a:rPr lang="en-US" sz="2400" b="1" kern="1200" dirty="0"/>
            <a:t> </a:t>
          </a:r>
          <a:r>
            <a:rPr lang="en-US" sz="2400" b="1" kern="1200" dirty="0" err="1"/>
            <a:t>với</a:t>
          </a:r>
          <a:r>
            <a:rPr lang="en-US" sz="2400" b="1" kern="1200" dirty="0"/>
            <a:t> </a:t>
          </a:r>
          <a:r>
            <a:rPr lang="en-US" sz="2400" b="1" kern="1200" dirty="0" err="1"/>
            <a:t>Trung</a:t>
          </a:r>
          <a:r>
            <a:rPr lang="en-US" sz="2400" b="1" kern="1200" dirty="0"/>
            <a:t> </a:t>
          </a:r>
          <a:r>
            <a:rPr lang="en-US" sz="2400" b="1" kern="1200" dirty="0" err="1"/>
            <a:t>Quốc</a:t>
          </a:r>
          <a:r>
            <a:rPr lang="en-US" sz="2400" b="1" kern="1200" dirty="0"/>
            <a:t> </a:t>
          </a:r>
          <a:r>
            <a:rPr lang="en-US" sz="2400" b="1" kern="1200" dirty="0" err="1"/>
            <a:t>và</a:t>
          </a:r>
          <a:r>
            <a:rPr lang="en-US" sz="2400" b="1" kern="1200" dirty="0"/>
            <a:t> </a:t>
          </a:r>
          <a:r>
            <a:rPr lang="en-US" sz="2400" b="1" kern="1200" dirty="0" err="1"/>
            <a:t>Chiêm</a:t>
          </a:r>
          <a:r>
            <a:rPr lang="en-US" sz="2400" b="1" kern="1200" dirty="0"/>
            <a:t> </a:t>
          </a:r>
          <a:r>
            <a:rPr lang="en-US" sz="2400" b="1" kern="1200" dirty="0" err="1"/>
            <a:t>Thành</a:t>
          </a:r>
          <a:endParaRPr lang="en-US" sz="2400" u="none" kern="1200" dirty="0">
            <a:solidFill>
              <a:schemeClr val="bg1"/>
            </a:solidFill>
          </a:endParaRPr>
        </a:p>
      </dsp:txBody>
      <dsp:txXfrm>
        <a:off x="2240445" y="928307"/>
        <a:ext cx="10082184" cy="736361"/>
      </dsp:txXfrm>
    </dsp:sp>
    <dsp:sp modelId="{285DD70D-71F9-4211-8C8A-9FD70A6E6DE4}">
      <dsp:nvSpPr>
        <dsp:cNvPr id="0" name=""/>
        <dsp:cNvSpPr/>
      </dsp:nvSpPr>
      <dsp:spPr>
        <a:xfrm rot="18419882">
          <a:off x="1348249" y="2618052"/>
          <a:ext cx="1085396" cy="22741"/>
        </a:xfrm>
        <a:custGeom>
          <a:avLst/>
          <a:gdLst/>
          <a:ahLst/>
          <a:cxnLst/>
          <a:rect l="0" t="0" r="0" b="0"/>
          <a:pathLst>
            <a:path>
              <a:moveTo>
                <a:pt x="0" y="11370"/>
              </a:moveTo>
              <a:lnTo>
                <a:pt x="1085396"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863812" y="2602288"/>
        <a:ext cx="54269" cy="54269"/>
      </dsp:txXfrm>
    </dsp:sp>
    <dsp:sp modelId="{EDF0DB92-56EF-4393-847E-16E7EA13F0F0}">
      <dsp:nvSpPr>
        <dsp:cNvPr id="0" name=""/>
        <dsp:cNvSpPr/>
      </dsp:nvSpPr>
      <dsp:spPr>
        <a:xfrm>
          <a:off x="2217536" y="1804904"/>
          <a:ext cx="10044325" cy="78217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2.3. </a:t>
          </a:r>
          <a:r>
            <a:rPr lang="en-US" sz="2400" b="1" kern="1200" dirty="0" err="1"/>
            <a:t>Cuộc</a:t>
          </a:r>
          <a:r>
            <a:rPr lang="en-US" sz="2400" b="1" kern="1200" dirty="0"/>
            <a:t> </a:t>
          </a:r>
          <a:r>
            <a:rPr lang="en-US" sz="2400" b="1" kern="1200" dirty="0" err="1"/>
            <a:t>chiến</a:t>
          </a:r>
          <a:r>
            <a:rPr lang="en-US" sz="2400" b="1" kern="1200" dirty="0"/>
            <a:t> </a:t>
          </a:r>
          <a:r>
            <a:rPr lang="en-US" sz="2400" b="1" kern="1200" dirty="0" err="1"/>
            <a:t>tranh</a:t>
          </a:r>
          <a:r>
            <a:rPr lang="en-US" sz="2400" b="1" kern="1200" dirty="0"/>
            <a:t> </a:t>
          </a:r>
          <a:r>
            <a:rPr lang="en-US" sz="2400" b="1" kern="1200" dirty="0" err="1"/>
            <a:t>chống</a:t>
          </a:r>
          <a:r>
            <a:rPr lang="en-US" sz="2400" b="1" kern="1200" dirty="0"/>
            <a:t> </a:t>
          </a:r>
          <a:r>
            <a:rPr lang="en-US" sz="2400" b="1" kern="1200" dirty="0" err="1"/>
            <a:t>quân</a:t>
          </a:r>
          <a:r>
            <a:rPr lang="en-US" sz="2400" b="1" kern="1200" dirty="0"/>
            <a:t> </a:t>
          </a:r>
          <a:r>
            <a:rPr lang="en-US" sz="2400" b="1" kern="1200" dirty="0" err="1"/>
            <a:t>Mông</a:t>
          </a:r>
          <a:r>
            <a:rPr lang="en-US" sz="2400" b="1" kern="1200" dirty="0"/>
            <a:t> </a:t>
          </a:r>
          <a:r>
            <a:rPr lang="en-US" sz="2400" b="1" kern="1200" dirty="0" err="1"/>
            <a:t>Cổ</a:t>
          </a:r>
          <a:endParaRPr lang="en-US" sz="2400" u="none" kern="1200" dirty="0">
            <a:solidFill>
              <a:schemeClr val="bg1"/>
            </a:solidFill>
          </a:endParaRPr>
        </a:p>
      </dsp:txBody>
      <dsp:txXfrm>
        <a:off x="2240445" y="1827813"/>
        <a:ext cx="9998507" cy="736361"/>
      </dsp:txXfrm>
    </dsp:sp>
    <dsp:sp modelId="{D1B0F17D-1704-418F-9ADF-CCA3045E43F5}">
      <dsp:nvSpPr>
        <dsp:cNvPr id="0" name=""/>
        <dsp:cNvSpPr/>
      </dsp:nvSpPr>
      <dsp:spPr>
        <a:xfrm rot="171688">
          <a:off x="1563951" y="3067805"/>
          <a:ext cx="653993" cy="22741"/>
        </a:xfrm>
        <a:custGeom>
          <a:avLst/>
          <a:gdLst/>
          <a:ahLst/>
          <a:cxnLst/>
          <a:rect l="0" t="0" r="0" b="0"/>
          <a:pathLst>
            <a:path>
              <a:moveTo>
                <a:pt x="0" y="11370"/>
              </a:moveTo>
              <a:lnTo>
                <a:pt x="653993"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874597" y="3062826"/>
        <a:ext cx="32699" cy="32699"/>
      </dsp:txXfrm>
    </dsp:sp>
    <dsp:sp modelId="{A685D6EA-1973-4B82-8C03-EEBDC7996623}">
      <dsp:nvSpPr>
        <dsp:cNvPr id="0" name=""/>
        <dsp:cNvSpPr/>
      </dsp:nvSpPr>
      <dsp:spPr>
        <a:xfrm>
          <a:off x="2217536" y="2704410"/>
          <a:ext cx="9985161" cy="782179"/>
        </a:xfrm>
        <a:prstGeom prst="roundRect">
          <a:avLst>
            <a:gd name="adj" fmla="val 10000"/>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2.4.	</a:t>
          </a:r>
          <a:r>
            <a:rPr lang="en-US" sz="2400" b="1" kern="1200" dirty="0" err="1"/>
            <a:t>Cuộc</a:t>
          </a:r>
          <a:r>
            <a:rPr lang="en-US" sz="2400" b="1" kern="1200" dirty="0"/>
            <a:t> </a:t>
          </a:r>
          <a:r>
            <a:rPr lang="en-US" sz="2400" b="1" kern="1200" dirty="0" err="1"/>
            <a:t>cải</a:t>
          </a:r>
          <a:r>
            <a:rPr lang="en-US" sz="2400" b="1" kern="1200" dirty="0"/>
            <a:t> </a:t>
          </a:r>
          <a:r>
            <a:rPr lang="en-US" sz="2400" b="1" kern="1200" dirty="0" err="1"/>
            <a:t>cách</a:t>
          </a:r>
          <a:r>
            <a:rPr lang="en-US" sz="2400" b="1" kern="1200" dirty="0"/>
            <a:t> </a:t>
          </a:r>
          <a:r>
            <a:rPr lang="en-US" sz="2400" b="1" kern="1200" dirty="0" err="1"/>
            <a:t>của</a:t>
          </a:r>
          <a:r>
            <a:rPr lang="en-US" sz="2400" b="1" kern="1200" dirty="0"/>
            <a:t> </a:t>
          </a:r>
          <a:r>
            <a:rPr lang="en-US" sz="2400" b="1" kern="1200" dirty="0" err="1"/>
            <a:t>Hồ</a:t>
          </a:r>
          <a:r>
            <a:rPr lang="en-US" sz="2400" b="1" kern="1200" dirty="0"/>
            <a:t> </a:t>
          </a:r>
          <a:r>
            <a:rPr lang="en-US" sz="2400" b="1" kern="1200" dirty="0" err="1"/>
            <a:t>Quý</a:t>
          </a:r>
          <a:r>
            <a:rPr lang="en-US" sz="2400" b="1" kern="1200" dirty="0"/>
            <a:t> Ly (1400 - 1407)</a:t>
          </a:r>
          <a:endParaRPr lang="en-US" sz="2400" u="none" kern="1200" dirty="0">
            <a:solidFill>
              <a:schemeClr val="bg1"/>
            </a:solidFill>
          </a:endParaRPr>
        </a:p>
      </dsp:txBody>
      <dsp:txXfrm>
        <a:off x="2240445" y="2727319"/>
        <a:ext cx="9939343" cy="736361"/>
      </dsp:txXfrm>
    </dsp:sp>
    <dsp:sp modelId="{5A92805F-F3E4-47E6-889A-6E39A04EAB27}">
      <dsp:nvSpPr>
        <dsp:cNvPr id="0" name=""/>
        <dsp:cNvSpPr/>
      </dsp:nvSpPr>
      <dsp:spPr>
        <a:xfrm rot="3298821">
          <a:off x="1321835" y="3517558"/>
          <a:ext cx="1138223" cy="22741"/>
        </a:xfrm>
        <a:custGeom>
          <a:avLst/>
          <a:gdLst/>
          <a:ahLst/>
          <a:cxnLst/>
          <a:rect l="0" t="0" r="0" b="0"/>
          <a:pathLst>
            <a:path>
              <a:moveTo>
                <a:pt x="0" y="11370"/>
              </a:moveTo>
              <a:lnTo>
                <a:pt x="1138223"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62492" y="3500473"/>
        <a:ext cx="56911" cy="56911"/>
      </dsp:txXfrm>
    </dsp:sp>
    <dsp:sp modelId="{B5B9574A-7EB4-423B-9077-D8129A40C01F}">
      <dsp:nvSpPr>
        <dsp:cNvPr id="0" name=""/>
        <dsp:cNvSpPr/>
      </dsp:nvSpPr>
      <dsp:spPr>
        <a:xfrm>
          <a:off x="2217536" y="3603917"/>
          <a:ext cx="10026288" cy="782179"/>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2.5. </a:t>
          </a:r>
          <a:r>
            <a:rPr lang="en-US" sz="2400" b="1" kern="1200" dirty="0" err="1"/>
            <a:t>Cuộc</a:t>
          </a:r>
          <a:r>
            <a:rPr lang="en-US" sz="2400" b="1" kern="1200" dirty="0"/>
            <a:t> </a:t>
          </a:r>
          <a:r>
            <a:rPr lang="en-US" sz="2400" b="1" kern="1200" dirty="0" err="1"/>
            <a:t>xâm</a:t>
          </a:r>
          <a:r>
            <a:rPr lang="en-US" sz="2400" b="1" kern="1200" dirty="0"/>
            <a:t> </a:t>
          </a:r>
          <a:r>
            <a:rPr lang="en-US" sz="2400" b="1" kern="1200" dirty="0" err="1"/>
            <a:t>lược</a:t>
          </a:r>
          <a:r>
            <a:rPr lang="en-US" sz="2400" b="1" kern="1200" dirty="0"/>
            <a:t> </a:t>
          </a:r>
          <a:r>
            <a:rPr lang="en-US" sz="2400" b="1" kern="1200" dirty="0" err="1"/>
            <a:t>của</a:t>
          </a:r>
          <a:r>
            <a:rPr lang="en-US" sz="2400" b="1" kern="1200" dirty="0"/>
            <a:t> </a:t>
          </a:r>
          <a:r>
            <a:rPr lang="en-US" sz="2400" b="1" kern="1200" dirty="0" err="1"/>
            <a:t>nhà</a:t>
          </a:r>
          <a:r>
            <a:rPr lang="en-US" sz="2400" b="1" kern="1200" dirty="0"/>
            <a:t> Minh</a:t>
          </a:r>
          <a:endParaRPr lang="en-US" sz="2400" u="none" kern="1200" dirty="0">
            <a:solidFill>
              <a:schemeClr val="bg1"/>
            </a:solidFill>
          </a:endParaRPr>
        </a:p>
      </dsp:txBody>
      <dsp:txXfrm>
        <a:off x="2240445" y="3626826"/>
        <a:ext cx="9980470" cy="736361"/>
      </dsp:txXfrm>
    </dsp:sp>
    <dsp:sp modelId="{3FF10044-8B80-4D96-92B3-7F0BEE9621E3}">
      <dsp:nvSpPr>
        <dsp:cNvPr id="0" name=""/>
        <dsp:cNvSpPr/>
      </dsp:nvSpPr>
      <dsp:spPr>
        <a:xfrm rot="4222413">
          <a:off x="918628" y="3967311"/>
          <a:ext cx="1944639" cy="22741"/>
        </a:xfrm>
        <a:custGeom>
          <a:avLst/>
          <a:gdLst/>
          <a:ahLst/>
          <a:cxnLst/>
          <a:rect l="0" t="0" r="0" b="0"/>
          <a:pathLst>
            <a:path>
              <a:moveTo>
                <a:pt x="0" y="11370"/>
              </a:moveTo>
              <a:lnTo>
                <a:pt x="1944639"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1842331" y="3930066"/>
        <a:ext cx="97231" cy="97231"/>
      </dsp:txXfrm>
    </dsp:sp>
    <dsp:sp modelId="{6864FD81-198D-4DEB-96D3-895EE87EC597}">
      <dsp:nvSpPr>
        <dsp:cNvPr id="0" name=""/>
        <dsp:cNvSpPr/>
      </dsp:nvSpPr>
      <dsp:spPr>
        <a:xfrm>
          <a:off x="2217536" y="4503423"/>
          <a:ext cx="10026303" cy="782179"/>
        </a:xfrm>
        <a:prstGeom prst="roundRect">
          <a:avLst>
            <a:gd name="adj" fmla="val 10000"/>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2.6.	</a:t>
          </a:r>
          <a:r>
            <a:rPr lang="en-US" sz="2400" b="1" kern="1200" dirty="0" err="1"/>
            <a:t>Cuộc</a:t>
          </a:r>
          <a:r>
            <a:rPr lang="en-US" sz="2400" b="1" kern="1200" dirty="0"/>
            <a:t> </a:t>
          </a:r>
          <a:r>
            <a:rPr lang="en-US" sz="2400" b="1" kern="1200" dirty="0" err="1"/>
            <a:t>khởi</a:t>
          </a:r>
          <a:r>
            <a:rPr lang="en-US" sz="2400" b="1" kern="1200" dirty="0"/>
            <a:t> </a:t>
          </a:r>
          <a:r>
            <a:rPr lang="en-US" sz="2400" b="1" kern="1200" dirty="0" err="1"/>
            <a:t>nghĩa</a:t>
          </a:r>
          <a:r>
            <a:rPr lang="en-US" sz="2400" b="1" kern="1200" dirty="0"/>
            <a:t> </a:t>
          </a:r>
          <a:r>
            <a:rPr lang="en-US" sz="2400" b="1" kern="1200" dirty="0" err="1"/>
            <a:t>của</a:t>
          </a:r>
          <a:r>
            <a:rPr lang="en-US" sz="2400" b="1" kern="1200" dirty="0"/>
            <a:t> Lê </a:t>
          </a:r>
          <a:r>
            <a:rPr lang="en-US" sz="2400" b="1" kern="1200" dirty="0" err="1"/>
            <a:t>Lợi</a:t>
          </a:r>
          <a:r>
            <a:rPr lang="en-US" sz="2400" b="1" kern="1200" dirty="0"/>
            <a:t> (</a:t>
          </a:r>
          <a:r>
            <a:rPr lang="en-US" sz="2400" kern="1200" dirty="0"/>
            <a:t>1418 – 1428)</a:t>
          </a:r>
          <a:endParaRPr lang="en-US" sz="2400" u="none" kern="1200" dirty="0">
            <a:solidFill>
              <a:schemeClr val="bg1"/>
            </a:solidFill>
          </a:endParaRPr>
        </a:p>
      </dsp:txBody>
      <dsp:txXfrm>
        <a:off x="2240445" y="4526332"/>
        <a:ext cx="9980485" cy="736361"/>
      </dsp:txXfrm>
    </dsp:sp>
    <dsp:sp modelId="{62257D42-240A-4774-AD32-4C464D1F413A}">
      <dsp:nvSpPr>
        <dsp:cNvPr id="0" name=""/>
        <dsp:cNvSpPr/>
      </dsp:nvSpPr>
      <dsp:spPr>
        <a:xfrm rot="4592996">
          <a:off x="486854" y="4417065"/>
          <a:ext cx="2808187" cy="22741"/>
        </a:xfrm>
        <a:custGeom>
          <a:avLst/>
          <a:gdLst/>
          <a:ahLst/>
          <a:cxnLst/>
          <a:rect l="0" t="0" r="0" b="0"/>
          <a:pathLst>
            <a:path>
              <a:moveTo>
                <a:pt x="0" y="11370"/>
              </a:moveTo>
              <a:lnTo>
                <a:pt x="2808187"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1820743" y="4358231"/>
        <a:ext cx="140409" cy="140409"/>
      </dsp:txXfrm>
    </dsp:sp>
    <dsp:sp modelId="{452E0EE9-91CF-4990-BBC2-17E4BD85904F}">
      <dsp:nvSpPr>
        <dsp:cNvPr id="0" name=""/>
        <dsp:cNvSpPr/>
      </dsp:nvSpPr>
      <dsp:spPr>
        <a:xfrm>
          <a:off x="2217536" y="5402929"/>
          <a:ext cx="10083449" cy="782179"/>
        </a:xfrm>
        <a:prstGeom prst="roundRect">
          <a:avLst>
            <a:gd name="adj" fmla="val 10000"/>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2.7. </a:t>
          </a:r>
          <a:r>
            <a:rPr lang="en-US" sz="2400" b="1" kern="1200" dirty="0" err="1"/>
            <a:t>Nhà</a:t>
          </a:r>
          <a:r>
            <a:rPr lang="en-US" sz="2400" b="1" kern="1200" dirty="0"/>
            <a:t> Lê </a:t>
          </a:r>
          <a:r>
            <a:rPr lang="en-US" sz="2400" b="1" kern="1200" dirty="0" err="1"/>
            <a:t>phát</a:t>
          </a:r>
          <a:r>
            <a:rPr lang="en-US" sz="2400" b="1" kern="1200" dirty="0"/>
            <a:t> </a:t>
          </a:r>
          <a:r>
            <a:rPr lang="en-US" sz="2400" b="1" kern="1200" dirty="0" err="1"/>
            <a:t>triển</a:t>
          </a:r>
          <a:r>
            <a:rPr lang="en-US" sz="2400" b="1" kern="1200" dirty="0"/>
            <a:t> </a:t>
          </a:r>
          <a:r>
            <a:rPr lang="en-US" sz="2400" b="1" kern="1200" dirty="0" err="1"/>
            <a:t>nhà</a:t>
          </a:r>
          <a:r>
            <a:rPr lang="en-US" sz="2400" b="1" kern="1200" dirty="0"/>
            <a:t> </a:t>
          </a:r>
          <a:r>
            <a:rPr lang="en-US" sz="2400" b="1" kern="1200" dirty="0" err="1"/>
            <a:t>nước</a:t>
          </a:r>
          <a:r>
            <a:rPr lang="en-US" sz="2400" b="1" kern="1200" dirty="0"/>
            <a:t> </a:t>
          </a:r>
          <a:r>
            <a:rPr lang="en-US" sz="2400" b="1" kern="1200" dirty="0" err="1"/>
            <a:t>phong</a:t>
          </a:r>
          <a:r>
            <a:rPr lang="en-US" sz="2400" b="1" kern="1200" dirty="0"/>
            <a:t> </a:t>
          </a:r>
          <a:r>
            <a:rPr lang="en-US" sz="2400" b="1" kern="1200" dirty="0" err="1"/>
            <a:t>kiến</a:t>
          </a:r>
          <a:r>
            <a:rPr lang="en-US" sz="2400" b="1" kern="1200" dirty="0"/>
            <a:t> </a:t>
          </a:r>
          <a:r>
            <a:rPr lang="en-US" sz="2400" b="1" kern="1200" dirty="0" err="1"/>
            <a:t>tập</a:t>
          </a:r>
          <a:r>
            <a:rPr lang="en-US" sz="2400" b="1" kern="1200" dirty="0"/>
            <a:t> </a:t>
          </a:r>
          <a:r>
            <a:rPr lang="en-US" sz="2400" b="1" kern="1200" dirty="0" err="1"/>
            <a:t>quyền</a:t>
          </a:r>
          <a:r>
            <a:rPr lang="en-US" sz="2400" b="1" kern="1200" dirty="0"/>
            <a:t>:   </a:t>
          </a:r>
          <a:r>
            <a:rPr lang="en-US" sz="2400" b="1" kern="1200" dirty="0" err="1"/>
            <a:t>Nước</a:t>
          </a:r>
          <a:r>
            <a:rPr lang="en-US" sz="2400" b="1" kern="1200" dirty="0"/>
            <a:t> </a:t>
          </a:r>
          <a:r>
            <a:rPr lang="en-US" sz="2400" b="1" kern="1200" dirty="0" err="1"/>
            <a:t>Đại</a:t>
          </a:r>
          <a:r>
            <a:rPr lang="en-US" sz="2400" b="1" kern="1200" dirty="0"/>
            <a:t> </a:t>
          </a:r>
          <a:r>
            <a:rPr lang="en-US" sz="2400" b="1" kern="1200" dirty="0" err="1"/>
            <a:t>Việt</a:t>
          </a:r>
          <a:r>
            <a:rPr lang="en-US" sz="2400" b="1" kern="1200" dirty="0"/>
            <a:t> </a:t>
          </a:r>
          <a:r>
            <a:rPr lang="en-US" sz="2400" b="1" kern="1200" dirty="0" err="1"/>
            <a:t>thời</a:t>
          </a:r>
          <a:r>
            <a:rPr lang="en-US" sz="2400" b="1" kern="1200" dirty="0"/>
            <a:t> Lê </a:t>
          </a:r>
          <a:r>
            <a:rPr lang="en-US" sz="2400" b="1" kern="1200" dirty="0" err="1"/>
            <a:t>sơ</a:t>
          </a:r>
          <a:r>
            <a:rPr lang="en-US" sz="2400" b="1" kern="1200" dirty="0"/>
            <a:t> (1428 -1527) </a:t>
          </a:r>
          <a:endParaRPr lang="en-US" sz="2400" u="none" kern="1200" dirty="0">
            <a:solidFill>
              <a:schemeClr val="bg1"/>
            </a:solidFill>
          </a:endParaRPr>
        </a:p>
      </dsp:txBody>
      <dsp:txXfrm>
        <a:off x="2240445" y="5425838"/>
        <a:ext cx="10037631" cy="73636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6B2F9E-7A43-4585-AEC4-C2C4F644D155}">
      <dsp:nvSpPr>
        <dsp:cNvPr id="0" name=""/>
        <dsp:cNvSpPr/>
      </dsp:nvSpPr>
      <dsp:spPr>
        <a:xfrm>
          <a:off x="9986" y="1562532"/>
          <a:ext cx="2984945" cy="229360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latin typeface="Times New Roman" panose="02020603050405020304" pitchFamily="18" charset="0"/>
              <a:cs typeface="Times New Roman" panose="02020603050405020304" pitchFamily="18" charset="0"/>
            </a:rPr>
            <a:t>Nhà</a:t>
          </a:r>
          <a:r>
            <a:rPr lang="en-US" sz="3200" b="1" kern="1200" dirty="0">
              <a:solidFill>
                <a:schemeClr val="bg1"/>
              </a:solidFill>
              <a:latin typeface="Times New Roman" panose="02020603050405020304" pitchFamily="18" charset="0"/>
              <a:cs typeface="Times New Roman" panose="02020603050405020304" pitchFamily="18" charset="0"/>
            </a:rPr>
            <a:t> </a:t>
          </a:r>
          <a:r>
            <a:rPr lang="en-US" sz="3200" b="1" kern="1200" dirty="0" err="1">
              <a:solidFill>
                <a:schemeClr val="bg1"/>
              </a:solidFill>
              <a:latin typeface="Times New Roman" panose="02020603050405020304" pitchFamily="18" charset="0"/>
              <a:cs typeface="Times New Roman" panose="02020603050405020304" pitchFamily="18" charset="0"/>
            </a:rPr>
            <a:t>Lý</a:t>
          </a:r>
          <a:r>
            <a:rPr lang="en-US" sz="3200" b="1" kern="1200" dirty="0">
              <a:solidFill>
                <a:schemeClr val="bg1"/>
              </a:solidFill>
              <a:latin typeface="Times New Roman" panose="02020603050405020304" pitchFamily="18" charset="0"/>
              <a:cs typeface="Times New Roman" panose="02020603050405020304" pitchFamily="18" charset="0"/>
            </a:rPr>
            <a:t> </a:t>
          </a:r>
        </a:p>
        <a:p>
          <a:pPr marL="0" lvl="0" indent="0" algn="ctr" defTabSz="1422400">
            <a:lnSpc>
              <a:spcPct val="90000"/>
            </a:lnSpc>
            <a:spcBef>
              <a:spcPct val="0"/>
            </a:spcBef>
            <a:spcAft>
              <a:spcPct val="35000"/>
            </a:spcAft>
            <a:buNone/>
          </a:pPr>
          <a:r>
            <a:rPr lang="en-US" sz="3200" b="1" kern="1200" dirty="0">
              <a:solidFill>
                <a:schemeClr val="bg1"/>
              </a:solidFill>
              <a:latin typeface="Times New Roman" panose="02020603050405020304" pitchFamily="18" charset="0"/>
              <a:cs typeface="Times New Roman" panose="02020603050405020304" pitchFamily="18" charset="0"/>
            </a:rPr>
            <a:t>(1009 – 1225)</a:t>
          </a:r>
          <a:endParaRPr lang="en-US" sz="3200" kern="1200" dirty="0">
            <a:solidFill>
              <a:schemeClr val="bg1"/>
            </a:solidFill>
          </a:endParaRPr>
        </a:p>
      </dsp:txBody>
      <dsp:txXfrm>
        <a:off x="77163" y="1629709"/>
        <a:ext cx="2850591" cy="2159247"/>
      </dsp:txXfrm>
    </dsp:sp>
    <dsp:sp modelId="{38993981-EA33-48B3-9D15-A644F9A3BE96}">
      <dsp:nvSpPr>
        <dsp:cNvPr id="0" name=""/>
        <dsp:cNvSpPr/>
      </dsp:nvSpPr>
      <dsp:spPr>
        <a:xfrm>
          <a:off x="3293426" y="2339200"/>
          <a:ext cx="63280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3293426" y="2487253"/>
        <a:ext cx="442966" cy="444160"/>
      </dsp:txXfrm>
    </dsp:sp>
    <dsp:sp modelId="{BE17D744-7E6F-4CC3-B4E1-CC7561EB2DB4}">
      <dsp:nvSpPr>
        <dsp:cNvPr id="0" name=""/>
        <dsp:cNvSpPr/>
      </dsp:nvSpPr>
      <dsp:spPr>
        <a:xfrm>
          <a:off x="4188909" y="1562532"/>
          <a:ext cx="2984945" cy="229360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latin typeface="Times New Roman" panose="02020603050405020304" pitchFamily="18" charset="0"/>
              <a:cs typeface="Times New Roman" panose="02020603050405020304" pitchFamily="18" charset="0"/>
            </a:rPr>
            <a:t>Nhà</a:t>
          </a:r>
          <a:r>
            <a:rPr lang="en-US" sz="3200" b="1" kern="1200" dirty="0">
              <a:solidFill>
                <a:schemeClr val="bg1"/>
              </a:solidFill>
              <a:latin typeface="Times New Roman" panose="02020603050405020304" pitchFamily="18" charset="0"/>
              <a:cs typeface="Times New Roman" panose="02020603050405020304" pitchFamily="18" charset="0"/>
            </a:rPr>
            <a:t> </a:t>
          </a:r>
          <a:r>
            <a:rPr lang="en-US" sz="3200" b="1" kern="1200" dirty="0" err="1">
              <a:solidFill>
                <a:schemeClr val="bg1"/>
              </a:solidFill>
              <a:latin typeface="Times New Roman" panose="02020603050405020304" pitchFamily="18" charset="0"/>
              <a:cs typeface="Times New Roman" panose="02020603050405020304" pitchFamily="18" charset="0"/>
            </a:rPr>
            <a:t>Trần</a:t>
          </a:r>
          <a:r>
            <a:rPr lang="en-US" sz="3200" b="1" kern="1200" dirty="0">
              <a:solidFill>
                <a:schemeClr val="bg1"/>
              </a:solidFill>
              <a:latin typeface="Times New Roman" panose="02020603050405020304" pitchFamily="18" charset="0"/>
              <a:cs typeface="Times New Roman" panose="02020603050405020304" pitchFamily="18" charset="0"/>
            </a:rPr>
            <a:t> (1225 - 1400)</a:t>
          </a:r>
          <a:endParaRPr lang="en-US" sz="3200" kern="1200" dirty="0">
            <a:solidFill>
              <a:schemeClr val="bg1"/>
            </a:solidFill>
          </a:endParaRPr>
        </a:p>
      </dsp:txBody>
      <dsp:txXfrm>
        <a:off x="4256086" y="1629709"/>
        <a:ext cx="2850591" cy="2159247"/>
      </dsp:txXfrm>
    </dsp:sp>
    <dsp:sp modelId="{3FDE774C-DC0F-4489-824E-EA44C1D4ADBC}">
      <dsp:nvSpPr>
        <dsp:cNvPr id="0" name=""/>
        <dsp:cNvSpPr/>
      </dsp:nvSpPr>
      <dsp:spPr>
        <a:xfrm>
          <a:off x="7472349" y="2339200"/>
          <a:ext cx="63280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7472349" y="2487253"/>
        <a:ext cx="442966" cy="444160"/>
      </dsp:txXfrm>
    </dsp:sp>
    <dsp:sp modelId="{2DC0DB32-D3A9-4868-9F3B-AC0DD7F4437D}">
      <dsp:nvSpPr>
        <dsp:cNvPr id="0" name=""/>
        <dsp:cNvSpPr/>
      </dsp:nvSpPr>
      <dsp:spPr>
        <a:xfrm>
          <a:off x="8367833" y="1562532"/>
          <a:ext cx="2984945" cy="229360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latin typeface="Times New Roman" panose="02020603050405020304" pitchFamily="18" charset="0"/>
              <a:cs typeface="Times New Roman" panose="02020603050405020304" pitchFamily="18" charset="0"/>
            </a:rPr>
            <a:t>Nhà</a:t>
          </a:r>
          <a:r>
            <a:rPr lang="en-US" sz="3200" b="1" kern="1200" dirty="0">
              <a:solidFill>
                <a:schemeClr val="bg1"/>
              </a:solidFill>
              <a:latin typeface="Times New Roman" panose="02020603050405020304" pitchFamily="18" charset="0"/>
              <a:cs typeface="Times New Roman" panose="02020603050405020304" pitchFamily="18" charset="0"/>
            </a:rPr>
            <a:t> </a:t>
          </a:r>
          <a:r>
            <a:rPr lang="en-US" sz="3200" b="1" kern="1200" dirty="0" err="1">
              <a:solidFill>
                <a:schemeClr val="bg1"/>
              </a:solidFill>
              <a:latin typeface="Times New Roman" panose="02020603050405020304" pitchFamily="18" charset="0"/>
              <a:cs typeface="Times New Roman" panose="02020603050405020304" pitchFamily="18" charset="0"/>
            </a:rPr>
            <a:t>Hồ</a:t>
          </a:r>
          <a:r>
            <a:rPr lang="en-US" sz="3200" b="1" kern="1200" dirty="0">
              <a:solidFill>
                <a:schemeClr val="bg1"/>
              </a:solidFill>
              <a:latin typeface="Times New Roman" panose="02020603050405020304" pitchFamily="18" charset="0"/>
              <a:cs typeface="Times New Roman" panose="02020603050405020304" pitchFamily="18" charset="0"/>
            </a:rPr>
            <a:t> </a:t>
          </a:r>
        </a:p>
        <a:p>
          <a:pPr marL="0" lvl="0" indent="0" algn="ctr" defTabSz="1422400">
            <a:lnSpc>
              <a:spcPct val="90000"/>
            </a:lnSpc>
            <a:spcBef>
              <a:spcPct val="0"/>
            </a:spcBef>
            <a:spcAft>
              <a:spcPct val="35000"/>
            </a:spcAft>
            <a:buNone/>
          </a:pPr>
          <a:r>
            <a:rPr lang="en-US" sz="3200" b="1" kern="1200" dirty="0">
              <a:solidFill>
                <a:schemeClr val="bg1"/>
              </a:solidFill>
              <a:latin typeface="Times New Roman" panose="02020603050405020304" pitchFamily="18" charset="0"/>
              <a:cs typeface="Times New Roman" panose="02020603050405020304" pitchFamily="18" charset="0"/>
            </a:rPr>
            <a:t> (1400 - 1407)</a:t>
          </a:r>
          <a:endParaRPr lang="en-US" sz="3200" kern="1200" dirty="0">
            <a:solidFill>
              <a:schemeClr val="bg1"/>
            </a:solidFill>
          </a:endParaRPr>
        </a:p>
      </dsp:txBody>
      <dsp:txXfrm>
        <a:off x="8435010" y="1629709"/>
        <a:ext cx="2850591" cy="215924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22EAD-B0BC-4AFD-BCA1-3AE11EF5331D}">
      <dsp:nvSpPr>
        <dsp:cNvPr id="0" name=""/>
        <dsp:cNvSpPr/>
      </dsp:nvSpPr>
      <dsp:spPr>
        <a:xfrm rot="5400000">
          <a:off x="-223609" y="232567"/>
          <a:ext cx="1490728" cy="1043510"/>
        </a:xfrm>
        <a:prstGeom prst="chevron">
          <a:avLst/>
        </a:prstGeom>
        <a:solidFill>
          <a:schemeClr val="tx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err="1"/>
            <a:t>Luật</a:t>
          </a:r>
          <a:r>
            <a:rPr lang="en-US" sz="1700" kern="1200" dirty="0"/>
            <a:t> </a:t>
          </a:r>
          <a:r>
            <a:rPr lang="en-US" sz="1700" kern="1200" dirty="0" err="1"/>
            <a:t>pháp</a:t>
          </a:r>
          <a:endParaRPr lang="en-US" sz="1700" kern="1200" dirty="0"/>
        </a:p>
      </dsp:txBody>
      <dsp:txXfrm rot="-5400000">
        <a:off x="0" y="530713"/>
        <a:ext cx="1043510" cy="447218"/>
      </dsp:txXfrm>
    </dsp:sp>
    <dsp:sp modelId="{19C45C42-2AF5-4816-9260-BCF366391D60}">
      <dsp:nvSpPr>
        <dsp:cNvPr id="0" name=""/>
        <dsp:cNvSpPr/>
      </dsp:nvSpPr>
      <dsp:spPr>
        <a:xfrm rot="5400000">
          <a:off x="5117268" y="-4064800"/>
          <a:ext cx="968973" cy="911648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err="1"/>
            <a:t>Năm</a:t>
          </a:r>
          <a:r>
            <a:rPr lang="en-US" sz="2400" kern="1200" dirty="0"/>
            <a:t> 1042, </a:t>
          </a:r>
          <a:r>
            <a:rPr lang="en-US" sz="2400" kern="1200" dirty="0" err="1"/>
            <a:t>nhà</a:t>
          </a:r>
          <a:r>
            <a:rPr lang="en-US" sz="2400" kern="1200" dirty="0"/>
            <a:t> </a:t>
          </a:r>
          <a:r>
            <a:rPr lang="en-US" sz="2400" kern="1200" dirty="0" err="1"/>
            <a:t>Lý</a:t>
          </a:r>
          <a:r>
            <a:rPr lang="en-US" sz="2400" kern="1200" dirty="0"/>
            <a:t> </a:t>
          </a:r>
          <a:r>
            <a:rPr lang="en-US" sz="2400" kern="1200" dirty="0" err="1"/>
            <a:t>biên</a:t>
          </a:r>
          <a:r>
            <a:rPr lang="en-US" sz="2400" kern="1200" dirty="0"/>
            <a:t> </a:t>
          </a:r>
          <a:r>
            <a:rPr lang="en-US" sz="2400" kern="1200" dirty="0" err="1"/>
            <a:t>soạn</a:t>
          </a:r>
          <a:r>
            <a:rPr lang="en-US" sz="2400" kern="1200" dirty="0"/>
            <a:t> </a:t>
          </a:r>
          <a:r>
            <a:rPr lang="en-US" sz="2400" kern="1200" dirty="0" err="1"/>
            <a:t>và</a:t>
          </a:r>
          <a:r>
            <a:rPr lang="en-US" sz="2400" kern="1200" dirty="0"/>
            <a:t> </a:t>
          </a:r>
          <a:r>
            <a:rPr lang="en-US" sz="2400" kern="1200" dirty="0" err="1"/>
            <a:t>cho</a:t>
          </a:r>
          <a:r>
            <a:rPr lang="en-US" sz="2400" kern="1200" dirty="0"/>
            <a:t> ban </a:t>
          </a:r>
          <a:r>
            <a:rPr lang="en-US" sz="2400" kern="1200" dirty="0" err="1"/>
            <a:t>hành</a:t>
          </a:r>
          <a:r>
            <a:rPr lang="en-US" sz="2400" kern="1200" dirty="0"/>
            <a:t> </a:t>
          </a:r>
          <a:r>
            <a:rPr lang="en-US" sz="2400" kern="1200" dirty="0" err="1"/>
            <a:t>bộ</a:t>
          </a:r>
          <a:r>
            <a:rPr lang="en-US" sz="2400" kern="1200" dirty="0"/>
            <a:t> </a:t>
          </a:r>
          <a:r>
            <a:rPr lang="en-US" sz="2400" kern="1200" dirty="0" err="1"/>
            <a:t>luật</a:t>
          </a:r>
          <a:r>
            <a:rPr lang="en-US" sz="2400" kern="1200" dirty="0"/>
            <a:t> </a:t>
          </a:r>
          <a:r>
            <a:rPr lang="en-US" sz="2400" kern="1200" dirty="0" err="1"/>
            <a:t>Hình</a:t>
          </a:r>
          <a:r>
            <a:rPr lang="en-US" sz="2400" kern="1200" dirty="0"/>
            <a:t> </a:t>
          </a:r>
          <a:r>
            <a:rPr lang="en-US" sz="2400" kern="1200" dirty="0" err="1"/>
            <a:t>thư</a:t>
          </a:r>
          <a:r>
            <a:rPr lang="en-US" sz="2400" kern="1200" dirty="0"/>
            <a:t>. </a:t>
          </a:r>
          <a:r>
            <a:rPr lang="en-US" sz="2400" kern="1200" dirty="0" err="1"/>
            <a:t>Đây</a:t>
          </a:r>
          <a:r>
            <a:rPr lang="en-US" sz="2400" kern="1200" dirty="0"/>
            <a:t> </a:t>
          </a:r>
          <a:r>
            <a:rPr lang="en-US" sz="2400" kern="1200" dirty="0" err="1"/>
            <a:t>là</a:t>
          </a:r>
          <a:r>
            <a:rPr lang="en-US" sz="2400" kern="1200" dirty="0"/>
            <a:t> </a:t>
          </a:r>
          <a:r>
            <a:rPr lang="en-US" sz="2400" kern="1200" dirty="0" err="1"/>
            <a:t>bộ</a:t>
          </a:r>
          <a:r>
            <a:rPr lang="en-US" sz="2400" kern="1200" dirty="0"/>
            <a:t> </a:t>
          </a:r>
          <a:r>
            <a:rPr lang="en-US" sz="2400" kern="1200" dirty="0" err="1"/>
            <a:t>luật</a:t>
          </a:r>
          <a:r>
            <a:rPr lang="en-US" sz="2400" kern="1200" dirty="0"/>
            <a:t> </a:t>
          </a:r>
          <a:r>
            <a:rPr lang="en-US" sz="2400" kern="1200" dirty="0" err="1"/>
            <a:t>thành</a:t>
          </a:r>
          <a:r>
            <a:rPr lang="en-US" sz="2400" kern="1200" dirty="0"/>
            <a:t> </a:t>
          </a:r>
          <a:r>
            <a:rPr lang="en-US" sz="2400" kern="1200" dirty="0" err="1"/>
            <a:t>văn</a:t>
          </a:r>
          <a:r>
            <a:rPr lang="en-US" sz="2400" kern="1200" dirty="0"/>
            <a:t> </a:t>
          </a:r>
          <a:r>
            <a:rPr lang="en-US" sz="2400" kern="1200" dirty="0" err="1"/>
            <a:t>đầu</a:t>
          </a:r>
          <a:r>
            <a:rPr lang="en-US" sz="2400" kern="1200" dirty="0"/>
            <a:t> </a:t>
          </a:r>
          <a:r>
            <a:rPr lang="en-US" sz="2400" kern="1200" dirty="0" err="1"/>
            <a:t>tiên</a:t>
          </a:r>
          <a:r>
            <a:rPr lang="en-US" sz="2400" kern="1200" dirty="0"/>
            <a:t> </a:t>
          </a:r>
          <a:r>
            <a:rPr lang="en-US" sz="2400" kern="1200" dirty="0" err="1"/>
            <a:t>của</a:t>
          </a:r>
          <a:r>
            <a:rPr lang="en-US" sz="2400" kern="1200" dirty="0"/>
            <a:t> </a:t>
          </a:r>
          <a:r>
            <a:rPr lang="en-US" sz="2400" kern="1200" dirty="0" err="1"/>
            <a:t>chế</a:t>
          </a:r>
          <a:r>
            <a:rPr lang="en-US" sz="2400" kern="1200" dirty="0"/>
            <a:t> </a:t>
          </a:r>
          <a:r>
            <a:rPr lang="en-US" sz="2400" kern="1200" dirty="0" err="1"/>
            <a:t>độ</a:t>
          </a:r>
          <a:r>
            <a:rPr lang="en-US" sz="2400" kern="1200" dirty="0"/>
            <a:t> </a:t>
          </a:r>
          <a:r>
            <a:rPr lang="en-US" sz="2400" kern="1200" dirty="0" err="1"/>
            <a:t>phong</a:t>
          </a:r>
          <a:r>
            <a:rPr lang="en-US" sz="2400" kern="1200" dirty="0"/>
            <a:t> </a:t>
          </a:r>
          <a:r>
            <a:rPr lang="en-US" sz="2400" kern="1200" dirty="0" err="1"/>
            <a:t>kiến</a:t>
          </a:r>
          <a:r>
            <a:rPr lang="en-US" sz="2400" kern="1200" dirty="0"/>
            <a:t> </a:t>
          </a:r>
          <a:r>
            <a:rPr lang="en-US" sz="2400" kern="1200" dirty="0" err="1"/>
            <a:t>Việt</a:t>
          </a:r>
          <a:r>
            <a:rPr lang="en-US" sz="2400" kern="1200" dirty="0"/>
            <a:t> Nam</a:t>
          </a:r>
        </a:p>
      </dsp:txBody>
      <dsp:txXfrm rot="-5400000">
        <a:off x="1043511" y="56258"/>
        <a:ext cx="9069188" cy="874371"/>
      </dsp:txXfrm>
    </dsp:sp>
    <dsp:sp modelId="{93CABC34-7CB1-49BF-B70F-C0C7CCA6538D}">
      <dsp:nvSpPr>
        <dsp:cNvPr id="0" name=""/>
        <dsp:cNvSpPr/>
      </dsp:nvSpPr>
      <dsp:spPr>
        <a:xfrm rot="5400000">
          <a:off x="-223609" y="1590943"/>
          <a:ext cx="1490728" cy="1043510"/>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err="1"/>
            <a:t>Ngoại</a:t>
          </a:r>
          <a:r>
            <a:rPr lang="en-US" sz="1700" kern="1200" dirty="0"/>
            <a:t> </a:t>
          </a:r>
          <a:r>
            <a:rPr lang="en-US" sz="1700" kern="1200" dirty="0" err="1"/>
            <a:t>giao</a:t>
          </a:r>
          <a:r>
            <a:rPr lang="en-US" sz="1700" kern="1200" dirty="0"/>
            <a:t>:</a:t>
          </a:r>
        </a:p>
      </dsp:txBody>
      <dsp:txXfrm rot="-5400000">
        <a:off x="0" y="1889089"/>
        <a:ext cx="1043510" cy="447218"/>
      </dsp:txXfrm>
    </dsp:sp>
    <dsp:sp modelId="{1B02995F-8748-4F85-BDCD-20971AE79DB9}">
      <dsp:nvSpPr>
        <dsp:cNvPr id="0" name=""/>
        <dsp:cNvSpPr/>
      </dsp:nvSpPr>
      <dsp:spPr>
        <a:xfrm rot="5400000">
          <a:off x="5117268" y="-2706423"/>
          <a:ext cx="968973" cy="911648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err="1"/>
            <a:t>Tiếp</a:t>
          </a:r>
          <a:r>
            <a:rPr lang="en-US" sz="2400" kern="1200" dirty="0"/>
            <a:t> </a:t>
          </a:r>
          <a:r>
            <a:rPr lang="en-US" sz="2400" kern="1200" dirty="0" err="1"/>
            <a:t>tục</a:t>
          </a:r>
          <a:r>
            <a:rPr lang="en-US" sz="2400" kern="1200" dirty="0"/>
            <a:t> </a:t>
          </a:r>
          <a:r>
            <a:rPr lang="en-US" sz="2400" kern="1200" dirty="0" err="1"/>
            <a:t>thực</a:t>
          </a:r>
          <a:r>
            <a:rPr lang="en-US" sz="2400" kern="1200" dirty="0"/>
            <a:t> </a:t>
          </a:r>
          <a:r>
            <a:rPr lang="en-US" sz="2400" kern="1200" dirty="0" err="1"/>
            <a:t>hiện</a:t>
          </a:r>
          <a:r>
            <a:rPr lang="en-US" sz="2400" kern="1200" dirty="0"/>
            <a:t> </a:t>
          </a:r>
          <a:r>
            <a:rPr lang="en-US" sz="2400" kern="1200" dirty="0" err="1"/>
            <a:t>chính</a:t>
          </a:r>
          <a:r>
            <a:rPr lang="en-US" sz="2400" kern="1200" dirty="0"/>
            <a:t> </a:t>
          </a:r>
          <a:r>
            <a:rPr lang="en-US" sz="2400" kern="1200" dirty="0" err="1"/>
            <a:t>sách</a:t>
          </a:r>
          <a:r>
            <a:rPr lang="en-US" sz="2400" kern="1200" dirty="0"/>
            <a:t> </a:t>
          </a:r>
          <a:r>
            <a:rPr lang="en-US" sz="2400" kern="1200" dirty="0" err="1"/>
            <a:t>ngoại</a:t>
          </a:r>
          <a:r>
            <a:rPr lang="en-US" sz="2400" kern="1200" dirty="0"/>
            <a:t> </a:t>
          </a:r>
          <a:r>
            <a:rPr lang="en-US" sz="2400" kern="1200" dirty="0" err="1"/>
            <a:t>giao</a:t>
          </a:r>
          <a:r>
            <a:rPr lang="en-US" sz="2400" kern="1200" dirty="0"/>
            <a:t> </a:t>
          </a:r>
          <a:r>
            <a:rPr lang="en-US" sz="2400" kern="1200" dirty="0" err="1"/>
            <a:t>tích</a:t>
          </a:r>
          <a:r>
            <a:rPr lang="en-US" sz="2400" kern="1200" dirty="0"/>
            <a:t> </a:t>
          </a:r>
          <a:r>
            <a:rPr lang="en-US" sz="2400" kern="1200" dirty="0" err="1"/>
            <a:t>cực</a:t>
          </a:r>
          <a:r>
            <a:rPr lang="en-US" sz="2400" kern="1200" dirty="0"/>
            <a:t>, </a:t>
          </a:r>
          <a:r>
            <a:rPr lang="en-US" sz="2400" kern="1200" dirty="0" err="1"/>
            <a:t>chủ</a:t>
          </a:r>
          <a:r>
            <a:rPr lang="en-US" sz="2400" kern="1200" dirty="0"/>
            <a:t> </a:t>
          </a:r>
          <a:r>
            <a:rPr lang="en-US" sz="2400" kern="1200" dirty="0" err="1"/>
            <a:t>trương</a:t>
          </a:r>
          <a:r>
            <a:rPr lang="en-US" sz="2400" kern="1200" dirty="0"/>
            <a:t> </a:t>
          </a:r>
          <a:r>
            <a:rPr lang="en-US" sz="2400" kern="1200" dirty="0" err="1"/>
            <a:t>giao</a:t>
          </a:r>
          <a:r>
            <a:rPr lang="en-US" sz="2400" kern="1200" dirty="0"/>
            <a:t> </a:t>
          </a:r>
          <a:r>
            <a:rPr lang="en-US" sz="2400" kern="1200" dirty="0" err="1"/>
            <a:t>hảo</a:t>
          </a:r>
          <a:r>
            <a:rPr lang="en-US" sz="2400" kern="1200" dirty="0"/>
            <a:t> </a:t>
          </a:r>
          <a:r>
            <a:rPr lang="en-US" sz="2400" kern="1200" dirty="0" err="1"/>
            <a:t>với</a:t>
          </a:r>
          <a:r>
            <a:rPr lang="en-US" sz="2400" kern="1200" dirty="0"/>
            <a:t> </a:t>
          </a:r>
          <a:r>
            <a:rPr lang="en-US" sz="2400" kern="1200" dirty="0" err="1"/>
            <a:t>các</a:t>
          </a:r>
          <a:r>
            <a:rPr lang="en-US" sz="2400" kern="1200" dirty="0"/>
            <a:t> </a:t>
          </a:r>
          <a:r>
            <a:rPr lang="en-US" sz="2400" kern="1200" dirty="0" err="1"/>
            <a:t>nước</a:t>
          </a:r>
          <a:r>
            <a:rPr lang="en-US" sz="2400" kern="1200" dirty="0"/>
            <a:t> </a:t>
          </a:r>
          <a:r>
            <a:rPr lang="en-US" sz="2400" kern="1200" dirty="0" err="1"/>
            <a:t>xung</a:t>
          </a:r>
          <a:r>
            <a:rPr lang="en-US" sz="2400" kern="1200" dirty="0"/>
            <a:t> </a:t>
          </a:r>
          <a:r>
            <a:rPr lang="en-US" sz="2400" kern="1200" dirty="0" err="1"/>
            <a:t>quanh</a:t>
          </a:r>
          <a:endParaRPr lang="en-US" sz="2400" kern="1200" dirty="0"/>
        </a:p>
      </dsp:txBody>
      <dsp:txXfrm rot="-5400000">
        <a:off x="1043511" y="1414635"/>
        <a:ext cx="9069188" cy="874371"/>
      </dsp:txXfrm>
    </dsp:sp>
    <dsp:sp modelId="{C0D69162-23C1-401A-B08E-F2627EDD3912}">
      <dsp:nvSpPr>
        <dsp:cNvPr id="0" name=""/>
        <dsp:cNvSpPr/>
      </dsp:nvSpPr>
      <dsp:spPr>
        <a:xfrm rot="5400000">
          <a:off x="-223609" y="2949320"/>
          <a:ext cx="1490728" cy="1043510"/>
        </a:xfrm>
        <a:prstGeom prst="chevron">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err="1"/>
            <a:t>Xã</a:t>
          </a:r>
          <a:r>
            <a:rPr lang="en-US" sz="1700" kern="1200" dirty="0"/>
            <a:t> </a:t>
          </a:r>
          <a:r>
            <a:rPr lang="en-US" sz="1700" kern="1200" dirty="0" err="1"/>
            <a:t>hội</a:t>
          </a:r>
          <a:endParaRPr lang="en-US" sz="1700" kern="1200" dirty="0"/>
        </a:p>
      </dsp:txBody>
      <dsp:txXfrm rot="-5400000">
        <a:off x="0" y="3247466"/>
        <a:ext cx="1043510" cy="447218"/>
      </dsp:txXfrm>
    </dsp:sp>
    <dsp:sp modelId="{C04B32C6-01AD-4E97-90A5-AE508EB207D5}">
      <dsp:nvSpPr>
        <dsp:cNvPr id="0" name=""/>
        <dsp:cNvSpPr/>
      </dsp:nvSpPr>
      <dsp:spPr>
        <a:xfrm rot="5400000">
          <a:off x="5117268" y="-1348046"/>
          <a:ext cx="968973" cy="911648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err="1"/>
            <a:t>Thời</a:t>
          </a:r>
          <a:r>
            <a:rPr lang="en-US" sz="2400" kern="1200" dirty="0"/>
            <a:t> </a:t>
          </a:r>
          <a:r>
            <a:rPr lang="en-US" sz="2400" kern="1200" dirty="0" err="1"/>
            <a:t>Lý</a:t>
          </a:r>
          <a:r>
            <a:rPr lang="en-US" sz="2400" kern="1200" dirty="0"/>
            <a:t> - </a:t>
          </a:r>
          <a:r>
            <a:rPr lang="en-US" sz="2400" kern="1200" dirty="0" err="1"/>
            <a:t>Trần</a:t>
          </a:r>
          <a:r>
            <a:rPr lang="en-US" sz="2400" kern="1200" dirty="0"/>
            <a:t> </a:t>
          </a:r>
          <a:r>
            <a:rPr lang="en-US" sz="2400" kern="1200" dirty="0" err="1"/>
            <a:t>chế</a:t>
          </a:r>
          <a:r>
            <a:rPr lang="en-US" sz="2400" kern="1200" dirty="0"/>
            <a:t> </a:t>
          </a:r>
          <a:r>
            <a:rPr lang="en-US" sz="2400" kern="1200" dirty="0" err="1"/>
            <a:t>độ</a:t>
          </a:r>
          <a:r>
            <a:rPr lang="en-US" sz="2400" kern="1200" dirty="0"/>
            <a:t> </a:t>
          </a:r>
          <a:r>
            <a:rPr lang="en-US" sz="2400" kern="1200" dirty="0" err="1"/>
            <a:t>đẳng</a:t>
          </a:r>
          <a:r>
            <a:rPr lang="en-US" sz="2400" kern="1200" dirty="0"/>
            <a:t> </a:t>
          </a:r>
          <a:r>
            <a:rPr lang="en-US" sz="2400" kern="1200" dirty="0" err="1"/>
            <a:t>cấp</a:t>
          </a:r>
          <a:r>
            <a:rPr lang="en-US" sz="2400" kern="1200" dirty="0"/>
            <a:t> </a:t>
          </a:r>
          <a:r>
            <a:rPr lang="en-US" sz="2400" kern="1200" dirty="0" err="1"/>
            <a:t>đóng</a:t>
          </a:r>
          <a:r>
            <a:rPr lang="en-US" sz="2400" kern="1200" dirty="0"/>
            <a:t> </a:t>
          </a:r>
          <a:r>
            <a:rPr lang="en-US" sz="2400" kern="1200" dirty="0" err="1"/>
            <a:t>vai</a:t>
          </a:r>
          <a:r>
            <a:rPr lang="en-US" sz="2400" kern="1200" dirty="0"/>
            <a:t> </a:t>
          </a:r>
          <a:r>
            <a:rPr lang="en-US" sz="2400" kern="1200" dirty="0" err="1"/>
            <a:t>trò</a:t>
          </a:r>
          <a:r>
            <a:rPr lang="en-US" sz="2400" kern="1200" dirty="0"/>
            <a:t> </a:t>
          </a:r>
          <a:r>
            <a:rPr lang="en-US" sz="2400" kern="1200" dirty="0" err="1"/>
            <a:t>quan</a:t>
          </a:r>
          <a:r>
            <a:rPr lang="en-US" sz="2400" kern="1200" dirty="0"/>
            <a:t> </a:t>
          </a:r>
          <a:r>
            <a:rPr lang="en-US" sz="2400" kern="1200" dirty="0" err="1"/>
            <a:t>trọng</a:t>
          </a:r>
          <a:r>
            <a:rPr lang="en-US" sz="2400" kern="1200" dirty="0"/>
            <a:t>, </a:t>
          </a:r>
          <a:r>
            <a:rPr lang="en-US" sz="2400" kern="1200" dirty="0" err="1"/>
            <a:t>xã</a:t>
          </a:r>
          <a:r>
            <a:rPr lang="en-US" sz="2400" kern="1200" dirty="0"/>
            <a:t> </a:t>
          </a:r>
          <a:r>
            <a:rPr lang="en-US" sz="2400" kern="1200" dirty="0" err="1"/>
            <a:t>hội</a:t>
          </a:r>
          <a:r>
            <a:rPr lang="en-US" sz="2400" kern="1200" dirty="0"/>
            <a:t> chia </a:t>
          </a:r>
          <a:r>
            <a:rPr lang="en-US" sz="2400" kern="1200" dirty="0" err="1"/>
            <a:t>thành</a:t>
          </a:r>
          <a:r>
            <a:rPr lang="en-US" sz="2400" kern="1200" dirty="0"/>
            <a:t> 3 </a:t>
          </a:r>
          <a:r>
            <a:rPr lang="en-US" sz="2400" kern="1200" dirty="0" err="1"/>
            <a:t>đẳng</a:t>
          </a:r>
          <a:r>
            <a:rPr lang="en-US" sz="2400" kern="1200" dirty="0"/>
            <a:t> </a:t>
          </a:r>
          <a:r>
            <a:rPr lang="en-US" sz="2400" kern="1200" dirty="0" err="1"/>
            <a:t>cấp:</a:t>
          </a:r>
          <a:r>
            <a:rPr lang="en-US" sz="2400" kern="1200" dirty="0" err="1">
              <a:solidFill>
                <a:schemeClr val="bg1"/>
              </a:solidFill>
            </a:rPr>
            <a:t>Quý</a:t>
          </a:r>
          <a:r>
            <a:rPr lang="en-US" sz="2400" kern="1200" dirty="0">
              <a:solidFill>
                <a:schemeClr val="bg1"/>
              </a:solidFill>
            </a:rPr>
            <a:t> </a:t>
          </a:r>
          <a:r>
            <a:rPr lang="en-US" sz="2400" kern="1200" dirty="0" err="1">
              <a:solidFill>
                <a:schemeClr val="tx1"/>
              </a:solidFill>
            </a:rPr>
            <a:t>tộc</a:t>
          </a:r>
          <a:r>
            <a:rPr lang="en-US" sz="2400" kern="1200" dirty="0">
              <a:solidFill>
                <a:schemeClr val="tx1"/>
              </a:solidFill>
            </a:rPr>
            <a:t>; </a:t>
          </a:r>
          <a:r>
            <a:rPr lang="en-US" sz="2400" kern="1200" dirty="0" err="1">
              <a:solidFill>
                <a:schemeClr val="tx1"/>
              </a:solidFill>
            </a:rPr>
            <a:t>thường</a:t>
          </a:r>
          <a:r>
            <a:rPr lang="en-US" sz="2400" kern="1200" dirty="0">
              <a:solidFill>
                <a:schemeClr val="tx1"/>
              </a:solidFill>
            </a:rPr>
            <a:t> </a:t>
          </a:r>
          <a:r>
            <a:rPr lang="en-US" sz="2400" kern="1200" dirty="0" err="1">
              <a:solidFill>
                <a:schemeClr val="tx1"/>
              </a:solidFill>
            </a:rPr>
            <a:t>dân</a:t>
          </a:r>
          <a:r>
            <a:rPr lang="en-US" sz="2400" kern="1200" dirty="0">
              <a:solidFill>
                <a:schemeClr val="tx1"/>
              </a:solidFill>
            </a:rPr>
            <a:t>; </a:t>
          </a:r>
          <a:r>
            <a:rPr lang="en-US" sz="2400" kern="1200" dirty="0" err="1">
              <a:solidFill>
                <a:schemeClr val="tx1"/>
              </a:solidFill>
            </a:rPr>
            <a:t>nô</a:t>
          </a:r>
          <a:r>
            <a:rPr lang="en-US" sz="2400" kern="1200" dirty="0">
              <a:solidFill>
                <a:schemeClr val="tx1"/>
              </a:solidFill>
            </a:rPr>
            <a:t> </a:t>
          </a:r>
          <a:r>
            <a:rPr lang="en-US" sz="2400" kern="1200" dirty="0" err="1">
              <a:solidFill>
                <a:schemeClr val="tx1"/>
              </a:solidFill>
            </a:rPr>
            <a:t>tì</a:t>
          </a:r>
          <a:r>
            <a:rPr lang="en-US" sz="2400" kern="1200" dirty="0">
              <a:solidFill>
                <a:schemeClr val="tx1"/>
              </a:solidFill>
            </a:rPr>
            <a:t>, </a:t>
          </a:r>
          <a:r>
            <a:rPr lang="en-US" sz="2400" kern="1200" dirty="0" err="1">
              <a:solidFill>
                <a:schemeClr val="tx1"/>
              </a:solidFill>
            </a:rPr>
            <a:t>gia</a:t>
          </a:r>
          <a:r>
            <a:rPr lang="en-US" sz="2400" kern="1200" dirty="0">
              <a:solidFill>
                <a:schemeClr val="tx1"/>
              </a:solidFill>
            </a:rPr>
            <a:t> </a:t>
          </a:r>
          <a:r>
            <a:rPr lang="en-US" sz="2400" kern="1200" dirty="0" err="1">
              <a:solidFill>
                <a:schemeClr val="tx1"/>
              </a:solidFill>
            </a:rPr>
            <a:t>nô</a:t>
          </a:r>
          <a:endParaRPr lang="en-US" sz="2400" kern="1200" dirty="0">
            <a:solidFill>
              <a:schemeClr val="tx1"/>
            </a:solidFill>
          </a:endParaRPr>
        </a:p>
      </dsp:txBody>
      <dsp:txXfrm rot="-5400000">
        <a:off x="1043511" y="2773012"/>
        <a:ext cx="9069188" cy="874371"/>
      </dsp:txXfrm>
    </dsp:sp>
    <dsp:sp modelId="{E11CA309-83B6-4068-A63D-139D62CAC095}">
      <dsp:nvSpPr>
        <dsp:cNvPr id="0" name=""/>
        <dsp:cNvSpPr/>
      </dsp:nvSpPr>
      <dsp:spPr>
        <a:xfrm rot="5400000">
          <a:off x="-223609" y="4757480"/>
          <a:ext cx="1490728" cy="1043510"/>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err="1">
              <a:solidFill>
                <a:schemeClr val="bg1"/>
              </a:solidFill>
            </a:rPr>
            <a:t>Kinhh</a:t>
          </a:r>
          <a:r>
            <a:rPr lang="en-US" sz="1700" kern="1200" dirty="0">
              <a:solidFill>
                <a:schemeClr val="bg1"/>
              </a:solidFill>
            </a:rPr>
            <a:t> </a:t>
          </a:r>
          <a:r>
            <a:rPr lang="en-US" sz="1700" kern="1200" dirty="0" err="1">
              <a:solidFill>
                <a:schemeClr val="bg1"/>
              </a:solidFill>
            </a:rPr>
            <a:t>tế</a:t>
          </a:r>
          <a:endParaRPr lang="en-US" sz="1700" kern="1200" dirty="0">
            <a:solidFill>
              <a:schemeClr val="bg1"/>
            </a:solidFill>
          </a:endParaRPr>
        </a:p>
      </dsp:txBody>
      <dsp:txXfrm rot="-5400000">
        <a:off x="0" y="5055626"/>
        <a:ext cx="1043510" cy="447218"/>
      </dsp:txXfrm>
    </dsp:sp>
    <dsp:sp modelId="{8DFE23F5-8D77-46B6-A176-8A1E9FC5EF86}">
      <dsp:nvSpPr>
        <dsp:cNvPr id="0" name=""/>
        <dsp:cNvSpPr/>
      </dsp:nvSpPr>
      <dsp:spPr>
        <a:xfrm rot="5400000">
          <a:off x="4667485" y="460113"/>
          <a:ext cx="1868539" cy="911648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a:solidFill>
                <a:schemeClr val="tx1"/>
              </a:solidFill>
            </a:rPr>
            <a:t>Ruộng đất công làng xã là bộ phận ruộng đất lớn nhất </a:t>
          </a:r>
          <a:endParaRPr lang="en-US" sz="2400" kern="1200" dirty="0">
            <a:solidFill>
              <a:schemeClr val="tx1"/>
            </a:solidFill>
          </a:endParaRPr>
        </a:p>
        <a:p>
          <a:pPr marL="228600" lvl="1" indent="-228600" algn="l" defTabSz="1066800">
            <a:lnSpc>
              <a:spcPct val="90000"/>
            </a:lnSpc>
            <a:spcBef>
              <a:spcPct val="0"/>
            </a:spcBef>
            <a:spcAft>
              <a:spcPct val="15000"/>
            </a:spcAft>
            <a:buChar char="•"/>
          </a:pPr>
          <a:r>
            <a:rPr lang="en-US" sz="2400" kern="1200">
              <a:solidFill>
                <a:schemeClr val="tx1"/>
              </a:solidFill>
            </a:rPr>
            <a:t>Nhà nước đặt chức đồn điền sứ chuyên chăm lo việc mộ dân đi khai hoang</a:t>
          </a:r>
          <a:endParaRPr lang="en-US" sz="2400" kern="1200" dirty="0">
            <a:solidFill>
              <a:schemeClr val="tx1"/>
            </a:solidFill>
          </a:endParaRPr>
        </a:p>
        <a:p>
          <a:pPr marL="228600" lvl="1" indent="-228600" algn="l" defTabSz="1066800">
            <a:lnSpc>
              <a:spcPct val="90000"/>
            </a:lnSpc>
            <a:spcBef>
              <a:spcPct val="0"/>
            </a:spcBef>
            <a:spcAft>
              <a:spcPct val="15000"/>
            </a:spcAft>
            <a:buChar char="•"/>
          </a:pPr>
          <a:r>
            <a:rPr lang="en-US" sz="2400" kern="1200" dirty="0" err="1">
              <a:solidFill>
                <a:schemeClr val="tx1"/>
              </a:solidFill>
            </a:rPr>
            <a:t>Công</a:t>
          </a:r>
          <a:r>
            <a:rPr lang="en-US" sz="2400" kern="1200" dirty="0">
              <a:solidFill>
                <a:schemeClr val="tx1"/>
              </a:solidFill>
            </a:rPr>
            <a:t> </a:t>
          </a:r>
          <a:r>
            <a:rPr lang="en-US" sz="2400" kern="1200" dirty="0" err="1">
              <a:solidFill>
                <a:schemeClr val="tx1"/>
              </a:solidFill>
            </a:rPr>
            <a:t>thương</a:t>
          </a:r>
          <a:r>
            <a:rPr lang="en-US" sz="2400" kern="1200" dirty="0">
              <a:solidFill>
                <a:schemeClr val="tx1"/>
              </a:solidFill>
            </a:rPr>
            <a:t> </a:t>
          </a:r>
          <a:r>
            <a:rPr lang="en-US" sz="2400" kern="1200" dirty="0" err="1">
              <a:solidFill>
                <a:schemeClr val="tx1"/>
              </a:solidFill>
            </a:rPr>
            <a:t>nghiệp</a:t>
          </a:r>
          <a:r>
            <a:rPr lang="en-US" sz="2400" kern="1200" dirty="0">
              <a:solidFill>
                <a:schemeClr val="tx1"/>
              </a:solidFill>
            </a:rPr>
            <a:t>: </a:t>
          </a:r>
          <a:r>
            <a:rPr lang="en-US" sz="2400" kern="1200" dirty="0" err="1">
              <a:solidFill>
                <a:schemeClr val="tx1"/>
              </a:solidFill>
            </a:rPr>
            <a:t>Các</a:t>
          </a:r>
          <a:r>
            <a:rPr lang="en-US" sz="2400" kern="1200" dirty="0">
              <a:solidFill>
                <a:schemeClr val="tx1"/>
              </a:solidFill>
            </a:rPr>
            <a:t> </a:t>
          </a:r>
          <a:r>
            <a:rPr lang="en-US" sz="2400" kern="1200" dirty="0" err="1">
              <a:solidFill>
                <a:schemeClr val="tx1"/>
              </a:solidFill>
            </a:rPr>
            <a:t>ngành</a:t>
          </a:r>
          <a:r>
            <a:rPr lang="en-US" sz="2400" kern="1200" dirty="0">
              <a:solidFill>
                <a:schemeClr val="tx1"/>
              </a:solidFill>
            </a:rPr>
            <a:t> </a:t>
          </a:r>
          <a:r>
            <a:rPr lang="en-US" sz="2400" kern="1200" dirty="0" err="1">
              <a:solidFill>
                <a:schemeClr val="tx1"/>
              </a:solidFill>
            </a:rPr>
            <a:t>nghề</a:t>
          </a:r>
          <a:r>
            <a:rPr lang="en-US" sz="2400" kern="1200" dirty="0">
              <a:solidFill>
                <a:schemeClr val="tx1"/>
              </a:solidFill>
            </a:rPr>
            <a:t> </a:t>
          </a:r>
          <a:r>
            <a:rPr lang="en-US" sz="2400" kern="1200" dirty="0" err="1">
              <a:solidFill>
                <a:schemeClr val="tx1"/>
              </a:solidFill>
            </a:rPr>
            <a:t>thủ</a:t>
          </a:r>
          <a:r>
            <a:rPr lang="en-US" sz="2400" kern="1200" dirty="0">
              <a:solidFill>
                <a:schemeClr val="tx1"/>
              </a:solidFill>
            </a:rPr>
            <a:t> </a:t>
          </a:r>
          <a:r>
            <a:rPr lang="en-US" sz="2400" kern="1200" dirty="0" err="1">
              <a:solidFill>
                <a:schemeClr val="tx1"/>
              </a:solidFill>
            </a:rPr>
            <a:t>công</a:t>
          </a:r>
          <a:r>
            <a:rPr lang="en-US" sz="2400" kern="1200" dirty="0">
              <a:solidFill>
                <a:schemeClr val="tx1"/>
              </a:solidFill>
            </a:rPr>
            <a:t> </a:t>
          </a:r>
          <a:r>
            <a:rPr lang="en-US" sz="2400" kern="1200" dirty="0" err="1">
              <a:solidFill>
                <a:schemeClr val="tx1"/>
              </a:solidFill>
            </a:rPr>
            <a:t>phát</a:t>
          </a:r>
          <a:r>
            <a:rPr lang="en-US" sz="2400" kern="1200" dirty="0">
              <a:solidFill>
                <a:schemeClr val="tx1"/>
              </a:solidFill>
            </a:rPr>
            <a:t> </a:t>
          </a:r>
          <a:r>
            <a:rPr lang="en-US" sz="2400" kern="1200" dirty="0" err="1">
              <a:solidFill>
                <a:schemeClr val="tx1"/>
              </a:solidFill>
            </a:rPr>
            <a:t>triển</a:t>
          </a:r>
          <a:r>
            <a:rPr lang="en-US" sz="2400" kern="1200" dirty="0">
              <a:solidFill>
                <a:schemeClr val="tx1"/>
              </a:solidFill>
            </a:rPr>
            <a:t> </a:t>
          </a:r>
          <a:r>
            <a:rPr lang="en-US" sz="2400" kern="1200" dirty="0" err="1">
              <a:solidFill>
                <a:schemeClr val="tx1"/>
              </a:solidFill>
            </a:rPr>
            <a:t>đều</a:t>
          </a:r>
          <a:r>
            <a:rPr lang="en-US" sz="2400" kern="1200" dirty="0">
              <a:solidFill>
                <a:schemeClr val="tx1"/>
              </a:solidFill>
            </a:rPr>
            <a:t> </a:t>
          </a:r>
          <a:r>
            <a:rPr lang="en-US" sz="2400" kern="1200" dirty="0" err="1">
              <a:solidFill>
                <a:schemeClr val="tx1"/>
              </a:solidFill>
            </a:rPr>
            <a:t>khắp</a:t>
          </a:r>
          <a:r>
            <a:rPr lang="en-US" sz="2400" kern="1200" dirty="0">
              <a:solidFill>
                <a:schemeClr val="tx1"/>
              </a:solidFill>
            </a:rPr>
            <a:t> </a:t>
          </a:r>
          <a:r>
            <a:rPr lang="en-US" sz="2400" kern="1200" dirty="0" err="1">
              <a:solidFill>
                <a:schemeClr val="tx1"/>
              </a:solidFill>
            </a:rPr>
            <a:t>và</a:t>
          </a:r>
          <a:r>
            <a:rPr lang="en-US" sz="2400" kern="1200" dirty="0">
              <a:solidFill>
                <a:schemeClr val="tx1"/>
              </a:solidFill>
            </a:rPr>
            <a:t> </a:t>
          </a:r>
          <a:r>
            <a:rPr lang="en-US" sz="2400" kern="1200" dirty="0" err="1">
              <a:solidFill>
                <a:schemeClr val="tx1"/>
              </a:solidFill>
            </a:rPr>
            <a:t>đa</a:t>
          </a:r>
          <a:r>
            <a:rPr lang="en-US" sz="2400" kern="1200" dirty="0">
              <a:solidFill>
                <a:schemeClr val="tx1"/>
              </a:solidFill>
            </a:rPr>
            <a:t> </a:t>
          </a:r>
          <a:r>
            <a:rPr lang="en-US" sz="2400" kern="1200" dirty="0" err="1">
              <a:solidFill>
                <a:schemeClr val="tx1"/>
              </a:solidFill>
            </a:rPr>
            <a:t>dạng</a:t>
          </a:r>
          <a:endParaRPr lang="en-US" sz="2400" kern="1200" dirty="0">
            <a:solidFill>
              <a:schemeClr val="tx1"/>
            </a:solidFill>
          </a:endParaRPr>
        </a:p>
      </dsp:txBody>
      <dsp:txXfrm rot="-5400000">
        <a:off x="1043511" y="4175303"/>
        <a:ext cx="9025274" cy="168610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3F9A8D-F8F6-4CC6-B016-E4080AFE829F}">
      <dsp:nvSpPr>
        <dsp:cNvPr id="0" name=""/>
        <dsp:cNvSpPr/>
      </dsp:nvSpPr>
      <dsp:spPr>
        <a:xfrm>
          <a:off x="7645" y="317230"/>
          <a:ext cx="9987827" cy="797367"/>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just" defTabSz="1600200">
            <a:lnSpc>
              <a:spcPct val="90000"/>
            </a:lnSpc>
            <a:spcBef>
              <a:spcPct val="0"/>
            </a:spcBef>
            <a:spcAft>
              <a:spcPct val="35000"/>
            </a:spcAft>
            <a:buNone/>
          </a:pPr>
          <a:r>
            <a:rPr lang="en-US" sz="3600" b="1" kern="1200" dirty="0">
              <a:effectLst/>
              <a:latin typeface="Times New Roman" panose="02020603050405020304" pitchFamily="18" charset="0"/>
              <a:ea typeface="Calibri" panose="020F0502020204030204" pitchFamily="34" charset="0"/>
              <a:cs typeface="Times New Roman" panose="02020603050405020304" pitchFamily="18" charset="0"/>
            </a:rPr>
            <a:t>2.2. </a:t>
          </a:r>
          <a:r>
            <a:rPr lang="en-US" sz="3600" b="1" kern="1200" dirty="0" err="1">
              <a:effectLst/>
              <a:latin typeface="Times New Roman" panose="02020603050405020304" pitchFamily="18" charset="0"/>
              <a:ea typeface="Calibri" panose="020F0502020204030204" pitchFamily="34" charset="0"/>
              <a:cs typeface="Times New Roman" panose="02020603050405020304" pitchFamily="18" charset="0"/>
            </a:rPr>
            <a:t>Chiến</a:t>
          </a:r>
          <a:r>
            <a:rPr lang="en-US" sz="36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kern="1200" dirty="0" err="1">
              <a:effectLst/>
              <a:latin typeface="Times New Roman" panose="02020603050405020304" pitchFamily="18" charset="0"/>
              <a:ea typeface="Calibri" panose="020F0502020204030204" pitchFamily="34" charset="0"/>
              <a:cs typeface="Times New Roman" panose="02020603050405020304" pitchFamily="18" charset="0"/>
            </a:rPr>
            <a:t>tranh</a:t>
          </a:r>
          <a:r>
            <a:rPr lang="en-US" sz="36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kern="120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36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kern="1200" dirty="0" err="1">
              <a:effectLst/>
              <a:latin typeface="Times New Roman" panose="02020603050405020304" pitchFamily="18" charset="0"/>
              <a:ea typeface="Calibri" panose="020F0502020204030204" pitchFamily="34" charset="0"/>
              <a:cs typeface="Times New Roman" panose="02020603050405020304" pitchFamily="18" charset="0"/>
            </a:rPr>
            <a:t>Trung</a:t>
          </a:r>
          <a:r>
            <a:rPr lang="en-US" sz="36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kern="1200" dirty="0" err="1">
              <a:effectLst/>
              <a:latin typeface="Times New Roman" panose="02020603050405020304" pitchFamily="18" charset="0"/>
              <a:ea typeface="Calibri" panose="020F0502020204030204" pitchFamily="34" charset="0"/>
              <a:cs typeface="Times New Roman" panose="02020603050405020304" pitchFamily="18" charset="0"/>
            </a:rPr>
            <a:t>Quốc</a:t>
          </a:r>
          <a:r>
            <a:rPr lang="en-US" sz="36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kern="12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36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kern="1200" dirty="0" err="1">
              <a:effectLst/>
              <a:latin typeface="Times New Roman" panose="02020603050405020304" pitchFamily="18" charset="0"/>
              <a:ea typeface="Calibri" panose="020F0502020204030204" pitchFamily="34" charset="0"/>
              <a:cs typeface="Times New Roman" panose="02020603050405020304" pitchFamily="18" charset="0"/>
            </a:rPr>
            <a:t>Chiêm</a:t>
          </a:r>
          <a:r>
            <a:rPr lang="en-US" sz="36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kern="1200" dirty="0" err="1">
              <a:effectLst/>
              <a:latin typeface="Times New Roman" panose="02020603050405020304" pitchFamily="18" charset="0"/>
              <a:ea typeface="Calibri" panose="020F0502020204030204" pitchFamily="34" charset="0"/>
              <a:cs typeface="Times New Roman" panose="02020603050405020304" pitchFamily="18" charset="0"/>
            </a:rPr>
            <a:t>Thành</a:t>
          </a:r>
          <a:endParaRPr lang="en-US" sz="3600" u="none" kern="1200" dirty="0">
            <a:solidFill>
              <a:schemeClr val="bg1"/>
            </a:solidFill>
          </a:endParaRPr>
        </a:p>
      </dsp:txBody>
      <dsp:txXfrm>
        <a:off x="30999" y="340584"/>
        <a:ext cx="9941119" cy="750659"/>
      </dsp:txXfrm>
    </dsp:sp>
    <dsp:sp modelId="{4DF7E78E-FA81-440B-93CF-C86732D016CD}">
      <dsp:nvSpPr>
        <dsp:cNvPr id="0" name=""/>
        <dsp:cNvSpPr/>
      </dsp:nvSpPr>
      <dsp:spPr>
        <a:xfrm>
          <a:off x="1006427" y="1114598"/>
          <a:ext cx="872250" cy="518113"/>
        </a:xfrm>
        <a:custGeom>
          <a:avLst/>
          <a:gdLst/>
          <a:ahLst/>
          <a:cxnLst/>
          <a:rect l="0" t="0" r="0" b="0"/>
          <a:pathLst>
            <a:path>
              <a:moveTo>
                <a:pt x="0" y="0"/>
              </a:moveTo>
              <a:lnTo>
                <a:pt x="0" y="518113"/>
              </a:lnTo>
              <a:lnTo>
                <a:pt x="872250" y="51811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582799-E5E0-4761-BC46-6E9DCDDC0A81}">
      <dsp:nvSpPr>
        <dsp:cNvPr id="0" name=""/>
        <dsp:cNvSpPr/>
      </dsp:nvSpPr>
      <dsp:spPr>
        <a:xfrm>
          <a:off x="1878678" y="1234027"/>
          <a:ext cx="6204847" cy="797367"/>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just" defTabSz="1289050">
            <a:lnSpc>
              <a:spcPct val="90000"/>
            </a:lnSpc>
            <a:spcBef>
              <a:spcPct val="0"/>
            </a:spcBef>
            <a:spcAft>
              <a:spcPct val="35000"/>
            </a:spcAft>
            <a:buNone/>
          </a:pPr>
          <a:r>
            <a:rPr lang="en-US" sz="2900" b="1" u="none" kern="1200" dirty="0" err="1">
              <a:solidFill>
                <a:srgbClr val="7030A0"/>
              </a:solidFill>
              <a:latin typeface="+mn-lt"/>
              <a:cs typeface="Times New Roman" panose="02020603050405020304" pitchFamily="18" charset="0"/>
            </a:rPr>
            <a:t>Chống</a:t>
          </a:r>
          <a:r>
            <a:rPr lang="en-US" sz="2900" b="1" u="none" kern="1200" dirty="0">
              <a:solidFill>
                <a:srgbClr val="7030A0"/>
              </a:solidFill>
              <a:latin typeface="+mn-lt"/>
              <a:cs typeface="Times New Roman" panose="02020603050405020304" pitchFamily="18" charset="0"/>
            </a:rPr>
            <a:t> </a:t>
          </a:r>
          <a:r>
            <a:rPr lang="en-US" sz="2900" b="1" u="none" kern="1200" dirty="0" err="1">
              <a:solidFill>
                <a:srgbClr val="7030A0"/>
              </a:solidFill>
              <a:latin typeface="+mn-lt"/>
              <a:cs typeface="Times New Roman" panose="02020603050405020304" pitchFamily="18" charset="0"/>
            </a:rPr>
            <a:t>quân</a:t>
          </a:r>
          <a:r>
            <a:rPr lang="en-US" sz="2900" b="1" u="none" kern="1200" dirty="0">
              <a:solidFill>
                <a:srgbClr val="7030A0"/>
              </a:solidFill>
              <a:latin typeface="+mn-lt"/>
              <a:cs typeface="Times New Roman" panose="02020603050405020304" pitchFamily="18" charset="0"/>
            </a:rPr>
            <a:t> </a:t>
          </a:r>
          <a:r>
            <a:rPr lang="en-US" sz="2900" b="1" u="none" kern="1200" dirty="0" err="1">
              <a:solidFill>
                <a:srgbClr val="7030A0"/>
              </a:solidFill>
              <a:latin typeface="+mn-lt"/>
              <a:cs typeface="Times New Roman" panose="02020603050405020304" pitchFamily="18" charset="0"/>
            </a:rPr>
            <a:t>Tống</a:t>
          </a:r>
          <a:r>
            <a:rPr lang="en-US" sz="2900" b="1" u="none" kern="1200" dirty="0">
              <a:solidFill>
                <a:srgbClr val="7030A0"/>
              </a:solidFill>
              <a:latin typeface="+mn-lt"/>
              <a:cs typeface="Times New Roman" panose="02020603050405020304" pitchFamily="18" charset="0"/>
            </a:rPr>
            <a:t> </a:t>
          </a:r>
          <a:r>
            <a:rPr lang="en-US" sz="2900" b="1" u="none" kern="1200" dirty="0" err="1">
              <a:solidFill>
                <a:srgbClr val="7030A0"/>
              </a:solidFill>
              <a:latin typeface="+mn-lt"/>
              <a:cs typeface="Times New Roman" panose="02020603050405020304" pitchFamily="18" charset="0"/>
            </a:rPr>
            <a:t>xâm</a:t>
          </a:r>
          <a:r>
            <a:rPr lang="en-US" sz="2900" b="1" u="none" kern="1200" dirty="0">
              <a:solidFill>
                <a:srgbClr val="7030A0"/>
              </a:solidFill>
              <a:latin typeface="+mn-lt"/>
              <a:cs typeface="Times New Roman" panose="02020603050405020304" pitchFamily="18" charset="0"/>
            </a:rPr>
            <a:t> l</a:t>
          </a:r>
          <a:r>
            <a:rPr lang="vi-VN" sz="2900" b="1" u="none" kern="1200" dirty="0">
              <a:solidFill>
                <a:srgbClr val="7030A0"/>
              </a:solidFill>
              <a:latin typeface="+mn-lt"/>
              <a:cs typeface="Times New Roman" panose="02020603050405020304" pitchFamily="18" charset="0"/>
            </a:rPr>
            <a:t>ược</a:t>
          </a:r>
          <a:r>
            <a:rPr lang="en-US" sz="2900" b="1" u="none" kern="1200" dirty="0">
              <a:solidFill>
                <a:srgbClr val="7030A0"/>
              </a:solidFill>
              <a:latin typeface="+mn-lt"/>
              <a:cs typeface="Times New Roman" panose="02020603050405020304" pitchFamily="18" charset="0"/>
            </a:rPr>
            <a:t> 1075-1077</a:t>
          </a:r>
          <a:endParaRPr lang="en-US" sz="2900" u="none" kern="1200" dirty="0">
            <a:solidFill>
              <a:srgbClr val="7030A0"/>
            </a:solidFill>
            <a:latin typeface="+mn-lt"/>
          </a:endParaRPr>
        </a:p>
      </dsp:txBody>
      <dsp:txXfrm>
        <a:off x="1902032" y="1257381"/>
        <a:ext cx="6158139" cy="750659"/>
      </dsp:txXfrm>
    </dsp:sp>
    <dsp:sp modelId="{8908BB11-47CA-49BD-803F-9214FD02A8ED}">
      <dsp:nvSpPr>
        <dsp:cNvPr id="0" name=""/>
        <dsp:cNvSpPr/>
      </dsp:nvSpPr>
      <dsp:spPr>
        <a:xfrm>
          <a:off x="1006427" y="1114598"/>
          <a:ext cx="975091" cy="1406628"/>
        </a:xfrm>
        <a:custGeom>
          <a:avLst/>
          <a:gdLst/>
          <a:ahLst/>
          <a:cxnLst/>
          <a:rect l="0" t="0" r="0" b="0"/>
          <a:pathLst>
            <a:path>
              <a:moveTo>
                <a:pt x="0" y="0"/>
              </a:moveTo>
              <a:lnTo>
                <a:pt x="0" y="1406628"/>
              </a:lnTo>
              <a:lnTo>
                <a:pt x="975091" y="14066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D867B5-4873-43FE-A841-741C27F238CE}">
      <dsp:nvSpPr>
        <dsp:cNvPr id="0" name=""/>
        <dsp:cNvSpPr/>
      </dsp:nvSpPr>
      <dsp:spPr>
        <a:xfrm>
          <a:off x="1981519" y="2122542"/>
          <a:ext cx="7240009" cy="7973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just" defTabSz="1289050">
            <a:lnSpc>
              <a:spcPct val="90000"/>
            </a:lnSpc>
            <a:spcBef>
              <a:spcPct val="0"/>
            </a:spcBef>
            <a:spcAft>
              <a:spcPct val="35000"/>
            </a:spcAft>
            <a:buNone/>
          </a:pPr>
          <a:r>
            <a:rPr lang="en-US" sz="2900" b="1" u="none" kern="1200" dirty="0">
              <a:solidFill>
                <a:srgbClr val="006600"/>
              </a:solidFill>
              <a:latin typeface="+mn-lt"/>
              <a:cs typeface="Times New Roman" panose="02020603050405020304" pitchFamily="18" charset="0"/>
            </a:rPr>
            <a:t>Ba </a:t>
          </a:r>
          <a:r>
            <a:rPr lang="en-US" sz="2900" b="1" u="none" kern="1200" dirty="0" err="1">
              <a:solidFill>
                <a:srgbClr val="006600"/>
              </a:solidFill>
              <a:latin typeface="+mn-lt"/>
              <a:cs typeface="Times New Roman" panose="02020603050405020304" pitchFamily="18" charset="0"/>
            </a:rPr>
            <a:t>lần</a:t>
          </a:r>
          <a:r>
            <a:rPr lang="en-US" sz="2900" b="1" u="none" kern="1200" dirty="0">
              <a:solidFill>
                <a:srgbClr val="006600"/>
              </a:solidFill>
              <a:latin typeface="+mn-lt"/>
              <a:cs typeface="Times New Roman" panose="02020603050405020304" pitchFamily="18" charset="0"/>
            </a:rPr>
            <a:t> </a:t>
          </a:r>
          <a:r>
            <a:rPr lang="en-US" sz="2900" b="1" u="none" kern="1200" dirty="0" err="1">
              <a:solidFill>
                <a:srgbClr val="006600"/>
              </a:solidFill>
              <a:latin typeface="+mn-lt"/>
              <a:cs typeface="Times New Roman" panose="02020603050405020304" pitchFamily="18" charset="0"/>
            </a:rPr>
            <a:t>chống</a:t>
          </a:r>
          <a:r>
            <a:rPr lang="en-US" sz="2900" b="1" u="none" kern="1200" dirty="0">
              <a:solidFill>
                <a:srgbClr val="006600"/>
              </a:solidFill>
              <a:latin typeface="+mn-lt"/>
              <a:cs typeface="Times New Roman" panose="02020603050405020304" pitchFamily="18" charset="0"/>
            </a:rPr>
            <a:t> </a:t>
          </a:r>
          <a:r>
            <a:rPr lang="en-US" sz="2900" b="1" u="none" kern="1200" dirty="0" err="1">
              <a:solidFill>
                <a:srgbClr val="006600"/>
              </a:solidFill>
              <a:latin typeface="+mn-lt"/>
              <a:cs typeface="Times New Roman" panose="02020603050405020304" pitchFamily="18" charset="0"/>
            </a:rPr>
            <a:t>quân</a:t>
          </a:r>
          <a:r>
            <a:rPr lang="en-US" sz="2900" b="1" u="none" kern="1200" dirty="0">
              <a:solidFill>
                <a:srgbClr val="006600"/>
              </a:solidFill>
              <a:latin typeface="+mn-lt"/>
              <a:cs typeface="Times New Roman" panose="02020603050405020304" pitchFamily="18" charset="0"/>
            </a:rPr>
            <a:t> </a:t>
          </a:r>
          <a:r>
            <a:rPr lang="en-US" sz="2900" b="1" u="none" kern="1200" dirty="0" err="1">
              <a:solidFill>
                <a:srgbClr val="006600"/>
              </a:solidFill>
              <a:latin typeface="+mn-lt"/>
              <a:cs typeface="Times New Roman" panose="02020603050405020304" pitchFamily="18" charset="0"/>
            </a:rPr>
            <a:t>Mông</a:t>
          </a:r>
          <a:r>
            <a:rPr lang="en-US" sz="2900" b="1" u="none" kern="1200" dirty="0">
              <a:solidFill>
                <a:srgbClr val="006600"/>
              </a:solidFill>
              <a:latin typeface="+mn-lt"/>
              <a:cs typeface="Times New Roman" panose="02020603050405020304" pitchFamily="18" charset="0"/>
            </a:rPr>
            <a:t> – </a:t>
          </a:r>
          <a:r>
            <a:rPr lang="en-US" sz="2900" b="1" u="none" kern="1200" dirty="0" err="1">
              <a:solidFill>
                <a:srgbClr val="006600"/>
              </a:solidFill>
              <a:latin typeface="+mn-lt"/>
              <a:cs typeface="Times New Roman" panose="02020603050405020304" pitchFamily="18" charset="0"/>
            </a:rPr>
            <a:t>Nguyên</a:t>
          </a:r>
          <a:endParaRPr lang="en-US" sz="2900" u="none" kern="1200" dirty="0">
            <a:latin typeface="+mn-lt"/>
          </a:endParaRPr>
        </a:p>
      </dsp:txBody>
      <dsp:txXfrm>
        <a:off x="2004873" y="2145896"/>
        <a:ext cx="7193301" cy="750659"/>
      </dsp:txXfrm>
    </dsp:sp>
    <dsp:sp modelId="{0FD61B73-7CD4-4B0A-9D32-EA94EB71E35D}">
      <dsp:nvSpPr>
        <dsp:cNvPr id="0" name=""/>
        <dsp:cNvSpPr/>
      </dsp:nvSpPr>
      <dsp:spPr>
        <a:xfrm>
          <a:off x="1006427" y="1114598"/>
          <a:ext cx="998782" cy="2591444"/>
        </a:xfrm>
        <a:custGeom>
          <a:avLst/>
          <a:gdLst/>
          <a:ahLst/>
          <a:cxnLst/>
          <a:rect l="0" t="0" r="0" b="0"/>
          <a:pathLst>
            <a:path>
              <a:moveTo>
                <a:pt x="0" y="0"/>
              </a:moveTo>
              <a:lnTo>
                <a:pt x="0" y="2591444"/>
              </a:lnTo>
              <a:lnTo>
                <a:pt x="998782" y="25914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EB736B-3CD1-43F5-8E9C-5D81C6BD656F}">
      <dsp:nvSpPr>
        <dsp:cNvPr id="0" name=""/>
        <dsp:cNvSpPr/>
      </dsp:nvSpPr>
      <dsp:spPr>
        <a:xfrm>
          <a:off x="2005210" y="3307359"/>
          <a:ext cx="7525632" cy="7973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just" defTabSz="1289050">
            <a:lnSpc>
              <a:spcPct val="90000"/>
            </a:lnSpc>
            <a:spcBef>
              <a:spcPct val="0"/>
            </a:spcBef>
            <a:spcAft>
              <a:spcPct val="35000"/>
            </a:spcAft>
            <a:buNone/>
          </a:pPr>
          <a:r>
            <a:rPr lang="en-US" sz="2900" b="1" u="none" kern="1200" dirty="0" err="1">
              <a:solidFill>
                <a:srgbClr val="FF0000"/>
              </a:solidFill>
              <a:latin typeface="+mn-lt"/>
              <a:cs typeface="Times New Roman" panose="02020603050405020304" pitchFamily="18" charset="0"/>
            </a:rPr>
            <a:t>Chống</a:t>
          </a:r>
          <a:r>
            <a:rPr lang="en-US" sz="2900" b="1" u="none" kern="1200" dirty="0">
              <a:solidFill>
                <a:srgbClr val="FF0000"/>
              </a:solidFill>
              <a:latin typeface="+mn-lt"/>
              <a:cs typeface="Times New Roman" panose="02020603050405020304" pitchFamily="18" charset="0"/>
            </a:rPr>
            <a:t> </a:t>
          </a:r>
          <a:r>
            <a:rPr lang="en-US" sz="2900" b="1" u="none" kern="1200" dirty="0" err="1">
              <a:solidFill>
                <a:srgbClr val="FF0000"/>
              </a:solidFill>
              <a:latin typeface="+mn-lt"/>
              <a:cs typeface="Times New Roman" panose="02020603050405020304" pitchFamily="18" charset="0"/>
            </a:rPr>
            <a:t>quân</a:t>
          </a:r>
          <a:r>
            <a:rPr lang="en-US" sz="2900" b="1" u="none" kern="1200" dirty="0">
              <a:solidFill>
                <a:srgbClr val="FF0000"/>
              </a:solidFill>
              <a:latin typeface="+mn-lt"/>
              <a:cs typeface="Times New Roman" panose="02020603050405020304" pitchFamily="18" charset="0"/>
            </a:rPr>
            <a:t> Minh </a:t>
          </a:r>
          <a:r>
            <a:rPr lang="en-US" sz="2900" b="1" u="none" kern="1200" dirty="0" err="1">
              <a:solidFill>
                <a:srgbClr val="FF0000"/>
              </a:solidFill>
              <a:latin typeface="+mn-lt"/>
              <a:cs typeface="Times New Roman" panose="02020603050405020304" pitchFamily="18" charset="0"/>
            </a:rPr>
            <a:t>xâm</a:t>
          </a:r>
          <a:r>
            <a:rPr lang="en-US" sz="2900" b="1" u="none" kern="1200" dirty="0">
              <a:solidFill>
                <a:srgbClr val="FF0000"/>
              </a:solidFill>
              <a:latin typeface="+mn-lt"/>
              <a:cs typeface="Times New Roman" panose="02020603050405020304" pitchFamily="18" charset="0"/>
            </a:rPr>
            <a:t> </a:t>
          </a:r>
          <a:r>
            <a:rPr lang="en-US" sz="2900" b="1" u="none" kern="1200" dirty="0" err="1">
              <a:solidFill>
                <a:srgbClr val="FF0000"/>
              </a:solidFill>
              <a:latin typeface="+mn-lt"/>
              <a:cs typeface="Times New Roman" panose="02020603050405020304" pitchFamily="18" charset="0"/>
            </a:rPr>
            <a:t>lược</a:t>
          </a:r>
          <a:r>
            <a:rPr lang="en-US" sz="2900" b="1" u="none" kern="1200" dirty="0">
              <a:solidFill>
                <a:srgbClr val="FF0000"/>
              </a:solidFill>
              <a:latin typeface="+mn-lt"/>
              <a:cs typeface="Times New Roman" panose="02020603050405020304" pitchFamily="18" charset="0"/>
            </a:rPr>
            <a:t> (1407)</a:t>
          </a:r>
        </a:p>
      </dsp:txBody>
      <dsp:txXfrm>
        <a:off x="2028564" y="3330713"/>
        <a:ext cx="7478924" cy="750659"/>
      </dsp:txXfrm>
    </dsp:sp>
    <dsp:sp modelId="{6B325B0C-8B13-4D12-8323-95134482EF50}">
      <dsp:nvSpPr>
        <dsp:cNvPr id="0" name=""/>
        <dsp:cNvSpPr/>
      </dsp:nvSpPr>
      <dsp:spPr>
        <a:xfrm>
          <a:off x="1006427" y="1114598"/>
          <a:ext cx="998782" cy="3588154"/>
        </a:xfrm>
        <a:custGeom>
          <a:avLst/>
          <a:gdLst/>
          <a:ahLst/>
          <a:cxnLst/>
          <a:rect l="0" t="0" r="0" b="0"/>
          <a:pathLst>
            <a:path>
              <a:moveTo>
                <a:pt x="0" y="0"/>
              </a:moveTo>
              <a:lnTo>
                <a:pt x="0" y="3588154"/>
              </a:lnTo>
              <a:lnTo>
                <a:pt x="998782" y="358815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1CC42C-34FF-4180-B0E7-3B8D3C61BD75}">
      <dsp:nvSpPr>
        <dsp:cNvPr id="0" name=""/>
        <dsp:cNvSpPr/>
      </dsp:nvSpPr>
      <dsp:spPr>
        <a:xfrm>
          <a:off x="2005210" y="4304068"/>
          <a:ext cx="7722563" cy="7973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just" defTabSz="1289050">
            <a:lnSpc>
              <a:spcPct val="90000"/>
            </a:lnSpc>
            <a:spcBef>
              <a:spcPct val="0"/>
            </a:spcBef>
            <a:spcAft>
              <a:spcPct val="35000"/>
            </a:spcAft>
            <a:buNone/>
          </a:pPr>
          <a:r>
            <a:rPr lang="en-US" sz="2900" kern="1200">
              <a:effectLst/>
              <a:latin typeface="+mn-lt"/>
              <a:ea typeface="Calibri" panose="020F0502020204030204" pitchFamily="34" charset="0"/>
            </a:rPr>
            <a:t>Chiến tranh Việt-Champa</a:t>
          </a:r>
          <a:endParaRPr lang="en-US" sz="2900" b="1" u="sng" kern="1200" dirty="0">
            <a:solidFill>
              <a:srgbClr val="FF0000"/>
            </a:solidFill>
            <a:latin typeface="+mn-lt"/>
            <a:cs typeface="Times New Roman" panose="02020603050405020304" pitchFamily="18" charset="0"/>
          </a:endParaRPr>
        </a:p>
      </dsp:txBody>
      <dsp:txXfrm>
        <a:off x="2028564" y="4327422"/>
        <a:ext cx="7675855" cy="75065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2CA9D-E07F-4902-8837-B15B60BD8CB4}">
      <dsp:nvSpPr>
        <dsp:cNvPr id="0" name=""/>
        <dsp:cNvSpPr/>
      </dsp:nvSpPr>
      <dsp:spPr>
        <a:xfrm>
          <a:off x="237203" y="688666"/>
          <a:ext cx="5652492" cy="206987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96444"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a:t>Khi </a:t>
          </a:r>
          <a:r>
            <a:rPr lang="en-US" sz="2400" kern="1200" dirty="0" err="1"/>
            <a:t>mới</a:t>
          </a:r>
          <a:r>
            <a:rPr lang="en-US" sz="2400" kern="1200" dirty="0"/>
            <a:t> </a:t>
          </a:r>
          <a:r>
            <a:rPr lang="en-US" sz="2400" kern="1200" dirty="0" err="1"/>
            <a:t>dựng</a:t>
          </a:r>
          <a:r>
            <a:rPr lang="en-US" sz="2400" kern="1200" dirty="0"/>
            <a:t> </a:t>
          </a:r>
          <a:r>
            <a:rPr lang="en-US" sz="2400" kern="1200" dirty="0" err="1"/>
            <a:t>cơ</a:t>
          </a:r>
          <a:r>
            <a:rPr lang="en-US" sz="2400" kern="1200" dirty="0"/>
            <a:t> </a:t>
          </a:r>
          <a:r>
            <a:rPr lang="en-US" sz="2400" kern="1200" dirty="0" err="1"/>
            <a:t>nghiệp</a:t>
          </a:r>
          <a:r>
            <a:rPr lang="en-US" sz="2400" kern="1200" dirty="0"/>
            <a:t>, </a:t>
          </a:r>
          <a:r>
            <a:rPr lang="en-US" sz="2400" kern="1200" dirty="0" err="1"/>
            <a:t>nhà</a:t>
          </a:r>
          <a:r>
            <a:rPr lang="en-US" sz="2400" kern="1200" dirty="0"/>
            <a:t> </a:t>
          </a:r>
          <a:r>
            <a:rPr lang="en-US" sz="2400" kern="1200" dirty="0" err="1"/>
            <a:t>Tống</a:t>
          </a:r>
          <a:r>
            <a:rPr lang="en-US" sz="2400" kern="1200" dirty="0"/>
            <a:t> </a:t>
          </a:r>
          <a:r>
            <a:rPr lang="en-US" sz="2400" kern="1200" dirty="0" err="1"/>
            <a:t>đã</a:t>
          </a:r>
          <a:r>
            <a:rPr lang="en-US" sz="2400" kern="1200" dirty="0"/>
            <a:t> </a:t>
          </a:r>
          <a:r>
            <a:rPr lang="en-US" sz="2400" kern="1200" dirty="0" err="1"/>
            <a:t>chú</a:t>
          </a:r>
          <a:r>
            <a:rPr lang="en-US" sz="2400" kern="1200" dirty="0"/>
            <a:t> ý </a:t>
          </a:r>
          <a:r>
            <a:rPr lang="en-US" sz="2400" kern="1200" dirty="0" err="1"/>
            <a:t>ngay</a:t>
          </a:r>
          <a:r>
            <a:rPr lang="en-US" sz="2400" kern="1200" dirty="0"/>
            <a:t> </a:t>
          </a:r>
          <a:r>
            <a:rPr lang="en-US" sz="2400" kern="1200" dirty="0" err="1"/>
            <a:t>đến</a:t>
          </a:r>
          <a:r>
            <a:rPr lang="en-US" sz="2400" kern="1200" dirty="0"/>
            <a:t> </a:t>
          </a:r>
          <a:r>
            <a:rPr lang="en-US" sz="2400" kern="1200" dirty="0" err="1"/>
            <a:t>vùng</a:t>
          </a:r>
          <a:r>
            <a:rPr lang="en-US" sz="2400" kern="1200" dirty="0"/>
            <a:t> </a:t>
          </a:r>
          <a:r>
            <a:rPr lang="en-US" sz="2400" kern="1200" dirty="0" err="1"/>
            <a:t>biên</a:t>
          </a:r>
          <a:r>
            <a:rPr lang="en-US" sz="2400" kern="1200" dirty="0"/>
            <a:t> </a:t>
          </a:r>
          <a:r>
            <a:rPr lang="en-US" sz="2400" kern="1200" dirty="0" err="1"/>
            <a:t>giới</a:t>
          </a:r>
          <a:r>
            <a:rPr lang="en-US" sz="2400" kern="1200" dirty="0"/>
            <a:t> </a:t>
          </a:r>
          <a:r>
            <a:rPr lang="en-US" sz="2400" kern="1200" dirty="0" err="1"/>
            <a:t>phía</a:t>
          </a:r>
          <a:r>
            <a:rPr lang="en-US" sz="2400" kern="1200" dirty="0"/>
            <a:t> Nam </a:t>
          </a:r>
          <a:r>
            <a:rPr lang="en-US" sz="2400" kern="1200" dirty="0" err="1"/>
            <a:t>và</a:t>
          </a:r>
          <a:r>
            <a:rPr lang="en-US" sz="2400" kern="1200" dirty="0"/>
            <a:t> </a:t>
          </a:r>
          <a:r>
            <a:rPr lang="en-US" sz="2400" kern="1200" dirty="0" err="1"/>
            <a:t>xúc</a:t>
          </a:r>
          <a:r>
            <a:rPr lang="en-US" sz="2400" kern="1200" dirty="0"/>
            <a:t> </a:t>
          </a:r>
          <a:r>
            <a:rPr lang="en-US" sz="2400" kern="1200" dirty="0" err="1"/>
            <a:t>tiến</a:t>
          </a: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vùng</a:t>
          </a:r>
          <a:r>
            <a:rPr lang="en-US" sz="2400" kern="1200" dirty="0"/>
            <a:t> </a:t>
          </a:r>
          <a:r>
            <a:rPr lang="en-US" sz="2400" kern="1200" dirty="0" err="1"/>
            <a:t>này</a:t>
          </a:r>
          <a:r>
            <a:rPr lang="en-US" sz="2400" kern="1200" dirty="0"/>
            <a:t> </a:t>
          </a:r>
          <a:r>
            <a:rPr lang="en-US" sz="2400" kern="1200" dirty="0" err="1"/>
            <a:t>thành</a:t>
          </a:r>
          <a:r>
            <a:rPr lang="en-US" sz="2400" kern="1200" dirty="0"/>
            <a:t> </a:t>
          </a:r>
          <a:r>
            <a:rPr lang="en-US" sz="2400" kern="1200" dirty="0" err="1"/>
            <a:t>căn</a:t>
          </a:r>
          <a:r>
            <a:rPr lang="en-US" sz="2400" kern="1200" dirty="0"/>
            <a:t> </a:t>
          </a:r>
          <a:r>
            <a:rPr lang="en-US" sz="2400" kern="1200" dirty="0" err="1"/>
            <a:t>cứ</a:t>
          </a:r>
          <a:r>
            <a:rPr lang="en-US" sz="2400" kern="1200" dirty="0"/>
            <a:t> </a:t>
          </a:r>
          <a:r>
            <a:rPr lang="en-US" sz="2400" kern="1200" dirty="0" err="1"/>
            <a:t>để</a:t>
          </a:r>
          <a:r>
            <a:rPr lang="en-US" sz="2400" kern="1200" dirty="0"/>
            <a:t> </a:t>
          </a:r>
          <a:r>
            <a:rPr lang="en-US" sz="2400" kern="1200" dirty="0" err="1"/>
            <a:t>xâm</a:t>
          </a:r>
          <a:r>
            <a:rPr lang="en-US" sz="2400" kern="1200" dirty="0"/>
            <a:t> </a:t>
          </a:r>
          <a:r>
            <a:rPr lang="en-US" sz="2400" kern="1200" dirty="0" err="1"/>
            <a:t>lược</a:t>
          </a:r>
          <a:r>
            <a:rPr lang="en-US" sz="2400" kern="1200" dirty="0"/>
            <a:t> </a:t>
          </a:r>
          <a:r>
            <a:rPr lang="en-US" sz="2400" kern="1200" dirty="0" err="1"/>
            <a:t>nước</a:t>
          </a:r>
          <a:r>
            <a:rPr lang="en-US" sz="2400" kern="1200" dirty="0"/>
            <a:t> ta</a:t>
          </a:r>
        </a:p>
      </dsp:txBody>
      <dsp:txXfrm>
        <a:off x="237203" y="688666"/>
        <a:ext cx="5652492" cy="2069871"/>
      </dsp:txXfrm>
    </dsp:sp>
    <dsp:sp modelId="{037E49D1-07EE-485D-9389-A3DDD02D9CF1}">
      <dsp:nvSpPr>
        <dsp:cNvPr id="0" name=""/>
        <dsp:cNvSpPr/>
      </dsp:nvSpPr>
      <dsp:spPr>
        <a:xfrm>
          <a:off x="1682" y="585253"/>
          <a:ext cx="1236482" cy="1854723"/>
        </a:xfrm>
        <a:prstGeom prst="rect">
          <a:avLst/>
        </a:prstGeom>
        <a:blipFill rotWithShape="1">
          <a:blip xmlns:r="http://schemas.openxmlformats.org/officeDocument/2006/relationships" r:embed="rId1"/>
          <a:srcRect/>
          <a:stretch>
            <a:fillRect l="-72000" r="-7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90B6FDD-B859-4E89-9BFC-221727C7D4EE}">
      <dsp:nvSpPr>
        <dsp:cNvPr id="0" name=""/>
        <dsp:cNvSpPr/>
      </dsp:nvSpPr>
      <dsp:spPr>
        <a:xfrm>
          <a:off x="6404475" y="688666"/>
          <a:ext cx="5652492" cy="206987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96444"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t>Năm</a:t>
          </a:r>
          <a:r>
            <a:rPr lang="en-US" sz="2400" kern="1200" dirty="0"/>
            <a:t> 1075 </a:t>
          </a:r>
          <a:r>
            <a:rPr lang="en-US" sz="2400" kern="1200" dirty="0" err="1"/>
            <a:t>Lý</a:t>
          </a:r>
          <a:r>
            <a:rPr lang="en-US" sz="2400" kern="1200" dirty="0"/>
            <a:t> </a:t>
          </a:r>
          <a:r>
            <a:rPr lang="en-US" sz="2400" kern="1200" dirty="0" err="1"/>
            <a:t>Nhân</a:t>
          </a:r>
          <a:r>
            <a:rPr lang="en-US" sz="2400" kern="1200" dirty="0"/>
            <a:t> </a:t>
          </a:r>
          <a:r>
            <a:rPr lang="en-US" sz="2400" kern="1200" dirty="0" err="1"/>
            <a:t>Tông</a:t>
          </a:r>
          <a:r>
            <a:rPr lang="en-US" sz="2400" kern="1200" dirty="0"/>
            <a:t> </a:t>
          </a:r>
          <a:r>
            <a:rPr lang="en-US" sz="2400" kern="1200" dirty="0" err="1"/>
            <a:t>và</a:t>
          </a:r>
          <a:r>
            <a:rPr lang="en-US" sz="2400" kern="1200" dirty="0"/>
            <a:t> </a:t>
          </a:r>
          <a:r>
            <a:rPr lang="en-US" sz="2400" kern="1200" dirty="0" err="1"/>
            <a:t>Lý</a:t>
          </a:r>
          <a:r>
            <a:rPr lang="en-US" sz="2400" kern="1200" dirty="0"/>
            <a:t> </a:t>
          </a:r>
          <a:r>
            <a:rPr lang="en-US" sz="2400" kern="1200" dirty="0" err="1"/>
            <a:t>Thường</a:t>
          </a:r>
          <a:r>
            <a:rPr lang="en-US" sz="2400" kern="1200" dirty="0"/>
            <a:t> </a:t>
          </a:r>
          <a:r>
            <a:rPr lang="en-US" sz="2400" kern="1200" dirty="0" err="1"/>
            <a:t>Kiệt</a:t>
          </a:r>
          <a:r>
            <a:rPr lang="en-US" sz="2400" kern="1200" dirty="0"/>
            <a:t> </a:t>
          </a:r>
          <a:r>
            <a:rPr lang="en-US" sz="2400" kern="1200" dirty="0" err="1"/>
            <a:t>đã</a:t>
          </a:r>
          <a:r>
            <a:rPr lang="en-US" sz="2400" kern="1200" dirty="0"/>
            <a:t> </a:t>
          </a:r>
          <a:r>
            <a:rPr lang="en-US" sz="2400" kern="1200" dirty="0" err="1"/>
            <a:t>chủ</a:t>
          </a:r>
          <a:r>
            <a:rPr lang="en-US" sz="2400" kern="1200" dirty="0"/>
            <a:t> </a:t>
          </a:r>
          <a:r>
            <a:rPr lang="en-US" sz="2400" kern="1200" dirty="0" err="1"/>
            <a:t>động</a:t>
          </a:r>
          <a:r>
            <a:rPr lang="en-US" sz="2400" kern="1200" dirty="0"/>
            <a:t> </a:t>
          </a:r>
          <a:r>
            <a:rPr lang="en-US" sz="2400" kern="1200" dirty="0" err="1"/>
            <a:t>đối</a:t>
          </a:r>
          <a:r>
            <a:rPr lang="en-US" sz="2400" kern="1200" dirty="0"/>
            <a:t> </a:t>
          </a:r>
          <a:r>
            <a:rPr lang="en-US" sz="2400" kern="1200" dirty="0" err="1"/>
            <a:t>phó</a:t>
          </a:r>
          <a:r>
            <a:rPr lang="en-US" sz="2400" kern="1200" dirty="0"/>
            <a:t> </a:t>
          </a:r>
          <a:r>
            <a:rPr lang="en-US" sz="2400" kern="1200" dirty="0" err="1"/>
            <a:t>với</a:t>
          </a:r>
          <a:r>
            <a:rPr lang="en-US" sz="2400" kern="1200" dirty="0"/>
            <a:t> </a:t>
          </a:r>
          <a:r>
            <a:rPr lang="en-US" sz="2400" kern="1200" dirty="0" err="1"/>
            <a:t>âm</a:t>
          </a:r>
          <a:r>
            <a:rPr lang="en-US" sz="2400" kern="1200" dirty="0"/>
            <a:t> </a:t>
          </a:r>
          <a:r>
            <a:rPr lang="en-US" sz="2400" kern="1200" dirty="0" err="1"/>
            <a:t>mưu</a:t>
          </a:r>
          <a:r>
            <a:rPr lang="en-US" sz="2400" kern="1200" dirty="0"/>
            <a:t> </a:t>
          </a:r>
          <a:r>
            <a:rPr lang="en-US" sz="2400" kern="1200" dirty="0" err="1"/>
            <a:t>xâm</a:t>
          </a:r>
          <a:r>
            <a:rPr lang="en-US" sz="2400" kern="1200" dirty="0"/>
            <a:t> </a:t>
          </a:r>
          <a:r>
            <a:rPr lang="en-US" sz="2400" kern="1200" dirty="0" err="1"/>
            <a:t>lược</a:t>
          </a:r>
          <a:r>
            <a:rPr lang="en-US" sz="2400" kern="1200" dirty="0"/>
            <a:t> </a:t>
          </a:r>
          <a:r>
            <a:rPr lang="en-US" sz="2400" kern="1200" dirty="0" err="1"/>
            <a:t>của</a:t>
          </a:r>
          <a:r>
            <a:rPr lang="en-US" sz="2400" kern="1200" dirty="0"/>
            <a:t> </a:t>
          </a:r>
          <a:r>
            <a:rPr lang="en-US" sz="2400" kern="1200" dirty="0" err="1"/>
            <a:t>nhà</a:t>
          </a:r>
          <a:r>
            <a:rPr lang="en-US" sz="2400" kern="1200" dirty="0"/>
            <a:t> </a:t>
          </a:r>
          <a:r>
            <a:rPr lang="en-US" sz="2400" kern="1200" dirty="0" err="1"/>
            <a:t>Tống</a:t>
          </a:r>
          <a:r>
            <a:rPr lang="en-US" sz="2400" kern="1200" dirty="0"/>
            <a:t> </a:t>
          </a:r>
        </a:p>
      </dsp:txBody>
      <dsp:txXfrm>
        <a:off x="6404475" y="688666"/>
        <a:ext cx="5652492" cy="2069871"/>
      </dsp:txXfrm>
    </dsp:sp>
    <dsp:sp modelId="{5F3AE73B-BA3B-4BF5-B3CA-15D84528AC4C}">
      <dsp:nvSpPr>
        <dsp:cNvPr id="0" name=""/>
        <dsp:cNvSpPr/>
      </dsp:nvSpPr>
      <dsp:spPr>
        <a:xfrm>
          <a:off x="6168954" y="585253"/>
          <a:ext cx="1236482" cy="1854723"/>
        </a:xfrm>
        <a:prstGeom prst="rect">
          <a:avLst/>
        </a:prstGeom>
        <a:blipFill rotWithShape="1">
          <a:blip xmlns:r="http://schemas.openxmlformats.org/officeDocument/2006/relationships" r:embed="rId2"/>
          <a:srcRect/>
          <a:stretch>
            <a:fillRect l="-72000" r="-7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2662B9-7AF8-4DB0-BA97-5B4D377A7AEA}">
      <dsp:nvSpPr>
        <dsp:cNvPr id="0" name=""/>
        <dsp:cNvSpPr/>
      </dsp:nvSpPr>
      <dsp:spPr>
        <a:xfrm>
          <a:off x="237203" y="3064107"/>
          <a:ext cx="5652492" cy="206987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96444"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t>Đầu</a:t>
          </a:r>
          <a:r>
            <a:rPr lang="en-US" sz="2400" kern="1200" dirty="0"/>
            <a:t> </a:t>
          </a:r>
          <a:r>
            <a:rPr lang="en-US" sz="2400" kern="1200" dirty="0" err="1"/>
            <a:t>năm</a:t>
          </a:r>
          <a:r>
            <a:rPr lang="en-US" sz="2400" kern="1200" dirty="0"/>
            <a:t> 1076, 10 </a:t>
          </a:r>
          <a:r>
            <a:rPr lang="en-US" sz="2400" kern="1200" dirty="0" err="1"/>
            <a:t>vạn</a:t>
          </a:r>
          <a:r>
            <a:rPr lang="en-US" sz="2400" kern="1200" dirty="0"/>
            <a:t> </a:t>
          </a:r>
          <a:r>
            <a:rPr lang="en-US" sz="2400" kern="1200" dirty="0" err="1"/>
            <a:t>quân</a:t>
          </a:r>
          <a:r>
            <a:rPr lang="en-US" sz="2400" kern="1200" dirty="0"/>
            <a:t> </a:t>
          </a:r>
          <a:r>
            <a:rPr lang="en-US" sz="2400" kern="1200" dirty="0" err="1"/>
            <a:t>Tống</a:t>
          </a:r>
          <a:r>
            <a:rPr lang="en-US" sz="2400" kern="1200" dirty="0"/>
            <a:t> </a:t>
          </a:r>
          <a:r>
            <a:rPr lang="en-US" sz="2400" kern="1200" dirty="0" err="1"/>
            <a:t>cùng</a:t>
          </a:r>
          <a:r>
            <a:rPr lang="en-US" sz="2400" kern="1200" dirty="0"/>
            <a:t> 20 </a:t>
          </a:r>
          <a:r>
            <a:rPr lang="en-US" sz="2400" kern="1200" dirty="0" err="1"/>
            <a:t>vạn</a:t>
          </a:r>
          <a:r>
            <a:rPr lang="en-US" sz="2400" kern="1200" dirty="0"/>
            <a:t> </a:t>
          </a:r>
          <a:r>
            <a:rPr lang="en-US" sz="2400" kern="1200" dirty="0" err="1"/>
            <a:t>dân</a:t>
          </a:r>
          <a:r>
            <a:rPr lang="en-US" sz="2400" kern="1200" dirty="0"/>
            <a:t> </a:t>
          </a:r>
          <a:r>
            <a:rPr lang="en-US" sz="2400" kern="1200" dirty="0" err="1"/>
            <a:t>phu</a:t>
          </a:r>
          <a:r>
            <a:rPr lang="en-US" sz="2400" kern="1200" dirty="0"/>
            <a:t> </a:t>
          </a:r>
          <a:r>
            <a:rPr lang="en-US" sz="2400" kern="1200" dirty="0" err="1"/>
            <a:t>chỉ</a:t>
          </a:r>
          <a:r>
            <a:rPr lang="en-US" sz="2400" kern="1200" dirty="0"/>
            <a:t> </a:t>
          </a:r>
          <a:r>
            <a:rPr lang="en-US" sz="2400" kern="1200" dirty="0" err="1"/>
            <a:t>huy</a:t>
          </a:r>
          <a:r>
            <a:rPr lang="en-US" sz="2400" kern="1200" dirty="0"/>
            <a:t> </a:t>
          </a:r>
          <a:r>
            <a:rPr lang="en-US" sz="2400" kern="1200" dirty="0" err="1"/>
            <a:t>theo</a:t>
          </a:r>
          <a:r>
            <a:rPr lang="en-US" sz="2400" kern="1200" dirty="0"/>
            <a:t> </a:t>
          </a:r>
          <a:r>
            <a:rPr lang="en-US" sz="2400" kern="1200" dirty="0" err="1"/>
            <a:t>hướng</a:t>
          </a:r>
          <a:r>
            <a:rPr lang="en-US" sz="2400" kern="1200" dirty="0"/>
            <a:t> </a:t>
          </a:r>
          <a:r>
            <a:rPr lang="en-US" sz="2400" kern="1200" dirty="0" err="1"/>
            <a:t>Lạng</a:t>
          </a:r>
          <a:r>
            <a:rPr lang="en-US" sz="2400" kern="1200" dirty="0"/>
            <a:t> </a:t>
          </a:r>
          <a:r>
            <a:rPr lang="en-US" sz="2400" kern="1200" dirty="0" err="1"/>
            <a:t>Sơn</a:t>
          </a:r>
          <a:r>
            <a:rPr lang="en-US" sz="2400" kern="1200" dirty="0"/>
            <a:t> </a:t>
          </a:r>
          <a:r>
            <a:rPr lang="en-US" sz="2400" kern="1200" dirty="0" err="1"/>
            <a:t>xuống</a:t>
          </a:r>
          <a:r>
            <a:rPr lang="en-US" sz="2400" kern="1200" dirty="0"/>
            <a:t> </a:t>
          </a:r>
          <a:r>
            <a:rPr lang="en-US" sz="2400" kern="1200" dirty="0" err="1"/>
            <a:t>xâm</a:t>
          </a:r>
          <a:r>
            <a:rPr lang="en-US" sz="2400" kern="1200" dirty="0"/>
            <a:t> </a:t>
          </a:r>
          <a:r>
            <a:rPr lang="en-US" sz="2400" kern="1200" dirty="0" err="1"/>
            <a:t>lược</a:t>
          </a:r>
          <a:r>
            <a:rPr lang="en-US" sz="2400" kern="1200" dirty="0"/>
            <a:t> </a:t>
          </a:r>
          <a:r>
            <a:rPr lang="en-US" sz="2400" kern="1200" dirty="0" err="1"/>
            <a:t>nước</a:t>
          </a:r>
          <a:r>
            <a:rPr lang="en-US" sz="2400" kern="1200" dirty="0"/>
            <a:t> ta  </a:t>
          </a:r>
          <a:r>
            <a:rPr lang="en-US" sz="2400" kern="1200" dirty="0" err="1"/>
            <a:t>nhưng</a:t>
          </a:r>
          <a:r>
            <a:rPr lang="en-US" sz="2400" kern="1200" dirty="0"/>
            <a:t> </a:t>
          </a:r>
          <a:r>
            <a:rPr lang="en-US" sz="2400" kern="1200" dirty="0" err="1"/>
            <a:t>đội</a:t>
          </a:r>
          <a:r>
            <a:rPr lang="en-US" sz="2400" kern="1200" dirty="0"/>
            <a:t> </a:t>
          </a:r>
          <a:r>
            <a:rPr lang="en-US" sz="2400" kern="1200" dirty="0" err="1"/>
            <a:t>quân</a:t>
          </a:r>
          <a:r>
            <a:rPr lang="en-US" sz="2400" kern="1200" dirty="0"/>
            <a:t> </a:t>
          </a:r>
          <a:r>
            <a:rPr lang="en-US" sz="2400" kern="1200" dirty="0" err="1"/>
            <a:t>Lý</a:t>
          </a:r>
          <a:r>
            <a:rPr lang="en-US" sz="2400" kern="1200" dirty="0"/>
            <a:t> </a:t>
          </a:r>
          <a:r>
            <a:rPr lang="en-US" sz="2400" kern="1200" dirty="0" err="1"/>
            <a:t>Thường</a:t>
          </a:r>
          <a:r>
            <a:rPr lang="en-US" sz="2400" kern="1200" dirty="0"/>
            <a:t> </a:t>
          </a:r>
          <a:r>
            <a:rPr lang="en-US" sz="2400" kern="1200" dirty="0" err="1"/>
            <a:t>Kiệt</a:t>
          </a:r>
          <a:r>
            <a:rPr lang="en-US" sz="2400" kern="1200" dirty="0"/>
            <a:t> </a:t>
          </a:r>
          <a:r>
            <a:rPr lang="en-US" sz="2400" kern="1200" dirty="0" err="1"/>
            <a:t>đánh</a:t>
          </a:r>
          <a:r>
            <a:rPr lang="en-US" sz="2400" kern="1200" dirty="0"/>
            <a:t> </a:t>
          </a:r>
          <a:r>
            <a:rPr lang="en-US" sz="2400" kern="1200" dirty="0" err="1"/>
            <a:t>bại</a:t>
          </a:r>
          <a:endParaRPr lang="en-US" sz="2400" kern="1200" dirty="0"/>
        </a:p>
      </dsp:txBody>
      <dsp:txXfrm>
        <a:off x="237203" y="3064107"/>
        <a:ext cx="5652492" cy="2069871"/>
      </dsp:txXfrm>
    </dsp:sp>
    <dsp:sp modelId="{2CF744DC-6CDC-4906-8CB0-EEA2217A4731}">
      <dsp:nvSpPr>
        <dsp:cNvPr id="0" name=""/>
        <dsp:cNvSpPr/>
      </dsp:nvSpPr>
      <dsp:spPr>
        <a:xfrm>
          <a:off x="1682" y="2960694"/>
          <a:ext cx="1236482" cy="1854723"/>
        </a:xfrm>
        <a:prstGeom prst="rect">
          <a:avLst/>
        </a:prstGeom>
        <a:blipFill rotWithShape="1">
          <a:blip xmlns:r="http://schemas.openxmlformats.org/officeDocument/2006/relationships" r:embed="rId3"/>
          <a:srcRect/>
          <a:stretch>
            <a:fillRect l="-72000" r="-7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78C0EC4-134A-4CAE-A82E-7F466FDCD9DD}">
      <dsp:nvSpPr>
        <dsp:cNvPr id="0" name=""/>
        <dsp:cNvSpPr/>
      </dsp:nvSpPr>
      <dsp:spPr>
        <a:xfrm>
          <a:off x="6404475" y="3064107"/>
          <a:ext cx="5652492" cy="206987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96444"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t>Năm</a:t>
          </a:r>
          <a:r>
            <a:rPr lang="en-US" sz="2400" kern="1200" dirty="0"/>
            <a:t> 1077, </a:t>
          </a:r>
          <a:r>
            <a:rPr lang="en-US" sz="2400" kern="1200" dirty="0" err="1"/>
            <a:t>Lý</a:t>
          </a:r>
          <a:r>
            <a:rPr lang="en-US" sz="2400" kern="1200" dirty="0"/>
            <a:t> </a:t>
          </a:r>
          <a:r>
            <a:rPr lang="en-US" sz="2400" kern="1200" dirty="0" err="1"/>
            <a:t>Thường</a:t>
          </a:r>
          <a:r>
            <a:rPr lang="en-US" sz="2400" kern="1200" dirty="0"/>
            <a:t> </a:t>
          </a:r>
          <a:r>
            <a:rPr lang="en-US" sz="2400" kern="1200" dirty="0" err="1"/>
            <a:t>kiệt</a:t>
          </a:r>
          <a:r>
            <a:rPr lang="en-US" sz="2400" kern="1200" dirty="0"/>
            <a:t> </a:t>
          </a:r>
          <a:r>
            <a:rPr lang="en-US" sz="2400" kern="1200" dirty="0" err="1"/>
            <a:t>mở</a:t>
          </a:r>
          <a:r>
            <a:rPr lang="en-US" sz="2400" kern="1200" dirty="0"/>
            <a:t> </a:t>
          </a:r>
          <a:r>
            <a:rPr lang="en-US" sz="2400" kern="1200" dirty="0" err="1"/>
            <a:t>cuộc</a:t>
          </a:r>
          <a:r>
            <a:rPr lang="en-US" sz="2400" kern="1200" dirty="0"/>
            <a:t> </a:t>
          </a:r>
          <a:r>
            <a:rPr lang="en-US" sz="2400" kern="1200" dirty="0" err="1"/>
            <a:t>tấn</a:t>
          </a:r>
          <a:r>
            <a:rPr lang="en-US" sz="2400" kern="1200" dirty="0"/>
            <a:t> </a:t>
          </a:r>
          <a:r>
            <a:rPr lang="en-US" sz="2400" kern="1200" dirty="0" err="1"/>
            <a:t>công</a:t>
          </a:r>
          <a:r>
            <a:rPr lang="en-US" sz="2400" kern="1200" dirty="0"/>
            <a:t>, </a:t>
          </a:r>
          <a:r>
            <a:rPr lang="en-US" sz="2400" kern="1200" dirty="0" err="1"/>
            <a:t>đánh</a:t>
          </a:r>
          <a:r>
            <a:rPr lang="en-US" sz="2400" kern="1200" dirty="0"/>
            <a:t> </a:t>
          </a:r>
          <a:r>
            <a:rPr lang="en-US" sz="2400" kern="1200" dirty="0" err="1"/>
            <a:t>thẳng</a:t>
          </a:r>
          <a:r>
            <a:rPr lang="en-US" sz="2400" kern="1200" dirty="0"/>
            <a:t> </a:t>
          </a:r>
          <a:r>
            <a:rPr lang="en-US" sz="2400" kern="1200" dirty="0" err="1"/>
            <a:t>vào</a:t>
          </a:r>
          <a:r>
            <a:rPr lang="en-US" sz="2400" kern="1200" dirty="0"/>
            <a:t> </a:t>
          </a:r>
          <a:r>
            <a:rPr lang="en-US" sz="2400" kern="1200" dirty="0" err="1"/>
            <a:t>doanh</a:t>
          </a:r>
          <a:r>
            <a:rPr lang="en-US" sz="2400" kern="1200" dirty="0"/>
            <a:t> </a:t>
          </a:r>
          <a:r>
            <a:rPr lang="en-US" sz="2400" kern="1200" dirty="0" err="1"/>
            <a:t>trại</a:t>
          </a:r>
          <a:r>
            <a:rPr lang="en-US" sz="2400" kern="1200" dirty="0"/>
            <a:t> </a:t>
          </a:r>
          <a:r>
            <a:rPr lang="en-US" sz="2400" kern="1200" dirty="0" err="1"/>
            <a:t>của</a:t>
          </a:r>
          <a:r>
            <a:rPr lang="en-US" sz="2400" kern="1200" dirty="0"/>
            <a:t> </a:t>
          </a:r>
          <a:r>
            <a:rPr lang="en-US" sz="2400" kern="1200" dirty="0" err="1"/>
            <a:t>quân</a:t>
          </a:r>
          <a:r>
            <a:rPr lang="en-US" sz="2400" kern="1200" dirty="0"/>
            <a:t> </a:t>
          </a:r>
          <a:r>
            <a:rPr lang="en-US" sz="2400" kern="1200" dirty="0" err="1"/>
            <a:t>giặc</a:t>
          </a:r>
          <a:r>
            <a:rPr lang="en-US" sz="2400" kern="1200" dirty="0"/>
            <a:t>, </a:t>
          </a:r>
          <a:r>
            <a:rPr lang="en-US" sz="2400" kern="1200" dirty="0" err="1"/>
            <a:t>quân</a:t>
          </a:r>
          <a:r>
            <a:rPr lang="en-US" sz="2400" kern="1200" dirty="0"/>
            <a:t> </a:t>
          </a:r>
          <a:r>
            <a:rPr lang="en-US" sz="2400" kern="1200" dirty="0" err="1"/>
            <a:t>Tống</a:t>
          </a:r>
          <a:r>
            <a:rPr lang="en-US" sz="2400" kern="1200" dirty="0"/>
            <a:t> </a:t>
          </a:r>
          <a:r>
            <a:rPr lang="en-US" sz="2400" kern="1200" dirty="0" err="1"/>
            <a:t>thua</a:t>
          </a:r>
          <a:r>
            <a:rPr lang="en-US" sz="2400" kern="1200" dirty="0"/>
            <a:t> to</a:t>
          </a:r>
        </a:p>
      </dsp:txBody>
      <dsp:txXfrm>
        <a:off x="6404475" y="3064107"/>
        <a:ext cx="5652492" cy="2069871"/>
      </dsp:txXfrm>
    </dsp:sp>
    <dsp:sp modelId="{750AE370-D407-45B4-9F94-D5F952E1F074}">
      <dsp:nvSpPr>
        <dsp:cNvPr id="0" name=""/>
        <dsp:cNvSpPr/>
      </dsp:nvSpPr>
      <dsp:spPr>
        <a:xfrm>
          <a:off x="6168954" y="2960694"/>
          <a:ext cx="1236482" cy="1854723"/>
        </a:xfrm>
        <a:prstGeom prst="rect">
          <a:avLst/>
        </a:prstGeom>
        <a:blipFill rotWithShape="1">
          <a:blip xmlns:r="http://schemas.openxmlformats.org/officeDocument/2006/relationships" r:embed="rId4"/>
          <a:srcRect/>
          <a:stretch>
            <a:fillRect l="-72000" r="-7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E4588-1676-4C98-A45C-A2EC41324840}">
      <dsp:nvSpPr>
        <dsp:cNvPr id="0" name=""/>
        <dsp:cNvSpPr/>
      </dsp:nvSpPr>
      <dsp:spPr>
        <a:xfrm>
          <a:off x="4235939" y="416047"/>
          <a:ext cx="7271679" cy="2300139"/>
        </a:xfrm>
        <a:prstGeom prst="rect">
          <a:avLst/>
        </a:prstGeom>
        <a:solidFill>
          <a:srgbClr val="FFFF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57961"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chemeClr val="accent1">
                  <a:lumMod val="50000"/>
                </a:schemeClr>
              </a:solidFill>
              <a:latin typeface="Arial" panose="020B0604020202020204" pitchFamily="34" charset="0"/>
              <a:cs typeface="Arial" panose="020B0604020202020204" pitchFamily="34" charset="0"/>
            </a:rPr>
            <a:t>Thời</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Lý</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Thái</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Tông</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Champa</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bại</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bỏ</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triều</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cống</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và</a:t>
          </a:r>
          <a:r>
            <a:rPr lang="en-US" sz="2400" kern="1200" dirty="0">
              <a:solidFill>
                <a:schemeClr val="accent1">
                  <a:lumMod val="50000"/>
                </a:schemeClr>
              </a:solidFill>
              <a:latin typeface="Arial" panose="020B0604020202020204" pitchFamily="34" charset="0"/>
              <a:cs typeface="Arial" panose="020B0604020202020204" pitchFamily="34" charset="0"/>
            </a:rPr>
            <a:t> hay </a:t>
          </a:r>
          <a:r>
            <a:rPr lang="en-US" sz="2400" kern="1200" dirty="0" err="1">
              <a:solidFill>
                <a:schemeClr val="accent1">
                  <a:lumMod val="50000"/>
                </a:schemeClr>
              </a:solidFill>
              <a:latin typeface="Arial" panose="020B0604020202020204" pitchFamily="34" charset="0"/>
              <a:cs typeface="Arial" panose="020B0604020202020204" pitchFamily="34" charset="0"/>
            </a:rPr>
            <a:t>cho</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quân</a:t>
          </a:r>
          <a:r>
            <a:rPr lang="en-US" sz="2400" kern="1200" dirty="0">
              <a:solidFill>
                <a:schemeClr val="accent1">
                  <a:lumMod val="50000"/>
                </a:schemeClr>
              </a:solidFill>
              <a:latin typeface="Arial" panose="020B0604020202020204" pitchFamily="34" charset="0"/>
              <a:cs typeface="Arial" panose="020B0604020202020204" pitchFamily="34" charset="0"/>
            </a:rPr>
            <a:t> ra </a:t>
          </a:r>
          <a:r>
            <a:rPr lang="en-US" sz="2400" kern="1200" dirty="0" err="1">
              <a:solidFill>
                <a:schemeClr val="accent1">
                  <a:lumMod val="50000"/>
                </a:schemeClr>
              </a:solidFill>
              <a:latin typeface="Arial" panose="020B0604020202020204" pitchFamily="34" charset="0"/>
              <a:cs typeface="Arial" panose="020B0604020202020204" pitchFamily="34" charset="0"/>
            </a:rPr>
            <a:t>quấy</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nhiễu</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biên</a:t>
          </a:r>
          <a:r>
            <a:rPr lang="en-US" sz="2400" kern="1200" dirty="0">
              <a:solidFill>
                <a:schemeClr val="accent1">
                  <a:lumMod val="50000"/>
                </a:schemeClr>
              </a:solidFill>
              <a:latin typeface="Arial" panose="020B0604020202020204" pitchFamily="34" charset="0"/>
              <a:cs typeface="Arial" panose="020B0604020202020204" pitchFamily="34" charset="0"/>
            </a:rPr>
            <a:t> </a:t>
          </a:r>
          <a:r>
            <a:rPr lang="en-US" sz="2400" kern="1200" dirty="0" err="1">
              <a:solidFill>
                <a:schemeClr val="accent1">
                  <a:lumMod val="50000"/>
                </a:schemeClr>
              </a:solidFill>
              <a:latin typeface="Arial" panose="020B0604020202020204" pitchFamily="34" charset="0"/>
              <a:cs typeface="Arial" panose="020B0604020202020204" pitchFamily="34" charset="0"/>
            </a:rPr>
            <a:t>giới</a:t>
          </a:r>
          <a:endParaRPr lang="en-US" sz="2400" kern="1200" dirty="0">
            <a:solidFill>
              <a:schemeClr val="accent1">
                <a:lumMod val="50000"/>
              </a:schemeClr>
            </a:solidFill>
            <a:latin typeface="Arial" panose="020B0604020202020204" pitchFamily="34" charset="0"/>
            <a:cs typeface="Arial" panose="020B0604020202020204" pitchFamily="34" charset="0"/>
          </a:endParaRPr>
        </a:p>
      </dsp:txBody>
      <dsp:txXfrm>
        <a:off x="4235939" y="416047"/>
        <a:ext cx="7271679" cy="2300139"/>
      </dsp:txXfrm>
    </dsp:sp>
    <dsp:sp modelId="{35248555-4C16-48EE-9C25-6DC87E376AFE}">
      <dsp:nvSpPr>
        <dsp:cNvPr id="0" name=""/>
        <dsp:cNvSpPr/>
      </dsp:nvSpPr>
      <dsp:spPr>
        <a:xfrm>
          <a:off x="1838833" y="51165"/>
          <a:ext cx="2764618" cy="2415146"/>
        </a:xfrm>
        <a:prstGeom prst="rect">
          <a:avLst/>
        </a:prstGeom>
        <a:blipFill rotWithShape="1">
          <a:blip xmlns:r="http://schemas.openxmlformats.org/officeDocument/2006/relationships" r:embed="rId1"/>
          <a:srcRect/>
          <a:stretch>
            <a:fillRect l="-86000" r="-8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9AEC28-6AD8-4304-B60B-0863D06E4E59}">
      <dsp:nvSpPr>
        <dsp:cNvPr id="0" name=""/>
        <dsp:cNvSpPr/>
      </dsp:nvSpPr>
      <dsp:spPr>
        <a:xfrm>
          <a:off x="4367875" y="3311667"/>
          <a:ext cx="7095765" cy="2300139"/>
        </a:xfrm>
        <a:prstGeom prst="rect">
          <a:avLst/>
        </a:prstGeom>
        <a:solidFill>
          <a:srgbClr val="92D05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57961"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0" i="0" kern="1200" dirty="0">
              <a:solidFill>
                <a:schemeClr val="accent1">
                  <a:lumMod val="50000"/>
                </a:schemeClr>
              </a:solidFill>
              <a:latin typeface="+mn-lt"/>
            </a:rPr>
            <a:t>Đầu năm 1044, vua Lý Thánh Tông thân chinh cầm quân sang đánh Champa theo đường thuỷ ở các cửa biển Ô – Long</a:t>
          </a:r>
          <a:endParaRPr lang="en-US" sz="2400" kern="1200" dirty="0">
            <a:solidFill>
              <a:schemeClr val="accent1">
                <a:lumMod val="50000"/>
              </a:schemeClr>
            </a:solidFill>
            <a:latin typeface="+mn-lt"/>
          </a:endParaRPr>
        </a:p>
      </dsp:txBody>
      <dsp:txXfrm>
        <a:off x="4367875" y="3311667"/>
        <a:ext cx="7095765" cy="2300139"/>
      </dsp:txXfrm>
    </dsp:sp>
    <dsp:sp modelId="{BD5CA313-0554-4297-9156-A5B7EC28E998}">
      <dsp:nvSpPr>
        <dsp:cNvPr id="0" name=""/>
        <dsp:cNvSpPr/>
      </dsp:nvSpPr>
      <dsp:spPr>
        <a:xfrm>
          <a:off x="1882811" y="2946786"/>
          <a:ext cx="2764618" cy="2415146"/>
        </a:xfrm>
        <a:prstGeom prst="rect">
          <a:avLst/>
        </a:prstGeom>
        <a:blipFill rotWithShape="1">
          <a:blip xmlns:r="http://schemas.openxmlformats.org/officeDocument/2006/relationships" r:embed="rId2"/>
          <a:srcRect/>
          <a:stretch>
            <a:fillRect l="-59000" r="-5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577F0-70B9-45D0-B13C-BCEAF4F56CFC}">
      <dsp:nvSpPr>
        <dsp:cNvPr id="0" name=""/>
        <dsp:cNvSpPr/>
      </dsp:nvSpPr>
      <dsp:spPr>
        <a:xfrm>
          <a:off x="0" y="117667"/>
          <a:ext cx="11610975" cy="1267200"/>
        </a:xfrm>
        <a:prstGeom prst="rect">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2928" tIns="178816" rIns="312928" bIns="178816" numCol="1" spcCol="1270" anchor="ctr" anchorCtr="0">
          <a:noAutofit/>
        </a:bodyPr>
        <a:lstStyle/>
        <a:p>
          <a:pPr marL="0" lvl="0" indent="0" algn="ctr" defTabSz="1955800">
            <a:lnSpc>
              <a:spcPct val="90000"/>
            </a:lnSpc>
            <a:spcBef>
              <a:spcPct val="0"/>
            </a:spcBef>
            <a:spcAft>
              <a:spcPct val="35000"/>
            </a:spcAft>
            <a:buNone/>
          </a:pPr>
          <a:r>
            <a:rPr lang="en-US" sz="4400" i="1" kern="1200" dirty="0"/>
            <a:t> </a:t>
          </a:r>
          <a:r>
            <a:rPr lang="en-US" sz="4400" i="1" kern="1200" dirty="0" err="1"/>
            <a:t>Chiến</a:t>
          </a:r>
          <a:r>
            <a:rPr lang="en-US" sz="4400" i="1" kern="1200" dirty="0"/>
            <a:t> </a:t>
          </a:r>
          <a:r>
            <a:rPr lang="en-US" sz="4400" i="1" kern="1200" dirty="0" err="1"/>
            <a:t>tranh</a:t>
          </a:r>
          <a:r>
            <a:rPr lang="en-US" sz="4400" i="1" kern="1200" dirty="0"/>
            <a:t> </a:t>
          </a:r>
          <a:r>
            <a:rPr lang="en-US" sz="4400" i="1" kern="1200" dirty="0" err="1"/>
            <a:t>Việt</a:t>
          </a:r>
          <a:r>
            <a:rPr lang="en-US" sz="4400" i="1" kern="1200" dirty="0"/>
            <a:t> - </a:t>
          </a:r>
          <a:r>
            <a:rPr lang="en-US" sz="4400" i="1" kern="1200" dirty="0" err="1"/>
            <a:t>Champa</a:t>
          </a:r>
          <a:endParaRPr lang="en-US" sz="4400" kern="1200" dirty="0"/>
        </a:p>
      </dsp:txBody>
      <dsp:txXfrm>
        <a:off x="0" y="117667"/>
        <a:ext cx="11610975" cy="1267200"/>
      </dsp:txXfrm>
    </dsp:sp>
    <dsp:sp modelId="{C7FEDC51-03B8-4393-BC83-D934F3ADAD77}">
      <dsp:nvSpPr>
        <dsp:cNvPr id="0" name=""/>
        <dsp:cNvSpPr/>
      </dsp:nvSpPr>
      <dsp:spPr>
        <a:xfrm>
          <a:off x="0" y="1384867"/>
          <a:ext cx="11610975" cy="5193539"/>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4696" tIns="234696" rIns="312928" bIns="352044" numCol="1" spcCol="1270" anchor="t" anchorCtr="0">
          <a:noAutofit/>
        </a:bodyPr>
        <a:lstStyle/>
        <a:p>
          <a:pPr marL="285750" lvl="1" indent="-285750" algn="just" defTabSz="1955800">
            <a:lnSpc>
              <a:spcPct val="90000"/>
            </a:lnSpc>
            <a:spcBef>
              <a:spcPct val="0"/>
            </a:spcBef>
            <a:spcAft>
              <a:spcPct val="15000"/>
            </a:spcAft>
            <a:buChar char="•"/>
          </a:pPr>
          <a:endParaRPr lang="en-US" sz="4400" kern="1200" dirty="0">
            <a:solidFill>
              <a:schemeClr val="bg1"/>
            </a:solidFill>
          </a:endParaRPr>
        </a:p>
        <a:p>
          <a:pPr marL="285750" lvl="1" indent="-285750" algn="just" defTabSz="1955800">
            <a:lnSpc>
              <a:spcPct val="90000"/>
            </a:lnSpc>
            <a:spcBef>
              <a:spcPct val="0"/>
            </a:spcBef>
            <a:spcAft>
              <a:spcPct val="15000"/>
            </a:spcAft>
            <a:buChar char="•"/>
          </a:pPr>
          <a:r>
            <a:rPr lang="en-US" sz="4400" kern="1200" dirty="0" err="1">
              <a:solidFill>
                <a:schemeClr val="bg1"/>
              </a:solidFill>
            </a:rPr>
            <a:t>Dưới</a:t>
          </a:r>
          <a:r>
            <a:rPr lang="en-US" sz="4400" kern="1200" dirty="0">
              <a:solidFill>
                <a:schemeClr val="bg1"/>
              </a:solidFill>
            </a:rPr>
            <a:t> </a:t>
          </a:r>
          <a:r>
            <a:rPr lang="en-US" sz="4400" kern="1200" dirty="0" err="1">
              <a:solidFill>
                <a:schemeClr val="bg1"/>
              </a:solidFill>
            </a:rPr>
            <a:t>thời</a:t>
          </a:r>
          <a:r>
            <a:rPr lang="en-US" sz="4400" kern="1200" dirty="0">
              <a:solidFill>
                <a:schemeClr val="bg1"/>
              </a:solidFill>
            </a:rPr>
            <a:t> </a:t>
          </a:r>
          <a:r>
            <a:rPr lang="en-US" sz="4400" kern="1200" dirty="0" err="1">
              <a:solidFill>
                <a:schemeClr val="bg1"/>
              </a:solidFill>
            </a:rPr>
            <a:t>Trần</a:t>
          </a:r>
          <a:r>
            <a:rPr lang="en-US" sz="4400" kern="1200" dirty="0">
              <a:solidFill>
                <a:schemeClr val="bg1"/>
              </a:solidFill>
            </a:rPr>
            <a:t>, </a:t>
          </a:r>
          <a:r>
            <a:rPr lang="en-US" sz="4400" kern="1200" dirty="0" err="1">
              <a:solidFill>
                <a:schemeClr val="bg1"/>
              </a:solidFill>
            </a:rPr>
            <a:t>sau</a:t>
          </a:r>
          <a:r>
            <a:rPr lang="en-US" sz="4400" kern="1200" dirty="0">
              <a:solidFill>
                <a:schemeClr val="bg1"/>
              </a:solidFill>
            </a:rPr>
            <a:t> </a:t>
          </a:r>
          <a:r>
            <a:rPr lang="en-US" sz="4400" kern="1200" dirty="0" err="1">
              <a:solidFill>
                <a:schemeClr val="bg1"/>
              </a:solidFill>
            </a:rPr>
            <a:t>khi</a:t>
          </a:r>
          <a:r>
            <a:rPr lang="en-US" sz="4400" kern="1200" dirty="0">
              <a:solidFill>
                <a:schemeClr val="bg1"/>
              </a:solidFill>
            </a:rPr>
            <a:t> </a:t>
          </a:r>
          <a:r>
            <a:rPr lang="en-US" sz="4400" kern="1200" dirty="0" err="1">
              <a:solidFill>
                <a:schemeClr val="bg1"/>
              </a:solidFill>
            </a:rPr>
            <a:t>Chế</a:t>
          </a:r>
          <a:r>
            <a:rPr lang="en-US" sz="4400" kern="1200" dirty="0">
              <a:solidFill>
                <a:schemeClr val="bg1"/>
              </a:solidFill>
            </a:rPr>
            <a:t> </a:t>
          </a:r>
          <a:r>
            <a:rPr lang="en-US" sz="4400" kern="1200" dirty="0" err="1">
              <a:solidFill>
                <a:schemeClr val="bg1"/>
              </a:solidFill>
            </a:rPr>
            <a:t>Mân</a:t>
          </a:r>
          <a:r>
            <a:rPr lang="en-US" sz="4400" kern="1200" dirty="0">
              <a:solidFill>
                <a:schemeClr val="bg1"/>
              </a:solidFill>
            </a:rPr>
            <a:t> </a:t>
          </a:r>
          <a:r>
            <a:rPr lang="en-US" sz="4400" kern="1200" dirty="0" err="1">
              <a:solidFill>
                <a:schemeClr val="bg1"/>
              </a:solidFill>
            </a:rPr>
            <a:t>dâng</a:t>
          </a:r>
          <a:r>
            <a:rPr lang="en-US" sz="4400" kern="1200" dirty="0">
              <a:solidFill>
                <a:schemeClr val="bg1"/>
              </a:solidFill>
            </a:rPr>
            <a:t> </a:t>
          </a:r>
          <a:r>
            <a:rPr lang="en-US" sz="4400" kern="1200" dirty="0" err="1">
              <a:solidFill>
                <a:schemeClr val="bg1"/>
              </a:solidFill>
            </a:rPr>
            <a:t>hai</a:t>
          </a:r>
          <a:r>
            <a:rPr lang="en-US" sz="4400" kern="1200" dirty="0">
              <a:solidFill>
                <a:schemeClr val="bg1"/>
              </a:solidFill>
            </a:rPr>
            <a:t> </a:t>
          </a:r>
          <a:r>
            <a:rPr lang="en-US" sz="4400" kern="1200" dirty="0" err="1">
              <a:solidFill>
                <a:schemeClr val="bg1"/>
              </a:solidFill>
            </a:rPr>
            <a:t>châu</a:t>
          </a:r>
          <a:r>
            <a:rPr lang="en-US" sz="4400" kern="1200" dirty="0">
              <a:solidFill>
                <a:schemeClr val="bg1"/>
              </a:solidFill>
            </a:rPr>
            <a:t> Ô </a:t>
          </a:r>
          <a:r>
            <a:rPr lang="en-US" sz="4400" kern="1200" dirty="0" err="1">
              <a:solidFill>
                <a:schemeClr val="bg1"/>
              </a:solidFill>
            </a:rPr>
            <a:t>và</a:t>
          </a:r>
          <a:r>
            <a:rPr lang="en-US" sz="4400" kern="1200" dirty="0">
              <a:solidFill>
                <a:schemeClr val="bg1"/>
              </a:solidFill>
            </a:rPr>
            <a:t> </a:t>
          </a:r>
          <a:r>
            <a:rPr lang="en-US" sz="4400" kern="1200" dirty="0" err="1">
              <a:solidFill>
                <a:schemeClr val="bg1"/>
              </a:solidFill>
            </a:rPr>
            <a:t>châu</a:t>
          </a:r>
          <a:r>
            <a:rPr lang="en-US" sz="4400" kern="1200" dirty="0">
              <a:solidFill>
                <a:schemeClr val="bg1"/>
              </a:solidFill>
            </a:rPr>
            <a:t> </a:t>
          </a:r>
          <a:r>
            <a:rPr lang="en-US" sz="4400" kern="1200" dirty="0" err="1">
              <a:solidFill>
                <a:schemeClr val="bg1"/>
              </a:solidFill>
            </a:rPr>
            <a:t>Lý</a:t>
          </a:r>
          <a:r>
            <a:rPr lang="en-US" sz="4400" kern="1200" dirty="0">
              <a:solidFill>
                <a:schemeClr val="bg1"/>
              </a:solidFill>
            </a:rPr>
            <a:t> </a:t>
          </a:r>
          <a:r>
            <a:rPr lang="en-US" sz="4400" kern="1200" dirty="0" err="1">
              <a:solidFill>
                <a:schemeClr val="bg1"/>
              </a:solidFill>
            </a:rPr>
            <a:t>cho</a:t>
          </a:r>
          <a:r>
            <a:rPr lang="en-US" sz="4400" kern="1200" dirty="0">
              <a:solidFill>
                <a:schemeClr val="bg1"/>
              </a:solidFill>
            </a:rPr>
            <a:t> </a:t>
          </a:r>
          <a:r>
            <a:rPr lang="en-US" sz="4400" kern="1200" dirty="0" err="1">
              <a:solidFill>
                <a:schemeClr val="bg1"/>
              </a:solidFill>
            </a:rPr>
            <a:t>nhà</a:t>
          </a:r>
          <a:r>
            <a:rPr lang="en-US" sz="4400" kern="1200" dirty="0">
              <a:solidFill>
                <a:schemeClr val="bg1"/>
              </a:solidFill>
            </a:rPr>
            <a:t> </a:t>
          </a:r>
          <a:r>
            <a:rPr lang="en-US" sz="4400" kern="1200" dirty="0" err="1">
              <a:solidFill>
                <a:schemeClr val="bg1"/>
              </a:solidFill>
            </a:rPr>
            <a:t>Trần</a:t>
          </a:r>
          <a:r>
            <a:rPr lang="en-US" sz="4400" kern="1200" dirty="0">
              <a:solidFill>
                <a:schemeClr val="bg1"/>
              </a:solidFill>
            </a:rPr>
            <a:t> </a:t>
          </a:r>
          <a:r>
            <a:rPr lang="en-US" sz="4400" kern="1200" dirty="0" err="1">
              <a:solidFill>
                <a:schemeClr val="bg1"/>
              </a:solidFill>
            </a:rPr>
            <a:t>làm</a:t>
          </a:r>
          <a:r>
            <a:rPr lang="en-US" sz="4400" kern="1200" dirty="0">
              <a:solidFill>
                <a:schemeClr val="bg1"/>
              </a:solidFill>
            </a:rPr>
            <a:t> </a:t>
          </a:r>
          <a:r>
            <a:rPr lang="en-US" sz="4400" kern="1200" dirty="0" err="1">
              <a:solidFill>
                <a:schemeClr val="bg1"/>
              </a:solidFill>
            </a:rPr>
            <a:t>sính</a:t>
          </a:r>
          <a:r>
            <a:rPr lang="en-US" sz="4400" kern="1200" dirty="0">
              <a:solidFill>
                <a:schemeClr val="bg1"/>
              </a:solidFill>
            </a:rPr>
            <a:t> </a:t>
          </a:r>
          <a:r>
            <a:rPr lang="en-US" sz="4400" kern="1200" dirty="0" err="1">
              <a:solidFill>
                <a:schemeClr val="bg1"/>
              </a:solidFill>
            </a:rPr>
            <a:t>lễ</a:t>
          </a:r>
          <a:r>
            <a:rPr lang="en-US" sz="4400" kern="1200" dirty="0">
              <a:solidFill>
                <a:schemeClr val="bg1"/>
              </a:solidFill>
            </a:rPr>
            <a:t> </a:t>
          </a:r>
          <a:r>
            <a:rPr lang="en-US" sz="4400" kern="1200" dirty="0" err="1">
              <a:solidFill>
                <a:schemeClr val="bg1"/>
              </a:solidFill>
            </a:rPr>
            <a:t>thì</a:t>
          </a:r>
          <a:r>
            <a:rPr lang="en-US" sz="4400" kern="1200" dirty="0">
              <a:solidFill>
                <a:schemeClr val="bg1"/>
              </a:solidFill>
            </a:rPr>
            <a:t> </a:t>
          </a:r>
          <a:r>
            <a:rPr lang="en-US" sz="4400" kern="1200" dirty="0" err="1">
              <a:solidFill>
                <a:schemeClr val="bg1"/>
              </a:solidFill>
            </a:rPr>
            <a:t>người</a:t>
          </a:r>
          <a:r>
            <a:rPr lang="en-US" sz="4400" kern="1200" dirty="0">
              <a:solidFill>
                <a:schemeClr val="bg1"/>
              </a:solidFill>
            </a:rPr>
            <a:t> </a:t>
          </a:r>
          <a:r>
            <a:rPr lang="en-US" sz="4400" kern="1200" dirty="0" err="1">
              <a:solidFill>
                <a:schemeClr val="bg1"/>
              </a:solidFill>
            </a:rPr>
            <a:t>Việt</a:t>
          </a:r>
          <a:r>
            <a:rPr lang="en-US" sz="4400" kern="1200" dirty="0">
              <a:solidFill>
                <a:schemeClr val="bg1"/>
              </a:solidFill>
            </a:rPr>
            <a:t> </a:t>
          </a:r>
          <a:r>
            <a:rPr lang="en-US" sz="4400" kern="1200" dirty="0" err="1">
              <a:solidFill>
                <a:schemeClr val="bg1"/>
              </a:solidFill>
            </a:rPr>
            <a:t>đã</a:t>
          </a:r>
          <a:r>
            <a:rPr lang="en-US" sz="4400" kern="1200" dirty="0">
              <a:solidFill>
                <a:schemeClr val="bg1"/>
              </a:solidFill>
            </a:rPr>
            <a:t> di </a:t>
          </a:r>
          <a:r>
            <a:rPr lang="en-US" sz="4400" kern="1200" dirty="0" err="1">
              <a:solidFill>
                <a:schemeClr val="bg1"/>
              </a:solidFill>
            </a:rPr>
            <a:t>cư</a:t>
          </a:r>
          <a:r>
            <a:rPr lang="en-US" sz="4400" kern="1200" dirty="0">
              <a:solidFill>
                <a:schemeClr val="bg1"/>
              </a:solidFill>
            </a:rPr>
            <a:t> </a:t>
          </a:r>
          <a:r>
            <a:rPr lang="en-US" sz="4400" kern="1200" dirty="0" err="1">
              <a:solidFill>
                <a:schemeClr val="bg1"/>
              </a:solidFill>
            </a:rPr>
            <a:t>vào</a:t>
          </a:r>
          <a:r>
            <a:rPr lang="en-US" sz="4400" kern="1200" dirty="0">
              <a:solidFill>
                <a:schemeClr val="bg1"/>
              </a:solidFill>
            </a:rPr>
            <a:t> </a:t>
          </a:r>
          <a:r>
            <a:rPr lang="en-US" sz="4400" kern="1200" dirty="0" err="1">
              <a:solidFill>
                <a:schemeClr val="bg1"/>
              </a:solidFill>
            </a:rPr>
            <a:t>hai</a:t>
          </a:r>
          <a:r>
            <a:rPr lang="en-US" sz="4400" kern="1200" dirty="0">
              <a:solidFill>
                <a:schemeClr val="bg1"/>
              </a:solidFill>
            </a:rPr>
            <a:t> </a:t>
          </a:r>
          <a:r>
            <a:rPr lang="en-US" sz="4400" kern="1200" dirty="0" err="1">
              <a:solidFill>
                <a:schemeClr val="bg1"/>
              </a:solidFill>
            </a:rPr>
            <a:t>vùng</a:t>
          </a:r>
          <a:r>
            <a:rPr lang="en-US" sz="4400" kern="1200" dirty="0">
              <a:solidFill>
                <a:schemeClr val="bg1"/>
              </a:solidFill>
            </a:rPr>
            <a:t> </a:t>
          </a:r>
          <a:r>
            <a:rPr lang="en-US" sz="4400" kern="1200" dirty="0" err="1">
              <a:solidFill>
                <a:schemeClr val="bg1"/>
              </a:solidFill>
            </a:rPr>
            <a:t>đất</a:t>
          </a:r>
          <a:r>
            <a:rPr lang="en-US" sz="4400" kern="1200" dirty="0">
              <a:solidFill>
                <a:schemeClr val="bg1"/>
              </a:solidFill>
            </a:rPr>
            <a:t> </a:t>
          </a:r>
          <a:r>
            <a:rPr lang="en-US" sz="4400" kern="1200" dirty="0" err="1">
              <a:solidFill>
                <a:schemeClr val="bg1"/>
              </a:solidFill>
            </a:rPr>
            <a:t>này</a:t>
          </a:r>
          <a:r>
            <a:rPr lang="en-US" sz="4400" kern="1200" dirty="0">
              <a:solidFill>
                <a:schemeClr val="bg1"/>
              </a:solidFill>
            </a:rPr>
            <a:t> </a:t>
          </a:r>
          <a:r>
            <a:rPr lang="en-US" sz="4400" kern="1200" dirty="0" err="1">
              <a:solidFill>
                <a:schemeClr val="bg1"/>
              </a:solidFill>
            </a:rPr>
            <a:t>để</a:t>
          </a:r>
          <a:r>
            <a:rPr lang="en-US" sz="4400" kern="1200" dirty="0">
              <a:solidFill>
                <a:schemeClr val="bg1"/>
              </a:solidFill>
            </a:rPr>
            <a:t> </a:t>
          </a:r>
          <a:r>
            <a:rPr lang="en-US" sz="4400" kern="1200" dirty="0" err="1">
              <a:solidFill>
                <a:schemeClr val="bg1"/>
              </a:solidFill>
            </a:rPr>
            <a:t>khai</a:t>
          </a:r>
          <a:r>
            <a:rPr lang="en-US" sz="4400" kern="1200" dirty="0">
              <a:solidFill>
                <a:schemeClr val="bg1"/>
              </a:solidFill>
            </a:rPr>
            <a:t> </a:t>
          </a:r>
          <a:r>
            <a:rPr lang="en-US" sz="4400" kern="1200" dirty="0" err="1">
              <a:solidFill>
                <a:schemeClr val="bg1"/>
              </a:solidFill>
            </a:rPr>
            <a:t>phá</a:t>
          </a:r>
          <a:r>
            <a:rPr lang="en-US" sz="4400" kern="1200" dirty="0">
              <a:solidFill>
                <a:schemeClr val="bg1"/>
              </a:solidFill>
            </a:rPr>
            <a:t>. </a:t>
          </a:r>
        </a:p>
        <a:p>
          <a:pPr marL="285750" lvl="1" indent="-285750" algn="just" defTabSz="1955800">
            <a:lnSpc>
              <a:spcPct val="90000"/>
            </a:lnSpc>
            <a:spcBef>
              <a:spcPct val="0"/>
            </a:spcBef>
            <a:spcAft>
              <a:spcPct val="15000"/>
            </a:spcAft>
            <a:buChar char="•"/>
          </a:pPr>
          <a:r>
            <a:rPr lang="en-US" sz="4400" kern="1200" dirty="0">
              <a:solidFill>
                <a:schemeClr val="bg1"/>
              </a:solidFill>
            </a:rPr>
            <a:t> </a:t>
          </a:r>
          <a:r>
            <a:rPr lang="en-US" sz="4400" kern="1200" dirty="0" err="1">
              <a:solidFill>
                <a:schemeClr val="bg1"/>
              </a:solidFill>
            </a:rPr>
            <a:t>Dưới</a:t>
          </a:r>
          <a:r>
            <a:rPr lang="en-US" sz="4400" kern="1200" dirty="0">
              <a:solidFill>
                <a:schemeClr val="bg1"/>
              </a:solidFill>
            </a:rPr>
            <a:t> </a:t>
          </a:r>
          <a:r>
            <a:rPr lang="en-US" sz="4400" kern="1200" dirty="0" err="1">
              <a:solidFill>
                <a:schemeClr val="bg1"/>
              </a:solidFill>
            </a:rPr>
            <a:t>thời</a:t>
          </a:r>
          <a:r>
            <a:rPr lang="en-US" sz="4400" kern="1200" dirty="0">
              <a:solidFill>
                <a:schemeClr val="bg1"/>
              </a:solidFill>
            </a:rPr>
            <a:t> </a:t>
          </a:r>
          <a:r>
            <a:rPr lang="en-US" sz="4400" kern="1200" dirty="0" err="1">
              <a:solidFill>
                <a:schemeClr val="bg1"/>
              </a:solidFill>
            </a:rPr>
            <a:t>Hồ</a:t>
          </a:r>
          <a:r>
            <a:rPr lang="en-US" sz="4400" kern="1200" dirty="0">
              <a:solidFill>
                <a:schemeClr val="bg1"/>
              </a:solidFill>
            </a:rPr>
            <a:t>, </a:t>
          </a:r>
          <a:r>
            <a:rPr lang="en-US" sz="4400" kern="1200" dirty="0" err="1">
              <a:solidFill>
                <a:schemeClr val="bg1"/>
              </a:solidFill>
            </a:rPr>
            <a:t>để</a:t>
          </a:r>
          <a:r>
            <a:rPr lang="en-US" sz="4400" kern="1200" dirty="0">
              <a:solidFill>
                <a:schemeClr val="bg1"/>
              </a:solidFill>
            </a:rPr>
            <a:t> </a:t>
          </a:r>
          <a:r>
            <a:rPr lang="en-US" sz="4400" kern="1200" dirty="0" err="1">
              <a:solidFill>
                <a:schemeClr val="bg1"/>
              </a:solidFill>
            </a:rPr>
            <a:t>ổn</a:t>
          </a:r>
          <a:r>
            <a:rPr lang="en-US" sz="4400" kern="1200" dirty="0">
              <a:solidFill>
                <a:schemeClr val="bg1"/>
              </a:solidFill>
            </a:rPr>
            <a:t> </a:t>
          </a:r>
          <a:r>
            <a:rPr lang="en-US" sz="4400" kern="1200" dirty="0" err="1">
              <a:solidFill>
                <a:schemeClr val="bg1"/>
              </a:solidFill>
            </a:rPr>
            <a:t>định</a:t>
          </a:r>
          <a:r>
            <a:rPr lang="en-US" sz="4400" kern="1200" dirty="0">
              <a:solidFill>
                <a:schemeClr val="bg1"/>
              </a:solidFill>
            </a:rPr>
            <a:t> </a:t>
          </a:r>
          <a:r>
            <a:rPr lang="en-US" sz="4400" kern="1200" dirty="0" err="1">
              <a:solidFill>
                <a:schemeClr val="bg1"/>
              </a:solidFill>
            </a:rPr>
            <a:t>biên</a:t>
          </a:r>
          <a:r>
            <a:rPr lang="en-US" sz="4400" kern="1200" dirty="0">
              <a:solidFill>
                <a:schemeClr val="bg1"/>
              </a:solidFill>
            </a:rPr>
            <a:t> </a:t>
          </a:r>
          <a:r>
            <a:rPr lang="en-US" sz="4400" kern="1200" dirty="0" err="1">
              <a:solidFill>
                <a:schemeClr val="bg1"/>
              </a:solidFill>
            </a:rPr>
            <a:t>giới</a:t>
          </a:r>
          <a:r>
            <a:rPr lang="en-US" sz="4400" kern="1200" dirty="0">
              <a:solidFill>
                <a:schemeClr val="bg1"/>
              </a:solidFill>
            </a:rPr>
            <a:t> </a:t>
          </a:r>
          <a:r>
            <a:rPr lang="en-US" sz="4400" kern="1200" dirty="0" err="1">
              <a:solidFill>
                <a:schemeClr val="bg1"/>
              </a:solidFill>
            </a:rPr>
            <a:t>phía</a:t>
          </a:r>
          <a:r>
            <a:rPr lang="en-US" sz="4400" kern="1200" dirty="0">
              <a:solidFill>
                <a:schemeClr val="bg1"/>
              </a:solidFill>
            </a:rPr>
            <a:t> Nam. </a:t>
          </a:r>
          <a:r>
            <a:rPr lang="en-US" sz="4400" kern="1200" dirty="0" err="1">
              <a:solidFill>
                <a:schemeClr val="bg1"/>
              </a:solidFill>
            </a:rPr>
            <a:t>Vì</a:t>
          </a:r>
          <a:r>
            <a:rPr lang="en-US" sz="4400" kern="1200" dirty="0">
              <a:solidFill>
                <a:schemeClr val="bg1"/>
              </a:solidFill>
            </a:rPr>
            <a:t> </a:t>
          </a:r>
          <a:r>
            <a:rPr lang="en-US" sz="4400" kern="1200" dirty="0" err="1">
              <a:solidFill>
                <a:schemeClr val="bg1"/>
              </a:solidFill>
            </a:rPr>
            <a:t>vậy</a:t>
          </a:r>
          <a:r>
            <a:rPr lang="en-US" sz="4400" kern="1200" dirty="0">
              <a:solidFill>
                <a:schemeClr val="bg1"/>
              </a:solidFill>
            </a:rPr>
            <a:t> </a:t>
          </a:r>
          <a:r>
            <a:rPr lang="en-US" sz="4400" kern="1200" dirty="0" err="1">
              <a:solidFill>
                <a:schemeClr val="bg1"/>
              </a:solidFill>
            </a:rPr>
            <a:t>năm</a:t>
          </a:r>
          <a:r>
            <a:rPr lang="en-US" sz="4400" kern="1200" dirty="0">
              <a:solidFill>
                <a:schemeClr val="bg1"/>
              </a:solidFill>
            </a:rPr>
            <a:t> 1402, </a:t>
          </a:r>
          <a:r>
            <a:rPr lang="en-US" sz="4400" kern="1200" dirty="0" err="1">
              <a:solidFill>
                <a:schemeClr val="bg1"/>
              </a:solidFill>
            </a:rPr>
            <a:t>nhà</a:t>
          </a:r>
          <a:r>
            <a:rPr lang="en-US" sz="4400" kern="1200" dirty="0">
              <a:solidFill>
                <a:schemeClr val="bg1"/>
              </a:solidFill>
            </a:rPr>
            <a:t> </a:t>
          </a:r>
          <a:r>
            <a:rPr lang="en-US" sz="4400" kern="1200" dirty="0" err="1">
              <a:solidFill>
                <a:schemeClr val="bg1"/>
              </a:solidFill>
            </a:rPr>
            <a:t>Hồ</a:t>
          </a:r>
          <a:r>
            <a:rPr lang="en-US" sz="4400" kern="1200" dirty="0">
              <a:solidFill>
                <a:schemeClr val="bg1"/>
              </a:solidFill>
            </a:rPr>
            <a:t> </a:t>
          </a:r>
          <a:r>
            <a:rPr lang="en-US" sz="4400" kern="1200" dirty="0" err="1">
              <a:solidFill>
                <a:schemeClr val="bg1"/>
              </a:solidFill>
            </a:rPr>
            <a:t>cho</a:t>
          </a:r>
          <a:r>
            <a:rPr lang="en-US" sz="4400" kern="1200" dirty="0">
              <a:solidFill>
                <a:schemeClr val="bg1"/>
              </a:solidFill>
            </a:rPr>
            <a:t> </a:t>
          </a:r>
          <a:r>
            <a:rPr lang="en-US" sz="4400" kern="1200" dirty="0" err="1">
              <a:solidFill>
                <a:schemeClr val="bg1"/>
              </a:solidFill>
            </a:rPr>
            <a:t>xây</a:t>
          </a:r>
          <a:r>
            <a:rPr lang="en-US" sz="4400" kern="1200" dirty="0">
              <a:solidFill>
                <a:schemeClr val="bg1"/>
              </a:solidFill>
            </a:rPr>
            <a:t> </a:t>
          </a:r>
          <a:r>
            <a:rPr lang="en-US" sz="4400" kern="1200" dirty="0" err="1">
              <a:solidFill>
                <a:schemeClr val="bg1"/>
              </a:solidFill>
            </a:rPr>
            <a:t>dựng</a:t>
          </a:r>
          <a:r>
            <a:rPr lang="en-US" sz="4400" kern="1200" dirty="0">
              <a:solidFill>
                <a:schemeClr val="bg1"/>
              </a:solidFill>
            </a:rPr>
            <a:t> con </a:t>
          </a:r>
          <a:r>
            <a:rPr lang="en-US" sz="4400" kern="1200" dirty="0" err="1">
              <a:solidFill>
                <a:schemeClr val="bg1"/>
              </a:solidFill>
            </a:rPr>
            <a:t>đường</a:t>
          </a:r>
          <a:r>
            <a:rPr lang="en-US" sz="4400" kern="1200" dirty="0">
              <a:solidFill>
                <a:schemeClr val="bg1"/>
              </a:solidFill>
            </a:rPr>
            <a:t> </a:t>
          </a:r>
          <a:r>
            <a:rPr lang="en-US" sz="4400" kern="1200" dirty="0" err="1">
              <a:solidFill>
                <a:schemeClr val="bg1"/>
              </a:solidFill>
            </a:rPr>
            <a:t>Thiên</a:t>
          </a:r>
          <a:r>
            <a:rPr lang="en-US" sz="4400" kern="1200" dirty="0">
              <a:solidFill>
                <a:schemeClr val="bg1"/>
              </a:solidFill>
            </a:rPr>
            <a:t> </a:t>
          </a:r>
          <a:r>
            <a:rPr lang="en-US" sz="4400" kern="1200" dirty="0" err="1">
              <a:solidFill>
                <a:schemeClr val="bg1"/>
              </a:solidFill>
            </a:rPr>
            <a:t>lý</a:t>
          </a:r>
          <a:r>
            <a:rPr lang="en-US" sz="4400" kern="1200" dirty="0">
              <a:solidFill>
                <a:schemeClr val="bg1"/>
              </a:solidFill>
            </a:rPr>
            <a:t> </a:t>
          </a:r>
          <a:r>
            <a:rPr lang="en-US" sz="4400" kern="1200" dirty="0" err="1">
              <a:solidFill>
                <a:schemeClr val="bg1"/>
              </a:solidFill>
            </a:rPr>
            <a:t>từ</a:t>
          </a:r>
          <a:r>
            <a:rPr lang="en-US" sz="4400" kern="1200" dirty="0">
              <a:solidFill>
                <a:schemeClr val="bg1"/>
              </a:solidFill>
            </a:rPr>
            <a:t> </a:t>
          </a:r>
          <a:r>
            <a:rPr lang="en-US" sz="4400" kern="1200" dirty="0" err="1">
              <a:solidFill>
                <a:schemeClr val="bg1"/>
              </a:solidFill>
            </a:rPr>
            <a:t>thành</a:t>
          </a:r>
          <a:r>
            <a:rPr lang="en-US" sz="4400" kern="1200" dirty="0">
              <a:solidFill>
                <a:schemeClr val="bg1"/>
              </a:solidFill>
            </a:rPr>
            <a:t> </a:t>
          </a:r>
          <a:r>
            <a:rPr lang="en-US" sz="4400" kern="1200" dirty="0" err="1">
              <a:solidFill>
                <a:schemeClr val="bg1"/>
              </a:solidFill>
            </a:rPr>
            <a:t>Tây</a:t>
          </a:r>
          <a:r>
            <a:rPr lang="en-US" sz="4400" kern="1200" dirty="0">
              <a:solidFill>
                <a:schemeClr val="bg1"/>
              </a:solidFill>
            </a:rPr>
            <a:t> </a:t>
          </a:r>
          <a:r>
            <a:rPr lang="en-US" sz="4400" kern="1200" dirty="0" err="1">
              <a:solidFill>
                <a:schemeClr val="bg1"/>
              </a:solidFill>
            </a:rPr>
            <a:t>Đô</a:t>
          </a:r>
          <a:r>
            <a:rPr lang="en-US" sz="4400" kern="1200" dirty="0">
              <a:solidFill>
                <a:schemeClr val="bg1"/>
              </a:solidFill>
            </a:rPr>
            <a:t> </a:t>
          </a:r>
          <a:r>
            <a:rPr lang="en-US" sz="4400" kern="1200" dirty="0" err="1">
              <a:solidFill>
                <a:schemeClr val="bg1"/>
              </a:solidFill>
            </a:rPr>
            <a:t>đến</a:t>
          </a:r>
          <a:r>
            <a:rPr lang="en-US" sz="4400" kern="1200" dirty="0">
              <a:solidFill>
                <a:schemeClr val="bg1"/>
              </a:solidFill>
            </a:rPr>
            <a:t> </a:t>
          </a:r>
          <a:r>
            <a:rPr lang="en-US" sz="4400" kern="1200" dirty="0" err="1">
              <a:solidFill>
                <a:schemeClr val="bg1"/>
              </a:solidFill>
            </a:rPr>
            <a:t>Hoá</a:t>
          </a:r>
          <a:r>
            <a:rPr lang="en-US" sz="4400" kern="1200" dirty="0">
              <a:solidFill>
                <a:schemeClr val="bg1"/>
              </a:solidFill>
            </a:rPr>
            <a:t> </a:t>
          </a:r>
          <a:r>
            <a:rPr lang="en-US" sz="4400" kern="1200" dirty="0" err="1">
              <a:solidFill>
                <a:schemeClr val="bg1"/>
              </a:solidFill>
            </a:rPr>
            <a:t>Châu</a:t>
          </a:r>
          <a:r>
            <a:rPr lang="en-US" sz="4400" kern="1200" dirty="0">
              <a:solidFill>
                <a:schemeClr val="bg1"/>
              </a:solidFill>
            </a:rPr>
            <a:t>.</a:t>
          </a:r>
        </a:p>
      </dsp:txBody>
      <dsp:txXfrm>
        <a:off x="0" y="1384867"/>
        <a:ext cx="11610975" cy="5193539"/>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4D9255-A88B-4A8E-A045-1B3CEA8B3598}">
      <dsp:nvSpPr>
        <dsp:cNvPr id="0" name=""/>
        <dsp:cNvSpPr/>
      </dsp:nvSpPr>
      <dsp:spPr>
        <a:xfrm>
          <a:off x="0" y="0"/>
          <a:ext cx="12039600" cy="3425091"/>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b="1" kern="1200" dirty="0"/>
            <a:t>2.3. </a:t>
          </a:r>
          <a:r>
            <a:rPr lang="en-US" sz="3200" b="1" kern="1200" dirty="0" err="1"/>
            <a:t>Cuộc</a:t>
          </a:r>
          <a:r>
            <a:rPr lang="en-US" sz="3200" b="1" kern="1200" dirty="0"/>
            <a:t> </a:t>
          </a:r>
          <a:r>
            <a:rPr lang="en-US" sz="3200" b="1" kern="1200" dirty="0" err="1"/>
            <a:t>chiến</a:t>
          </a:r>
          <a:r>
            <a:rPr lang="en-US" sz="3200" b="1" kern="1200" dirty="0"/>
            <a:t> </a:t>
          </a:r>
          <a:r>
            <a:rPr lang="en-US" sz="3200" b="1" kern="1200" dirty="0" err="1"/>
            <a:t>tranh</a:t>
          </a:r>
          <a:r>
            <a:rPr lang="en-US" sz="3200" b="1" kern="1200" dirty="0"/>
            <a:t> </a:t>
          </a:r>
          <a:r>
            <a:rPr lang="en-US" sz="3200" b="1" kern="1200" dirty="0" err="1"/>
            <a:t>chống</a:t>
          </a:r>
          <a:r>
            <a:rPr lang="en-US" sz="3200" b="1" kern="1200" dirty="0"/>
            <a:t> </a:t>
          </a:r>
          <a:r>
            <a:rPr lang="en-US" sz="3200" b="1" kern="1200" dirty="0" err="1"/>
            <a:t>quân</a:t>
          </a:r>
          <a:r>
            <a:rPr lang="en-US" sz="3200" b="1" kern="1200" dirty="0"/>
            <a:t> </a:t>
          </a:r>
          <a:r>
            <a:rPr lang="en-US" sz="3200" b="1" kern="1200" dirty="0" err="1"/>
            <a:t>Mông</a:t>
          </a:r>
          <a:r>
            <a:rPr lang="en-US" sz="3200" b="1" kern="1200" dirty="0"/>
            <a:t> </a:t>
          </a:r>
          <a:r>
            <a:rPr lang="en-US" sz="3200" b="1" kern="1200" dirty="0" err="1"/>
            <a:t>Cổ</a:t>
          </a:r>
          <a:endParaRPr lang="en-US" sz="3200" kern="1200" dirty="0"/>
        </a:p>
      </dsp:txBody>
      <dsp:txXfrm>
        <a:off x="0" y="0"/>
        <a:ext cx="12039600" cy="1849549"/>
      </dsp:txXfrm>
    </dsp:sp>
    <dsp:sp modelId="{0EF4A46A-34C5-4CA2-A924-EE7A782D7F3D}">
      <dsp:nvSpPr>
        <dsp:cNvPr id="0" name=""/>
        <dsp:cNvSpPr/>
      </dsp:nvSpPr>
      <dsp:spPr>
        <a:xfrm>
          <a:off x="5878" y="1781047"/>
          <a:ext cx="4009280" cy="1575541"/>
        </a:xfrm>
        <a:prstGeom prst="rect">
          <a:avLst/>
        </a:prstGeom>
        <a:solidFill>
          <a:srgbClr val="92D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6032" tIns="45720" rIns="256032" bIns="45720" numCol="1" spcCol="1270" anchor="ctr" anchorCtr="0">
          <a:noAutofit/>
        </a:bodyPr>
        <a:lstStyle/>
        <a:p>
          <a:pPr marL="0" lvl="0" indent="0" algn="ctr" defTabSz="1600200">
            <a:lnSpc>
              <a:spcPct val="90000"/>
            </a:lnSpc>
            <a:spcBef>
              <a:spcPct val="0"/>
            </a:spcBef>
            <a:spcAft>
              <a:spcPct val="35000"/>
            </a:spcAft>
            <a:buFont typeface="Wingdings" panose="05000000000000000000" pitchFamily="2" charset="2"/>
            <a:buNone/>
          </a:pPr>
          <a:r>
            <a:rPr lang="en-US" sz="3600" i="1" kern="1200" dirty="0" err="1"/>
            <a:t>Cuộc</a:t>
          </a:r>
          <a:r>
            <a:rPr lang="en-US" sz="3600" i="1" kern="1200" dirty="0"/>
            <a:t> </a:t>
          </a:r>
          <a:r>
            <a:rPr lang="en-US" sz="3600" i="1" kern="1200" dirty="0" err="1"/>
            <a:t>kháng</a:t>
          </a:r>
          <a:r>
            <a:rPr lang="en-US" sz="3600" i="1" kern="1200" dirty="0"/>
            <a:t> </a:t>
          </a:r>
          <a:r>
            <a:rPr lang="en-US" sz="3600" i="1" kern="1200" dirty="0" err="1"/>
            <a:t>chiến</a:t>
          </a:r>
          <a:r>
            <a:rPr lang="en-US" sz="3600" i="1" kern="1200" dirty="0"/>
            <a:t> </a:t>
          </a:r>
          <a:r>
            <a:rPr lang="en-US" sz="3600" i="1" kern="1200" dirty="0" err="1"/>
            <a:t>lần</a:t>
          </a:r>
          <a:r>
            <a:rPr lang="en-US" sz="3600" i="1" kern="1200" dirty="0"/>
            <a:t> 1 (1258)</a:t>
          </a:r>
          <a:endParaRPr lang="en-US" sz="3600" kern="1200" dirty="0"/>
        </a:p>
      </dsp:txBody>
      <dsp:txXfrm>
        <a:off x="5878" y="1781047"/>
        <a:ext cx="4009280" cy="1575541"/>
      </dsp:txXfrm>
    </dsp:sp>
    <dsp:sp modelId="{ED5A3824-DDB6-4EA4-84CB-2A0CB55A12A6}">
      <dsp:nvSpPr>
        <dsp:cNvPr id="0" name=""/>
        <dsp:cNvSpPr/>
      </dsp:nvSpPr>
      <dsp:spPr>
        <a:xfrm>
          <a:off x="4015159" y="1781047"/>
          <a:ext cx="4009280" cy="1575541"/>
        </a:xfrm>
        <a:prstGeom prst="rect">
          <a:avLst/>
        </a:prstGeom>
        <a:solidFill>
          <a:schemeClr val="accent6">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6032" tIns="45720" rIns="256032" bIns="45720" numCol="1" spcCol="1270" anchor="ctr" anchorCtr="0">
          <a:noAutofit/>
        </a:bodyPr>
        <a:lstStyle/>
        <a:p>
          <a:pPr marL="0" lvl="0" indent="0" algn="ctr" defTabSz="1600200">
            <a:lnSpc>
              <a:spcPct val="90000"/>
            </a:lnSpc>
            <a:spcBef>
              <a:spcPct val="0"/>
            </a:spcBef>
            <a:spcAft>
              <a:spcPct val="35000"/>
            </a:spcAft>
            <a:buFont typeface="Wingdings" panose="05000000000000000000" pitchFamily="2" charset="2"/>
            <a:buNone/>
          </a:pPr>
          <a:r>
            <a:rPr lang="en-US" sz="3600" i="1" kern="1200" dirty="0" err="1"/>
            <a:t>Cuộc</a:t>
          </a:r>
          <a:r>
            <a:rPr lang="en-US" sz="3600" i="1" kern="1200" dirty="0"/>
            <a:t> </a:t>
          </a:r>
          <a:r>
            <a:rPr lang="en-US" sz="3600" i="1" kern="1200" dirty="0" err="1"/>
            <a:t>kháng</a:t>
          </a:r>
          <a:r>
            <a:rPr lang="en-US" sz="3600" i="1" kern="1200" dirty="0"/>
            <a:t> </a:t>
          </a:r>
          <a:r>
            <a:rPr lang="en-US" sz="3600" i="1" kern="1200" dirty="0" err="1"/>
            <a:t>chiến</a:t>
          </a:r>
          <a:r>
            <a:rPr lang="en-US" sz="3600" i="1" kern="1200" dirty="0"/>
            <a:t> </a:t>
          </a:r>
          <a:r>
            <a:rPr lang="en-US" sz="3600" i="1" kern="1200" dirty="0" err="1"/>
            <a:t>lần</a:t>
          </a:r>
          <a:r>
            <a:rPr lang="en-US" sz="3600" i="1" kern="1200" dirty="0"/>
            <a:t> 2 (1285)</a:t>
          </a:r>
          <a:endParaRPr lang="en-US" sz="3600" kern="1200" dirty="0"/>
        </a:p>
      </dsp:txBody>
      <dsp:txXfrm>
        <a:off x="4015159" y="1781047"/>
        <a:ext cx="4009280" cy="1575541"/>
      </dsp:txXfrm>
    </dsp:sp>
    <dsp:sp modelId="{C441EF75-0C95-4B4A-B3B9-DE018BE0E0D8}">
      <dsp:nvSpPr>
        <dsp:cNvPr id="0" name=""/>
        <dsp:cNvSpPr/>
      </dsp:nvSpPr>
      <dsp:spPr>
        <a:xfrm>
          <a:off x="8024440" y="1781047"/>
          <a:ext cx="4009280" cy="1575541"/>
        </a:xfrm>
        <a:prstGeom prst="rect">
          <a:avLst/>
        </a:prstGeom>
        <a:solidFill>
          <a:schemeClr val="accent5">
            <a:lumMod val="60000"/>
            <a:lumOff val="4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6032" tIns="45720" rIns="256032" bIns="45720" numCol="1" spcCol="1270" anchor="ctr" anchorCtr="0">
          <a:noAutofit/>
        </a:bodyPr>
        <a:lstStyle/>
        <a:p>
          <a:pPr marL="0" lvl="0" indent="0" algn="ctr" defTabSz="1600200">
            <a:lnSpc>
              <a:spcPct val="90000"/>
            </a:lnSpc>
            <a:spcBef>
              <a:spcPct val="0"/>
            </a:spcBef>
            <a:spcAft>
              <a:spcPct val="35000"/>
            </a:spcAft>
            <a:buFont typeface="Wingdings" panose="05000000000000000000" pitchFamily="2" charset="2"/>
            <a:buNone/>
          </a:pPr>
          <a:r>
            <a:rPr lang="en-US" sz="3600" i="1" kern="1200" dirty="0" err="1"/>
            <a:t>Cuộc</a:t>
          </a:r>
          <a:r>
            <a:rPr lang="en-US" sz="3600" i="1" kern="1200" dirty="0"/>
            <a:t> </a:t>
          </a:r>
          <a:r>
            <a:rPr lang="en-US" sz="3600" i="1" kern="1200" dirty="0" err="1"/>
            <a:t>kháng</a:t>
          </a:r>
          <a:r>
            <a:rPr lang="en-US" sz="3600" i="1" kern="1200" dirty="0"/>
            <a:t> </a:t>
          </a:r>
          <a:r>
            <a:rPr lang="en-US" sz="3600" i="1" kern="1200" dirty="0" err="1"/>
            <a:t>chiến</a:t>
          </a:r>
          <a:r>
            <a:rPr lang="en-US" sz="3600" i="1" kern="1200" dirty="0"/>
            <a:t> </a:t>
          </a:r>
          <a:r>
            <a:rPr lang="en-US" sz="3600" i="1" kern="1200" dirty="0" err="1"/>
            <a:t>lần</a:t>
          </a:r>
          <a:r>
            <a:rPr lang="en-US" sz="3600" i="1" kern="1200" dirty="0"/>
            <a:t> 3 (1287 - 1288)</a:t>
          </a:r>
          <a:endParaRPr lang="en-US" sz="3600" kern="1200" dirty="0"/>
        </a:p>
      </dsp:txBody>
      <dsp:txXfrm>
        <a:off x="8024440" y="1781047"/>
        <a:ext cx="4009280" cy="157554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41C8B1-AE9C-4825-9E33-CECFFE6929B1}">
      <dsp:nvSpPr>
        <dsp:cNvPr id="0" name=""/>
        <dsp:cNvSpPr/>
      </dsp:nvSpPr>
      <dsp:spPr>
        <a:xfrm>
          <a:off x="0" y="0"/>
          <a:ext cx="10517598" cy="121680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1" kern="1200" dirty="0"/>
            <a:t>2.4. </a:t>
          </a:r>
          <a:r>
            <a:rPr lang="en-US" sz="3600" b="1" kern="1200" dirty="0" err="1"/>
            <a:t>Cuộc</a:t>
          </a:r>
          <a:r>
            <a:rPr lang="en-US" sz="3600" b="1" kern="1200" dirty="0"/>
            <a:t> </a:t>
          </a:r>
          <a:r>
            <a:rPr lang="en-US" sz="3600" b="1" kern="1200" dirty="0" err="1"/>
            <a:t>cải</a:t>
          </a:r>
          <a:r>
            <a:rPr lang="en-US" sz="3600" b="1" kern="1200" dirty="0"/>
            <a:t> </a:t>
          </a:r>
          <a:r>
            <a:rPr lang="en-US" sz="3600" b="1" kern="1200" dirty="0" err="1"/>
            <a:t>cách</a:t>
          </a:r>
          <a:r>
            <a:rPr lang="en-US" sz="3600" b="1" kern="1200" dirty="0"/>
            <a:t> </a:t>
          </a:r>
          <a:r>
            <a:rPr lang="en-US" sz="3600" b="1" kern="1200" dirty="0" err="1"/>
            <a:t>của</a:t>
          </a:r>
          <a:r>
            <a:rPr lang="en-US" sz="3600" b="1" kern="1200" dirty="0"/>
            <a:t> </a:t>
          </a:r>
          <a:r>
            <a:rPr lang="en-US" sz="3600" b="1" kern="1200" dirty="0" err="1"/>
            <a:t>Hồ</a:t>
          </a:r>
          <a:r>
            <a:rPr lang="en-US" sz="3600" b="1" kern="1200" dirty="0"/>
            <a:t> </a:t>
          </a:r>
          <a:r>
            <a:rPr lang="en-US" sz="3600" b="1" kern="1200" dirty="0" err="1"/>
            <a:t>Quý</a:t>
          </a:r>
          <a:r>
            <a:rPr lang="en-US" sz="3600" b="1" kern="1200" dirty="0"/>
            <a:t> Ly (1400 - 1407)</a:t>
          </a:r>
          <a:endParaRPr lang="en-US" sz="3600" kern="1200" dirty="0"/>
        </a:p>
      </dsp:txBody>
      <dsp:txXfrm>
        <a:off x="59399" y="59399"/>
        <a:ext cx="10398800" cy="1098002"/>
      </dsp:txXfrm>
    </dsp:sp>
    <dsp:sp modelId="{59DC4E1C-E0D3-4731-96AC-04EB0273012A}">
      <dsp:nvSpPr>
        <dsp:cNvPr id="0" name=""/>
        <dsp:cNvSpPr/>
      </dsp:nvSpPr>
      <dsp:spPr>
        <a:xfrm>
          <a:off x="0" y="2688164"/>
          <a:ext cx="10517598" cy="2489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934" tIns="45720" rIns="256032" bIns="45720" numCol="1" spcCol="1270" anchor="t" anchorCtr="0">
          <a:noAutofit/>
        </a:bodyPr>
        <a:lstStyle/>
        <a:p>
          <a:pPr marL="285750" lvl="1" indent="-285750" algn="just" defTabSz="1600200">
            <a:lnSpc>
              <a:spcPct val="90000"/>
            </a:lnSpc>
            <a:spcBef>
              <a:spcPct val="0"/>
            </a:spcBef>
            <a:spcAft>
              <a:spcPct val="20000"/>
            </a:spcAft>
            <a:buChar char="•"/>
          </a:pPr>
          <a:r>
            <a:rPr lang="en-US" sz="3600" i="1" kern="1200" dirty="0" err="1"/>
            <a:t>Về</a:t>
          </a:r>
          <a:r>
            <a:rPr lang="en-US" sz="3600" i="1" kern="1200" dirty="0"/>
            <a:t> </a:t>
          </a:r>
          <a:r>
            <a:rPr lang="en-US" sz="3600" i="1" kern="1200" dirty="0" err="1"/>
            <a:t>quân</a:t>
          </a:r>
          <a:r>
            <a:rPr lang="en-US" sz="3600" i="1" kern="1200" dirty="0"/>
            <a:t> </a:t>
          </a:r>
          <a:r>
            <a:rPr lang="en-US" sz="3600" i="1" kern="1200" dirty="0" err="1"/>
            <a:t>sự</a:t>
          </a:r>
          <a:r>
            <a:rPr lang="en-US" sz="3600" i="1" kern="1200" dirty="0"/>
            <a:t> </a:t>
          </a:r>
          <a:r>
            <a:rPr lang="en-US" sz="3600" i="1" kern="1200" dirty="0" err="1"/>
            <a:t>chính</a:t>
          </a:r>
          <a:r>
            <a:rPr lang="en-US" sz="3600" i="1" kern="1200" dirty="0"/>
            <a:t> </a:t>
          </a:r>
          <a:r>
            <a:rPr lang="en-US" sz="3600" i="1" kern="1200" dirty="0" err="1"/>
            <a:t>trị</a:t>
          </a:r>
          <a:endParaRPr lang="en-US" sz="3600" kern="1200" dirty="0"/>
        </a:p>
        <a:p>
          <a:pPr marL="285750" lvl="1" indent="-285750" algn="just" defTabSz="1600200">
            <a:lnSpc>
              <a:spcPct val="90000"/>
            </a:lnSpc>
            <a:spcBef>
              <a:spcPct val="0"/>
            </a:spcBef>
            <a:spcAft>
              <a:spcPct val="20000"/>
            </a:spcAft>
            <a:buChar char="•"/>
          </a:pPr>
          <a:r>
            <a:rPr lang="en-US" sz="3600" i="1" kern="1200" dirty="0" err="1"/>
            <a:t>Kinh</a:t>
          </a:r>
          <a:r>
            <a:rPr lang="en-US" sz="3600" i="1" kern="1200" dirty="0"/>
            <a:t> </a:t>
          </a:r>
          <a:r>
            <a:rPr lang="en-US" sz="3600" i="1" kern="1200" dirty="0" err="1"/>
            <a:t>tế</a:t>
          </a:r>
          <a:r>
            <a:rPr lang="en-US" sz="3600" i="1" kern="1200" dirty="0"/>
            <a:t> - </a:t>
          </a:r>
          <a:r>
            <a:rPr lang="en-US" sz="3600" i="1" kern="1200" dirty="0" err="1"/>
            <a:t>tài</a:t>
          </a:r>
          <a:r>
            <a:rPr lang="en-US" sz="3600" i="1" kern="1200" dirty="0"/>
            <a:t> </a:t>
          </a:r>
          <a:r>
            <a:rPr lang="en-US" sz="3600" i="1" kern="1200" dirty="0" err="1"/>
            <a:t>chính</a:t>
          </a:r>
          <a:endParaRPr lang="en-US" sz="3600" kern="1200" dirty="0"/>
        </a:p>
        <a:p>
          <a:pPr marL="285750" lvl="1" indent="-285750" algn="just" defTabSz="1600200">
            <a:lnSpc>
              <a:spcPct val="90000"/>
            </a:lnSpc>
            <a:spcBef>
              <a:spcPct val="0"/>
            </a:spcBef>
            <a:spcAft>
              <a:spcPct val="20000"/>
            </a:spcAft>
            <a:buChar char="•"/>
          </a:pPr>
          <a:r>
            <a:rPr lang="en-US" sz="3600" i="1" kern="1200" dirty="0" err="1"/>
            <a:t>Về</a:t>
          </a:r>
          <a:r>
            <a:rPr lang="en-US" sz="3600" i="1" kern="1200" dirty="0"/>
            <a:t> </a:t>
          </a:r>
          <a:r>
            <a:rPr lang="en-US" sz="3600" i="1" kern="1200" dirty="0" err="1"/>
            <a:t>văn</a:t>
          </a:r>
          <a:r>
            <a:rPr lang="en-US" sz="3600" i="1" kern="1200" dirty="0"/>
            <a:t> </a:t>
          </a:r>
          <a:r>
            <a:rPr lang="en-US" sz="3600" i="1" kern="1200" dirty="0" err="1"/>
            <a:t>hóa</a:t>
          </a:r>
          <a:r>
            <a:rPr lang="en-US" sz="3600" i="1" kern="1200" dirty="0"/>
            <a:t> - </a:t>
          </a:r>
          <a:r>
            <a:rPr lang="en-US" sz="3600" i="1" kern="1200" dirty="0" err="1"/>
            <a:t>giáo</a:t>
          </a:r>
          <a:r>
            <a:rPr lang="en-US" sz="3600" i="1" kern="1200" dirty="0"/>
            <a:t> </a:t>
          </a:r>
          <a:r>
            <a:rPr lang="en-US" sz="3600" i="1" kern="1200" dirty="0" err="1"/>
            <a:t>dục</a:t>
          </a:r>
          <a:endParaRPr lang="en-US" sz="3600" kern="1200" dirty="0"/>
        </a:p>
        <a:p>
          <a:pPr marL="285750" lvl="1" indent="-285750" algn="just" defTabSz="1600200">
            <a:lnSpc>
              <a:spcPct val="90000"/>
            </a:lnSpc>
            <a:spcBef>
              <a:spcPct val="0"/>
            </a:spcBef>
            <a:spcAft>
              <a:spcPct val="20000"/>
            </a:spcAft>
            <a:buChar char="•"/>
          </a:pPr>
          <a:r>
            <a:rPr lang="en-US" sz="3600" i="1" kern="1200" dirty="0" err="1"/>
            <a:t>Về</a:t>
          </a:r>
          <a:r>
            <a:rPr lang="en-US" sz="3600" i="1" kern="1200" dirty="0"/>
            <a:t> </a:t>
          </a:r>
          <a:r>
            <a:rPr lang="en-US" sz="3600" i="1" kern="1200" dirty="0" err="1"/>
            <a:t>văn</a:t>
          </a:r>
          <a:r>
            <a:rPr lang="en-US" sz="3600" i="1" kern="1200" dirty="0"/>
            <a:t> </a:t>
          </a:r>
          <a:r>
            <a:rPr lang="en-US" sz="3600" i="1" kern="1200" dirty="0" err="1"/>
            <a:t>học</a:t>
          </a:r>
          <a:r>
            <a:rPr lang="en-US" sz="3600" i="1" kern="1200" dirty="0"/>
            <a:t> </a:t>
          </a:r>
          <a:r>
            <a:rPr lang="en-US" sz="3600" i="1" kern="1200" dirty="0" err="1"/>
            <a:t>nghệ</a:t>
          </a:r>
          <a:r>
            <a:rPr lang="en-US" sz="3600" i="1" kern="1200" dirty="0"/>
            <a:t> </a:t>
          </a:r>
          <a:r>
            <a:rPr lang="en-US" sz="3600" i="1" kern="1200" dirty="0" err="1"/>
            <a:t>thuật</a:t>
          </a:r>
          <a:endParaRPr lang="en-US" sz="3600" kern="1200" dirty="0"/>
        </a:p>
      </dsp:txBody>
      <dsp:txXfrm>
        <a:off x="0" y="2688164"/>
        <a:ext cx="10517598" cy="248917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4027DA-6BC8-43FD-957D-A9FD22C9C8C9}">
      <dsp:nvSpPr>
        <dsp:cNvPr id="0" name=""/>
        <dsp:cNvSpPr/>
      </dsp:nvSpPr>
      <dsp:spPr>
        <a:xfrm>
          <a:off x="197783" y="1042009"/>
          <a:ext cx="4930406" cy="580047"/>
        </a:xfrm>
        <a:prstGeom prst="rect">
          <a:avLst/>
        </a:prstGeom>
        <a:solidFill>
          <a:srgbClr val="00B05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96710-772F-4AB0-B952-6955AE1C4672}">
      <dsp:nvSpPr>
        <dsp:cNvPr id="0" name=""/>
        <dsp:cNvSpPr/>
      </dsp:nvSpPr>
      <dsp:spPr>
        <a:xfrm>
          <a:off x="197783" y="1259852"/>
          <a:ext cx="362205" cy="362205"/>
        </a:xfrm>
        <a:prstGeom prst="rect">
          <a:avLst/>
        </a:prstGeom>
        <a:solidFill>
          <a:srgbClr val="FF0000">
            <a:alpha val="90000"/>
          </a:srgb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sp>
    <dsp:sp modelId="{6578B33F-572D-4ADD-B233-0D8F964A06DB}">
      <dsp:nvSpPr>
        <dsp:cNvPr id="0" name=""/>
        <dsp:cNvSpPr/>
      </dsp:nvSpPr>
      <dsp:spPr>
        <a:xfrm>
          <a:off x="197783" y="0"/>
          <a:ext cx="4930406" cy="1042009"/>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b="1" i="1" kern="1200" dirty="0" err="1">
              <a:solidFill>
                <a:srgbClr val="FF0000"/>
              </a:solidFill>
            </a:rPr>
            <a:t>Về</a:t>
          </a:r>
          <a:r>
            <a:rPr lang="en-US" sz="2800" b="1" i="1" kern="1200" dirty="0">
              <a:solidFill>
                <a:srgbClr val="FF0000"/>
              </a:solidFill>
            </a:rPr>
            <a:t> </a:t>
          </a:r>
          <a:r>
            <a:rPr lang="en-US" sz="2800" b="1" i="1" kern="1200" dirty="0" err="1">
              <a:solidFill>
                <a:srgbClr val="FF0000"/>
              </a:solidFill>
            </a:rPr>
            <a:t>quân</a:t>
          </a:r>
          <a:r>
            <a:rPr lang="en-US" sz="2800" b="1" i="1" kern="1200" dirty="0">
              <a:solidFill>
                <a:srgbClr val="FF0000"/>
              </a:solidFill>
            </a:rPr>
            <a:t> </a:t>
          </a:r>
          <a:r>
            <a:rPr lang="en-US" sz="2800" b="1" i="1" kern="1200" dirty="0" err="1">
              <a:solidFill>
                <a:srgbClr val="FF0000"/>
              </a:solidFill>
            </a:rPr>
            <a:t>sự</a:t>
          </a:r>
          <a:r>
            <a:rPr lang="en-US" sz="2800" b="1" i="1" kern="1200" dirty="0">
              <a:solidFill>
                <a:srgbClr val="FF0000"/>
              </a:solidFill>
            </a:rPr>
            <a:t> - </a:t>
          </a:r>
          <a:r>
            <a:rPr lang="en-US" sz="2800" b="1" i="1" kern="1200" dirty="0" err="1">
              <a:solidFill>
                <a:srgbClr val="FF0000"/>
              </a:solidFill>
            </a:rPr>
            <a:t>chính</a:t>
          </a:r>
          <a:r>
            <a:rPr lang="en-US" sz="2800" b="1" i="1" kern="1200" dirty="0">
              <a:solidFill>
                <a:srgbClr val="FF0000"/>
              </a:solidFill>
            </a:rPr>
            <a:t> </a:t>
          </a:r>
          <a:r>
            <a:rPr lang="en-US" sz="2800" b="1" i="1" kern="1200" dirty="0" err="1">
              <a:solidFill>
                <a:srgbClr val="FF0000"/>
              </a:solidFill>
            </a:rPr>
            <a:t>trị</a:t>
          </a:r>
          <a:endParaRPr lang="en-US" sz="2800" b="1" kern="1200" dirty="0">
            <a:solidFill>
              <a:srgbClr val="FF0000"/>
            </a:solidFill>
          </a:endParaRPr>
        </a:p>
      </dsp:txBody>
      <dsp:txXfrm>
        <a:off x="197783" y="0"/>
        <a:ext cx="4930406" cy="1042009"/>
      </dsp:txXfrm>
    </dsp:sp>
    <dsp:sp modelId="{80A3934C-AC56-4B7C-8103-10B153890B73}">
      <dsp:nvSpPr>
        <dsp:cNvPr id="0" name=""/>
        <dsp:cNvSpPr/>
      </dsp:nvSpPr>
      <dsp:spPr>
        <a:xfrm>
          <a:off x="159683" y="2376369"/>
          <a:ext cx="362196" cy="362196"/>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E23344-E06B-4B6C-A6C7-55645816352A}">
      <dsp:nvSpPr>
        <dsp:cNvPr id="0" name=""/>
        <dsp:cNvSpPr/>
      </dsp:nvSpPr>
      <dsp:spPr>
        <a:xfrm>
          <a:off x="464411" y="2027321"/>
          <a:ext cx="4585278" cy="16744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err="1"/>
            <a:t>Xóa</a:t>
          </a:r>
          <a:r>
            <a:rPr lang="en-US" sz="2800" kern="1200" dirty="0"/>
            <a:t> </a:t>
          </a:r>
          <a:r>
            <a:rPr lang="en-US" sz="2800" kern="1200" dirty="0" err="1"/>
            <a:t>bỏ</a:t>
          </a:r>
          <a:r>
            <a:rPr lang="en-US" sz="2800" kern="1200" dirty="0"/>
            <a:t> </a:t>
          </a:r>
          <a:r>
            <a:rPr lang="en-US" sz="2800" kern="1200" dirty="0" err="1"/>
            <a:t>chế</a:t>
          </a:r>
          <a:r>
            <a:rPr lang="en-US" sz="2800" kern="1200" dirty="0"/>
            <a:t> </a:t>
          </a:r>
          <a:r>
            <a:rPr lang="en-US" sz="2800" kern="1200" dirty="0" err="1"/>
            <a:t>độ</a:t>
          </a:r>
          <a:r>
            <a:rPr lang="en-US" sz="2800" kern="1200" dirty="0"/>
            <a:t> </a:t>
          </a:r>
          <a:r>
            <a:rPr lang="en-US" sz="2800" kern="1200" dirty="0" err="1"/>
            <a:t>lấy</a:t>
          </a:r>
          <a:r>
            <a:rPr lang="en-US" sz="2800" kern="1200" dirty="0"/>
            <a:t> </a:t>
          </a:r>
          <a:r>
            <a:rPr lang="en-US" sz="2800" kern="1200" dirty="0" err="1"/>
            <a:t>người</a:t>
          </a:r>
          <a:r>
            <a:rPr lang="en-US" sz="2800" kern="1200" dirty="0"/>
            <a:t> </a:t>
          </a:r>
          <a:r>
            <a:rPr lang="en-US" sz="2800" kern="1200" dirty="0" err="1"/>
            <a:t>trong</a:t>
          </a:r>
          <a:r>
            <a:rPr lang="en-US" sz="2800" kern="1200" dirty="0"/>
            <a:t> </a:t>
          </a:r>
          <a:r>
            <a:rPr lang="en-US" sz="2800" kern="1200" dirty="0" err="1"/>
            <a:t>tôn</a:t>
          </a:r>
          <a:r>
            <a:rPr lang="en-US" sz="2800" kern="1200" dirty="0"/>
            <a:t> </a:t>
          </a:r>
          <a:r>
            <a:rPr lang="en-US" sz="2800" kern="1200" dirty="0" err="1"/>
            <a:t>thất</a:t>
          </a:r>
          <a:r>
            <a:rPr lang="en-US" sz="2800" kern="1200" dirty="0"/>
            <a:t> </a:t>
          </a:r>
          <a:r>
            <a:rPr lang="en-US" sz="2800" kern="1200" dirty="0" err="1"/>
            <a:t>làm</a:t>
          </a:r>
          <a:r>
            <a:rPr lang="en-US" sz="2800" kern="1200" dirty="0"/>
            <a:t> </a:t>
          </a:r>
          <a:r>
            <a:rPr lang="en-US" sz="2800" kern="1200" dirty="0" err="1"/>
            <a:t>các</a:t>
          </a:r>
          <a:r>
            <a:rPr lang="en-US" sz="2800" kern="1200" dirty="0"/>
            <a:t> </a:t>
          </a:r>
          <a:r>
            <a:rPr lang="en-US" sz="2800" kern="1200" dirty="0" err="1"/>
            <a:t>chức</a:t>
          </a:r>
          <a:r>
            <a:rPr lang="en-US" sz="2800" kern="1200" dirty="0"/>
            <a:t> </a:t>
          </a:r>
          <a:r>
            <a:rPr lang="en-US" sz="2800" kern="1200" dirty="0" err="1"/>
            <a:t>chỉ</a:t>
          </a:r>
          <a:r>
            <a:rPr lang="en-US" sz="2800" kern="1200" dirty="0"/>
            <a:t> </a:t>
          </a:r>
          <a:r>
            <a:rPr lang="en-US" sz="2800" kern="1200" dirty="0" err="1"/>
            <a:t>huy</a:t>
          </a:r>
          <a:r>
            <a:rPr lang="en-US" sz="2800" kern="1200" dirty="0"/>
            <a:t> </a:t>
          </a:r>
          <a:r>
            <a:rPr lang="en-US" sz="2800" kern="1200" dirty="0" err="1"/>
            <a:t>quân</a:t>
          </a:r>
          <a:r>
            <a:rPr lang="en-US" sz="2800" kern="1200" dirty="0"/>
            <a:t> </a:t>
          </a:r>
          <a:r>
            <a:rPr lang="en-US" sz="2800" kern="1200" dirty="0" err="1"/>
            <a:t>sự</a:t>
          </a:r>
          <a:r>
            <a:rPr lang="en-US" sz="2800" kern="1200" dirty="0"/>
            <a:t> </a:t>
          </a:r>
          <a:r>
            <a:rPr lang="en-US" sz="2800" kern="1200" dirty="0" err="1"/>
            <a:t>cao</a:t>
          </a:r>
          <a:r>
            <a:rPr lang="en-US" sz="2800" kern="1200" dirty="0"/>
            <a:t> </a:t>
          </a:r>
          <a:r>
            <a:rPr lang="en-US" sz="2800" kern="1200" dirty="0" err="1"/>
            <a:t>cấp</a:t>
          </a:r>
          <a:r>
            <a:rPr lang="en-US" sz="2800" kern="1200" dirty="0"/>
            <a:t>, </a:t>
          </a:r>
          <a:r>
            <a:rPr lang="en-US" sz="2800" kern="1200" dirty="0" err="1"/>
            <a:t>định</a:t>
          </a:r>
          <a:r>
            <a:rPr lang="en-US" sz="2800" kern="1200" dirty="0"/>
            <a:t> </a:t>
          </a:r>
          <a:r>
            <a:rPr lang="en-US" sz="2800" kern="1200" dirty="0" err="1"/>
            <a:t>lại</a:t>
          </a:r>
          <a:r>
            <a:rPr lang="en-US" sz="2800" kern="1200" dirty="0"/>
            <a:t> </a:t>
          </a:r>
          <a:r>
            <a:rPr lang="en-US" sz="2800" kern="1200" dirty="0" err="1"/>
            <a:t>binh</a:t>
          </a:r>
          <a:r>
            <a:rPr lang="en-US" sz="2800" kern="1200" dirty="0"/>
            <a:t> </a:t>
          </a:r>
          <a:r>
            <a:rPr lang="en-US" sz="2800" kern="1200" dirty="0" err="1"/>
            <a:t>chế</a:t>
          </a:r>
          <a:endParaRPr lang="en-US" sz="2800" kern="1200" dirty="0"/>
        </a:p>
      </dsp:txBody>
      <dsp:txXfrm>
        <a:off x="464411" y="2027321"/>
        <a:ext cx="4585278" cy="1674487"/>
      </dsp:txXfrm>
    </dsp:sp>
    <dsp:sp modelId="{62427269-BEA7-42EE-B99F-ED48A2E6994E}">
      <dsp:nvSpPr>
        <dsp:cNvPr id="0" name=""/>
        <dsp:cNvSpPr/>
      </dsp:nvSpPr>
      <dsp:spPr>
        <a:xfrm>
          <a:off x="178731" y="4092874"/>
          <a:ext cx="362196" cy="362196"/>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3EBC33-F1B7-4A55-83AD-CC7EC247F07D}">
      <dsp:nvSpPr>
        <dsp:cNvPr id="0" name=""/>
        <dsp:cNvSpPr/>
      </dsp:nvSpPr>
      <dsp:spPr>
        <a:xfrm>
          <a:off x="544333" y="3652486"/>
          <a:ext cx="4585278" cy="18156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err="1"/>
            <a:t>Năm</a:t>
          </a:r>
          <a:r>
            <a:rPr lang="en-US" sz="2800" kern="1200" dirty="0"/>
            <a:t> 1397 </a:t>
          </a:r>
          <a:r>
            <a:rPr lang="en-US" sz="2800" kern="1200" dirty="0" err="1"/>
            <a:t>Hồ</a:t>
          </a:r>
          <a:r>
            <a:rPr lang="en-US" sz="2800" kern="1200" dirty="0"/>
            <a:t> </a:t>
          </a:r>
          <a:r>
            <a:rPr lang="en-US" sz="2800" kern="1200" dirty="0" err="1"/>
            <a:t>Quý</a:t>
          </a:r>
          <a:r>
            <a:rPr lang="en-US" sz="2800" kern="1200" dirty="0"/>
            <a:t> Ly </a:t>
          </a:r>
          <a:r>
            <a:rPr lang="en-US" sz="2800" kern="1200" dirty="0" err="1"/>
            <a:t>ép</a:t>
          </a:r>
          <a:r>
            <a:rPr lang="en-US" sz="2800" kern="1200" dirty="0"/>
            <a:t> </a:t>
          </a:r>
          <a:r>
            <a:rPr lang="en-US" sz="2800" kern="1200" dirty="0" err="1"/>
            <a:t>vua</a:t>
          </a:r>
          <a:r>
            <a:rPr lang="en-US" sz="2800" kern="1200" dirty="0"/>
            <a:t> </a:t>
          </a:r>
          <a:r>
            <a:rPr lang="en-US" sz="2800" kern="1200" dirty="0" err="1"/>
            <a:t>Trần</a:t>
          </a:r>
          <a:r>
            <a:rPr lang="en-US" sz="2800" kern="1200" dirty="0"/>
            <a:t> </a:t>
          </a:r>
          <a:r>
            <a:rPr lang="en-US" sz="2800" kern="1200" dirty="0" err="1"/>
            <a:t>dời</a:t>
          </a:r>
          <a:r>
            <a:rPr lang="en-US" sz="2800" kern="1200" dirty="0"/>
            <a:t> </a:t>
          </a:r>
          <a:r>
            <a:rPr lang="en-US" sz="2800" kern="1200" dirty="0" err="1"/>
            <a:t>về</a:t>
          </a:r>
          <a:r>
            <a:rPr lang="en-US" sz="2800" kern="1200" dirty="0"/>
            <a:t> </a:t>
          </a:r>
          <a:r>
            <a:rPr lang="en-US" sz="2800" kern="1200" dirty="0" err="1"/>
            <a:t>kinh</a:t>
          </a:r>
          <a:r>
            <a:rPr lang="en-US" sz="2800" kern="1200" dirty="0"/>
            <a:t> </a:t>
          </a:r>
          <a:r>
            <a:rPr lang="en-US" sz="2800" kern="1200" dirty="0" err="1"/>
            <a:t>đô</a:t>
          </a:r>
          <a:r>
            <a:rPr lang="en-US" sz="2800" kern="1200" dirty="0"/>
            <a:t> </a:t>
          </a:r>
          <a:r>
            <a:rPr lang="en-US" sz="2800" kern="1200" dirty="0" err="1"/>
            <a:t>mới</a:t>
          </a:r>
          <a:r>
            <a:rPr lang="en-US" sz="2800" kern="1200" dirty="0"/>
            <a:t>, </a:t>
          </a:r>
          <a:r>
            <a:rPr lang="en-US" sz="2800" kern="1200" dirty="0" err="1"/>
            <a:t>chú</a:t>
          </a:r>
          <a:r>
            <a:rPr lang="en-US" sz="2800" kern="1200" dirty="0"/>
            <a:t> ý </a:t>
          </a:r>
          <a:r>
            <a:rPr lang="en-US" sz="2800" kern="1200" dirty="0" err="1"/>
            <a:t>cải</a:t>
          </a:r>
          <a:r>
            <a:rPr lang="en-US" sz="2800" kern="1200" dirty="0"/>
            <a:t> </a:t>
          </a:r>
          <a:r>
            <a:rPr lang="en-US" sz="2800" kern="1200" dirty="0" err="1"/>
            <a:t>tiến</a:t>
          </a:r>
          <a:r>
            <a:rPr lang="en-US" sz="2800" kern="1200" dirty="0"/>
            <a:t> </a:t>
          </a:r>
          <a:r>
            <a:rPr lang="en-US" sz="2800" kern="1200" dirty="0" err="1"/>
            <a:t>vũ</a:t>
          </a:r>
          <a:r>
            <a:rPr lang="en-US" sz="2800" kern="1200" dirty="0"/>
            <a:t> </a:t>
          </a:r>
          <a:r>
            <a:rPr lang="en-US" sz="2800" kern="1200" dirty="0" err="1"/>
            <a:t>khí</a:t>
          </a:r>
          <a:r>
            <a:rPr lang="en-US" sz="2800" kern="1200" dirty="0"/>
            <a:t> </a:t>
          </a:r>
          <a:r>
            <a:rPr lang="en-US" sz="2800" kern="1200" dirty="0" err="1"/>
            <a:t>quân</a:t>
          </a:r>
          <a:r>
            <a:rPr lang="en-US" sz="2800" kern="1200" dirty="0"/>
            <a:t> </a:t>
          </a:r>
          <a:r>
            <a:rPr lang="en-US" sz="2800" kern="1200" dirty="0" err="1"/>
            <a:t>sự</a:t>
          </a:r>
          <a:endParaRPr lang="en-US" sz="2800" kern="1200" dirty="0"/>
        </a:p>
      </dsp:txBody>
      <dsp:txXfrm>
        <a:off x="544333" y="3652486"/>
        <a:ext cx="4585278" cy="1815668"/>
      </dsp:txXfrm>
    </dsp:sp>
    <dsp:sp modelId="{38E6059D-5EC5-4BC6-A1BD-EE83CF0444FB}">
      <dsp:nvSpPr>
        <dsp:cNvPr id="0" name=""/>
        <dsp:cNvSpPr/>
      </dsp:nvSpPr>
      <dsp:spPr>
        <a:xfrm>
          <a:off x="150157" y="5504674"/>
          <a:ext cx="362196" cy="362196"/>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230E80-8424-4F48-A875-4A419484E93A}">
      <dsp:nvSpPr>
        <dsp:cNvPr id="0" name=""/>
        <dsp:cNvSpPr/>
      </dsp:nvSpPr>
      <dsp:spPr>
        <a:xfrm>
          <a:off x="484128" y="5339950"/>
          <a:ext cx="4585278" cy="1331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err="1"/>
            <a:t>Hồ</a:t>
          </a:r>
          <a:r>
            <a:rPr lang="en-US" sz="2800" kern="1200" dirty="0"/>
            <a:t> </a:t>
          </a:r>
          <a:r>
            <a:rPr lang="en-US" sz="2800" kern="1200" dirty="0" err="1"/>
            <a:t>Hán</a:t>
          </a:r>
          <a:r>
            <a:rPr lang="en-US" sz="2800" kern="1200" dirty="0"/>
            <a:t> </a:t>
          </a:r>
          <a:r>
            <a:rPr lang="en-US" sz="2800" kern="1200" dirty="0" err="1"/>
            <a:t>Thương</a:t>
          </a:r>
          <a:r>
            <a:rPr lang="en-US" sz="2800" kern="1200" dirty="0"/>
            <a:t> </a:t>
          </a:r>
          <a:r>
            <a:rPr lang="en-US" sz="2800" kern="1200" dirty="0" err="1"/>
            <a:t>đã</a:t>
          </a:r>
          <a:r>
            <a:rPr lang="en-US" sz="2800" kern="1200" dirty="0"/>
            <a:t> </a:t>
          </a:r>
          <a:r>
            <a:rPr lang="en-US" sz="2800" kern="1200" dirty="0" err="1"/>
            <a:t>sáng</a:t>
          </a:r>
          <a:r>
            <a:rPr lang="en-US" sz="2800" kern="1200" dirty="0"/>
            <a:t> </a:t>
          </a:r>
          <a:r>
            <a:rPr lang="en-US" sz="2800" kern="1200" dirty="0" err="1"/>
            <a:t>chế</a:t>
          </a:r>
          <a:r>
            <a:rPr lang="en-US" sz="2800" kern="1200" dirty="0"/>
            <a:t> ra </a:t>
          </a:r>
          <a:r>
            <a:rPr lang="en-US" sz="2800" kern="1200" dirty="0" err="1"/>
            <a:t>loại</a:t>
          </a:r>
          <a:r>
            <a:rPr lang="en-US" sz="2800" kern="1200" dirty="0"/>
            <a:t> </a:t>
          </a:r>
          <a:r>
            <a:rPr lang="en-US" sz="2800" kern="1200" dirty="0" err="1"/>
            <a:t>súng</a:t>
          </a:r>
          <a:r>
            <a:rPr lang="en-US" sz="2800" kern="1200" dirty="0"/>
            <a:t> </a:t>
          </a:r>
          <a:r>
            <a:rPr lang="en-US" sz="2800" kern="1200" dirty="0" err="1"/>
            <a:t>lớn</a:t>
          </a:r>
          <a:r>
            <a:rPr lang="en-US" sz="2800" kern="1200" dirty="0"/>
            <a:t> </a:t>
          </a:r>
          <a:r>
            <a:rPr lang="en-US" sz="2800" kern="1200" dirty="0" err="1"/>
            <a:t>thần</a:t>
          </a:r>
          <a:r>
            <a:rPr lang="en-US" sz="2800" kern="1200" dirty="0"/>
            <a:t> </a:t>
          </a:r>
          <a:r>
            <a:rPr lang="en-US" sz="2800" kern="1200" dirty="0" err="1"/>
            <a:t>cơ</a:t>
          </a:r>
          <a:r>
            <a:rPr lang="en-US" sz="2800" kern="1200" dirty="0"/>
            <a:t> sang </a:t>
          </a:r>
          <a:r>
            <a:rPr lang="en-US" sz="2800" kern="1200" dirty="0" err="1"/>
            <a:t>pháo</a:t>
          </a:r>
          <a:r>
            <a:rPr lang="en-US" sz="2800" kern="1200" dirty="0"/>
            <a:t> </a:t>
          </a:r>
          <a:r>
            <a:rPr lang="en-US" sz="2800" kern="1200" dirty="0" err="1"/>
            <a:t>đúc</a:t>
          </a:r>
          <a:r>
            <a:rPr lang="en-US" sz="2800" kern="1200" dirty="0"/>
            <a:t> </a:t>
          </a:r>
          <a:r>
            <a:rPr lang="en-US" sz="2800" kern="1200" dirty="0" err="1"/>
            <a:t>bằng</a:t>
          </a:r>
          <a:r>
            <a:rPr lang="en-US" sz="2800" kern="1200" dirty="0"/>
            <a:t> </a:t>
          </a:r>
          <a:r>
            <a:rPr lang="en-US" sz="2800" kern="1200" dirty="0" err="1"/>
            <a:t>đồng</a:t>
          </a:r>
          <a:endParaRPr lang="en-US" sz="2800" kern="1200" dirty="0"/>
        </a:p>
      </dsp:txBody>
      <dsp:txXfrm>
        <a:off x="484128" y="5339950"/>
        <a:ext cx="4585278" cy="1331785"/>
      </dsp:txXfrm>
    </dsp:sp>
    <dsp:sp modelId="{0FD674E3-DE14-440A-99CE-27209134A406}">
      <dsp:nvSpPr>
        <dsp:cNvPr id="0" name=""/>
        <dsp:cNvSpPr/>
      </dsp:nvSpPr>
      <dsp:spPr>
        <a:xfrm>
          <a:off x="5374710" y="1042009"/>
          <a:ext cx="4930406" cy="580047"/>
        </a:xfrm>
        <a:prstGeom prst="re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6F7F5A-3B14-4F82-9E13-5C0B4FFB5F9E}">
      <dsp:nvSpPr>
        <dsp:cNvPr id="0" name=""/>
        <dsp:cNvSpPr/>
      </dsp:nvSpPr>
      <dsp:spPr>
        <a:xfrm>
          <a:off x="5374710" y="1259852"/>
          <a:ext cx="362205" cy="362205"/>
        </a:xfrm>
        <a:prstGeom prst="rect">
          <a:avLst/>
        </a:prstGeom>
        <a:solidFill>
          <a:srgbClr val="FF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0C0000-879E-4409-90A2-691B3B6164C6}">
      <dsp:nvSpPr>
        <dsp:cNvPr id="0" name=""/>
        <dsp:cNvSpPr/>
      </dsp:nvSpPr>
      <dsp:spPr>
        <a:xfrm>
          <a:off x="5374710" y="0"/>
          <a:ext cx="4930406" cy="1042009"/>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b="1" i="1" kern="1200" dirty="0" err="1">
              <a:solidFill>
                <a:srgbClr val="FF0000"/>
              </a:solidFill>
            </a:rPr>
            <a:t>Kinh</a:t>
          </a:r>
          <a:r>
            <a:rPr lang="en-US" sz="2800" b="1" i="1" kern="1200" dirty="0">
              <a:solidFill>
                <a:srgbClr val="FF0000"/>
              </a:solidFill>
            </a:rPr>
            <a:t> </a:t>
          </a:r>
          <a:r>
            <a:rPr lang="en-US" sz="2800" b="1" i="1" kern="1200" dirty="0" err="1">
              <a:solidFill>
                <a:srgbClr val="FF0000"/>
              </a:solidFill>
            </a:rPr>
            <a:t>tế</a:t>
          </a:r>
          <a:r>
            <a:rPr lang="en-US" sz="2800" b="1" i="1" kern="1200" dirty="0">
              <a:solidFill>
                <a:srgbClr val="FF0000"/>
              </a:solidFill>
            </a:rPr>
            <a:t> - </a:t>
          </a:r>
          <a:r>
            <a:rPr lang="en-US" sz="2800" b="1" i="1" kern="1200" dirty="0" err="1">
              <a:solidFill>
                <a:srgbClr val="FF0000"/>
              </a:solidFill>
            </a:rPr>
            <a:t>tài</a:t>
          </a:r>
          <a:r>
            <a:rPr lang="en-US" sz="2800" b="1" i="1" kern="1200" dirty="0">
              <a:solidFill>
                <a:srgbClr val="FF0000"/>
              </a:solidFill>
            </a:rPr>
            <a:t> </a:t>
          </a:r>
          <a:r>
            <a:rPr lang="en-US" sz="2800" b="1" i="1" kern="1200" dirty="0" err="1">
              <a:solidFill>
                <a:srgbClr val="FF0000"/>
              </a:solidFill>
            </a:rPr>
            <a:t>chính</a:t>
          </a:r>
          <a:endParaRPr lang="en-US" sz="2800" b="1" kern="1200" dirty="0">
            <a:solidFill>
              <a:srgbClr val="FF0000"/>
            </a:solidFill>
          </a:endParaRPr>
        </a:p>
      </dsp:txBody>
      <dsp:txXfrm>
        <a:off x="5374710" y="0"/>
        <a:ext cx="4930406" cy="1042009"/>
      </dsp:txXfrm>
    </dsp:sp>
    <dsp:sp modelId="{D55EAC63-67ED-4607-97D1-61B65CC7114C}">
      <dsp:nvSpPr>
        <dsp:cNvPr id="0" name=""/>
        <dsp:cNvSpPr/>
      </dsp:nvSpPr>
      <dsp:spPr>
        <a:xfrm>
          <a:off x="5302249" y="2279225"/>
          <a:ext cx="362196" cy="362196"/>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2748CB-E795-4329-8138-5FF7E784ADF2}">
      <dsp:nvSpPr>
        <dsp:cNvPr id="0" name=""/>
        <dsp:cNvSpPr/>
      </dsp:nvSpPr>
      <dsp:spPr>
        <a:xfrm>
          <a:off x="5641338" y="2027321"/>
          <a:ext cx="4585278" cy="14611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err="1"/>
            <a:t>Năm</a:t>
          </a:r>
          <a:r>
            <a:rPr lang="en-US" sz="2800" kern="1200" dirty="0"/>
            <a:t> 1396, </a:t>
          </a:r>
          <a:r>
            <a:rPr lang="en-US" sz="2800" kern="1200" dirty="0" err="1"/>
            <a:t>Hồ</a:t>
          </a:r>
          <a:r>
            <a:rPr lang="en-US" sz="2800" kern="1200" dirty="0"/>
            <a:t> </a:t>
          </a:r>
          <a:r>
            <a:rPr lang="en-US" sz="2800" kern="1200" dirty="0" err="1"/>
            <a:t>Quý</a:t>
          </a:r>
          <a:r>
            <a:rPr lang="en-US" sz="2800" kern="1200" dirty="0"/>
            <a:t> Ly </a:t>
          </a:r>
          <a:r>
            <a:rPr lang="en-US" sz="2800" kern="1200" dirty="0" err="1"/>
            <a:t>cho</a:t>
          </a:r>
          <a:r>
            <a:rPr lang="en-US" sz="2800" kern="1200" dirty="0"/>
            <a:t> </a:t>
          </a:r>
          <a:r>
            <a:rPr lang="en-US" sz="2800" kern="1200" dirty="0" err="1"/>
            <a:t>phát</a:t>
          </a:r>
          <a:r>
            <a:rPr lang="en-US" sz="2800" kern="1200" dirty="0"/>
            <a:t> </a:t>
          </a:r>
          <a:r>
            <a:rPr lang="en-US" sz="2800" kern="1200" dirty="0" err="1"/>
            <a:t>hành</a:t>
          </a:r>
          <a:r>
            <a:rPr lang="en-US" sz="2800" kern="1200" dirty="0"/>
            <a:t> </a:t>
          </a:r>
          <a:r>
            <a:rPr lang="en-US" sz="2800" kern="1200" dirty="0" err="1"/>
            <a:t>tiền</a:t>
          </a:r>
          <a:r>
            <a:rPr lang="en-US" sz="2800" kern="1200" dirty="0"/>
            <a:t> </a:t>
          </a:r>
          <a:r>
            <a:rPr lang="en-US" sz="2800" kern="1200" dirty="0" err="1"/>
            <a:t>giấy</a:t>
          </a:r>
          <a:r>
            <a:rPr lang="en-US" sz="2800" kern="1200" dirty="0"/>
            <a:t>, </a:t>
          </a:r>
          <a:r>
            <a:rPr lang="en-US" sz="2800" kern="1200" dirty="0" err="1"/>
            <a:t>gọi</a:t>
          </a:r>
          <a:r>
            <a:rPr lang="en-US" sz="2800" kern="1200" dirty="0"/>
            <a:t> </a:t>
          </a:r>
          <a:r>
            <a:rPr lang="en-US" sz="2800" kern="1200" dirty="0" err="1"/>
            <a:t>là</a:t>
          </a:r>
          <a:r>
            <a:rPr lang="en-US" sz="2800" kern="1200" dirty="0"/>
            <a:t> </a:t>
          </a:r>
          <a:r>
            <a:rPr lang="en-US" sz="2800" i="1" kern="1200" dirty="0"/>
            <a:t>“</a:t>
          </a:r>
          <a:r>
            <a:rPr lang="en-US" sz="2800" i="1" kern="1200" dirty="0" err="1"/>
            <a:t>Thông</a:t>
          </a:r>
          <a:r>
            <a:rPr lang="en-US" sz="2800" i="1" kern="1200" dirty="0"/>
            <a:t> </a:t>
          </a:r>
          <a:r>
            <a:rPr lang="en-US" sz="2800" i="1" kern="1200" dirty="0" err="1"/>
            <a:t>bảo</a:t>
          </a:r>
          <a:r>
            <a:rPr lang="en-US" sz="2800" i="1" kern="1200" dirty="0"/>
            <a:t> </a:t>
          </a:r>
          <a:r>
            <a:rPr lang="en-US" sz="2800" i="1" kern="1200" dirty="0" err="1"/>
            <a:t>hội</a:t>
          </a:r>
          <a:r>
            <a:rPr lang="en-US" sz="2800" i="1" kern="1200" dirty="0"/>
            <a:t> </a:t>
          </a:r>
          <a:r>
            <a:rPr lang="en-US" sz="2800" i="1" kern="1200" dirty="0" err="1"/>
            <a:t>sao</a:t>
          </a:r>
          <a:r>
            <a:rPr lang="en-US" sz="2800" i="1" kern="1200" dirty="0"/>
            <a:t>”.</a:t>
          </a:r>
          <a:r>
            <a:rPr lang="en-US" sz="2800" kern="1200" dirty="0"/>
            <a:t> </a:t>
          </a:r>
        </a:p>
      </dsp:txBody>
      <dsp:txXfrm>
        <a:off x="5641338" y="2027321"/>
        <a:ext cx="4585278" cy="1461146"/>
      </dsp:txXfrm>
    </dsp:sp>
    <dsp:sp modelId="{5E39947A-7399-49CB-82ED-9BC53FCA5472}">
      <dsp:nvSpPr>
        <dsp:cNvPr id="0" name=""/>
        <dsp:cNvSpPr/>
      </dsp:nvSpPr>
      <dsp:spPr>
        <a:xfrm>
          <a:off x="5302249" y="4120315"/>
          <a:ext cx="362196" cy="362196"/>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97A99E3-3C0C-47A2-987D-97ACFFDC72E0}">
      <dsp:nvSpPr>
        <dsp:cNvPr id="0" name=""/>
        <dsp:cNvSpPr/>
      </dsp:nvSpPr>
      <dsp:spPr>
        <a:xfrm>
          <a:off x="5721993" y="3862804"/>
          <a:ext cx="4585278" cy="982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err="1"/>
            <a:t>Năm</a:t>
          </a:r>
          <a:r>
            <a:rPr lang="en-US" sz="2800" kern="1200" dirty="0"/>
            <a:t> 1397, </a:t>
          </a:r>
          <a:r>
            <a:rPr lang="en-US" sz="2800" kern="1200" dirty="0" err="1"/>
            <a:t>Hồ</a:t>
          </a:r>
          <a:r>
            <a:rPr lang="en-US" sz="2800" kern="1200" dirty="0"/>
            <a:t> </a:t>
          </a:r>
          <a:r>
            <a:rPr lang="en-US" sz="2800" kern="1200" dirty="0" err="1"/>
            <a:t>Quý</a:t>
          </a:r>
          <a:r>
            <a:rPr lang="en-US" sz="2800" kern="1200" dirty="0"/>
            <a:t> Ly ban </a:t>
          </a:r>
          <a:r>
            <a:rPr lang="en-US" sz="2800" kern="1200" dirty="0" err="1"/>
            <a:t>hành</a:t>
          </a:r>
          <a:r>
            <a:rPr lang="en-US" sz="2800" kern="1200" dirty="0"/>
            <a:t> </a:t>
          </a:r>
          <a:r>
            <a:rPr lang="en-US" sz="2800" kern="1200" dirty="0" err="1"/>
            <a:t>chính</a:t>
          </a:r>
          <a:r>
            <a:rPr lang="en-US" sz="2800" kern="1200" dirty="0"/>
            <a:t> </a:t>
          </a:r>
          <a:r>
            <a:rPr lang="en-US" sz="2800" kern="1200" dirty="0" err="1"/>
            <a:t>sách</a:t>
          </a:r>
          <a:r>
            <a:rPr lang="en-US" sz="2800" kern="1200" dirty="0"/>
            <a:t> </a:t>
          </a:r>
          <a:r>
            <a:rPr lang="en-US" sz="2800" kern="1200" dirty="0" err="1"/>
            <a:t>hạn</a:t>
          </a:r>
          <a:r>
            <a:rPr lang="en-US" sz="2800" kern="1200" dirty="0"/>
            <a:t> </a:t>
          </a:r>
          <a:r>
            <a:rPr lang="en-US" sz="2800" kern="1200" dirty="0" err="1"/>
            <a:t>điền</a:t>
          </a:r>
          <a:endParaRPr lang="en-US" sz="2800" kern="1200" dirty="0"/>
        </a:p>
      </dsp:txBody>
      <dsp:txXfrm>
        <a:off x="5721993" y="3862804"/>
        <a:ext cx="4585278" cy="982785"/>
      </dsp:txXfrm>
    </dsp:sp>
    <dsp:sp modelId="{EE3A469F-A3C0-4EFA-B4F4-EB7049398441}">
      <dsp:nvSpPr>
        <dsp:cNvPr id="0" name=""/>
        <dsp:cNvSpPr/>
      </dsp:nvSpPr>
      <dsp:spPr>
        <a:xfrm>
          <a:off x="5302250" y="5390024"/>
          <a:ext cx="362196" cy="362196"/>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2FBAF0-9C7F-4F37-9409-EF642DDE6414}">
      <dsp:nvSpPr>
        <dsp:cNvPr id="0" name=""/>
        <dsp:cNvSpPr/>
      </dsp:nvSpPr>
      <dsp:spPr>
        <a:xfrm>
          <a:off x="5757162" y="5113067"/>
          <a:ext cx="4279669" cy="10994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err="1"/>
            <a:t>Năm</a:t>
          </a:r>
          <a:r>
            <a:rPr lang="en-US" sz="2800" kern="1200" dirty="0"/>
            <a:t> 1401, </a:t>
          </a:r>
          <a:r>
            <a:rPr lang="en-US" sz="2800" kern="1200" dirty="0" err="1"/>
            <a:t>nhà</a:t>
          </a:r>
          <a:r>
            <a:rPr lang="en-US" sz="2800" kern="1200" dirty="0"/>
            <a:t> </a:t>
          </a:r>
          <a:r>
            <a:rPr lang="en-US" sz="2800" kern="1200" dirty="0" err="1"/>
            <a:t>Hồ</a:t>
          </a:r>
          <a:r>
            <a:rPr lang="en-US" sz="2800" kern="1200" dirty="0"/>
            <a:t> ban </a:t>
          </a:r>
          <a:r>
            <a:rPr lang="en-US" sz="2800" kern="1200" dirty="0" err="1"/>
            <a:t>hành</a:t>
          </a:r>
          <a:r>
            <a:rPr lang="en-US" sz="2800" kern="1200" dirty="0"/>
            <a:t> </a:t>
          </a:r>
          <a:r>
            <a:rPr lang="en-US" sz="2800" kern="1200" dirty="0" err="1"/>
            <a:t>chính</a:t>
          </a:r>
          <a:r>
            <a:rPr lang="en-US" sz="2800" kern="1200" dirty="0"/>
            <a:t> </a:t>
          </a:r>
          <a:r>
            <a:rPr lang="en-US" sz="2800" kern="1200" dirty="0" err="1"/>
            <a:t>sách</a:t>
          </a:r>
          <a:r>
            <a:rPr lang="en-US" sz="2800" kern="1200" dirty="0"/>
            <a:t> </a:t>
          </a:r>
          <a:r>
            <a:rPr lang="en-US" sz="2800" kern="1200" dirty="0" err="1"/>
            <a:t>hạn</a:t>
          </a:r>
          <a:r>
            <a:rPr lang="en-US" sz="2800" kern="1200" dirty="0"/>
            <a:t> </a:t>
          </a:r>
          <a:r>
            <a:rPr lang="en-US" sz="2800" kern="1200" dirty="0" err="1"/>
            <a:t>nô</a:t>
          </a:r>
          <a:endParaRPr lang="en-US" sz="2800" kern="1200" dirty="0"/>
        </a:p>
      </dsp:txBody>
      <dsp:txXfrm>
        <a:off x="5757162" y="5113067"/>
        <a:ext cx="4279669" cy="109943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4027DA-6BC8-43FD-957D-A9FD22C9C8C9}">
      <dsp:nvSpPr>
        <dsp:cNvPr id="0" name=""/>
        <dsp:cNvSpPr/>
      </dsp:nvSpPr>
      <dsp:spPr>
        <a:xfrm>
          <a:off x="2871799" y="602199"/>
          <a:ext cx="4860894" cy="499888"/>
        </a:xfrm>
        <a:prstGeom prst="rect">
          <a:avLst/>
        </a:prstGeom>
        <a:solidFill>
          <a:srgbClr val="00B05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96710-772F-4AB0-B952-6955AE1C4672}">
      <dsp:nvSpPr>
        <dsp:cNvPr id="0" name=""/>
        <dsp:cNvSpPr/>
      </dsp:nvSpPr>
      <dsp:spPr>
        <a:xfrm>
          <a:off x="2887676" y="561903"/>
          <a:ext cx="357098" cy="357098"/>
        </a:xfrm>
        <a:prstGeom prst="rect">
          <a:avLst/>
        </a:prstGeom>
        <a:solidFill>
          <a:srgbClr val="FF0000">
            <a:alpha val="90000"/>
          </a:srgb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sp>
    <dsp:sp modelId="{6578B33F-572D-4ADD-B233-0D8F964A06DB}">
      <dsp:nvSpPr>
        <dsp:cNvPr id="0" name=""/>
        <dsp:cNvSpPr/>
      </dsp:nvSpPr>
      <dsp:spPr>
        <a:xfrm>
          <a:off x="5353" y="0"/>
          <a:ext cx="10492192" cy="600395"/>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i="1" kern="1200" dirty="0" err="1"/>
            <a:t>Về</a:t>
          </a:r>
          <a:r>
            <a:rPr lang="en-US" sz="2800" i="1" kern="1200" dirty="0"/>
            <a:t> </a:t>
          </a:r>
          <a:r>
            <a:rPr lang="en-US" sz="2800" i="1" kern="1200" dirty="0" err="1"/>
            <a:t>văn</a:t>
          </a:r>
          <a:r>
            <a:rPr lang="en-US" sz="2800" i="1" kern="1200" dirty="0"/>
            <a:t> </a:t>
          </a:r>
          <a:r>
            <a:rPr lang="en-US" sz="2800" i="1" kern="1200" dirty="0" err="1"/>
            <a:t>học</a:t>
          </a:r>
          <a:r>
            <a:rPr lang="en-US" sz="2800" i="1" kern="1200" dirty="0"/>
            <a:t> </a:t>
          </a:r>
          <a:r>
            <a:rPr lang="en-US" sz="2800" i="1" kern="1200" dirty="0" err="1"/>
            <a:t>nghệ</a:t>
          </a:r>
          <a:r>
            <a:rPr lang="en-US" sz="2800" i="1" kern="1200" dirty="0"/>
            <a:t> </a:t>
          </a:r>
          <a:r>
            <a:rPr lang="en-US" sz="2800" i="1" kern="1200" dirty="0" err="1"/>
            <a:t>thuật</a:t>
          </a:r>
          <a:endParaRPr lang="en-US" sz="2800" b="1" kern="1200" dirty="0">
            <a:solidFill>
              <a:srgbClr val="FF0000"/>
            </a:solidFill>
          </a:endParaRPr>
        </a:p>
      </dsp:txBody>
      <dsp:txXfrm>
        <a:off x="5353" y="0"/>
        <a:ext cx="10492192" cy="600395"/>
      </dsp:txXfrm>
    </dsp:sp>
    <dsp:sp modelId="{80A3934C-AC56-4B7C-8103-10B153890B73}">
      <dsp:nvSpPr>
        <dsp:cNvPr id="0" name=""/>
        <dsp:cNvSpPr/>
      </dsp:nvSpPr>
      <dsp:spPr>
        <a:xfrm>
          <a:off x="105309" y="1306263"/>
          <a:ext cx="357090" cy="357090"/>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E23344-E06B-4B6C-A6C7-55645816352A}">
      <dsp:nvSpPr>
        <dsp:cNvPr id="0" name=""/>
        <dsp:cNvSpPr/>
      </dsp:nvSpPr>
      <dsp:spPr>
        <a:xfrm>
          <a:off x="450636" y="1314875"/>
          <a:ext cx="9982097" cy="1183616"/>
        </a:xfrm>
        <a:prstGeom prst="rect">
          <a:avLst/>
        </a:prstGeom>
        <a:solidFill>
          <a:srgbClr val="7030A0"/>
        </a:solid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Thành</a:t>
          </a:r>
          <a:r>
            <a:rPr lang="en-US" sz="2400" kern="1200" dirty="0">
              <a:solidFill>
                <a:schemeClr val="bg1"/>
              </a:solidFill>
            </a:rPr>
            <a:t> </a:t>
          </a:r>
          <a:r>
            <a:rPr lang="en-US" sz="2400" kern="1200" dirty="0" err="1">
              <a:solidFill>
                <a:schemeClr val="bg1"/>
              </a:solidFill>
            </a:rPr>
            <a:t>Nhà</a:t>
          </a:r>
          <a:r>
            <a:rPr lang="en-US" sz="2400" kern="1200" dirty="0">
              <a:solidFill>
                <a:schemeClr val="bg1"/>
              </a:solidFill>
            </a:rPr>
            <a:t> </a:t>
          </a:r>
          <a:r>
            <a:rPr lang="en-US" sz="2400" kern="1200" dirty="0" err="1">
              <a:solidFill>
                <a:schemeClr val="bg1"/>
              </a:solidFill>
            </a:rPr>
            <a:t>Hồ</a:t>
          </a:r>
          <a:r>
            <a:rPr lang="en-US" sz="2400" kern="1200" dirty="0">
              <a:solidFill>
                <a:schemeClr val="bg1"/>
              </a:solidFill>
            </a:rPr>
            <a:t> (An </a:t>
          </a:r>
          <a:r>
            <a:rPr lang="en-US" sz="2400" kern="1200" dirty="0" err="1">
              <a:solidFill>
                <a:schemeClr val="bg1"/>
              </a:solidFill>
            </a:rPr>
            <a:t>Tôn</a:t>
          </a:r>
          <a:r>
            <a:rPr lang="en-US" sz="2400" kern="1200" dirty="0">
              <a:solidFill>
                <a:schemeClr val="bg1"/>
              </a:solidFill>
            </a:rPr>
            <a:t>, </a:t>
          </a:r>
          <a:r>
            <a:rPr lang="en-US" sz="2400" kern="1200" dirty="0" err="1">
              <a:solidFill>
                <a:schemeClr val="bg1"/>
              </a:solidFill>
            </a:rPr>
            <a:t>Vĩnh</a:t>
          </a:r>
          <a:r>
            <a:rPr lang="en-US" sz="2400" kern="1200" dirty="0">
              <a:solidFill>
                <a:schemeClr val="bg1"/>
              </a:solidFill>
            </a:rPr>
            <a:t> </a:t>
          </a:r>
          <a:r>
            <a:rPr lang="en-US" sz="2400" kern="1200" dirty="0" err="1">
              <a:solidFill>
                <a:schemeClr val="bg1"/>
              </a:solidFill>
            </a:rPr>
            <a:t>Lộc</a:t>
          </a:r>
          <a:r>
            <a:rPr lang="en-US" sz="2400" kern="1200" dirty="0">
              <a:solidFill>
                <a:schemeClr val="bg1"/>
              </a:solidFill>
            </a:rPr>
            <a:t>, Thanh </a:t>
          </a:r>
          <a:r>
            <a:rPr lang="en-US" sz="2400" kern="1200" dirty="0" err="1">
              <a:solidFill>
                <a:schemeClr val="bg1"/>
              </a:solidFill>
            </a:rPr>
            <a:t>Hóa</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công</a:t>
          </a:r>
          <a:r>
            <a:rPr lang="en-US" sz="2400" kern="1200" dirty="0">
              <a:solidFill>
                <a:schemeClr val="bg1"/>
              </a:solidFill>
            </a:rPr>
            <a:t> </a:t>
          </a:r>
          <a:r>
            <a:rPr lang="en-US" sz="2400" kern="1200" dirty="0" err="1">
              <a:solidFill>
                <a:schemeClr val="bg1"/>
              </a:solidFill>
            </a:rPr>
            <a:t>trình</a:t>
          </a:r>
          <a:r>
            <a:rPr lang="en-US" sz="2400" kern="1200" dirty="0">
              <a:solidFill>
                <a:schemeClr val="bg1"/>
              </a:solidFill>
            </a:rPr>
            <a:t> </a:t>
          </a:r>
          <a:r>
            <a:rPr lang="en-US" sz="2400" kern="1200" dirty="0" err="1">
              <a:solidFill>
                <a:schemeClr val="bg1"/>
              </a:solidFill>
            </a:rPr>
            <a:t>kiến</a:t>
          </a:r>
          <a:r>
            <a:rPr lang="en-US" sz="2400" kern="1200" dirty="0">
              <a:solidFill>
                <a:schemeClr val="bg1"/>
              </a:solidFill>
            </a:rPr>
            <a:t> </a:t>
          </a:r>
          <a:r>
            <a:rPr lang="en-US" sz="2400" kern="1200" dirty="0" err="1">
              <a:solidFill>
                <a:schemeClr val="bg1"/>
              </a:solidFill>
            </a:rPr>
            <a:t>trúc</a:t>
          </a:r>
          <a:r>
            <a:rPr lang="en-US" sz="2400" kern="1200" dirty="0">
              <a:solidFill>
                <a:schemeClr val="bg1"/>
              </a:solidFill>
            </a:rPr>
            <a:t> </a:t>
          </a:r>
          <a:r>
            <a:rPr lang="en-US" sz="2400" kern="1200" dirty="0" err="1">
              <a:solidFill>
                <a:schemeClr val="bg1"/>
              </a:solidFill>
            </a:rPr>
            <a:t>đồ</a:t>
          </a:r>
          <a:r>
            <a:rPr lang="en-US" sz="2400" kern="1200" dirty="0">
              <a:solidFill>
                <a:schemeClr val="bg1"/>
              </a:solidFill>
            </a:rPr>
            <a:t> </a:t>
          </a:r>
          <a:r>
            <a:rPr lang="en-US" sz="2400" kern="1200" dirty="0" err="1">
              <a:solidFill>
                <a:schemeClr val="bg1"/>
              </a:solidFill>
            </a:rPr>
            <a:t>sộ</a:t>
          </a:r>
          <a:r>
            <a:rPr lang="en-US" sz="2400" kern="1200" dirty="0">
              <a:solidFill>
                <a:schemeClr val="bg1"/>
              </a:solidFill>
            </a:rPr>
            <a:t>, </a:t>
          </a:r>
          <a:r>
            <a:rPr lang="en-US" sz="2400" kern="1200" dirty="0" err="1">
              <a:solidFill>
                <a:schemeClr val="bg1"/>
              </a:solidFill>
            </a:rPr>
            <a:t>độc</a:t>
          </a:r>
          <a:r>
            <a:rPr lang="en-US" sz="2400" kern="1200" dirty="0">
              <a:solidFill>
                <a:schemeClr val="bg1"/>
              </a:solidFill>
            </a:rPr>
            <a:t> </a:t>
          </a:r>
          <a:r>
            <a:rPr lang="en-US" sz="2400" kern="1200" dirty="0" err="1">
              <a:solidFill>
                <a:schemeClr val="bg1"/>
              </a:solidFill>
            </a:rPr>
            <a:t>đáo</a:t>
          </a:r>
          <a:r>
            <a:rPr lang="en-US" sz="2400" kern="1200" dirty="0">
              <a:solidFill>
                <a:schemeClr val="bg1"/>
              </a:solidFill>
            </a:rPr>
            <a:t> </a:t>
          </a:r>
          <a:r>
            <a:rPr lang="en-US" sz="2400" kern="1200" dirty="0" err="1">
              <a:solidFill>
                <a:schemeClr val="bg1"/>
              </a:solidFill>
            </a:rPr>
            <a:t>bằng</a:t>
          </a:r>
          <a:r>
            <a:rPr lang="en-US" sz="2400" kern="1200" dirty="0">
              <a:solidFill>
                <a:schemeClr val="bg1"/>
              </a:solidFill>
            </a:rPr>
            <a:t> </a:t>
          </a:r>
          <a:r>
            <a:rPr lang="en-US" sz="2400" kern="1200" dirty="0" err="1">
              <a:solidFill>
                <a:schemeClr val="bg1"/>
              </a:solidFill>
            </a:rPr>
            <a:t>đá</a:t>
          </a:r>
          <a:r>
            <a:rPr lang="en-US" sz="2400" kern="1200" dirty="0">
              <a:solidFill>
                <a:schemeClr val="bg1"/>
              </a:solidFill>
            </a:rPr>
            <a:t> </a:t>
          </a:r>
          <a:r>
            <a:rPr lang="en-US" sz="2400" kern="1200" dirty="0" err="1">
              <a:solidFill>
                <a:schemeClr val="bg1"/>
              </a:solidFill>
            </a:rPr>
            <a:t>được</a:t>
          </a:r>
          <a:r>
            <a:rPr lang="en-US" sz="2400" kern="1200" dirty="0">
              <a:solidFill>
                <a:schemeClr val="bg1"/>
              </a:solidFill>
            </a:rPr>
            <a:t> </a:t>
          </a:r>
          <a:r>
            <a:rPr lang="en-US" sz="2400" kern="1200" dirty="0" err="1">
              <a:solidFill>
                <a:schemeClr val="bg1"/>
              </a:solidFill>
            </a:rPr>
            <a:t>xây</a:t>
          </a:r>
          <a:r>
            <a:rPr lang="en-US" sz="2400" kern="1200" dirty="0">
              <a:solidFill>
                <a:schemeClr val="bg1"/>
              </a:solidFill>
            </a:rPr>
            <a:t> </a:t>
          </a:r>
          <a:r>
            <a:rPr lang="en-US" sz="2400" kern="1200" dirty="0" err="1">
              <a:solidFill>
                <a:schemeClr val="bg1"/>
              </a:solidFill>
            </a:rPr>
            <a:t>dựng</a:t>
          </a:r>
          <a:r>
            <a:rPr lang="en-US" sz="2400" kern="1200" dirty="0">
              <a:solidFill>
                <a:schemeClr val="bg1"/>
              </a:solidFill>
            </a:rPr>
            <a:t> </a:t>
          </a:r>
          <a:r>
            <a:rPr lang="en-US" sz="2400" kern="1200" dirty="0" err="1">
              <a:solidFill>
                <a:schemeClr val="bg1"/>
              </a:solidFill>
            </a:rPr>
            <a:t>vào</a:t>
          </a:r>
          <a:r>
            <a:rPr lang="en-US" sz="2400" kern="1200" dirty="0">
              <a:solidFill>
                <a:schemeClr val="bg1"/>
              </a:solidFill>
            </a:rPr>
            <a:t> </a:t>
          </a:r>
          <a:r>
            <a:rPr lang="en-US" sz="2400" kern="1200" dirty="0" err="1">
              <a:solidFill>
                <a:schemeClr val="bg1"/>
              </a:solidFill>
            </a:rPr>
            <a:t>cuối</a:t>
          </a:r>
          <a:r>
            <a:rPr lang="en-US" sz="2400" kern="1200" dirty="0">
              <a:solidFill>
                <a:schemeClr val="bg1"/>
              </a:solidFill>
            </a:rPr>
            <a:t> </a:t>
          </a:r>
          <a:r>
            <a:rPr lang="en-US" sz="2400" kern="1200" dirty="0" err="1">
              <a:solidFill>
                <a:schemeClr val="bg1"/>
              </a:solidFill>
            </a:rPr>
            <a:t>đời</a:t>
          </a:r>
          <a:r>
            <a:rPr lang="en-US" sz="2400" kern="1200" dirty="0">
              <a:solidFill>
                <a:schemeClr val="bg1"/>
              </a:solidFill>
            </a:rPr>
            <a:t> </a:t>
          </a:r>
          <a:r>
            <a:rPr lang="en-US" sz="2400" kern="1200" dirty="0" err="1">
              <a:solidFill>
                <a:schemeClr val="bg1"/>
              </a:solidFill>
            </a:rPr>
            <a:t>nhà</a:t>
          </a:r>
          <a:r>
            <a:rPr lang="en-US" sz="2400" kern="1200" dirty="0">
              <a:solidFill>
                <a:schemeClr val="bg1"/>
              </a:solidFill>
            </a:rPr>
            <a:t> </a:t>
          </a:r>
          <a:r>
            <a:rPr lang="en-US" sz="2400" kern="1200" dirty="0" err="1">
              <a:solidFill>
                <a:schemeClr val="bg1"/>
              </a:solidFill>
            </a:rPr>
            <a:t>Trần</a:t>
          </a:r>
          <a:r>
            <a:rPr lang="en-US" sz="2400" kern="1200" dirty="0">
              <a:solidFill>
                <a:schemeClr val="bg1"/>
              </a:solidFill>
            </a:rPr>
            <a:t>.</a:t>
          </a:r>
        </a:p>
      </dsp:txBody>
      <dsp:txXfrm>
        <a:off x="450636" y="1314875"/>
        <a:ext cx="9982097" cy="1183616"/>
      </dsp:txXfrm>
    </dsp:sp>
    <dsp:sp modelId="{D69700BA-8683-4765-9CD5-53643BB73C8A}">
      <dsp:nvSpPr>
        <dsp:cNvPr id="0" name=""/>
        <dsp:cNvSpPr/>
      </dsp:nvSpPr>
      <dsp:spPr>
        <a:xfrm>
          <a:off x="45214" y="3899744"/>
          <a:ext cx="357090" cy="357090"/>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34050F-AE0B-4D96-B897-212DCC032C09}">
      <dsp:nvSpPr>
        <dsp:cNvPr id="0" name=""/>
        <dsp:cNvSpPr/>
      </dsp:nvSpPr>
      <dsp:spPr>
        <a:xfrm>
          <a:off x="477669" y="2537372"/>
          <a:ext cx="9959494" cy="1161150"/>
        </a:xfrm>
        <a:prstGeom prst="rect">
          <a:avLst/>
        </a:prstGeom>
        <a:solidFill>
          <a:srgbClr val="7030A0"/>
        </a:solid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Năm</a:t>
          </a:r>
          <a:r>
            <a:rPr lang="en-US" sz="2400" kern="1200" dirty="0">
              <a:solidFill>
                <a:schemeClr val="bg1"/>
              </a:solidFill>
            </a:rPr>
            <a:t> 1396, </a:t>
          </a:r>
          <a:r>
            <a:rPr lang="en-US" sz="2400" kern="1200" dirty="0" err="1">
              <a:solidFill>
                <a:schemeClr val="bg1"/>
              </a:solidFill>
            </a:rPr>
            <a:t>Hồ</a:t>
          </a:r>
          <a:r>
            <a:rPr lang="en-US" sz="2400" kern="1200" dirty="0">
              <a:solidFill>
                <a:schemeClr val="bg1"/>
              </a:solidFill>
            </a:rPr>
            <a:t> </a:t>
          </a:r>
          <a:r>
            <a:rPr lang="en-US" sz="2400" kern="1200" dirty="0" err="1">
              <a:solidFill>
                <a:schemeClr val="bg1"/>
              </a:solidFill>
            </a:rPr>
            <a:t>Quý</a:t>
          </a:r>
          <a:r>
            <a:rPr lang="en-US" sz="2400" kern="1200" dirty="0">
              <a:solidFill>
                <a:schemeClr val="bg1"/>
              </a:solidFill>
            </a:rPr>
            <a:t> Ly </a:t>
          </a:r>
          <a:r>
            <a:rPr lang="en-US" sz="2400" kern="1200" dirty="0" err="1">
              <a:solidFill>
                <a:schemeClr val="bg1"/>
              </a:solidFill>
            </a:rPr>
            <a:t>bắt</a:t>
          </a:r>
          <a:r>
            <a:rPr lang="en-US" sz="2400" kern="1200" dirty="0">
              <a:solidFill>
                <a:schemeClr val="bg1"/>
              </a:solidFill>
            </a:rPr>
            <a:t> </a:t>
          </a:r>
          <a:r>
            <a:rPr lang="en-US" sz="2400" kern="1200" dirty="0" err="1">
              <a:solidFill>
                <a:schemeClr val="bg1"/>
              </a:solidFill>
            </a:rPr>
            <a:t>tất</a:t>
          </a:r>
          <a:r>
            <a:rPr lang="en-US" sz="2400" kern="1200" dirty="0">
              <a:solidFill>
                <a:schemeClr val="bg1"/>
              </a:solidFill>
            </a:rPr>
            <a:t> </a:t>
          </a:r>
          <a:r>
            <a:rPr lang="en-US" sz="2400" kern="1200" dirty="0" err="1">
              <a:solidFill>
                <a:schemeClr val="bg1"/>
              </a:solidFill>
            </a:rPr>
            <a:t>cả</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nhà</a:t>
          </a:r>
          <a:r>
            <a:rPr lang="en-US" sz="2400" kern="1200" dirty="0">
              <a:solidFill>
                <a:schemeClr val="bg1"/>
              </a:solidFill>
            </a:rPr>
            <a:t> </a:t>
          </a:r>
          <a:r>
            <a:rPr lang="en-US" sz="2400" kern="1200" dirty="0" err="1">
              <a:solidFill>
                <a:schemeClr val="bg1"/>
              </a:solidFill>
            </a:rPr>
            <a:t>sư</a:t>
          </a:r>
          <a:r>
            <a:rPr lang="en-US" sz="2400" kern="1200" dirty="0">
              <a:solidFill>
                <a:schemeClr val="bg1"/>
              </a:solidFill>
            </a:rPr>
            <a:t> </a:t>
          </a:r>
          <a:r>
            <a:rPr lang="en-US" sz="2400" kern="1200" dirty="0" err="1">
              <a:solidFill>
                <a:schemeClr val="bg1"/>
              </a:solidFill>
            </a:rPr>
            <a:t>chưa</a:t>
          </a:r>
          <a:r>
            <a:rPr lang="en-US" sz="2400" kern="1200" dirty="0">
              <a:solidFill>
                <a:schemeClr val="bg1"/>
              </a:solidFill>
            </a:rPr>
            <a:t> </a:t>
          </a:r>
          <a:r>
            <a:rPr lang="en-US" sz="2400" kern="1200" dirty="0" err="1">
              <a:solidFill>
                <a:schemeClr val="bg1"/>
              </a:solidFill>
            </a:rPr>
            <a:t>đến</a:t>
          </a:r>
          <a:r>
            <a:rPr lang="en-US" sz="2400" kern="1200" dirty="0">
              <a:solidFill>
                <a:schemeClr val="bg1"/>
              </a:solidFill>
            </a:rPr>
            <a:t> 50 </a:t>
          </a:r>
          <a:r>
            <a:rPr lang="en-US" sz="2400" kern="1200" dirty="0" err="1">
              <a:solidFill>
                <a:schemeClr val="bg1"/>
              </a:solidFill>
            </a:rPr>
            <a:t>tuổi</a:t>
          </a:r>
          <a:r>
            <a:rPr lang="en-US" sz="2400" kern="1200" dirty="0">
              <a:solidFill>
                <a:schemeClr val="bg1"/>
              </a:solidFill>
            </a:rPr>
            <a:t> </a:t>
          </a:r>
          <a:r>
            <a:rPr lang="en-US" sz="2400" kern="1200" dirty="0" err="1">
              <a:solidFill>
                <a:schemeClr val="bg1"/>
              </a:solidFill>
            </a:rPr>
            <a:t>phải</a:t>
          </a:r>
          <a:r>
            <a:rPr lang="en-US" sz="2400" kern="1200" dirty="0">
              <a:solidFill>
                <a:schemeClr val="bg1"/>
              </a:solidFill>
            </a:rPr>
            <a:t> </a:t>
          </a:r>
          <a:r>
            <a:rPr lang="en-US" sz="2400" kern="1200" dirty="0" err="1">
              <a:solidFill>
                <a:schemeClr val="bg1"/>
              </a:solidFill>
            </a:rPr>
            <a:t>hoàn</a:t>
          </a:r>
          <a:r>
            <a:rPr lang="en-US" sz="2400" kern="1200" dirty="0">
              <a:solidFill>
                <a:schemeClr val="bg1"/>
              </a:solidFill>
            </a:rPr>
            <a:t> </a:t>
          </a:r>
          <a:r>
            <a:rPr lang="en-US" sz="2400" kern="1200" dirty="0" err="1">
              <a:solidFill>
                <a:schemeClr val="bg1"/>
              </a:solidFill>
            </a:rPr>
            <a:t>tục</a:t>
          </a:r>
          <a:r>
            <a:rPr lang="en-US" sz="2400" kern="1200" dirty="0">
              <a:solidFill>
                <a:schemeClr val="bg1"/>
              </a:solidFill>
            </a:rPr>
            <a:t>, </a:t>
          </a:r>
          <a:r>
            <a:rPr lang="en-US" sz="2400" kern="1200" dirty="0" err="1">
              <a:solidFill>
                <a:schemeClr val="bg1"/>
              </a:solidFill>
            </a:rPr>
            <a:t>số</a:t>
          </a:r>
          <a:r>
            <a:rPr lang="en-US" sz="2400" kern="1200" dirty="0">
              <a:solidFill>
                <a:schemeClr val="bg1"/>
              </a:solidFill>
            </a:rPr>
            <a:t> </a:t>
          </a:r>
          <a:r>
            <a:rPr lang="en-US" sz="2400" kern="1200" dirty="0" err="1">
              <a:solidFill>
                <a:schemeClr val="bg1"/>
              </a:solidFill>
            </a:rPr>
            <a:t>còn</a:t>
          </a:r>
          <a:r>
            <a:rPr lang="en-US" sz="2400" kern="1200" dirty="0">
              <a:solidFill>
                <a:schemeClr val="bg1"/>
              </a:solidFill>
            </a:rPr>
            <a:t> </a:t>
          </a:r>
          <a:r>
            <a:rPr lang="en-US" sz="2400" kern="1200" dirty="0" err="1">
              <a:solidFill>
                <a:schemeClr val="bg1"/>
              </a:solidFill>
            </a:rPr>
            <a:t>lại</a:t>
          </a:r>
          <a:r>
            <a:rPr lang="en-US" sz="2400" kern="1200" dirty="0">
              <a:solidFill>
                <a:schemeClr val="bg1"/>
              </a:solidFill>
            </a:rPr>
            <a:t> </a:t>
          </a:r>
          <a:r>
            <a:rPr lang="en-US" sz="2400" kern="1200" dirty="0" err="1">
              <a:solidFill>
                <a:schemeClr val="bg1"/>
              </a:solidFill>
            </a:rPr>
            <a:t>phải</a:t>
          </a:r>
          <a:r>
            <a:rPr lang="en-US" sz="2400" kern="1200" dirty="0">
              <a:solidFill>
                <a:schemeClr val="bg1"/>
              </a:solidFill>
            </a:rPr>
            <a:t> </a:t>
          </a:r>
          <a:r>
            <a:rPr lang="en-US" sz="2400" kern="1200" dirty="0" err="1">
              <a:solidFill>
                <a:schemeClr val="bg1"/>
              </a:solidFill>
            </a:rPr>
            <a:t>sát</a:t>
          </a:r>
          <a:r>
            <a:rPr lang="en-US" sz="2400" kern="1200" dirty="0">
              <a:solidFill>
                <a:schemeClr val="bg1"/>
              </a:solidFill>
            </a:rPr>
            <a:t> </a:t>
          </a:r>
          <a:r>
            <a:rPr lang="en-US" sz="2400" kern="1200" dirty="0" err="1">
              <a:solidFill>
                <a:schemeClr val="bg1"/>
              </a:solidFill>
            </a:rPr>
            <a:t>hạch</a:t>
          </a:r>
          <a:r>
            <a:rPr lang="en-US" sz="2400" kern="1200" dirty="0">
              <a:solidFill>
                <a:schemeClr val="bg1"/>
              </a:solidFill>
            </a:rPr>
            <a:t>, ai </a:t>
          </a:r>
          <a:r>
            <a:rPr lang="en-US" sz="2400" kern="1200" dirty="0" err="1">
              <a:solidFill>
                <a:schemeClr val="bg1"/>
              </a:solidFill>
            </a:rPr>
            <a:t>thông</a:t>
          </a:r>
          <a:r>
            <a:rPr lang="en-US" sz="2400" kern="1200" dirty="0">
              <a:solidFill>
                <a:schemeClr val="bg1"/>
              </a:solidFill>
            </a:rPr>
            <a:t> </a:t>
          </a:r>
          <a:r>
            <a:rPr lang="en-US" sz="2400" kern="1200" dirty="0" err="1">
              <a:solidFill>
                <a:schemeClr val="bg1"/>
              </a:solidFill>
            </a:rPr>
            <a:t>hiểu</a:t>
          </a:r>
          <a:r>
            <a:rPr lang="en-US" sz="2400" kern="1200" dirty="0">
              <a:solidFill>
                <a:schemeClr val="bg1"/>
              </a:solidFill>
            </a:rPr>
            <a:t> </a:t>
          </a:r>
          <a:r>
            <a:rPr lang="en-US" sz="2400" kern="1200" dirty="0" err="1">
              <a:solidFill>
                <a:schemeClr val="bg1"/>
              </a:solidFill>
            </a:rPr>
            <a:t>đạo</a:t>
          </a:r>
          <a:r>
            <a:rPr lang="en-US" sz="2400" kern="1200" dirty="0">
              <a:solidFill>
                <a:schemeClr val="bg1"/>
              </a:solidFill>
            </a:rPr>
            <a:t> </a:t>
          </a:r>
          <a:r>
            <a:rPr lang="en-US" sz="2400" kern="1200" dirty="0" err="1">
              <a:solidFill>
                <a:schemeClr val="bg1"/>
              </a:solidFill>
            </a:rPr>
            <a:t>Phật</a:t>
          </a:r>
          <a:r>
            <a:rPr lang="en-US" sz="2400" kern="1200" dirty="0">
              <a:solidFill>
                <a:schemeClr val="bg1"/>
              </a:solidFill>
            </a:rPr>
            <a:t> </a:t>
          </a:r>
          <a:r>
            <a:rPr lang="en-US" sz="2400" kern="1200" dirty="0" err="1">
              <a:solidFill>
                <a:schemeClr val="bg1"/>
              </a:solidFill>
            </a:rPr>
            <a:t>mới</a:t>
          </a:r>
          <a:r>
            <a:rPr lang="en-US" sz="2400" kern="1200" dirty="0">
              <a:solidFill>
                <a:schemeClr val="bg1"/>
              </a:solidFill>
            </a:rPr>
            <a:t> </a:t>
          </a:r>
          <a:r>
            <a:rPr lang="en-US" sz="2400" kern="1200" dirty="0" err="1">
              <a:solidFill>
                <a:schemeClr val="bg1"/>
              </a:solidFill>
            </a:rPr>
            <a:t>được</a:t>
          </a:r>
          <a:r>
            <a:rPr lang="en-US" sz="2400" kern="1200" dirty="0">
              <a:solidFill>
                <a:schemeClr val="bg1"/>
              </a:solidFill>
            </a:rPr>
            <a:t> </a:t>
          </a:r>
          <a:r>
            <a:rPr lang="en-US" sz="2400" kern="1200" dirty="0" err="1">
              <a:solidFill>
                <a:schemeClr val="bg1"/>
              </a:solidFill>
            </a:rPr>
            <a:t>làm</a:t>
          </a:r>
          <a:r>
            <a:rPr lang="en-US" sz="2400" kern="1200" dirty="0">
              <a:solidFill>
                <a:schemeClr val="bg1"/>
              </a:solidFill>
            </a:rPr>
            <a:t> </a:t>
          </a:r>
          <a:r>
            <a:rPr lang="en-US" sz="2400" kern="1200" dirty="0" err="1">
              <a:solidFill>
                <a:schemeClr val="bg1"/>
              </a:solidFill>
            </a:rPr>
            <a:t>sư</a:t>
          </a:r>
          <a:endParaRPr lang="en-US" sz="2400" kern="1200" dirty="0">
            <a:solidFill>
              <a:schemeClr val="bg1"/>
            </a:solidFill>
          </a:endParaRPr>
        </a:p>
      </dsp:txBody>
      <dsp:txXfrm>
        <a:off x="477669" y="2537372"/>
        <a:ext cx="9959494" cy="1161150"/>
      </dsp:txXfrm>
    </dsp:sp>
    <dsp:sp modelId="{5AFBD634-EA7A-40D5-BE01-815C33F2AF4D}">
      <dsp:nvSpPr>
        <dsp:cNvPr id="0" name=""/>
        <dsp:cNvSpPr/>
      </dsp:nvSpPr>
      <dsp:spPr>
        <a:xfrm>
          <a:off x="34598" y="2553129"/>
          <a:ext cx="357090" cy="357090"/>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16880B-8077-42FD-947B-072DE5728364}">
      <dsp:nvSpPr>
        <dsp:cNvPr id="0" name=""/>
        <dsp:cNvSpPr/>
      </dsp:nvSpPr>
      <dsp:spPr>
        <a:xfrm>
          <a:off x="454976" y="3855617"/>
          <a:ext cx="10018533" cy="832377"/>
        </a:xfrm>
        <a:prstGeom prst="rect">
          <a:avLst/>
        </a:prstGeom>
        <a:solidFill>
          <a:srgbClr val="7030A0"/>
        </a:solid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Hồ</a:t>
          </a:r>
          <a:r>
            <a:rPr lang="en-US" sz="2400" kern="1200" dirty="0">
              <a:solidFill>
                <a:schemeClr val="bg1"/>
              </a:solidFill>
            </a:rPr>
            <a:t> </a:t>
          </a:r>
          <a:r>
            <a:rPr lang="en-US" sz="2400" kern="1200" dirty="0" err="1">
              <a:solidFill>
                <a:schemeClr val="bg1"/>
              </a:solidFill>
            </a:rPr>
            <a:t>Quý</a:t>
          </a:r>
          <a:r>
            <a:rPr lang="en-US" sz="2400" kern="1200" dirty="0">
              <a:solidFill>
                <a:schemeClr val="bg1"/>
              </a:solidFill>
            </a:rPr>
            <a:t> Ly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người</a:t>
          </a:r>
          <a:r>
            <a:rPr lang="en-US" sz="2400" kern="1200" dirty="0">
              <a:solidFill>
                <a:schemeClr val="bg1"/>
              </a:solidFill>
            </a:rPr>
            <a:t> </a:t>
          </a:r>
          <a:r>
            <a:rPr lang="en-US" sz="2400" kern="1200" dirty="0" err="1">
              <a:solidFill>
                <a:schemeClr val="bg1"/>
              </a:solidFill>
            </a:rPr>
            <a:t>đầu</a:t>
          </a:r>
          <a:r>
            <a:rPr lang="en-US" sz="2400" kern="1200" dirty="0">
              <a:solidFill>
                <a:schemeClr val="bg1"/>
              </a:solidFill>
            </a:rPr>
            <a:t> </a:t>
          </a:r>
          <a:r>
            <a:rPr lang="en-US" sz="2400" kern="1200" dirty="0" err="1">
              <a:solidFill>
                <a:schemeClr val="bg1"/>
              </a:solidFill>
            </a:rPr>
            <a:t>tiên</a:t>
          </a:r>
          <a:r>
            <a:rPr lang="en-US" sz="2400" kern="1200" dirty="0">
              <a:solidFill>
                <a:schemeClr val="bg1"/>
              </a:solidFill>
            </a:rPr>
            <a:t> </a:t>
          </a:r>
          <a:r>
            <a:rPr lang="en-US" sz="2400" kern="1200" dirty="0" err="1">
              <a:solidFill>
                <a:schemeClr val="bg1"/>
              </a:solidFill>
            </a:rPr>
            <a:t>trong</a:t>
          </a:r>
          <a:r>
            <a:rPr lang="en-US" sz="2400" kern="1200" dirty="0">
              <a:solidFill>
                <a:schemeClr val="bg1"/>
              </a:solidFill>
            </a:rPr>
            <a:t> </a:t>
          </a:r>
          <a:r>
            <a:rPr lang="en-US" sz="2400" kern="1200" dirty="0" err="1">
              <a:solidFill>
                <a:schemeClr val="bg1"/>
              </a:solidFill>
            </a:rPr>
            <a:t>lịch</a:t>
          </a:r>
          <a:r>
            <a:rPr lang="en-US" sz="2400" kern="1200" dirty="0">
              <a:solidFill>
                <a:schemeClr val="bg1"/>
              </a:solidFill>
            </a:rPr>
            <a:t> </a:t>
          </a:r>
          <a:r>
            <a:rPr lang="en-US" sz="2400" kern="1200" dirty="0" err="1">
              <a:solidFill>
                <a:schemeClr val="bg1"/>
              </a:solidFill>
            </a:rPr>
            <a:t>sử</a:t>
          </a:r>
          <a:r>
            <a:rPr lang="en-US" sz="2400" kern="1200" dirty="0">
              <a:solidFill>
                <a:schemeClr val="bg1"/>
              </a:solidFill>
            </a:rPr>
            <a:t> </a:t>
          </a:r>
          <a:r>
            <a:rPr lang="en-US" sz="2400" kern="1200" dirty="0" err="1">
              <a:solidFill>
                <a:schemeClr val="bg1"/>
              </a:solidFill>
            </a:rPr>
            <a:t>đặt</a:t>
          </a:r>
          <a:r>
            <a:rPr lang="en-US" sz="2400" kern="1200" dirty="0">
              <a:solidFill>
                <a:schemeClr val="bg1"/>
              </a:solidFill>
            </a:rPr>
            <a:t> ra </a:t>
          </a:r>
          <a:r>
            <a:rPr lang="en-US" sz="2400" kern="1200" dirty="0" err="1">
              <a:solidFill>
                <a:schemeClr val="bg1"/>
              </a:solidFill>
            </a:rPr>
            <a:t>cấp</a:t>
          </a:r>
          <a:r>
            <a:rPr lang="en-US" sz="2400" kern="1200" dirty="0">
              <a:solidFill>
                <a:schemeClr val="bg1"/>
              </a:solidFill>
            </a:rPr>
            <a:t> </a:t>
          </a:r>
          <a:r>
            <a:rPr lang="en-US" sz="2400" kern="1200" dirty="0" err="1">
              <a:solidFill>
                <a:schemeClr val="bg1"/>
              </a:solidFill>
            </a:rPr>
            <a:t>thi</a:t>
          </a:r>
          <a:r>
            <a:rPr lang="en-US" sz="2400" kern="1200" dirty="0">
              <a:solidFill>
                <a:schemeClr val="bg1"/>
              </a:solidFill>
            </a:rPr>
            <a:t> </a:t>
          </a:r>
          <a:r>
            <a:rPr lang="en-US" sz="2400" kern="1200" dirty="0" err="1">
              <a:solidFill>
                <a:schemeClr val="bg1"/>
              </a:solidFill>
            </a:rPr>
            <a:t>hương</a:t>
          </a:r>
          <a:r>
            <a:rPr lang="en-US" sz="2400" kern="1200" dirty="0">
              <a:solidFill>
                <a:schemeClr val="bg1"/>
              </a:solidFill>
            </a:rPr>
            <a:t> (1396). </a:t>
          </a:r>
        </a:p>
      </dsp:txBody>
      <dsp:txXfrm>
        <a:off x="454976" y="3855617"/>
        <a:ext cx="10018533" cy="832377"/>
      </dsp:txXfrm>
    </dsp:sp>
    <dsp:sp modelId="{36D07936-B4F0-4651-8414-DA3F41A5AE47}">
      <dsp:nvSpPr>
        <dsp:cNvPr id="0" name=""/>
        <dsp:cNvSpPr/>
      </dsp:nvSpPr>
      <dsp:spPr>
        <a:xfrm>
          <a:off x="2415014" y="5038159"/>
          <a:ext cx="357090" cy="35709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347834-1395-4D86-AF78-3F4319FAAB18}">
      <dsp:nvSpPr>
        <dsp:cNvPr id="0" name=""/>
        <dsp:cNvSpPr/>
      </dsp:nvSpPr>
      <dsp:spPr>
        <a:xfrm>
          <a:off x="463384" y="4838613"/>
          <a:ext cx="10020477" cy="832377"/>
        </a:xfrm>
        <a:prstGeom prst="rect">
          <a:avLst/>
        </a:prstGeom>
        <a:solidFill>
          <a:srgbClr val="7030A0"/>
        </a:solid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Hồ</a:t>
          </a:r>
          <a:r>
            <a:rPr lang="en-US" sz="2400" kern="1200" dirty="0">
              <a:solidFill>
                <a:schemeClr val="bg1"/>
              </a:solidFill>
            </a:rPr>
            <a:t> </a:t>
          </a:r>
          <a:r>
            <a:rPr lang="en-US" sz="2400" kern="1200" dirty="0" err="1">
              <a:solidFill>
                <a:schemeClr val="bg1"/>
              </a:solidFill>
            </a:rPr>
            <a:t>Quý</a:t>
          </a:r>
          <a:r>
            <a:rPr lang="en-US" sz="2400" kern="1200" dirty="0">
              <a:solidFill>
                <a:schemeClr val="bg1"/>
              </a:solidFill>
            </a:rPr>
            <a:t> Ly </a:t>
          </a:r>
          <a:r>
            <a:rPr lang="en-US" sz="2400" kern="1200" dirty="0" err="1">
              <a:solidFill>
                <a:schemeClr val="bg1"/>
              </a:solidFill>
            </a:rPr>
            <a:t>hạn</a:t>
          </a:r>
          <a:r>
            <a:rPr lang="en-US" sz="2400" kern="1200" dirty="0">
              <a:solidFill>
                <a:schemeClr val="bg1"/>
              </a:solidFill>
            </a:rPr>
            <a:t> </a:t>
          </a:r>
          <a:r>
            <a:rPr lang="en-US" sz="2400" kern="1200" dirty="0" err="1">
              <a:solidFill>
                <a:schemeClr val="bg1"/>
              </a:solidFill>
            </a:rPr>
            <a:t>chế</a:t>
          </a:r>
          <a:r>
            <a:rPr lang="en-US" sz="2400" kern="1200" dirty="0">
              <a:solidFill>
                <a:schemeClr val="bg1"/>
              </a:solidFill>
            </a:rPr>
            <a:t> </a:t>
          </a:r>
          <a:r>
            <a:rPr lang="en-US" sz="2400" kern="1200" dirty="0" err="1">
              <a:solidFill>
                <a:schemeClr val="bg1"/>
              </a:solidFill>
            </a:rPr>
            <a:t>Phật</a:t>
          </a:r>
          <a:r>
            <a:rPr lang="en-US" sz="2400" kern="1200" dirty="0">
              <a:solidFill>
                <a:schemeClr val="bg1"/>
              </a:solidFill>
            </a:rPr>
            <a:t> , </a:t>
          </a:r>
          <a:r>
            <a:rPr lang="en-US" sz="2400" kern="1200" dirty="0" err="1">
              <a:solidFill>
                <a:schemeClr val="bg1"/>
              </a:solidFill>
            </a:rPr>
            <a:t>Đạo</a:t>
          </a:r>
          <a:r>
            <a:rPr lang="en-US" sz="2400" kern="1200" dirty="0">
              <a:solidFill>
                <a:schemeClr val="bg1"/>
              </a:solidFill>
            </a:rPr>
            <a:t>, </a:t>
          </a:r>
          <a:r>
            <a:rPr lang="en-US" sz="2400" kern="1200" dirty="0" err="1">
              <a:solidFill>
                <a:schemeClr val="bg1"/>
              </a:solidFill>
            </a:rPr>
            <a:t>đề</a:t>
          </a:r>
          <a:r>
            <a:rPr lang="en-US" sz="2400" kern="1200" dirty="0">
              <a:solidFill>
                <a:schemeClr val="bg1"/>
              </a:solidFill>
            </a:rPr>
            <a:t>  </a:t>
          </a:r>
          <a:r>
            <a:rPr lang="en-US" sz="2400" kern="1200" dirty="0" err="1">
              <a:solidFill>
                <a:schemeClr val="bg1"/>
              </a:solidFill>
            </a:rPr>
            <a:t>cao</a:t>
          </a:r>
          <a:r>
            <a:rPr lang="en-US" sz="2400" kern="1200" dirty="0">
              <a:solidFill>
                <a:schemeClr val="bg1"/>
              </a:solidFill>
            </a:rPr>
            <a:t> </a:t>
          </a:r>
          <a:r>
            <a:rPr lang="en-US" sz="2400" kern="1200" dirty="0" err="1">
              <a:solidFill>
                <a:schemeClr val="bg1"/>
              </a:solidFill>
            </a:rPr>
            <a:t>Nho</a:t>
          </a:r>
          <a:r>
            <a:rPr lang="en-US" sz="2400" kern="1200" dirty="0">
              <a:solidFill>
                <a:schemeClr val="bg1"/>
              </a:solidFill>
            </a:rPr>
            <a:t> </a:t>
          </a:r>
          <a:r>
            <a:rPr lang="en-US" sz="2400" kern="1200" dirty="0" err="1">
              <a:solidFill>
                <a:schemeClr val="bg1"/>
              </a:solidFill>
            </a:rPr>
            <a:t>giáo</a:t>
          </a:r>
          <a:r>
            <a:rPr lang="en-US" sz="2400" kern="1200" dirty="0">
              <a:solidFill>
                <a:schemeClr val="bg1"/>
              </a:solidFill>
            </a:rPr>
            <a:t>. </a:t>
          </a:r>
          <a:r>
            <a:rPr lang="en-US" sz="2400" kern="1200" dirty="0" err="1">
              <a:solidFill>
                <a:schemeClr val="bg1"/>
              </a:solidFill>
            </a:rPr>
            <a:t>Ông</a:t>
          </a:r>
          <a:r>
            <a:rPr lang="en-US" sz="2400" kern="1200" dirty="0">
              <a:solidFill>
                <a:schemeClr val="bg1"/>
              </a:solidFill>
            </a:rPr>
            <a:t> </a:t>
          </a:r>
          <a:r>
            <a:rPr lang="en-US" sz="2400" kern="1200" dirty="0" err="1">
              <a:solidFill>
                <a:schemeClr val="bg1"/>
              </a:solidFill>
            </a:rPr>
            <a:t>cho</a:t>
          </a:r>
          <a:r>
            <a:rPr lang="en-US" sz="2400" kern="1200" dirty="0">
              <a:solidFill>
                <a:schemeClr val="bg1"/>
              </a:solidFill>
            </a:rPr>
            <a:t> </a:t>
          </a:r>
          <a:r>
            <a:rPr lang="en-US" sz="2400" kern="1200" dirty="0" err="1">
              <a:solidFill>
                <a:schemeClr val="bg1"/>
              </a:solidFill>
            </a:rPr>
            <a:t>sai</a:t>
          </a:r>
          <a:r>
            <a:rPr lang="en-US" sz="2400" kern="1200" dirty="0">
              <a:solidFill>
                <a:schemeClr val="bg1"/>
              </a:solidFill>
            </a:rPr>
            <a:t> </a:t>
          </a:r>
          <a:r>
            <a:rPr lang="en-US" sz="2400" kern="1200" dirty="0" err="1">
              <a:solidFill>
                <a:schemeClr val="bg1"/>
              </a:solidFill>
            </a:rPr>
            <a:t>thỉa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tang </a:t>
          </a:r>
          <a:r>
            <a:rPr lang="en-US" sz="2400" kern="1200" dirty="0" err="1">
              <a:solidFill>
                <a:schemeClr val="bg1"/>
              </a:solidFill>
            </a:rPr>
            <a:t>đạo</a:t>
          </a:r>
          <a:r>
            <a:rPr lang="en-US" sz="2400" kern="1200" dirty="0">
              <a:solidFill>
                <a:schemeClr val="bg1"/>
              </a:solidFill>
            </a:rPr>
            <a:t> </a:t>
          </a:r>
          <a:r>
            <a:rPr lang="en-US" sz="2400" kern="1200" dirty="0" err="1">
              <a:solidFill>
                <a:schemeClr val="bg1"/>
              </a:solidFill>
            </a:rPr>
            <a:t>dưới</a:t>
          </a:r>
          <a:r>
            <a:rPr lang="en-US" sz="2400" kern="1200" dirty="0">
              <a:solidFill>
                <a:schemeClr val="bg1"/>
              </a:solidFill>
            </a:rPr>
            <a:t> 50 </a:t>
          </a:r>
          <a:r>
            <a:rPr lang="en-US" sz="2400" kern="1200" dirty="0" err="1">
              <a:solidFill>
                <a:schemeClr val="bg1"/>
              </a:solidFill>
            </a:rPr>
            <a:t>tuổi</a:t>
          </a:r>
          <a:r>
            <a:rPr lang="en-US" sz="2400" kern="1200" dirty="0">
              <a:solidFill>
                <a:schemeClr val="bg1"/>
              </a:solidFill>
            </a:rPr>
            <a:t>, </a:t>
          </a:r>
          <a:r>
            <a:rPr lang="en-US" sz="2400" kern="1200" dirty="0" err="1">
              <a:solidFill>
                <a:schemeClr val="bg1"/>
              </a:solidFill>
            </a:rPr>
            <a:t>bắt</a:t>
          </a:r>
          <a:r>
            <a:rPr lang="en-US" sz="2400" kern="1200" dirty="0">
              <a:solidFill>
                <a:schemeClr val="bg1"/>
              </a:solidFill>
            </a:rPr>
            <a:t> </a:t>
          </a:r>
          <a:r>
            <a:rPr lang="en-US" sz="2400" kern="1200" dirty="0" err="1">
              <a:solidFill>
                <a:schemeClr val="bg1"/>
              </a:solidFill>
            </a:rPr>
            <a:t>hoàn</a:t>
          </a:r>
          <a:r>
            <a:rPr lang="en-US" sz="2400" kern="1200" dirty="0">
              <a:solidFill>
                <a:schemeClr val="bg1"/>
              </a:solidFill>
            </a:rPr>
            <a:t> </a:t>
          </a:r>
          <a:r>
            <a:rPr lang="en-US" sz="2400" kern="1200" dirty="0" err="1">
              <a:solidFill>
                <a:schemeClr val="bg1"/>
              </a:solidFill>
            </a:rPr>
            <a:t>tục</a:t>
          </a:r>
          <a:r>
            <a:rPr lang="en-US" sz="2400" kern="1200" dirty="0">
              <a:solidFill>
                <a:schemeClr val="bg1"/>
              </a:solidFill>
            </a:rPr>
            <a:t>, </a:t>
          </a:r>
          <a:r>
            <a:rPr lang="en-US" sz="2400" kern="1200" dirty="0" err="1">
              <a:solidFill>
                <a:schemeClr val="bg1"/>
              </a:solidFill>
            </a:rPr>
            <a:t>tổ</a:t>
          </a:r>
          <a:r>
            <a:rPr lang="en-US" sz="2400" kern="1200" dirty="0">
              <a:solidFill>
                <a:schemeClr val="bg1"/>
              </a:solidFill>
            </a:rPr>
            <a:t> </a:t>
          </a:r>
          <a:r>
            <a:rPr lang="en-US" sz="2400" kern="1200" dirty="0" err="1">
              <a:solidFill>
                <a:schemeClr val="bg1"/>
              </a:solidFill>
            </a:rPr>
            <a:t>chức</a:t>
          </a:r>
          <a:r>
            <a:rPr lang="en-US" sz="2400" kern="1200" dirty="0">
              <a:solidFill>
                <a:schemeClr val="bg1"/>
              </a:solidFill>
            </a:rPr>
            <a:t> </a:t>
          </a:r>
          <a:r>
            <a:rPr lang="en-US" sz="2400" kern="1200" dirty="0" err="1">
              <a:solidFill>
                <a:schemeClr val="bg1"/>
              </a:solidFill>
            </a:rPr>
            <a:t>sát</a:t>
          </a:r>
          <a:r>
            <a:rPr lang="en-US" sz="2400" kern="1200" dirty="0">
              <a:solidFill>
                <a:schemeClr val="bg1"/>
              </a:solidFill>
            </a:rPr>
            <a:t> </a:t>
          </a:r>
          <a:r>
            <a:rPr lang="en-US" sz="2400" kern="1200" dirty="0" err="1">
              <a:solidFill>
                <a:schemeClr val="bg1"/>
              </a:solidFill>
            </a:rPr>
            <a:t>hạch</a:t>
          </a:r>
          <a:r>
            <a:rPr lang="en-US" sz="2400" kern="1200" dirty="0">
              <a:solidFill>
                <a:schemeClr val="bg1"/>
              </a:solidFill>
            </a:rPr>
            <a:t> </a:t>
          </a:r>
          <a:r>
            <a:rPr lang="en-US" sz="2400" kern="1200" dirty="0" err="1">
              <a:solidFill>
                <a:schemeClr val="bg1"/>
              </a:solidFill>
            </a:rPr>
            <a:t>kinh</a:t>
          </a:r>
          <a:r>
            <a:rPr lang="en-US" sz="2400" kern="1200" dirty="0">
              <a:solidFill>
                <a:schemeClr val="bg1"/>
              </a:solidFill>
            </a:rPr>
            <a:t> </a:t>
          </a:r>
          <a:r>
            <a:rPr lang="en-US" sz="2400" kern="1200" dirty="0" err="1">
              <a:solidFill>
                <a:schemeClr val="bg1"/>
              </a:solidFill>
            </a:rPr>
            <a:t>giáo</a:t>
          </a:r>
          <a:r>
            <a:rPr lang="en-US" sz="2400" kern="1200" dirty="0">
              <a:solidFill>
                <a:schemeClr val="bg1"/>
              </a:solidFill>
            </a:rPr>
            <a:t>.</a:t>
          </a:r>
        </a:p>
      </dsp:txBody>
      <dsp:txXfrm>
        <a:off x="463384" y="4838613"/>
        <a:ext cx="10020477" cy="832377"/>
      </dsp:txXfrm>
    </dsp:sp>
    <dsp:sp modelId="{0594C0E1-285A-44CA-99F0-FB430690513E}">
      <dsp:nvSpPr>
        <dsp:cNvPr id="0" name=""/>
        <dsp:cNvSpPr/>
      </dsp:nvSpPr>
      <dsp:spPr>
        <a:xfrm>
          <a:off x="2415014" y="5870537"/>
          <a:ext cx="357090" cy="35709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581989-8FCC-4F22-829D-9FFBC2139BB2}">
      <dsp:nvSpPr>
        <dsp:cNvPr id="0" name=""/>
        <dsp:cNvSpPr/>
      </dsp:nvSpPr>
      <dsp:spPr>
        <a:xfrm>
          <a:off x="482422" y="5832922"/>
          <a:ext cx="10020477" cy="832377"/>
        </a:xfrm>
        <a:prstGeom prst="rect">
          <a:avLst/>
        </a:prstGeom>
        <a:solidFill>
          <a:srgbClr val="7030A0"/>
        </a:solid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a:solidFill>
                <a:schemeClr val="bg1"/>
              </a:solidFill>
            </a:rPr>
            <a:t>Năm 1397, Hồ Quý Ly định lại cải cách thi cử, quy định nội dung và hình thức cho mỗi kỳ thi</a:t>
          </a:r>
        </a:p>
      </dsp:txBody>
      <dsp:txXfrm>
        <a:off x="482422" y="5832922"/>
        <a:ext cx="10020477" cy="83237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3D33E4-6560-48BA-A141-B2E8E6C37F7D}">
      <dsp:nvSpPr>
        <dsp:cNvPr id="0" name=""/>
        <dsp:cNvSpPr/>
      </dsp:nvSpPr>
      <dsp:spPr>
        <a:xfrm>
          <a:off x="0" y="8861"/>
          <a:ext cx="11991975" cy="1901539"/>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i="1" kern="1200" dirty="0" err="1">
              <a:solidFill>
                <a:srgbClr val="FFFF00"/>
              </a:solidFill>
              <a:latin typeface="+mn-lt"/>
            </a:rPr>
            <a:t>Tổ</a:t>
          </a:r>
          <a:r>
            <a:rPr lang="en-US" sz="2800" b="1" i="1" kern="1200" dirty="0">
              <a:solidFill>
                <a:srgbClr val="FFFF00"/>
              </a:solidFill>
              <a:latin typeface="+mn-lt"/>
            </a:rPr>
            <a:t> </a:t>
          </a:r>
          <a:r>
            <a:rPr lang="en-US" sz="2800" b="1" i="1" kern="1200" dirty="0" err="1">
              <a:solidFill>
                <a:srgbClr val="FFFF00"/>
              </a:solidFill>
              <a:latin typeface="+mn-lt"/>
            </a:rPr>
            <a:t>chức</a:t>
          </a:r>
          <a:r>
            <a:rPr lang="en-US" sz="2800" b="1" i="1" kern="1200" dirty="0">
              <a:solidFill>
                <a:srgbClr val="FFFF00"/>
              </a:solidFill>
              <a:latin typeface="+mn-lt"/>
            </a:rPr>
            <a:t> </a:t>
          </a:r>
          <a:r>
            <a:rPr lang="en-US" sz="2800" b="1" i="1" kern="1200" dirty="0" err="1">
              <a:solidFill>
                <a:srgbClr val="FFFF00"/>
              </a:solidFill>
              <a:latin typeface="+mn-lt"/>
            </a:rPr>
            <a:t>chính</a:t>
          </a:r>
          <a:r>
            <a:rPr lang="en-US" sz="2800" b="1" i="1" kern="1200" dirty="0">
              <a:solidFill>
                <a:srgbClr val="FFFF00"/>
              </a:solidFill>
              <a:latin typeface="+mn-lt"/>
            </a:rPr>
            <a:t> </a:t>
          </a:r>
          <a:r>
            <a:rPr lang="en-US" sz="2800" b="1" i="1" kern="1200" dirty="0" err="1">
              <a:solidFill>
                <a:srgbClr val="FFFF00"/>
              </a:solidFill>
              <a:latin typeface="+mn-lt"/>
            </a:rPr>
            <a:t>quyền</a:t>
          </a:r>
          <a:r>
            <a:rPr lang="en-US" sz="2800" b="1" i="1" kern="1200" dirty="0">
              <a:solidFill>
                <a:srgbClr val="FFFF00"/>
              </a:solidFill>
              <a:latin typeface="+mn-lt"/>
            </a:rPr>
            <a:t> </a:t>
          </a:r>
          <a:r>
            <a:rPr lang="en-US" sz="2800" b="1" i="1" kern="1200" dirty="0" err="1">
              <a:solidFill>
                <a:srgbClr val="FFFF00"/>
              </a:solidFill>
              <a:latin typeface="+mn-lt"/>
            </a:rPr>
            <a:t>đô</a:t>
          </a:r>
          <a:r>
            <a:rPr lang="en-US" sz="2800" b="1" i="1" kern="1200" dirty="0">
              <a:solidFill>
                <a:srgbClr val="FFFF00"/>
              </a:solidFill>
              <a:latin typeface="+mn-lt"/>
            </a:rPr>
            <a:t> </a:t>
          </a:r>
          <a:r>
            <a:rPr lang="en-US" sz="2800" b="1" i="1" kern="1200" dirty="0" err="1">
              <a:solidFill>
                <a:srgbClr val="FFFF00"/>
              </a:solidFill>
              <a:latin typeface="+mn-lt"/>
            </a:rPr>
            <a:t>hộ</a:t>
          </a:r>
          <a:endParaRPr lang="en-US" sz="2800" kern="1200" dirty="0">
            <a:solidFill>
              <a:srgbClr val="FFFF00"/>
            </a:solidFill>
          </a:endParaRPr>
        </a:p>
        <a:p>
          <a:pPr marL="228600" lvl="1" indent="-228600" algn="l" defTabSz="1066800">
            <a:lnSpc>
              <a:spcPct val="90000"/>
            </a:lnSpc>
            <a:spcBef>
              <a:spcPct val="0"/>
            </a:spcBef>
            <a:spcAft>
              <a:spcPct val="15000"/>
            </a:spcAft>
            <a:buChar char="•"/>
          </a:pPr>
          <a:r>
            <a:rPr lang="en-US" sz="2400" kern="1200" dirty="0" err="1">
              <a:latin typeface="+mn-lt"/>
            </a:rPr>
            <a:t>Xóa</a:t>
          </a:r>
          <a:r>
            <a:rPr lang="en-US" sz="2400" kern="1200" dirty="0">
              <a:latin typeface="+mn-lt"/>
            </a:rPr>
            <a:t> </a:t>
          </a:r>
          <a:r>
            <a:rPr lang="en-US" sz="2400" kern="1200" dirty="0" err="1">
              <a:latin typeface="+mn-lt"/>
            </a:rPr>
            <a:t>bỏ</a:t>
          </a:r>
          <a:r>
            <a:rPr lang="en-US" sz="2400" kern="1200" dirty="0">
              <a:latin typeface="+mn-lt"/>
            </a:rPr>
            <a:t> </a:t>
          </a:r>
          <a:r>
            <a:rPr lang="en-US" sz="2400" kern="1200" dirty="0" err="1">
              <a:latin typeface="+mn-lt"/>
            </a:rPr>
            <a:t>tên</a:t>
          </a:r>
          <a:r>
            <a:rPr lang="en-US" sz="2400" kern="1200" dirty="0">
              <a:latin typeface="+mn-lt"/>
            </a:rPr>
            <a:t> </a:t>
          </a:r>
          <a:r>
            <a:rPr lang="en-US" sz="2400" kern="1200" dirty="0" err="1">
              <a:latin typeface="+mn-lt"/>
            </a:rPr>
            <a:t>nước</a:t>
          </a:r>
          <a:r>
            <a:rPr lang="en-US" sz="2400" kern="1200" dirty="0">
              <a:latin typeface="+mn-lt"/>
            </a:rPr>
            <a:t> </a:t>
          </a:r>
          <a:r>
            <a:rPr lang="en-US" sz="2400" kern="1200" dirty="0" err="1">
              <a:latin typeface="+mn-lt"/>
            </a:rPr>
            <a:t>Đại</a:t>
          </a:r>
          <a:r>
            <a:rPr lang="en-US" sz="2400" kern="1200" dirty="0">
              <a:latin typeface="+mn-lt"/>
            </a:rPr>
            <a:t> </a:t>
          </a:r>
          <a:r>
            <a:rPr lang="en-US" sz="2400" kern="1200" dirty="0" err="1">
              <a:latin typeface="+mn-lt"/>
            </a:rPr>
            <a:t>Việt</a:t>
          </a:r>
          <a:r>
            <a:rPr lang="en-US" sz="2400" kern="1200" dirty="0">
              <a:latin typeface="+mn-lt"/>
            </a:rPr>
            <a:t>, </a:t>
          </a:r>
          <a:r>
            <a:rPr lang="en-US" sz="2400" kern="1200" dirty="0" err="1">
              <a:latin typeface="+mn-lt"/>
            </a:rPr>
            <a:t>đặt</a:t>
          </a:r>
          <a:r>
            <a:rPr lang="en-US" sz="2400" kern="1200" dirty="0">
              <a:latin typeface="+mn-lt"/>
            </a:rPr>
            <a:t> </a:t>
          </a:r>
          <a:r>
            <a:rPr lang="en-US" sz="2400" kern="1200" dirty="0" err="1">
              <a:latin typeface="+mn-lt"/>
            </a:rPr>
            <a:t>làm</a:t>
          </a:r>
          <a:r>
            <a:rPr lang="en-US" sz="2400" kern="1200" dirty="0">
              <a:latin typeface="+mn-lt"/>
            </a:rPr>
            <a:t> </a:t>
          </a:r>
          <a:r>
            <a:rPr lang="en-US" sz="2400" kern="1200" dirty="0" err="1">
              <a:latin typeface="+mn-lt"/>
            </a:rPr>
            <a:t>quận</a:t>
          </a:r>
          <a:r>
            <a:rPr lang="en-US" sz="2400" kern="1200" dirty="0">
              <a:latin typeface="+mn-lt"/>
            </a:rPr>
            <a:t> Giao </a:t>
          </a:r>
          <a:r>
            <a:rPr lang="en-US" sz="2400" kern="1200" dirty="0" err="1">
              <a:latin typeface="+mn-lt"/>
            </a:rPr>
            <a:t>Chỉ</a:t>
          </a:r>
          <a:r>
            <a:rPr lang="en-US" sz="2400" kern="1200" dirty="0">
              <a:latin typeface="+mn-lt"/>
            </a:rPr>
            <a:t> </a:t>
          </a:r>
          <a:endParaRPr lang="en-US" sz="2400" kern="1200" dirty="0"/>
        </a:p>
        <a:p>
          <a:pPr marL="228600" lvl="1" indent="-228600" algn="l" defTabSz="1066800">
            <a:lnSpc>
              <a:spcPct val="90000"/>
            </a:lnSpc>
            <a:spcBef>
              <a:spcPct val="0"/>
            </a:spcBef>
            <a:spcAft>
              <a:spcPct val="15000"/>
            </a:spcAft>
            <a:buChar char="•"/>
          </a:pPr>
          <a:r>
            <a:rPr lang="en-US" sz="2400" kern="1200">
              <a:latin typeface="+mn-lt"/>
            </a:rPr>
            <a:t>Nhà Minh đã duy trì một lực lượng trấn áp đông đảo </a:t>
          </a:r>
          <a:endParaRPr lang="en-US" sz="2400" kern="1200" dirty="0">
            <a:latin typeface="+mn-lt"/>
          </a:endParaRPr>
        </a:p>
        <a:p>
          <a:pPr marL="228600" lvl="1" indent="-228600" algn="l" defTabSz="1066800">
            <a:lnSpc>
              <a:spcPct val="90000"/>
            </a:lnSpc>
            <a:spcBef>
              <a:spcPct val="0"/>
            </a:spcBef>
            <a:spcAft>
              <a:spcPct val="15000"/>
            </a:spcAft>
            <a:buChar char="•"/>
          </a:pPr>
          <a:r>
            <a:rPr lang="en-US" sz="2400" kern="1200">
              <a:latin typeface="+mn-lt"/>
            </a:rPr>
            <a:t>Chính quyền đô hộ đã thi hành một chính sách đàn áp, khủng bố tàn bạo </a:t>
          </a:r>
          <a:endParaRPr lang="en-US" sz="2400" kern="1200" dirty="0">
            <a:latin typeface="+mn-lt"/>
          </a:endParaRPr>
        </a:p>
      </dsp:txBody>
      <dsp:txXfrm>
        <a:off x="2588548" y="8861"/>
        <a:ext cx="9403426" cy="1901539"/>
      </dsp:txXfrm>
    </dsp:sp>
    <dsp:sp modelId="{C7B7744C-80B6-4870-9C7B-79181DEC473A}">
      <dsp:nvSpPr>
        <dsp:cNvPr id="0" name=""/>
        <dsp:cNvSpPr/>
      </dsp:nvSpPr>
      <dsp:spPr>
        <a:xfrm>
          <a:off x="190153" y="190153"/>
          <a:ext cx="2398395" cy="1521231"/>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l="-2000" r="-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C721CB-DAE2-4AB4-AA7A-723C1DA1708A}">
      <dsp:nvSpPr>
        <dsp:cNvPr id="0" name=""/>
        <dsp:cNvSpPr/>
      </dsp:nvSpPr>
      <dsp:spPr>
        <a:xfrm>
          <a:off x="0" y="2091693"/>
          <a:ext cx="11991975" cy="1901539"/>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i="1" kern="1200" dirty="0" err="1">
              <a:solidFill>
                <a:srgbClr val="FFFF00"/>
              </a:solidFill>
              <a:latin typeface="+mn-lt"/>
            </a:rPr>
            <a:t>Bóc</a:t>
          </a:r>
          <a:r>
            <a:rPr lang="en-US" sz="2800" b="1" i="1" kern="1200" dirty="0">
              <a:solidFill>
                <a:srgbClr val="FFFF00"/>
              </a:solidFill>
              <a:latin typeface="+mn-lt"/>
            </a:rPr>
            <a:t> </a:t>
          </a:r>
          <a:r>
            <a:rPr lang="en-US" sz="2800" b="1" i="1" kern="1200" dirty="0" err="1">
              <a:solidFill>
                <a:srgbClr val="FFFF00"/>
              </a:solidFill>
              <a:latin typeface="+mn-lt"/>
            </a:rPr>
            <a:t>lột</a:t>
          </a:r>
          <a:r>
            <a:rPr lang="en-US" sz="2800" b="1" i="1" kern="1200" dirty="0">
              <a:solidFill>
                <a:srgbClr val="FFFF00"/>
              </a:solidFill>
              <a:latin typeface="+mn-lt"/>
            </a:rPr>
            <a:t> </a:t>
          </a:r>
          <a:r>
            <a:rPr lang="en-US" sz="2800" b="1" i="1" kern="1200" dirty="0" err="1">
              <a:solidFill>
                <a:srgbClr val="FFFF00"/>
              </a:solidFill>
              <a:latin typeface="+mn-lt"/>
            </a:rPr>
            <a:t>về</a:t>
          </a:r>
          <a:r>
            <a:rPr lang="en-US" sz="2800" b="1" i="1" kern="1200" dirty="0">
              <a:solidFill>
                <a:srgbClr val="FFFF00"/>
              </a:solidFill>
              <a:latin typeface="+mn-lt"/>
            </a:rPr>
            <a:t> </a:t>
          </a:r>
          <a:r>
            <a:rPr lang="en-US" sz="2800" b="1" i="1" kern="1200" dirty="0" err="1">
              <a:solidFill>
                <a:srgbClr val="FFFF00"/>
              </a:solidFill>
              <a:latin typeface="+mn-lt"/>
            </a:rPr>
            <a:t>kinh</a:t>
          </a:r>
          <a:r>
            <a:rPr lang="en-US" sz="2800" b="1" i="1" kern="1200" dirty="0">
              <a:solidFill>
                <a:srgbClr val="FFFF00"/>
              </a:solidFill>
              <a:latin typeface="+mn-lt"/>
            </a:rPr>
            <a:t> </a:t>
          </a:r>
          <a:r>
            <a:rPr lang="en-US" sz="2800" b="1" i="1" kern="1200" dirty="0" err="1">
              <a:solidFill>
                <a:srgbClr val="FFFF00"/>
              </a:solidFill>
              <a:latin typeface="+mn-lt"/>
            </a:rPr>
            <a:t>tế</a:t>
          </a:r>
          <a:r>
            <a:rPr lang="en-US" sz="2800" b="1" i="1" kern="1200" dirty="0">
              <a:solidFill>
                <a:srgbClr val="FFFF00"/>
              </a:solidFill>
              <a:latin typeface="+mn-lt"/>
            </a:rPr>
            <a:t> </a:t>
          </a:r>
          <a:endParaRPr lang="en-US" sz="2800" kern="1200" dirty="0">
            <a:solidFill>
              <a:srgbClr val="FFFF00"/>
            </a:solidFill>
          </a:endParaRPr>
        </a:p>
        <a:p>
          <a:pPr marL="228600" lvl="1" indent="-228600" algn="l" defTabSz="1066800">
            <a:lnSpc>
              <a:spcPct val="90000"/>
            </a:lnSpc>
            <a:spcBef>
              <a:spcPct val="0"/>
            </a:spcBef>
            <a:spcAft>
              <a:spcPct val="15000"/>
            </a:spcAft>
            <a:buChar char="•"/>
          </a:pPr>
          <a:r>
            <a:rPr lang="en-US" sz="2400" kern="1200" dirty="0" err="1">
              <a:latin typeface="+mn-lt"/>
            </a:rPr>
            <a:t>Quân</a:t>
          </a:r>
          <a:r>
            <a:rPr lang="en-US" sz="2400" kern="1200" dirty="0">
              <a:latin typeface="+mn-lt"/>
            </a:rPr>
            <a:t> Minh </a:t>
          </a:r>
          <a:r>
            <a:rPr lang="en-US" sz="2400" kern="1200" dirty="0" err="1">
              <a:latin typeface="+mn-lt"/>
            </a:rPr>
            <a:t>đã</a:t>
          </a:r>
          <a:r>
            <a:rPr lang="en-US" sz="2400" kern="1200" dirty="0">
              <a:latin typeface="+mn-lt"/>
            </a:rPr>
            <a:t> </a:t>
          </a:r>
          <a:r>
            <a:rPr lang="en-US" sz="2400" kern="1200" dirty="0" err="1">
              <a:latin typeface="+mn-lt"/>
            </a:rPr>
            <a:t>tiến</a:t>
          </a:r>
          <a:r>
            <a:rPr lang="en-US" sz="2400" kern="1200" dirty="0">
              <a:latin typeface="+mn-lt"/>
            </a:rPr>
            <a:t> </a:t>
          </a:r>
          <a:r>
            <a:rPr lang="en-US" sz="2400" kern="1200" dirty="0" err="1">
              <a:latin typeface="+mn-lt"/>
            </a:rPr>
            <a:t>hành</a:t>
          </a:r>
          <a:r>
            <a:rPr lang="en-US" sz="2400" kern="1200" dirty="0">
              <a:latin typeface="+mn-lt"/>
            </a:rPr>
            <a:t> </a:t>
          </a:r>
          <a:r>
            <a:rPr lang="en-US" sz="2400" kern="1200" dirty="0" err="1">
              <a:latin typeface="+mn-lt"/>
            </a:rPr>
            <a:t>cướp</a:t>
          </a:r>
          <a:r>
            <a:rPr lang="en-US" sz="2400" kern="1200" dirty="0">
              <a:latin typeface="+mn-lt"/>
            </a:rPr>
            <a:t> </a:t>
          </a:r>
          <a:r>
            <a:rPr lang="en-US" sz="2400" kern="1200" dirty="0" err="1">
              <a:latin typeface="+mn-lt"/>
            </a:rPr>
            <a:t>bóc</a:t>
          </a:r>
          <a:r>
            <a:rPr lang="en-US" sz="2400" kern="1200" dirty="0">
              <a:latin typeface="+mn-lt"/>
            </a:rPr>
            <a:t> </a:t>
          </a:r>
          <a:r>
            <a:rPr lang="en-US" sz="2400" kern="1200" dirty="0" err="1">
              <a:latin typeface="+mn-lt"/>
            </a:rPr>
            <a:t>của</a:t>
          </a:r>
          <a:r>
            <a:rPr lang="en-US" sz="2400" kern="1200" dirty="0">
              <a:latin typeface="+mn-lt"/>
            </a:rPr>
            <a:t> </a:t>
          </a:r>
          <a:r>
            <a:rPr lang="en-US" sz="2400" kern="1200" dirty="0" err="1">
              <a:latin typeface="+mn-lt"/>
            </a:rPr>
            <a:t>cải</a:t>
          </a:r>
          <a:r>
            <a:rPr lang="en-US" sz="2400" kern="1200" dirty="0">
              <a:latin typeface="+mn-lt"/>
            </a:rPr>
            <a:t>, </a:t>
          </a:r>
          <a:r>
            <a:rPr lang="en-US" sz="2400" kern="1200" dirty="0" err="1">
              <a:latin typeface="+mn-lt"/>
            </a:rPr>
            <a:t>tài</a:t>
          </a:r>
          <a:r>
            <a:rPr lang="en-US" sz="2400" kern="1200" dirty="0">
              <a:latin typeface="+mn-lt"/>
            </a:rPr>
            <a:t> </a:t>
          </a:r>
          <a:r>
            <a:rPr lang="en-US" sz="2400" kern="1200" dirty="0" err="1">
              <a:latin typeface="+mn-lt"/>
            </a:rPr>
            <a:t>sản</a:t>
          </a:r>
          <a:r>
            <a:rPr lang="en-US" sz="2400" kern="1200" dirty="0">
              <a:latin typeface="+mn-lt"/>
            </a:rPr>
            <a:t>, </a:t>
          </a:r>
          <a:r>
            <a:rPr lang="en-US" sz="2400" kern="1200" dirty="0" err="1">
              <a:latin typeface="+mn-lt"/>
            </a:rPr>
            <a:t>bắt</a:t>
          </a:r>
          <a:r>
            <a:rPr lang="en-US" sz="2400" kern="1200" dirty="0">
              <a:latin typeface="+mn-lt"/>
            </a:rPr>
            <a:t> </a:t>
          </a:r>
          <a:r>
            <a:rPr lang="en-US" sz="2400" kern="1200" dirty="0" err="1">
              <a:latin typeface="+mn-lt"/>
            </a:rPr>
            <a:t>phụ</a:t>
          </a:r>
          <a:r>
            <a:rPr lang="en-US" sz="2400" kern="1200" dirty="0">
              <a:latin typeface="+mn-lt"/>
            </a:rPr>
            <a:t> </a:t>
          </a:r>
          <a:r>
            <a:rPr lang="en-US" sz="2400" kern="1200" dirty="0" err="1">
              <a:latin typeface="+mn-lt"/>
            </a:rPr>
            <a:t>nữ</a:t>
          </a:r>
          <a:r>
            <a:rPr lang="en-US" sz="2400" kern="1200" dirty="0">
              <a:latin typeface="+mn-lt"/>
            </a:rPr>
            <a:t>, </a:t>
          </a:r>
          <a:r>
            <a:rPr lang="en-US" sz="2400" kern="1200" dirty="0" err="1">
              <a:latin typeface="+mn-lt"/>
            </a:rPr>
            <a:t>trẻ</a:t>
          </a:r>
          <a:r>
            <a:rPr lang="en-US" sz="2400" kern="1200" dirty="0">
              <a:latin typeface="+mn-lt"/>
            </a:rPr>
            <a:t> </a:t>
          </a:r>
          <a:r>
            <a:rPr lang="en-US" sz="2400" kern="1200" dirty="0" err="1">
              <a:latin typeface="+mn-lt"/>
            </a:rPr>
            <a:t>em</a:t>
          </a:r>
          <a:endParaRPr lang="en-US" sz="2400" kern="1200" dirty="0"/>
        </a:p>
        <a:p>
          <a:pPr marL="228600" lvl="1" indent="-228600" algn="l" defTabSz="1066800">
            <a:lnSpc>
              <a:spcPct val="90000"/>
            </a:lnSpc>
            <a:spcBef>
              <a:spcPct val="0"/>
            </a:spcBef>
            <a:spcAft>
              <a:spcPct val="15000"/>
            </a:spcAft>
            <a:buChar char="•"/>
          </a:pPr>
          <a:r>
            <a:rPr lang="en-US" sz="2400" kern="1200">
              <a:latin typeface="+mn-lt"/>
            </a:rPr>
            <a:t>Nhà Minh cũng đã áp dụng một chính sách thuế má nặng nề</a:t>
          </a:r>
          <a:endParaRPr lang="en-US" sz="2400" kern="1200" dirty="0">
            <a:latin typeface="+mn-lt"/>
          </a:endParaRPr>
        </a:p>
      </dsp:txBody>
      <dsp:txXfrm>
        <a:off x="2588548" y="2091693"/>
        <a:ext cx="9403426" cy="1901539"/>
      </dsp:txXfrm>
    </dsp:sp>
    <dsp:sp modelId="{C83C9154-2592-404D-87EA-C30C2E11F601}">
      <dsp:nvSpPr>
        <dsp:cNvPr id="0" name=""/>
        <dsp:cNvSpPr/>
      </dsp:nvSpPr>
      <dsp:spPr>
        <a:xfrm>
          <a:off x="190153" y="2281847"/>
          <a:ext cx="2398395" cy="1521231"/>
        </a:xfrm>
        <a:prstGeom prst="roundRect">
          <a:avLst>
            <a:gd name="adj" fmla="val 10000"/>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B850BFC-FDF6-400F-BC01-9D41F53B7FBF}">
      <dsp:nvSpPr>
        <dsp:cNvPr id="0" name=""/>
        <dsp:cNvSpPr/>
      </dsp:nvSpPr>
      <dsp:spPr>
        <a:xfrm>
          <a:off x="0" y="4183387"/>
          <a:ext cx="11991975" cy="2346728"/>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i="1" kern="1200" dirty="0" err="1">
              <a:solidFill>
                <a:srgbClr val="FFFF00"/>
              </a:solidFill>
              <a:latin typeface="+mn-lt"/>
            </a:rPr>
            <a:t>Âm</a:t>
          </a:r>
          <a:r>
            <a:rPr lang="en-US" sz="2800" b="1" i="1" kern="1200" dirty="0">
              <a:solidFill>
                <a:srgbClr val="FFFF00"/>
              </a:solidFill>
              <a:latin typeface="+mn-lt"/>
            </a:rPr>
            <a:t> </a:t>
          </a:r>
          <a:r>
            <a:rPr lang="en-US" sz="2800" b="1" i="1" kern="1200" dirty="0" err="1">
              <a:solidFill>
                <a:srgbClr val="FFFF00"/>
              </a:solidFill>
              <a:latin typeface="+mn-lt"/>
            </a:rPr>
            <a:t>mưu</a:t>
          </a:r>
          <a:r>
            <a:rPr lang="en-US" sz="2800" b="1" i="1" kern="1200" dirty="0">
              <a:solidFill>
                <a:srgbClr val="FFFF00"/>
              </a:solidFill>
              <a:latin typeface="+mn-lt"/>
            </a:rPr>
            <a:t> </a:t>
          </a:r>
          <a:r>
            <a:rPr lang="en-US" sz="2800" b="1" i="1" kern="1200" dirty="0" err="1">
              <a:solidFill>
                <a:srgbClr val="FFFF00"/>
              </a:solidFill>
              <a:latin typeface="+mn-lt"/>
            </a:rPr>
            <a:t>đồng</a:t>
          </a:r>
          <a:r>
            <a:rPr lang="en-US" sz="2800" b="1" i="1" kern="1200" dirty="0">
              <a:solidFill>
                <a:srgbClr val="FFFF00"/>
              </a:solidFill>
              <a:latin typeface="+mn-lt"/>
            </a:rPr>
            <a:t> </a:t>
          </a:r>
          <a:r>
            <a:rPr lang="en-US" sz="2800" b="1" i="1" kern="1200" dirty="0" err="1">
              <a:solidFill>
                <a:srgbClr val="FFFF00"/>
              </a:solidFill>
              <a:latin typeface="+mn-lt"/>
            </a:rPr>
            <a:t>hóa</a:t>
          </a:r>
          <a:endParaRPr lang="en-US" sz="2800" kern="1200" dirty="0">
            <a:solidFill>
              <a:srgbClr val="FFFF00"/>
            </a:solidFill>
          </a:endParaRPr>
        </a:p>
        <a:p>
          <a:pPr marL="228600" lvl="1" indent="-228600" algn="l" defTabSz="1066800">
            <a:lnSpc>
              <a:spcPct val="90000"/>
            </a:lnSpc>
            <a:spcBef>
              <a:spcPct val="0"/>
            </a:spcBef>
            <a:spcAft>
              <a:spcPct val="15000"/>
            </a:spcAft>
            <a:buChar char="•"/>
          </a:pPr>
          <a:r>
            <a:rPr lang="en-US" sz="2400" kern="1200" dirty="0" err="1">
              <a:latin typeface="+mn-lt"/>
            </a:rPr>
            <a:t>Nhà</a:t>
          </a:r>
          <a:r>
            <a:rPr lang="en-US" sz="2400" kern="1200" dirty="0">
              <a:latin typeface="+mn-lt"/>
            </a:rPr>
            <a:t> Minh </a:t>
          </a:r>
          <a:r>
            <a:rPr lang="en-US" sz="2400" kern="1200" dirty="0" err="1">
              <a:latin typeface="+mn-lt"/>
            </a:rPr>
            <a:t>đã</a:t>
          </a:r>
          <a:r>
            <a:rPr lang="en-US" sz="2400" kern="1200" dirty="0">
              <a:latin typeface="+mn-lt"/>
            </a:rPr>
            <a:t> </a:t>
          </a:r>
          <a:r>
            <a:rPr lang="en-US" sz="2400" kern="1200" dirty="0" err="1">
              <a:latin typeface="+mn-lt"/>
            </a:rPr>
            <a:t>cho</a:t>
          </a:r>
          <a:r>
            <a:rPr lang="en-US" sz="2400" kern="1200" dirty="0">
              <a:latin typeface="+mn-lt"/>
            </a:rPr>
            <a:t> </a:t>
          </a:r>
          <a:r>
            <a:rPr lang="en-US" sz="2400" kern="1200" dirty="0" err="1">
              <a:latin typeface="+mn-lt"/>
            </a:rPr>
            <a:t>thiêu</a:t>
          </a:r>
          <a:r>
            <a:rPr lang="en-US" sz="2400" kern="1200" dirty="0">
              <a:latin typeface="+mn-lt"/>
            </a:rPr>
            <a:t> </a:t>
          </a:r>
          <a:r>
            <a:rPr lang="en-US" sz="2400" kern="1200" dirty="0" err="1">
              <a:latin typeface="+mn-lt"/>
            </a:rPr>
            <a:t>hủy</a:t>
          </a:r>
          <a:r>
            <a:rPr lang="en-US" sz="2400" kern="1200" dirty="0">
              <a:latin typeface="+mn-lt"/>
            </a:rPr>
            <a:t>, </a:t>
          </a:r>
          <a:r>
            <a:rPr lang="en-US" sz="2400" kern="1200" dirty="0" err="1">
              <a:latin typeface="+mn-lt"/>
            </a:rPr>
            <a:t>cướp</a:t>
          </a:r>
          <a:r>
            <a:rPr lang="en-US" sz="2400" kern="1200" dirty="0">
              <a:latin typeface="+mn-lt"/>
            </a:rPr>
            <a:t> </a:t>
          </a:r>
          <a:r>
            <a:rPr lang="en-US" sz="2400" kern="1200" dirty="0" err="1">
              <a:latin typeface="+mn-lt"/>
            </a:rPr>
            <a:t>bóc</a:t>
          </a:r>
          <a:r>
            <a:rPr lang="en-US" sz="2400" kern="1200" dirty="0">
              <a:latin typeface="+mn-lt"/>
            </a:rPr>
            <a:t> </a:t>
          </a:r>
          <a:r>
            <a:rPr lang="en-US" sz="2400" kern="1200" dirty="0" err="1">
              <a:latin typeface="+mn-lt"/>
            </a:rPr>
            <a:t>sách</a:t>
          </a:r>
          <a:r>
            <a:rPr lang="en-US" sz="2400" kern="1200" dirty="0">
              <a:latin typeface="+mn-lt"/>
            </a:rPr>
            <a:t> </a:t>
          </a:r>
          <a:r>
            <a:rPr lang="en-US" sz="2400" kern="1200" dirty="0" err="1">
              <a:latin typeface="+mn-lt"/>
            </a:rPr>
            <a:t>vở</a:t>
          </a:r>
          <a:r>
            <a:rPr lang="en-US" sz="2400" kern="1200" dirty="0">
              <a:latin typeface="+mn-lt"/>
            </a:rPr>
            <a:t> </a:t>
          </a:r>
          <a:r>
            <a:rPr lang="en-US" sz="2400" kern="1200" dirty="0" err="1">
              <a:latin typeface="+mn-lt"/>
            </a:rPr>
            <a:t>mang</a:t>
          </a:r>
          <a:r>
            <a:rPr lang="en-US" sz="2400" kern="1200" dirty="0">
              <a:latin typeface="+mn-lt"/>
            </a:rPr>
            <a:t> </a:t>
          </a:r>
          <a:r>
            <a:rPr lang="en-US" sz="2400" kern="1200" dirty="0" err="1">
              <a:latin typeface="+mn-lt"/>
            </a:rPr>
            <a:t>về</a:t>
          </a:r>
          <a:r>
            <a:rPr lang="en-US" sz="2400" kern="1200" dirty="0">
              <a:latin typeface="+mn-lt"/>
            </a:rPr>
            <a:t> </a:t>
          </a:r>
          <a:r>
            <a:rPr lang="en-US" sz="2400" kern="1200" dirty="0" err="1">
              <a:latin typeface="+mn-lt"/>
            </a:rPr>
            <a:t>Trung</a:t>
          </a:r>
          <a:r>
            <a:rPr lang="en-US" sz="2400" kern="1200" dirty="0">
              <a:latin typeface="+mn-lt"/>
            </a:rPr>
            <a:t> </a:t>
          </a:r>
          <a:r>
            <a:rPr lang="en-US" sz="2400" kern="1200" dirty="0" err="1">
              <a:latin typeface="+mn-lt"/>
            </a:rPr>
            <a:t>Quốc</a:t>
          </a:r>
          <a:endParaRPr lang="en-US" sz="2400" kern="1200" dirty="0"/>
        </a:p>
        <a:p>
          <a:pPr marL="228600" lvl="1" indent="-228600" algn="l" defTabSz="1066800">
            <a:lnSpc>
              <a:spcPct val="90000"/>
            </a:lnSpc>
            <a:spcBef>
              <a:spcPct val="0"/>
            </a:spcBef>
            <a:spcAft>
              <a:spcPct val="15000"/>
            </a:spcAft>
            <a:buChar char="•"/>
          </a:pPr>
          <a:r>
            <a:rPr lang="en-US" sz="2400" kern="1200">
              <a:latin typeface="+mn-lt"/>
            </a:rPr>
            <a:t>Bắt nhân dân ta phải từ bỏ những phong tục tập quán cổ truyền vốn có</a:t>
          </a:r>
          <a:endParaRPr lang="en-US" sz="2400" kern="1200" dirty="0">
            <a:latin typeface="+mn-lt"/>
          </a:endParaRPr>
        </a:p>
        <a:p>
          <a:pPr marL="228600" lvl="1" indent="-228600" algn="l" defTabSz="1066800">
            <a:lnSpc>
              <a:spcPct val="90000"/>
            </a:lnSpc>
            <a:spcBef>
              <a:spcPct val="0"/>
            </a:spcBef>
            <a:spcAft>
              <a:spcPct val="15000"/>
            </a:spcAft>
            <a:buChar char="•"/>
          </a:pPr>
          <a:r>
            <a:rPr lang="en-US" sz="2400" kern="1200">
              <a:latin typeface="+mn-lt"/>
            </a:rPr>
            <a:t>Chúng cấm dân chúng không được nhuộm rang</a:t>
          </a:r>
          <a:endParaRPr lang="en-US" sz="2400" kern="1200" dirty="0">
            <a:latin typeface="+mn-lt"/>
          </a:endParaRPr>
        </a:p>
        <a:p>
          <a:pPr marL="228600" lvl="1" indent="-228600" algn="l" defTabSz="1066800">
            <a:lnSpc>
              <a:spcPct val="90000"/>
            </a:lnSpc>
            <a:spcBef>
              <a:spcPct val="0"/>
            </a:spcBef>
            <a:spcAft>
              <a:spcPct val="15000"/>
            </a:spcAft>
            <a:buChar char="•"/>
          </a:pPr>
          <a:r>
            <a:rPr lang="en-US" sz="2400" kern="1200" dirty="0" err="1">
              <a:latin typeface="+mn-lt"/>
            </a:rPr>
            <a:t>Mở</a:t>
          </a:r>
          <a:r>
            <a:rPr lang="en-US" sz="2400" kern="1200" dirty="0">
              <a:latin typeface="+mn-lt"/>
            </a:rPr>
            <a:t> </a:t>
          </a:r>
          <a:r>
            <a:rPr lang="en-US" sz="2400" kern="1200" dirty="0" err="1">
              <a:latin typeface="+mn-lt"/>
            </a:rPr>
            <a:t>nhiều</a:t>
          </a:r>
          <a:r>
            <a:rPr lang="en-US" sz="2400" kern="1200" dirty="0">
              <a:latin typeface="+mn-lt"/>
            </a:rPr>
            <a:t> </a:t>
          </a:r>
          <a:r>
            <a:rPr lang="en-US" sz="2400" kern="1200" dirty="0" err="1">
              <a:latin typeface="+mn-lt"/>
            </a:rPr>
            <a:t>trường</a:t>
          </a:r>
          <a:r>
            <a:rPr lang="en-US" sz="2400" kern="1200" dirty="0">
              <a:latin typeface="+mn-lt"/>
            </a:rPr>
            <a:t> </a:t>
          </a:r>
          <a:r>
            <a:rPr lang="en-US" sz="2400" kern="1200" dirty="0" err="1">
              <a:latin typeface="+mn-lt"/>
            </a:rPr>
            <a:t>học</a:t>
          </a:r>
          <a:r>
            <a:rPr lang="en-US" sz="2400" kern="1200" dirty="0">
              <a:latin typeface="+mn-lt"/>
            </a:rPr>
            <a:t> </a:t>
          </a:r>
          <a:r>
            <a:rPr lang="en-US" sz="2400" kern="1200" dirty="0" err="1">
              <a:latin typeface="+mn-lt"/>
            </a:rPr>
            <a:t>dạy</a:t>
          </a:r>
          <a:r>
            <a:rPr lang="en-US" sz="2400" kern="1200" dirty="0">
              <a:latin typeface="+mn-lt"/>
            </a:rPr>
            <a:t> </a:t>
          </a:r>
          <a:r>
            <a:rPr lang="en-US" sz="2400" kern="1200" dirty="0" err="1">
              <a:latin typeface="+mn-lt"/>
            </a:rPr>
            <a:t>chữ</a:t>
          </a:r>
          <a:r>
            <a:rPr lang="en-US" sz="2400" kern="1200" dirty="0">
              <a:latin typeface="+mn-lt"/>
            </a:rPr>
            <a:t> </a:t>
          </a:r>
          <a:r>
            <a:rPr lang="en-US" sz="2400" kern="1200" dirty="0" err="1">
              <a:latin typeface="+mn-lt"/>
            </a:rPr>
            <a:t>Hán</a:t>
          </a:r>
          <a:r>
            <a:rPr lang="en-US" sz="2400" kern="1200" dirty="0">
              <a:latin typeface="+mn-lt"/>
            </a:rPr>
            <a:t> </a:t>
          </a:r>
          <a:r>
            <a:rPr lang="en-US" sz="2400" kern="1200" dirty="0" err="1">
              <a:latin typeface="+mn-lt"/>
            </a:rPr>
            <a:t>để</a:t>
          </a:r>
          <a:r>
            <a:rPr lang="en-US" sz="2400" kern="1200" dirty="0">
              <a:latin typeface="+mn-lt"/>
            </a:rPr>
            <a:t> </a:t>
          </a:r>
          <a:r>
            <a:rPr lang="en-US" sz="2400" kern="1200" dirty="0" err="1">
              <a:latin typeface="+mn-lt"/>
            </a:rPr>
            <a:t>đào</a:t>
          </a:r>
          <a:r>
            <a:rPr lang="en-US" sz="2400" kern="1200" dirty="0">
              <a:latin typeface="+mn-lt"/>
            </a:rPr>
            <a:t> </a:t>
          </a:r>
          <a:r>
            <a:rPr lang="en-US" sz="2400" kern="1200" dirty="0" err="1">
              <a:latin typeface="+mn-lt"/>
            </a:rPr>
            <a:t>tạo</a:t>
          </a:r>
          <a:r>
            <a:rPr lang="en-US" sz="2400" kern="1200" dirty="0">
              <a:latin typeface="+mn-lt"/>
            </a:rPr>
            <a:t> </a:t>
          </a:r>
          <a:r>
            <a:rPr lang="en-US" sz="2400" kern="1200" dirty="0" err="1">
              <a:latin typeface="+mn-lt"/>
            </a:rPr>
            <a:t>tay</a:t>
          </a:r>
          <a:r>
            <a:rPr lang="en-US" sz="2400" kern="1200" dirty="0">
              <a:latin typeface="+mn-lt"/>
            </a:rPr>
            <a:t> </a:t>
          </a:r>
          <a:r>
            <a:rPr lang="en-US" sz="2400" kern="1200" dirty="0" err="1">
              <a:latin typeface="+mn-lt"/>
            </a:rPr>
            <a:t>sai</a:t>
          </a:r>
          <a:endParaRPr lang="en-US" sz="2400" kern="1200" dirty="0">
            <a:latin typeface="+mn-lt"/>
          </a:endParaRPr>
        </a:p>
      </dsp:txBody>
      <dsp:txXfrm>
        <a:off x="2588548" y="4183387"/>
        <a:ext cx="9403426" cy="2346728"/>
      </dsp:txXfrm>
    </dsp:sp>
    <dsp:sp modelId="{4AB85100-FB88-4DD6-AE28-2DF898FC1602}">
      <dsp:nvSpPr>
        <dsp:cNvPr id="0" name=""/>
        <dsp:cNvSpPr/>
      </dsp:nvSpPr>
      <dsp:spPr>
        <a:xfrm>
          <a:off x="190153" y="4596135"/>
          <a:ext cx="2398395" cy="1521231"/>
        </a:xfrm>
        <a:prstGeom prst="roundRect">
          <a:avLst>
            <a:gd name="adj" fmla="val 10000"/>
          </a:avLst>
        </a:prstGeom>
        <a:blipFill rotWithShape="1">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C7C8CA-C947-4E7D-9BD1-E52DE09D8FF5}">
      <dsp:nvSpPr>
        <dsp:cNvPr id="0" name=""/>
        <dsp:cNvSpPr/>
      </dsp:nvSpPr>
      <dsp:spPr>
        <a:xfrm rot="10800000">
          <a:off x="2318459" y="3415"/>
          <a:ext cx="7765637" cy="1449813"/>
        </a:xfrm>
        <a:prstGeom prst="homePlate">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9327" tIns="114300" rIns="213360" bIns="114300" numCol="1" spcCol="1270" anchor="ctr" anchorCtr="0">
          <a:noAutofit/>
        </a:bodyPr>
        <a:lstStyle/>
        <a:p>
          <a:pPr marL="0" lvl="0" indent="0" algn="just" defTabSz="1333500">
            <a:lnSpc>
              <a:spcPct val="90000"/>
            </a:lnSpc>
            <a:spcBef>
              <a:spcPct val="0"/>
            </a:spcBef>
            <a:spcAft>
              <a:spcPct val="35000"/>
            </a:spcAft>
            <a:buNone/>
          </a:pPr>
          <a:r>
            <a:rPr lang="en-US" altLang="en-US" sz="3000" kern="1200" dirty="0" err="1">
              <a:solidFill>
                <a:srgbClr val="FFFF00"/>
              </a:solidFill>
              <a:latin typeface="Times New Roman" panose="02020603050405020304" pitchFamily="18" charset="0"/>
              <a:cs typeface="Times New Roman" panose="02020603050405020304" pitchFamily="18" charset="0"/>
            </a:rPr>
            <a:t>Năm</a:t>
          </a:r>
          <a:r>
            <a:rPr lang="en-US" altLang="en-US" sz="3000" kern="1200" dirty="0">
              <a:solidFill>
                <a:srgbClr val="FFFF00"/>
              </a:solidFill>
              <a:latin typeface="Times New Roman" panose="02020603050405020304" pitchFamily="18" charset="0"/>
              <a:cs typeface="Times New Roman" panose="02020603050405020304" pitchFamily="18" charset="0"/>
            </a:rPr>
            <a:t> 1416, Lê </a:t>
          </a:r>
          <a:r>
            <a:rPr lang="en-US" altLang="en-US" sz="3000" kern="1200" dirty="0" err="1">
              <a:solidFill>
                <a:srgbClr val="FFFF00"/>
              </a:solidFill>
              <a:latin typeface="Times New Roman" panose="02020603050405020304" pitchFamily="18" charset="0"/>
              <a:cs typeface="Times New Roman" panose="02020603050405020304" pitchFamily="18" charset="0"/>
            </a:rPr>
            <a:t>Lợi</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và</a:t>
          </a:r>
          <a:r>
            <a:rPr lang="en-US" altLang="en-US" sz="3000" kern="1200" dirty="0">
              <a:solidFill>
                <a:srgbClr val="FFFF00"/>
              </a:solidFill>
              <a:latin typeface="Times New Roman" panose="02020603050405020304" pitchFamily="18" charset="0"/>
              <a:cs typeface="Times New Roman" panose="02020603050405020304" pitchFamily="18" charset="0"/>
            </a:rPr>
            <a:t> 18 </a:t>
          </a:r>
          <a:r>
            <a:rPr lang="en-US" altLang="en-US" sz="3000" kern="1200" dirty="0" err="1">
              <a:solidFill>
                <a:srgbClr val="FFFF00"/>
              </a:solidFill>
              <a:latin typeface="Times New Roman" panose="02020603050405020304" pitchFamily="18" charset="0"/>
              <a:cs typeface="Times New Roman" panose="02020603050405020304" pitchFamily="18" charset="0"/>
            </a:rPr>
            <a:t>người</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nghĩa</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sĩ</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tổ</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chức</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Hội</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thề</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Lũng</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Nhai</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thê</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hiện</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quyết</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tâm</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đoàn</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kết</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đánh</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giặc</a:t>
          </a:r>
          <a:r>
            <a:rPr lang="en-US" altLang="en-US" sz="3000" kern="1200" dirty="0">
              <a:solidFill>
                <a:srgbClr val="FFFF00"/>
              </a:solidFill>
              <a:latin typeface="Times New Roman" panose="02020603050405020304" pitchFamily="18" charset="0"/>
              <a:cs typeface="Times New Roman" panose="02020603050405020304" pitchFamily="18" charset="0"/>
            </a:rPr>
            <a:t>.</a:t>
          </a:r>
          <a:endParaRPr lang="en-US" sz="3000" kern="1200" dirty="0">
            <a:solidFill>
              <a:srgbClr val="FFFF00"/>
            </a:solidFill>
          </a:endParaRPr>
        </a:p>
      </dsp:txBody>
      <dsp:txXfrm rot="10800000">
        <a:off x="2680912" y="3415"/>
        <a:ext cx="7403184" cy="1449813"/>
      </dsp:txXfrm>
    </dsp:sp>
    <dsp:sp modelId="{66044A60-2883-4A51-8724-605402544B72}">
      <dsp:nvSpPr>
        <dsp:cNvPr id="0" name=""/>
        <dsp:cNvSpPr/>
      </dsp:nvSpPr>
      <dsp:spPr>
        <a:xfrm>
          <a:off x="1593553" y="3415"/>
          <a:ext cx="1449813" cy="1449813"/>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l="-32000" r="-3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9FC068A-E0F1-4468-8B00-8DC26EA32E76}">
      <dsp:nvSpPr>
        <dsp:cNvPr id="0" name=""/>
        <dsp:cNvSpPr/>
      </dsp:nvSpPr>
      <dsp:spPr>
        <a:xfrm rot="10800000">
          <a:off x="2318459" y="1886009"/>
          <a:ext cx="7765637" cy="1449813"/>
        </a:xfrm>
        <a:prstGeom prst="homePlate">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9327" tIns="114300" rIns="213360" bIns="114300" numCol="1" spcCol="1270" anchor="ctr" anchorCtr="0">
          <a:noAutofit/>
        </a:bodyPr>
        <a:lstStyle/>
        <a:p>
          <a:pPr marL="0" lvl="0" indent="0" algn="just" defTabSz="1333500">
            <a:lnSpc>
              <a:spcPct val="90000"/>
            </a:lnSpc>
            <a:spcBef>
              <a:spcPct val="0"/>
            </a:spcBef>
            <a:spcAft>
              <a:spcPct val="35000"/>
            </a:spcAft>
            <a:buNone/>
          </a:pPr>
          <a:r>
            <a:rPr lang="en-US" altLang="en-US" sz="3000" kern="1200" dirty="0">
              <a:solidFill>
                <a:srgbClr val="FFFF00"/>
              </a:solidFill>
              <a:latin typeface="Times New Roman" panose="02020603050405020304" pitchFamily="18" charset="0"/>
              <a:cs typeface="Times New Roman" panose="02020603050405020304" pitchFamily="18" charset="0"/>
            </a:rPr>
            <a:t>1418 Lê </a:t>
          </a:r>
          <a:r>
            <a:rPr lang="en-US" altLang="en-US" sz="3000" kern="1200" dirty="0" err="1">
              <a:solidFill>
                <a:srgbClr val="FFFF00"/>
              </a:solidFill>
              <a:latin typeface="Times New Roman" panose="02020603050405020304" pitchFamily="18" charset="0"/>
              <a:cs typeface="Times New Roman" panose="02020603050405020304" pitchFamily="18" charset="0"/>
            </a:rPr>
            <a:t>Lợi</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dựng</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cờ</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khởi</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nghĩa</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xưng</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Bình</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Định</a:t>
          </a:r>
          <a:r>
            <a:rPr lang="en-US" altLang="en-US" sz="3000" kern="1200" dirty="0">
              <a:solidFill>
                <a:srgbClr val="FFFF00"/>
              </a:solidFill>
              <a:latin typeface="Times New Roman" panose="02020603050405020304" pitchFamily="18" charset="0"/>
              <a:cs typeface="Times New Roman" panose="02020603050405020304" pitchFamily="18" charset="0"/>
            </a:rPr>
            <a:t> </a:t>
          </a:r>
          <a:r>
            <a:rPr lang="en-US" altLang="en-US" sz="3000" kern="1200" dirty="0" err="1">
              <a:solidFill>
                <a:srgbClr val="FFFF00"/>
              </a:solidFill>
              <a:latin typeface="Times New Roman" panose="02020603050405020304" pitchFamily="18" charset="0"/>
              <a:cs typeface="Times New Roman" panose="02020603050405020304" pitchFamily="18" charset="0"/>
            </a:rPr>
            <a:t>Vương</a:t>
          </a:r>
          <a:endParaRPr lang="en-US" sz="3000" kern="1200" dirty="0">
            <a:solidFill>
              <a:srgbClr val="FFFF00"/>
            </a:solidFill>
          </a:endParaRPr>
        </a:p>
      </dsp:txBody>
      <dsp:txXfrm rot="10800000">
        <a:off x="2680912" y="1886009"/>
        <a:ext cx="7403184" cy="1449813"/>
      </dsp:txXfrm>
    </dsp:sp>
    <dsp:sp modelId="{64BD10BF-BE0F-434D-BC40-903E185E41BC}">
      <dsp:nvSpPr>
        <dsp:cNvPr id="0" name=""/>
        <dsp:cNvSpPr/>
      </dsp:nvSpPr>
      <dsp:spPr>
        <a:xfrm>
          <a:off x="1593553" y="1886009"/>
          <a:ext cx="1449813" cy="1449813"/>
        </a:xfrm>
        <a:prstGeom prst="ellipse">
          <a:avLst/>
        </a:prstGeom>
        <a:blipFill rotWithShape="1">
          <a:blip xmlns:r="http://schemas.openxmlformats.org/officeDocument/2006/relationships" r:embed="rId2"/>
          <a:srcRect/>
          <a:stretch>
            <a:fillRect l="-14000" r="-1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0585E6-B9CF-4A59-AD9B-49F8D5E51C13}">
      <dsp:nvSpPr>
        <dsp:cNvPr id="0" name=""/>
        <dsp:cNvSpPr/>
      </dsp:nvSpPr>
      <dsp:spPr>
        <a:xfrm rot="10800000">
          <a:off x="2318459" y="3768602"/>
          <a:ext cx="7765637" cy="1449813"/>
        </a:xfrm>
        <a:prstGeom prst="homePlate">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9327" tIns="114300" rIns="213360" bIns="114300" numCol="1" spcCol="1270" anchor="ctr" anchorCtr="0">
          <a:noAutofit/>
        </a:bodyPr>
        <a:lstStyle/>
        <a:p>
          <a:pPr marL="0" lvl="0" indent="0" algn="just" defTabSz="1333500">
            <a:lnSpc>
              <a:spcPct val="90000"/>
            </a:lnSpc>
            <a:spcBef>
              <a:spcPct val="0"/>
            </a:spcBef>
            <a:spcAft>
              <a:spcPct val="35000"/>
            </a:spcAft>
            <a:buNone/>
          </a:pPr>
          <a:r>
            <a:rPr lang="vi-VN" altLang="en-US" sz="3000" kern="1200" dirty="0">
              <a:solidFill>
                <a:srgbClr val="FFFF00"/>
              </a:solidFill>
              <a:latin typeface="Times New Roman" panose="02020603050405020304" pitchFamily="18" charset="0"/>
              <a:cs typeface="Times New Roman" panose="02020603050405020304" pitchFamily="18" charset="0"/>
            </a:rPr>
            <a:t>Khởi nghĩa Lam Sơn gồm ba giai đoạn lớn</a:t>
          </a:r>
          <a:endParaRPr lang="en-US" sz="3000" kern="1200" dirty="0">
            <a:solidFill>
              <a:srgbClr val="FFFF00"/>
            </a:solidFill>
          </a:endParaRPr>
        </a:p>
      </dsp:txBody>
      <dsp:txXfrm rot="10800000">
        <a:off x="2680912" y="3768602"/>
        <a:ext cx="7403184" cy="1449813"/>
      </dsp:txXfrm>
    </dsp:sp>
    <dsp:sp modelId="{4F79A28A-273D-4549-9F6B-D2D820A8D546}">
      <dsp:nvSpPr>
        <dsp:cNvPr id="0" name=""/>
        <dsp:cNvSpPr/>
      </dsp:nvSpPr>
      <dsp:spPr>
        <a:xfrm>
          <a:off x="1593553" y="3768602"/>
          <a:ext cx="1449813" cy="1449813"/>
        </a:xfrm>
        <a:prstGeom prst="ellipse">
          <a:avLst/>
        </a:prstGeom>
        <a:blipFill rotWithShape="1">
          <a:blip xmlns:r="http://schemas.openxmlformats.org/officeDocument/2006/relationships" r:embed="rId3"/>
          <a:srcRect/>
          <a:stretch>
            <a:fillRect l="-23000" r="-2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A5665B-AD92-4586-B5D3-66EAABEC01AE}">
      <dsp:nvSpPr>
        <dsp:cNvPr id="0" name=""/>
        <dsp:cNvSpPr/>
      </dsp:nvSpPr>
      <dsp:spPr>
        <a:xfrm>
          <a:off x="1138" y="672020"/>
          <a:ext cx="2859634" cy="3798671"/>
        </a:xfrm>
        <a:prstGeom prst="chevron">
          <a:avLst>
            <a:gd name="adj" fmla="val 4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DB0BDD-DE2E-4941-94A7-E2E90478FA4B}">
      <dsp:nvSpPr>
        <dsp:cNvPr id="0" name=""/>
        <dsp:cNvSpPr/>
      </dsp:nvSpPr>
      <dsp:spPr>
        <a:xfrm>
          <a:off x="763707" y="947975"/>
          <a:ext cx="2414802" cy="3798671"/>
        </a:xfrm>
        <a:prstGeom prst="roundRect">
          <a:avLst>
            <a:gd name="adj" fmla="val 10000"/>
          </a:avLst>
        </a:prstGeom>
        <a:solidFill>
          <a:schemeClr val="accent6">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Giai</a:t>
          </a:r>
          <a:r>
            <a:rPr lang="en-US" sz="2400" kern="1200" dirty="0">
              <a:solidFill>
                <a:schemeClr val="bg1"/>
              </a:solidFill>
            </a:rPr>
            <a:t> </a:t>
          </a:r>
          <a:r>
            <a:rPr lang="en-US" sz="2400" kern="1200" dirty="0" err="1">
              <a:solidFill>
                <a:schemeClr val="bg1"/>
              </a:solidFill>
            </a:rPr>
            <a:t>đoạn</a:t>
          </a:r>
          <a:r>
            <a:rPr lang="en-US" sz="2400" kern="1200" dirty="0">
              <a:solidFill>
                <a:schemeClr val="bg1"/>
              </a:solidFill>
            </a:rPr>
            <a:t> </a:t>
          </a:r>
          <a:r>
            <a:rPr lang="en-US" sz="2400" kern="1200" dirty="0" err="1">
              <a:solidFill>
                <a:schemeClr val="bg1"/>
              </a:solidFill>
            </a:rPr>
            <a:t>tích</a:t>
          </a:r>
          <a:r>
            <a:rPr lang="en-US" sz="2400" kern="1200" dirty="0">
              <a:solidFill>
                <a:schemeClr val="bg1"/>
              </a:solidFill>
            </a:rPr>
            <a:t> </a:t>
          </a:r>
          <a:r>
            <a:rPr lang="en-US" sz="2400" kern="1200" dirty="0" err="1">
              <a:solidFill>
                <a:schemeClr val="bg1"/>
              </a:solidFill>
            </a:rPr>
            <a:t>cực</a:t>
          </a:r>
          <a:r>
            <a:rPr lang="en-US" sz="2400" kern="1200" dirty="0">
              <a:solidFill>
                <a:schemeClr val="bg1"/>
              </a:solidFill>
            </a:rPr>
            <a:t> </a:t>
          </a:r>
          <a:r>
            <a:rPr lang="en-US" sz="2400" kern="1200" dirty="0" err="1">
              <a:solidFill>
                <a:schemeClr val="bg1"/>
              </a:solidFill>
            </a:rPr>
            <a:t>tiến</a:t>
          </a:r>
          <a:r>
            <a:rPr lang="en-US" sz="2400" kern="1200" dirty="0">
              <a:solidFill>
                <a:schemeClr val="bg1"/>
              </a:solidFill>
            </a:rPr>
            <a:t> </a:t>
          </a:r>
          <a:r>
            <a:rPr lang="en-US" sz="2400" kern="1200" dirty="0" err="1">
              <a:solidFill>
                <a:schemeClr val="bg1"/>
              </a:solidFill>
            </a:rPr>
            <a:t>công</a:t>
          </a:r>
          <a:r>
            <a:rPr lang="en-US" sz="2400" kern="1200" dirty="0">
              <a:solidFill>
                <a:schemeClr val="bg1"/>
              </a:solidFill>
            </a:rPr>
            <a:t>, </a:t>
          </a:r>
          <a:r>
            <a:rPr lang="en-US" sz="2400" kern="1200" dirty="0" err="1">
              <a:solidFill>
                <a:schemeClr val="bg1"/>
              </a:solidFill>
            </a:rPr>
            <a:t>chống</a:t>
          </a:r>
          <a:r>
            <a:rPr lang="en-US" sz="2400" kern="1200" dirty="0">
              <a:solidFill>
                <a:schemeClr val="bg1"/>
              </a:solidFill>
            </a:rPr>
            <a:t> </a:t>
          </a:r>
          <a:r>
            <a:rPr lang="en-US" sz="2400" kern="1200" dirty="0" err="1">
              <a:solidFill>
                <a:schemeClr val="bg1"/>
              </a:solidFill>
            </a:rPr>
            <a:t>địch</a:t>
          </a:r>
          <a:r>
            <a:rPr lang="en-US" sz="2400" kern="1200" dirty="0">
              <a:solidFill>
                <a:schemeClr val="bg1"/>
              </a:solidFill>
            </a:rPr>
            <a:t> </a:t>
          </a:r>
          <a:r>
            <a:rPr lang="en-US" sz="2400" kern="1200" dirty="0" err="1">
              <a:solidFill>
                <a:schemeClr val="bg1"/>
              </a:solidFill>
            </a:rPr>
            <a:t>vây</a:t>
          </a:r>
          <a:r>
            <a:rPr lang="en-US" sz="2400" kern="1200" dirty="0">
              <a:solidFill>
                <a:schemeClr val="bg1"/>
              </a:solidFill>
            </a:rPr>
            <a:t> </a:t>
          </a:r>
          <a:r>
            <a:rPr lang="en-US" sz="2400" kern="1200" dirty="0" err="1">
              <a:solidFill>
                <a:schemeClr val="bg1"/>
              </a:solidFill>
            </a:rPr>
            <a:t>quét</a:t>
          </a:r>
          <a:r>
            <a:rPr lang="en-US" sz="2400" kern="1200" dirty="0">
              <a:solidFill>
                <a:schemeClr val="bg1"/>
              </a:solidFill>
            </a:rPr>
            <a:t> (1418 - 1423)</a:t>
          </a:r>
        </a:p>
      </dsp:txBody>
      <dsp:txXfrm>
        <a:off x="834434" y="1018702"/>
        <a:ext cx="2273348" cy="3657217"/>
      </dsp:txXfrm>
    </dsp:sp>
    <dsp:sp modelId="{1AC83D1F-E9A8-437D-BC03-9AEE727DF914}">
      <dsp:nvSpPr>
        <dsp:cNvPr id="0" name=""/>
        <dsp:cNvSpPr/>
      </dsp:nvSpPr>
      <dsp:spPr>
        <a:xfrm>
          <a:off x="3267476" y="672020"/>
          <a:ext cx="2859634" cy="3798671"/>
        </a:xfrm>
        <a:prstGeom prst="chevron">
          <a:avLst>
            <a:gd name="adj" fmla="val 4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0FD6BD-BA17-4F9A-BBB9-82C8A6A554D3}">
      <dsp:nvSpPr>
        <dsp:cNvPr id="0" name=""/>
        <dsp:cNvSpPr/>
      </dsp:nvSpPr>
      <dsp:spPr>
        <a:xfrm>
          <a:off x="4030045" y="947975"/>
          <a:ext cx="2414802" cy="3798671"/>
        </a:xfrm>
        <a:prstGeom prst="roundRect">
          <a:avLst>
            <a:gd name="adj" fmla="val 10000"/>
          </a:avLst>
        </a:prstGeom>
        <a:solidFill>
          <a:srgbClr val="92D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Giai</a:t>
          </a:r>
          <a:r>
            <a:rPr lang="en-US" sz="2400" kern="1200" dirty="0">
              <a:solidFill>
                <a:schemeClr val="bg1"/>
              </a:solidFill>
            </a:rPr>
            <a:t> </a:t>
          </a:r>
          <a:r>
            <a:rPr lang="en-US" sz="2400" kern="1200" dirty="0" err="1">
              <a:solidFill>
                <a:schemeClr val="bg1"/>
              </a:solidFill>
            </a:rPr>
            <a:t>đoạn</a:t>
          </a:r>
          <a:r>
            <a:rPr lang="en-US" sz="2400" kern="1200" dirty="0">
              <a:solidFill>
                <a:schemeClr val="bg1"/>
              </a:solidFill>
            </a:rPr>
            <a:t> </a:t>
          </a:r>
          <a:r>
            <a:rPr lang="en-US" sz="2400" kern="1200" dirty="0" err="1">
              <a:solidFill>
                <a:schemeClr val="bg1"/>
              </a:solidFill>
            </a:rPr>
            <a:t>chuyển</a:t>
          </a:r>
          <a:r>
            <a:rPr lang="en-US" sz="2400" kern="1200" dirty="0">
              <a:solidFill>
                <a:schemeClr val="bg1"/>
              </a:solidFill>
            </a:rPr>
            <a:t> </a:t>
          </a:r>
          <a:r>
            <a:rPr lang="en-US" sz="2400" kern="1200" dirty="0" err="1">
              <a:solidFill>
                <a:schemeClr val="bg1"/>
              </a:solidFill>
            </a:rPr>
            <a:t>hướng</a:t>
          </a:r>
          <a:r>
            <a:rPr lang="en-US" sz="2400" kern="1200" dirty="0">
              <a:solidFill>
                <a:schemeClr val="bg1"/>
              </a:solidFill>
            </a:rPr>
            <a:t> </a:t>
          </a:r>
          <a:r>
            <a:rPr lang="en-US" sz="2400" kern="1200" dirty="0" err="1">
              <a:solidFill>
                <a:schemeClr val="bg1"/>
              </a:solidFill>
            </a:rPr>
            <a:t>vào</a:t>
          </a:r>
          <a:r>
            <a:rPr lang="en-US" sz="2400" kern="1200" dirty="0">
              <a:solidFill>
                <a:schemeClr val="bg1"/>
              </a:solidFill>
            </a:rPr>
            <a:t> </a:t>
          </a:r>
          <a:r>
            <a:rPr lang="en-US" sz="2400" kern="1200" dirty="0" err="1">
              <a:solidFill>
                <a:schemeClr val="bg1"/>
              </a:solidFill>
            </a:rPr>
            <a:t>Nghệ</a:t>
          </a:r>
          <a:r>
            <a:rPr lang="en-US" sz="2400" kern="1200" dirty="0">
              <a:solidFill>
                <a:schemeClr val="bg1"/>
              </a:solidFill>
            </a:rPr>
            <a:t> An, </a:t>
          </a:r>
          <a:r>
            <a:rPr lang="en-US" sz="2400" kern="1200" dirty="0" err="1">
              <a:solidFill>
                <a:schemeClr val="bg1"/>
              </a:solidFill>
            </a:rPr>
            <a:t>xây</a:t>
          </a:r>
          <a:r>
            <a:rPr lang="en-US" sz="2400" kern="1200" dirty="0">
              <a:solidFill>
                <a:schemeClr val="bg1"/>
              </a:solidFill>
            </a:rPr>
            <a:t> </a:t>
          </a:r>
          <a:r>
            <a:rPr lang="en-US" sz="2400" kern="1200" dirty="0" err="1">
              <a:solidFill>
                <a:schemeClr val="bg1"/>
              </a:solidFill>
            </a:rPr>
            <a:t>dựng</a:t>
          </a:r>
          <a:r>
            <a:rPr lang="en-US" sz="2400" kern="1200" dirty="0">
              <a:solidFill>
                <a:schemeClr val="bg1"/>
              </a:solidFill>
            </a:rPr>
            <a:t> </a:t>
          </a:r>
          <a:r>
            <a:rPr lang="en-US" sz="2400" kern="1200" dirty="0" err="1">
              <a:solidFill>
                <a:schemeClr val="bg1"/>
              </a:solidFill>
            </a:rPr>
            <a:t>căn</a:t>
          </a:r>
          <a:r>
            <a:rPr lang="en-US" sz="2400" kern="1200" dirty="0">
              <a:solidFill>
                <a:schemeClr val="bg1"/>
              </a:solidFill>
            </a:rPr>
            <a:t> </a:t>
          </a:r>
          <a:r>
            <a:rPr lang="en-US" sz="2400" kern="1200" dirty="0" err="1">
              <a:solidFill>
                <a:schemeClr val="bg1"/>
              </a:solidFill>
            </a:rPr>
            <a:t>cứ</a:t>
          </a:r>
          <a:r>
            <a:rPr lang="en-US" sz="2400" kern="1200" dirty="0">
              <a:solidFill>
                <a:schemeClr val="bg1"/>
              </a:solidFill>
            </a:rPr>
            <a:t> </a:t>
          </a:r>
          <a:r>
            <a:rPr lang="en-US" sz="2400" kern="1200" dirty="0" err="1">
              <a:solidFill>
                <a:schemeClr val="bg1"/>
              </a:solidFill>
            </a:rPr>
            <a:t>địa</a:t>
          </a:r>
          <a:r>
            <a:rPr lang="en-US" sz="2400" kern="1200" dirty="0">
              <a:solidFill>
                <a:schemeClr val="bg1"/>
              </a:solidFill>
            </a:rPr>
            <a:t> </a:t>
          </a:r>
          <a:r>
            <a:rPr lang="en-US" sz="2400" kern="1200" dirty="0" err="1">
              <a:solidFill>
                <a:schemeClr val="bg1"/>
              </a:solidFill>
            </a:rPr>
            <a:t>và</a:t>
          </a:r>
          <a:r>
            <a:rPr lang="en-US" sz="2400" kern="1200" dirty="0">
              <a:solidFill>
                <a:schemeClr val="bg1"/>
              </a:solidFill>
            </a:rPr>
            <a:t> </a:t>
          </a:r>
          <a:r>
            <a:rPr lang="en-US" sz="2400" kern="1200" dirty="0" err="1">
              <a:solidFill>
                <a:schemeClr val="bg1"/>
              </a:solidFill>
            </a:rPr>
            <a:t>tấn</a:t>
          </a:r>
          <a:r>
            <a:rPr lang="en-US" sz="2400" kern="1200" dirty="0">
              <a:solidFill>
                <a:schemeClr val="bg1"/>
              </a:solidFill>
            </a:rPr>
            <a:t> </a:t>
          </a:r>
          <a:r>
            <a:rPr lang="en-US" sz="2400" kern="1200" dirty="0" err="1">
              <a:solidFill>
                <a:schemeClr val="bg1"/>
              </a:solidFill>
            </a:rPr>
            <a:t>công</a:t>
          </a:r>
          <a:r>
            <a:rPr lang="en-US" sz="2400" kern="1200" dirty="0">
              <a:solidFill>
                <a:schemeClr val="bg1"/>
              </a:solidFill>
            </a:rPr>
            <a:t> </a:t>
          </a:r>
          <a:r>
            <a:rPr lang="en-US" sz="2400" kern="1200" dirty="0" err="1">
              <a:solidFill>
                <a:schemeClr val="bg1"/>
              </a:solidFill>
            </a:rPr>
            <a:t>quân</a:t>
          </a:r>
          <a:r>
            <a:rPr lang="en-US" sz="2400" kern="1200" dirty="0">
              <a:solidFill>
                <a:schemeClr val="bg1"/>
              </a:solidFill>
            </a:rPr>
            <a:t> </a:t>
          </a:r>
          <a:r>
            <a:rPr lang="en-US" sz="2400" kern="1200" dirty="0" err="1">
              <a:solidFill>
                <a:schemeClr val="bg1"/>
              </a:solidFill>
            </a:rPr>
            <a:t>địch</a:t>
          </a:r>
          <a:r>
            <a:rPr lang="en-US" sz="2400" kern="1200" dirty="0">
              <a:solidFill>
                <a:schemeClr val="bg1"/>
              </a:solidFill>
            </a:rPr>
            <a:t>, </a:t>
          </a:r>
          <a:r>
            <a:rPr lang="en-US" sz="2400" kern="1200" dirty="0" err="1">
              <a:solidFill>
                <a:schemeClr val="bg1"/>
              </a:solidFill>
            </a:rPr>
            <a:t>giành</a:t>
          </a:r>
          <a:r>
            <a:rPr lang="en-US" sz="2400" kern="1200" dirty="0">
              <a:solidFill>
                <a:schemeClr val="bg1"/>
              </a:solidFill>
            </a:rPr>
            <a:t> </a:t>
          </a:r>
          <a:r>
            <a:rPr lang="en-US" sz="2400" kern="1200" dirty="0" err="1">
              <a:solidFill>
                <a:schemeClr val="bg1"/>
              </a:solidFill>
            </a:rPr>
            <a:t>thế</a:t>
          </a:r>
          <a:r>
            <a:rPr lang="en-US" sz="2400" kern="1200" dirty="0">
              <a:solidFill>
                <a:schemeClr val="bg1"/>
              </a:solidFill>
            </a:rPr>
            <a:t> </a:t>
          </a:r>
          <a:r>
            <a:rPr lang="en-US" sz="2400" kern="1200" dirty="0" err="1">
              <a:solidFill>
                <a:schemeClr val="bg1"/>
              </a:solidFill>
            </a:rPr>
            <a:t>chủ</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về</a:t>
          </a:r>
          <a:r>
            <a:rPr lang="en-US" sz="2400" kern="1200" dirty="0">
              <a:solidFill>
                <a:schemeClr val="bg1"/>
              </a:solidFill>
            </a:rPr>
            <a:t> </a:t>
          </a:r>
          <a:r>
            <a:rPr lang="en-US" sz="2400" kern="1200" dirty="0" err="1">
              <a:solidFill>
                <a:schemeClr val="bg1"/>
              </a:solidFill>
            </a:rPr>
            <a:t>chiến</a:t>
          </a:r>
          <a:r>
            <a:rPr lang="en-US" sz="2400" kern="1200" dirty="0">
              <a:solidFill>
                <a:schemeClr val="bg1"/>
              </a:solidFill>
            </a:rPr>
            <a:t> </a:t>
          </a:r>
          <a:r>
            <a:rPr lang="en-US" sz="2400" kern="1200" dirty="0" err="1">
              <a:solidFill>
                <a:schemeClr val="bg1"/>
              </a:solidFill>
            </a:rPr>
            <a:t>lược</a:t>
          </a:r>
          <a:r>
            <a:rPr lang="en-US" sz="2400" kern="1200" dirty="0">
              <a:solidFill>
                <a:schemeClr val="bg1"/>
              </a:solidFill>
            </a:rPr>
            <a:t> (1424 - 1425)</a:t>
          </a:r>
        </a:p>
      </dsp:txBody>
      <dsp:txXfrm>
        <a:off x="4100772" y="1018702"/>
        <a:ext cx="2273348" cy="3657217"/>
      </dsp:txXfrm>
    </dsp:sp>
    <dsp:sp modelId="{ACBFDB65-0B6C-4CCF-A257-61E9FE017696}">
      <dsp:nvSpPr>
        <dsp:cNvPr id="0" name=""/>
        <dsp:cNvSpPr/>
      </dsp:nvSpPr>
      <dsp:spPr>
        <a:xfrm>
          <a:off x="6533814" y="672020"/>
          <a:ext cx="2859634" cy="3798671"/>
        </a:xfrm>
        <a:prstGeom prst="chevron">
          <a:avLst>
            <a:gd name="adj" fmla="val 4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6F64D1-1DE7-4AF0-8CCD-E9D895409764}">
      <dsp:nvSpPr>
        <dsp:cNvPr id="0" name=""/>
        <dsp:cNvSpPr/>
      </dsp:nvSpPr>
      <dsp:spPr>
        <a:xfrm>
          <a:off x="7296384" y="947975"/>
          <a:ext cx="2414802" cy="3798671"/>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Giai</a:t>
          </a:r>
          <a:r>
            <a:rPr lang="en-US" sz="2400" kern="1200" dirty="0">
              <a:solidFill>
                <a:schemeClr val="bg1"/>
              </a:solidFill>
            </a:rPr>
            <a:t> </a:t>
          </a:r>
          <a:r>
            <a:rPr lang="en-US" sz="2400" kern="1200" dirty="0" err="1">
              <a:solidFill>
                <a:schemeClr val="bg1"/>
              </a:solidFill>
            </a:rPr>
            <a:t>đoạn</a:t>
          </a:r>
          <a:r>
            <a:rPr lang="en-US" sz="2400" kern="1200" dirty="0">
              <a:solidFill>
                <a:schemeClr val="bg1"/>
              </a:solidFill>
            </a:rPr>
            <a:t> </a:t>
          </a:r>
          <a:r>
            <a:rPr lang="en-US" sz="2400" kern="1200" dirty="0" err="1">
              <a:solidFill>
                <a:schemeClr val="bg1"/>
              </a:solidFill>
            </a:rPr>
            <a:t>phản</a:t>
          </a:r>
          <a:r>
            <a:rPr lang="en-US" sz="2400" kern="1200" dirty="0">
              <a:solidFill>
                <a:schemeClr val="bg1"/>
              </a:solidFill>
            </a:rPr>
            <a:t> </a:t>
          </a:r>
          <a:r>
            <a:rPr lang="en-US" sz="2400" kern="1200" dirty="0" err="1">
              <a:solidFill>
                <a:schemeClr val="bg1"/>
              </a:solidFill>
            </a:rPr>
            <a:t>công</a:t>
          </a:r>
          <a:r>
            <a:rPr lang="en-US" sz="2400" kern="1200" dirty="0">
              <a:solidFill>
                <a:schemeClr val="bg1"/>
              </a:solidFill>
            </a:rPr>
            <a:t> </a:t>
          </a:r>
          <a:r>
            <a:rPr lang="en-US" sz="2400" kern="1200" dirty="0" err="1">
              <a:solidFill>
                <a:schemeClr val="bg1"/>
              </a:solidFill>
            </a:rPr>
            <a:t>tiêu</a:t>
          </a:r>
          <a:r>
            <a:rPr lang="en-US" sz="2400" kern="1200" dirty="0">
              <a:solidFill>
                <a:schemeClr val="bg1"/>
              </a:solidFill>
            </a:rPr>
            <a:t> </a:t>
          </a:r>
          <a:r>
            <a:rPr lang="en-US" sz="2400" kern="1200" dirty="0" err="1">
              <a:solidFill>
                <a:schemeClr val="bg1"/>
              </a:solidFill>
            </a:rPr>
            <a:t>diệt</a:t>
          </a:r>
          <a:r>
            <a:rPr lang="en-US" sz="2400" kern="1200" dirty="0">
              <a:solidFill>
                <a:schemeClr val="bg1"/>
              </a:solidFill>
            </a:rPr>
            <a:t> </a:t>
          </a:r>
          <a:r>
            <a:rPr lang="en-US" sz="2400" kern="1200" dirty="0" err="1">
              <a:solidFill>
                <a:schemeClr val="bg1"/>
              </a:solidFill>
            </a:rPr>
            <a:t>địch</a:t>
          </a:r>
          <a:r>
            <a:rPr lang="en-US" sz="2400" kern="1200" dirty="0">
              <a:solidFill>
                <a:schemeClr val="bg1"/>
              </a:solidFill>
            </a:rPr>
            <a:t> </a:t>
          </a:r>
          <a:r>
            <a:rPr lang="en-US" sz="2400" kern="1200" dirty="0" err="1">
              <a:solidFill>
                <a:schemeClr val="bg1"/>
              </a:solidFill>
            </a:rPr>
            <a:t>trên</a:t>
          </a:r>
          <a:r>
            <a:rPr lang="en-US" sz="2400" kern="1200" dirty="0">
              <a:solidFill>
                <a:schemeClr val="bg1"/>
              </a:solidFill>
            </a:rPr>
            <a:t> </a:t>
          </a:r>
          <a:r>
            <a:rPr lang="en-US" sz="2400" kern="1200" dirty="0" err="1">
              <a:solidFill>
                <a:schemeClr val="bg1"/>
              </a:solidFill>
            </a:rPr>
            <a:t>phạm</a:t>
          </a:r>
          <a:r>
            <a:rPr lang="en-US" sz="2400" kern="1200" dirty="0">
              <a:solidFill>
                <a:schemeClr val="bg1"/>
              </a:solidFill>
            </a:rPr>
            <a:t> vi </a:t>
          </a:r>
          <a:r>
            <a:rPr lang="en-US" sz="2400" kern="1200" dirty="0" err="1">
              <a:solidFill>
                <a:schemeClr val="bg1"/>
              </a:solidFill>
            </a:rPr>
            <a:t>cả</a:t>
          </a:r>
          <a:r>
            <a:rPr lang="en-US" sz="2400" kern="1200" dirty="0">
              <a:solidFill>
                <a:schemeClr val="bg1"/>
              </a:solidFill>
            </a:rPr>
            <a:t> </a:t>
          </a:r>
          <a:r>
            <a:rPr lang="en-US" sz="2400" kern="1200" dirty="0" err="1">
              <a:solidFill>
                <a:schemeClr val="bg1"/>
              </a:solidFill>
            </a:rPr>
            <a:t>nước</a:t>
          </a:r>
          <a:r>
            <a:rPr lang="en-US" sz="2400" kern="1200" dirty="0">
              <a:solidFill>
                <a:schemeClr val="bg1"/>
              </a:solidFill>
            </a:rPr>
            <a:t>, </a:t>
          </a:r>
          <a:r>
            <a:rPr lang="en-US" sz="2400" kern="1200" dirty="0" err="1">
              <a:solidFill>
                <a:schemeClr val="bg1"/>
              </a:solidFill>
            </a:rPr>
            <a:t>kết</a:t>
          </a:r>
          <a:r>
            <a:rPr lang="en-US" sz="2400" kern="1200" dirty="0">
              <a:solidFill>
                <a:schemeClr val="bg1"/>
              </a:solidFill>
            </a:rPr>
            <a:t> </a:t>
          </a:r>
          <a:r>
            <a:rPr lang="en-US" sz="2400" kern="1200" dirty="0" err="1">
              <a:solidFill>
                <a:schemeClr val="bg1"/>
              </a:solidFill>
            </a:rPr>
            <a:t>thúc</a:t>
          </a:r>
          <a:r>
            <a:rPr lang="en-US" sz="2400" kern="1200" dirty="0">
              <a:solidFill>
                <a:schemeClr val="bg1"/>
              </a:solidFill>
            </a:rPr>
            <a:t> </a:t>
          </a:r>
          <a:r>
            <a:rPr lang="en-US" sz="2400" kern="1200" dirty="0" err="1">
              <a:solidFill>
                <a:schemeClr val="bg1"/>
              </a:solidFill>
            </a:rPr>
            <a:t>thắng</a:t>
          </a:r>
          <a:r>
            <a:rPr lang="en-US" sz="2400" kern="1200" dirty="0">
              <a:solidFill>
                <a:schemeClr val="bg1"/>
              </a:solidFill>
            </a:rPr>
            <a:t> </a:t>
          </a:r>
          <a:r>
            <a:rPr lang="en-US" sz="2400" kern="1200" dirty="0" err="1">
              <a:solidFill>
                <a:schemeClr val="bg1"/>
              </a:solidFill>
            </a:rPr>
            <a:t>lợi</a:t>
          </a:r>
          <a:r>
            <a:rPr lang="en-US" sz="2400" kern="1200" dirty="0">
              <a:solidFill>
                <a:schemeClr val="bg1"/>
              </a:solidFill>
            </a:rPr>
            <a:t> </a:t>
          </a:r>
          <a:r>
            <a:rPr lang="en-US" sz="2400" kern="1200" dirty="0" err="1">
              <a:solidFill>
                <a:schemeClr val="bg1"/>
              </a:solidFill>
            </a:rPr>
            <a:t>cuộc</a:t>
          </a:r>
          <a:r>
            <a:rPr lang="en-US" sz="2400" kern="1200" dirty="0">
              <a:solidFill>
                <a:schemeClr val="bg1"/>
              </a:solidFill>
            </a:rPr>
            <a:t> </a:t>
          </a:r>
          <a:r>
            <a:rPr lang="en-US" sz="2400" kern="1200" dirty="0" err="1">
              <a:solidFill>
                <a:schemeClr val="bg1"/>
              </a:solidFill>
            </a:rPr>
            <a:t>kháng</a:t>
          </a:r>
          <a:r>
            <a:rPr lang="en-US" sz="2400" kern="1200" dirty="0">
              <a:solidFill>
                <a:schemeClr val="bg1"/>
              </a:solidFill>
            </a:rPr>
            <a:t> </a:t>
          </a:r>
          <a:r>
            <a:rPr lang="en-US" sz="2400" kern="1200" dirty="0" err="1">
              <a:solidFill>
                <a:schemeClr val="bg1"/>
              </a:solidFill>
            </a:rPr>
            <a:t>chiến</a:t>
          </a:r>
          <a:r>
            <a:rPr lang="en-US" sz="2400" kern="1200" dirty="0">
              <a:solidFill>
                <a:schemeClr val="bg1"/>
              </a:solidFill>
            </a:rPr>
            <a:t> (1426 - 1427)</a:t>
          </a:r>
        </a:p>
      </dsp:txBody>
      <dsp:txXfrm>
        <a:off x="7367111" y="1018702"/>
        <a:ext cx="2273348" cy="365721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B19CDD-B31D-4A45-806C-C3BE50E74443}">
      <dsp:nvSpPr>
        <dsp:cNvPr id="0" name=""/>
        <dsp:cNvSpPr/>
      </dsp:nvSpPr>
      <dsp:spPr>
        <a:xfrm>
          <a:off x="0" y="0"/>
          <a:ext cx="11830050" cy="5648325"/>
        </a:xfrm>
        <a:prstGeom prst="roundRect">
          <a:avLst>
            <a:gd name="adj" fmla="val 10000"/>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Font typeface="Wingdings" panose="05000000000000000000" pitchFamily="2" charset="2"/>
            <a:buNone/>
          </a:pPr>
          <a:r>
            <a:rPr lang="en-US" sz="4200" i="1" kern="1200" dirty="0" err="1"/>
            <a:t>Tình</a:t>
          </a:r>
          <a:r>
            <a:rPr lang="en-US" sz="4200" i="1" kern="1200" dirty="0"/>
            <a:t> </a:t>
          </a:r>
          <a:r>
            <a:rPr lang="en-US" sz="4200" i="1" kern="1200" dirty="0" err="1"/>
            <a:t>hình</a:t>
          </a:r>
          <a:r>
            <a:rPr lang="en-US" sz="4200" i="1" kern="1200" dirty="0"/>
            <a:t> </a:t>
          </a:r>
          <a:r>
            <a:rPr lang="en-US" sz="4200" i="1" kern="1200" dirty="0" err="1"/>
            <a:t>chính</a:t>
          </a:r>
          <a:r>
            <a:rPr lang="en-US" sz="4200" i="1" kern="1200" dirty="0"/>
            <a:t> </a:t>
          </a:r>
          <a:r>
            <a:rPr lang="en-US" sz="4200" i="1" kern="1200" dirty="0" err="1"/>
            <a:t>trị</a:t>
          </a:r>
          <a:r>
            <a:rPr lang="en-US" sz="4200" i="1" kern="1200" dirty="0"/>
            <a:t> </a:t>
          </a:r>
          <a:endParaRPr lang="en-US" sz="4200" kern="1200" dirty="0"/>
        </a:p>
        <a:p>
          <a:pPr marL="285750" lvl="1" indent="-285750" algn="l" defTabSz="1466850">
            <a:lnSpc>
              <a:spcPct val="90000"/>
            </a:lnSpc>
            <a:spcBef>
              <a:spcPct val="0"/>
            </a:spcBef>
            <a:spcAft>
              <a:spcPct val="15000"/>
            </a:spcAft>
            <a:buChar char="•"/>
          </a:pPr>
          <a:r>
            <a:rPr lang="en-US" sz="3300" kern="1200" dirty="0" err="1"/>
            <a:t>Tất</a:t>
          </a:r>
          <a:r>
            <a:rPr lang="en-US" sz="3300" kern="1200" dirty="0"/>
            <a:t> </a:t>
          </a:r>
          <a:r>
            <a:rPr lang="en-US" sz="3300" kern="1200" dirty="0" err="1"/>
            <a:t>cả</a:t>
          </a:r>
          <a:r>
            <a:rPr lang="en-US" sz="3300" kern="1200" dirty="0"/>
            <a:t> </a:t>
          </a:r>
          <a:r>
            <a:rPr lang="en-US" sz="3300" kern="1200" dirty="0" err="1"/>
            <a:t>quyền</a:t>
          </a:r>
          <a:r>
            <a:rPr lang="en-US" sz="3300" kern="1200" dirty="0"/>
            <a:t> </a:t>
          </a:r>
          <a:r>
            <a:rPr lang="en-US" sz="3300" kern="1200" dirty="0" err="1"/>
            <a:t>hành</a:t>
          </a:r>
          <a:r>
            <a:rPr lang="en-US" sz="3300" kern="1200" dirty="0"/>
            <a:t> </a:t>
          </a:r>
          <a:r>
            <a:rPr lang="en-US" sz="3300" kern="1200" dirty="0" err="1"/>
            <a:t>đều</a:t>
          </a:r>
          <a:r>
            <a:rPr lang="en-US" sz="3300" kern="1200" dirty="0"/>
            <a:t> </a:t>
          </a:r>
          <a:r>
            <a:rPr lang="en-US" sz="3300" kern="1200" dirty="0" err="1"/>
            <a:t>tập</a:t>
          </a:r>
          <a:r>
            <a:rPr lang="en-US" sz="3300" kern="1200" dirty="0"/>
            <a:t> </a:t>
          </a:r>
          <a:r>
            <a:rPr lang="en-US" sz="3300" kern="1200" dirty="0" err="1"/>
            <a:t>trung</a:t>
          </a:r>
          <a:r>
            <a:rPr lang="en-US" sz="3300" kern="1200" dirty="0"/>
            <a:t> </a:t>
          </a:r>
          <a:r>
            <a:rPr lang="en-US" sz="3300" kern="1200" dirty="0" err="1"/>
            <a:t>về</a:t>
          </a:r>
          <a:r>
            <a:rPr lang="en-US" sz="3300" kern="1200" dirty="0"/>
            <a:t> </a:t>
          </a:r>
          <a:r>
            <a:rPr lang="en-US" sz="3300" kern="1200" dirty="0" err="1"/>
            <a:t>tay</a:t>
          </a:r>
          <a:r>
            <a:rPr lang="en-US" sz="3300" kern="1200" dirty="0"/>
            <a:t> </a:t>
          </a:r>
          <a:r>
            <a:rPr lang="en-US" sz="3300" kern="1200" dirty="0" err="1"/>
            <a:t>triều</a:t>
          </a:r>
          <a:r>
            <a:rPr lang="en-US" sz="3300" kern="1200" dirty="0"/>
            <a:t> </a:t>
          </a:r>
          <a:r>
            <a:rPr lang="en-US" sz="3300" kern="1200" dirty="0" err="1"/>
            <a:t>đình</a:t>
          </a:r>
          <a:r>
            <a:rPr lang="en-US" sz="3300" kern="1200" dirty="0"/>
            <a:t> </a:t>
          </a:r>
          <a:r>
            <a:rPr lang="en-US" sz="3300" kern="1200" dirty="0" err="1"/>
            <a:t>trung</a:t>
          </a:r>
          <a:r>
            <a:rPr lang="en-US" sz="3300" kern="1200" dirty="0"/>
            <a:t> </a:t>
          </a:r>
          <a:r>
            <a:rPr lang="en-US" sz="3300" kern="1200" dirty="0" err="1"/>
            <a:t>ương</a:t>
          </a:r>
          <a:r>
            <a:rPr lang="en-US" sz="3300" kern="1200" dirty="0"/>
            <a:t>.</a:t>
          </a:r>
        </a:p>
        <a:p>
          <a:pPr marL="285750" lvl="1" indent="-285750" algn="l" defTabSz="1466850">
            <a:lnSpc>
              <a:spcPct val="90000"/>
            </a:lnSpc>
            <a:spcBef>
              <a:spcPct val="0"/>
            </a:spcBef>
            <a:spcAft>
              <a:spcPct val="15000"/>
            </a:spcAft>
            <a:buChar char="•"/>
          </a:pPr>
          <a:r>
            <a:rPr lang="en-US" sz="3300" kern="1200" dirty="0" err="1"/>
            <a:t>Năm</a:t>
          </a:r>
          <a:r>
            <a:rPr lang="en-US" sz="3300" kern="1200" dirty="0"/>
            <a:t> 1471, Lê </a:t>
          </a:r>
          <a:r>
            <a:rPr lang="en-US" sz="3300" kern="1200" dirty="0" err="1"/>
            <a:t>Thánh</a:t>
          </a:r>
          <a:r>
            <a:rPr lang="en-US" sz="3300" kern="1200" dirty="0"/>
            <a:t> </a:t>
          </a:r>
          <a:r>
            <a:rPr lang="en-US" sz="3300" kern="1200" dirty="0" err="1"/>
            <a:t>Tông</a:t>
          </a:r>
          <a:r>
            <a:rPr lang="en-US" sz="3300" kern="1200" dirty="0"/>
            <a:t> </a:t>
          </a:r>
          <a:r>
            <a:rPr lang="en-US" sz="3300" kern="1200" dirty="0" err="1"/>
            <a:t>tiến</a:t>
          </a:r>
          <a:r>
            <a:rPr lang="en-US" sz="3300" kern="1200" dirty="0"/>
            <a:t> </a:t>
          </a:r>
          <a:r>
            <a:rPr lang="en-US" sz="3300" kern="1200" dirty="0" err="1"/>
            <a:t>hành</a:t>
          </a:r>
          <a:r>
            <a:rPr lang="en-US" sz="3300" kern="1200" dirty="0"/>
            <a:t> </a:t>
          </a:r>
          <a:r>
            <a:rPr lang="en-US" sz="3300" kern="1200" dirty="0" err="1"/>
            <a:t>cải</a:t>
          </a:r>
          <a:r>
            <a:rPr lang="en-US" sz="3300" kern="1200" dirty="0"/>
            <a:t> </a:t>
          </a:r>
          <a:r>
            <a:rPr lang="en-US" sz="3300" kern="1200" dirty="0" err="1"/>
            <a:t>cách</a:t>
          </a:r>
          <a:r>
            <a:rPr lang="en-US" sz="3300" kern="1200" dirty="0"/>
            <a:t> </a:t>
          </a:r>
          <a:r>
            <a:rPr lang="en-US" sz="3300" kern="1200" dirty="0" err="1"/>
            <a:t>hành</a:t>
          </a:r>
          <a:r>
            <a:rPr lang="en-US" sz="3300" kern="1200" dirty="0"/>
            <a:t> </a:t>
          </a:r>
          <a:r>
            <a:rPr lang="en-US" sz="3300" kern="1200" dirty="0" err="1"/>
            <a:t>chính</a:t>
          </a:r>
          <a:r>
            <a:rPr lang="en-US" sz="3300" kern="1200" dirty="0"/>
            <a:t> </a:t>
          </a:r>
          <a:r>
            <a:rPr lang="en-US" sz="3300" kern="1200" dirty="0" err="1"/>
            <a:t>lớn</a:t>
          </a:r>
          <a:endParaRPr lang="en-US" sz="3300" kern="1200" dirty="0"/>
        </a:p>
        <a:p>
          <a:pPr marL="285750" lvl="1" indent="-285750" algn="l" defTabSz="1466850">
            <a:lnSpc>
              <a:spcPct val="90000"/>
            </a:lnSpc>
            <a:spcBef>
              <a:spcPct val="0"/>
            </a:spcBef>
            <a:spcAft>
              <a:spcPct val="15000"/>
            </a:spcAft>
            <a:buChar char="•"/>
          </a:pPr>
          <a:r>
            <a:rPr lang="en-US" sz="3300" kern="1200"/>
            <a:t>Về quân đội: Quân đội Lê sơ là một quân đội mạnh, được huấn luyện kỹ</a:t>
          </a:r>
          <a:endParaRPr lang="en-US" sz="3300" kern="1200" dirty="0"/>
        </a:p>
        <a:p>
          <a:pPr marL="285750" lvl="1" indent="-285750" algn="l" defTabSz="1466850">
            <a:lnSpc>
              <a:spcPct val="90000"/>
            </a:lnSpc>
            <a:spcBef>
              <a:spcPct val="0"/>
            </a:spcBef>
            <a:spcAft>
              <a:spcPct val="15000"/>
            </a:spcAft>
            <a:buChar char="•"/>
          </a:pPr>
          <a:r>
            <a:rPr lang="en-US" sz="3300" kern="1200" dirty="0" err="1"/>
            <a:t>Luật</a:t>
          </a:r>
          <a:r>
            <a:rPr lang="en-US" sz="3300" kern="1200" dirty="0"/>
            <a:t> </a:t>
          </a:r>
          <a:r>
            <a:rPr lang="en-US" sz="3300" kern="1200" dirty="0" err="1"/>
            <a:t>pháp</a:t>
          </a:r>
          <a:r>
            <a:rPr lang="en-US" sz="3300" kern="1200" dirty="0"/>
            <a:t>: </a:t>
          </a:r>
          <a:r>
            <a:rPr lang="en-US" sz="3300" kern="1200" dirty="0" err="1"/>
            <a:t>đến</a:t>
          </a:r>
          <a:r>
            <a:rPr lang="en-US" sz="3300" kern="1200" dirty="0"/>
            <a:t> </a:t>
          </a:r>
          <a:r>
            <a:rPr lang="en-US" sz="3300" kern="1200" dirty="0" err="1"/>
            <a:t>thời</a:t>
          </a:r>
          <a:r>
            <a:rPr lang="en-US" sz="3300" kern="1200" dirty="0"/>
            <a:t> </a:t>
          </a:r>
          <a:r>
            <a:rPr lang="en-US" sz="3300" kern="1200" dirty="0" err="1"/>
            <a:t>Hồng</a:t>
          </a:r>
          <a:r>
            <a:rPr lang="en-US" sz="3300" kern="1200" dirty="0"/>
            <a:t> </a:t>
          </a:r>
          <a:r>
            <a:rPr lang="en-US" sz="3300" kern="1200" dirty="0" err="1"/>
            <a:t>Đức</a:t>
          </a:r>
          <a:r>
            <a:rPr lang="en-US" sz="3300" kern="1200" dirty="0"/>
            <a:t> </a:t>
          </a:r>
          <a:r>
            <a:rPr lang="en-US" sz="3300" kern="1200" dirty="0" err="1"/>
            <a:t>vua</a:t>
          </a:r>
          <a:r>
            <a:rPr lang="en-US" sz="3300" kern="1200" dirty="0"/>
            <a:t> Lê </a:t>
          </a:r>
          <a:r>
            <a:rPr lang="en-US" sz="3300" kern="1200" dirty="0" err="1"/>
            <a:t>Thánh</a:t>
          </a:r>
          <a:r>
            <a:rPr lang="en-US" sz="3300" kern="1200" dirty="0"/>
            <a:t> </a:t>
          </a:r>
          <a:r>
            <a:rPr lang="en-US" sz="3300" kern="1200" dirty="0" err="1"/>
            <a:t>Tông</a:t>
          </a:r>
          <a:r>
            <a:rPr lang="en-US" sz="3300" kern="1200" dirty="0"/>
            <a:t> </a:t>
          </a:r>
          <a:r>
            <a:rPr lang="en-US" sz="3300" kern="1200" dirty="0" err="1"/>
            <a:t>đã</a:t>
          </a:r>
          <a:r>
            <a:rPr lang="en-US" sz="3300" kern="1200" dirty="0"/>
            <a:t> </a:t>
          </a:r>
          <a:r>
            <a:rPr lang="en-US" sz="3300" kern="1200" dirty="0" err="1"/>
            <a:t>cho</a:t>
          </a:r>
          <a:r>
            <a:rPr lang="en-US" sz="3300" kern="1200" dirty="0"/>
            <a:t> ban </a:t>
          </a:r>
          <a:r>
            <a:rPr lang="en-US" sz="3300" kern="1200" dirty="0" err="1"/>
            <a:t>hành</a:t>
          </a:r>
          <a:r>
            <a:rPr lang="en-US" sz="3300" kern="1200" dirty="0"/>
            <a:t> </a:t>
          </a:r>
          <a:r>
            <a:rPr lang="en-US" sz="3300" kern="1200" dirty="0" err="1"/>
            <a:t>bộ</a:t>
          </a:r>
          <a:r>
            <a:rPr lang="en-US" sz="3300" kern="1200" dirty="0"/>
            <a:t> </a:t>
          </a:r>
          <a:r>
            <a:rPr lang="en-US" sz="3300" kern="1200" dirty="0" err="1"/>
            <a:t>luật</a:t>
          </a:r>
          <a:r>
            <a:rPr lang="en-US" sz="3300" kern="1200" dirty="0"/>
            <a:t> </a:t>
          </a:r>
          <a:r>
            <a:rPr lang="en-US" sz="3300" kern="1200" dirty="0" err="1"/>
            <a:t>thành</a:t>
          </a:r>
          <a:r>
            <a:rPr lang="en-US" sz="3300" kern="1200" dirty="0"/>
            <a:t> </a:t>
          </a:r>
          <a:r>
            <a:rPr lang="en-US" sz="3300" kern="1200" dirty="0" err="1"/>
            <a:t>văn</a:t>
          </a:r>
          <a:r>
            <a:rPr lang="en-US" sz="3300" kern="1200" dirty="0"/>
            <a:t> </a:t>
          </a:r>
          <a:r>
            <a:rPr lang="en-US" sz="3300" kern="1200" dirty="0" err="1"/>
            <a:t>hoàn</a:t>
          </a:r>
          <a:r>
            <a:rPr lang="en-US" sz="3300" kern="1200" dirty="0"/>
            <a:t> </a:t>
          </a:r>
          <a:r>
            <a:rPr lang="en-US" sz="3300" kern="1200" dirty="0" err="1"/>
            <a:t>chỉnh</a:t>
          </a:r>
          <a:r>
            <a:rPr lang="en-US" sz="3300" kern="1200" dirty="0"/>
            <a:t>, </a:t>
          </a:r>
          <a:r>
            <a:rPr lang="en-US" sz="3300" kern="1200" dirty="0" err="1"/>
            <a:t>gọi</a:t>
          </a:r>
          <a:r>
            <a:rPr lang="en-US" sz="3300" kern="1200" dirty="0"/>
            <a:t> </a:t>
          </a:r>
          <a:r>
            <a:rPr lang="en-US" sz="3300" kern="1200" dirty="0" err="1"/>
            <a:t>là</a:t>
          </a:r>
          <a:r>
            <a:rPr lang="en-US" sz="3300" kern="1200" dirty="0"/>
            <a:t> </a:t>
          </a:r>
          <a:r>
            <a:rPr lang="en-US" sz="3300" kern="1200" dirty="0" err="1"/>
            <a:t>Quốc</a:t>
          </a:r>
          <a:r>
            <a:rPr lang="en-US" sz="3300" kern="1200" dirty="0"/>
            <a:t> </a:t>
          </a:r>
          <a:r>
            <a:rPr lang="en-US" sz="3300" kern="1200" dirty="0" err="1"/>
            <a:t>triều</a:t>
          </a:r>
          <a:r>
            <a:rPr lang="en-US" sz="3300" kern="1200" dirty="0"/>
            <a:t> </a:t>
          </a:r>
          <a:r>
            <a:rPr lang="en-US" sz="3300" kern="1200" dirty="0" err="1"/>
            <a:t>hình</a:t>
          </a:r>
          <a:r>
            <a:rPr lang="en-US" sz="3300" kern="1200" dirty="0"/>
            <a:t> </a:t>
          </a:r>
          <a:r>
            <a:rPr lang="en-US" sz="3300" kern="1200" dirty="0" err="1"/>
            <a:t>luật</a:t>
          </a:r>
          <a:r>
            <a:rPr lang="en-US" sz="3300" kern="1200" dirty="0"/>
            <a:t> </a:t>
          </a:r>
        </a:p>
      </dsp:txBody>
      <dsp:txXfrm>
        <a:off x="2930842" y="0"/>
        <a:ext cx="8899207" cy="5648325"/>
      </dsp:txXfrm>
    </dsp:sp>
    <dsp:sp modelId="{D2324BBE-DF1A-47EA-8261-F3EAC7C0DC77}">
      <dsp:nvSpPr>
        <dsp:cNvPr id="0" name=""/>
        <dsp:cNvSpPr/>
      </dsp:nvSpPr>
      <dsp:spPr>
        <a:xfrm>
          <a:off x="564832" y="564832"/>
          <a:ext cx="2366010" cy="4518660"/>
        </a:xfrm>
        <a:prstGeom prst="roundRect">
          <a:avLst>
            <a:gd name="adj" fmla="val 10000"/>
          </a:avLst>
        </a:prstGeom>
        <a:blipFill rotWithShape="1">
          <a:blip xmlns:r="http://schemas.openxmlformats.org/officeDocument/2006/relationships" r:embed="rId1"/>
          <a:srcRect/>
          <a:stretch>
            <a:fillRect l="-16000" r="-1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C4859-E87B-47EC-92FD-38111BCB0BA6}">
      <dsp:nvSpPr>
        <dsp:cNvPr id="0" name=""/>
        <dsp:cNvSpPr/>
      </dsp:nvSpPr>
      <dsp:spPr>
        <a:xfrm>
          <a:off x="-22005" y="648445"/>
          <a:ext cx="6635318" cy="1424356"/>
        </a:xfrm>
        <a:prstGeom prst="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chemeClr val="bg1"/>
              </a:solidFill>
            </a:rPr>
            <a:t>Kêu</a:t>
          </a:r>
          <a:r>
            <a:rPr lang="en-US" sz="2400" kern="1200" dirty="0">
              <a:solidFill>
                <a:schemeClr val="bg1"/>
              </a:solidFill>
            </a:rPr>
            <a:t> </a:t>
          </a:r>
          <a:r>
            <a:rPr lang="en-US" sz="2400" kern="1200" dirty="0" err="1">
              <a:solidFill>
                <a:schemeClr val="bg1"/>
              </a:solidFill>
            </a:rPr>
            <a:t>gọi</a:t>
          </a:r>
          <a:r>
            <a:rPr lang="en-US" sz="2400" kern="1200" dirty="0">
              <a:solidFill>
                <a:schemeClr val="bg1"/>
              </a:solidFill>
            </a:rPr>
            <a:t> </a:t>
          </a:r>
          <a:r>
            <a:rPr lang="en-US" sz="2400" kern="1200" dirty="0" err="1">
              <a:solidFill>
                <a:schemeClr val="bg1"/>
              </a:solidFill>
            </a:rPr>
            <a:t>dân</a:t>
          </a:r>
          <a:r>
            <a:rPr lang="en-US" sz="2400" kern="1200" dirty="0">
              <a:solidFill>
                <a:schemeClr val="bg1"/>
              </a:solidFill>
            </a:rPr>
            <a:t> </a:t>
          </a:r>
          <a:r>
            <a:rPr lang="en-US" sz="2400" kern="1200" dirty="0" err="1">
              <a:solidFill>
                <a:schemeClr val="bg1"/>
              </a:solidFill>
            </a:rPr>
            <a:t>phiêu</a:t>
          </a:r>
          <a:r>
            <a:rPr lang="en-US" sz="2400" kern="1200" dirty="0">
              <a:solidFill>
                <a:schemeClr val="bg1"/>
              </a:solidFill>
            </a:rPr>
            <a:t> </a:t>
          </a:r>
          <a:r>
            <a:rPr lang="en-US" sz="2400" kern="1200" dirty="0" err="1">
              <a:solidFill>
                <a:schemeClr val="bg1"/>
              </a:solidFill>
            </a:rPr>
            <a:t>tán</a:t>
          </a:r>
          <a:r>
            <a:rPr lang="en-US" sz="2400" kern="1200" dirty="0">
              <a:solidFill>
                <a:schemeClr val="bg1"/>
              </a:solidFill>
            </a:rPr>
            <a:t> </a:t>
          </a:r>
          <a:r>
            <a:rPr lang="en-US" sz="2400" kern="1200" dirty="0" err="1">
              <a:solidFill>
                <a:schemeClr val="bg1"/>
              </a:solidFill>
            </a:rPr>
            <a:t>trở</a:t>
          </a:r>
          <a:r>
            <a:rPr lang="en-US" sz="2400" kern="1200" dirty="0">
              <a:solidFill>
                <a:schemeClr val="bg1"/>
              </a:solidFill>
            </a:rPr>
            <a:t> </a:t>
          </a:r>
          <a:r>
            <a:rPr lang="en-US" sz="2400" kern="1200" dirty="0" err="1">
              <a:solidFill>
                <a:schemeClr val="bg1"/>
              </a:solidFill>
            </a:rPr>
            <a:t>về</a:t>
          </a:r>
          <a:r>
            <a:rPr lang="en-US" sz="2400" kern="1200" dirty="0">
              <a:solidFill>
                <a:schemeClr val="bg1"/>
              </a:solidFill>
            </a:rPr>
            <a:t> </a:t>
          </a:r>
          <a:r>
            <a:rPr lang="en-US" sz="2400" kern="1200" dirty="0" err="1">
              <a:solidFill>
                <a:schemeClr val="bg1"/>
              </a:solidFill>
            </a:rPr>
            <a:t>quê</a:t>
          </a:r>
          <a:r>
            <a:rPr lang="en-US" sz="2400" kern="1200" dirty="0">
              <a:solidFill>
                <a:schemeClr val="bg1"/>
              </a:solidFill>
            </a:rPr>
            <a:t> </a:t>
          </a:r>
          <a:r>
            <a:rPr lang="en-US" sz="2400" kern="1200" dirty="0" err="1">
              <a:solidFill>
                <a:schemeClr val="bg1"/>
              </a:solidFill>
            </a:rPr>
            <a:t>cũ</a:t>
          </a:r>
          <a:r>
            <a:rPr lang="en-US" sz="2400" kern="1200" dirty="0">
              <a:solidFill>
                <a:schemeClr val="bg1"/>
              </a:solidFill>
            </a:rPr>
            <a:t> </a:t>
          </a:r>
          <a:r>
            <a:rPr lang="en-US" sz="2400" kern="1200" dirty="0" err="1">
              <a:solidFill>
                <a:schemeClr val="bg1"/>
              </a:solidFill>
            </a:rPr>
            <a:t>làm</a:t>
          </a:r>
          <a:r>
            <a:rPr lang="en-US" sz="2400" kern="1200" dirty="0">
              <a:solidFill>
                <a:schemeClr val="bg1"/>
              </a:solidFill>
            </a:rPr>
            <a:t> </a:t>
          </a:r>
          <a:r>
            <a:rPr lang="en-US" sz="2400" kern="1200" dirty="0" err="1">
              <a:solidFill>
                <a:schemeClr val="bg1"/>
              </a:solidFill>
            </a:rPr>
            <a:t>ăn</a:t>
          </a:r>
          <a:endParaRPr lang="en-US" sz="2400" kern="1200" dirty="0">
            <a:solidFill>
              <a:schemeClr val="bg1"/>
            </a:solidFill>
          </a:endParaRPr>
        </a:p>
      </dsp:txBody>
      <dsp:txXfrm>
        <a:off x="1039645" y="648445"/>
        <a:ext cx="5573667" cy="1424356"/>
      </dsp:txXfrm>
    </dsp:sp>
    <dsp:sp modelId="{24753963-E216-4E97-B12F-70E3C6ADD10C}">
      <dsp:nvSpPr>
        <dsp:cNvPr id="0" name=""/>
        <dsp:cNvSpPr/>
      </dsp:nvSpPr>
      <dsp:spPr>
        <a:xfrm>
          <a:off x="-22005" y="2087964"/>
          <a:ext cx="6635318" cy="1424356"/>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chemeClr val="bg1"/>
              </a:solidFill>
            </a:rPr>
            <a:t>Tịch</a:t>
          </a:r>
          <a:r>
            <a:rPr lang="en-US" sz="2400" kern="1200" dirty="0">
              <a:solidFill>
                <a:schemeClr val="bg1"/>
              </a:solidFill>
            </a:rPr>
            <a:t> </a:t>
          </a:r>
          <a:r>
            <a:rPr lang="en-US" sz="2400" kern="1200" dirty="0" err="1">
              <a:solidFill>
                <a:schemeClr val="bg1"/>
              </a:solidFill>
            </a:rPr>
            <a:t>thu</a:t>
          </a:r>
          <a:r>
            <a:rPr lang="en-US" sz="2400" kern="1200" dirty="0">
              <a:solidFill>
                <a:schemeClr val="bg1"/>
              </a:solidFill>
            </a:rPr>
            <a:t> </a:t>
          </a:r>
          <a:r>
            <a:rPr lang="en-US" sz="2400" kern="1200" dirty="0" err="1">
              <a:solidFill>
                <a:schemeClr val="bg1"/>
              </a:solidFill>
            </a:rPr>
            <a:t>ruộng</a:t>
          </a:r>
          <a:r>
            <a:rPr lang="en-US" sz="2400" kern="1200" dirty="0">
              <a:solidFill>
                <a:schemeClr val="bg1"/>
              </a:solidFill>
            </a:rPr>
            <a:t> </a:t>
          </a:r>
          <a:r>
            <a:rPr lang="en-US" sz="2400" kern="1200" dirty="0" err="1">
              <a:solidFill>
                <a:schemeClr val="bg1"/>
              </a:solidFill>
            </a:rPr>
            <a:t>đất</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quan</a:t>
          </a:r>
          <a:r>
            <a:rPr lang="en-US" sz="2400" kern="1200" dirty="0">
              <a:solidFill>
                <a:schemeClr val="bg1"/>
              </a:solidFill>
            </a:rPr>
            <a:t> </a:t>
          </a:r>
          <a:r>
            <a:rPr lang="en-US" sz="2400" kern="1200" dirty="0" err="1">
              <a:solidFill>
                <a:schemeClr val="bg1"/>
              </a:solidFill>
            </a:rPr>
            <a:t>lại</a:t>
          </a:r>
          <a:r>
            <a:rPr lang="en-US" sz="2400" kern="1200" dirty="0">
              <a:solidFill>
                <a:schemeClr val="bg1"/>
              </a:solidFill>
            </a:rPr>
            <a:t> </a:t>
          </a:r>
          <a:r>
            <a:rPr lang="en-US" sz="2400" kern="1200" dirty="0" err="1">
              <a:solidFill>
                <a:schemeClr val="bg1"/>
              </a:solidFill>
            </a:rPr>
            <a:t>nhà</a:t>
          </a:r>
          <a:r>
            <a:rPr lang="en-US" sz="2400" kern="1200" dirty="0">
              <a:solidFill>
                <a:schemeClr val="bg1"/>
              </a:solidFill>
            </a:rPr>
            <a:t> Minh,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Việt</a:t>
          </a:r>
          <a:r>
            <a:rPr lang="en-US" sz="2400" kern="1200" dirty="0">
              <a:solidFill>
                <a:schemeClr val="bg1"/>
              </a:solidFill>
            </a:rPr>
            <a:t> </a:t>
          </a:r>
          <a:r>
            <a:rPr lang="en-US" sz="2400" kern="1200" dirty="0" err="1">
              <a:solidFill>
                <a:schemeClr val="bg1"/>
              </a:solidFill>
            </a:rPr>
            <a:t>gian</a:t>
          </a:r>
          <a:r>
            <a:rPr lang="en-US" sz="2400" kern="1200" dirty="0">
              <a:solidFill>
                <a:schemeClr val="bg1"/>
              </a:solidFill>
            </a:rPr>
            <a:t>, </a:t>
          </a:r>
          <a:r>
            <a:rPr lang="en-US" sz="2400" kern="1200" dirty="0" err="1">
              <a:solidFill>
                <a:schemeClr val="bg1"/>
              </a:solidFill>
            </a:rPr>
            <a:t>ruộng</a:t>
          </a:r>
          <a:r>
            <a:rPr lang="en-US" sz="2400" kern="1200" dirty="0">
              <a:solidFill>
                <a:schemeClr val="bg1"/>
              </a:solidFill>
            </a:rPr>
            <a:t> </a:t>
          </a:r>
          <a:r>
            <a:rPr lang="en-US" sz="2400" kern="1200" dirty="0" err="1">
              <a:solidFill>
                <a:schemeClr val="bg1"/>
              </a:solidFill>
            </a:rPr>
            <a:t>bỏ</a:t>
          </a:r>
          <a:r>
            <a:rPr lang="en-US" sz="2400" kern="1200" dirty="0">
              <a:solidFill>
                <a:schemeClr val="bg1"/>
              </a:solidFill>
            </a:rPr>
            <a:t> </a:t>
          </a:r>
          <a:r>
            <a:rPr lang="en-US" sz="2400" kern="1200" dirty="0" err="1">
              <a:solidFill>
                <a:schemeClr val="bg1"/>
              </a:solidFill>
            </a:rPr>
            <a:t>hoang</a:t>
          </a:r>
          <a:r>
            <a:rPr lang="en-US" sz="2400" kern="1200" dirty="0">
              <a:solidFill>
                <a:schemeClr val="bg1"/>
              </a:solidFill>
            </a:rPr>
            <a:t> </a:t>
          </a:r>
          <a:r>
            <a:rPr lang="en-US" sz="2400" kern="1200" dirty="0" err="1">
              <a:solidFill>
                <a:schemeClr val="bg1"/>
              </a:solidFill>
            </a:rPr>
            <a:t>và</a:t>
          </a:r>
          <a:r>
            <a:rPr lang="en-US" sz="2400" kern="1200" dirty="0">
              <a:solidFill>
                <a:schemeClr val="bg1"/>
              </a:solidFill>
            </a:rPr>
            <a:t> </a:t>
          </a:r>
          <a:r>
            <a:rPr lang="en-US" sz="2400" kern="1200" dirty="0" err="1">
              <a:solidFill>
                <a:schemeClr val="bg1"/>
              </a:solidFill>
            </a:rPr>
            <a:t>cả</a:t>
          </a:r>
          <a:r>
            <a:rPr lang="en-US" sz="2400" kern="1200" dirty="0">
              <a:solidFill>
                <a:schemeClr val="bg1"/>
              </a:solidFill>
            </a:rPr>
            <a:t> </a:t>
          </a:r>
          <a:r>
            <a:rPr lang="en-US" sz="2400" kern="1200" dirty="0" err="1">
              <a:solidFill>
                <a:schemeClr val="bg1"/>
              </a:solidFill>
            </a:rPr>
            <a:t>ruộng</a:t>
          </a:r>
          <a:r>
            <a:rPr lang="en-US" sz="2400" kern="1200" dirty="0">
              <a:solidFill>
                <a:schemeClr val="bg1"/>
              </a:solidFill>
            </a:rPr>
            <a:t> </a:t>
          </a:r>
          <a:r>
            <a:rPr lang="en-US" sz="2400" kern="1200" dirty="0" err="1">
              <a:solidFill>
                <a:schemeClr val="bg1"/>
              </a:solidFill>
            </a:rPr>
            <a:t>đất</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quý</a:t>
          </a:r>
          <a:r>
            <a:rPr lang="en-US" sz="2400" kern="1200" dirty="0">
              <a:solidFill>
                <a:schemeClr val="bg1"/>
              </a:solidFill>
            </a:rPr>
            <a:t> </a:t>
          </a:r>
          <a:r>
            <a:rPr lang="en-US" sz="2400" kern="1200" dirty="0" err="1">
              <a:solidFill>
                <a:schemeClr val="bg1"/>
              </a:solidFill>
            </a:rPr>
            <a:t>tộc</a:t>
          </a:r>
          <a:r>
            <a:rPr lang="en-US" sz="2400" kern="1200" dirty="0">
              <a:solidFill>
                <a:schemeClr val="bg1"/>
              </a:solidFill>
            </a:rPr>
            <a:t> </a:t>
          </a:r>
          <a:r>
            <a:rPr lang="en-US" sz="2400" kern="1200" dirty="0" err="1">
              <a:solidFill>
                <a:schemeClr val="bg1"/>
              </a:solidFill>
            </a:rPr>
            <a:t>Trần</a:t>
          </a:r>
          <a:r>
            <a:rPr lang="en-US" sz="2400" kern="1200" dirty="0">
              <a:solidFill>
                <a:schemeClr val="bg1"/>
              </a:solidFill>
            </a:rPr>
            <a:t> sung </a:t>
          </a:r>
          <a:r>
            <a:rPr lang="en-US" sz="2400" kern="1200" dirty="0" err="1">
              <a:solidFill>
                <a:schemeClr val="bg1"/>
              </a:solidFill>
            </a:rPr>
            <a:t>làm</a:t>
          </a:r>
          <a:r>
            <a:rPr lang="en-US" sz="2400" kern="1200" dirty="0">
              <a:solidFill>
                <a:schemeClr val="bg1"/>
              </a:solidFill>
            </a:rPr>
            <a:t> </a:t>
          </a:r>
          <a:r>
            <a:rPr lang="en-US" sz="2400" kern="1200" dirty="0" err="1">
              <a:solidFill>
                <a:schemeClr val="bg1"/>
              </a:solidFill>
            </a:rPr>
            <a:t>ruộng</a:t>
          </a:r>
          <a:r>
            <a:rPr lang="en-US" sz="2400" kern="1200" dirty="0">
              <a:solidFill>
                <a:schemeClr val="bg1"/>
              </a:solidFill>
            </a:rPr>
            <a:t> </a:t>
          </a:r>
          <a:r>
            <a:rPr lang="en-US" sz="2400" kern="1200" dirty="0" err="1">
              <a:solidFill>
                <a:schemeClr val="bg1"/>
              </a:solidFill>
            </a:rPr>
            <a:t>công</a:t>
          </a:r>
          <a:endParaRPr lang="en-US" sz="2400" kern="1200" dirty="0">
            <a:solidFill>
              <a:schemeClr val="bg1"/>
            </a:solidFill>
          </a:endParaRPr>
        </a:p>
      </dsp:txBody>
      <dsp:txXfrm>
        <a:off x="1039645" y="2087964"/>
        <a:ext cx="5573667" cy="1424356"/>
      </dsp:txXfrm>
    </dsp:sp>
    <dsp:sp modelId="{438661C3-338B-4A0A-B9D1-7183AD49557F}">
      <dsp:nvSpPr>
        <dsp:cNvPr id="0" name=""/>
        <dsp:cNvSpPr/>
      </dsp:nvSpPr>
      <dsp:spPr>
        <a:xfrm>
          <a:off x="-22005" y="3383801"/>
          <a:ext cx="6635318" cy="1424356"/>
        </a:xfrm>
        <a:prstGeom prst="rect">
          <a:avLst/>
        </a:prstGeom>
        <a:solidFill>
          <a:schemeClr val="accent6">
            <a:lumMod val="5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chemeClr val="bg1"/>
              </a:solidFill>
            </a:rPr>
            <a:t>Ruộng</a:t>
          </a:r>
          <a:r>
            <a:rPr lang="en-US" sz="2400" kern="1200" dirty="0">
              <a:solidFill>
                <a:schemeClr val="bg1"/>
              </a:solidFill>
            </a:rPr>
            <a:t> </a:t>
          </a:r>
          <a:r>
            <a:rPr lang="en-US" sz="2400" kern="1200" dirty="0" err="1">
              <a:solidFill>
                <a:schemeClr val="bg1"/>
              </a:solidFill>
            </a:rPr>
            <a:t>đất</a:t>
          </a:r>
          <a:r>
            <a:rPr lang="en-US" sz="2400" kern="1200" dirty="0">
              <a:solidFill>
                <a:schemeClr val="bg1"/>
              </a:solidFill>
            </a:rPr>
            <a:t> </a:t>
          </a:r>
          <a:r>
            <a:rPr lang="en-US" sz="2400" kern="1200" dirty="0" err="1">
              <a:solidFill>
                <a:schemeClr val="bg1"/>
              </a:solidFill>
            </a:rPr>
            <a:t>được</a:t>
          </a:r>
          <a:r>
            <a:rPr lang="en-US" sz="2400" kern="1200" dirty="0">
              <a:solidFill>
                <a:schemeClr val="bg1"/>
              </a:solidFill>
            </a:rPr>
            <a:t> chia </a:t>
          </a:r>
          <a:r>
            <a:rPr lang="en-US" sz="2400" kern="1200" dirty="0" err="1">
              <a:solidFill>
                <a:schemeClr val="bg1"/>
              </a:solidFill>
            </a:rPr>
            <a:t>làm</a:t>
          </a:r>
          <a:r>
            <a:rPr lang="en-US" sz="2400" kern="1200" dirty="0">
              <a:solidFill>
                <a:schemeClr val="bg1"/>
              </a:solidFill>
            </a:rPr>
            <a:t> 2 </a:t>
          </a:r>
          <a:r>
            <a:rPr lang="en-US" sz="2400" kern="1200" dirty="0" err="1">
              <a:solidFill>
                <a:schemeClr val="bg1"/>
              </a:solidFill>
            </a:rPr>
            <a:t>bộ</a:t>
          </a:r>
          <a:r>
            <a:rPr lang="en-US" sz="2400" kern="1200" dirty="0">
              <a:solidFill>
                <a:schemeClr val="bg1"/>
              </a:solidFill>
            </a:rPr>
            <a:t> </a:t>
          </a:r>
          <a:r>
            <a:rPr lang="en-US" sz="2400" kern="1200" dirty="0" err="1">
              <a:solidFill>
                <a:schemeClr val="bg1"/>
              </a:solidFill>
            </a:rPr>
            <a:t>phận</a:t>
          </a:r>
          <a:r>
            <a:rPr lang="en-US" sz="2400" kern="1200" dirty="0">
              <a:solidFill>
                <a:schemeClr val="bg1"/>
              </a:solidFill>
            </a:rPr>
            <a:t>: </a:t>
          </a:r>
          <a:r>
            <a:rPr lang="en-US" sz="2400" kern="1200" dirty="0" err="1">
              <a:solidFill>
                <a:schemeClr val="bg1"/>
              </a:solidFill>
            </a:rPr>
            <a:t>ruộng</a:t>
          </a:r>
          <a:r>
            <a:rPr lang="en-US" sz="2400" kern="1200" dirty="0">
              <a:solidFill>
                <a:schemeClr val="bg1"/>
              </a:solidFill>
            </a:rPr>
            <a:t> </a:t>
          </a:r>
          <a:r>
            <a:rPr lang="en-US" sz="2400" kern="1200" dirty="0" err="1">
              <a:solidFill>
                <a:schemeClr val="bg1"/>
              </a:solidFill>
            </a:rPr>
            <a:t>công</a:t>
          </a:r>
          <a:r>
            <a:rPr lang="en-US" sz="2400" kern="1200" dirty="0">
              <a:solidFill>
                <a:schemeClr val="bg1"/>
              </a:solidFill>
            </a:rPr>
            <a:t> </a:t>
          </a:r>
          <a:r>
            <a:rPr lang="en-US" sz="2400" kern="1200" dirty="0" err="1">
              <a:solidFill>
                <a:schemeClr val="bg1"/>
              </a:solidFill>
            </a:rPr>
            <a:t>và</a:t>
          </a:r>
          <a:r>
            <a:rPr lang="en-US" sz="2400" kern="1200" dirty="0">
              <a:solidFill>
                <a:schemeClr val="bg1"/>
              </a:solidFill>
            </a:rPr>
            <a:t> </a:t>
          </a:r>
          <a:r>
            <a:rPr lang="en-US" sz="2400" kern="1200" dirty="0" err="1">
              <a:solidFill>
                <a:schemeClr val="bg1"/>
              </a:solidFill>
            </a:rPr>
            <a:t>ruộng</a:t>
          </a:r>
          <a:r>
            <a:rPr lang="en-US" sz="2400" kern="1200" dirty="0">
              <a:solidFill>
                <a:schemeClr val="bg1"/>
              </a:solidFill>
            </a:rPr>
            <a:t> </a:t>
          </a:r>
          <a:r>
            <a:rPr lang="en-US" sz="2400" kern="1200" dirty="0" err="1">
              <a:solidFill>
                <a:schemeClr val="bg1"/>
              </a:solidFill>
            </a:rPr>
            <a:t>tư</a:t>
          </a:r>
          <a:endParaRPr lang="en-US" sz="2400" kern="1200" dirty="0">
            <a:solidFill>
              <a:schemeClr val="bg1"/>
            </a:solidFill>
          </a:endParaRPr>
        </a:p>
      </dsp:txBody>
      <dsp:txXfrm>
        <a:off x="1039645" y="3383801"/>
        <a:ext cx="5573667" cy="1424356"/>
      </dsp:txXfrm>
    </dsp:sp>
    <dsp:sp modelId="{44F6ED59-31AC-4E0C-971F-99ACF0D31B95}">
      <dsp:nvSpPr>
        <dsp:cNvPr id="0" name=""/>
        <dsp:cNvSpPr/>
      </dsp:nvSpPr>
      <dsp:spPr>
        <a:xfrm>
          <a:off x="-22005" y="4582028"/>
          <a:ext cx="6635318" cy="1218696"/>
        </a:xfrm>
        <a:prstGeom prst="rect">
          <a:avLst/>
        </a:prstGeom>
        <a:solidFill>
          <a:schemeClr val="tx2">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chemeClr val="bg1"/>
              </a:solidFill>
            </a:rPr>
            <a:t>Công</a:t>
          </a:r>
          <a:r>
            <a:rPr lang="en-US" sz="2400" kern="1200" dirty="0">
              <a:solidFill>
                <a:schemeClr val="bg1"/>
              </a:solidFill>
            </a:rPr>
            <a:t> </a:t>
          </a:r>
          <a:r>
            <a:rPr lang="en-US" sz="2400" kern="1200" dirty="0" err="1">
              <a:solidFill>
                <a:schemeClr val="bg1"/>
              </a:solidFill>
            </a:rPr>
            <a:t>tác</a:t>
          </a:r>
          <a:r>
            <a:rPr lang="en-US" sz="2400" kern="1200" dirty="0">
              <a:solidFill>
                <a:schemeClr val="bg1"/>
              </a:solidFill>
            </a:rPr>
            <a:t> </a:t>
          </a:r>
          <a:r>
            <a:rPr lang="en-US" sz="2400" kern="1200" dirty="0" err="1">
              <a:solidFill>
                <a:schemeClr val="bg1"/>
              </a:solidFill>
            </a:rPr>
            <a:t>đê</a:t>
          </a:r>
          <a:r>
            <a:rPr lang="en-US" sz="2400" kern="1200" dirty="0">
              <a:solidFill>
                <a:schemeClr val="bg1"/>
              </a:solidFill>
            </a:rPr>
            <a:t> </a:t>
          </a:r>
          <a:r>
            <a:rPr lang="en-US" sz="2400" kern="1200" dirty="0" err="1">
              <a:solidFill>
                <a:schemeClr val="bg1"/>
              </a:solidFill>
            </a:rPr>
            <a:t>điều</a:t>
          </a:r>
          <a:r>
            <a:rPr lang="en-US" sz="2400" kern="1200" dirty="0">
              <a:solidFill>
                <a:schemeClr val="bg1"/>
              </a:solidFill>
            </a:rPr>
            <a:t> </a:t>
          </a:r>
          <a:r>
            <a:rPr lang="en-US" sz="2400" kern="1200" dirty="0" err="1">
              <a:solidFill>
                <a:schemeClr val="bg1"/>
              </a:solidFill>
            </a:rPr>
            <a:t>và</a:t>
          </a:r>
          <a:r>
            <a:rPr lang="en-US" sz="2400" kern="1200" dirty="0">
              <a:solidFill>
                <a:schemeClr val="bg1"/>
              </a:solidFill>
            </a:rPr>
            <a:t> </a:t>
          </a:r>
          <a:r>
            <a:rPr lang="en-US" sz="2400" kern="1200" dirty="0" err="1">
              <a:solidFill>
                <a:schemeClr val="bg1"/>
              </a:solidFill>
            </a:rPr>
            <a:t>thủy</a:t>
          </a:r>
          <a:r>
            <a:rPr lang="en-US" sz="2400" kern="1200" dirty="0">
              <a:solidFill>
                <a:schemeClr val="bg1"/>
              </a:solidFill>
            </a:rPr>
            <a:t> </a:t>
          </a:r>
          <a:r>
            <a:rPr lang="en-US" sz="2400" kern="1200" dirty="0" err="1">
              <a:solidFill>
                <a:schemeClr val="bg1"/>
              </a:solidFill>
            </a:rPr>
            <a:t>lợi</a:t>
          </a:r>
          <a:r>
            <a:rPr lang="en-US" sz="2400" kern="1200" dirty="0">
              <a:solidFill>
                <a:schemeClr val="bg1"/>
              </a:solidFill>
            </a:rPr>
            <a:t> </a:t>
          </a:r>
          <a:r>
            <a:rPr lang="en-US" sz="2400" kern="1200" dirty="0" err="1">
              <a:solidFill>
                <a:schemeClr val="bg1"/>
              </a:solidFill>
            </a:rPr>
            <a:t>được</a:t>
          </a:r>
          <a:r>
            <a:rPr lang="en-US" sz="2400" kern="1200" dirty="0">
              <a:solidFill>
                <a:schemeClr val="bg1"/>
              </a:solidFill>
            </a:rPr>
            <a:t> </a:t>
          </a:r>
          <a:r>
            <a:rPr lang="en-US" sz="2400" kern="1200" dirty="0" err="1">
              <a:solidFill>
                <a:schemeClr val="bg1"/>
              </a:solidFill>
            </a:rPr>
            <a:t>nhà</a:t>
          </a:r>
          <a:r>
            <a:rPr lang="en-US" sz="2400" kern="1200" dirty="0">
              <a:solidFill>
                <a:schemeClr val="bg1"/>
              </a:solidFill>
            </a:rPr>
            <a:t> </a:t>
          </a:r>
          <a:r>
            <a:rPr lang="en-US" sz="2400" kern="1200" dirty="0" err="1">
              <a:solidFill>
                <a:schemeClr val="bg1"/>
              </a:solidFill>
            </a:rPr>
            <a:t>nước</a:t>
          </a:r>
          <a:r>
            <a:rPr lang="en-US" sz="2400" kern="1200" dirty="0">
              <a:solidFill>
                <a:schemeClr val="bg1"/>
              </a:solidFill>
            </a:rPr>
            <a:t> </a:t>
          </a:r>
          <a:r>
            <a:rPr lang="en-US" sz="2400" kern="1200" dirty="0" err="1">
              <a:solidFill>
                <a:schemeClr val="bg1"/>
              </a:solidFill>
            </a:rPr>
            <a:t>quan</a:t>
          </a:r>
          <a:r>
            <a:rPr lang="en-US" sz="2400" kern="1200" dirty="0">
              <a:solidFill>
                <a:schemeClr val="bg1"/>
              </a:solidFill>
            </a:rPr>
            <a:t> </a:t>
          </a:r>
          <a:r>
            <a:rPr lang="en-US" sz="2400" kern="1200" dirty="0" err="1">
              <a:solidFill>
                <a:schemeClr val="bg1"/>
              </a:solidFill>
            </a:rPr>
            <a:t>tâm</a:t>
          </a:r>
          <a:r>
            <a:rPr lang="en-US" sz="2400" kern="1200" dirty="0">
              <a:solidFill>
                <a:schemeClr val="bg1"/>
              </a:solidFill>
            </a:rPr>
            <a:t> </a:t>
          </a:r>
          <a:r>
            <a:rPr lang="en-US" sz="2400" kern="1200" dirty="0" err="1">
              <a:solidFill>
                <a:schemeClr val="bg1"/>
              </a:solidFill>
            </a:rPr>
            <a:t>hàng</a:t>
          </a:r>
          <a:r>
            <a:rPr lang="en-US" sz="2400" kern="1200" dirty="0">
              <a:solidFill>
                <a:schemeClr val="bg1"/>
              </a:solidFill>
            </a:rPr>
            <a:t> </a:t>
          </a:r>
          <a:r>
            <a:rPr lang="en-US" sz="2400" kern="1200" dirty="0" err="1">
              <a:solidFill>
                <a:schemeClr val="bg1"/>
              </a:solidFill>
            </a:rPr>
            <a:t>đầu</a:t>
          </a:r>
          <a:endParaRPr lang="en-US" sz="2400" kern="1200" dirty="0">
            <a:solidFill>
              <a:schemeClr val="bg1"/>
            </a:solidFill>
          </a:endParaRPr>
        </a:p>
      </dsp:txBody>
      <dsp:txXfrm>
        <a:off x="1039645" y="4582028"/>
        <a:ext cx="5573667" cy="1218696"/>
      </dsp:txXfrm>
    </dsp:sp>
    <dsp:sp modelId="{C8729B02-B4FC-4B34-BB3C-639129DAE9E8}">
      <dsp:nvSpPr>
        <dsp:cNvPr id="0" name=""/>
        <dsp:cNvSpPr/>
      </dsp:nvSpPr>
      <dsp:spPr>
        <a:xfrm>
          <a:off x="188230" y="0"/>
          <a:ext cx="2653536" cy="109491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i="1" kern="1200" dirty="0" err="1"/>
            <a:t>Về</a:t>
          </a:r>
          <a:r>
            <a:rPr lang="en-US" sz="2400" i="1" kern="1200" dirty="0"/>
            <a:t> </a:t>
          </a:r>
          <a:r>
            <a:rPr lang="en-US" sz="2400" i="1" kern="1200" dirty="0" err="1"/>
            <a:t>nông</a:t>
          </a:r>
          <a:r>
            <a:rPr lang="en-US" sz="2400" i="1" kern="1200" dirty="0"/>
            <a:t> </a:t>
          </a:r>
          <a:r>
            <a:rPr lang="en-US" sz="2400" i="1" kern="1200" dirty="0" err="1"/>
            <a:t>nghiệp</a:t>
          </a:r>
          <a:endParaRPr lang="en-US" sz="2400" kern="1200" dirty="0"/>
        </a:p>
      </dsp:txBody>
      <dsp:txXfrm>
        <a:off x="576831" y="160346"/>
        <a:ext cx="1876334" cy="774219"/>
      </dsp:txXfrm>
    </dsp:sp>
    <dsp:sp modelId="{64703831-C4AF-4E2D-AA2F-F19C1EA7C332}">
      <dsp:nvSpPr>
        <dsp:cNvPr id="0" name=""/>
        <dsp:cNvSpPr/>
      </dsp:nvSpPr>
      <dsp:spPr>
        <a:xfrm>
          <a:off x="7210075" y="143776"/>
          <a:ext cx="5119968" cy="1054858"/>
        </a:xfrm>
        <a:prstGeom prst="rect">
          <a:avLst/>
        </a:prstGeom>
        <a:solidFill>
          <a:schemeClr val="accent2">
            <a:lumMod val="60000"/>
            <a:lumOff val="4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i="1" kern="1200" dirty="0" err="1"/>
            <a:t>Thủ</a:t>
          </a:r>
          <a:r>
            <a:rPr lang="en-US" sz="2400" i="1" kern="1200" dirty="0"/>
            <a:t> </a:t>
          </a:r>
          <a:r>
            <a:rPr lang="en-US" sz="2400" i="1" kern="1200" dirty="0" err="1"/>
            <a:t>công</a:t>
          </a:r>
          <a:r>
            <a:rPr lang="en-US" sz="2400" i="1" kern="1200" dirty="0"/>
            <a:t> </a:t>
          </a:r>
          <a:r>
            <a:rPr lang="en-US" sz="2400" i="1" kern="1200" dirty="0" err="1"/>
            <a:t>nghiệp</a:t>
          </a:r>
          <a:r>
            <a:rPr lang="en-US" sz="2400" kern="1200" dirty="0"/>
            <a:t> </a:t>
          </a:r>
          <a:r>
            <a:rPr lang="en-US" sz="2400" kern="1200" dirty="0" err="1"/>
            <a:t>thời</a:t>
          </a:r>
          <a:r>
            <a:rPr lang="en-US" sz="2400" kern="1200" dirty="0"/>
            <a:t> Lê </a:t>
          </a:r>
          <a:r>
            <a:rPr lang="en-US" sz="2400" kern="1200" dirty="0" err="1"/>
            <a:t>phát</a:t>
          </a:r>
          <a:r>
            <a:rPr lang="en-US" sz="2400" kern="1200" dirty="0"/>
            <a:t> </a:t>
          </a:r>
          <a:r>
            <a:rPr lang="en-US" sz="2400" kern="1200" dirty="0" err="1"/>
            <a:t>triển</a:t>
          </a:r>
          <a:r>
            <a:rPr lang="en-US" sz="2400" kern="1200" dirty="0"/>
            <a:t> </a:t>
          </a:r>
          <a:r>
            <a:rPr lang="en-US" sz="2400" kern="1200" dirty="0" err="1"/>
            <a:t>mạnh</a:t>
          </a:r>
          <a:endParaRPr lang="en-US" sz="2400" kern="1200" dirty="0"/>
        </a:p>
      </dsp:txBody>
      <dsp:txXfrm>
        <a:off x="8029270" y="143776"/>
        <a:ext cx="4300773" cy="1054858"/>
      </dsp:txXfrm>
    </dsp:sp>
    <dsp:sp modelId="{62F6CFEA-0D76-45D0-8D2F-DA4E5EDC8823}">
      <dsp:nvSpPr>
        <dsp:cNvPr id="0" name=""/>
        <dsp:cNvSpPr/>
      </dsp:nvSpPr>
      <dsp:spPr>
        <a:xfrm>
          <a:off x="7234018" y="1230684"/>
          <a:ext cx="5057700" cy="2088956"/>
        </a:xfrm>
        <a:prstGeom prst="rect">
          <a:avLst/>
        </a:prstGeom>
        <a:solidFill>
          <a:srgbClr val="92D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err="1"/>
            <a:t>Các</a:t>
          </a:r>
          <a:r>
            <a:rPr lang="en-US" sz="2400" kern="1200" dirty="0"/>
            <a:t> </a:t>
          </a:r>
          <a:r>
            <a:rPr lang="en-US" sz="2400" kern="1200" dirty="0" err="1"/>
            <a:t>ngành</a:t>
          </a:r>
          <a:r>
            <a:rPr lang="en-US" sz="2400" kern="1200" dirty="0"/>
            <a:t> </a:t>
          </a:r>
          <a:r>
            <a:rPr lang="en-US" sz="2400" kern="1200" dirty="0" err="1"/>
            <a:t>nghề</a:t>
          </a:r>
          <a:r>
            <a:rPr lang="en-US" sz="2400" kern="1200" dirty="0"/>
            <a:t> </a:t>
          </a:r>
          <a:r>
            <a:rPr lang="en-US" sz="2400" kern="1200" dirty="0" err="1"/>
            <a:t>thủ</a:t>
          </a:r>
          <a:r>
            <a:rPr lang="en-US" sz="2400" kern="1200" dirty="0"/>
            <a:t> </a:t>
          </a:r>
          <a:r>
            <a:rPr lang="en-US" sz="2400" kern="1200" dirty="0" err="1"/>
            <a:t>công</a:t>
          </a:r>
          <a:r>
            <a:rPr lang="en-US" sz="2400" kern="1200" dirty="0"/>
            <a:t> </a:t>
          </a:r>
          <a:r>
            <a:rPr lang="en-US" sz="2400" kern="1200" dirty="0" err="1"/>
            <a:t>truyền</a:t>
          </a:r>
          <a:r>
            <a:rPr lang="en-US" sz="2400" kern="1200" dirty="0"/>
            <a:t> </a:t>
          </a:r>
          <a:r>
            <a:rPr lang="en-US" sz="2400" kern="1200" dirty="0" err="1"/>
            <a:t>thống</a:t>
          </a:r>
          <a:r>
            <a:rPr lang="en-US" sz="2400" kern="1200" dirty="0"/>
            <a:t>  </a:t>
          </a:r>
          <a:r>
            <a:rPr lang="en-US" sz="2400" kern="1200" dirty="0" err="1"/>
            <a:t>được</a:t>
          </a:r>
          <a:r>
            <a:rPr lang="en-US" sz="2400" kern="1200" dirty="0"/>
            <a:t> </a:t>
          </a:r>
          <a:r>
            <a:rPr lang="en-US" sz="2400" kern="1200" dirty="0" err="1"/>
            <a:t>phục</a:t>
          </a:r>
          <a:r>
            <a:rPr lang="en-US" sz="2400" kern="1200" dirty="0"/>
            <a:t> </a:t>
          </a:r>
          <a:r>
            <a:rPr lang="en-US" sz="2400" kern="1200" dirty="0" err="1"/>
            <a:t>hồi.Nhà</a:t>
          </a:r>
          <a:r>
            <a:rPr lang="en-US" sz="2400" kern="1200" dirty="0"/>
            <a:t> </a:t>
          </a:r>
          <a:r>
            <a:rPr lang="en-US" sz="2400" kern="1200" dirty="0" err="1"/>
            <a:t>nước</a:t>
          </a:r>
          <a:r>
            <a:rPr lang="en-US" sz="2400" kern="1200" dirty="0"/>
            <a:t> </a:t>
          </a:r>
          <a:r>
            <a:rPr lang="en-US" sz="2400" kern="1200" dirty="0" err="1"/>
            <a:t>còn</a:t>
          </a:r>
          <a:r>
            <a:rPr lang="en-US" sz="2400" kern="1200" dirty="0"/>
            <a:t> </a:t>
          </a:r>
          <a:r>
            <a:rPr lang="en-US" sz="2400" kern="1200" dirty="0" err="1"/>
            <a:t>thành</a:t>
          </a:r>
          <a:r>
            <a:rPr lang="en-US" sz="2400" kern="1200" dirty="0"/>
            <a:t> </a:t>
          </a:r>
          <a:r>
            <a:rPr lang="en-US" sz="2400" kern="1200" dirty="0" err="1"/>
            <a:t>lập</a:t>
          </a:r>
          <a:r>
            <a:rPr lang="en-US" sz="2400" kern="1200" dirty="0"/>
            <a:t> </a:t>
          </a:r>
          <a:r>
            <a:rPr lang="en-US" sz="2400" kern="1200" dirty="0" err="1"/>
            <a:t>Cục</a:t>
          </a:r>
          <a:r>
            <a:rPr lang="en-US" sz="2400" kern="1200" dirty="0"/>
            <a:t> </a:t>
          </a:r>
          <a:r>
            <a:rPr lang="en-US" sz="2400" kern="1200" dirty="0" err="1"/>
            <a:t>bách</a:t>
          </a:r>
          <a:r>
            <a:rPr lang="en-US" sz="2400" kern="1200" dirty="0"/>
            <a:t> </a:t>
          </a:r>
          <a:r>
            <a:rPr lang="en-US" sz="2400" kern="1200" dirty="0" err="1"/>
            <a:t>tác</a:t>
          </a:r>
          <a:r>
            <a:rPr lang="en-US" sz="2400" kern="1200" dirty="0"/>
            <a:t>, </a:t>
          </a:r>
          <a:r>
            <a:rPr lang="en-US" sz="2400" kern="1200" dirty="0" err="1"/>
            <a:t>chuyên</a:t>
          </a:r>
          <a:r>
            <a:rPr lang="en-US" sz="2400" kern="1200" dirty="0"/>
            <a:t> lo </a:t>
          </a:r>
          <a:r>
            <a:rPr lang="en-US" sz="2400" kern="1200" dirty="0" err="1"/>
            <a:t>sản</a:t>
          </a:r>
          <a:r>
            <a:rPr lang="en-US" sz="2400" kern="1200" dirty="0"/>
            <a:t> </a:t>
          </a:r>
          <a:r>
            <a:rPr lang="en-US" sz="2400" kern="1200" dirty="0" err="1"/>
            <a:t>xuất</a:t>
          </a:r>
          <a:r>
            <a:rPr lang="en-US" sz="2400" kern="1200" dirty="0"/>
            <a:t> </a:t>
          </a:r>
          <a:r>
            <a:rPr lang="en-US" sz="2400" kern="1200" dirty="0" err="1"/>
            <a:t>các</a:t>
          </a:r>
          <a:r>
            <a:rPr lang="en-US" sz="2400" kern="1200" dirty="0"/>
            <a:t> </a:t>
          </a:r>
          <a:r>
            <a:rPr lang="en-US" sz="2400" kern="1200" dirty="0" err="1"/>
            <a:t>mặt</a:t>
          </a:r>
          <a:r>
            <a:rPr lang="en-US" sz="2400" kern="1200" dirty="0"/>
            <a:t> </a:t>
          </a:r>
          <a:r>
            <a:rPr lang="en-US" sz="2400" kern="1200" dirty="0" err="1"/>
            <a:t>hàng</a:t>
          </a:r>
          <a:r>
            <a:rPr lang="en-US" sz="2400" kern="1200" dirty="0"/>
            <a:t> </a:t>
          </a:r>
          <a:r>
            <a:rPr lang="en-US" sz="2400" kern="1200" dirty="0" err="1"/>
            <a:t>thủ</a:t>
          </a:r>
          <a:r>
            <a:rPr lang="en-US" sz="2400" kern="1200" dirty="0"/>
            <a:t> </a:t>
          </a:r>
          <a:r>
            <a:rPr lang="en-US" sz="2400" kern="1200" dirty="0" err="1"/>
            <a:t>công</a:t>
          </a:r>
          <a:r>
            <a:rPr lang="en-US" sz="2400" kern="1200" dirty="0"/>
            <a:t> </a:t>
          </a:r>
          <a:r>
            <a:rPr lang="en-US" sz="2400" kern="1200" dirty="0" err="1"/>
            <a:t>thiết</a:t>
          </a:r>
          <a:r>
            <a:rPr lang="en-US" sz="2400" kern="1200" dirty="0"/>
            <a:t> </a:t>
          </a:r>
          <a:r>
            <a:rPr lang="en-US" sz="2400" kern="1200" dirty="0" err="1"/>
            <a:t>yếu</a:t>
          </a:r>
          <a:r>
            <a:rPr lang="en-US" sz="2400" kern="1200" dirty="0"/>
            <a:t> </a:t>
          </a:r>
        </a:p>
      </dsp:txBody>
      <dsp:txXfrm>
        <a:off x="8043250" y="1230684"/>
        <a:ext cx="4248468" cy="2088956"/>
      </dsp:txXfrm>
    </dsp:sp>
    <dsp:sp modelId="{B3FD8CAB-944E-42FB-912A-CCFE268B8590}">
      <dsp:nvSpPr>
        <dsp:cNvPr id="0" name=""/>
        <dsp:cNvSpPr/>
      </dsp:nvSpPr>
      <dsp:spPr>
        <a:xfrm>
          <a:off x="7277263" y="3408876"/>
          <a:ext cx="4990937" cy="1184609"/>
        </a:xfrm>
        <a:prstGeom prst="rect">
          <a:avLst/>
        </a:prstGeom>
        <a:solidFill>
          <a:schemeClr val="accent4">
            <a:lumMod val="40000"/>
            <a:lumOff val="6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i="1" kern="1200" dirty="0" err="1"/>
            <a:t>Thương</a:t>
          </a:r>
          <a:r>
            <a:rPr lang="en-US" sz="2400" i="1" kern="1200" dirty="0"/>
            <a:t> </a:t>
          </a:r>
          <a:r>
            <a:rPr lang="en-US" sz="2400" i="1" kern="1200" dirty="0" err="1"/>
            <a:t>nghiệp</a:t>
          </a:r>
          <a:r>
            <a:rPr lang="en-US" sz="2400" kern="1200" dirty="0"/>
            <a:t>: </a:t>
          </a:r>
          <a:r>
            <a:rPr lang="en-US" sz="2400" kern="1200" dirty="0" err="1"/>
            <a:t>Nhà</a:t>
          </a:r>
          <a:r>
            <a:rPr lang="en-US" sz="2400" kern="1200" dirty="0"/>
            <a:t> </a:t>
          </a:r>
          <a:r>
            <a:rPr lang="en-US" sz="2400" kern="1200" dirty="0" err="1"/>
            <a:t>nước</a:t>
          </a:r>
          <a:r>
            <a:rPr lang="en-US" sz="2400" kern="1200" dirty="0"/>
            <a:t> </a:t>
          </a:r>
          <a:r>
            <a:rPr lang="en-US" sz="2400" kern="1200" dirty="0" err="1"/>
            <a:t>cho</a:t>
          </a:r>
          <a:r>
            <a:rPr lang="en-US" sz="2400" kern="1200" dirty="0"/>
            <a:t> </a:t>
          </a:r>
          <a:r>
            <a:rPr lang="en-US" sz="2400" kern="1200" dirty="0" err="1"/>
            <a:t>đúc</a:t>
          </a:r>
          <a:r>
            <a:rPr lang="en-US" sz="2400" kern="1200" dirty="0"/>
            <a:t> </a:t>
          </a:r>
          <a:r>
            <a:rPr lang="en-US" sz="2400" kern="1200" dirty="0" err="1"/>
            <a:t>tiền</a:t>
          </a:r>
          <a:r>
            <a:rPr lang="en-US" sz="2400" kern="1200" dirty="0"/>
            <a:t> </a:t>
          </a:r>
          <a:r>
            <a:rPr lang="en-US" sz="2400" kern="1200" dirty="0" err="1"/>
            <a:t>mới</a:t>
          </a:r>
          <a:r>
            <a:rPr lang="en-US" sz="2400" kern="1200" dirty="0"/>
            <a:t> </a:t>
          </a:r>
          <a:r>
            <a:rPr lang="en-US" sz="2400" kern="1200" dirty="0" err="1"/>
            <a:t>để</a:t>
          </a:r>
          <a:r>
            <a:rPr lang="en-US" sz="2400" kern="1200" dirty="0"/>
            <a:t> </a:t>
          </a:r>
          <a:r>
            <a:rPr lang="en-US" sz="2400" kern="1200" dirty="0" err="1"/>
            <a:t>lưu</a:t>
          </a:r>
          <a:r>
            <a:rPr lang="en-US" sz="2400" kern="1200" dirty="0"/>
            <a:t> </a:t>
          </a:r>
          <a:r>
            <a:rPr lang="en-US" sz="2400" kern="1200" dirty="0" err="1"/>
            <a:t>hành</a:t>
          </a:r>
          <a:r>
            <a:rPr lang="en-US" sz="2400" kern="1200" dirty="0"/>
            <a:t> </a:t>
          </a:r>
          <a:r>
            <a:rPr lang="en-US" sz="2400" kern="1200" dirty="0" err="1"/>
            <a:t>bỏ</a:t>
          </a:r>
          <a:r>
            <a:rPr lang="en-US" sz="2400" kern="1200" dirty="0"/>
            <a:t> </a:t>
          </a:r>
          <a:r>
            <a:rPr lang="en-US" sz="2400" kern="1200" dirty="0" err="1"/>
            <a:t>lệ</a:t>
          </a:r>
          <a:r>
            <a:rPr lang="en-US" sz="2400" kern="1200" dirty="0"/>
            <a:t> </a:t>
          </a:r>
          <a:r>
            <a:rPr lang="en-US" sz="2400" kern="1200" dirty="0" err="1"/>
            <a:t>tiêu</a:t>
          </a:r>
          <a:r>
            <a:rPr lang="en-US" sz="2400" kern="1200" dirty="0"/>
            <a:t> </a:t>
          </a:r>
          <a:r>
            <a:rPr lang="en-US" sz="2400" kern="1200" dirty="0" err="1"/>
            <a:t>tiền</a:t>
          </a:r>
          <a:r>
            <a:rPr lang="en-US" sz="2400" kern="1200" dirty="0"/>
            <a:t> </a:t>
          </a:r>
          <a:r>
            <a:rPr lang="en-US" sz="2400" kern="1200" dirty="0" err="1"/>
            <a:t>giấy</a:t>
          </a:r>
          <a:r>
            <a:rPr lang="en-US" sz="2400" kern="1200" dirty="0"/>
            <a:t> </a:t>
          </a:r>
          <a:r>
            <a:rPr lang="en-US" sz="2400" kern="1200" dirty="0" err="1"/>
            <a:t>nhà</a:t>
          </a:r>
          <a:r>
            <a:rPr lang="en-US" sz="2400" kern="1200" dirty="0"/>
            <a:t> </a:t>
          </a:r>
          <a:r>
            <a:rPr lang="en-US" sz="2400" kern="1200" dirty="0" err="1"/>
            <a:t>Hồ</a:t>
          </a:r>
          <a:endParaRPr lang="en-US" sz="2400" kern="1200" dirty="0"/>
        </a:p>
      </dsp:txBody>
      <dsp:txXfrm>
        <a:off x="8075813" y="3408876"/>
        <a:ext cx="4192387" cy="1184609"/>
      </dsp:txXfrm>
    </dsp:sp>
    <dsp:sp modelId="{19739D94-9913-47A4-A00D-64668A8B5878}">
      <dsp:nvSpPr>
        <dsp:cNvPr id="0" name=""/>
        <dsp:cNvSpPr/>
      </dsp:nvSpPr>
      <dsp:spPr>
        <a:xfrm>
          <a:off x="7267715" y="4658860"/>
          <a:ext cx="4967760" cy="1141864"/>
        </a:xfrm>
        <a:prstGeom prst="rect">
          <a:avLst/>
        </a:prstGeom>
        <a:solidFill>
          <a:schemeClr val="accent6">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err="1"/>
            <a:t>Với</a:t>
          </a:r>
          <a:r>
            <a:rPr lang="en-US" sz="2400" kern="1200" dirty="0"/>
            <a:t> </a:t>
          </a:r>
          <a:r>
            <a:rPr lang="en-US" sz="2400" kern="1200" dirty="0" err="1"/>
            <a:t>nước</a:t>
          </a:r>
          <a:r>
            <a:rPr lang="en-US" sz="2400" kern="1200" dirty="0"/>
            <a:t> </a:t>
          </a:r>
          <a:r>
            <a:rPr lang="en-US" sz="2400" kern="1200" dirty="0" err="1"/>
            <a:t>ngoài</a:t>
          </a:r>
          <a:r>
            <a:rPr lang="en-US" sz="2400" kern="1200" dirty="0"/>
            <a:t> </a:t>
          </a:r>
          <a:r>
            <a:rPr lang="en-US" sz="2400" kern="1200" dirty="0" err="1"/>
            <a:t>nhà</a:t>
          </a:r>
          <a:r>
            <a:rPr lang="en-US" sz="2400" kern="1200" dirty="0"/>
            <a:t> Lê </a:t>
          </a:r>
          <a:r>
            <a:rPr lang="en-US" sz="2400" kern="1200" dirty="0" err="1"/>
            <a:t>thực</a:t>
          </a:r>
          <a:r>
            <a:rPr lang="en-US" sz="2400" kern="1200" dirty="0"/>
            <a:t> </a:t>
          </a:r>
          <a:r>
            <a:rPr lang="en-US" sz="2400" kern="1200" dirty="0" err="1"/>
            <a:t>hiện</a:t>
          </a:r>
          <a:r>
            <a:rPr lang="en-US" sz="2400" kern="1200" dirty="0"/>
            <a:t> </a:t>
          </a:r>
          <a:r>
            <a:rPr lang="en-US" sz="2400" kern="1200" dirty="0" err="1"/>
            <a:t>chính</a:t>
          </a:r>
          <a:r>
            <a:rPr lang="en-US" sz="2400" kern="1200" dirty="0"/>
            <a:t> </a:t>
          </a:r>
          <a:r>
            <a:rPr lang="en-US" sz="2400" kern="1200" dirty="0" err="1"/>
            <a:t>sách</a:t>
          </a:r>
          <a:r>
            <a:rPr lang="en-US" sz="2400" kern="1200" dirty="0"/>
            <a:t> “</a:t>
          </a:r>
          <a:r>
            <a:rPr lang="en-US" sz="2400" kern="1200" dirty="0" err="1"/>
            <a:t>bế</a:t>
          </a:r>
          <a:r>
            <a:rPr lang="en-US" sz="2400" kern="1200" dirty="0"/>
            <a:t> </a:t>
          </a:r>
          <a:r>
            <a:rPr lang="en-US" sz="2400" kern="1200" dirty="0" err="1"/>
            <a:t>quan</a:t>
          </a:r>
          <a:r>
            <a:rPr lang="en-US" sz="2400" kern="1200" dirty="0"/>
            <a:t> </a:t>
          </a:r>
          <a:r>
            <a:rPr lang="en-US" sz="2400" kern="1200" dirty="0" err="1"/>
            <a:t>tỏa</a:t>
          </a:r>
          <a:r>
            <a:rPr lang="en-US" sz="2400" kern="1200" dirty="0"/>
            <a:t> </a:t>
          </a:r>
          <a:r>
            <a:rPr lang="en-US" sz="2400" kern="1200" dirty="0" err="1"/>
            <a:t>cảng</a:t>
          </a:r>
          <a:r>
            <a:rPr lang="en-US" sz="2400" kern="1200" dirty="0"/>
            <a:t>”</a:t>
          </a:r>
        </a:p>
      </dsp:txBody>
      <dsp:txXfrm>
        <a:off x="8062557" y="4658860"/>
        <a:ext cx="4172918" cy="1141864"/>
      </dsp:txXfrm>
    </dsp:sp>
    <dsp:sp modelId="{73143BFB-C2E4-4156-A472-3D69162CDA5B}">
      <dsp:nvSpPr>
        <dsp:cNvPr id="0" name=""/>
        <dsp:cNvSpPr/>
      </dsp:nvSpPr>
      <dsp:spPr>
        <a:xfrm>
          <a:off x="5895559" y="0"/>
          <a:ext cx="2001089" cy="1280662"/>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i="1" kern="1200" dirty="0" err="1"/>
            <a:t>Công</a:t>
          </a:r>
          <a:r>
            <a:rPr lang="en-US" sz="2400" i="1" kern="1200" dirty="0"/>
            <a:t> </a:t>
          </a:r>
          <a:r>
            <a:rPr lang="en-US" sz="2400" i="1" kern="1200" dirty="0" err="1"/>
            <a:t>thương</a:t>
          </a:r>
          <a:r>
            <a:rPr lang="en-US" sz="2400" i="1" kern="1200" dirty="0"/>
            <a:t> </a:t>
          </a:r>
          <a:r>
            <a:rPr lang="en-US" sz="2400" i="1" kern="1200" dirty="0" err="1"/>
            <a:t>nghiệp</a:t>
          </a:r>
          <a:endParaRPr lang="en-US" sz="2400" kern="1200" dirty="0"/>
        </a:p>
      </dsp:txBody>
      <dsp:txXfrm>
        <a:off x="6188612" y="187549"/>
        <a:ext cx="1414983" cy="905564"/>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B19CDD-B31D-4A45-806C-C3BE50E74443}">
      <dsp:nvSpPr>
        <dsp:cNvPr id="0" name=""/>
        <dsp:cNvSpPr/>
      </dsp:nvSpPr>
      <dsp:spPr>
        <a:xfrm>
          <a:off x="0" y="0"/>
          <a:ext cx="11830050" cy="1765101"/>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Font typeface="Wingdings" panose="05000000000000000000" pitchFamily="2" charset="2"/>
            <a:buNone/>
          </a:pPr>
          <a:r>
            <a:rPr lang="en-US" sz="2800" i="1" kern="1200" dirty="0" err="1"/>
            <a:t>Giáo</a:t>
          </a:r>
          <a:r>
            <a:rPr lang="en-US" sz="2800" i="1" kern="1200" dirty="0"/>
            <a:t> </a:t>
          </a:r>
          <a:r>
            <a:rPr lang="en-US" sz="2800" i="1" kern="1200" dirty="0" err="1"/>
            <a:t>dục</a:t>
          </a:r>
          <a:endParaRPr lang="en-US" sz="2800" kern="1200" dirty="0"/>
        </a:p>
        <a:p>
          <a:pPr marL="285750" lvl="1" indent="-285750" algn="l" defTabSz="1244600">
            <a:lnSpc>
              <a:spcPct val="90000"/>
            </a:lnSpc>
            <a:spcBef>
              <a:spcPct val="0"/>
            </a:spcBef>
            <a:spcAft>
              <a:spcPct val="15000"/>
            </a:spcAft>
            <a:buChar char="•"/>
          </a:pPr>
          <a:r>
            <a:rPr lang="en-US" sz="2800" kern="1200" dirty="0" err="1"/>
            <a:t>Chế</a:t>
          </a:r>
          <a:r>
            <a:rPr lang="en-US" sz="2800" kern="1200" dirty="0"/>
            <a:t> </a:t>
          </a:r>
          <a:r>
            <a:rPr lang="en-US" sz="2800" kern="1200" dirty="0" err="1"/>
            <a:t>độ</a:t>
          </a:r>
          <a:r>
            <a:rPr lang="en-US" sz="2800" kern="1200" dirty="0"/>
            <a:t> </a:t>
          </a:r>
          <a:r>
            <a:rPr lang="en-US" sz="2800" kern="1200" dirty="0" err="1"/>
            <a:t>giáo</a:t>
          </a:r>
          <a:r>
            <a:rPr lang="en-US" sz="2800" kern="1200" dirty="0"/>
            <a:t> </a:t>
          </a:r>
          <a:r>
            <a:rPr lang="en-US" sz="2800" kern="1200" dirty="0" err="1"/>
            <a:t>dục</a:t>
          </a:r>
          <a:r>
            <a:rPr lang="en-US" sz="2800" kern="1200" dirty="0"/>
            <a:t> </a:t>
          </a:r>
          <a:r>
            <a:rPr lang="en-US" sz="2800" kern="1200" dirty="0" err="1"/>
            <a:t>và</a:t>
          </a:r>
          <a:r>
            <a:rPr lang="en-US" sz="2800" kern="1200" dirty="0"/>
            <a:t> </a:t>
          </a:r>
          <a:r>
            <a:rPr lang="en-US" sz="2800" kern="1200" dirty="0" err="1"/>
            <a:t>thi</a:t>
          </a:r>
          <a:r>
            <a:rPr lang="en-US" sz="2800" kern="1200" dirty="0"/>
            <a:t> </a:t>
          </a:r>
          <a:r>
            <a:rPr lang="en-US" sz="2800" kern="1200" dirty="0" err="1"/>
            <a:t>cử</a:t>
          </a:r>
          <a:r>
            <a:rPr lang="en-US" sz="2800" kern="1200" dirty="0"/>
            <a:t> </a:t>
          </a:r>
          <a:r>
            <a:rPr lang="en-US" sz="2800" kern="1200" dirty="0" err="1"/>
            <a:t>thời</a:t>
          </a:r>
          <a:r>
            <a:rPr lang="en-US" sz="2800" kern="1200" dirty="0"/>
            <a:t> Lê </a:t>
          </a:r>
          <a:r>
            <a:rPr lang="en-US" sz="2800" kern="1200" dirty="0" err="1"/>
            <a:t>Sơ</a:t>
          </a:r>
          <a:r>
            <a:rPr lang="en-US" sz="2800" kern="1200" dirty="0"/>
            <a:t> </a:t>
          </a:r>
          <a:r>
            <a:rPr lang="en-US" sz="2800" kern="1200" dirty="0" err="1"/>
            <a:t>khá</a:t>
          </a:r>
          <a:r>
            <a:rPr lang="en-US" sz="2800" kern="1200" dirty="0"/>
            <a:t> </a:t>
          </a:r>
          <a:r>
            <a:rPr lang="en-US" sz="2800" kern="1200" dirty="0" err="1"/>
            <a:t>phát</a:t>
          </a:r>
          <a:r>
            <a:rPr lang="en-US" sz="2800" kern="1200" dirty="0"/>
            <a:t> </a:t>
          </a:r>
          <a:r>
            <a:rPr lang="en-US" sz="2800" kern="1200" dirty="0" err="1"/>
            <a:t>triển</a:t>
          </a:r>
          <a:endParaRPr lang="en-US" sz="2800" kern="1200" dirty="0"/>
        </a:p>
        <a:p>
          <a:pPr marL="285750" lvl="1" indent="-285750" algn="l" defTabSz="1244600">
            <a:lnSpc>
              <a:spcPct val="90000"/>
            </a:lnSpc>
            <a:spcBef>
              <a:spcPct val="0"/>
            </a:spcBef>
            <a:spcAft>
              <a:spcPct val="15000"/>
            </a:spcAft>
            <a:buChar char="•"/>
          </a:pPr>
          <a:r>
            <a:rPr lang="en-US" sz="2800" kern="1200" dirty="0" err="1"/>
            <a:t>Chế</a:t>
          </a:r>
          <a:r>
            <a:rPr lang="en-US" sz="2800" kern="1200" dirty="0"/>
            <a:t> </a:t>
          </a:r>
          <a:r>
            <a:rPr lang="en-US" sz="2800" kern="1200" dirty="0" err="1"/>
            <a:t>độ</a:t>
          </a:r>
          <a:r>
            <a:rPr lang="en-US" sz="2800" kern="1200" dirty="0"/>
            <a:t> </a:t>
          </a:r>
          <a:r>
            <a:rPr lang="en-US" sz="2800" kern="1200" dirty="0" err="1"/>
            <a:t>thi</a:t>
          </a:r>
          <a:r>
            <a:rPr lang="en-US" sz="2800" kern="1200" dirty="0"/>
            <a:t> </a:t>
          </a:r>
          <a:r>
            <a:rPr lang="en-US" sz="2800" kern="1200" dirty="0" err="1"/>
            <a:t>cử</a:t>
          </a:r>
          <a:r>
            <a:rPr lang="en-US" sz="2800" kern="1200" dirty="0"/>
            <a:t> </a:t>
          </a:r>
          <a:r>
            <a:rPr lang="en-US" sz="2800" kern="1200" dirty="0" err="1"/>
            <a:t>được</a:t>
          </a:r>
          <a:r>
            <a:rPr lang="en-US" sz="2800" kern="1200" dirty="0"/>
            <a:t> </a:t>
          </a:r>
          <a:r>
            <a:rPr lang="en-US" sz="2800" kern="1200" dirty="0" err="1"/>
            <a:t>tổ</a:t>
          </a:r>
          <a:r>
            <a:rPr lang="en-US" sz="2800" kern="1200" dirty="0"/>
            <a:t> </a:t>
          </a:r>
          <a:r>
            <a:rPr lang="en-US" sz="2800" kern="1200" dirty="0" err="1"/>
            <a:t>chức</a:t>
          </a:r>
          <a:r>
            <a:rPr lang="en-US" sz="2800" kern="1200" dirty="0"/>
            <a:t> </a:t>
          </a:r>
          <a:r>
            <a:rPr lang="en-US" sz="2800" kern="1200" dirty="0" err="1"/>
            <a:t>đều</a:t>
          </a:r>
          <a:r>
            <a:rPr lang="en-US" sz="2800" kern="1200" dirty="0"/>
            <a:t> </a:t>
          </a:r>
          <a:r>
            <a:rPr lang="en-US" sz="2800" kern="1200" dirty="0" err="1"/>
            <a:t>đặn</a:t>
          </a:r>
          <a:endParaRPr lang="en-US" sz="2800" kern="1200" dirty="0"/>
        </a:p>
        <a:p>
          <a:pPr marL="285750" lvl="1" indent="-285750" algn="l" defTabSz="1244600">
            <a:lnSpc>
              <a:spcPct val="90000"/>
            </a:lnSpc>
            <a:spcBef>
              <a:spcPct val="0"/>
            </a:spcBef>
            <a:spcAft>
              <a:spcPct val="15000"/>
            </a:spcAft>
            <a:buChar char="•"/>
          </a:pPr>
          <a:r>
            <a:rPr lang="en-US" sz="2800" kern="1200" dirty="0"/>
            <a:t> Ở </a:t>
          </a:r>
          <a:r>
            <a:rPr lang="en-US" sz="2800" kern="1200" dirty="0" err="1"/>
            <a:t>các</a:t>
          </a:r>
          <a:r>
            <a:rPr lang="en-US" sz="2800" kern="1200" dirty="0"/>
            <a:t> </a:t>
          </a:r>
          <a:r>
            <a:rPr lang="en-US" sz="2800" kern="1200" dirty="0" err="1"/>
            <a:t>địa</a:t>
          </a:r>
          <a:r>
            <a:rPr lang="en-US" sz="2800" kern="1200" dirty="0"/>
            <a:t> </a:t>
          </a:r>
          <a:r>
            <a:rPr lang="en-US" sz="2800" kern="1200" dirty="0" err="1"/>
            <a:t>phương</a:t>
          </a:r>
          <a:r>
            <a:rPr lang="en-US" sz="2800" kern="1200" dirty="0"/>
            <a:t>, </a:t>
          </a:r>
          <a:r>
            <a:rPr lang="en-US" sz="2800" kern="1200" dirty="0" err="1"/>
            <a:t>hệ</a:t>
          </a:r>
          <a:r>
            <a:rPr lang="en-US" sz="2800" kern="1200" dirty="0"/>
            <a:t> </a:t>
          </a:r>
          <a:r>
            <a:rPr lang="en-US" sz="2800" kern="1200" dirty="0" err="1"/>
            <a:t>thống</a:t>
          </a:r>
          <a:r>
            <a:rPr lang="en-US" sz="2800" kern="1200" dirty="0"/>
            <a:t> </a:t>
          </a:r>
          <a:r>
            <a:rPr lang="en-US" sz="2800" kern="1200" dirty="0" err="1"/>
            <a:t>trường</a:t>
          </a:r>
          <a:r>
            <a:rPr lang="en-US" sz="2800" kern="1200" dirty="0"/>
            <a:t> </a:t>
          </a:r>
          <a:r>
            <a:rPr lang="en-US" sz="2800" kern="1200" dirty="0" err="1"/>
            <a:t>học</a:t>
          </a:r>
          <a:r>
            <a:rPr lang="en-US" sz="2800" kern="1200" dirty="0"/>
            <a:t> </a:t>
          </a:r>
          <a:r>
            <a:rPr lang="en-US" sz="2800" kern="1200" dirty="0" err="1"/>
            <a:t>có</a:t>
          </a:r>
          <a:r>
            <a:rPr lang="en-US" sz="2800" kern="1200" dirty="0"/>
            <a:t> </a:t>
          </a:r>
          <a:r>
            <a:rPr lang="en-US" sz="2800" kern="1200" dirty="0" err="1"/>
            <a:t>đến</a:t>
          </a:r>
          <a:r>
            <a:rPr lang="en-US" sz="2800" kern="1200" dirty="0"/>
            <a:t> </a:t>
          </a:r>
          <a:r>
            <a:rPr lang="en-US" sz="2800" kern="1200" dirty="0" err="1"/>
            <a:t>cấp</a:t>
          </a:r>
          <a:r>
            <a:rPr lang="en-US" sz="2800" kern="1200" dirty="0"/>
            <a:t> </a:t>
          </a:r>
          <a:r>
            <a:rPr lang="en-US" sz="2800" kern="1200" dirty="0" err="1"/>
            <a:t>phủ</a:t>
          </a:r>
          <a:r>
            <a:rPr lang="en-US" sz="2800" kern="1200" dirty="0"/>
            <a:t> </a:t>
          </a:r>
          <a:r>
            <a:rPr lang="en-US" sz="2800" kern="1200" dirty="0" err="1"/>
            <a:t>huyện</a:t>
          </a:r>
          <a:r>
            <a:rPr lang="en-US" sz="2800" kern="1200" dirty="0"/>
            <a:t>, </a:t>
          </a:r>
          <a:r>
            <a:rPr lang="en-US" sz="2800" kern="1200" dirty="0" err="1"/>
            <a:t>các</a:t>
          </a:r>
          <a:r>
            <a:rPr lang="en-US" sz="2800" kern="1200" dirty="0"/>
            <a:t> </a:t>
          </a:r>
          <a:r>
            <a:rPr lang="en-US" sz="2800" kern="1200" dirty="0" err="1"/>
            <a:t>lớp</a:t>
          </a:r>
          <a:r>
            <a:rPr lang="en-US" sz="2800" kern="1200" dirty="0"/>
            <a:t> </a:t>
          </a:r>
          <a:r>
            <a:rPr lang="en-US" sz="2800" kern="1200" dirty="0" err="1"/>
            <a:t>học</a:t>
          </a:r>
          <a:r>
            <a:rPr lang="en-US" sz="2800" kern="1200" dirty="0"/>
            <a:t> </a:t>
          </a:r>
          <a:r>
            <a:rPr lang="en-US" sz="2800" kern="1200" dirty="0" err="1"/>
            <a:t>có</a:t>
          </a:r>
          <a:r>
            <a:rPr lang="en-US" sz="2800" kern="1200" dirty="0"/>
            <a:t> </a:t>
          </a:r>
          <a:r>
            <a:rPr lang="en-US" sz="2800" kern="1200" dirty="0" err="1"/>
            <a:t>đến</a:t>
          </a:r>
          <a:r>
            <a:rPr lang="en-US" sz="2800" kern="1200" dirty="0"/>
            <a:t> </a:t>
          </a:r>
          <a:r>
            <a:rPr lang="en-US" sz="2800" kern="1200" dirty="0" err="1"/>
            <a:t>cấp</a:t>
          </a:r>
          <a:r>
            <a:rPr lang="en-US" sz="2800" kern="1200" dirty="0"/>
            <a:t> </a:t>
          </a:r>
          <a:r>
            <a:rPr lang="en-US" sz="2800" kern="1200" dirty="0" err="1"/>
            <a:t>xã</a:t>
          </a:r>
          <a:endParaRPr lang="en-US" sz="2800" kern="1200" dirty="0"/>
        </a:p>
      </dsp:txBody>
      <dsp:txXfrm>
        <a:off x="2542520" y="0"/>
        <a:ext cx="9287529" cy="1765101"/>
      </dsp:txXfrm>
    </dsp:sp>
    <dsp:sp modelId="{D2324BBE-DF1A-47EA-8261-F3EAC7C0DC77}">
      <dsp:nvSpPr>
        <dsp:cNvPr id="0" name=""/>
        <dsp:cNvSpPr/>
      </dsp:nvSpPr>
      <dsp:spPr>
        <a:xfrm>
          <a:off x="176510" y="176510"/>
          <a:ext cx="2366010" cy="1412081"/>
        </a:xfrm>
        <a:prstGeom prst="roundRect">
          <a:avLst>
            <a:gd name="adj" fmla="val 10000"/>
          </a:avLst>
        </a:prstGeom>
        <a:blipFill rotWithShape="1">
          <a:blip xmlns:r="http://schemas.openxmlformats.org/officeDocument/2006/relationships" r:embed="rId1"/>
          <a:srcRect/>
          <a:stretch>
            <a:fillRect t="-13000" b="-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019EC5-1C2E-4A0B-A4F0-B22FD0DBBFA2}">
      <dsp:nvSpPr>
        <dsp:cNvPr id="0" name=""/>
        <dsp:cNvSpPr/>
      </dsp:nvSpPr>
      <dsp:spPr>
        <a:xfrm>
          <a:off x="0" y="1941611"/>
          <a:ext cx="11830050" cy="1765101"/>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i="1" kern="1200" dirty="0" err="1"/>
            <a:t>Văn</a:t>
          </a:r>
          <a:r>
            <a:rPr lang="en-US" sz="2800" i="1" kern="1200" dirty="0"/>
            <a:t> </a:t>
          </a:r>
          <a:r>
            <a:rPr lang="en-US" sz="2800" i="1" kern="1200" dirty="0" err="1"/>
            <a:t>học</a:t>
          </a:r>
          <a:r>
            <a:rPr lang="en-US" sz="2800" i="1" kern="1200" dirty="0"/>
            <a:t>, </a:t>
          </a:r>
          <a:r>
            <a:rPr lang="en-US" sz="2800" i="1" kern="1200" dirty="0" err="1"/>
            <a:t>sử</a:t>
          </a:r>
          <a:r>
            <a:rPr lang="en-US" sz="2800" i="1" kern="1200" dirty="0"/>
            <a:t> </a:t>
          </a:r>
          <a:r>
            <a:rPr lang="en-US" sz="2800" i="1" kern="1200" dirty="0" err="1"/>
            <a:t>học</a:t>
          </a:r>
          <a:endParaRPr lang="en-US" sz="2800" kern="1200" dirty="0"/>
        </a:p>
        <a:p>
          <a:pPr marL="285750" lvl="1" indent="-285750" algn="l" defTabSz="1244600">
            <a:lnSpc>
              <a:spcPct val="90000"/>
            </a:lnSpc>
            <a:spcBef>
              <a:spcPct val="0"/>
            </a:spcBef>
            <a:spcAft>
              <a:spcPct val="15000"/>
            </a:spcAft>
            <a:buChar char="•"/>
          </a:pPr>
          <a:r>
            <a:rPr lang="en-US" sz="2800" kern="1200" dirty="0" err="1"/>
            <a:t>Đây</a:t>
          </a:r>
          <a:r>
            <a:rPr lang="en-US" sz="2800" kern="1200" dirty="0"/>
            <a:t> </a:t>
          </a:r>
          <a:r>
            <a:rPr lang="en-US" sz="2800" kern="1200" dirty="0" err="1"/>
            <a:t>là</a:t>
          </a:r>
          <a:r>
            <a:rPr lang="en-US" sz="2800" kern="1200" dirty="0"/>
            <a:t> </a:t>
          </a:r>
          <a:r>
            <a:rPr lang="en-US" sz="2800" kern="1200" dirty="0" err="1"/>
            <a:t>thời</a:t>
          </a:r>
          <a:r>
            <a:rPr lang="en-US" sz="2800" kern="1200" dirty="0"/>
            <a:t> </a:t>
          </a:r>
          <a:r>
            <a:rPr lang="en-US" sz="2800" kern="1200" dirty="0" err="1"/>
            <a:t>kỳ</a:t>
          </a:r>
          <a:r>
            <a:rPr lang="en-US" sz="2800" kern="1200" dirty="0"/>
            <a:t> </a:t>
          </a:r>
          <a:r>
            <a:rPr lang="en-US" sz="2800" kern="1200" dirty="0" err="1"/>
            <a:t>phát</a:t>
          </a:r>
          <a:r>
            <a:rPr lang="en-US" sz="2800" kern="1200" dirty="0"/>
            <a:t> </a:t>
          </a:r>
          <a:r>
            <a:rPr lang="en-US" sz="2800" kern="1200" dirty="0" err="1"/>
            <a:t>triển</a:t>
          </a:r>
          <a:r>
            <a:rPr lang="en-US" sz="2800" kern="1200" dirty="0"/>
            <a:t> </a:t>
          </a:r>
          <a:r>
            <a:rPr lang="en-US" sz="2800" kern="1200" dirty="0" err="1"/>
            <a:t>rực</a:t>
          </a:r>
          <a:r>
            <a:rPr lang="en-US" sz="2800" kern="1200" dirty="0"/>
            <a:t> </a:t>
          </a:r>
          <a:r>
            <a:rPr lang="en-US" sz="2800" kern="1200" dirty="0" err="1"/>
            <a:t>rỡ</a:t>
          </a:r>
          <a:r>
            <a:rPr lang="en-US" sz="2800" kern="1200" dirty="0"/>
            <a:t> </a:t>
          </a:r>
          <a:r>
            <a:rPr lang="en-US" sz="2800" kern="1200" dirty="0" err="1"/>
            <a:t>của</a:t>
          </a:r>
          <a:r>
            <a:rPr lang="en-US" sz="2800" kern="1200" dirty="0"/>
            <a:t> </a:t>
          </a:r>
          <a:r>
            <a:rPr lang="en-US" sz="2800" kern="1200" dirty="0" err="1"/>
            <a:t>nền</a:t>
          </a:r>
          <a:r>
            <a:rPr lang="en-US" sz="2800" kern="1200" dirty="0"/>
            <a:t> </a:t>
          </a:r>
          <a:r>
            <a:rPr lang="en-US" sz="2800" kern="1200" dirty="0" err="1"/>
            <a:t>văn</a:t>
          </a:r>
          <a:r>
            <a:rPr lang="en-US" sz="2800" kern="1200" dirty="0"/>
            <a:t> </a:t>
          </a:r>
          <a:r>
            <a:rPr lang="en-US" sz="2800" kern="1200" dirty="0" err="1"/>
            <a:t>học</a:t>
          </a:r>
          <a:r>
            <a:rPr lang="en-US" sz="2800" kern="1200" dirty="0"/>
            <a:t>. </a:t>
          </a:r>
          <a:r>
            <a:rPr lang="en-US" sz="2800" kern="1200" dirty="0" err="1"/>
            <a:t>Nhiều</a:t>
          </a:r>
          <a:r>
            <a:rPr lang="en-US" sz="2800" kern="1200" dirty="0"/>
            <a:t> </a:t>
          </a:r>
          <a:r>
            <a:rPr lang="en-US" sz="2800" kern="1200" dirty="0" err="1"/>
            <a:t>tác</a:t>
          </a:r>
          <a:r>
            <a:rPr lang="en-US" sz="2800" kern="1200" dirty="0"/>
            <a:t> </a:t>
          </a:r>
          <a:r>
            <a:rPr lang="en-US" sz="2800" kern="1200" dirty="0" err="1"/>
            <a:t>phẩm</a:t>
          </a:r>
          <a:r>
            <a:rPr lang="en-US" sz="2800" kern="1200" dirty="0"/>
            <a:t> </a:t>
          </a:r>
          <a:r>
            <a:rPr lang="en-US" sz="2800" kern="1200" dirty="0" err="1"/>
            <a:t>văn</a:t>
          </a:r>
          <a:r>
            <a:rPr lang="en-US" sz="2800" kern="1200" dirty="0"/>
            <a:t> </a:t>
          </a:r>
          <a:r>
            <a:rPr lang="en-US" sz="2800" kern="1200" dirty="0" err="1"/>
            <a:t>học</a:t>
          </a:r>
          <a:r>
            <a:rPr lang="en-US" sz="2800" kern="1200" dirty="0"/>
            <a:t> </a:t>
          </a:r>
          <a:r>
            <a:rPr lang="en-US" sz="2800" kern="1200" dirty="0" err="1"/>
            <a:t>chữ</a:t>
          </a:r>
          <a:r>
            <a:rPr lang="en-US" sz="2800" kern="1200" dirty="0"/>
            <a:t> </a:t>
          </a:r>
          <a:r>
            <a:rPr lang="en-US" sz="2800" kern="1200" dirty="0" err="1"/>
            <a:t>Hán</a:t>
          </a:r>
          <a:r>
            <a:rPr lang="en-US" sz="2800" kern="1200" dirty="0"/>
            <a:t>, </a:t>
          </a:r>
          <a:r>
            <a:rPr lang="en-US" sz="2800" kern="1200" dirty="0" err="1"/>
            <a:t>chữ</a:t>
          </a:r>
          <a:r>
            <a:rPr lang="en-US" sz="2800" kern="1200" dirty="0"/>
            <a:t> </a:t>
          </a:r>
          <a:r>
            <a:rPr lang="en-US" sz="2800" kern="1200" dirty="0" err="1"/>
            <a:t>Nôm</a:t>
          </a:r>
          <a:r>
            <a:rPr lang="en-US" sz="2800" kern="1200" dirty="0"/>
            <a:t> </a:t>
          </a:r>
          <a:r>
            <a:rPr lang="en-US" sz="2800" kern="1200" dirty="0" err="1"/>
            <a:t>tiêu</a:t>
          </a:r>
          <a:r>
            <a:rPr lang="en-US" sz="2800" kern="1200" dirty="0"/>
            <a:t> </a:t>
          </a:r>
          <a:r>
            <a:rPr lang="en-US" sz="2800" kern="1200" dirty="0" err="1"/>
            <a:t>biểu</a:t>
          </a:r>
          <a:r>
            <a:rPr lang="en-US" sz="2800" kern="1200" dirty="0"/>
            <a:t> ra </a:t>
          </a:r>
          <a:r>
            <a:rPr lang="en-US" sz="2800" kern="1200" dirty="0" err="1"/>
            <a:t>đời</a:t>
          </a:r>
          <a:endParaRPr lang="en-US" sz="2800" kern="1200" dirty="0"/>
        </a:p>
        <a:p>
          <a:pPr marL="285750" lvl="1" indent="-285750" algn="l" defTabSz="1244600">
            <a:lnSpc>
              <a:spcPct val="90000"/>
            </a:lnSpc>
            <a:spcBef>
              <a:spcPct val="0"/>
            </a:spcBef>
            <a:spcAft>
              <a:spcPct val="15000"/>
            </a:spcAft>
            <a:buChar char="•"/>
          </a:pPr>
          <a:r>
            <a:rPr lang="en-US" sz="2800" kern="1200"/>
            <a:t>Sử học thời Lê cũng phát triển mạnh</a:t>
          </a:r>
          <a:endParaRPr lang="en-US" sz="2800" kern="1200" dirty="0"/>
        </a:p>
      </dsp:txBody>
      <dsp:txXfrm>
        <a:off x="2542520" y="1941611"/>
        <a:ext cx="9287529" cy="1765101"/>
      </dsp:txXfrm>
    </dsp:sp>
    <dsp:sp modelId="{D7646BFC-6056-442D-B88B-80F76A8F81DE}">
      <dsp:nvSpPr>
        <dsp:cNvPr id="0" name=""/>
        <dsp:cNvSpPr/>
      </dsp:nvSpPr>
      <dsp:spPr>
        <a:xfrm>
          <a:off x="176510" y="2118121"/>
          <a:ext cx="2366010" cy="1412081"/>
        </a:xfrm>
        <a:prstGeom prst="roundRect">
          <a:avLst>
            <a:gd name="adj" fmla="val 10000"/>
          </a:avLst>
        </a:prstGeom>
        <a:blipFill rotWithShape="1">
          <a:blip xmlns:r="http://schemas.openxmlformats.org/officeDocument/2006/relationships" r:embed="rId2"/>
          <a:srcRect/>
          <a:stretch>
            <a:fillRect t="-74000" b="-7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5C5A22-774E-4F89-8698-838B7DE7517D}">
      <dsp:nvSpPr>
        <dsp:cNvPr id="0" name=""/>
        <dsp:cNvSpPr/>
      </dsp:nvSpPr>
      <dsp:spPr>
        <a:xfrm>
          <a:off x="0" y="3883223"/>
          <a:ext cx="11830050" cy="1765101"/>
        </a:xfrm>
        <a:prstGeom prst="roundRect">
          <a:avLst>
            <a:gd name="adj" fmla="val 10000"/>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i="1" kern="1200" dirty="0" err="1"/>
            <a:t>Tôn</a:t>
          </a:r>
          <a:r>
            <a:rPr lang="en-US" sz="2800" i="1" kern="1200" dirty="0"/>
            <a:t> </a:t>
          </a:r>
          <a:r>
            <a:rPr lang="en-US" sz="2800" i="1" kern="1200" dirty="0" err="1"/>
            <a:t>giáo</a:t>
          </a:r>
          <a:r>
            <a:rPr lang="en-US" sz="2800" i="1" kern="1200" dirty="0"/>
            <a:t>, </a:t>
          </a:r>
          <a:r>
            <a:rPr lang="en-US" sz="2800" i="1" kern="1200" dirty="0" err="1"/>
            <a:t>tín</a:t>
          </a:r>
          <a:r>
            <a:rPr lang="en-US" sz="2800" i="1" kern="1200" dirty="0"/>
            <a:t> </a:t>
          </a:r>
          <a:r>
            <a:rPr lang="en-US" sz="2800" i="1" kern="1200" dirty="0" err="1"/>
            <a:t>ngưỡng</a:t>
          </a:r>
          <a:endParaRPr lang="en-US" sz="2800" kern="1200" dirty="0"/>
        </a:p>
        <a:p>
          <a:pPr marL="285750" lvl="1" indent="-285750" algn="l" defTabSz="1244600">
            <a:lnSpc>
              <a:spcPct val="90000"/>
            </a:lnSpc>
            <a:spcBef>
              <a:spcPct val="0"/>
            </a:spcBef>
            <a:spcAft>
              <a:spcPct val="15000"/>
            </a:spcAft>
            <a:buChar char="•"/>
          </a:pPr>
          <a:r>
            <a:rPr lang="en-US" sz="2800" kern="1200" dirty="0" err="1"/>
            <a:t>Nho</a:t>
          </a:r>
          <a:r>
            <a:rPr lang="en-US" sz="2800" kern="1200" dirty="0"/>
            <a:t> </a:t>
          </a:r>
          <a:r>
            <a:rPr lang="en-US" sz="2800" kern="1200" dirty="0" err="1"/>
            <a:t>giáo</a:t>
          </a:r>
          <a:r>
            <a:rPr lang="en-US" sz="2800" kern="1200" dirty="0"/>
            <a:t> </a:t>
          </a:r>
          <a:r>
            <a:rPr lang="en-US" sz="2800" kern="1200" dirty="0" err="1"/>
            <a:t>được</a:t>
          </a:r>
          <a:r>
            <a:rPr lang="en-US" sz="2800" kern="1200" dirty="0"/>
            <a:t> </a:t>
          </a:r>
          <a:r>
            <a:rPr lang="en-US" sz="2800" kern="1200" dirty="0" err="1"/>
            <a:t>nhà</a:t>
          </a:r>
          <a:r>
            <a:rPr lang="en-US" sz="2800" kern="1200" dirty="0"/>
            <a:t> </a:t>
          </a:r>
          <a:r>
            <a:rPr lang="en-US" sz="2800" kern="1200" dirty="0" err="1"/>
            <a:t>nước</a:t>
          </a:r>
          <a:r>
            <a:rPr lang="en-US" sz="2800" kern="1200" dirty="0"/>
            <a:t> </a:t>
          </a:r>
          <a:r>
            <a:rPr lang="en-US" sz="2800" kern="1200" dirty="0" err="1"/>
            <a:t>đề</a:t>
          </a:r>
          <a:r>
            <a:rPr lang="en-US" sz="2800" kern="1200" dirty="0"/>
            <a:t> </a:t>
          </a:r>
          <a:r>
            <a:rPr lang="en-US" sz="2800" kern="1200" dirty="0" err="1"/>
            <a:t>cao</a:t>
          </a:r>
          <a:r>
            <a:rPr lang="en-US" sz="2800" kern="1200" dirty="0"/>
            <a:t> </a:t>
          </a:r>
          <a:r>
            <a:rPr lang="en-US" sz="2800" kern="1200" dirty="0" err="1"/>
            <a:t>và</a:t>
          </a:r>
          <a:r>
            <a:rPr lang="en-US" sz="2800" kern="1200" dirty="0"/>
            <a:t> </a:t>
          </a:r>
          <a:r>
            <a:rPr lang="en-US" sz="2800" kern="1200" dirty="0" err="1"/>
            <a:t>chiếm</a:t>
          </a:r>
          <a:r>
            <a:rPr lang="en-US" sz="2800" kern="1200" dirty="0"/>
            <a:t> </a:t>
          </a:r>
          <a:r>
            <a:rPr lang="en-US" sz="2800" kern="1200" dirty="0" err="1"/>
            <a:t>địa</a:t>
          </a:r>
          <a:r>
            <a:rPr lang="en-US" sz="2800" kern="1200" dirty="0"/>
            <a:t> </a:t>
          </a:r>
          <a:r>
            <a:rPr lang="en-US" sz="2800" kern="1200" dirty="0" err="1"/>
            <a:t>vị</a:t>
          </a:r>
          <a:r>
            <a:rPr lang="en-US" sz="2800" kern="1200" dirty="0"/>
            <a:t> </a:t>
          </a:r>
          <a:r>
            <a:rPr lang="en-US" sz="2800" kern="1200" dirty="0" err="1"/>
            <a:t>độc</a:t>
          </a:r>
          <a:r>
            <a:rPr lang="en-US" sz="2800" kern="1200" dirty="0"/>
            <a:t> </a:t>
          </a:r>
          <a:r>
            <a:rPr lang="en-US" sz="2800" kern="1200" dirty="0" err="1"/>
            <a:t>tôn</a:t>
          </a:r>
          <a:endParaRPr lang="en-US" sz="2800" kern="1200" dirty="0"/>
        </a:p>
      </dsp:txBody>
      <dsp:txXfrm>
        <a:off x="2542520" y="3883223"/>
        <a:ext cx="9287529" cy="1765101"/>
      </dsp:txXfrm>
    </dsp:sp>
    <dsp:sp modelId="{382E1D93-7C81-489A-A612-EE3AEEBC86CB}">
      <dsp:nvSpPr>
        <dsp:cNvPr id="0" name=""/>
        <dsp:cNvSpPr/>
      </dsp:nvSpPr>
      <dsp:spPr>
        <a:xfrm>
          <a:off x="176510" y="4059733"/>
          <a:ext cx="2366010" cy="1412081"/>
        </a:xfrm>
        <a:prstGeom prst="roundRect">
          <a:avLst>
            <a:gd name="adj" fmla="val 10000"/>
          </a:avLst>
        </a:prstGeom>
        <a:blipFill rotWithShape="1">
          <a:blip xmlns:r="http://schemas.openxmlformats.org/officeDocument/2006/relationships" r:embed="rId3"/>
          <a:srcRect/>
          <a:stretch>
            <a:fillRect t="-8000" b="-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368531-2930-4C71-9F7B-E8A3F7BA0211}">
      <dsp:nvSpPr>
        <dsp:cNvPr id="0" name=""/>
        <dsp:cNvSpPr/>
      </dsp:nvSpPr>
      <dsp:spPr>
        <a:xfrm>
          <a:off x="0" y="426548"/>
          <a:ext cx="967105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A19714-C9C2-458C-B5F7-7CE75435316C}">
      <dsp:nvSpPr>
        <dsp:cNvPr id="0" name=""/>
        <dsp:cNvSpPr/>
      </dsp:nvSpPr>
      <dsp:spPr>
        <a:xfrm>
          <a:off x="460413" y="134623"/>
          <a:ext cx="9208266"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880" tIns="0" rIns="25588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 </a:t>
          </a:r>
          <a:r>
            <a:rPr lang="en-US" sz="2400" b="0" kern="1200" dirty="0" err="1">
              <a:solidFill>
                <a:schemeClr val="bg1"/>
              </a:solidFill>
            </a:rPr>
            <a:t>Nhà</a:t>
          </a:r>
          <a:r>
            <a:rPr lang="en-US" sz="2400" b="0" kern="1200" dirty="0">
              <a:solidFill>
                <a:schemeClr val="bg1"/>
              </a:solidFill>
            </a:rPr>
            <a:t> Lê </a:t>
          </a:r>
          <a:r>
            <a:rPr lang="en-US" sz="2400" b="0" kern="1200" dirty="0" err="1">
              <a:solidFill>
                <a:schemeClr val="bg1"/>
              </a:solidFill>
            </a:rPr>
            <a:t>suy</a:t>
          </a:r>
          <a:r>
            <a:rPr lang="en-US" sz="2400" b="0" kern="1200" dirty="0">
              <a:solidFill>
                <a:schemeClr val="bg1"/>
              </a:solidFill>
            </a:rPr>
            <a:t> </a:t>
          </a:r>
          <a:r>
            <a:rPr lang="en-US" sz="2400" b="0" kern="1200" dirty="0" err="1">
              <a:solidFill>
                <a:schemeClr val="bg1"/>
              </a:solidFill>
            </a:rPr>
            <a:t>sụp</a:t>
          </a:r>
          <a:r>
            <a:rPr lang="en-US" sz="2400" b="0" kern="1200" dirty="0">
              <a:solidFill>
                <a:schemeClr val="bg1"/>
              </a:solidFill>
            </a:rPr>
            <a:t> </a:t>
          </a:r>
          <a:r>
            <a:rPr lang="en-US" sz="2400" b="0" kern="1200" dirty="0" err="1">
              <a:solidFill>
                <a:schemeClr val="bg1"/>
              </a:solidFill>
            </a:rPr>
            <a:t>và</a:t>
          </a:r>
          <a:r>
            <a:rPr lang="en-US" sz="2400" b="0" kern="1200" dirty="0">
              <a:solidFill>
                <a:schemeClr val="bg1"/>
              </a:solidFill>
            </a:rPr>
            <a:t> </a:t>
          </a:r>
          <a:r>
            <a:rPr lang="en-US" sz="2400" b="0" kern="1200" dirty="0" err="1">
              <a:solidFill>
                <a:schemeClr val="bg1"/>
              </a:solidFill>
            </a:rPr>
            <a:t>sự</a:t>
          </a:r>
          <a:r>
            <a:rPr lang="en-US" sz="2400" b="0" kern="1200" dirty="0">
              <a:solidFill>
                <a:schemeClr val="bg1"/>
              </a:solidFill>
            </a:rPr>
            <a:t> ra </a:t>
          </a:r>
          <a:r>
            <a:rPr lang="en-US" sz="2400" b="0" kern="1200" dirty="0" err="1">
              <a:solidFill>
                <a:schemeClr val="bg1"/>
              </a:solidFill>
            </a:rPr>
            <a:t>đời</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triều</a:t>
          </a:r>
          <a:r>
            <a:rPr lang="en-US" sz="2400" b="0" kern="1200" dirty="0">
              <a:solidFill>
                <a:schemeClr val="bg1"/>
              </a:solidFill>
            </a:rPr>
            <a:t> </a:t>
          </a:r>
          <a:r>
            <a:rPr lang="en-US" sz="2400" b="0" kern="1200" dirty="0" err="1">
              <a:solidFill>
                <a:schemeClr val="bg1"/>
              </a:solidFill>
            </a:rPr>
            <a:t>Mạc</a:t>
          </a:r>
          <a:endParaRPr lang="en-US" sz="2400" b="0" kern="1200" dirty="0">
            <a:solidFill>
              <a:schemeClr val="bg1"/>
            </a:solidFill>
          </a:endParaRPr>
        </a:p>
      </dsp:txBody>
      <dsp:txXfrm>
        <a:off x="490453" y="164663"/>
        <a:ext cx="9148186" cy="555296"/>
      </dsp:txXfrm>
    </dsp:sp>
    <dsp:sp modelId="{02809630-F29E-48DF-9F92-FB15830414A7}">
      <dsp:nvSpPr>
        <dsp:cNvPr id="0" name=""/>
        <dsp:cNvSpPr/>
      </dsp:nvSpPr>
      <dsp:spPr>
        <a:xfrm>
          <a:off x="0" y="1426846"/>
          <a:ext cx="967105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24F4F4-87F3-48E1-8A89-867DA14E29F3}">
      <dsp:nvSpPr>
        <dsp:cNvPr id="0" name=""/>
        <dsp:cNvSpPr/>
      </dsp:nvSpPr>
      <dsp:spPr>
        <a:xfrm>
          <a:off x="460413" y="1134921"/>
          <a:ext cx="9208266"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880" tIns="0" rIns="255880"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3.2. 	Triều Lê Trung Hưng và cục diện Nam - Bắc triều</a:t>
          </a:r>
          <a:endParaRPr lang="en-US" sz="2400" b="0" kern="1200" dirty="0">
            <a:solidFill>
              <a:schemeClr val="bg1"/>
            </a:solidFill>
          </a:endParaRPr>
        </a:p>
      </dsp:txBody>
      <dsp:txXfrm>
        <a:off x="490453" y="1164961"/>
        <a:ext cx="9148186" cy="555296"/>
      </dsp:txXfrm>
    </dsp:sp>
    <dsp:sp modelId="{B92A8101-FBD5-482F-9B55-1189ABA8659F}">
      <dsp:nvSpPr>
        <dsp:cNvPr id="0" name=""/>
        <dsp:cNvSpPr/>
      </dsp:nvSpPr>
      <dsp:spPr>
        <a:xfrm>
          <a:off x="0" y="2427145"/>
          <a:ext cx="967105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B5E28B-2C0F-46FB-A0B2-3B3E5D923530}">
      <dsp:nvSpPr>
        <dsp:cNvPr id="0" name=""/>
        <dsp:cNvSpPr/>
      </dsp:nvSpPr>
      <dsp:spPr>
        <a:xfrm>
          <a:off x="460413" y="2053577"/>
          <a:ext cx="9208266"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880" tIns="0" rIns="255880"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3.3. Trịnh - Nguyễn phân tranh</a:t>
          </a:r>
          <a:endParaRPr lang="en-US" sz="2400" b="0" kern="1200" dirty="0">
            <a:solidFill>
              <a:schemeClr val="bg1"/>
            </a:solidFill>
          </a:endParaRPr>
        </a:p>
      </dsp:txBody>
      <dsp:txXfrm>
        <a:off x="490453" y="2083617"/>
        <a:ext cx="9148186" cy="555296"/>
      </dsp:txXfrm>
    </dsp:sp>
    <dsp:sp modelId="{61436062-D5B9-42D9-B11B-730698DF6380}">
      <dsp:nvSpPr>
        <dsp:cNvPr id="0" name=""/>
        <dsp:cNvSpPr/>
      </dsp:nvSpPr>
      <dsp:spPr>
        <a:xfrm>
          <a:off x="0" y="3427443"/>
          <a:ext cx="967105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4ADE04-71E7-4480-B645-9FD96B3F3BD2}">
      <dsp:nvSpPr>
        <dsp:cNvPr id="0" name=""/>
        <dsp:cNvSpPr/>
      </dsp:nvSpPr>
      <dsp:spPr>
        <a:xfrm>
          <a:off x="460413" y="3053875"/>
          <a:ext cx="9208266"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880" tIns="0" rIns="255880"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3.4. Sự nghiệp mở mang bờ cõi của họ Nguyễn ở Đàng Trong</a:t>
          </a:r>
          <a:endParaRPr lang="en-US" sz="2400" b="0" kern="1200" dirty="0">
            <a:solidFill>
              <a:schemeClr val="bg1"/>
            </a:solidFill>
          </a:endParaRPr>
        </a:p>
      </dsp:txBody>
      <dsp:txXfrm>
        <a:off x="490453" y="3083915"/>
        <a:ext cx="9148186" cy="555296"/>
      </dsp:txXfrm>
    </dsp:sp>
    <dsp:sp modelId="{0BC103B0-0051-476A-86F5-6D519A2C583A}">
      <dsp:nvSpPr>
        <dsp:cNvPr id="0" name=""/>
        <dsp:cNvSpPr/>
      </dsp:nvSpPr>
      <dsp:spPr>
        <a:xfrm>
          <a:off x="0" y="4427742"/>
          <a:ext cx="967105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8E95B2-DBBB-47CC-9D05-44663346B2F7}">
      <dsp:nvSpPr>
        <dsp:cNvPr id="0" name=""/>
        <dsp:cNvSpPr/>
      </dsp:nvSpPr>
      <dsp:spPr>
        <a:xfrm>
          <a:off x="460413" y="4033765"/>
          <a:ext cx="9208266"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880" tIns="0" rIns="25588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3.5. </a:t>
          </a:r>
          <a:r>
            <a:rPr lang="en-US" sz="2400" b="0" kern="1200" dirty="0" err="1">
              <a:solidFill>
                <a:schemeClr val="bg1"/>
              </a:solidFill>
            </a:rPr>
            <a:t>Khủng</a:t>
          </a:r>
          <a:r>
            <a:rPr lang="en-US" sz="2400" b="0" kern="1200" dirty="0">
              <a:solidFill>
                <a:schemeClr val="bg1"/>
              </a:solidFill>
            </a:rPr>
            <a:t> </a:t>
          </a:r>
          <a:r>
            <a:rPr lang="en-US" sz="2400" b="0" kern="1200" dirty="0" err="1">
              <a:solidFill>
                <a:schemeClr val="bg1"/>
              </a:solidFill>
            </a:rPr>
            <a:t>hoảng</a:t>
          </a:r>
          <a:r>
            <a:rPr lang="en-US" sz="2400" b="0" kern="1200" dirty="0">
              <a:solidFill>
                <a:schemeClr val="bg1"/>
              </a:solidFill>
            </a:rPr>
            <a:t> ở </a:t>
          </a:r>
          <a:r>
            <a:rPr lang="en-US" sz="2400" b="0" kern="1200" dirty="0" err="1">
              <a:solidFill>
                <a:schemeClr val="bg1"/>
              </a:solidFill>
            </a:rPr>
            <a:t>Đàng</a:t>
          </a:r>
          <a:r>
            <a:rPr lang="en-US" sz="2400" b="0" kern="1200" dirty="0">
              <a:solidFill>
                <a:schemeClr val="bg1"/>
              </a:solidFill>
            </a:rPr>
            <a:t> </a:t>
          </a:r>
          <a:r>
            <a:rPr lang="en-US" sz="2400" b="0" kern="1200" dirty="0" err="1">
              <a:solidFill>
                <a:schemeClr val="bg1"/>
              </a:solidFill>
            </a:rPr>
            <a:t>Ngoài</a:t>
          </a:r>
          <a:endParaRPr lang="en-US" sz="2400" b="0" kern="1200" dirty="0">
            <a:solidFill>
              <a:schemeClr val="bg1"/>
            </a:solidFill>
          </a:endParaRPr>
        </a:p>
      </dsp:txBody>
      <dsp:txXfrm>
        <a:off x="490453" y="4063805"/>
        <a:ext cx="9148186" cy="555296"/>
      </dsp:txXfrm>
    </dsp:sp>
    <dsp:sp modelId="{F4360078-5F90-4D26-A6C5-ACAA93299D4F}">
      <dsp:nvSpPr>
        <dsp:cNvPr id="0" name=""/>
        <dsp:cNvSpPr/>
      </dsp:nvSpPr>
      <dsp:spPr>
        <a:xfrm>
          <a:off x="0" y="5428041"/>
          <a:ext cx="967105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22C3D8-C522-452B-9BD2-4D6AD90B5EBC}">
      <dsp:nvSpPr>
        <dsp:cNvPr id="0" name=""/>
        <dsp:cNvSpPr/>
      </dsp:nvSpPr>
      <dsp:spPr>
        <a:xfrm>
          <a:off x="460413" y="5034064"/>
          <a:ext cx="9208266"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880" tIns="0" rIns="25588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3.6. 	</a:t>
          </a:r>
          <a:r>
            <a:rPr lang="en-US" sz="2400" b="0" kern="1200" dirty="0" err="1">
              <a:solidFill>
                <a:schemeClr val="bg1"/>
              </a:solidFill>
            </a:rPr>
            <a:t>Khủng</a:t>
          </a:r>
          <a:r>
            <a:rPr lang="en-US" sz="2400" b="0" kern="1200" dirty="0">
              <a:solidFill>
                <a:schemeClr val="bg1"/>
              </a:solidFill>
            </a:rPr>
            <a:t> </a:t>
          </a:r>
          <a:r>
            <a:rPr lang="en-US" sz="2400" b="0" kern="1200" dirty="0" err="1">
              <a:solidFill>
                <a:schemeClr val="bg1"/>
              </a:solidFill>
            </a:rPr>
            <a:t>hoảng</a:t>
          </a:r>
          <a:r>
            <a:rPr lang="en-US" sz="2400" b="0" kern="1200" dirty="0">
              <a:solidFill>
                <a:schemeClr val="bg1"/>
              </a:solidFill>
            </a:rPr>
            <a:t> ở </a:t>
          </a:r>
          <a:r>
            <a:rPr lang="en-US" sz="2400" b="0" kern="1200" dirty="0" err="1">
              <a:solidFill>
                <a:schemeClr val="bg1"/>
              </a:solidFill>
            </a:rPr>
            <a:t>Đàng</a:t>
          </a:r>
          <a:r>
            <a:rPr lang="en-US" sz="2400" b="0" kern="1200" dirty="0">
              <a:solidFill>
                <a:schemeClr val="bg1"/>
              </a:solidFill>
            </a:rPr>
            <a:t> </a:t>
          </a:r>
          <a:r>
            <a:rPr lang="en-US" sz="2400" b="0" kern="1200" dirty="0" err="1">
              <a:solidFill>
                <a:schemeClr val="bg1"/>
              </a:solidFill>
            </a:rPr>
            <a:t>Trong</a:t>
          </a:r>
          <a:endParaRPr lang="en-US" sz="2400" b="0" kern="1200" dirty="0">
            <a:solidFill>
              <a:schemeClr val="bg1"/>
            </a:solidFill>
          </a:endParaRPr>
        </a:p>
      </dsp:txBody>
      <dsp:txXfrm>
        <a:off x="490453" y="5064104"/>
        <a:ext cx="9148186" cy="55529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D32D5-C018-44AC-A510-B1391EE4D36B}">
      <dsp:nvSpPr>
        <dsp:cNvPr id="0" name=""/>
        <dsp:cNvSpPr/>
      </dsp:nvSpPr>
      <dsp:spPr>
        <a:xfrm>
          <a:off x="0" y="426548"/>
          <a:ext cx="826770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E4EDB6-345E-42BF-B98F-7BB565042570}">
      <dsp:nvSpPr>
        <dsp:cNvPr id="0" name=""/>
        <dsp:cNvSpPr/>
      </dsp:nvSpPr>
      <dsp:spPr>
        <a:xfrm>
          <a:off x="393603" y="32571"/>
          <a:ext cx="7872069"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750" tIns="0" rIns="21875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3.7. </a:t>
          </a:r>
          <a:r>
            <a:rPr lang="en-US" sz="2400" b="0" kern="1200" dirty="0" err="1">
              <a:solidFill>
                <a:schemeClr val="bg1"/>
              </a:solidFill>
            </a:rPr>
            <a:t>Cuộc</a:t>
          </a:r>
          <a:r>
            <a:rPr lang="en-US" sz="2400" b="0" kern="1200" dirty="0">
              <a:solidFill>
                <a:schemeClr val="bg1"/>
              </a:solidFill>
            </a:rPr>
            <a:t> </a:t>
          </a:r>
          <a:r>
            <a:rPr lang="en-US" sz="2400" b="0" kern="1200" dirty="0" err="1">
              <a:solidFill>
                <a:schemeClr val="bg1"/>
              </a:solidFill>
            </a:rPr>
            <a:t>khởi</a:t>
          </a:r>
          <a:r>
            <a:rPr lang="en-US" sz="2400" b="0" kern="1200" dirty="0">
              <a:solidFill>
                <a:schemeClr val="bg1"/>
              </a:solidFill>
            </a:rPr>
            <a:t> </a:t>
          </a:r>
          <a:r>
            <a:rPr lang="en-US" sz="2400" b="0" kern="1200" dirty="0" err="1">
              <a:solidFill>
                <a:schemeClr val="bg1"/>
              </a:solidFill>
            </a:rPr>
            <a:t>nghĩa</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anh</a:t>
          </a:r>
          <a:r>
            <a:rPr lang="en-US" sz="2400" b="0" kern="1200" dirty="0">
              <a:solidFill>
                <a:schemeClr val="bg1"/>
              </a:solidFill>
            </a:rPr>
            <a:t> </a:t>
          </a:r>
          <a:r>
            <a:rPr lang="en-US" sz="2400" b="0" kern="1200" dirty="0" err="1">
              <a:solidFill>
                <a:schemeClr val="bg1"/>
              </a:solidFill>
            </a:rPr>
            <a:t>em</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Tây</a:t>
          </a:r>
          <a:r>
            <a:rPr lang="en-US" sz="2400" b="0" kern="1200" dirty="0">
              <a:solidFill>
                <a:schemeClr val="bg1"/>
              </a:solidFill>
            </a:rPr>
            <a:t> </a:t>
          </a:r>
          <a:r>
            <a:rPr lang="en-US" sz="2400" b="0" kern="1200" dirty="0" err="1">
              <a:solidFill>
                <a:schemeClr val="bg1"/>
              </a:solidFill>
            </a:rPr>
            <a:t>Sơn</a:t>
          </a:r>
          <a:endParaRPr lang="en-US" sz="2400" b="0" kern="1200" dirty="0">
            <a:solidFill>
              <a:schemeClr val="bg1"/>
            </a:solidFill>
          </a:endParaRPr>
        </a:p>
      </dsp:txBody>
      <dsp:txXfrm>
        <a:off x="423643" y="62611"/>
        <a:ext cx="7811989" cy="555296"/>
      </dsp:txXfrm>
    </dsp:sp>
    <dsp:sp modelId="{F667D71F-3549-4453-A27D-9276DC195E26}">
      <dsp:nvSpPr>
        <dsp:cNvPr id="0" name=""/>
        <dsp:cNvSpPr/>
      </dsp:nvSpPr>
      <dsp:spPr>
        <a:xfrm>
          <a:off x="0" y="1426846"/>
          <a:ext cx="826770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577130-84B3-401B-A105-60DA71EEDC1C}">
      <dsp:nvSpPr>
        <dsp:cNvPr id="0" name=""/>
        <dsp:cNvSpPr/>
      </dsp:nvSpPr>
      <dsp:spPr>
        <a:xfrm>
          <a:off x="393603" y="1032869"/>
          <a:ext cx="7872069"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750" tIns="0" rIns="21875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3.8.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Nguyễn</a:t>
          </a:r>
          <a:r>
            <a:rPr lang="en-US" sz="2400" b="0" kern="1200" dirty="0">
              <a:solidFill>
                <a:schemeClr val="bg1"/>
              </a:solidFill>
            </a:rPr>
            <a:t> </a:t>
          </a:r>
          <a:r>
            <a:rPr lang="en-US" sz="2400" b="0" kern="1200" dirty="0" err="1">
              <a:solidFill>
                <a:schemeClr val="bg1"/>
              </a:solidFill>
            </a:rPr>
            <a:t>củng</a:t>
          </a:r>
          <a:r>
            <a:rPr lang="en-US" sz="2400" b="0" kern="1200" dirty="0">
              <a:solidFill>
                <a:schemeClr val="bg1"/>
              </a:solidFill>
            </a:rPr>
            <a:t> </a:t>
          </a:r>
          <a:r>
            <a:rPr lang="en-US" sz="2400" b="0" kern="1200" dirty="0" err="1">
              <a:solidFill>
                <a:schemeClr val="bg1"/>
              </a:solidFill>
            </a:rPr>
            <a:t>cố</a:t>
          </a:r>
          <a:r>
            <a:rPr lang="en-US" sz="2400" b="0" kern="1200" dirty="0">
              <a:solidFill>
                <a:schemeClr val="bg1"/>
              </a:solidFill>
            </a:rPr>
            <a:t> </a:t>
          </a:r>
          <a:r>
            <a:rPr lang="en-US" sz="2400" b="0" kern="1200" dirty="0" err="1">
              <a:solidFill>
                <a:schemeClr val="bg1"/>
              </a:solidFill>
            </a:rPr>
            <a:t>nội</a:t>
          </a:r>
          <a:r>
            <a:rPr lang="en-US" sz="2400" b="0" kern="1200" dirty="0">
              <a:solidFill>
                <a:schemeClr val="bg1"/>
              </a:solidFill>
            </a:rPr>
            <a:t> </a:t>
          </a:r>
          <a:r>
            <a:rPr lang="en-US" sz="2400" b="0" kern="1200" dirty="0" err="1">
              <a:solidFill>
                <a:schemeClr val="bg1"/>
              </a:solidFill>
            </a:rPr>
            <a:t>trị</a:t>
          </a:r>
          <a:endParaRPr lang="en-US" sz="2400" b="0" kern="1200" dirty="0">
            <a:solidFill>
              <a:schemeClr val="bg1"/>
            </a:solidFill>
          </a:endParaRPr>
        </a:p>
      </dsp:txBody>
      <dsp:txXfrm>
        <a:off x="423643" y="1062909"/>
        <a:ext cx="7811989" cy="555296"/>
      </dsp:txXfrm>
    </dsp:sp>
    <dsp:sp modelId="{F613421B-F08B-411A-A38E-9C0BBE9C2EA7}">
      <dsp:nvSpPr>
        <dsp:cNvPr id="0" name=""/>
        <dsp:cNvSpPr/>
      </dsp:nvSpPr>
      <dsp:spPr>
        <a:xfrm>
          <a:off x="0" y="2427145"/>
          <a:ext cx="826770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6446FF6-5607-4689-944E-F0119D39B385}">
      <dsp:nvSpPr>
        <dsp:cNvPr id="0" name=""/>
        <dsp:cNvSpPr/>
      </dsp:nvSpPr>
      <dsp:spPr>
        <a:xfrm>
          <a:off x="393603" y="2033168"/>
          <a:ext cx="7872069"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750" tIns="0" rIns="21875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3.9. 	</a:t>
          </a:r>
          <a:r>
            <a:rPr lang="en-US" sz="2400" b="0" kern="1200" dirty="0" err="1">
              <a:solidFill>
                <a:schemeClr val="bg1"/>
              </a:solidFill>
            </a:rPr>
            <a:t>Chính</a:t>
          </a:r>
          <a:r>
            <a:rPr lang="en-US" sz="2400" b="0" kern="1200" dirty="0">
              <a:solidFill>
                <a:schemeClr val="bg1"/>
              </a:solidFill>
            </a:rPr>
            <a:t> </a:t>
          </a:r>
          <a:r>
            <a:rPr lang="en-US" sz="2400" b="0" kern="1200" dirty="0" err="1">
              <a:solidFill>
                <a:schemeClr val="bg1"/>
              </a:solidFill>
            </a:rPr>
            <a:t>sách</a:t>
          </a:r>
          <a:r>
            <a:rPr lang="en-US" sz="2400" b="0" kern="1200" dirty="0">
              <a:solidFill>
                <a:schemeClr val="bg1"/>
              </a:solidFill>
            </a:rPr>
            <a:t> </a:t>
          </a:r>
          <a:r>
            <a:rPr lang="en-US" sz="2400" b="0" kern="1200" dirty="0" err="1">
              <a:solidFill>
                <a:schemeClr val="bg1"/>
              </a:solidFill>
            </a:rPr>
            <a:t>đối</a:t>
          </a:r>
          <a:r>
            <a:rPr lang="en-US" sz="2400" b="0" kern="1200" dirty="0">
              <a:solidFill>
                <a:schemeClr val="bg1"/>
              </a:solidFill>
            </a:rPr>
            <a:t> </a:t>
          </a:r>
          <a:r>
            <a:rPr lang="en-US" sz="2400" b="0" kern="1200" dirty="0" err="1">
              <a:solidFill>
                <a:schemeClr val="bg1"/>
              </a:solidFill>
            </a:rPr>
            <a:t>ngoại</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Nguyễn</a:t>
          </a:r>
          <a:endParaRPr lang="en-US" sz="2400" b="0" kern="1200" dirty="0">
            <a:solidFill>
              <a:schemeClr val="bg1"/>
            </a:solidFill>
          </a:endParaRPr>
        </a:p>
      </dsp:txBody>
      <dsp:txXfrm>
        <a:off x="423643" y="2063208"/>
        <a:ext cx="7811989" cy="555296"/>
      </dsp:txXfrm>
    </dsp:sp>
    <dsp:sp modelId="{CBF1F4DD-8B16-4063-B111-48F2150B4A33}">
      <dsp:nvSpPr>
        <dsp:cNvPr id="0" name=""/>
        <dsp:cNvSpPr/>
      </dsp:nvSpPr>
      <dsp:spPr>
        <a:xfrm>
          <a:off x="0" y="3427443"/>
          <a:ext cx="826770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FBD0DF-3464-45F8-9708-4BA20D8BB68B}">
      <dsp:nvSpPr>
        <dsp:cNvPr id="0" name=""/>
        <dsp:cNvSpPr/>
      </dsp:nvSpPr>
      <dsp:spPr>
        <a:xfrm>
          <a:off x="393603" y="3033466"/>
          <a:ext cx="7872069"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750" tIns="0" rIns="21875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3.10. </a:t>
          </a:r>
          <a:r>
            <a:rPr lang="en-US" sz="2400" b="0" kern="1200" dirty="0" err="1">
              <a:solidFill>
                <a:schemeClr val="bg1"/>
              </a:solidFill>
            </a:rPr>
            <a:t>Sự</a:t>
          </a:r>
          <a:r>
            <a:rPr lang="en-US" sz="2400" b="0" kern="1200" dirty="0">
              <a:solidFill>
                <a:schemeClr val="bg1"/>
              </a:solidFill>
            </a:rPr>
            <a:t> </a:t>
          </a:r>
          <a:r>
            <a:rPr lang="en-US" sz="2400" b="0" kern="1200" dirty="0" err="1">
              <a:solidFill>
                <a:schemeClr val="bg1"/>
              </a:solidFill>
            </a:rPr>
            <a:t>xâm</a:t>
          </a:r>
          <a:r>
            <a:rPr lang="en-US" sz="2400" b="0" kern="1200" dirty="0">
              <a:solidFill>
                <a:schemeClr val="bg1"/>
              </a:solidFill>
            </a:rPr>
            <a:t> </a:t>
          </a:r>
          <a:r>
            <a:rPr lang="en-US" sz="2400" b="0" kern="1200" dirty="0" err="1">
              <a:solidFill>
                <a:schemeClr val="bg1"/>
              </a:solidFill>
            </a:rPr>
            <a:t>nhập</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tư</a:t>
          </a:r>
          <a:r>
            <a:rPr lang="en-US" sz="2400" b="0" kern="1200" dirty="0">
              <a:solidFill>
                <a:schemeClr val="bg1"/>
              </a:solidFill>
            </a:rPr>
            <a:t> </a:t>
          </a:r>
          <a:r>
            <a:rPr lang="en-US" sz="2400" b="0" kern="1200" dirty="0" err="1">
              <a:solidFill>
                <a:schemeClr val="bg1"/>
              </a:solidFill>
            </a:rPr>
            <a:t>bản</a:t>
          </a:r>
          <a:r>
            <a:rPr lang="en-US" sz="2400" b="0" kern="1200" dirty="0">
              <a:solidFill>
                <a:schemeClr val="bg1"/>
              </a:solidFill>
            </a:rPr>
            <a:t> </a:t>
          </a:r>
          <a:r>
            <a:rPr lang="en-US" sz="2400" b="0" kern="1200" dirty="0" err="1">
              <a:solidFill>
                <a:schemeClr val="bg1"/>
              </a:solidFill>
            </a:rPr>
            <a:t>Pháp</a:t>
          </a:r>
          <a:endParaRPr lang="en-US" sz="2400" b="0" kern="1200" dirty="0">
            <a:solidFill>
              <a:schemeClr val="bg1"/>
            </a:solidFill>
          </a:endParaRPr>
        </a:p>
      </dsp:txBody>
      <dsp:txXfrm>
        <a:off x="423643" y="3063506"/>
        <a:ext cx="7811989" cy="555296"/>
      </dsp:txXfrm>
    </dsp:sp>
    <dsp:sp modelId="{2743742D-5BF4-4F71-99EA-F725859F89A6}">
      <dsp:nvSpPr>
        <dsp:cNvPr id="0" name=""/>
        <dsp:cNvSpPr/>
      </dsp:nvSpPr>
      <dsp:spPr>
        <a:xfrm>
          <a:off x="0" y="4427742"/>
          <a:ext cx="826770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27B1D0C-8C1B-4C48-B788-AD4E0860DA6F}">
      <dsp:nvSpPr>
        <dsp:cNvPr id="0" name=""/>
        <dsp:cNvSpPr/>
      </dsp:nvSpPr>
      <dsp:spPr>
        <a:xfrm>
          <a:off x="393603" y="4033765"/>
          <a:ext cx="7872069"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750" tIns="0" rIns="21875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3.11. </a:t>
          </a:r>
          <a:r>
            <a:rPr lang="en-US" sz="2400" b="0" kern="1200" dirty="0" err="1">
              <a:solidFill>
                <a:schemeClr val="bg1"/>
              </a:solidFill>
            </a:rPr>
            <a:t>Sự</a:t>
          </a:r>
          <a:r>
            <a:rPr lang="en-US" sz="2400" b="0" kern="1200" dirty="0">
              <a:solidFill>
                <a:schemeClr val="bg1"/>
              </a:solidFill>
            </a:rPr>
            <a:t> </a:t>
          </a:r>
          <a:r>
            <a:rPr lang="en-US" sz="2400" b="0" kern="1200" dirty="0" err="1">
              <a:solidFill>
                <a:schemeClr val="bg1"/>
              </a:solidFill>
            </a:rPr>
            <a:t>sụp</a:t>
          </a:r>
          <a:r>
            <a:rPr lang="en-US" sz="2400" b="0" kern="1200" dirty="0">
              <a:solidFill>
                <a:schemeClr val="bg1"/>
              </a:solidFill>
            </a:rPr>
            <a:t> </a:t>
          </a:r>
          <a:r>
            <a:rPr lang="en-US" sz="2400" b="0" kern="1200" dirty="0" err="1">
              <a:solidFill>
                <a:schemeClr val="bg1"/>
              </a:solidFill>
            </a:rPr>
            <a:t>đổ</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nước</a:t>
          </a:r>
          <a:r>
            <a:rPr lang="en-US" sz="2400" b="0" kern="1200" dirty="0">
              <a:solidFill>
                <a:schemeClr val="bg1"/>
              </a:solidFill>
            </a:rPr>
            <a:t> </a:t>
          </a:r>
          <a:r>
            <a:rPr lang="en-US" sz="2400" b="0" kern="1200" dirty="0" err="1">
              <a:solidFill>
                <a:schemeClr val="bg1"/>
              </a:solidFill>
            </a:rPr>
            <a:t>phong</a:t>
          </a:r>
          <a:r>
            <a:rPr lang="en-US" sz="2400" b="0" kern="1200" dirty="0">
              <a:solidFill>
                <a:schemeClr val="bg1"/>
              </a:solidFill>
            </a:rPr>
            <a:t> </a:t>
          </a:r>
          <a:r>
            <a:rPr lang="en-US" sz="2400" b="0" kern="1200" dirty="0" err="1">
              <a:solidFill>
                <a:schemeClr val="bg1"/>
              </a:solidFill>
            </a:rPr>
            <a:t>kiến</a:t>
          </a:r>
          <a:endParaRPr lang="en-US" sz="2400" b="0" kern="1200" dirty="0">
            <a:solidFill>
              <a:schemeClr val="bg1"/>
            </a:solidFill>
          </a:endParaRPr>
        </a:p>
      </dsp:txBody>
      <dsp:txXfrm>
        <a:off x="423643" y="4063805"/>
        <a:ext cx="7811989" cy="555296"/>
      </dsp:txXfrm>
    </dsp:sp>
    <dsp:sp modelId="{BCE7D001-344B-47BB-B76E-2AE5D7C368D9}">
      <dsp:nvSpPr>
        <dsp:cNvPr id="0" name=""/>
        <dsp:cNvSpPr/>
      </dsp:nvSpPr>
      <dsp:spPr>
        <a:xfrm>
          <a:off x="0" y="5428041"/>
          <a:ext cx="8267700" cy="5253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B335A4-A321-4431-B212-6ABF0C0B4F2A}">
      <dsp:nvSpPr>
        <dsp:cNvPr id="0" name=""/>
        <dsp:cNvSpPr/>
      </dsp:nvSpPr>
      <dsp:spPr>
        <a:xfrm>
          <a:off x="393603" y="5034064"/>
          <a:ext cx="7872069" cy="615376"/>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750" tIns="0" rIns="218750"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3.12. </a:t>
          </a:r>
          <a:r>
            <a:rPr lang="en-US" sz="2400" b="0" kern="1200" dirty="0" err="1">
              <a:solidFill>
                <a:schemeClr val="bg1"/>
              </a:solidFill>
            </a:rPr>
            <a:t>Cuộc</a:t>
          </a:r>
          <a:r>
            <a:rPr lang="en-US" sz="2400" b="0" kern="1200" dirty="0">
              <a:solidFill>
                <a:schemeClr val="bg1"/>
              </a:solidFill>
            </a:rPr>
            <a:t> </a:t>
          </a:r>
          <a:r>
            <a:rPr lang="en-US" sz="2400" b="0" kern="1200" dirty="0" err="1">
              <a:solidFill>
                <a:schemeClr val="bg1"/>
              </a:solidFill>
            </a:rPr>
            <a:t>kháng</a:t>
          </a:r>
          <a:r>
            <a:rPr lang="en-US" sz="2400" b="0" kern="1200" dirty="0">
              <a:solidFill>
                <a:schemeClr val="bg1"/>
              </a:solidFill>
            </a:rPr>
            <a:t> </a:t>
          </a:r>
          <a:r>
            <a:rPr lang="en-US" sz="2400" b="0" kern="1200" dirty="0" err="1">
              <a:solidFill>
                <a:schemeClr val="bg1"/>
              </a:solidFill>
            </a:rPr>
            <a:t>chiến</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nhân</a:t>
          </a:r>
          <a:r>
            <a:rPr lang="en-US" sz="2400" b="0" kern="1200" dirty="0">
              <a:solidFill>
                <a:schemeClr val="bg1"/>
              </a:solidFill>
            </a:rPr>
            <a:t> </a:t>
          </a:r>
          <a:r>
            <a:rPr lang="en-US" sz="2400" b="0" kern="1200" dirty="0" err="1">
              <a:solidFill>
                <a:schemeClr val="bg1"/>
              </a:solidFill>
            </a:rPr>
            <a:t>dân</a:t>
          </a:r>
          <a:endParaRPr lang="en-US" sz="2400" b="0" kern="1200" dirty="0">
            <a:solidFill>
              <a:schemeClr val="bg1"/>
            </a:solidFill>
          </a:endParaRPr>
        </a:p>
      </dsp:txBody>
      <dsp:txXfrm>
        <a:off x="423643" y="5064104"/>
        <a:ext cx="7811989" cy="555296"/>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C99B64-423F-4109-8E9E-51DAE26A0319}">
      <dsp:nvSpPr>
        <dsp:cNvPr id="0" name=""/>
        <dsp:cNvSpPr/>
      </dsp:nvSpPr>
      <dsp:spPr>
        <a:xfrm>
          <a:off x="2245195" y="154085"/>
          <a:ext cx="7806672" cy="1240584"/>
        </a:xfrm>
        <a:prstGeom prst="rect">
          <a:avLst/>
        </a:prstGeom>
        <a:solidFill>
          <a:srgbClr val="7030A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40289"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err="1"/>
            <a:t>Đầu</a:t>
          </a:r>
          <a:r>
            <a:rPr lang="en-US" sz="2500" kern="1200" dirty="0"/>
            <a:t> </a:t>
          </a:r>
          <a:r>
            <a:rPr lang="en-US" sz="2500" kern="1200" dirty="0" err="1"/>
            <a:t>thế</a:t>
          </a:r>
          <a:r>
            <a:rPr lang="en-US" sz="2500" kern="1200" dirty="0"/>
            <a:t> </a:t>
          </a:r>
          <a:r>
            <a:rPr lang="en-US" sz="2500" kern="1200" dirty="0" err="1"/>
            <a:t>kỷ</a:t>
          </a:r>
          <a:r>
            <a:rPr lang="en-US" sz="2500" kern="1200" dirty="0"/>
            <a:t> XVI, </a:t>
          </a:r>
          <a:r>
            <a:rPr lang="en-US" sz="2500" kern="1200" dirty="0" err="1"/>
            <a:t>chính</a:t>
          </a:r>
          <a:r>
            <a:rPr lang="en-US" sz="2500" kern="1200" dirty="0"/>
            <a:t> </a:t>
          </a:r>
          <a:r>
            <a:rPr lang="en-US" sz="2500" kern="1200" dirty="0" err="1"/>
            <a:t>quyền</a:t>
          </a:r>
          <a:r>
            <a:rPr lang="en-US" sz="2500" kern="1200" dirty="0"/>
            <a:t> </a:t>
          </a:r>
          <a:r>
            <a:rPr lang="en-US" sz="2500" kern="1200" dirty="0" err="1"/>
            <a:t>nhà</a:t>
          </a:r>
          <a:r>
            <a:rPr lang="en-US" sz="2500" kern="1200" dirty="0"/>
            <a:t> Lê </a:t>
          </a:r>
          <a:r>
            <a:rPr lang="en-US" sz="2500" kern="1200" dirty="0" err="1"/>
            <a:t>suy</a:t>
          </a:r>
          <a:r>
            <a:rPr lang="en-US" sz="2500" kern="1200" dirty="0"/>
            <a:t> </a:t>
          </a:r>
          <a:r>
            <a:rPr lang="en-US" sz="2500" kern="1200" dirty="0" err="1"/>
            <a:t>yếu</a:t>
          </a:r>
          <a:r>
            <a:rPr lang="en-US" sz="2500" kern="1200" dirty="0"/>
            <a:t> </a:t>
          </a:r>
          <a:r>
            <a:rPr lang="en-US" sz="2500" kern="1200" dirty="0" err="1"/>
            <a:t>nhanh</a:t>
          </a:r>
          <a:r>
            <a:rPr lang="en-US" sz="2500" kern="1200" dirty="0"/>
            <a:t> </a:t>
          </a:r>
          <a:r>
            <a:rPr lang="en-US" sz="2500" kern="1200" dirty="0" err="1"/>
            <a:t>chóng</a:t>
          </a:r>
          <a:endParaRPr lang="en-US" sz="2500" kern="1200" dirty="0"/>
        </a:p>
      </dsp:txBody>
      <dsp:txXfrm>
        <a:off x="2245195" y="154085"/>
        <a:ext cx="7806672" cy="1240584"/>
      </dsp:txXfrm>
    </dsp:sp>
    <dsp:sp modelId="{E54EDB14-2FEE-4321-8569-03277F4B0931}">
      <dsp:nvSpPr>
        <dsp:cNvPr id="0" name=""/>
        <dsp:cNvSpPr/>
      </dsp:nvSpPr>
      <dsp:spPr>
        <a:xfrm>
          <a:off x="0" y="150374"/>
          <a:ext cx="2314302" cy="1222737"/>
        </a:xfrm>
        <a:prstGeom prst="rect">
          <a:avLst/>
        </a:prstGeom>
        <a:blipFill rotWithShape="1">
          <a:blip xmlns:r="http://schemas.openxmlformats.org/officeDocument/2006/relationships" r:embed="rId1"/>
          <a:srcRect/>
          <a:stretch>
            <a:fillRect t="-7000" b="-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58BB6F1-BA21-4678-AF54-A817BB3D0B9F}">
      <dsp:nvSpPr>
        <dsp:cNvPr id="0" name=""/>
        <dsp:cNvSpPr/>
      </dsp:nvSpPr>
      <dsp:spPr>
        <a:xfrm>
          <a:off x="2375626" y="1675905"/>
          <a:ext cx="7545812" cy="1240584"/>
        </a:xfrm>
        <a:prstGeom prst="rect">
          <a:avLst/>
        </a:prstGeom>
        <a:solidFill>
          <a:schemeClr val="accent6">
            <a:lumMod val="75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40289"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err="1"/>
            <a:t>Năm</a:t>
          </a:r>
          <a:r>
            <a:rPr lang="en-US" sz="2500" kern="1200" dirty="0"/>
            <a:t> 1527 </a:t>
          </a:r>
          <a:r>
            <a:rPr lang="vi-VN" sz="2500" kern="1200" dirty="0"/>
            <a:t>Đăng Dung được một số quan lại ủng hộ đã nhanh chóng phế truất vua Lê, chiếm lấy ngôi vua và lập ra nhà Mạc</a:t>
          </a:r>
          <a:endParaRPr lang="en-US" sz="2500" kern="1200" dirty="0"/>
        </a:p>
      </dsp:txBody>
      <dsp:txXfrm>
        <a:off x="2375626" y="1675905"/>
        <a:ext cx="7545812" cy="1240584"/>
      </dsp:txXfrm>
    </dsp:sp>
    <dsp:sp modelId="{3102D486-A305-462B-B3A0-1B02E7E311F7}">
      <dsp:nvSpPr>
        <dsp:cNvPr id="0" name=""/>
        <dsp:cNvSpPr/>
      </dsp:nvSpPr>
      <dsp:spPr>
        <a:xfrm>
          <a:off x="0" y="1672194"/>
          <a:ext cx="2314302" cy="1222737"/>
        </a:xfrm>
        <a:prstGeom prst="rect">
          <a:avLst/>
        </a:prstGeom>
        <a:blipFill rotWithShape="1">
          <a:blip xmlns:r="http://schemas.openxmlformats.org/officeDocument/2006/relationships" r:embed="rId2"/>
          <a:srcRect/>
          <a:stretch>
            <a:fillRect l="-64000" r="-6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67269B-0521-47EC-A118-3D19A8A77DF0}">
      <dsp:nvSpPr>
        <dsp:cNvPr id="0" name=""/>
        <dsp:cNvSpPr/>
      </dsp:nvSpPr>
      <dsp:spPr>
        <a:xfrm>
          <a:off x="2375626" y="3197725"/>
          <a:ext cx="7545812" cy="1240584"/>
        </a:xfrm>
        <a:prstGeom prst="rect">
          <a:avLst/>
        </a:prstGeom>
        <a:solidFill>
          <a:schemeClr val="accent2">
            <a:lumMod val="75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40289" tIns="95250" rIns="95250" bIns="95250" numCol="1" spcCol="1270" anchor="ctr" anchorCtr="0">
          <a:noAutofit/>
        </a:bodyPr>
        <a:lstStyle/>
        <a:p>
          <a:pPr marL="0" lvl="0" indent="0" algn="l" defTabSz="1111250">
            <a:lnSpc>
              <a:spcPct val="90000"/>
            </a:lnSpc>
            <a:spcBef>
              <a:spcPct val="0"/>
            </a:spcBef>
            <a:spcAft>
              <a:spcPct val="35000"/>
            </a:spcAft>
            <a:buNone/>
          </a:pPr>
          <a:r>
            <a:rPr lang="vi-VN" sz="2500" kern="1200" dirty="0"/>
            <a:t>Vương triều Mạc chính sách đối nội có 1 số mặt tích cực nhưng chính sách đối ngoại thì tỏ ra lúng túng với trong quan hệ với nhà Minh</a:t>
          </a:r>
          <a:endParaRPr lang="en-US" sz="2500" kern="1200" dirty="0"/>
        </a:p>
      </dsp:txBody>
      <dsp:txXfrm>
        <a:off x="2375626" y="3197725"/>
        <a:ext cx="7545812" cy="1240584"/>
      </dsp:txXfrm>
    </dsp:sp>
    <dsp:sp modelId="{2A272787-EBE2-4787-B9C6-15C7ABCD9EC6}">
      <dsp:nvSpPr>
        <dsp:cNvPr id="0" name=""/>
        <dsp:cNvSpPr/>
      </dsp:nvSpPr>
      <dsp:spPr>
        <a:xfrm>
          <a:off x="0" y="3194015"/>
          <a:ext cx="2314302" cy="1222737"/>
        </a:xfrm>
        <a:prstGeom prst="rect">
          <a:avLst/>
        </a:prstGeom>
        <a:blipFill rotWithShape="1">
          <a:blip xmlns:r="http://schemas.openxmlformats.org/officeDocument/2006/relationships" r:embed="rId3"/>
          <a:srcRect/>
          <a:stretch>
            <a:fillRect t="-76000" b="-7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1463B70-2C82-4F2F-961E-B636A6D9E1CF}">
      <dsp:nvSpPr>
        <dsp:cNvPr id="0" name=""/>
        <dsp:cNvSpPr/>
      </dsp:nvSpPr>
      <dsp:spPr>
        <a:xfrm>
          <a:off x="2375626" y="4719545"/>
          <a:ext cx="7545812" cy="1240584"/>
        </a:xfrm>
        <a:prstGeom prst="rect">
          <a:avLst/>
        </a:prstGeom>
        <a:solidFill>
          <a:srgbClr val="FF00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40289" tIns="95250" rIns="95250" bIns="95250" numCol="1" spcCol="1270" anchor="ctr" anchorCtr="0">
          <a:noAutofit/>
        </a:bodyPr>
        <a:lstStyle/>
        <a:p>
          <a:pPr marL="0" lvl="0" indent="0" algn="l" defTabSz="1111250">
            <a:lnSpc>
              <a:spcPct val="90000"/>
            </a:lnSpc>
            <a:spcBef>
              <a:spcPct val="0"/>
            </a:spcBef>
            <a:spcAft>
              <a:spcPct val="35000"/>
            </a:spcAft>
            <a:buNone/>
          </a:pPr>
          <a:r>
            <a:rPr lang="vi-VN" sz="2500" kern="1200" dirty="0"/>
            <a:t>Năm 1540, Mạc Đăng dung cùng với 40 viên quan đem sổ sách lên tận cửa Nam Quan để nộp và trả lại cho nhà Minh </a:t>
          </a:r>
          <a:endParaRPr lang="en-US" sz="2500" kern="1200" dirty="0"/>
        </a:p>
      </dsp:txBody>
      <dsp:txXfrm>
        <a:off x="2375626" y="4719545"/>
        <a:ext cx="7545812" cy="1240584"/>
      </dsp:txXfrm>
    </dsp:sp>
    <dsp:sp modelId="{601B6BFA-1485-42A1-8376-1A1222589718}">
      <dsp:nvSpPr>
        <dsp:cNvPr id="0" name=""/>
        <dsp:cNvSpPr/>
      </dsp:nvSpPr>
      <dsp:spPr>
        <a:xfrm>
          <a:off x="0" y="4715835"/>
          <a:ext cx="2314302" cy="1222737"/>
        </a:xfrm>
        <a:prstGeom prst="rect">
          <a:avLst/>
        </a:prstGeom>
        <a:blipFill rotWithShape="1">
          <a:blip xmlns:r="http://schemas.openxmlformats.org/officeDocument/2006/relationships" r:embed="rId4"/>
          <a:srcRect/>
          <a:stretch>
            <a:fillRect t="-13000" b="-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EF909F-11CD-458B-8A4C-883475901FC0}">
      <dsp:nvSpPr>
        <dsp:cNvPr id="0" name=""/>
        <dsp:cNvSpPr/>
      </dsp:nvSpPr>
      <dsp:spPr>
        <a:xfrm>
          <a:off x="0" y="0"/>
          <a:ext cx="7850663" cy="155743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Font typeface="Wingdings" panose="05000000000000000000" pitchFamily="2" charset="2"/>
            <a:buNone/>
          </a:pPr>
          <a:r>
            <a:rPr lang="en-US" altLang="en-US" sz="2400" kern="1200" dirty="0" err="1">
              <a:solidFill>
                <a:schemeClr val="bg1"/>
              </a:solidFill>
              <a:latin typeface="+mn-lt"/>
              <a:cs typeface="Times New Roman" panose="02020603050405020304" pitchFamily="18" charset="0"/>
            </a:rPr>
            <a:t>Năm</a:t>
          </a:r>
          <a:r>
            <a:rPr lang="en-US" altLang="en-US" sz="2400" kern="1200" dirty="0">
              <a:solidFill>
                <a:schemeClr val="bg1"/>
              </a:solidFill>
              <a:latin typeface="+mn-lt"/>
              <a:cs typeface="Times New Roman" panose="02020603050405020304" pitchFamily="18" charset="0"/>
            </a:rPr>
            <a:t> 1533, </a:t>
          </a:r>
          <a:r>
            <a:rPr lang="en-US" altLang="en-US" sz="2400" kern="1200" dirty="0" err="1">
              <a:solidFill>
                <a:schemeClr val="bg1"/>
              </a:solidFill>
              <a:latin typeface="+mn-lt"/>
              <a:cs typeface="Times New Roman" panose="02020603050405020304" pitchFamily="18" charset="0"/>
            </a:rPr>
            <a:t>Nguyễn</a:t>
          </a:r>
          <a:r>
            <a:rPr lang="en-US" altLang="en-US" sz="2400" kern="1200" dirty="0">
              <a:solidFill>
                <a:schemeClr val="bg1"/>
              </a:solidFill>
              <a:latin typeface="+mn-lt"/>
              <a:cs typeface="Times New Roman" panose="02020603050405020304" pitchFamily="18" charset="0"/>
            </a:rPr>
            <a:t> Kim </a:t>
          </a:r>
          <a:r>
            <a:rPr lang="en-US" altLang="en-US" sz="2400" kern="1200" dirty="0" err="1">
              <a:solidFill>
                <a:schemeClr val="bg1"/>
              </a:solidFill>
              <a:latin typeface="+mn-lt"/>
              <a:cs typeface="Times New Roman" panose="02020603050405020304" pitchFamily="18" charset="0"/>
            </a:rPr>
            <a:t>đưa</a:t>
          </a:r>
          <a:r>
            <a:rPr lang="en-US" altLang="en-US" sz="2400" kern="1200" dirty="0">
              <a:solidFill>
                <a:schemeClr val="bg1"/>
              </a:solidFill>
              <a:latin typeface="+mn-lt"/>
              <a:cs typeface="Times New Roman" panose="02020603050405020304" pitchFamily="18" charset="0"/>
            </a:rPr>
            <a:t> Lê </a:t>
          </a:r>
          <a:r>
            <a:rPr lang="en-US" altLang="en-US" sz="2400" kern="1200" dirty="0" err="1">
              <a:solidFill>
                <a:schemeClr val="bg1"/>
              </a:solidFill>
              <a:latin typeface="+mn-lt"/>
              <a:cs typeface="Times New Roman" panose="02020603050405020304" pitchFamily="18" charset="0"/>
            </a:rPr>
            <a:t>Duy</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Ninh</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làm</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vua</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lập</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lại</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triều</a:t>
          </a:r>
          <a:r>
            <a:rPr lang="en-US" altLang="en-US" sz="2400" kern="1200" dirty="0">
              <a:solidFill>
                <a:schemeClr val="bg1"/>
              </a:solidFill>
              <a:latin typeface="+mn-lt"/>
              <a:cs typeface="Times New Roman" panose="02020603050405020304" pitchFamily="18" charset="0"/>
            </a:rPr>
            <a:t> Lê (Lê </a:t>
          </a:r>
          <a:r>
            <a:rPr lang="en-US" altLang="en-US" sz="2400" kern="1200" dirty="0" err="1">
              <a:solidFill>
                <a:schemeClr val="bg1"/>
              </a:solidFill>
              <a:latin typeface="+mn-lt"/>
              <a:cs typeface="Times New Roman" panose="02020603050405020304" pitchFamily="18" charset="0"/>
            </a:rPr>
            <a:t>Trung</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hưng</a:t>
          </a:r>
          <a:r>
            <a:rPr lang="en-US" altLang="en-US" sz="2400" kern="1200" dirty="0">
              <a:solidFill>
                <a:schemeClr val="bg1"/>
              </a:solidFill>
              <a:latin typeface="+mn-lt"/>
              <a:cs typeface="Times New Roman" panose="02020603050405020304" pitchFamily="18" charset="0"/>
            </a:rPr>
            <a:t> (1533 - 1789). </a:t>
          </a:r>
          <a:r>
            <a:rPr lang="en-US" altLang="en-US" sz="2400" kern="1200" dirty="0" err="1">
              <a:solidFill>
                <a:schemeClr val="bg1"/>
              </a:solidFill>
              <a:latin typeface="+mn-lt"/>
              <a:cs typeface="Times New Roman" panose="02020603050405020304" pitchFamily="18" charset="0"/>
            </a:rPr>
            <a:t>Nguyễn</a:t>
          </a:r>
          <a:r>
            <a:rPr lang="en-US" altLang="en-US" sz="2400" kern="1200" dirty="0">
              <a:solidFill>
                <a:schemeClr val="bg1"/>
              </a:solidFill>
              <a:latin typeface="+mn-lt"/>
              <a:cs typeface="Times New Roman" panose="02020603050405020304" pitchFamily="18" charset="0"/>
            </a:rPr>
            <a:t> Kim </a:t>
          </a:r>
          <a:r>
            <a:rPr lang="en-US" altLang="en-US" sz="2400" kern="1200" dirty="0" err="1">
              <a:solidFill>
                <a:schemeClr val="bg1"/>
              </a:solidFill>
              <a:latin typeface="+mn-lt"/>
              <a:cs typeface="Times New Roman" panose="02020603050405020304" pitchFamily="18" charset="0"/>
            </a:rPr>
            <a:t>tập</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hợp</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cựu</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thần</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nhà</a:t>
          </a:r>
          <a:r>
            <a:rPr lang="en-US" altLang="en-US" sz="2400" kern="1200" dirty="0">
              <a:solidFill>
                <a:schemeClr val="bg1"/>
              </a:solidFill>
              <a:latin typeface="+mn-lt"/>
              <a:cs typeface="Times New Roman" panose="02020603050405020304" pitchFamily="18" charset="0"/>
            </a:rPr>
            <a:t> Lê </a:t>
          </a:r>
          <a:r>
            <a:rPr lang="en-US" altLang="en-US" sz="2400" kern="1200" dirty="0" err="1">
              <a:solidFill>
                <a:schemeClr val="bg1"/>
              </a:solidFill>
              <a:latin typeface="+mn-lt"/>
              <a:cs typeface="Times New Roman" panose="02020603050405020304" pitchFamily="18" charset="0"/>
            </a:rPr>
            <a:t>chống</a:t>
          </a:r>
          <a:r>
            <a:rPr lang="en-US" altLang="en-US" sz="2400" kern="1200" dirty="0">
              <a:solidFill>
                <a:schemeClr val="bg1"/>
              </a:solidFill>
              <a:latin typeface="+mn-lt"/>
              <a:cs typeface="Times New Roman" panose="02020603050405020304" pitchFamily="18" charset="0"/>
            </a:rPr>
            <a:t> </a:t>
          </a:r>
          <a:r>
            <a:rPr lang="en-US" altLang="en-US" sz="2400" kern="1200" dirty="0" err="1">
              <a:solidFill>
                <a:schemeClr val="bg1"/>
              </a:solidFill>
              <a:latin typeface="+mn-lt"/>
              <a:cs typeface="Times New Roman" panose="02020603050405020304" pitchFamily="18" charset="0"/>
            </a:rPr>
            <a:t>Mạc</a:t>
          </a:r>
          <a:endParaRPr lang="en-US" sz="2400" kern="1200" dirty="0">
            <a:solidFill>
              <a:schemeClr val="bg1"/>
            </a:solidFill>
          </a:endParaRPr>
        </a:p>
      </dsp:txBody>
      <dsp:txXfrm>
        <a:off x="45616" y="45616"/>
        <a:ext cx="6170073" cy="1466198"/>
      </dsp:txXfrm>
    </dsp:sp>
    <dsp:sp modelId="{F2D3ACCE-C1D4-4247-90CC-C063AC8321A4}">
      <dsp:nvSpPr>
        <dsp:cNvPr id="0" name=""/>
        <dsp:cNvSpPr/>
      </dsp:nvSpPr>
      <dsp:spPr>
        <a:xfrm>
          <a:off x="692705" y="1817002"/>
          <a:ext cx="7850663" cy="155743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vi-VN" sz="2400" kern="1200" dirty="0">
              <a:solidFill>
                <a:schemeClr val="bg1"/>
              </a:solidFill>
            </a:rPr>
            <a:t>Cuối năm 1543 nhà Lê chiếm được Tây Đô,Thanh Hóa, Nghệ đất nước ta tồn tại 2 vương triều là nhà Mạc (Bắc triều) đóng đô ở Thăng Long và triều Lê Trung Hưng ở Thanh Hóa (Nam triều). </a:t>
          </a:r>
          <a:endParaRPr lang="en-US" sz="2400" kern="1200" dirty="0">
            <a:solidFill>
              <a:schemeClr val="bg1"/>
            </a:solidFill>
          </a:endParaRPr>
        </a:p>
      </dsp:txBody>
      <dsp:txXfrm>
        <a:off x="738321" y="1862618"/>
        <a:ext cx="6054396" cy="1466198"/>
      </dsp:txXfrm>
    </dsp:sp>
    <dsp:sp modelId="{9813808E-A88D-4815-9520-3A517E658072}">
      <dsp:nvSpPr>
        <dsp:cNvPr id="0" name=""/>
        <dsp:cNvSpPr/>
      </dsp:nvSpPr>
      <dsp:spPr>
        <a:xfrm>
          <a:off x="1385411" y="3634005"/>
          <a:ext cx="7850663" cy="155743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vi-VN" sz="2400" kern="1200" dirty="0">
              <a:solidFill>
                <a:schemeClr val="bg1"/>
              </a:solidFill>
            </a:rPr>
            <a:t>Chiến tranh giữa hai bên liên tiếp xảy ra</a:t>
          </a:r>
          <a:r>
            <a:rPr lang="en-US" sz="2400" kern="1200" dirty="0">
              <a:solidFill>
                <a:schemeClr val="bg1"/>
              </a:solidFill>
            </a:rPr>
            <a:t> </a:t>
          </a:r>
          <a:r>
            <a:rPr lang="en-US" sz="2400" kern="1200" dirty="0" err="1">
              <a:solidFill>
                <a:schemeClr val="bg1"/>
              </a:solidFill>
            </a:rPr>
            <a:t>kéo</a:t>
          </a:r>
          <a:r>
            <a:rPr lang="en-US" sz="2400" kern="1200" dirty="0">
              <a:solidFill>
                <a:schemeClr val="bg1"/>
              </a:solidFill>
            </a:rPr>
            <a:t> </a:t>
          </a:r>
          <a:r>
            <a:rPr lang="en-US" sz="2400" kern="1200" dirty="0" err="1">
              <a:solidFill>
                <a:schemeClr val="bg1"/>
              </a:solidFill>
            </a:rPr>
            <a:t>dài</a:t>
          </a:r>
          <a:r>
            <a:rPr lang="en-US" sz="2400" kern="1200" dirty="0">
              <a:solidFill>
                <a:schemeClr val="bg1"/>
              </a:solidFill>
            </a:rPr>
            <a:t> </a:t>
          </a:r>
          <a:r>
            <a:rPr lang="en-US" sz="2400" kern="1200" dirty="0" err="1">
              <a:solidFill>
                <a:schemeClr val="bg1"/>
              </a:solidFill>
            </a:rPr>
            <a:t>khoảng</a:t>
          </a:r>
          <a:r>
            <a:rPr lang="en-US" sz="2400" kern="1200" dirty="0">
              <a:solidFill>
                <a:schemeClr val="bg1"/>
              </a:solidFill>
            </a:rPr>
            <a:t> 50 </a:t>
          </a:r>
          <a:r>
            <a:rPr lang="en-US" sz="2400" kern="1200" dirty="0" err="1">
              <a:solidFill>
                <a:schemeClr val="bg1"/>
              </a:solidFill>
            </a:rPr>
            <a:t>năm</a:t>
          </a:r>
          <a:r>
            <a:rPr lang="en-US" sz="2400" kern="1200" dirty="0">
              <a:solidFill>
                <a:schemeClr val="bg1"/>
              </a:solidFill>
            </a:rPr>
            <a:t> (1545-1592)</a:t>
          </a:r>
        </a:p>
      </dsp:txBody>
      <dsp:txXfrm>
        <a:off x="1431027" y="3679621"/>
        <a:ext cx="6054396" cy="1466198"/>
      </dsp:txXfrm>
    </dsp:sp>
    <dsp:sp modelId="{552DFA04-3660-4F48-9B7E-7006C68E0AE8}">
      <dsp:nvSpPr>
        <dsp:cNvPr id="0" name=""/>
        <dsp:cNvSpPr/>
      </dsp:nvSpPr>
      <dsp:spPr>
        <a:xfrm>
          <a:off x="6838333" y="1171930"/>
          <a:ext cx="1012330" cy="1012330"/>
        </a:xfrm>
        <a:prstGeom prst="downArrow">
          <a:avLst>
            <a:gd name="adj1" fmla="val 55000"/>
            <a:gd name="adj2" fmla="val 45000"/>
          </a:avLst>
        </a:prstGeom>
        <a:solidFill>
          <a:srgbClr val="FFFF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rgbClr val="FF0000"/>
            </a:solidFill>
          </a:endParaRPr>
        </a:p>
      </dsp:txBody>
      <dsp:txXfrm>
        <a:off x="7066107" y="1171930"/>
        <a:ext cx="556782" cy="761778"/>
      </dsp:txXfrm>
    </dsp:sp>
    <dsp:sp modelId="{67CD495E-DE05-4713-881F-2EC8EF934329}">
      <dsp:nvSpPr>
        <dsp:cNvPr id="0" name=""/>
        <dsp:cNvSpPr/>
      </dsp:nvSpPr>
      <dsp:spPr>
        <a:xfrm>
          <a:off x="7531039" y="2987671"/>
          <a:ext cx="1012330" cy="1012330"/>
        </a:xfrm>
        <a:prstGeom prst="downArrow">
          <a:avLst>
            <a:gd name="adj1" fmla="val 55000"/>
            <a:gd name="adj2" fmla="val 45000"/>
          </a:avLst>
        </a:prstGeom>
        <a:solidFill>
          <a:srgbClr val="FFFF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solidFill>
              <a:srgbClr val="FF0000"/>
            </a:solidFill>
          </a:endParaRPr>
        </a:p>
      </dsp:txBody>
      <dsp:txXfrm>
        <a:off x="7758813" y="2987671"/>
        <a:ext cx="556782" cy="761778"/>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CE7898-B094-4CAF-AF9C-8E6E102567D9}">
      <dsp:nvSpPr>
        <dsp:cNvPr id="0" name=""/>
        <dsp:cNvSpPr/>
      </dsp:nvSpPr>
      <dsp:spPr>
        <a:xfrm>
          <a:off x="0" y="0"/>
          <a:ext cx="11801475" cy="2542221"/>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9C10CA1-DF8C-44EA-BCAC-6634CAE29F39}">
      <dsp:nvSpPr>
        <dsp:cNvPr id="0" name=""/>
        <dsp:cNvSpPr/>
      </dsp:nvSpPr>
      <dsp:spPr>
        <a:xfrm>
          <a:off x="357294" y="338962"/>
          <a:ext cx="2578345" cy="1864296"/>
        </a:xfrm>
        <a:prstGeom prst="roundRect">
          <a:avLst>
            <a:gd name="adj" fmla="val 10000"/>
          </a:avLst>
        </a:prstGeom>
        <a:blipFill rotWithShape="1">
          <a:blip xmlns:r="http://schemas.openxmlformats.org/officeDocument/2006/relationships" r:embed="rId1"/>
          <a:srcRect/>
          <a:stretch>
            <a:fillRect l="-10000" r="-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1CDB54-A102-400A-8A2A-603BB91614EE}">
      <dsp:nvSpPr>
        <dsp:cNvPr id="0" name=""/>
        <dsp:cNvSpPr/>
      </dsp:nvSpPr>
      <dsp:spPr>
        <a:xfrm rot="10800000">
          <a:off x="357294" y="2542221"/>
          <a:ext cx="2578345" cy="3107160"/>
        </a:xfrm>
        <a:prstGeom prst="round2SameRect">
          <a:avLst>
            <a:gd name="adj1" fmla="val 10500"/>
            <a:gd name="adj2" fmla="val 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t" anchorCtr="0">
          <a:noAutofit/>
        </a:bodyPr>
        <a:lstStyle/>
        <a:p>
          <a:pPr marL="0" lvl="0" indent="0" algn="ctr" defTabSz="1111250">
            <a:lnSpc>
              <a:spcPct val="90000"/>
            </a:lnSpc>
            <a:spcBef>
              <a:spcPct val="0"/>
            </a:spcBef>
            <a:spcAft>
              <a:spcPct val="35000"/>
            </a:spcAft>
            <a:buNone/>
          </a:pPr>
          <a:r>
            <a:rPr lang="vi-VN" sz="2500" kern="1200" dirty="0"/>
            <a:t>Năm 1545, sau khi Nguyễn Kim bị sát hại, vua Lê trao quyền lại cho Trịnh Kiểm</a:t>
          </a:r>
          <a:endParaRPr lang="en-US" sz="2500" kern="1200" dirty="0"/>
        </a:p>
      </dsp:txBody>
      <dsp:txXfrm rot="10800000">
        <a:off x="436587" y="2542221"/>
        <a:ext cx="2419759" cy="3027867"/>
      </dsp:txXfrm>
    </dsp:sp>
    <dsp:sp modelId="{CDF2FEA3-EC3D-48EB-843E-10B152930E4E}">
      <dsp:nvSpPr>
        <dsp:cNvPr id="0" name=""/>
        <dsp:cNvSpPr/>
      </dsp:nvSpPr>
      <dsp:spPr>
        <a:xfrm>
          <a:off x="3193474" y="338962"/>
          <a:ext cx="2578345" cy="1864296"/>
        </a:xfrm>
        <a:prstGeom prst="roundRect">
          <a:avLst>
            <a:gd name="adj" fmla="val 10000"/>
          </a:avLst>
        </a:prstGeom>
        <a:blipFill rotWithShape="1">
          <a:blip xmlns:r="http://schemas.openxmlformats.org/officeDocument/2006/relationships" r:embed="rId2"/>
          <a:srcRect/>
          <a:stretch>
            <a:fillRect t="-18000" b="-1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87D2FF-3280-4CBD-B1BF-D5202D76D285}">
      <dsp:nvSpPr>
        <dsp:cNvPr id="0" name=""/>
        <dsp:cNvSpPr/>
      </dsp:nvSpPr>
      <dsp:spPr>
        <a:xfrm rot="10800000">
          <a:off x="3193474" y="2542221"/>
          <a:ext cx="2578345" cy="3107160"/>
        </a:xfrm>
        <a:prstGeom prst="round2SameRect">
          <a:avLst>
            <a:gd name="adj1" fmla="val 10500"/>
            <a:gd name="adj2" fmla="val 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t" anchorCtr="0">
          <a:noAutofit/>
        </a:bodyPr>
        <a:lstStyle/>
        <a:p>
          <a:pPr marL="0" lvl="0" indent="0" algn="ctr" defTabSz="1111250">
            <a:lnSpc>
              <a:spcPct val="90000"/>
            </a:lnSpc>
            <a:spcBef>
              <a:spcPct val="0"/>
            </a:spcBef>
            <a:spcAft>
              <a:spcPct val="35000"/>
            </a:spcAft>
            <a:buNone/>
          </a:pPr>
          <a:r>
            <a:rPr lang="vi-VN" sz="2500" kern="1200" dirty="0"/>
            <a:t>Năm 1558, Nguyễn Hoàng xin vào trấn thủ Thuận Hóa</a:t>
          </a:r>
          <a:endParaRPr lang="en-US" sz="2500" kern="1200" dirty="0"/>
        </a:p>
      </dsp:txBody>
      <dsp:txXfrm rot="10800000">
        <a:off x="3272767" y="2542221"/>
        <a:ext cx="2419759" cy="3027867"/>
      </dsp:txXfrm>
    </dsp:sp>
    <dsp:sp modelId="{D0AF252A-529D-4A87-91AD-F3DC8FB9E081}">
      <dsp:nvSpPr>
        <dsp:cNvPr id="0" name=""/>
        <dsp:cNvSpPr/>
      </dsp:nvSpPr>
      <dsp:spPr>
        <a:xfrm>
          <a:off x="6029654" y="338962"/>
          <a:ext cx="2578345" cy="1864296"/>
        </a:xfrm>
        <a:prstGeom prst="roundRect">
          <a:avLst>
            <a:gd name="adj" fmla="val 10000"/>
          </a:avLst>
        </a:prstGeom>
        <a:blipFill rotWithShape="1">
          <a:blip xmlns:r="http://schemas.openxmlformats.org/officeDocument/2006/relationships" r:embed="rId3"/>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688CE2B-C5FA-4793-A7F6-60FD64D280A5}">
      <dsp:nvSpPr>
        <dsp:cNvPr id="0" name=""/>
        <dsp:cNvSpPr/>
      </dsp:nvSpPr>
      <dsp:spPr>
        <a:xfrm rot="10800000">
          <a:off x="6029654" y="2542221"/>
          <a:ext cx="2578345" cy="3107160"/>
        </a:xfrm>
        <a:prstGeom prst="round2SameRect">
          <a:avLst>
            <a:gd name="adj1" fmla="val 10500"/>
            <a:gd name="adj2" fmla="val 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t" anchorCtr="0">
          <a:noAutofit/>
        </a:bodyPr>
        <a:lstStyle/>
        <a:p>
          <a:pPr marL="0" lvl="0" indent="0" algn="ctr" defTabSz="1111250">
            <a:lnSpc>
              <a:spcPct val="90000"/>
            </a:lnSpc>
            <a:spcBef>
              <a:spcPct val="0"/>
            </a:spcBef>
            <a:spcAft>
              <a:spcPct val="35000"/>
            </a:spcAft>
            <a:buNone/>
          </a:pPr>
          <a:r>
            <a:rPr lang="vi-VN" sz="2500" kern="1200" dirty="0"/>
            <a:t>Bắt đầu từ năm 1600, Nguyễn Hoàng tách dần khỏi sự quản lý của họ Trịnh</a:t>
          </a:r>
          <a:endParaRPr lang="en-US" sz="2500" kern="1200" dirty="0"/>
        </a:p>
      </dsp:txBody>
      <dsp:txXfrm rot="10800000">
        <a:off x="6108947" y="2542221"/>
        <a:ext cx="2419759" cy="3027867"/>
      </dsp:txXfrm>
    </dsp:sp>
    <dsp:sp modelId="{97A3EF84-FE9F-4C6D-A38A-FA55163BC7CA}">
      <dsp:nvSpPr>
        <dsp:cNvPr id="0" name=""/>
        <dsp:cNvSpPr/>
      </dsp:nvSpPr>
      <dsp:spPr>
        <a:xfrm>
          <a:off x="8865835" y="338962"/>
          <a:ext cx="2578345" cy="1864296"/>
        </a:xfrm>
        <a:prstGeom prst="roundRect">
          <a:avLst>
            <a:gd name="adj" fmla="val 10000"/>
          </a:avLst>
        </a:prstGeom>
        <a:blipFill rotWithShape="1">
          <a:blip xmlns:r="http://schemas.openxmlformats.org/officeDocument/2006/relationships" r:embed="rId4"/>
          <a:srcRect/>
          <a:stretch>
            <a:fillRect t="-19000" b="-1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3CED90-1F13-4316-92A0-60F6B7BF1B52}">
      <dsp:nvSpPr>
        <dsp:cNvPr id="0" name=""/>
        <dsp:cNvSpPr/>
      </dsp:nvSpPr>
      <dsp:spPr>
        <a:xfrm rot="10800000">
          <a:off x="8865835" y="2542221"/>
          <a:ext cx="2578345" cy="3107160"/>
        </a:xfrm>
        <a:prstGeom prst="round2SameRect">
          <a:avLst>
            <a:gd name="adj1" fmla="val 10500"/>
            <a:gd name="adj2" fmla="val 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t" anchorCtr="0">
          <a:noAutofit/>
        </a:bodyPr>
        <a:lstStyle/>
        <a:p>
          <a:pPr marL="0" lvl="0" indent="0" algn="ctr" defTabSz="1111250">
            <a:lnSpc>
              <a:spcPct val="90000"/>
            </a:lnSpc>
            <a:spcBef>
              <a:spcPct val="0"/>
            </a:spcBef>
            <a:spcAft>
              <a:spcPct val="35000"/>
            </a:spcAft>
            <a:buNone/>
          </a:pPr>
          <a:r>
            <a:rPr lang="vi-VN" sz="2500" kern="1200" dirty="0"/>
            <a:t>Từ 1627- 1672, hai bên đánh nhau 7 trận lớn. Vùng đất Nghệ An - Quảng Bình trở thành chiến trường</a:t>
          </a:r>
          <a:endParaRPr lang="en-US" sz="2500" kern="1200" dirty="0"/>
        </a:p>
      </dsp:txBody>
      <dsp:txXfrm rot="10800000">
        <a:off x="8945128" y="2542221"/>
        <a:ext cx="2419759" cy="3027867"/>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A8B63-D06F-45EF-82C4-4982D0CEEAA7}">
      <dsp:nvSpPr>
        <dsp:cNvPr id="0" name=""/>
        <dsp:cNvSpPr/>
      </dsp:nvSpPr>
      <dsp:spPr>
        <a:xfrm>
          <a:off x="0" y="892436"/>
          <a:ext cx="113633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07B0A-2460-4C2D-B19B-6F4D293E68F7}">
      <dsp:nvSpPr>
        <dsp:cNvPr id="0" name=""/>
        <dsp:cNvSpPr/>
      </dsp:nvSpPr>
      <dsp:spPr>
        <a:xfrm>
          <a:off x="540978" y="68928"/>
          <a:ext cx="10819561" cy="128106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vi-VN" sz="2800" kern="1200" dirty="0"/>
            <a:t> Năm 1558, Nguyễn Hoàng và gia quyến cùng các tướng và hàng nghìn đồng hương thân tín Thanh - Nghệ đi vào Thuận Hóa</a:t>
          </a:r>
          <a:endParaRPr lang="en-US" sz="2800" kern="1200" dirty="0"/>
        </a:p>
      </dsp:txBody>
      <dsp:txXfrm>
        <a:off x="603515" y="131465"/>
        <a:ext cx="10694487" cy="1155993"/>
      </dsp:txXfrm>
    </dsp:sp>
    <dsp:sp modelId="{5D374A25-9C2D-478F-AE61-870DD594390E}">
      <dsp:nvSpPr>
        <dsp:cNvPr id="0" name=""/>
        <dsp:cNvSpPr/>
      </dsp:nvSpPr>
      <dsp:spPr>
        <a:xfrm>
          <a:off x="0" y="2831571"/>
          <a:ext cx="113633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47A1D3-A3FF-4BD0-8C25-8A977819B8E2}">
      <dsp:nvSpPr>
        <dsp:cNvPr id="0" name=""/>
        <dsp:cNvSpPr/>
      </dsp:nvSpPr>
      <dsp:spPr>
        <a:xfrm>
          <a:off x="540978" y="1841036"/>
          <a:ext cx="10819561" cy="1448095"/>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Đến</a:t>
          </a:r>
          <a:r>
            <a:rPr lang="en-US" sz="2800" kern="1200" dirty="0"/>
            <a:t> </a:t>
          </a:r>
          <a:r>
            <a:rPr lang="vi-VN" sz="2800" kern="1200" dirty="0"/>
            <a:t>Gò Phù Sa, xã Ái Tử, huyện Vũ Xương (nay là huyện Triệu Phong, tỉnh Quảng Trị) chọn nơi này để lập Thủ Phủ</a:t>
          </a:r>
          <a:r>
            <a:rPr lang="en-US" sz="2800" kern="1200" dirty="0"/>
            <a:t>.</a:t>
          </a:r>
          <a:r>
            <a:rPr lang="vi-VN" sz="2800" kern="1200" dirty="0"/>
            <a:t> </a:t>
          </a:r>
          <a:endParaRPr lang="en-US" sz="2800" kern="1200" dirty="0"/>
        </a:p>
      </dsp:txBody>
      <dsp:txXfrm>
        <a:off x="611668" y="1911726"/>
        <a:ext cx="10678181" cy="1306715"/>
      </dsp:txXfrm>
    </dsp:sp>
    <dsp:sp modelId="{BBE17BF6-FF8E-4525-90F1-A6BDA9EB7F94}">
      <dsp:nvSpPr>
        <dsp:cNvPr id="0" name=""/>
        <dsp:cNvSpPr/>
      </dsp:nvSpPr>
      <dsp:spPr>
        <a:xfrm>
          <a:off x="0" y="4679533"/>
          <a:ext cx="113633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7835B0-88A4-4E0D-952E-E2BC1EC310BD}">
      <dsp:nvSpPr>
        <dsp:cNvPr id="0" name=""/>
        <dsp:cNvSpPr/>
      </dsp:nvSpPr>
      <dsp:spPr>
        <a:xfrm>
          <a:off x="558178" y="3780171"/>
          <a:ext cx="10802459" cy="1356921"/>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Clr>
              <a:srgbClr val="333333"/>
            </a:buClr>
            <a:buSzPts val="1350"/>
            <a:buFont typeface="Helvetica" panose="020B0604020202020204" pitchFamily="34" charset="0"/>
            <a:buNone/>
          </a:pPr>
          <a:r>
            <a:rPr lang="vi-VN" sz="2800" kern="1200" dirty="0"/>
            <a:t>Năm 1570 Nguyễn Hoàng được tin cậy giao cho kiêm lãnh trấn thủ cả xứ sở Quảng Nam. Ông tiếp tục giữ vẻ bề ngoài hòa hiếu với chính quyền Lê- Trịnh.</a:t>
          </a:r>
          <a:endParaRPr lang="en-US" sz="2800" kern="1200" dirty="0"/>
        </a:p>
      </dsp:txBody>
      <dsp:txXfrm>
        <a:off x="624417" y="3846410"/>
        <a:ext cx="10669981" cy="1224443"/>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5E580-2474-450A-A5DE-2FCCF315917B}">
      <dsp:nvSpPr>
        <dsp:cNvPr id="0" name=""/>
        <dsp:cNvSpPr/>
      </dsp:nvSpPr>
      <dsp:spPr>
        <a:xfrm>
          <a:off x="0" y="459983"/>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E42EBA-6C7B-47D4-8098-BACE3AAFFB4F}">
      <dsp:nvSpPr>
        <dsp:cNvPr id="0" name=""/>
        <dsp:cNvSpPr/>
      </dsp:nvSpPr>
      <dsp:spPr>
        <a:xfrm>
          <a:off x="540978" y="46703"/>
          <a:ext cx="10819561" cy="8265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066800">
            <a:lnSpc>
              <a:spcPct val="90000"/>
            </a:lnSpc>
            <a:spcBef>
              <a:spcPct val="0"/>
            </a:spcBef>
            <a:spcAft>
              <a:spcPct val="35000"/>
            </a:spcAft>
            <a:buNone/>
          </a:pPr>
          <a:r>
            <a:rPr lang="vi-VN" sz="2400" kern="1200" dirty="0"/>
            <a:t>Năm 1613, Nguyễn Hoàng qua đời, giao cho công tử Nguyễn Phúc Nguyên làm trấn thủ Thuận- Quảng. </a:t>
          </a:r>
          <a:endParaRPr lang="en-US" sz="2400" kern="1200" dirty="0"/>
        </a:p>
      </dsp:txBody>
      <dsp:txXfrm>
        <a:off x="581327" y="87052"/>
        <a:ext cx="10738863" cy="745862"/>
      </dsp:txXfrm>
    </dsp:sp>
    <dsp:sp modelId="{7C64A706-5D61-4099-993C-AD45655F21BD}">
      <dsp:nvSpPr>
        <dsp:cNvPr id="0" name=""/>
        <dsp:cNvSpPr/>
      </dsp:nvSpPr>
      <dsp:spPr>
        <a:xfrm>
          <a:off x="0" y="1912608"/>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F873C0-F43C-4015-945A-C2E82253A148}">
      <dsp:nvSpPr>
        <dsp:cNvPr id="0" name=""/>
        <dsp:cNvSpPr/>
      </dsp:nvSpPr>
      <dsp:spPr>
        <a:xfrm>
          <a:off x="540978" y="1316783"/>
          <a:ext cx="10819561" cy="1009105"/>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066800">
            <a:lnSpc>
              <a:spcPct val="90000"/>
            </a:lnSpc>
            <a:spcBef>
              <a:spcPct val="0"/>
            </a:spcBef>
            <a:spcAft>
              <a:spcPct val="35000"/>
            </a:spcAft>
            <a:buNone/>
          </a:pPr>
          <a:r>
            <a:rPr lang="vi-VN" sz="2400" kern="1200" dirty="0"/>
            <a:t>Khi chúa Nguyễn Hoàng mất, giang sơn họ Nguyễn trải dài từ đèo Ngang, Hoành Sơn (nam Hà Tĩnh) qua đèo Hải Vân tới núi Đá Bia (Thạch Bi Sơn)</a:t>
          </a:r>
          <a:endParaRPr lang="en-US" sz="2400" kern="1200" dirty="0"/>
        </a:p>
      </dsp:txBody>
      <dsp:txXfrm>
        <a:off x="590238" y="1366043"/>
        <a:ext cx="10721041" cy="910585"/>
      </dsp:txXfrm>
    </dsp:sp>
    <dsp:sp modelId="{937FF5B0-93B8-4AC0-83A0-237D18444F86}">
      <dsp:nvSpPr>
        <dsp:cNvPr id="0" name=""/>
        <dsp:cNvSpPr/>
      </dsp:nvSpPr>
      <dsp:spPr>
        <a:xfrm>
          <a:off x="0" y="3182688"/>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53802C-C8B9-4B8F-8B87-84B43615FCE8}">
      <dsp:nvSpPr>
        <dsp:cNvPr id="0" name=""/>
        <dsp:cNvSpPr/>
      </dsp:nvSpPr>
      <dsp:spPr>
        <a:xfrm>
          <a:off x="568166" y="2769408"/>
          <a:ext cx="10716547" cy="826560"/>
        </a:xfrm>
        <a:prstGeom prst="roundRect">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066800">
            <a:lnSpc>
              <a:spcPct val="90000"/>
            </a:lnSpc>
            <a:spcBef>
              <a:spcPct val="0"/>
            </a:spcBef>
            <a:spcAft>
              <a:spcPct val="35000"/>
            </a:spcAft>
            <a:buNone/>
          </a:pPr>
          <a:r>
            <a:rPr lang="vi-VN" sz="2400" kern="1200" dirty="0"/>
            <a:t>Nguyễn Phúc Nguyên nối ngôi cha cho đắp lại thành lũy, sắp đặt lại hệ thống quan ải, cải tổ bộ máy cai trị. </a:t>
          </a:r>
          <a:endParaRPr lang="en-US" sz="2400" kern="1200" dirty="0"/>
        </a:p>
      </dsp:txBody>
      <dsp:txXfrm>
        <a:off x="608515" y="2809757"/>
        <a:ext cx="10635849" cy="745862"/>
      </dsp:txXfrm>
    </dsp:sp>
    <dsp:sp modelId="{4A54DA9F-BFA5-4901-83D1-0EA53E10AE4C}">
      <dsp:nvSpPr>
        <dsp:cNvPr id="0" name=""/>
        <dsp:cNvSpPr/>
      </dsp:nvSpPr>
      <dsp:spPr>
        <a:xfrm>
          <a:off x="0" y="4777358"/>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A6EC17-67AD-4FD5-B5B4-81079CC5D51A}">
      <dsp:nvSpPr>
        <dsp:cNvPr id="0" name=""/>
        <dsp:cNvSpPr/>
      </dsp:nvSpPr>
      <dsp:spPr>
        <a:xfrm>
          <a:off x="558733" y="4039488"/>
          <a:ext cx="10799039" cy="1151150"/>
        </a:xfrm>
        <a:prstGeom prst="roundRect">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066800">
            <a:lnSpc>
              <a:spcPct val="90000"/>
            </a:lnSpc>
            <a:spcBef>
              <a:spcPct val="0"/>
            </a:spcBef>
            <a:spcAft>
              <a:spcPct val="35000"/>
            </a:spcAft>
            <a:buNone/>
          </a:pPr>
          <a:r>
            <a:rPr lang="vi-VN" sz="2400" kern="1200" dirty="0"/>
            <a:t>Ông là người có công lớn nhất trong việc mở rộng bờ cõi ra biển đảo bằng việc khai khẩn, thực thi chủ quyền ở 2 đảo Hoàng Sa và Trường Sa</a:t>
          </a:r>
          <a:endParaRPr lang="en-US" sz="2400" kern="1200" dirty="0"/>
        </a:p>
      </dsp:txBody>
      <dsp:txXfrm>
        <a:off x="614928" y="4095683"/>
        <a:ext cx="10686649" cy="103876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A8B63-D06F-45EF-82C4-4982D0CEEAA7}">
      <dsp:nvSpPr>
        <dsp:cNvPr id="0" name=""/>
        <dsp:cNvSpPr/>
      </dsp:nvSpPr>
      <dsp:spPr>
        <a:xfrm>
          <a:off x="0" y="779561"/>
          <a:ext cx="11363325"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07B0A-2460-4C2D-B19B-6F4D293E68F7}">
      <dsp:nvSpPr>
        <dsp:cNvPr id="0" name=""/>
        <dsp:cNvSpPr/>
      </dsp:nvSpPr>
      <dsp:spPr>
        <a:xfrm>
          <a:off x="540978" y="88878"/>
          <a:ext cx="10819561" cy="107444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a:t> </a:t>
          </a:r>
          <a:r>
            <a:rPr lang="en-US" sz="2800" kern="1200" dirty="0" err="1"/>
            <a:t>Từ</a:t>
          </a:r>
          <a:r>
            <a:rPr lang="en-US" sz="2800" kern="1200" dirty="0"/>
            <a:t> </a:t>
          </a:r>
          <a:r>
            <a:rPr lang="en-US" sz="2800" kern="1200" dirty="0" err="1"/>
            <a:t>cuối</a:t>
          </a:r>
          <a:r>
            <a:rPr lang="en-US" sz="2800" kern="1200" dirty="0"/>
            <a:t> </a:t>
          </a:r>
          <a:r>
            <a:rPr lang="en-US" sz="2800" kern="1200" dirty="0" err="1"/>
            <a:t>thế</a:t>
          </a:r>
          <a:r>
            <a:rPr lang="en-US" sz="2800" kern="1200" dirty="0"/>
            <a:t> </a:t>
          </a:r>
          <a:r>
            <a:rPr lang="en-US" sz="2800" kern="1200" dirty="0" err="1"/>
            <a:t>kỷ</a:t>
          </a:r>
          <a:r>
            <a:rPr lang="en-US" sz="2800" kern="1200" dirty="0"/>
            <a:t> XVII </a:t>
          </a:r>
          <a:r>
            <a:rPr lang="en-US" sz="2800" kern="1200" dirty="0" err="1"/>
            <a:t>đầu</a:t>
          </a:r>
          <a:r>
            <a:rPr lang="en-US" sz="2800" kern="1200" dirty="0"/>
            <a:t> </a:t>
          </a:r>
          <a:r>
            <a:rPr lang="en-US" sz="2800" kern="1200" dirty="0" err="1"/>
            <a:t>thế</a:t>
          </a:r>
          <a:r>
            <a:rPr lang="en-US" sz="2800" kern="1200" dirty="0"/>
            <a:t> </a:t>
          </a:r>
          <a:r>
            <a:rPr lang="en-US" sz="2800" kern="1200" dirty="0" err="1"/>
            <a:t>kỷ</a:t>
          </a:r>
          <a:r>
            <a:rPr lang="en-US" sz="2800" kern="1200" dirty="0"/>
            <a:t> XVIII </a:t>
          </a:r>
          <a:r>
            <a:rPr lang="en-US" sz="2800" kern="1200" dirty="0" err="1"/>
            <a:t>chính</a:t>
          </a:r>
          <a:r>
            <a:rPr lang="en-US" sz="2800" kern="1200" dirty="0"/>
            <a:t> </a:t>
          </a:r>
          <a:r>
            <a:rPr lang="en-US" sz="2800" kern="1200" dirty="0" err="1"/>
            <a:t>quyền</a:t>
          </a:r>
          <a:r>
            <a:rPr lang="en-US" sz="2800" kern="1200" dirty="0"/>
            <a:t> </a:t>
          </a:r>
          <a:r>
            <a:rPr lang="en-US" sz="2800" kern="1200" dirty="0" err="1"/>
            <a:t>chúa</a:t>
          </a:r>
          <a:r>
            <a:rPr lang="en-US" sz="2800" kern="1200" dirty="0"/>
            <a:t> </a:t>
          </a:r>
          <a:r>
            <a:rPr lang="en-US" sz="2800" kern="1200" dirty="0" err="1"/>
            <a:t>trịnh</a:t>
          </a:r>
          <a:r>
            <a:rPr lang="en-US" sz="2800" kern="1200" dirty="0"/>
            <a:t> </a:t>
          </a:r>
          <a:r>
            <a:rPr lang="en-US" sz="2800" kern="1200" dirty="0" err="1"/>
            <a:t>cố</a:t>
          </a:r>
          <a:r>
            <a:rPr lang="en-US" sz="2800" kern="1200" dirty="0"/>
            <a:t> </a:t>
          </a:r>
          <a:r>
            <a:rPr lang="en-US" sz="2800" kern="1200" dirty="0" err="1"/>
            <a:t>gắng</a:t>
          </a:r>
          <a:r>
            <a:rPr lang="en-US" sz="2800" kern="1200" dirty="0"/>
            <a:t> </a:t>
          </a:r>
          <a:r>
            <a:rPr lang="en-US" sz="2800" kern="1200" dirty="0" err="1"/>
            <a:t>khôi</a:t>
          </a:r>
          <a:r>
            <a:rPr lang="en-US" sz="2800" kern="1200" dirty="0"/>
            <a:t> </a:t>
          </a:r>
          <a:r>
            <a:rPr lang="en-US" sz="2800" kern="1200" dirty="0" err="1"/>
            <a:t>phục</a:t>
          </a:r>
          <a:r>
            <a:rPr lang="en-US" sz="2800" kern="1200" dirty="0"/>
            <a:t> </a:t>
          </a:r>
          <a:r>
            <a:rPr lang="en-US" sz="2800" kern="1200" dirty="0" err="1"/>
            <a:t>lại</a:t>
          </a:r>
          <a:r>
            <a:rPr lang="en-US" sz="2800" kern="1200" dirty="0"/>
            <a:t> </a:t>
          </a:r>
          <a:r>
            <a:rPr lang="en-US" sz="2800" kern="1200" dirty="0" err="1"/>
            <a:t>chế</a:t>
          </a:r>
          <a:r>
            <a:rPr lang="en-US" sz="2800" kern="1200" dirty="0"/>
            <a:t> </a:t>
          </a:r>
          <a:r>
            <a:rPr lang="en-US" sz="2800" kern="1200" dirty="0" err="1"/>
            <a:t>độ</a:t>
          </a:r>
          <a:r>
            <a:rPr lang="en-US" sz="2800" kern="1200" dirty="0"/>
            <a:t> </a:t>
          </a:r>
          <a:r>
            <a:rPr lang="en-US" sz="2800" kern="1200" dirty="0" err="1"/>
            <a:t>quân</a:t>
          </a:r>
          <a:r>
            <a:rPr lang="en-US" sz="2800" kern="1200" dirty="0"/>
            <a:t> </a:t>
          </a:r>
          <a:r>
            <a:rPr lang="en-US" sz="2800" kern="1200" dirty="0" err="1"/>
            <a:t>điền</a:t>
          </a:r>
          <a:r>
            <a:rPr lang="en-US" sz="2800" kern="1200" dirty="0"/>
            <a:t> </a:t>
          </a:r>
          <a:r>
            <a:rPr lang="en-US" sz="2800" kern="1200" dirty="0" err="1"/>
            <a:t>thời</a:t>
          </a:r>
          <a:r>
            <a:rPr lang="en-US" sz="2800" kern="1200" dirty="0"/>
            <a:t> Le </a:t>
          </a:r>
          <a:r>
            <a:rPr lang="en-US" sz="2800" kern="1200" dirty="0" err="1"/>
            <a:t>Sơ</a:t>
          </a:r>
          <a:endParaRPr lang="en-US" sz="2800" kern="1200" dirty="0"/>
        </a:p>
      </dsp:txBody>
      <dsp:txXfrm>
        <a:off x="593428" y="141328"/>
        <a:ext cx="10714661" cy="969543"/>
      </dsp:txXfrm>
    </dsp:sp>
    <dsp:sp modelId="{5D374A25-9C2D-478F-AE61-870DD594390E}">
      <dsp:nvSpPr>
        <dsp:cNvPr id="0" name=""/>
        <dsp:cNvSpPr/>
      </dsp:nvSpPr>
      <dsp:spPr>
        <a:xfrm>
          <a:off x="0" y="2162337"/>
          <a:ext cx="11363325"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47A1D3-A3FF-4BD0-8C25-8A977819B8E2}">
      <dsp:nvSpPr>
        <dsp:cNvPr id="0" name=""/>
        <dsp:cNvSpPr/>
      </dsp:nvSpPr>
      <dsp:spPr>
        <a:xfrm>
          <a:off x="540978" y="1575161"/>
          <a:ext cx="10819561" cy="970935"/>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Sản</a:t>
          </a:r>
          <a:r>
            <a:rPr lang="en-US" sz="2800" kern="1200" dirty="0"/>
            <a:t> </a:t>
          </a:r>
          <a:r>
            <a:rPr lang="en-US" sz="2800" kern="1200" dirty="0" err="1"/>
            <a:t>xuất</a:t>
          </a:r>
          <a:r>
            <a:rPr lang="en-US" sz="2800" kern="1200" dirty="0"/>
            <a:t> </a:t>
          </a:r>
          <a:r>
            <a:rPr lang="en-US" sz="2800" kern="1200" dirty="0" err="1"/>
            <a:t>nông</a:t>
          </a:r>
          <a:r>
            <a:rPr lang="en-US" sz="2800" kern="1200" dirty="0"/>
            <a:t> </a:t>
          </a:r>
          <a:r>
            <a:rPr lang="en-US" sz="2800" kern="1200" dirty="0" err="1"/>
            <a:t>nghiệp</a:t>
          </a:r>
          <a:r>
            <a:rPr lang="en-US" sz="2800" kern="1200" dirty="0"/>
            <a:t> </a:t>
          </a:r>
          <a:r>
            <a:rPr lang="en-US" sz="2800" kern="1200" dirty="0" err="1"/>
            <a:t>ngày</a:t>
          </a:r>
          <a:r>
            <a:rPr lang="en-US" sz="2800" kern="1200" dirty="0"/>
            <a:t> </a:t>
          </a:r>
          <a:r>
            <a:rPr lang="en-US" sz="2800" kern="1200" dirty="0" err="1"/>
            <a:t>càng</a:t>
          </a:r>
          <a:r>
            <a:rPr lang="en-US" sz="2800" kern="1200" dirty="0"/>
            <a:t> </a:t>
          </a:r>
          <a:r>
            <a:rPr lang="en-US" sz="2800" kern="1200" dirty="0" err="1"/>
            <a:t>suy</a:t>
          </a:r>
          <a:r>
            <a:rPr lang="en-US" sz="2800" kern="1200" dirty="0"/>
            <a:t> </a:t>
          </a:r>
          <a:r>
            <a:rPr lang="en-US" sz="2800" kern="1200" dirty="0" err="1"/>
            <a:t>sụp</a:t>
          </a:r>
          <a:r>
            <a:rPr lang="en-US" sz="2800" kern="1200" dirty="0"/>
            <a:t>, </a:t>
          </a:r>
          <a:r>
            <a:rPr lang="en-US" sz="2800" kern="1200" dirty="0" err="1"/>
            <a:t>hạn</a:t>
          </a:r>
          <a:r>
            <a:rPr lang="en-US" sz="2800" kern="1200" dirty="0"/>
            <a:t> </a:t>
          </a:r>
          <a:r>
            <a:rPr lang="en-US" sz="2800" kern="1200" dirty="0" err="1"/>
            <a:t>hán</a:t>
          </a:r>
          <a:r>
            <a:rPr lang="en-US" sz="2800" kern="1200" dirty="0"/>
            <a:t> </a:t>
          </a:r>
          <a:r>
            <a:rPr lang="en-US" sz="2800" kern="1200" dirty="0" err="1"/>
            <a:t>lũ</a:t>
          </a:r>
          <a:r>
            <a:rPr lang="en-US" sz="2800" kern="1200" dirty="0"/>
            <a:t> </a:t>
          </a:r>
          <a:r>
            <a:rPr lang="en-US" sz="2800" kern="1200" dirty="0" err="1"/>
            <a:t>lụt</a:t>
          </a:r>
          <a:r>
            <a:rPr lang="en-US" sz="2800" kern="1200" dirty="0"/>
            <a:t> </a:t>
          </a:r>
          <a:r>
            <a:rPr lang="en-US" sz="2800" kern="1200" dirty="0" err="1"/>
            <a:t>thường</a:t>
          </a:r>
          <a:r>
            <a:rPr lang="en-US" sz="2800" kern="1200" dirty="0"/>
            <a:t> </a:t>
          </a:r>
          <a:r>
            <a:rPr lang="en-US" sz="2800" kern="1200" dirty="0" err="1"/>
            <a:t>xuyên</a:t>
          </a:r>
          <a:r>
            <a:rPr lang="en-US" sz="2800" kern="1200" dirty="0"/>
            <a:t> </a:t>
          </a:r>
          <a:r>
            <a:rPr lang="en-US" sz="2800" kern="1200" dirty="0" err="1"/>
            <a:t>xảy</a:t>
          </a:r>
          <a:r>
            <a:rPr lang="en-US" sz="2800" kern="1200" dirty="0"/>
            <a:t> ra</a:t>
          </a:r>
        </a:p>
      </dsp:txBody>
      <dsp:txXfrm>
        <a:off x="588375" y="1622558"/>
        <a:ext cx="10724767" cy="876141"/>
      </dsp:txXfrm>
    </dsp:sp>
    <dsp:sp modelId="{7205E580-2474-450A-A5DE-2FCCF315917B}">
      <dsp:nvSpPr>
        <dsp:cNvPr id="0" name=""/>
        <dsp:cNvSpPr/>
      </dsp:nvSpPr>
      <dsp:spPr>
        <a:xfrm>
          <a:off x="0" y="3439272"/>
          <a:ext cx="11363325"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E42EBA-6C7B-47D4-8098-BACE3AAFFB4F}">
      <dsp:nvSpPr>
        <dsp:cNvPr id="0" name=""/>
        <dsp:cNvSpPr/>
      </dsp:nvSpPr>
      <dsp:spPr>
        <a:xfrm>
          <a:off x="540978" y="2957937"/>
          <a:ext cx="10819561" cy="865094"/>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Đội</a:t>
          </a:r>
          <a:r>
            <a:rPr lang="en-US" sz="2800" kern="1200" dirty="0"/>
            <a:t> </a:t>
          </a:r>
          <a:r>
            <a:rPr lang="en-US" sz="2800" kern="1200" dirty="0" err="1"/>
            <a:t>ngũ</a:t>
          </a:r>
          <a:r>
            <a:rPr lang="en-US" sz="2800" kern="1200" dirty="0"/>
            <a:t> </a:t>
          </a:r>
          <a:r>
            <a:rPr lang="en-US" sz="2800" kern="1200" dirty="0" err="1"/>
            <a:t>quan</a:t>
          </a:r>
          <a:r>
            <a:rPr lang="en-US" sz="2800" kern="1200" dirty="0"/>
            <a:t> </a:t>
          </a:r>
          <a:r>
            <a:rPr lang="en-US" sz="2800" kern="1200" dirty="0" err="1"/>
            <a:t>lại</a:t>
          </a:r>
          <a:r>
            <a:rPr lang="en-US" sz="2800" kern="1200" dirty="0"/>
            <a:t> </a:t>
          </a:r>
          <a:r>
            <a:rPr lang="en-US" sz="2800" kern="1200" dirty="0" err="1"/>
            <a:t>ngày</a:t>
          </a:r>
          <a:r>
            <a:rPr lang="en-US" sz="2800" kern="1200" dirty="0"/>
            <a:t> </a:t>
          </a:r>
          <a:r>
            <a:rPr lang="en-US" sz="2800" kern="1200" dirty="0" err="1"/>
            <a:t>càng</a:t>
          </a:r>
          <a:r>
            <a:rPr lang="en-US" sz="2800" kern="1200" dirty="0"/>
            <a:t> </a:t>
          </a:r>
          <a:r>
            <a:rPr lang="en-US" sz="2800" kern="1200" dirty="0" err="1"/>
            <a:t>suy</a:t>
          </a:r>
          <a:r>
            <a:rPr lang="en-US" sz="2800" kern="1200" dirty="0"/>
            <a:t> </a:t>
          </a:r>
          <a:r>
            <a:rPr lang="en-US" sz="2800" kern="1200" dirty="0" err="1"/>
            <a:t>thoái</a:t>
          </a:r>
          <a:r>
            <a:rPr lang="en-US" sz="2800" kern="1200" dirty="0"/>
            <a:t> </a:t>
          </a:r>
          <a:r>
            <a:rPr lang="en-US" sz="2800" kern="1200" dirty="0" err="1"/>
            <a:t>về</a:t>
          </a:r>
          <a:r>
            <a:rPr lang="en-US" sz="2800" kern="1200" dirty="0"/>
            <a:t> </a:t>
          </a:r>
          <a:r>
            <a:rPr lang="en-US" sz="2800" kern="1200" dirty="0" err="1"/>
            <a:t>đạo</a:t>
          </a:r>
          <a:r>
            <a:rPr lang="en-US" sz="2800" kern="1200" dirty="0"/>
            <a:t> </a:t>
          </a:r>
          <a:r>
            <a:rPr lang="en-US" sz="2800" kern="1200" dirty="0" err="1"/>
            <a:t>đức</a:t>
          </a:r>
          <a:endParaRPr lang="en-US" sz="2800" kern="1200" dirty="0"/>
        </a:p>
      </dsp:txBody>
      <dsp:txXfrm>
        <a:off x="583208" y="3000167"/>
        <a:ext cx="10735101" cy="780634"/>
      </dsp:txXfrm>
    </dsp:sp>
    <dsp:sp modelId="{7C64A706-5D61-4099-993C-AD45655F21BD}">
      <dsp:nvSpPr>
        <dsp:cNvPr id="0" name=""/>
        <dsp:cNvSpPr/>
      </dsp:nvSpPr>
      <dsp:spPr>
        <a:xfrm>
          <a:off x="0" y="4785583"/>
          <a:ext cx="11363325"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F873C0-F43C-4015-945A-C2E82253A148}">
      <dsp:nvSpPr>
        <dsp:cNvPr id="0" name=""/>
        <dsp:cNvSpPr/>
      </dsp:nvSpPr>
      <dsp:spPr>
        <a:xfrm>
          <a:off x="540978" y="4234872"/>
          <a:ext cx="10819561" cy="93447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Đời</a:t>
          </a:r>
          <a:r>
            <a:rPr lang="en-US" sz="2800" kern="1200" dirty="0"/>
            <a:t> </a:t>
          </a:r>
          <a:r>
            <a:rPr lang="en-US" sz="2800" kern="1200" dirty="0" err="1"/>
            <a:t>sống</a:t>
          </a:r>
          <a:r>
            <a:rPr lang="en-US" sz="2800" kern="1200" dirty="0"/>
            <a:t> </a:t>
          </a:r>
          <a:r>
            <a:rPr lang="en-US" sz="2800" kern="1200" dirty="0" err="1"/>
            <a:t>nhân</a:t>
          </a:r>
          <a:r>
            <a:rPr lang="en-US" sz="2800" kern="1200" dirty="0"/>
            <a:t> </a:t>
          </a:r>
          <a:r>
            <a:rPr lang="en-US" sz="2800" kern="1200" dirty="0" err="1"/>
            <a:t>dân</a:t>
          </a:r>
          <a:r>
            <a:rPr lang="en-US" sz="2800" kern="1200" dirty="0"/>
            <a:t> </a:t>
          </a:r>
          <a:r>
            <a:rPr lang="en-US" sz="2800" kern="1200" dirty="0" err="1"/>
            <a:t>ngày</a:t>
          </a:r>
          <a:r>
            <a:rPr lang="en-US" sz="2800" kern="1200" dirty="0"/>
            <a:t> </a:t>
          </a:r>
          <a:r>
            <a:rPr lang="en-US" sz="2800" kern="1200" dirty="0" err="1"/>
            <a:t>càng</a:t>
          </a:r>
          <a:r>
            <a:rPr lang="en-US" sz="2800" kern="1200" dirty="0"/>
            <a:t> </a:t>
          </a:r>
          <a:r>
            <a:rPr lang="en-US" sz="2800" kern="1200" dirty="0" err="1"/>
            <a:t>khổ</a:t>
          </a:r>
          <a:r>
            <a:rPr lang="en-US" sz="2800" kern="1200" dirty="0"/>
            <a:t> </a:t>
          </a:r>
          <a:r>
            <a:rPr lang="en-US" sz="2800" kern="1200" dirty="0" err="1"/>
            <a:t>cực</a:t>
          </a:r>
          <a:r>
            <a:rPr lang="en-US" sz="2800" kern="1200" dirty="0"/>
            <a:t>. </a:t>
          </a:r>
          <a:r>
            <a:rPr lang="en-US" sz="2800" kern="1200" dirty="0" err="1"/>
            <a:t>Phần</a:t>
          </a:r>
          <a:r>
            <a:rPr lang="en-US" sz="2800" kern="1200" dirty="0"/>
            <a:t> </a:t>
          </a:r>
          <a:r>
            <a:rPr lang="en-US" sz="2800" kern="1200" dirty="0" err="1"/>
            <a:t>lớn</a:t>
          </a:r>
          <a:r>
            <a:rPr lang="en-US" sz="2800" kern="1200" dirty="0"/>
            <a:t> </a:t>
          </a:r>
          <a:r>
            <a:rPr lang="en-US" sz="2800" kern="1200" dirty="0" err="1"/>
            <a:t>ruộng</a:t>
          </a:r>
          <a:r>
            <a:rPr lang="en-US" sz="2800" kern="1200" dirty="0"/>
            <a:t> </a:t>
          </a:r>
          <a:r>
            <a:rPr lang="en-US" sz="2800" kern="1200" dirty="0" err="1"/>
            <a:t>đất</a:t>
          </a:r>
          <a:r>
            <a:rPr lang="en-US" sz="2800" kern="1200" dirty="0"/>
            <a:t> </a:t>
          </a:r>
          <a:r>
            <a:rPr lang="en-US" sz="2800" kern="1200" dirty="0" err="1"/>
            <a:t>tập</a:t>
          </a:r>
          <a:r>
            <a:rPr lang="en-US" sz="2800" kern="1200" dirty="0"/>
            <a:t> </a:t>
          </a:r>
          <a:r>
            <a:rPr lang="en-US" sz="2800" kern="1200" dirty="0" err="1"/>
            <a:t>trung</a:t>
          </a:r>
          <a:r>
            <a:rPr lang="en-US" sz="2800" kern="1200" dirty="0"/>
            <a:t> </a:t>
          </a:r>
          <a:r>
            <a:rPr lang="en-US" sz="2800" kern="1200" dirty="0" err="1"/>
            <a:t>trong</a:t>
          </a:r>
          <a:r>
            <a:rPr lang="en-US" sz="2800" kern="1200" dirty="0"/>
            <a:t> </a:t>
          </a:r>
          <a:r>
            <a:rPr lang="en-US" sz="2800" kern="1200" dirty="0" err="1"/>
            <a:t>tay</a:t>
          </a:r>
          <a:r>
            <a:rPr lang="en-US" sz="2800" kern="1200" dirty="0"/>
            <a:t> </a:t>
          </a:r>
          <a:r>
            <a:rPr lang="en-US" sz="2800" kern="1200" dirty="0" err="1"/>
            <a:t>địa</a:t>
          </a:r>
          <a:r>
            <a:rPr lang="en-US" sz="2800" kern="1200" dirty="0"/>
            <a:t> </a:t>
          </a:r>
          <a:r>
            <a:rPr lang="en-US" sz="2800" kern="1200" dirty="0" err="1"/>
            <a:t>chủ</a:t>
          </a:r>
          <a:endParaRPr lang="en-US" sz="2800" kern="1200" dirty="0"/>
        </a:p>
      </dsp:txBody>
      <dsp:txXfrm>
        <a:off x="586595" y="4280489"/>
        <a:ext cx="10728327" cy="843236"/>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47297E-D6FE-4566-9C6F-F325298E3316}">
      <dsp:nvSpPr>
        <dsp:cNvPr id="0" name=""/>
        <dsp:cNvSpPr/>
      </dsp:nvSpPr>
      <dsp:spPr>
        <a:xfrm>
          <a:off x="0" y="0"/>
          <a:ext cx="7207250" cy="1144345"/>
        </a:xfrm>
        <a:prstGeom prst="roundRect">
          <a:avLst/>
        </a:prstGeom>
        <a:solidFill>
          <a:schemeClr val="accent6">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just" defTabSz="1600200">
            <a:lnSpc>
              <a:spcPct val="90000"/>
            </a:lnSpc>
            <a:spcBef>
              <a:spcPct val="0"/>
            </a:spcBef>
            <a:spcAft>
              <a:spcPct val="35000"/>
            </a:spcAft>
            <a:buNone/>
          </a:pPr>
          <a:r>
            <a:rPr lang="en-US" sz="3600" i="1" kern="1200" dirty="0" err="1"/>
            <a:t>Khởi</a:t>
          </a:r>
          <a:r>
            <a:rPr lang="en-US" sz="3600" i="1" kern="1200" dirty="0"/>
            <a:t> </a:t>
          </a:r>
          <a:r>
            <a:rPr lang="en-US" sz="3600" i="1" kern="1200" dirty="0" err="1"/>
            <a:t>nghĩa</a:t>
          </a:r>
          <a:r>
            <a:rPr lang="en-US" sz="3600" i="1" kern="1200" dirty="0"/>
            <a:t> </a:t>
          </a:r>
          <a:r>
            <a:rPr lang="en-US" sz="3600" i="1" kern="1200" dirty="0" err="1"/>
            <a:t>nông</a:t>
          </a:r>
          <a:r>
            <a:rPr lang="en-US" sz="3600" i="1" kern="1200" dirty="0"/>
            <a:t> </a:t>
          </a:r>
          <a:r>
            <a:rPr lang="en-US" sz="3600" i="1" kern="1200" dirty="0" err="1"/>
            <a:t>dân</a:t>
          </a:r>
          <a:endParaRPr lang="en-US" sz="3600" kern="1200" dirty="0"/>
        </a:p>
      </dsp:txBody>
      <dsp:txXfrm>
        <a:off x="55862" y="55862"/>
        <a:ext cx="7095526" cy="1032621"/>
      </dsp:txXfrm>
    </dsp:sp>
    <dsp:sp modelId="{8F27EC14-F497-497C-AE27-0BE0C2055BED}">
      <dsp:nvSpPr>
        <dsp:cNvPr id="0" name=""/>
        <dsp:cNvSpPr/>
      </dsp:nvSpPr>
      <dsp:spPr>
        <a:xfrm>
          <a:off x="0" y="1148916"/>
          <a:ext cx="7207250" cy="53757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830" tIns="45720" rIns="256032" bIns="45720" numCol="1" spcCol="1270" anchor="t" anchorCtr="0">
          <a:noAutofit/>
        </a:bodyPr>
        <a:lstStyle/>
        <a:p>
          <a:pPr marL="285750" lvl="1" indent="-285750" algn="just" defTabSz="1600200">
            <a:lnSpc>
              <a:spcPct val="90000"/>
            </a:lnSpc>
            <a:spcBef>
              <a:spcPct val="0"/>
            </a:spcBef>
            <a:spcAft>
              <a:spcPct val="20000"/>
            </a:spcAft>
            <a:buChar char="•"/>
          </a:pPr>
          <a:r>
            <a:rPr lang="en-US" sz="3600" kern="1200" dirty="0" err="1"/>
            <a:t>Vào</a:t>
          </a:r>
          <a:r>
            <a:rPr lang="en-US" sz="3600" kern="1200" dirty="0"/>
            <a:t> </a:t>
          </a:r>
          <a:r>
            <a:rPr lang="en-US" sz="3600" kern="1200" dirty="0" err="1"/>
            <a:t>những</a:t>
          </a:r>
          <a:r>
            <a:rPr lang="en-US" sz="3600" kern="1200" dirty="0"/>
            <a:t> </a:t>
          </a:r>
          <a:r>
            <a:rPr lang="en-US" sz="3600" kern="1200" dirty="0" err="1"/>
            <a:t>năm</a:t>
          </a:r>
          <a:r>
            <a:rPr lang="en-US" sz="3600" kern="1200" dirty="0"/>
            <a:t> 30 </a:t>
          </a:r>
          <a:r>
            <a:rPr lang="en-US" sz="3600" kern="1200" dirty="0" err="1"/>
            <a:t>của</a:t>
          </a:r>
          <a:r>
            <a:rPr lang="en-US" sz="3600" kern="1200" dirty="0"/>
            <a:t> </a:t>
          </a:r>
          <a:r>
            <a:rPr lang="en-US" sz="3600" kern="1200" dirty="0" err="1"/>
            <a:t>thế</a:t>
          </a:r>
          <a:r>
            <a:rPr lang="en-US" sz="3600" kern="1200" dirty="0"/>
            <a:t> </a:t>
          </a:r>
          <a:r>
            <a:rPr lang="en-US" sz="3600" kern="1200" dirty="0" err="1"/>
            <a:t>kỷ</a:t>
          </a:r>
          <a:r>
            <a:rPr lang="en-US" sz="3600" kern="1200" dirty="0"/>
            <a:t> XVIII, </a:t>
          </a:r>
          <a:r>
            <a:rPr lang="en-US" sz="3600" kern="1200" dirty="0" err="1"/>
            <a:t>khởi</a:t>
          </a:r>
          <a:r>
            <a:rPr lang="en-US" sz="3600" kern="1200" dirty="0"/>
            <a:t> </a:t>
          </a:r>
          <a:r>
            <a:rPr lang="en-US" sz="3600" kern="1200" dirty="0" err="1"/>
            <a:t>nghĩa</a:t>
          </a:r>
          <a:r>
            <a:rPr lang="en-US" sz="3600" kern="1200" dirty="0"/>
            <a:t> </a:t>
          </a:r>
          <a:r>
            <a:rPr lang="en-US" sz="3600" kern="1200" dirty="0" err="1"/>
            <a:t>nông</a:t>
          </a:r>
          <a:r>
            <a:rPr lang="en-US" sz="3600" kern="1200" dirty="0"/>
            <a:t> </a:t>
          </a:r>
          <a:r>
            <a:rPr lang="en-US" sz="3600" kern="1200" dirty="0" err="1"/>
            <a:t>dân</a:t>
          </a:r>
          <a:r>
            <a:rPr lang="en-US" sz="3600" kern="1200" dirty="0"/>
            <a:t> </a:t>
          </a:r>
          <a:r>
            <a:rPr lang="en-US" sz="3600" kern="1200" dirty="0" err="1"/>
            <a:t>nổ</a:t>
          </a:r>
          <a:r>
            <a:rPr lang="en-US" sz="3600" kern="1200" dirty="0"/>
            <a:t> ra </a:t>
          </a:r>
          <a:r>
            <a:rPr lang="en-US" sz="3600" kern="1200" dirty="0" err="1"/>
            <a:t>rầm</a:t>
          </a:r>
          <a:r>
            <a:rPr lang="en-US" sz="3600" kern="1200" dirty="0"/>
            <a:t> </a:t>
          </a:r>
          <a:r>
            <a:rPr lang="en-US" sz="3600" kern="1200" dirty="0" err="1"/>
            <a:t>rộ</a:t>
          </a:r>
          <a:r>
            <a:rPr lang="en-US" sz="3600" kern="1200" dirty="0"/>
            <a:t> ở </a:t>
          </a:r>
          <a:r>
            <a:rPr lang="en-US" sz="3600" kern="1200" dirty="0" err="1"/>
            <a:t>khắp</a:t>
          </a:r>
          <a:r>
            <a:rPr lang="en-US" sz="3600" kern="1200" dirty="0"/>
            <a:t> </a:t>
          </a:r>
          <a:r>
            <a:rPr lang="en-US" sz="3600" kern="1200" dirty="0" err="1"/>
            <a:t>nơi</a:t>
          </a:r>
          <a:endParaRPr lang="en-US" sz="3600" kern="1200" dirty="0"/>
        </a:p>
        <a:p>
          <a:pPr marL="285750" lvl="1" indent="-285750" algn="just" defTabSz="1600200">
            <a:lnSpc>
              <a:spcPct val="90000"/>
            </a:lnSpc>
            <a:spcBef>
              <a:spcPct val="0"/>
            </a:spcBef>
            <a:spcAft>
              <a:spcPct val="20000"/>
            </a:spcAft>
            <a:buChar char="•"/>
          </a:pPr>
          <a:r>
            <a:rPr lang="en-US" sz="3600" kern="1200" dirty="0" err="1"/>
            <a:t>Phong</a:t>
          </a:r>
          <a:r>
            <a:rPr lang="en-US" sz="3600" kern="1200" dirty="0"/>
            <a:t> </a:t>
          </a:r>
          <a:r>
            <a:rPr lang="en-US" sz="3600" kern="1200" dirty="0" err="1"/>
            <a:t>trào</a:t>
          </a:r>
          <a:r>
            <a:rPr lang="en-US" sz="3600" kern="1200" dirty="0"/>
            <a:t> </a:t>
          </a:r>
          <a:r>
            <a:rPr lang="en-US" sz="3600" kern="1200" dirty="0" err="1"/>
            <a:t>nông</a:t>
          </a:r>
          <a:r>
            <a:rPr lang="en-US" sz="3600" kern="1200" dirty="0"/>
            <a:t> </a:t>
          </a:r>
          <a:r>
            <a:rPr lang="en-US" sz="3600" kern="1200" dirty="0" err="1"/>
            <a:t>dân</a:t>
          </a:r>
          <a:r>
            <a:rPr lang="en-US" sz="3600" kern="1200" dirty="0"/>
            <a:t> </a:t>
          </a:r>
          <a:r>
            <a:rPr lang="en-US" sz="3600" kern="1200" dirty="0" err="1"/>
            <a:t>Đàng</a:t>
          </a:r>
          <a:r>
            <a:rPr lang="en-US" sz="3600" kern="1200" dirty="0"/>
            <a:t> </a:t>
          </a:r>
          <a:r>
            <a:rPr lang="en-US" sz="3600" kern="1200" dirty="0" err="1"/>
            <a:t>Ngoài</a:t>
          </a:r>
          <a:r>
            <a:rPr lang="en-US" sz="3600" kern="1200" dirty="0"/>
            <a:t> </a:t>
          </a:r>
          <a:r>
            <a:rPr lang="en-US" sz="3600" kern="1200" dirty="0" err="1"/>
            <a:t>diễn</a:t>
          </a:r>
          <a:r>
            <a:rPr lang="en-US" sz="3600" kern="1200" dirty="0"/>
            <a:t> ra </a:t>
          </a:r>
          <a:r>
            <a:rPr lang="en-US" sz="3600" kern="1200" dirty="0" err="1"/>
            <a:t>sôi</a:t>
          </a:r>
          <a:r>
            <a:rPr lang="en-US" sz="3600" kern="1200" dirty="0"/>
            <a:t> </a:t>
          </a:r>
          <a:r>
            <a:rPr lang="en-US" sz="3600" kern="1200" dirty="0" err="1"/>
            <a:t>nổi</a:t>
          </a:r>
          <a:r>
            <a:rPr lang="en-US" sz="3600" kern="1200" dirty="0"/>
            <a:t>, </a:t>
          </a:r>
          <a:r>
            <a:rPr lang="en-US" sz="3600" kern="1200" dirty="0" err="1"/>
            <a:t>rộng</a:t>
          </a:r>
          <a:r>
            <a:rPr lang="en-US" sz="3600" kern="1200" dirty="0"/>
            <a:t> </a:t>
          </a:r>
          <a:r>
            <a:rPr lang="en-US" sz="3600" kern="1200" dirty="0" err="1"/>
            <a:t>khắp</a:t>
          </a:r>
          <a:r>
            <a:rPr lang="en-US" sz="3600" kern="1200" dirty="0"/>
            <a:t>, </a:t>
          </a:r>
          <a:r>
            <a:rPr lang="en-US" sz="3600" kern="1200" dirty="0" err="1"/>
            <a:t>kéo</a:t>
          </a:r>
          <a:r>
            <a:rPr lang="en-US" sz="3600" kern="1200" dirty="0"/>
            <a:t> </a:t>
          </a:r>
          <a:r>
            <a:rPr lang="en-US" sz="3600" kern="1200" dirty="0" err="1"/>
            <a:t>dài</a:t>
          </a:r>
          <a:r>
            <a:rPr lang="en-US" sz="3600" kern="1200" dirty="0"/>
            <a:t> </a:t>
          </a:r>
          <a:r>
            <a:rPr lang="en-US" sz="3600" kern="1200" dirty="0" err="1"/>
            <a:t>và</a:t>
          </a:r>
          <a:r>
            <a:rPr lang="en-US" sz="3600" kern="1200" dirty="0"/>
            <a:t> </a:t>
          </a:r>
          <a:r>
            <a:rPr lang="en-US" sz="3600" kern="1200" dirty="0" err="1"/>
            <a:t>lôi</a:t>
          </a:r>
          <a:r>
            <a:rPr lang="en-US" sz="3600" kern="1200" dirty="0"/>
            <a:t> </a:t>
          </a:r>
          <a:r>
            <a:rPr lang="en-US" sz="3600" kern="1200" dirty="0" err="1"/>
            <a:t>kéo</a:t>
          </a:r>
          <a:r>
            <a:rPr lang="en-US" sz="3600" kern="1200" dirty="0"/>
            <a:t> </a:t>
          </a:r>
          <a:r>
            <a:rPr lang="en-US" sz="3600" kern="1200" dirty="0" err="1"/>
            <a:t>được</a:t>
          </a:r>
          <a:r>
            <a:rPr lang="en-US" sz="3600" kern="1200" dirty="0"/>
            <a:t> </a:t>
          </a:r>
          <a:r>
            <a:rPr lang="en-US" sz="3600" kern="1200" dirty="0" err="1"/>
            <a:t>đông</a:t>
          </a:r>
          <a:r>
            <a:rPr lang="en-US" sz="3600" kern="1200" dirty="0"/>
            <a:t> </a:t>
          </a:r>
          <a:r>
            <a:rPr lang="en-US" sz="3600" kern="1200" dirty="0" err="1"/>
            <a:t>đảo</a:t>
          </a:r>
          <a:r>
            <a:rPr lang="en-US" sz="3600" kern="1200" dirty="0"/>
            <a:t> </a:t>
          </a:r>
          <a:r>
            <a:rPr lang="en-US" sz="3600" kern="1200" dirty="0" err="1"/>
            <a:t>các</a:t>
          </a:r>
          <a:r>
            <a:rPr lang="en-US" sz="3600" kern="1200" dirty="0"/>
            <a:t> </a:t>
          </a:r>
          <a:r>
            <a:rPr lang="en-US" sz="3600" kern="1200" dirty="0" err="1"/>
            <a:t>tầng</a:t>
          </a:r>
          <a:r>
            <a:rPr lang="en-US" sz="3600" kern="1200" dirty="0"/>
            <a:t> </a:t>
          </a:r>
          <a:r>
            <a:rPr lang="en-US" sz="3600" kern="1200" dirty="0" err="1"/>
            <a:t>lớp</a:t>
          </a:r>
          <a:r>
            <a:rPr lang="en-US" sz="3600" kern="1200" dirty="0"/>
            <a:t> </a:t>
          </a:r>
          <a:r>
            <a:rPr lang="en-US" sz="3600" kern="1200" dirty="0" err="1"/>
            <a:t>tham</a:t>
          </a:r>
          <a:r>
            <a:rPr lang="en-US" sz="3600" kern="1200" dirty="0"/>
            <a:t> </a:t>
          </a:r>
          <a:r>
            <a:rPr lang="en-US" sz="3600" kern="1200" dirty="0" err="1"/>
            <a:t>gia</a:t>
          </a:r>
          <a:r>
            <a:rPr lang="en-US" sz="3600" kern="1200" dirty="0"/>
            <a:t> </a:t>
          </a:r>
          <a:r>
            <a:rPr lang="en-US" sz="3600" kern="1200" dirty="0" err="1"/>
            <a:t>nhưng</a:t>
          </a:r>
          <a:r>
            <a:rPr lang="en-US" sz="3600" kern="1200" dirty="0"/>
            <a:t> do </a:t>
          </a:r>
          <a:r>
            <a:rPr lang="en-US" sz="3600" kern="1200" dirty="0" err="1"/>
            <a:t>phong</a:t>
          </a:r>
          <a:r>
            <a:rPr lang="en-US" sz="3600" kern="1200" dirty="0"/>
            <a:t> </a:t>
          </a:r>
          <a:r>
            <a:rPr lang="en-US" sz="3600" kern="1200" dirty="0" err="1"/>
            <a:t>trào</a:t>
          </a:r>
          <a:r>
            <a:rPr lang="en-US" sz="3600" kern="1200" dirty="0"/>
            <a:t> </a:t>
          </a:r>
          <a:r>
            <a:rPr lang="en-US" sz="3600" kern="1200" dirty="0" err="1"/>
            <a:t>bị</a:t>
          </a:r>
          <a:r>
            <a:rPr lang="en-US" sz="3600" kern="1200" dirty="0"/>
            <a:t> </a:t>
          </a:r>
          <a:r>
            <a:rPr lang="en-US" sz="3600" kern="1200" dirty="0" err="1"/>
            <a:t>phân</a:t>
          </a:r>
          <a:r>
            <a:rPr lang="en-US" sz="3600" kern="1200" dirty="0"/>
            <a:t> </a:t>
          </a:r>
          <a:r>
            <a:rPr lang="en-US" sz="3600" kern="1200" dirty="0" err="1"/>
            <a:t>tán</a:t>
          </a:r>
          <a:r>
            <a:rPr lang="en-US" sz="3600" kern="1200" dirty="0"/>
            <a:t>, </a:t>
          </a:r>
          <a:r>
            <a:rPr lang="en-US" sz="3600" kern="1200" dirty="0" err="1"/>
            <a:t>thiếu</a:t>
          </a:r>
          <a:r>
            <a:rPr lang="en-US" sz="3600" kern="1200" dirty="0"/>
            <a:t> </a:t>
          </a:r>
          <a:r>
            <a:rPr lang="en-US" sz="3600" kern="1200" dirty="0" err="1"/>
            <a:t>liên</a:t>
          </a:r>
          <a:r>
            <a:rPr lang="en-US" sz="3600" kern="1200" dirty="0"/>
            <a:t> </a:t>
          </a:r>
          <a:r>
            <a:rPr lang="en-US" sz="3600" kern="1200" dirty="0" err="1"/>
            <a:t>kết</a:t>
          </a:r>
          <a:r>
            <a:rPr lang="en-US" sz="3600" kern="1200" dirty="0"/>
            <a:t> </a:t>
          </a:r>
          <a:r>
            <a:rPr lang="en-US" sz="3600" kern="1200" dirty="0" err="1"/>
            <a:t>giữa</a:t>
          </a:r>
          <a:r>
            <a:rPr lang="en-US" sz="3600" kern="1200" dirty="0"/>
            <a:t> </a:t>
          </a:r>
          <a:r>
            <a:rPr lang="en-US" sz="3600" kern="1200" dirty="0" err="1"/>
            <a:t>các</a:t>
          </a:r>
          <a:r>
            <a:rPr lang="en-US" sz="3600" kern="1200" dirty="0"/>
            <a:t> </a:t>
          </a:r>
          <a:r>
            <a:rPr lang="en-US" sz="3600" kern="1200" dirty="0" err="1"/>
            <a:t>cuộc</a:t>
          </a:r>
          <a:r>
            <a:rPr lang="en-US" sz="3600" kern="1200" dirty="0"/>
            <a:t> </a:t>
          </a:r>
          <a:r>
            <a:rPr lang="en-US" sz="3600" kern="1200" dirty="0" err="1"/>
            <a:t>khởi</a:t>
          </a:r>
          <a:r>
            <a:rPr lang="en-US" sz="3600" kern="1200" dirty="0"/>
            <a:t> </a:t>
          </a:r>
          <a:r>
            <a:rPr lang="en-US" sz="3600" kern="1200" dirty="0" err="1"/>
            <a:t>nghĩa</a:t>
          </a:r>
          <a:r>
            <a:rPr lang="en-US" sz="3600" kern="1200" dirty="0"/>
            <a:t> </a:t>
          </a:r>
          <a:r>
            <a:rPr lang="en-US" sz="3600" kern="1200" dirty="0" err="1"/>
            <a:t>và</a:t>
          </a:r>
          <a:r>
            <a:rPr lang="en-US" sz="3600" kern="1200" dirty="0"/>
            <a:t> </a:t>
          </a:r>
          <a:r>
            <a:rPr lang="en-US" sz="3600" kern="1200" dirty="0" err="1"/>
            <a:t>các</a:t>
          </a:r>
          <a:r>
            <a:rPr lang="en-US" sz="3600" kern="1200" dirty="0"/>
            <a:t> </a:t>
          </a:r>
          <a:r>
            <a:rPr lang="en-US" sz="3600" kern="1200" dirty="0" err="1"/>
            <a:t>vùng</a:t>
          </a:r>
          <a:r>
            <a:rPr lang="en-US" sz="3600" kern="1200" dirty="0"/>
            <a:t> </a:t>
          </a:r>
          <a:r>
            <a:rPr lang="en-US" sz="3600" kern="1200" dirty="0" err="1"/>
            <a:t>nên</a:t>
          </a:r>
          <a:r>
            <a:rPr lang="en-US" sz="3600" kern="1200" dirty="0"/>
            <a:t> </a:t>
          </a:r>
          <a:r>
            <a:rPr lang="en-US" sz="3600" kern="1200" dirty="0" err="1"/>
            <a:t>đã</a:t>
          </a:r>
          <a:r>
            <a:rPr lang="en-US" sz="3600" kern="1200" dirty="0"/>
            <a:t> </a:t>
          </a:r>
          <a:r>
            <a:rPr lang="en-US" sz="3600" kern="1200" dirty="0" err="1"/>
            <a:t>bị</a:t>
          </a:r>
          <a:r>
            <a:rPr lang="en-US" sz="3600" kern="1200" dirty="0"/>
            <a:t> </a:t>
          </a:r>
          <a:r>
            <a:rPr lang="en-US" sz="3600" kern="1200" dirty="0" err="1"/>
            <a:t>thất</a:t>
          </a:r>
          <a:r>
            <a:rPr lang="en-US" sz="3600" kern="1200" dirty="0"/>
            <a:t> </a:t>
          </a:r>
          <a:r>
            <a:rPr lang="en-US" sz="3600" kern="1200" dirty="0" err="1"/>
            <a:t>bại</a:t>
          </a:r>
          <a:r>
            <a:rPr lang="en-US" sz="3600" kern="1200" dirty="0"/>
            <a:t>.</a:t>
          </a:r>
        </a:p>
      </dsp:txBody>
      <dsp:txXfrm>
        <a:off x="0" y="1148916"/>
        <a:ext cx="7207250" cy="5375708"/>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212789-1F9C-4B99-802C-E6C160694611}">
      <dsp:nvSpPr>
        <dsp:cNvPr id="0" name=""/>
        <dsp:cNvSpPr/>
      </dsp:nvSpPr>
      <dsp:spPr>
        <a:xfrm>
          <a:off x="90448" y="643363"/>
          <a:ext cx="5083859" cy="1603331"/>
        </a:xfrm>
        <a:prstGeom prst="rect">
          <a:avLst/>
        </a:prstGeom>
        <a:solidFill>
          <a:schemeClr val="accent2">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just" defTabSz="1066800">
            <a:lnSpc>
              <a:spcPct val="90000"/>
            </a:lnSpc>
            <a:spcBef>
              <a:spcPct val="0"/>
            </a:spcBef>
            <a:spcAft>
              <a:spcPct val="35000"/>
            </a:spcAft>
            <a:buNone/>
          </a:pPr>
          <a:r>
            <a:rPr lang="en-US" sz="2400" kern="1200" dirty="0" err="1"/>
            <a:t>Đầu</a:t>
          </a:r>
          <a:r>
            <a:rPr lang="en-US" sz="2400" kern="1200" dirty="0"/>
            <a:t> </a:t>
          </a:r>
          <a:r>
            <a:rPr lang="en-US" sz="2400" kern="1200" dirty="0" err="1"/>
            <a:t>thế</a:t>
          </a:r>
          <a:r>
            <a:rPr lang="en-US" sz="2400" kern="1200" dirty="0"/>
            <a:t> </a:t>
          </a:r>
          <a:r>
            <a:rPr lang="en-US" sz="2400" kern="1200" dirty="0" err="1"/>
            <a:t>kỷ</a:t>
          </a:r>
          <a:r>
            <a:rPr lang="en-US" sz="2400" kern="1200" dirty="0"/>
            <a:t> XVIII </a:t>
          </a:r>
          <a:r>
            <a:rPr lang="en-US" sz="2400" kern="1200" dirty="0" err="1"/>
            <a:t>chế</a:t>
          </a:r>
          <a:r>
            <a:rPr lang="en-US" sz="2400" kern="1200" dirty="0"/>
            <a:t> </a:t>
          </a:r>
          <a:r>
            <a:rPr lang="en-US" sz="2400" kern="1200" dirty="0" err="1"/>
            <a:t>độ</a:t>
          </a:r>
          <a:r>
            <a:rPr lang="en-US" sz="2400" kern="1200" dirty="0"/>
            <a:t> </a:t>
          </a:r>
          <a:r>
            <a:rPr lang="en-US" sz="2400" kern="1200" dirty="0" err="1"/>
            <a:t>phong</a:t>
          </a:r>
          <a:r>
            <a:rPr lang="en-US" sz="2400" kern="1200" dirty="0"/>
            <a:t> </a:t>
          </a:r>
          <a:r>
            <a:rPr lang="en-US" sz="2400" kern="1200" dirty="0" err="1"/>
            <a:t>kiến</a:t>
          </a:r>
          <a:r>
            <a:rPr lang="en-US" sz="2400" kern="1200" dirty="0"/>
            <a:t> </a:t>
          </a:r>
          <a:r>
            <a:rPr lang="en-US" sz="2400" kern="1200" dirty="0" err="1"/>
            <a:t>Đàng</a:t>
          </a:r>
          <a:r>
            <a:rPr lang="en-US" sz="2400" kern="1200" dirty="0"/>
            <a:t> </a:t>
          </a:r>
          <a:r>
            <a:rPr lang="en-US" sz="2400" kern="1200" dirty="0" err="1"/>
            <a:t>Trong</a:t>
          </a:r>
          <a:r>
            <a:rPr lang="en-US" sz="2400" kern="1200" dirty="0"/>
            <a:t> </a:t>
          </a:r>
          <a:r>
            <a:rPr lang="en-US" sz="2400" kern="1200" dirty="0" err="1"/>
            <a:t>đi</a:t>
          </a:r>
          <a:r>
            <a:rPr lang="en-US" sz="2400" kern="1200" dirty="0"/>
            <a:t> </a:t>
          </a:r>
          <a:r>
            <a:rPr lang="en-US" sz="2400" kern="1200" dirty="0" err="1"/>
            <a:t>vào</a:t>
          </a:r>
          <a:r>
            <a:rPr lang="en-US" sz="2400" kern="1200" dirty="0"/>
            <a:t> </a:t>
          </a:r>
          <a:r>
            <a:rPr lang="en-US" sz="2400" kern="1200" dirty="0" err="1"/>
            <a:t>khủng</a:t>
          </a:r>
          <a:r>
            <a:rPr lang="en-US" sz="2400" kern="1200" dirty="0"/>
            <a:t> </a:t>
          </a:r>
          <a:r>
            <a:rPr lang="en-US" sz="2400" kern="1200" dirty="0" err="1"/>
            <a:t>hoảng</a:t>
          </a:r>
          <a:endParaRPr lang="en-US" sz="2400" kern="1200" dirty="0"/>
        </a:p>
      </dsp:txBody>
      <dsp:txXfrm>
        <a:off x="903866" y="643363"/>
        <a:ext cx="4270441" cy="1603331"/>
      </dsp:txXfrm>
    </dsp:sp>
    <dsp:sp modelId="{F096F967-EC53-4AC8-8D0B-E45AD0D4842B}">
      <dsp:nvSpPr>
        <dsp:cNvPr id="0" name=""/>
        <dsp:cNvSpPr/>
      </dsp:nvSpPr>
      <dsp:spPr>
        <a:xfrm>
          <a:off x="90448" y="2246694"/>
          <a:ext cx="5083859" cy="1603331"/>
        </a:xfrm>
        <a:prstGeom prst="rect">
          <a:avLst/>
        </a:prstGeom>
        <a:solidFill>
          <a:schemeClr val="accent2">
            <a:lumMod val="60000"/>
            <a:lumOff val="4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just" defTabSz="1066800">
            <a:lnSpc>
              <a:spcPct val="90000"/>
            </a:lnSpc>
            <a:spcBef>
              <a:spcPct val="0"/>
            </a:spcBef>
            <a:spcAft>
              <a:spcPct val="35000"/>
            </a:spcAft>
            <a:buNone/>
          </a:pPr>
          <a:r>
            <a:rPr lang="en-US" sz="2400" kern="1200" dirty="0"/>
            <a:t>Hai </a:t>
          </a:r>
          <a:r>
            <a:rPr lang="en-US" sz="2400" kern="1200" dirty="0" err="1"/>
            <a:t>nhân</a:t>
          </a:r>
          <a:r>
            <a:rPr lang="en-US" sz="2400" kern="1200" dirty="0"/>
            <a:t> </a:t>
          </a:r>
          <a:r>
            <a:rPr lang="en-US" sz="2400" kern="1200" dirty="0" err="1"/>
            <a:t>tố</a:t>
          </a:r>
          <a:r>
            <a:rPr lang="en-US" sz="2400" kern="1200" dirty="0"/>
            <a:t> </a:t>
          </a:r>
          <a:r>
            <a:rPr lang="en-US" sz="2400" kern="1200" dirty="0" err="1"/>
            <a:t>quan</a:t>
          </a:r>
          <a:r>
            <a:rPr lang="en-US" sz="2400" kern="1200" dirty="0"/>
            <a:t> </a:t>
          </a:r>
          <a:r>
            <a:rPr lang="en-US" sz="2400" kern="1200" dirty="0" err="1"/>
            <a:t>trọng</a:t>
          </a:r>
          <a:r>
            <a:rPr lang="en-US" sz="2400" kern="1200" dirty="0"/>
            <a:t> </a:t>
          </a:r>
          <a:r>
            <a:rPr lang="en-US" sz="2400" kern="1200" dirty="0" err="1"/>
            <a:t>bắt</a:t>
          </a:r>
          <a:r>
            <a:rPr lang="en-US" sz="2400" kern="1200" dirty="0"/>
            <a:t> </a:t>
          </a:r>
          <a:r>
            <a:rPr lang="en-US" sz="2400" kern="1200" dirty="0" err="1"/>
            <a:t>đầu</a:t>
          </a:r>
          <a:r>
            <a:rPr lang="en-US" sz="2400" kern="1200" dirty="0"/>
            <a:t> </a:t>
          </a:r>
          <a:r>
            <a:rPr lang="en-US" sz="2400" kern="1200" dirty="0" err="1"/>
            <a:t>có</a:t>
          </a:r>
          <a:r>
            <a:rPr lang="en-US" sz="2400" kern="1200" dirty="0"/>
            <a:t> </a:t>
          </a:r>
          <a:r>
            <a:rPr lang="en-US" sz="2400" kern="1200" dirty="0" err="1"/>
            <a:t>chiều</a:t>
          </a:r>
          <a:r>
            <a:rPr lang="en-US" sz="2400" kern="1200" dirty="0"/>
            <a:t> </a:t>
          </a:r>
          <a:r>
            <a:rPr lang="en-US" sz="2400" kern="1200" dirty="0" err="1"/>
            <a:t>hướng</a:t>
          </a:r>
          <a:r>
            <a:rPr lang="en-US" sz="2400" kern="1200" dirty="0"/>
            <a:t> </a:t>
          </a:r>
          <a:r>
            <a:rPr lang="en-US" sz="2400" kern="1200" dirty="0" err="1"/>
            <a:t>sa</a:t>
          </a:r>
          <a:r>
            <a:rPr lang="en-US" sz="2400" kern="1200" dirty="0"/>
            <a:t> </a:t>
          </a:r>
          <a:r>
            <a:rPr lang="en-US" sz="2400" kern="1200" dirty="0" err="1"/>
            <a:t>sút</a:t>
          </a:r>
          <a:r>
            <a:rPr lang="en-US" sz="2400" kern="1200" dirty="0"/>
            <a:t> </a:t>
          </a:r>
          <a:r>
            <a:rPr lang="en-US" sz="2400" kern="1200" dirty="0" err="1"/>
            <a:t>là</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hàng</a:t>
          </a:r>
          <a:r>
            <a:rPr lang="en-US" sz="2400" kern="1200" dirty="0"/>
            <a:t> </a:t>
          </a:r>
          <a:r>
            <a:rPr lang="en-US" sz="2400" kern="1200" dirty="0" err="1"/>
            <a:t>hóa</a:t>
          </a:r>
          <a:r>
            <a:rPr lang="en-US" sz="2400" kern="1200" dirty="0"/>
            <a:t> </a:t>
          </a:r>
          <a:r>
            <a:rPr lang="en-US" sz="2400" kern="1200" dirty="0" err="1"/>
            <a:t>trong</a:t>
          </a:r>
          <a:r>
            <a:rPr lang="en-US" sz="2400" kern="1200" dirty="0"/>
            <a:t> </a:t>
          </a:r>
          <a:r>
            <a:rPr lang="en-US" sz="2400" kern="1200" dirty="0" err="1"/>
            <a:t>nông</a:t>
          </a:r>
          <a:r>
            <a:rPr lang="en-US" sz="2400" kern="1200" dirty="0"/>
            <a:t> </a:t>
          </a:r>
          <a:r>
            <a:rPr lang="en-US" sz="2400" kern="1200" dirty="0" err="1"/>
            <a:t>nghiệp</a:t>
          </a:r>
          <a:r>
            <a:rPr lang="en-US" sz="2400" kern="1200" dirty="0"/>
            <a:t> </a:t>
          </a:r>
          <a:r>
            <a:rPr lang="en-US" sz="2400" kern="1200" dirty="0" err="1"/>
            <a:t>và</a:t>
          </a:r>
          <a:r>
            <a:rPr lang="en-US" sz="2400" kern="1200" dirty="0"/>
            <a:t> </a:t>
          </a:r>
          <a:r>
            <a:rPr lang="en-US" sz="2400" kern="1200" dirty="0" err="1"/>
            <a:t>ngoại</a:t>
          </a:r>
          <a:r>
            <a:rPr lang="en-US" sz="2400" kern="1200" dirty="0"/>
            <a:t> </a:t>
          </a:r>
          <a:r>
            <a:rPr lang="en-US" sz="2400" kern="1200" dirty="0" err="1"/>
            <a:t>thương</a:t>
          </a:r>
          <a:endParaRPr lang="en-US" sz="2400" kern="1200" dirty="0"/>
        </a:p>
      </dsp:txBody>
      <dsp:txXfrm>
        <a:off x="903866" y="2246694"/>
        <a:ext cx="4270441" cy="1603331"/>
      </dsp:txXfrm>
    </dsp:sp>
    <dsp:sp modelId="{98BA8F75-128D-4362-97B7-DCC09C8EA552}">
      <dsp:nvSpPr>
        <dsp:cNvPr id="0" name=""/>
        <dsp:cNvSpPr/>
      </dsp:nvSpPr>
      <dsp:spPr>
        <a:xfrm>
          <a:off x="90448" y="3850026"/>
          <a:ext cx="5083859" cy="1603331"/>
        </a:xfrm>
        <a:prstGeom prst="rect">
          <a:avLst/>
        </a:prstGeom>
        <a:solidFill>
          <a:srgbClr val="FFC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just" defTabSz="1066800">
            <a:lnSpc>
              <a:spcPct val="90000"/>
            </a:lnSpc>
            <a:spcBef>
              <a:spcPct val="0"/>
            </a:spcBef>
            <a:spcAft>
              <a:spcPct val="35000"/>
            </a:spcAft>
            <a:buNone/>
          </a:pPr>
          <a:r>
            <a:rPr lang="en-US" sz="2400" kern="1200"/>
            <a:t>Nguyên nhân chính là do tình trạng sa sút của thương mại quốc tế và khu vực nói chung và do sự phiền hà sách nhiễu của chính quyền.</a:t>
          </a:r>
          <a:endParaRPr lang="en-US" sz="2400" kern="1200" dirty="0"/>
        </a:p>
      </dsp:txBody>
      <dsp:txXfrm>
        <a:off x="903866" y="3850026"/>
        <a:ext cx="4270441" cy="1603331"/>
      </dsp:txXfrm>
    </dsp:sp>
    <dsp:sp modelId="{7F328F58-D3BE-43AE-87F8-5435155A6E07}">
      <dsp:nvSpPr>
        <dsp:cNvPr id="0" name=""/>
        <dsp:cNvSpPr/>
      </dsp:nvSpPr>
      <dsp:spPr>
        <a:xfrm>
          <a:off x="0" y="0"/>
          <a:ext cx="1769321" cy="969226"/>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chemeClr val="bg1"/>
              </a:solidFill>
            </a:rPr>
            <a:t>Kinh</a:t>
          </a:r>
          <a:r>
            <a:rPr lang="en-US" sz="2400" b="1" kern="1200" dirty="0">
              <a:solidFill>
                <a:schemeClr val="bg1"/>
              </a:solidFill>
            </a:rPr>
            <a:t> </a:t>
          </a:r>
          <a:r>
            <a:rPr lang="en-US" sz="2400" b="1" kern="1200" dirty="0" err="1">
              <a:solidFill>
                <a:schemeClr val="bg1"/>
              </a:solidFill>
            </a:rPr>
            <a:t>tế</a:t>
          </a:r>
          <a:r>
            <a:rPr lang="en-US" sz="2400" b="1" kern="1200" dirty="0">
              <a:solidFill>
                <a:schemeClr val="bg1"/>
              </a:solidFill>
            </a:rPr>
            <a:t> </a:t>
          </a:r>
          <a:r>
            <a:rPr lang="en-US" sz="2400" b="1" kern="1200" dirty="0" err="1">
              <a:solidFill>
                <a:schemeClr val="bg1"/>
              </a:solidFill>
            </a:rPr>
            <a:t>khủng</a:t>
          </a:r>
          <a:r>
            <a:rPr lang="en-US" sz="2400" b="1" kern="1200" dirty="0">
              <a:solidFill>
                <a:schemeClr val="bg1"/>
              </a:solidFill>
            </a:rPr>
            <a:t> </a:t>
          </a:r>
          <a:r>
            <a:rPr lang="en-US" sz="2400" b="1" kern="1200" dirty="0" err="1">
              <a:solidFill>
                <a:schemeClr val="bg1"/>
              </a:solidFill>
            </a:rPr>
            <a:t>hoảng</a:t>
          </a:r>
          <a:endParaRPr lang="en-US" sz="2400" b="1" kern="1200" dirty="0">
            <a:solidFill>
              <a:schemeClr val="bg1"/>
            </a:solidFill>
          </a:endParaRPr>
        </a:p>
      </dsp:txBody>
      <dsp:txXfrm>
        <a:off x="259111" y="141940"/>
        <a:ext cx="1251099" cy="685346"/>
      </dsp:txXfrm>
    </dsp:sp>
    <dsp:sp modelId="{38A8C84F-EABE-4246-AE45-42AC887A8A7A}">
      <dsp:nvSpPr>
        <dsp:cNvPr id="0" name=""/>
        <dsp:cNvSpPr/>
      </dsp:nvSpPr>
      <dsp:spPr>
        <a:xfrm>
          <a:off x="6052107" y="567493"/>
          <a:ext cx="6011321" cy="1603331"/>
        </a:xfrm>
        <a:prstGeom prst="rect">
          <a:avLst/>
        </a:prstGeom>
        <a:solidFill>
          <a:schemeClr val="accent6">
            <a:lumMod val="60000"/>
            <a:lumOff val="4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rgbClr val="7030A0"/>
              </a:solidFill>
            </a:rPr>
            <a:t>Chính</a:t>
          </a:r>
          <a:r>
            <a:rPr lang="en-US" sz="2400" kern="1200" dirty="0">
              <a:solidFill>
                <a:srgbClr val="7030A0"/>
              </a:solidFill>
            </a:rPr>
            <a:t> </a:t>
          </a:r>
          <a:r>
            <a:rPr lang="en-US" sz="2400" kern="1200" dirty="0" err="1">
              <a:solidFill>
                <a:srgbClr val="7030A0"/>
              </a:solidFill>
            </a:rPr>
            <a:t>quyền</a:t>
          </a:r>
          <a:r>
            <a:rPr lang="en-US" sz="2400" kern="1200" dirty="0">
              <a:solidFill>
                <a:srgbClr val="7030A0"/>
              </a:solidFill>
            </a:rPr>
            <a:t> </a:t>
          </a:r>
          <a:r>
            <a:rPr lang="en-US" sz="2400" kern="1200" dirty="0" err="1">
              <a:solidFill>
                <a:srgbClr val="7030A0"/>
              </a:solidFill>
            </a:rPr>
            <a:t>tỏ</a:t>
          </a:r>
          <a:r>
            <a:rPr lang="en-US" sz="2400" kern="1200" dirty="0">
              <a:solidFill>
                <a:srgbClr val="7030A0"/>
              </a:solidFill>
            </a:rPr>
            <a:t> ra bang </a:t>
          </a:r>
          <a:r>
            <a:rPr lang="en-US" sz="2400" kern="1200" dirty="0" err="1">
              <a:solidFill>
                <a:srgbClr val="7030A0"/>
              </a:solidFill>
            </a:rPr>
            <a:t>quan</a:t>
          </a:r>
          <a:r>
            <a:rPr lang="en-US" sz="2400" kern="1200" dirty="0">
              <a:solidFill>
                <a:srgbClr val="7030A0"/>
              </a:solidFill>
            </a:rPr>
            <a:t>, </a:t>
          </a:r>
          <a:r>
            <a:rPr lang="en-US" sz="2400" kern="1200" dirty="0" err="1">
              <a:solidFill>
                <a:srgbClr val="7030A0"/>
              </a:solidFill>
            </a:rPr>
            <a:t>chỉ</a:t>
          </a:r>
          <a:r>
            <a:rPr lang="en-US" sz="2400" kern="1200" dirty="0">
              <a:solidFill>
                <a:srgbClr val="7030A0"/>
              </a:solidFill>
            </a:rPr>
            <a:t> </a:t>
          </a:r>
          <a:r>
            <a:rPr lang="en-US" sz="2400" kern="1200" dirty="0" err="1">
              <a:solidFill>
                <a:srgbClr val="7030A0"/>
              </a:solidFill>
            </a:rPr>
            <a:t>biết</a:t>
          </a:r>
          <a:r>
            <a:rPr lang="en-US" sz="2400" kern="1200" dirty="0">
              <a:solidFill>
                <a:srgbClr val="7030A0"/>
              </a:solidFill>
            </a:rPr>
            <a:t> lo </a:t>
          </a:r>
          <a:r>
            <a:rPr lang="en-US" sz="2400" kern="1200" dirty="0" err="1">
              <a:solidFill>
                <a:srgbClr val="7030A0"/>
              </a:solidFill>
            </a:rPr>
            <a:t>củng</a:t>
          </a:r>
          <a:r>
            <a:rPr lang="en-US" sz="2400" kern="1200" dirty="0">
              <a:solidFill>
                <a:srgbClr val="7030A0"/>
              </a:solidFill>
            </a:rPr>
            <a:t> </a:t>
          </a:r>
          <a:r>
            <a:rPr lang="en-US" sz="2400" kern="1200" dirty="0" err="1">
              <a:solidFill>
                <a:srgbClr val="7030A0"/>
              </a:solidFill>
            </a:rPr>
            <a:t>cố</a:t>
          </a:r>
          <a:r>
            <a:rPr lang="en-US" sz="2400" kern="1200" dirty="0">
              <a:solidFill>
                <a:srgbClr val="7030A0"/>
              </a:solidFill>
            </a:rPr>
            <a:t> </a:t>
          </a:r>
          <a:r>
            <a:rPr lang="en-US" sz="2400" kern="1200" dirty="0" err="1">
              <a:solidFill>
                <a:srgbClr val="7030A0"/>
              </a:solidFill>
            </a:rPr>
            <a:t>quyền</a:t>
          </a:r>
          <a:r>
            <a:rPr lang="en-US" sz="2400" kern="1200" dirty="0">
              <a:solidFill>
                <a:srgbClr val="7030A0"/>
              </a:solidFill>
            </a:rPr>
            <a:t> </a:t>
          </a:r>
          <a:r>
            <a:rPr lang="en-US" sz="2400" kern="1200" dirty="0" err="1">
              <a:solidFill>
                <a:srgbClr val="7030A0"/>
              </a:solidFill>
            </a:rPr>
            <a:t>lực</a:t>
          </a:r>
          <a:r>
            <a:rPr lang="en-US" sz="2400" kern="1200" dirty="0">
              <a:solidFill>
                <a:srgbClr val="7030A0"/>
              </a:solidFill>
            </a:rPr>
            <a:t> </a:t>
          </a:r>
          <a:r>
            <a:rPr lang="en-US" sz="2400" kern="1200" dirty="0" err="1">
              <a:solidFill>
                <a:srgbClr val="7030A0"/>
              </a:solidFill>
            </a:rPr>
            <a:t>và</a:t>
          </a:r>
          <a:r>
            <a:rPr lang="en-US" sz="2400" kern="1200" dirty="0">
              <a:solidFill>
                <a:srgbClr val="7030A0"/>
              </a:solidFill>
            </a:rPr>
            <a:t> </a:t>
          </a:r>
          <a:r>
            <a:rPr lang="en-US" sz="2400" kern="1200" dirty="0" err="1">
              <a:solidFill>
                <a:srgbClr val="7030A0"/>
              </a:solidFill>
            </a:rPr>
            <a:t>lợi</a:t>
          </a:r>
          <a:r>
            <a:rPr lang="en-US" sz="2400" kern="1200" dirty="0">
              <a:solidFill>
                <a:srgbClr val="7030A0"/>
              </a:solidFill>
            </a:rPr>
            <a:t> </a:t>
          </a:r>
          <a:r>
            <a:rPr lang="en-US" sz="2400" kern="1200" dirty="0" err="1">
              <a:solidFill>
                <a:srgbClr val="7030A0"/>
              </a:solidFill>
            </a:rPr>
            <a:t>ích</a:t>
          </a:r>
          <a:r>
            <a:rPr lang="en-US" sz="2400" kern="1200" dirty="0">
              <a:solidFill>
                <a:srgbClr val="7030A0"/>
              </a:solidFill>
            </a:rPr>
            <a:t> </a:t>
          </a:r>
          <a:r>
            <a:rPr lang="en-US" sz="2400" kern="1200" dirty="0" err="1">
              <a:solidFill>
                <a:srgbClr val="7030A0"/>
              </a:solidFill>
            </a:rPr>
            <a:t>riêng</a:t>
          </a:r>
          <a:r>
            <a:rPr lang="en-US" sz="2400" kern="1200" dirty="0">
              <a:solidFill>
                <a:srgbClr val="7030A0"/>
              </a:solidFill>
            </a:rPr>
            <a:t> </a:t>
          </a:r>
          <a:r>
            <a:rPr lang="en-US" sz="2400" kern="1200" dirty="0" err="1">
              <a:solidFill>
                <a:srgbClr val="7030A0"/>
              </a:solidFill>
            </a:rPr>
            <a:t>của</a:t>
          </a:r>
          <a:r>
            <a:rPr lang="en-US" sz="2400" kern="1200" dirty="0">
              <a:solidFill>
                <a:srgbClr val="7030A0"/>
              </a:solidFill>
            </a:rPr>
            <a:t> </a:t>
          </a:r>
          <a:r>
            <a:rPr lang="en-US" sz="2400" kern="1200" dirty="0" err="1">
              <a:solidFill>
                <a:srgbClr val="7030A0"/>
              </a:solidFill>
            </a:rPr>
            <a:t>mình</a:t>
          </a:r>
          <a:endParaRPr lang="en-US" sz="2400" kern="1200" dirty="0">
            <a:solidFill>
              <a:srgbClr val="7030A0"/>
            </a:solidFill>
          </a:endParaRPr>
        </a:p>
      </dsp:txBody>
      <dsp:txXfrm>
        <a:off x="7013918" y="567493"/>
        <a:ext cx="5049509" cy="1603331"/>
      </dsp:txXfrm>
    </dsp:sp>
    <dsp:sp modelId="{F52F0157-A0D3-4631-A938-323465B82E63}">
      <dsp:nvSpPr>
        <dsp:cNvPr id="0" name=""/>
        <dsp:cNvSpPr/>
      </dsp:nvSpPr>
      <dsp:spPr>
        <a:xfrm>
          <a:off x="6052107" y="2170825"/>
          <a:ext cx="6011321" cy="1603331"/>
        </a:xfrm>
        <a:prstGeom prst="rect">
          <a:avLst/>
        </a:prstGeom>
        <a:solidFill>
          <a:schemeClr val="accent6">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just" defTabSz="1066800">
            <a:lnSpc>
              <a:spcPct val="90000"/>
            </a:lnSpc>
            <a:spcBef>
              <a:spcPct val="0"/>
            </a:spcBef>
            <a:spcAft>
              <a:spcPct val="35000"/>
            </a:spcAft>
            <a:buNone/>
          </a:pPr>
          <a:r>
            <a:rPr lang="en-US" sz="2400" kern="1200" dirty="0">
              <a:solidFill>
                <a:schemeClr val="bg1"/>
              </a:solidFill>
            </a:rPr>
            <a:t>Khi </a:t>
          </a:r>
          <a:r>
            <a:rPr lang="en-US" sz="2400" kern="1200" dirty="0" err="1">
              <a:solidFill>
                <a:schemeClr val="bg1"/>
              </a:solidFill>
            </a:rPr>
            <a:t>Phúc</a:t>
          </a:r>
          <a:r>
            <a:rPr lang="en-US" sz="2400" kern="1200" dirty="0">
              <a:solidFill>
                <a:schemeClr val="bg1"/>
              </a:solidFill>
            </a:rPr>
            <a:t> </a:t>
          </a:r>
          <a:r>
            <a:rPr lang="en-US" sz="2400" kern="1200" dirty="0" err="1">
              <a:solidFill>
                <a:schemeClr val="bg1"/>
              </a:solidFill>
            </a:rPr>
            <a:t>Khoát</a:t>
          </a:r>
          <a:r>
            <a:rPr lang="en-US" sz="2400" kern="1200" dirty="0">
              <a:solidFill>
                <a:schemeClr val="bg1"/>
              </a:solidFill>
            </a:rPr>
            <a:t> </a:t>
          </a:r>
          <a:r>
            <a:rPr lang="en-US" sz="2400" kern="1200" dirty="0" err="1">
              <a:solidFill>
                <a:schemeClr val="bg1"/>
              </a:solidFill>
            </a:rPr>
            <a:t>chết</a:t>
          </a:r>
          <a:r>
            <a:rPr lang="en-US" sz="2400" kern="1200" dirty="0">
              <a:solidFill>
                <a:schemeClr val="bg1"/>
              </a:solidFill>
            </a:rPr>
            <a:t>, </a:t>
          </a:r>
          <a:r>
            <a:rPr lang="en-US" sz="2400" kern="1200" dirty="0" err="1">
              <a:solidFill>
                <a:schemeClr val="bg1"/>
              </a:solidFill>
            </a:rPr>
            <a:t>nội</a:t>
          </a:r>
          <a:r>
            <a:rPr lang="en-US" sz="2400" kern="1200" dirty="0">
              <a:solidFill>
                <a:schemeClr val="bg1"/>
              </a:solidFill>
            </a:rPr>
            <a:t> </a:t>
          </a:r>
          <a:r>
            <a:rPr lang="en-US" sz="2400" kern="1200" dirty="0" err="1">
              <a:solidFill>
                <a:schemeClr val="bg1"/>
              </a:solidFill>
            </a:rPr>
            <a:t>bộ</a:t>
          </a:r>
          <a:r>
            <a:rPr lang="en-US" sz="2400" kern="1200" dirty="0">
              <a:solidFill>
                <a:schemeClr val="bg1"/>
              </a:solidFill>
            </a:rPr>
            <a:t> </a:t>
          </a:r>
          <a:r>
            <a:rPr lang="en-US" sz="2400" kern="1200" dirty="0" err="1">
              <a:solidFill>
                <a:schemeClr val="bg1"/>
              </a:solidFill>
            </a:rPr>
            <a:t>triều</a:t>
          </a:r>
          <a:r>
            <a:rPr lang="en-US" sz="2400" kern="1200" dirty="0">
              <a:solidFill>
                <a:schemeClr val="bg1"/>
              </a:solidFill>
            </a:rPr>
            <a:t> </a:t>
          </a:r>
          <a:r>
            <a:rPr lang="en-US" sz="2400" kern="1200" dirty="0" err="1">
              <a:solidFill>
                <a:schemeClr val="bg1"/>
              </a:solidFill>
            </a:rPr>
            <a:t>đình</a:t>
          </a:r>
          <a:r>
            <a:rPr lang="en-US" sz="2400" kern="1200" dirty="0">
              <a:solidFill>
                <a:schemeClr val="bg1"/>
              </a:solidFill>
            </a:rPr>
            <a:t> chia </a:t>
          </a:r>
          <a:r>
            <a:rPr lang="en-US" sz="2400" kern="1200" dirty="0" err="1">
              <a:solidFill>
                <a:schemeClr val="bg1"/>
              </a:solidFill>
            </a:rPr>
            <a:t>rẽ</a:t>
          </a:r>
          <a:endParaRPr lang="en-US" sz="2400" kern="1200" dirty="0">
            <a:solidFill>
              <a:schemeClr val="bg1"/>
            </a:solidFill>
          </a:endParaRPr>
        </a:p>
      </dsp:txBody>
      <dsp:txXfrm>
        <a:off x="7013918" y="2170825"/>
        <a:ext cx="5049509" cy="1603331"/>
      </dsp:txXfrm>
    </dsp:sp>
    <dsp:sp modelId="{DDD17DC4-9AEE-4416-B5A8-ADA33C5074BB}">
      <dsp:nvSpPr>
        <dsp:cNvPr id="0" name=""/>
        <dsp:cNvSpPr/>
      </dsp:nvSpPr>
      <dsp:spPr>
        <a:xfrm>
          <a:off x="6052107" y="3774156"/>
          <a:ext cx="6011321" cy="1603331"/>
        </a:xfrm>
        <a:prstGeom prst="rect">
          <a:avLst/>
        </a:prstGeom>
        <a:solidFill>
          <a:schemeClr val="accent6">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marL="0" lvl="0" indent="0" algn="just" defTabSz="1066800">
            <a:lnSpc>
              <a:spcPct val="90000"/>
            </a:lnSpc>
            <a:spcBef>
              <a:spcPct val="0"/>
            </a:spcBef>
            <a:spcAft>
              <a:spcPct val="35000"/>
            </a:spcAft>
            <a:buNone/>
          </a:pPr>
          <a:r>
            <a:rPr lang="en-US" sz="2400" kern="1200">
              <a:solidFill>
                <a:schemeClr val="bg1"/>
              </a:solidFill>
            </a:rPr>
            <a:t>Kinh tế suy thoái, thuế khóa nặng nề, quan lại tham nhũng đã làm cho đời sống nhân dân cùng cực và dẫn đến sự phản kháng</a:t>
          </a:r>
          <a:endParaRPr lang="en-US" sz="2400" kern="1200" dirty="0">
            <a:solidFill>
              <a:schemeClr val="bg1"/>
            </a:solidFill>
          </a:endParaRPr>
        </a:p>
      </dsp:txBody>
      <dsp:txXfrm>
        <a:off x="7013918" y="3774156"/>
        <a:ext cx="5049509" cy="1603331"/>
      </dsp:txXfrm>
    </dsp:sp>
    <dsp:sp modelId="{5223C923-D14F-4CD9-BC87-A79F5EC3E9FD}">
      <dsp:nvSpPr>
        <dsp:cNvPr id="0" name=""/>
        <dsp:cNvSpPr/>
      </dsp:nvSpPr>
      <dsp:spPr>
        <a:xfrm>
          <a:off x="5631706" y="0"/>
          <a:ext cx="2069154" cy="950172"/>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chemeClr val="bg1"/>
              </a:solidFill>
            </a:rPr>
            <a:t>Chính</a:t>
          </a:r>
          <a:r>
            <a:rPr lang="en-US" sz="2400" b="1" kern="1200" dirty="0">
              <a:solidFill>
                <a:schemeClr val="bg1"/>
              </a:solidFill>
            </a:rPr>
            <a:t> </a:t>
          </a:r>
          <a:r>
            <a:rPr lang="en-US" sz="2400" b="1" kern="1200" dirty="0" err="1">
              <a:solidFill>
                <a:schemeClr val="bg1"/>
              </a:solidFill>
            </a:rPr>
            <a:t>trị</a:t>
          </a:r>
          <a:r>
            <a:rPr lang="en-US" sz="2400" b="1" kern="1200" dirty="0">
              <a:solidFill>
                <a:schemeClr val="bg1"/>
              </a:solidFill>
            </a:rPr>
            <a:t> </a:t>
          </a:r>
          <a:r>
            <a:rPr lang="en-US" sz="2400" b="1" kern="1200" dirty="0" err="1">
              <a:solidFill>
                <a:schemeClr val="bg1"/>
              </a:solidFill>
            </a:rPr>
            <a:t>suy</a:t>
          </a:r>
          <a:r>
            <a:rPr lang="en-US" sz="2400" b="1" kern="1200" dirty="0">
              <a:solidFill>
                <a:schemeClr val="bg1"/>
              </a:solidFill>
            </a:rPr>
            <a:t> </a:t>
          </a:r>
          <a:r>
            <a:rPr lang="en-US" sz="2400" b="1" kern="1200" dirty="0" err="1">
              <a:solidFill>
                <a:schemeClr val="bg1"/>
              </a:solidFill>
            </a:rPr>
            <a:t>đồi</a:t>
          </a:r>
          <a:endParaRPr lang="en-US" sz="2400" b="1" kern="1200" dirty="0">
            <a:solidFill>
              <a:schemeClr val="bg1"/>
            </a:solidFill>
          </a:endParaRPr>
        </a:p>
      </dsp:txBody>
      <dsp:txXfrm>
        <a:off x="5934727" y="139149"/>
        <a:ext cx="1463112" cy="671874"/>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38DC25-17D2-4599-8F9D-7DEFB157424C}">
      <dsp:nvSpPr>
        <dsp:cNvPr id="0" name=""/>
        <dsp:cNvSpPr/>
      </dsp:nvSpPr>
      <dsp:spPr>
        <a:xfrm>
          <a:off x="714181" y="0"/>
          <a:ext cx="5059893" cy="5059893"/>
        </a:xfrm>
        <a:prstGeom prst="triangl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C4CAEA-9E3D-47A6-8EF4-F9E220FF8900}">
      <dsp:nvSpPr>
        <dsp:cNvPr id="0" name=""/>
        <dsp:cNvSpPr/>
      </dsp:nvSpPr>
      <dsp:spPr>
        <a:xfrm>
          <a:off x="1271164" y="483979"/>
          <a:ext cx="8053998" cy="1197771"/>
        </a:xfrm>
        <a:prstGeom prst="roundRect">
          <a:avLst/>
        </a:prstGeom>
        <a:solidFill>
          <a:schemeClr val="accent4">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Năm</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1771,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cuộc</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khởi</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nghĩa</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đã</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bùng</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lên</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ở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ấp</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Tây</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Sơn</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Bình</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Định</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của</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3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anh</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em</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Nguyễn</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Nhạc</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Nguyễn</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Huệ</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Nguyễn</a:t>
          </a:r>
          <a:r>
            <a:rPr lang="en-US" sz="2400" kern="1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kern="1200"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Lữ</a:t>
          </a:r>
          <a:endParaRPr lang="en-US" sz="2400" kern="1200" dirty="0">
            <a:solidFill>
              <a:schemeClr val="bg1"/>
            </a:solidFill>
          </a:endParaRPr>
        </a:p>
      </dsp:txBody>
      <dsp:txXfrm>
        <a:off x="1329634" y="542449"/>
        <a:ext cx="7937058" cy="1080831"/>
      </dsp:txXfrm>
    </dsp:sp>
    <dsp:sp modelId="{2885D6B9-B4FE-44B9-8FD0-1622A47A57D5}">
      <dsp:nvSpPr>
        <dsp:cNvPr id="0" name=""/>
        <dsp:cNvSpPr/>
      </dsp:nvSpPr>
      <dsp:spPr>
        <a:xfrm>
          <a:off x="1271164" y="1831472"/>
          <a:ext cx="8053998" cy="1197771"/>
        </a:xfrm>
        <a:prstGeom prst="roundRect">
          <a:avLst/>
        </a:prstGeom>
        <a:solidFill>
          <a:srgbClr val="C0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
              <a:srgbClr val="333333"/>
            </a:buClr>
            <a:buSzPts val="1350"/>
            <a:buFont typeface="Helvetica" panose="020B0604020202020204" pitchFamily="34" charset="0"/>
            <a:buNone/>
          </a:pPr>
          <a:r>
            <a:rPr lang="en-US" sz="2400" kern="1200" dirty="0" err="1">
              <a:solidFill>
                <a:schemeClr val="bg1"/>
              </a:solidFill>
            </a:rPr>
            <a:t>Năm</a:t>
          </a:r>
          <a:r>
            <a:rPr lang="en-US" sz="2400" kern="1200" dirty="0">
              <a:solidFill>
                <a:schemeClr val="bg1"/>
              </a:solidFill>
            </a:rPr>
            <a:t> 1777, </a:t>
          </a:r>
          <a:r>
            <a:rPr lang="en-US" sz="2400" kern="1200" dirty="0" err="1">
              <a:solidFill>
                <a:schemeClr val="bg1"/>
              </a:solidFill>
            </a:rPr>
            <a:t>toàn</a:t>
          </a:r>
          <a:r>
            <a:rPr lang="en-US" sz="2400" kern="1200" dirty="0">
              <a:solidFill>
                <a:schemeClr val="bg1"/>
              </a:solidFill>
            </a:rPr>
            <a:t> </a:t>
          </a:r>
          <a:r>
            <a:rPr lang="en-US" sz="2400" kern="1200" dirty="0" err="1">
              <a:solidFill>
                <a:schemeClr val="bg1"/>
              </a:solidFill>
            </a:rPr>
            <a:t>bộ</a:t>
          </a:r>
          <a:r>
            <a:rPr lang="en-US" sz="2400" kern="1200" dirty="0">
              <a:solidFill>
                <a:schemeClr val="bg1"/>
              </a:solidFill>
            </a:rPr>
            <a:t> </a:t>
          </a:r>
          <a:r>
            <a:rPr lang="en-US" sz="2400" kern="1200" dirty="0" err="1">
              <a:solidFill>
                <a:schemeClr val="bg1"/>
              </a:solidFill>
            </a:rPr>
            <a:t>lực</a:t>
          </a:r>
          <a:r>
            <a:rPr lang="en-US" sz="2400" kern="1200" dirty="0">
              <a:solidFill>
                <a:schemeClr val="bg1"/>
              </a:solidFill>
            </a:rPr>
            <a:t> </a:t>
          </a:r>
          <a:r>
            <a:rPr lang="en-US" sz="2400" kern="1200" dirty="0" err="1">
              <a:solidFill>
                <a:schemeClr val="bg1"/>
              </a:solidFill>
            </a:rPr>
            <a:t>lượng</a:t>
          </a:r>
          <a:r>
            <a:rPr lang="en-US" sz="2400" kern="1200" dirty="0">
              <a:solidFill>
                <a:schemeClr val="bg1"/>
              </a:solidFill>
            </a:rPr>
            <a:t> </a:t>
          </a:r>
          <a:r>
            <a:rPr lang="en-US" sz="2400" kern="1200" dirty="0" err="1">
              <a:solidFill>
                <a:schemeClr val="bg1"/>
              </a:solidFill>
            </a:rPr>
            <a:t>chúa</a:t>
          </a:r>
          <a:r>
            <a:rPr lang="en-US" sz="2400" kern="1200" dirty="0">
              <a:solidFill>
                <a:schemeClr val="bg1"/>
              </a:solidFill>
            </a:rPr>
            <a:t> </a:t>
          </a:r>
          <a:r>
            <a:rPr lang="en-US" sz="2400" kern="1200" dirty="0" err="1">
              <a:solidFill>
                <a:schemeClr val="bg1"/>
              </a:solidFill>
            </a:rPr>
            <a:t>Nguyễn</a:t>
          </a:r>
          <a:r>
            <a:rPr lang="en-US" sz="2400" kern="1200" dirty="0">
              <a:solidFill>
                <a:schemeClr val="bg1"/>
              </a:solidFill>
            </a:rPr>
            <a:t> </a:t>
          </a:r>
          <a:r>
            <a:rPr lang="en-US" sz="2400" kern="1200" dirty="0" err="1">
              <a:solidFill>
                <a:schemeClr val="bg1"/>
              </a:solidFill>
            </a:rPr>
            <a:t>bị</a:t>
          </a:r>
          <a:r>
            <a:rPr lang="en-US" sz="2400" kern="1200" dirty="0">
              <a:solidFill>
                <a:schemeClr val="bg1"/>
              </a:solidFill>
            </a:rPr>
            <a:t> </a:t>
          </a:r>
          <a:r>
            <a:rPr lang="en-US" sz="2400" kern="1200" dirty="0" err="1">
              <a:solidFill>
                <a:schemeClr val="bg1"/>
              </a:solidFill>
            </a:rPr>
            <a:t>tiêu</a:t>
          </a:r>
          <a:r>
            <a:rPr lang="en-US" sz="2400" kern="1200" dirty="0">
              <a:solidFill>
                <a:schemeClr val="bg1"/>
              </a:solidFill>
            </a:rPr>
            <a:t> </a:t>
          </a:r>
          <a:r>
            <a:rPr lang="en-US" sz="2400" kern="1200" dirty="0" err="1">
              <a:solidFill>
                <a:schemeClr val="bg1"/>
              </a:solidFill>
            </a:rPr>
            <a:t>diệt</a:t>
          </a:r>
          <a:r>
            <a:rPr lang="en-US" sz="2400" kern="1200" dirty="0">
              <a:solidFill>
                <a:schemeClr val="bg1"/>
              </a:solidFill>
            </a:rPr>
            <a:t> (</a:t>
          </a:r>
          <a:r>
            <a:rPr lang="en-US" sz="2400" kern="1200" dirty="0" err="1">
              <a:solidFill>
                <a:schemeClr val="bg1"/>
              </a:solidFill>
            </a:rPr>
            <a:t>trừ</a:t>
          </a:r>
          <a:r>
            <a:rPr lang="en-US" sz="2400" kern="1200" dirty="0">
              <a:solidFill>
                <a:schemeClr val="bg1"/>
              </a:solidFill>
            </a:rPr>
            <a:t> </a:t>
          </a:r>
          <a:r>
            <a:rPr lang="en-US" sz="2400" kern="1200" dirty="0" err="1">
              <a:solidFill>
                <a:schemeClr val="bg1"/>
              </a:solidFill>
            </a:rPr>
            <a:t>Nguyễn</a:t>
          </a:r>
          <a:r>
            <a:rPr lang="en-US" sz="2400" kern="1200" dirty="0">
              <a:solidFill>
                <a:schemeClr val="bg1"/>
              </a:solidFill>
            </a:rPr>
            <a:t> </a:t>
          </a:r>
          <a:r>
            <a:rPr lang="en-US" sz="2400" kern="1200" dirty="0" err="1">
              <a:solidFill>
                <a:schemeClr val="bg1"/>
              </a:solidFill>
            </a:rPr>
            <a:t>Ánh</a:t>
          </a:r>
          <a:r>
            <a:rPr lang="en-US" sz="2400" kern="1200" dirty="0">
              <a:solidFill>
                <a:schemeClr val="bg1"/>
              </a:solidFill>
            </a:rPr>
            <a:t>).</a:t>
          </a:r>
        </a:p>
      </dsp:txBody>
      <dsp:txXfrm>
        <a:off x="1329634" y="1889942"/>
        <a:ext cx="7937058" cy="1080831"/>
      </dsp:txXfrm>
    </dsp:sp>
    <dsp:sp modelId="{B31C7E7F-0B9D-4585-8074-2ADE533F18C3}">
      <dsp:nvSpPr>
        <dsp:cNvPr id="0" name=""/>
        <dsp:cNvSpPr/>
      </dsp:nvSpPr>
      <dsp:spPr>
        <a:xfrm>
          <a:off x="1271164" y="3178965"/>
          <a:ext cx="8053998" cy="1197771"/>
        </a:xfrm>
        <a:prstGeom prst="roundRect">
          <a:avLst/>
        </a:prstGeom>
        <a:solidFill>
          <a:srgbClr val="7030A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Đầu</a:t>
          </a:r>
          <a:r>
            <a:rPr lang="en-US" sz="2400" kern="1200" dirty="0">
              <a:solidFill>
                <a:schemeClr val="bg1"/>
              </a:solidFill>
            </a:rPr>
            <a:t> </a:t>
          </a:r>
          <a:r>
            <a:rPr lang="en-US" sz="2400" kern="1200" dirty="0" err="1">
              <a:solidFill>
                <a:schemeClr val="bg1"/>
              </a:solidFill>
            </a:rPr>
            <a:t>năm</a:t>
          </a:r>
          <a:r>
            <a:rPr lang="en-US" sz="2400" kern="1200" dirty="0">
              <a:solidFill>
                <a:schemeClr val="bg1"/>
              </a:solidFill>
            </a:rPr>
            <a:t> 1785, </a:t>
          </a:r>
          <a:r>
            <a:rPr lang="en-US" sz="2400" kern="1200" dirty="0" err="1">
              <a:solidFill>
                <a:schemeClr val="bg1"/>
              </a:solidFill>
            </a:rPr>
            <a:t>Nguyễn</a:t>
          </a:r>
          <a:r>
            <a:rPr lang="en-US" sz="2400" kern="1200" dirty="0">
              <a:solidFill>
                <a:schemeClr val="bg1"/>
              </a:solidFill>
            </a:rPr>
            <a:t> </a:t>
          </a:r>
          <a:r>
            <a:rPr lang="en-US" sz="2400" kern="1200" dirty="0" err="1">
              <a:solidFill>
                <a:schemeClr val="bg1"/>
              </a:solidFill>
            </a:rPr>
            <a:t>Huệ</a:t>
          </a:r>
          <a:r>
            <a:rPr lang="en-US" sz="2400" kern="1200" dirty="0">
              <a:solidFill>
                <a:schemeClr val="bg1"/>
              </a:solidFill>
            </a:rPr>
            <a:t> </a:t>
          </a:r>
          <a:r>
            <a:rPr lang="en-US" sz="2400" kern="1200" dirty="0" err="1">
              <a:solidFill>
                <a:schemeClr val="bg1"/>
              </a:solidFill>
            </a:rPr>
            <a:t>đem</a:t>
          </a:r>
          <a:r>
            <a:rPr lang="en-US" sz="2400" kern="1200" dirty="0">
              <a:solidFill>
                <a:schemeClr val="bg1"/>
              </a:solidFill>
            </a:rPr>
            <a:t> </a:t>
          </a:r>
          <a:r>
            <a:rPr lang="en-US" sz="2400" kern="1200" dirty="0" err="1">
              <a:solidFill>
                <a:schemeClr val="bg1"/>
              </a:solidFill>
            </a:rPr>
            <a:t>quân</a:t>
          </a:r>
          <a:r>
            <a:rPr lang="en-US" sz="2400" kern="1200" dirty="0">
              <a:solidFill>
                <a:schemeClr val="bg1"/>
              </a:solidFill>
            </a:rPr>
            <a:t> </a:t>
          </a:r>
          <a:r>
            <a:rPr lang="en-US" sz="2400" kern="1200" dirty="0" err="1">
              <a:solidFill>
                <a:schemeClr val="bg1"/>
              </a:solidFill>
            </a:rPr>
            <a:t>vào</a:t>
          </a:r>
          <a:r>
            <a:rPr lang="en-US" sz="2400" kern="1200" dirty="0">
              <a:solidFill>
                <a:schemeClr val="bg1"/>
              </a:solidFill>
            </a:rPr>
            <a:t> Gia </a:t>
          </a:r>
          <a:r>
            <a:rPr lang="en-US" sz="2400" kern="1200" dirty="0" err="1">
              <a:solidFill>
                <a:schemeClr val="bg1"/>
              </a:solidFill>
            </a:rPr>
            <a:t>Định</a:t>
          </a:r>
          <a:r>
            <a:rPr lang="en-US" sz="2400" kern="1200" dirty="0">
              <a:solidFill>
                <a:schemeClr val="bg1"/>
              </a:solidFill>
            </a:rPr>
            <a:t> </a:t>
          </a:r>
          <a:r>
            <a:rPr lang="en-US" sz="2400" kern="1200" dirty="0" err="1">
              <a:solidFill>
                <a:schemeClr val="bg1"/>
              </a:solidFill>
            </a:rPr>
            <a:t>tiêu</a:t>
          </a:r>
          <a:r>
            <a:rPr lang="en-US" sz="2400" kern="1200" dirty="0">
              <a:solidFill>
                <a:schemeClr val="bg1"/>
              </a:solidFill>
            </a:rPr>
            <a:t> </a:t>
          </a:r>
          <a:r>
            <a:rPr lang="en-US" sz="2400" kern="1200" dirty="0" err="1">
              <a:solidFill>
                <a:schemeClr val="bg1"/>
              </a:solidFill>
            </a:rPr>
            <a:t>diệt</a:t>
          </a:r>
          <a:r>
            <a:rPr lang="en-US" sz="2400" kern="1200" dirty="0">
              <a:solidFill>
                <a:schemeClr val="bg1"/>
              </a:solidFill>
            </a:rPr>
            <a:t> </a:t>
          </a:r>
          <a:r>
            <a:rPr lang="en-US" sz="2400" kern="1200" dirty="0" err="1">
              <a:solidFill>
                <a:schemeClr val="bg1"/>
              </a:solidFill>
            </a:rPr>
            <a:t>quân</a:t>
          </a:r>
          <a:r>
            <a:rPr lang="en-US" sz="2400" kern="1200" dirty="0">
              <a:solidFill>
                <a:schemeClr val="bg1"/>
              </a:solidFill>
            </a:rPr>
            <a:t> </a:t>
          </a:r>
          <a:r>
            <a:rPr lang="en-US" sz="2400" kern="1200" dirty="0" err="1">
              <a:solidFill>
                <a:schemeClr val="bg1"/>
              </a:solidFill>
            </a:rPr>
            <a:t>Xiêm</a:t>
          </a:r>
          <a:r>
            <a:rPr lang="en-US" sz="2400" kern="1200" dirty="0">
              <a:solidFill>
                <a:schemeClr val="bg1"/>
              </a:solidFill>
            </a:rPr>
            <a:t>, </a:t>
          </a:r>
          <a:r>
            <a:rPr lang="en-US" sz="2400" kern="1200" dirty="0" err="1">
              <a:solidFill>
                <a:schemeClr val="bg1"/>
              </a:solidFill>
            </a:rPr>
            <a:t>giành</a:t>
          </a:r>
          <a:r>
            <a:rPr lang="en-US" sz="2400" kern="1200" dirty="0">
              <a:solidFill>
                <a:schemeClr val="bg1"/>
              </a:solidFill>
            </a:rPr>
            <a:t> </a:t>
          </a:r>
          <a:r>
            <a:rPr lang="en-US" sz="2400" kern="1200" dirty="0" err="1">
              <a:solidFill>
                <a:schemeClr val="bg1"/>
              </a:solidFill>
            </a:rPr>
            <a:t>thắng</a:t>
          </a:r>
          <a:r>
            <a:rPr lang="en-US" sz="2400" kern="1200" dirty="0">
              <a:solidFill>
                <a:schemeClr val="bg1"/>
              </a:solidFill>
            </a:rPr>
            <a:t> </a:t>
          </a:r>
          <a:r>
            <a:rPr lang="en-US" sz="2400" kern="1200" dirty="0" err="1">
              <a:solidFill>
                <a:schemeClr val="bg1"/>
              </a:solidFill>
            </a:rPr>
            <a:t>lợi</a:t>
          </a:r>
          <a:r>
            <a:rPr lang="en-US" sz="2400" kern="1200" dirty="0">
              <a:solidFill>
                <a:schemeClr val="bg1"/>
              </a:solidFill>
            </a:rPr>
            <a:t> </a:t>
          </a:r>
          <a:r>
            <a:rPr lang="en-US" sz="2400" kern="1200" dirty="0" err="1">
              <a:solidFill>
                <a:schemeClr val="bg1"/>
              </a:solidFill>
            </a:rPr>
            <a:t>lớn</a:t>
          </a:r>
          <a:r>
            <a:rPr lang="en-US" sz="2400" kern="1200" dirty="0">
              <a:solidFill>
                <a:schemeClr val="bg1"/>
              </a:solidFill>
            </a:rPr>
            <a:t> ở </a:t>
          </a:r>
          <a:r>
            <a:rPr lang="en-US" sz="2400" kern="1200" dirty="0" err="1">
              <a:solidFill>
                <a:schemeClr val="bg1"/>
              </a:solidFill>
            </a:rPr>
            <a:t>trận</a:t>
          </a:r>
          <a:r>
            <a:rPr lang="en-US" sz="2400" kern="1200" dirty="0">
              <a:solidFill>
                <a:schemeClr val="bg1"/>
              </a:solidFill>
            </a:rPr>
            <a:t> </a:t>
          </a:r>
          <a:r>
            <a:rPr lang="en-US" sz="2400" kern="1200" dirty="0" err="1">
              <a:solidFill>
                <a:schemeClr val="bg1"/>
              </a:solidFill>
            </a:rPr>
            <a:t>Rạch</a:t>
          </a:r>
          <a:r>
            <a:rPr lang="en-US" sz="2400" kern="1200" dirty="0">
              <a:solidFill>
                <a:schemeClr val="bg1"/>
              </a:solidFill>
            </a:rPr>
            <a:t> </a:t>
          </a:r>
          <a:r>
            <a:rPr lang="en-US" sz="2400" kern="1200" dirty="0" err="1">
              <a:solidFill>
                <a:schemeClr val="bg1"/>
              </a:solidFill>
            </a:rPr>
            <a:t>Gầm</a:t>
          </a:r>
          <a:r>
            <a:rPr lang="en-US" sz="2400" kern="1200" dirty="0">
              <a:solidFill>
                <a:schemeClr val="bg1"/>
              </a:solidFill>
            </a:rPr>
            <a:t> - </a:t>
          </a:r>
          <a:r>
            <a:rPr lang="en-US" sz="2400" kern="1200" dirty="0" err="1">
              <a:solidFill>
                <a:schemeClr val="bg1"/>
              </a:solidFill>
            </a:rPr>
            <a:t>Xoài</a:t>
          </a:r>
          <a:r>
            <a:rPr lang="en-US" sz="2400" kern="1200" dirty="0">
              <a:solidFill>
                <a:schemeClr val="bg1"/>
              </a:solidFill>
            </a:rPr>
            <a:t> </a:t>
          </a:r>
          <a:r>
            <a:rPr lang="en-US" sz="2400" kern="1200" dirty="0" err="1">
              <a:solidFill>
                <a:schemeClr val="bg1"/>
              </a:solidFill>
            </a:rPr>
            <a:t>Mút</a:t>
          </a:r>
          <a:endParaRPr lang="en-US" sz="2400" kern="1200" dirty="0">
            <a:solidFill>
              <a:schemeClr val="bg1"/>
            </a:solidFill>
          </a:endParaRPr>
        </a:p>
      </dsp:txBody>
      <dsp:txXfrm>
        <a:off x="1329634" y="3237435"/>
        <a:ext cx="7937058" cy="1080831"/>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38DC25-17D2-4599-8F9D-7DEFB157424C}">
      <dsp:nvSpPr>
        <dsp:cNvPr id="0" name=""/>
        <dsp:cNvSpPr/>
      </dsp:nvSpPr>
      <dsp:spPr>
        <a:xfrm>
          <a:off x="714181" y="0"/>
          <a:ext cx="5059893" cy="5059893"/>
        </a:xfrm>
        <a:prstGeom prst="triangl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C4CAEA-9E3D-47A6-8EF4-F9E220FF8900}">
      <dsp:nvSpPr>
        <dsp:cNvPr id="0" name=""/>
        <dsp:cNvSpPr/>
      </dsp:nvSpPr>
      <dsp:spPr>
        <a:xfrm>
          <a:off x="1271164" y="483979"/>
          <a:ext cx="8053998" cy="1197771"/>
        </a:xfrm>
        <a:prstGeom prst="roundRect">
          <a:avLst/>
        </a:prstGeom>
        <a:solidFill>
          <a:schemeClr val="accent4">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Năm</a:t>
          </a:r>
          <a:r>
            <a:rPr lang="en-US" sz="2400" kern="1200" dirty="0">
              <a:solidFill>
                <a:schemeClr val="bg1"/>
              </a:solidFill>
            </a:rPr>
            <a:t> 1786, </a:t>
          </a:r>
          <a:r>
            <a:rPr lang="en-US" sz="2400" kern="1200" dirty="0" err="1">
              <a:solidFill>
                <a:schemeClr val="bg1"/>
              </a:solidFill>
            </a:rPr>
            <a:t>Nguyễn</a:t>
          </a:r>
          <a:r>
            <a:rPr lang="en-US" sz="2400" kern="1200" dirty="0">
              <a:solidFill>
                <a:schemeClr val="bg1"/>
              </a:solidFill>
            </a:rPr>
            <a:t> </a:t>
          </a:r>
          <a:r>
            <a:rPr lang="en-US" sz="2400" kern="1200" dirty="0" err="1">
              <a:solidFill>
                <a:schemeClr val="bg1"/>
              </a:solidFill>
            </a:rPr>
            <a:t>Huệ</a:t>
          </a:r>
          <a:r>
            <a:rPr lang="en-US" sz="2400" kern="1200" dirty="0">
              <a:solidFill>
                <a:schemeClr val="bg1"/>
              </a:solidFill>
            </a:rPr>
            <a:t> </a:t>
          </a:r>
          <a:r>
            <a:rPr lang="en-US" sz="2400" kern="1200" dirty="0" err="1">
              <a:solidFill>
                <a:schemeClr val="bg1"/>
              </a:solidFill>
            </a:rPr>
            <a:t>đánh</a:t>
          </a:r>
          <a:r>
            <a:rPr lang="en-US" sz="2400" kern="1200" dirty="0">
              <a:solidFill>
                <a:schemeClr val="bg1"/>
              </a:solidFill>
            </a:rPr>
            <a:t> ra </a:t>
          </a:r>
          <a:r>
            <a:rPr lang="en-US" sz="2400" kern="1200" dirty="0" err="1">
              <a:solidFill>
                <a:schemeClr val="bg1"/>
              </a:solidFill>
            </a:rPr>
            <a:t>Phú</a:t>
          </a:r>
          <a:r>
            <a:rPr lang="en-US" sz="2400" kern="1200" dirty="0">
              <a:solidFill>
                <a:schemeClr val="bg1"/>
              </a:solidFill>
            </a:rPr>
            <a:t> </a:t>
          </a:r>
          <a:r>
            <a:rPr lang="en-US" sz="2400" kern="1200" dirty="0" err="1">
              <a:solidFill>
                <a:schemeClr val="bg1"/>
              </a:solidFill>
            </a:rPr>
            <a:t>Xuân</a:t>
          </a:r>
          <a:r>
            <a:rPr lang="en-US" sz="2400" kern="1200" dirty="0">
              <a:solidFill>
                <a:schemeClr val="bg1"/>
              </a:solidFill>
            </a:rPr>
            <a:t>, </a:t>
          </a:r>
          <a:r>
            <a:rPr lang="en-US" sz="2400" kern="1200" dirty="0" err="1">
              <a:solidFill>
                <a:schemeClr val="bg1"/>
              </a:solidFill>
            </a:rPr>
            <a:t>đánh</a:t>
          </a:r>
          <a:r>
            <a:rPr lang="en-US" sz="2400" kern="1200" dirty="0">
              <a:solidFill>
                <a:schemeClr val="bg1"/>
              </a:solidFill>
            </a:rPr>
            <a:t> </a:t>
          </a:r>
          <a:r>
            <a:rPr lang="en-US" sz="2400" kern="1200" dirty="0" err="1">
              <a:solidFill>
                <a:schemeClr val="bg1"/>
              </a:solidFill>
            </a:rPr>
            <a:t>bại</a:t>
          </a:r>
          <a:r>
            <a:rPr lang="en-US" sz="2400" kern="1200" dirty="0">
              <a:solidFill>
                <a:schemeClr val="bg1"/>
              </a:solidFill>
            </a:rPr>
            <a:t> </a:t>
          </a:r>
          <a:r>
            <a:rPr lang="en-US" sz="2400" kern="1200" dirty="0" err="1">
              <a:solidFill>
                <a:schemeClr val="bg1"/>
              </a:solidFill>
            </a:rPr>
            <a:t>quân</a:t>
          </a:r>
          <a:r>
            <a:rPr lang="en-US" sz="2400" kern="1200" dirty="0">
              <a:solidFill>
                <a:schemeClr val="bg1"/>
              </a:solidFill>
            </a:rPr>
            <a:t> </a:t>
          </a:r>
          <a:r>
            <a:rPr lang="en-US" sz="2400" kern="1200" dirty="0" err="1">
              <a:solidFill>
                <a:schemeClr val="bg1"/>
              </a:solidFill>
            </a:rPr>
            <a:t>Trịnh</a:t>
          </a:r>
          <a:r>
            <a:rPr lang="en-US" sz="2400" kern="1200" dirty="0">
              <a:solidFill>
                <a:schemeClr val="bg1"/>
              </a:solidFill>
            </a:rPr>
            <a:t> ở </a:t>
          </a:r>
          <a:r>
            <a:rPr lang="en-US" sz="2400" kern="1200" dirty="0" err="1">
              <a:solidFill>
                <a:schemeClr val="bg1"/>
              </a:solidFill>
            </a:rPr>
            <a:t>Phú</a:t>
          </a:r>
          <a:r>
            <a:rPr lang="en-US" sz="2400" kern="1200" dirty="0">
              <a:solidFill>
                <a:schemeClr val="bg1"/>
              </a:solidFill>
            </a:rPr>
            <a:t> </a:t>
          </a:r>
          <a:r>
            <a:rPr lang="en-US" sz="2400" kern="1200" dirty="0" err="1">
              <a:solidFill>
                <a:schemeClr val="bg1"/>
              </a:solidFill>
            </a:rPr>
            <a:t>Xuân</a:t>
          </a:r>
          <a:r>
            <a:rPr lang="en-US" sz="2400" kern="1200" dirty="0">
              <a:solidFill>
                <a:schemeClr val="bg1"/>
              </a:solidFill>
            </a:rPr>
            <a:t> </a:t>
          </a:r>
          <a:r>
            <a:rPr lang="en-US" sz="2400" kern="1200" dirty="0" err="1">
              <a:solidFill>
                <a:schemeClr val="bg1"/>
              </a:solidFill>
            </a:rPr>
            <a:t>và</a:t>
          </a:r>
          <a:r>
            <a:rPr lang="en-US" sz="2400" kern="1200" dirty="0">
              <a:solidFill>
                <a:schemeClr val="bg1"/>
              </a:solidFill>
            </a:rPr>
            <a:t> </a:t>
          </a:r>
          <a:r>
            <a:rPr lang="en-US" sz="2400" kern="1200" dirty="0" err="1">
              <a:solidFill>
                <a:schemeClr val="bg1"/>
              </a:solidFill>
            </a:rPr>
            <a:t>chuẩn</a:t>
          </a:r>
          <a:r>
            <a:rPr lang="en-US" sz="2400" kern="1200" dirty="0">
              <a:solidFill>
                <a:schemeClr val="bg1"/>
              </a:solidFill>
            </a:rPr>
            <a:t> </a:t>
          </a:r>
          <a:r>
            <a:rPr lang="en-US" sz="2400" kern="1200" dirty="0" err="1">
              <a:solidFill>
                <a:schemeClr val="bg1"/>
              </a:solidFill>
            </a:rPr>
            <a:t>bị</a:t>
          </a:r>
          <a:r>
            <a:rPr lang="en-US" sz="2400" kern="1200" dirty="0">
              <a:solidFill>
                <a:schemeClr val="bg1"/>
              </a:solidFill>
            </a:rPr>
            <a:t> </a:t>
          </a:r>
          <a:r>
            <a:rPr lang="en-US" sz="2400" kern="1200" dirty="0" err="1">
              <a:solidFill>
                <a:schemeClr val="bg1"/>
              </a:solidFill>
            </a:rPr>
            <a:t>đánh</a:t>
          </a:r>
          <a:r>
            <a:rPr lang="en-US" sz="2400" kern="1200" dirty="0">
              <a:solidFill>
                <a:schemeClr val="bg1"/>
              </a:solidFill>
            </a:rPr>
            <a:t> ra </a:t>
          </a:r>
          <a:r>
            <a:rPr lang="en-US" sz="2400" kern="1200" dirty="0" err="1">
              <a:solidFill>
                <a:schemeClr val="bg1"/>
              </a:solidFill>
            </a:rPr>
            <a:t>Đàng</a:t>
          </a:r>
          <a:r>
            <a:rPr lang="en-US" sz="2400" kern="1200" dirty="0">
              <a:solidFill>
                <a:schemeClr val="bg1"/>
              </a:solidFill>
            </a:rPr>
            <a:t> </a:t>
          </a:r>
          <a:r>
            <a:rPr lang="en-US" sz="2400" kern="1200" dirty="0" err="1">
              <a:solidFill>
                <a:schemeClr val="bg1"/>
              </a:solidFill>
            </a:rPr>
            <a:t>Ngoài</a:t>
          </a:r>
          <a:endParaRPr lang="en-US" sz="2400" kern="1200" dirty="0">
            <a:solidFill>
              <a:schemeClr val="bg1"/>
            </a:solidFill>
          </a:endParaRPr>
        </a:p>
      </dsp:txBody>
      <dsp:txXfrm>
        <a:off x="1329634" y="542449"/>
        <a:ext cx="7937058" cy="1080831"/>
      </dsp:txXfrm>
    </dsp:sp>
    <dsp:sp modelId="{2885D6B9-B4FE-44B9-8FD0-1622A47A57D5}">
      <dsp:nvSpPr>
        <dsp:cNvPr id="0" name=""/>
        <dsp:cNvSpPr/>
      </dsp:nvSpPr>
      <dsp:spPr>
        <a:xfrm>
          <a:off x="1271164" y="1831472"/>
          <a:ext cx="8053998" cy="1197771"/>
        </a:xfrm>
        <a:prstGeom prst="roundRect">
          <a:avLst/>
        </a:prstGeom>
        <a:solidFill>
          <a:srgbClr val="C00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
              <a:srgbClr val="333333"/>
            </a:buClr>
            <a:buSzPts val="1350"/>
            <a:buFont typeface="Helvetica" panose="020B0604020202020204" pitchFamily="34" charset="0"/>
            <a:buNone/>
          </a:pPr>
          <a:r>
            <a:rPr lang="en-US" sz="2400" kern="1200">
              <a:solidFill>
                <a:schemeClr val="bg1"/>
              </a:solidFill>
            </a:rPr>
            <a:t>Trước sức mạnh như vũ bão của quân Tây Sơn, chúa Trịnh nhanh chóng bị đánh bại. Nguyễn Huệ trao toàn bộ quyền hành lại cho vua Lê và rút về Nam.</a:t>
          </a:r>
          <a:endParaRPr lang="en-US" sz="2400" kern="1200" dirty="0">
            <a:solidFill>
              <a:schemeClr val="bg1"/>
            </a:solidFill>
          </a:endParaRPr>
        </a:p>
      </dsp:txBody>
      <dsp:txXfrm>
        <a:off x="1329634" y="1889942"/>
        <a:ext cx="7937058" cy="1080831"/>
      </dsp:txXfrm>
    </dsp:sp>
    <dsp:sp modelId="{B31C7E7F-0B9D-4585-8074-2ADE533F18C3}">
      <dsp:nvSpPr>
        <dsp:cNvPr id="0" name=""/>
        <dsp:cNvSpPr/>
      </dsp:nvSpPr>
      <dsp:spPr>
        <a:xfrm>
          <a:off x="1271164" y="3178965"/>
          <a:ext cx="8053998" cy="1197771"/>
        </a:xfrm>
        <a:prstGeom prst="roundRect">
          <a:avLst/>
        </a:prstGeom>
        <a:solidFill>
          <a:srgbClr val="7030A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Đàng</a:t>
          </a:r>
          <a:r>
            <a:rPr lang="en-US" sz="2400" kern="1200" dirty="0">
              <a:solidFill>
                <a:schemeClr val="bg1"/>
              </a:solidFill>
            </a:rPr>
            <a:t> </a:t>
          </a:r>
          <a:r>
            <a:rPr lang="en-US" sz="2400" kern="1200" dirty="0" err="1">
              <a:solidFill>
                <a:schemeClr val="bg1"/>
              </a:solidFill>
            </a:rPr>
            <a:t>Ngoài</a:t>
          </a:r>
          <a:r>
            <a:rPr lang="en-US" sz="2400" kern="1200" dirty="0">
              <a:solidFill>
                <a:schemeClr val="bg1"/>
              </a:solidFill>
            </a:rPr>
            <a:t> </a:t>
          </a:r>
          <a:r>
            <a:rPr lang="en-US" sz="2400" kern="1200" dirty="0" err="1">
              <a:solidFill>
                <a:schemeClr val="bg1"/>
              </a:solidFill>
            </a:rPr>
            <a:t>thuộc</a:t>
          </a:r>
          <a:r>
            <a:rPr lang="en-US" sz="2400" kern="1200" dirty="0">
              <a:solidFill>
                <a:schemeClr val="bg1"/>
              </a:solidFill>
            </a:rPr>
            <a:t> </a:t>
          </a:r>
          <a:r>
            <a:rPr lang="en-US" sz="2400" kern="1200" dirty="0" err="1">
              <a:solidFill>
                <a:schemeClr val="bg1"/>
              </a:solidFill>
            </a:rPr>
            <a:t>quyền</a:t>
          </a:r>
          <a:r>
            <a:rPr lang="en-US" sz="2400" kern="1200" dirty="0">
              <a:solidFill>
                <a:schemeClr val="bg1"/>
              </a:solidFill>
            </a:rPr>
            <a:t> </a:t>
          </a:r>
          <a:r>
            <a:rPr lang="en-US" sz="2400" kern="1200" dirty="0" err="1">
              <a:solidFill>
                <a:schemeClr val="bg1"/>
              </a:solidFill>
            </a:rPr>
            <a:t>thống</a:t>
          </a:r>
          <a:r>
            <a:rPr lang="en-US" sz="2400" kern="1200" dirty="0">
              <a:solidFill>
                <a:schemeClr val="bg1"/>
              </a:solidFill>
            </a:rPr>
            <a:t> </a:t>
          </a:r>
          <a:r>
            <a:rPr lang="en-US" sz="2400" kern="1200" dirty="0" err="1">
              <a:solidFill>
                <a:schemeClr val="bg1"/>
              </a:solidFill>
            </a:rPr>
            <a:t>trị</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Tây</a:t>
          </a:r>
          <a:r>
            <a:rPr lang="en-US" sz="2400" kern="1200" dirty="0">
              <a:solidFill>
                <a:schemeClr val="bg1"/>
              </a:solidFill>
            </a:rPr>
            <a:t> </a:t>
          </a:r>
          <a:r>
            <a:rPr lang="en-US" sz="2400" kern="1200" dirty="0" err="1">
              <a:solidFill>
                <a:schemeClr val="bg1"/>
              </a:solidFill>
            </a:rPr>
            <a:t>Sơn</a:t>
          </a:r>
          <a:r>
            <a:rPr lang="en-US" sz="2400" kern="1200" dirty="0">
              <a:solidFill>
                <a:schemeClr val="bg1"/>
              </a:solidFill>
            </a:rPr>
            <a:t>, </a:t>
          </a:r>
          <a:r>
            <a:rPr lang="en-US" sz="2400" kern="1200" dirty="0" err="1">
              <a:solidFill>
                <a:schemeClr val="bg1"/>
              </a:solidFill>
            </a:rPr>
            <a:t>chính</a:t>
          </a:r>
          <a:r>
            <a:rPr lang="en-US" sz="2400" kern="1200" dirty="0">
              <a:solidFill>
                <a:schemeClr val="bg1"/>
              </a:solidFill>
            </a:rPr>
            <a:t> </a:t>
          </a:r>
          <a:r>
            <a:rPr lang="en-US" sz="2400" kern="1200" dirty="0" err="1">
              <a:solidFill>
                <a:schemeClr val="bg1"/>
              </a:solidFill>
            </a:rPr>
            <a:t>quyền</a:t>
          </a:r>
          <a:r>
            <a:rPr lang="en-US" sz="2400" kern="1200" dirty="0">
              <a:solidFill>
                <a:schemeClr val="bg1"/>
              </a:solidFill>
            </a:rPr>
            <a:t> Lê - </a:t>
          </a:r>
          <a:r>
            <a:rPr lang="en-US" sz="2400" kern="1200" dirty="0" err="1">
              <a:solidFill>
                <a:schemeClr val="bg1"/>
              </a:solidFill>
            </a:rPr>
            <a:t>Trịnh</a:t>
          </a:r>
          <a:r>
            <a:rPr lang="en-US" sz="2400" kern="1200" dirty="0">
              <a:solidFill>
                <a:schemeClr val="bg1"/>
              </a:solidFill>
            </a:rPr>
            <a:t> </a:t>
          </a:r>
          <a:r>
            <a:rPr lang="en-US" sz="2400" kern="1200" dirty="0" err="1">
              <a:solidFill>
                <a:schemeClr val="bg1"/>
              </a:solidFill>
            </a:rPr>
            <a:t>sụp</a:t>
          </a:r>
          <a:r>
            <a:rPr lang="en-US" sz="2400" kern="1200" dirty="0">
              <a:solidFill>
                <a:schemeClr val="bg1"/>
              </a:solidFill>
            </a:rPr>
            <a:t> </a:t>
          </a:r>
          <a:r>
            <a:rPr lang="en-US" sz="2400" kern="1200" dirty="0" err="1">
              <a:solidFill>
                <a:schemeClr val="bg1"/>
              </a:solidFill>
            </a:rPr>
            <a:t>đổ</a:t>
          </a:r>
          <a:r>
            <a:rPr lang="en-US" sz="2400" kern="1200" dirty="0">
              <a:solidFill>
                <a:schemeClr val="bg1"/>
              </a:solidFill>
            </a:rPr>
            <a:t>.</a:t>
          </a:r>
        </a:p>
      </dsp:txBody>
      <dsp:txXfrm>
        <a:off x="1329634" y="3237435"/>
        <a:ext cx="7937058" cy="1080831"/>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50D1F-3CA9-4B57-8B3F-E255B6D29E69}">
      <dsp:nvSpPr>
        <dsp:cNvPr id="0" name=""/>
        <dsp:cNvSpPr/>
      </dsp:nvSpPr>
      <dsp:spPr>
        <a:xfrm>
          <a:off x="-6078982" y="-937410"/>
          <a:ext cx="7293488" cy="7293488"/>
        </a:xfrm>
        <a:prstGeom prst="blockArc">
          <a:avLst>
            <a:gd name="adj1" fmla="val 18900000"/>
            <a:gd name="adj2" fmla="val 2700000"/>
            <a:gd name="adj3" fmla="val 296"/>
          </a:avLst>
        </a:prstGeom>
        <a:solidFill>
          <a:srgbClr val="002060"/>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C319E8-D59A-4617-B73F-DE2EA70B78F5}">
      <dsp:nvSpPr>
        <dsp:cNvPr id="0" name=""/>
        <dsp:cNvSpPr/>
      </dsp:nvSpPr>
      <dsp:spPr>
        <a:xfrm>
          <a:off x="996086" y="774110"/>
          <a:ext cx="8521248"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a:t>6/1801 </a:t>
          </a:r>
          <a:r>
            <a:rPr lang="en-US" sz="2800" kern="1200" dirty="0" err="1"/>
            <a:t>Nguyễn</a:t>
          </a:r>
          <a:r>
            <a:rPr lang="en-US" sz="2800" kern="1200" dirty="0"/>
            <a:t> </a:t>
          </a:r>
          <a:r>
            <a:rPr lang="en-US" sz="2800" kern="1200" dirty="0" err="1"/>
            <a:t>Ánh</a:t>
          </a:r>
          <a:r>
            <a:rPr lang="en-US" sz="2800" kern="1200" dirty="0"/>
            <a:t> </a:t>
          </a:r>
          <a:r>
            <a:rPr lang="en-US" sz="2800" kern="1200" dirty="0" err="1"/>
            <a:t>chiếm</a:t>
          </a:r>
          <a:r>
            <a:rPr lang="en-US" sz="2800" kern="1200" dirty="0"/>
            <a:t> </a:t>
          </a:r>
          <a:r>
            <a:rPr lang="en-US" sz="2800" kern="1200" dirty="0" err="1"/>
            <a:t>được</a:t>
          </a:r>
          <a:r>
            <a:rPr lang="en-US" sz="2800" kern="1200" dirty="0"/>
            <a:t> </a:t>
          </a:r>
          <a:r>
            <a:rPr lang="en-US" sz="2800" kern="1200" dirty="0" err="1"/>
            <a:t>Phú</a:t>
          </a:r>
          <a:r>
            <a:rPr lang="en-US" sz="2800" kern="1200" dirty="0"/>
            <a:t> </a:t>
          </a:r>
          <a:r>
            <a:rPr lang="en-US" sz="2800" kern="1200" dirty="0" err="1"/>
            <a:t>Xuân</a:t>
          </a:r>
          <a:r>
            <a:rPr lang="en-US" sz="2800" kern="1200" dirty="0"/>
            <a:t>, </a:t>
          </a:r>
          <a:r>
            <a:rPr lang="en-US" sz="2800" kern="1200" dirty="0" err="1"/>
            <a:t>quân</a:t>
          </a:r>
          <a:r>
            <a:rPr lang="en-US" sz="2800" kern="1200" dirty="0"/>
            <a:t> </a:t>
          </a:r>
          <a:r>
            <a:rPr lang="en-US" sz="2800" kern="1200" dirty="0" err="1"/>
            <a:t>Tây</a:t>
          </a:r>
          <a:r>
            <a:rPr lang="en-US" sz="2800" kern="1200" dirty="0"/>
            <a:t> </a:t>
          </a:r>
          <a:r>
            <a:rPr lang="en-US" sz="2800" kern="1200" dirty="0" err="1"/>
            <a:t>Sơn</a:t>
          </a:r>
          <a:r>
            <a:rPr lang="en-US" sz="2800" kern="1200" dirty="0"/>
            <a:t> tan </a:t>
          </a:r>
          <a:r>
            <a:rPr lang="en-US" sz="2800" kern="1200" dirty="0" err="1"/>
            <a:t>vỡ</a:t>
          </a:r>
          <a:endParaRPr lang="en-US" sz="2800" kern="1200" dirty="0"/>
        </a:p>
      </dsp:txBody>
      <dsp:txXfrm>
        <a:off x="996086" y="774110"/>
        <a:ext cx="8521248" cy="1548004"/>
      </dsp:txXfrm>
    </dsp:sp>
    <dsp:sp modelId="{BAD2096A-CC85-4E9D-BBA8-AF2A02B4186F}">
      <dsp:nvSpPr>
        <dsp:cNvPr id="0" name=""/>
        <dsp:cNvSpPr/>
      </dsp:nvSpPr>
      <dsp:spPr>
        <a:xfrm>
          <a:off x="28583" y="580610"/>
          <a:ext cx="1935005" cy="1935005"/>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B7B083-8B84-4F5E-8AF3-86CBC6499043}">
      <dsp:nvSpPr>
        <dsp:cNvPr id="0" name=""/>
        <dsp:cNvSpPr/>
      </dsp:nvSpPr>
      <dsp:spPr>
        <a:xfrm>
          <a:off x="996086" y="3096551"/>
          <a:ext cx="8521248"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a:t>7/1802 </a:t>
          </a:r>
          <a:r>
            <a:rPr lang="en-US" sz="2800" kern="1200" dirty="0" err="1"/>
            <a:t>thành</a:t>
          </a:r>
          <a:r>
            <a:rPr lang="en-US" sz="2800" kern="1200" dirty="0"/>
            <a:t> </a:t>
          </a:r>
          <a:r>
            <a:rPr lang="en-US" sz="2800" kern="1200" dirty="0" err="1"/>
            <a:t>Thăng</a:t>
          </a:r>
          <a:r>
            <a:rPr lang="en-US" sz="2800" kern="1200" dirty="0"/>
            <a:t> Long </a:t>
          </a:r>
          <a:r>
            <a:rPr lang="en-US" sz="2800" kern="1200" dirty="0" err="1"/>
            <a:t>rơi</a:t>
          </a:r>
          <a:r>
            <a:rPr lang="en-US" sz="2800" kern="1200" dirty="0"/>
            <a:t> </a:t>
          </a:r>
          <a:r>
            <a:rPr lang="en-US" sz="2800" kern="1200" dirty="0" err="1"/>
            <a:t>vào</a:t>
          </a:r>
          <a:r>
            <a:rPr lang="en-US" sz="2800" kern="1200" dirty="0"/>
            <a:t> </a:t>
          </a:r>
          <a:r>
            <a:rPr lang="en-US" sz="2800" kern="1200" dirty="0" err="1"/>
            <a:t>tay</a:t>
          </a:r>
          <a:r>
            <a:rPr lang="en-US" sz="2800" kern="1200" dirty="0"/>
            <a:t> </a:t>
          </a:r>
          <a:r>
            <a:rPr lang="en-US" sz="2800" kern="1200" dirty="0" err="1"/>
            <a:t>Nguyễn</a:t>
          </a:r>
          <a:r>
            <a:rPr lang="en-US" sz="2800" kern="1200" dirty="0"/>
            <a:t> </a:t>
          </a:r>
          <a:r>
            <a:rPr lang="en-US" sz="2800" kern="1200" dirty="0" err="1"/>
            <a:t>Ánh</a:t>
          </a:r>
          <a:endParaRPr lang="en-US" sz="2800" kern="1200" dirty="0"/>
        </a:p>
      </dsp:txBody>
      <dsp:txXfrm>
        <a:off x="996086" y="3096551"/>
        <a:ext cx="8521248" cy="1548004"/>
      </dsp:txXfrm>
    </dsp:sp>
    <dsp:sp modelId="{F7E0AF30-20F8-40E1-8B8E-03E1C9D21897}">
      <dsp:nvSpPr>
        <dsp:cNvPr id="0" name=""/>
        <dsp:cNvSpPr/>
      </dsp:nvSpPr>
      <dsp:spPr>
        <a:xfrm>
          <a:off x="28583" y="2903050"/>
          <a:ext cx="1935005" cy="1935005"/>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ECD7EC-1438-4086-8C41-115765EAA7DC}">
      <dsp:nvSpPr>
        <dsp:cNvPr id="0" name=""/>
        <dsp:cNvSpPr/>
      </dsp:nvSpPr>
      <dsp:spPr>
        <a:xfrm rot="10800000">
          <a:off x="986421" y="0"/>
          <a:ext cx="9819150" cy="1307947"/>
        </a:xfrm>
        <a:prstGeom prst="homePlate">
          <a:avLst/>
        </a:prstGeom>
        <a:solidFill>
          <a:srgbClr val="00206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6768" tIns="99060" rIns="184912"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t>Năm</a:t>
          </a:r>
          <a:r>
            <a:rPr lang="en-US" sz="2600" kern="1200" dirty="0"/>
            <a:t> 1802, </a:t>
          </a:r>
          <a:r>
            <a:rPr lang="en-US" sz="2600" kern="1200" dirty="0" err="1"/>
            <a:t>sau</a:t>
          </a:r>
          <a:r>
            <a:rPr lang="en-US" sz="2600" kern="1200" dirty="0"/>
            <a:t> </a:t>
          </a:r>
          <a:r>
            <a:rPr lang="en-US" sz="2600" kern="1200" dirty="0" err="1"/>
            <a:t>khi</a:t>
          </a:r>
          <a:r>
            <a:rPr lang="en-US" sz="2600" kern="1200" dirty="0"/>
            <a:t> </a:t>
          </a:r>
          <a:r>
            <a:rPr lang="en-US" sz="2600" kern="1200" dirty="0" err="1"/>
            <a:t>đánh</a:t>
          </a:r>
          <a:r>
            <a:rPr lang="en-US" sz="2600" kern="1200" dirty="0"/>
            <a:t> </a:t>
          </a:r>
          <a:r>
            <a:rPr lang="en-US" sz="2600" kern="1200" dirty="0" err="1"/>
            <a:t>thắng</a:t>
          </a:r>
          <a:r>
            <a:rPr lang="en-US" sz="2600" kern="1200" dirty="0"/>
            <a:t> </a:t>
          </a:r>
          <a:r>
            <a:rPr lang="en-US" sz="2600" kern="1200" dirty="0" err="1"/>
            <a:t>Tây</a:t>
          </a:r>
          <a:r>
            <a:rPr lang="en-US" sz="2600" kern="1200" dirty="0"/>
            <a:t> </a:t>
          </a:r>
          <a:r>
            <a:rPr lang="en-US" sz="2600" kern="1200" dirty="0" err="1"/>
            <a:t>Sơn</a:t>
          </a:r>
          <a:r>
            <a:rPr lang="en-US" sz="2600" kern="1200" dirty="0"/>
            <a:t>, </a:t>
          </a:r>
          <a:r>
            <a:rPr lang="en-US" sz="2600" kern="1200" dirty="0" err="1"/>
            <a:t>Nguyễn</a:t>
          </a:r>
          <a:r>
            <a:rPr lang="en-US" sz="2600" kern="1200" dirty="0"/>
            <a:t> </a:t>
          </a:r>
          <a:r>
            <a:rPr lang="en-US" sz="2600" kern="1200" dirty="0" err="1"/>
            <a:t>Ánh</a:t>
          </a:r>
          <a:r>
            <a:rPr lang="en-US" sz="2600" kern="1200" dirty="0"/>
            <a:t> </a:t>
          </a:r>
          <a:r>
            <a:rPr lang="en-US" sz="2600" kern="1200" dirty="0" err="1"/>
            <a:t>tái</a:t>
          </a:r>
          <a:r>
            <a:rPr lang="en-US" sz="2600" kern="1200" dirty="0"/>
            <a:t> </a:t>
          </a:r>
          <a:r>
            <a:rPr lang="en-US" sz="2600" kern="1200" dirty="0" err="1"/>
            <a:t>lập</a:t>
          </a:r>
          <a:r>
            <a:rPr lang="en-US" sz="2600" kern="1200" dirty="0"/>
            <a:t> </a:t>
          </a:r>
          <a:r>
            <a:rPr lang="en-US" sz="2600" kern="1200" dirty="0" err="1"/>
            <a:t>vương</a:t>
          </a:r>
          <a:r>
            <a:rPr lang="en-US" sz="2600" kern="1200" dirty="0"/>
            <a:t> </a:t>
          </a:r>
          <a:r>
            <a:rPr lang="en-US" sz="2600" kern="1200" dirty="0" err="1"/>
            <a:t>triều</a:t>
          </a:r>
          <a:r>
            <a:rPr lang="en-US" sz="2600" kern="1200" dirty="0"/>
            <a:t> </a:t>
          </a:r>
          <a:r>
            <a:rPr lang="en-US" sz="2600" kern="1200" dirty="0" err="1"/>
            <a:t>Nguyễn</a:t>
          </a:r>
          <a:r>
            <a:rPr lang="en-US" sz="2600" kern="1200" dirty="0"/>
            <a:t>, </a:t>
          </a:r>
          <a:r>
            <a:rPr lang="en-US" sz="2600" kern="1200" dirty="0" err="1"/>
            <a:t>đóng</a:t>
          </a:r>
          <a:r>
            <a:rPr lang="en-US" sz="2600" kern="1200" dirty="0"/>
            <a:t> </a:t>
          </a:r>
          <a:r>
            <a:rPr lang="en-US" sz="2600" kern="1200" dirty="0" err="1"/>
            <a:t>đô</a:t>
          </a:r>
          <a:r>
            <a:rPr lang="en-US" sz="2600" kern="1200" dirty="0"/>
            <a:t> ở </a:t>
          </a:r>
          <a:r>
            <a:rPr lang="en-US" sz="2600" kern="1200" dirty="0" err="1"/>
            <a:t>Phú</a:t>
          </a:r>
          <a:r>
            <a:rPr lang="en-US" sz="2600" kern="1200" dirty="0"/>
            <a:t> </a:t>
          </a:r>
          <a:r>
            <a:rPr lang="en-US" sz="2600" kern="1200" dirty="0" err="1"/>
            <a:t>Xuân</a:t>
          </a:r>
          <a:r>
            <a:rPr lang="en-US" sz="2600" kern="1200" dirty="0"/>
            <a:t> (</a:t>
          </a:r>
          <a:r>
            <a:rPr lang="en-US" sz="2600" kern="1200" dirty="0" err="1"/>
            <a:t>Huế</a:t>
          </a:r>
          <a:r>
            <a:rPr lang="en-US" sz="2600" kern="1200" dirty="0"/>
            <a:t>), </a:t>
          </a:r>
          <a:r>
            <a:rPr lang="en-US" sz="2600" kern="1200" dirty="0" err="1"/>
            <a:t>đặt</a:t>
          </a:r>
          <a:r>
            <a:rPr lang="en-US" sz="2600" kern="1200" dirty="0"/>
            <a:t> </a:t>
          </a:r>
          <a:r>
            <a:rPr lang="en-US" sz="2600" kern="1200" dirty="0" err="1"/>
            <a:t>quốc</a:t>
          </a:r>
          <a:r>
            <a:rPr lang="en-US" sz="2600" kern="1200" dirty="0"/>
            <a:t> </a:t>
          </a:r>
          <a:r>
            <a:rPr lang="en-US" sz="2600" kern="1200" dirty="0" err="1"/>
            <a:t>hiệu</a:t>
          </a:r>
          <a:r>
            <a:rPr lang="en-US" sz="2600" kern="1200" dirty="0"/>
            <a:t> </a:t>
          </a:r>
          <a:r>
            <a:rPr lang="en-US" sz="2600" kern="1200" dirty="0" err="1"/>
            <a:t>là</a:t>
          </a:r>
          <a:r>
            <a:rPr lang="en-US" sz="2600" kern="1200" dirty="0"/>
            <a:t> </a:t>
          </a:r>
          <a:r>
            <a:rPr lang="en-US" sz="2600" kern="1200" dirty="0" err="1"/>
            <a:t>Việt</a:t>
          </a:r>
          <a:r>
            <a:rPr lang="en-US" sz="2600" kern="1200" dirty="0"/>
            <a:t> Nam (1838 </a:t>
          </a:r>
          <a:r>
            <a:rPr lang="en-US" sz="2600" kern="1200" dirty="0" err="1"/>
            <a:t>đổi</a:t>
          </a:r>
          <a:r>
            <a:rPr lang="en-US" sz="2600" kern="1200" dirty="0"/>
            <a:t> </a:t>
          </a:r>
          <a:r>
            <a:rPr lang="en-US" sz="2600" kern="1200" dirty="0" err="1"/>
            <a:t>quốc</a:t>
          </a:r>
          <a:r>
            <a:rPr lang="en-US" sz="2600" kern="1200" dirty="0"/>
            <a:t> </a:t>
          </a:r>
          <a:r>
            <a:rPr lang="en-US" sz="2600" kern="1200" dirty="0" err="1"/>
            <a:t>hiệu</a:t>
          </a:r>
          <a:r>
            <a:rPr lang="en-US" sz="2600" kern="1200" dirty="0"/>
            <a:t> </a:t>
          </a:r>
          <a:r>
            <a:rPr lang="en-US" sz="2600" kern="1200" dirty="0" err="1"/>
            <a:t>thành</a:t>
          </a:r>
          <a:r>
            <a:rPr lang="en-US" sz="2600" kern="1200" dirty="0"/>
            <a:t> </a:t>
          </a:r>
          <a:r>
            <a:rPr lang="en-US" sz="2600" kern="1200" dirty="0" err="1"/>
            <a:t>Đại</a:t>
          </a:r>
          <a:r>
            <a:rPr lang="en-US" sz="2600" kern="1200" dirty="0"/>
            <a:t> Nam). </a:t>
          </a:r>
        </a:p>
      </dsp:txBody>
      <dsp:txXfrm rot="10800000">
        <a:off x="1313408" y="0"/>
        <a:ext cx="9492163" cy="1307947"/>
      </dsp:txXfrm>
    </dsp:sp>
    <dsp:sp modelId="{86E7F0BE-9EE6-415B-8FEC-711C05516DD1}">
      <dsp:nvSpPr>
        <dsp:cNvPr id="0" name=""/>
        <dsp:cNvSpPr/>
      </dsp:nvSpPr>
      <dsp:spPr>
        <a:xfrm>
          <a:off x="0" y="97363"/>
          <a:ext cx="1307947" cy="1307947"/>
        </a:xfrm>
        <a:prstGeom prst="ellipse">
          <a:avLst/>
        </a:prstGeom>
        <a:solidFill>
          <a:srgbClr val="FFFF00"/>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33D0CB3E-7E22-4AB8-8396-BC3E476B21FF}">
      <dsp:nvSpPr>
        <dsp:cNvPr id="0" name=""/>
        <dsp:cNvSpPr/>
      </dsp:nvSpPr>
      <dsp:spPr>
        <a:xfrm rot="10800000">
          <a:off x="995924" y="1698701"/>
          <a:ext cx="9819150" cy="1307947"/>
        </a:xfrm>
        <a:prstGeom prst="homePlate">
          <a:avLst/>
        </a:prstGeom>
        <a:solidFill>
          <a:srgbClr val="C000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6768" tIns="99060" rIns="184912"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t>Đứng</a:t>
          </a:r>
          <a:r>
            <a:rPr lang="en-US" sz="2600" kern="1200" dirty="0"/>
            <a:t> </a:t>
          </a:r>
          <a:r>
            <a:rPr lang="en-US" sz="2600" kern="1200" dirty="0" err="1"/>
            <a:t>đầu</a:t>
          </a:r>
          <a:r>
            <a:rPr lang="en-US" sz="2600" kern="1200" dirty="0"/>
            <a:t> </a:t>
          </a:r>
          <a:r>
            <a:rPr lang="en-US" sz="2600" kern="1200" dirty="0" err="1"/>
            <a:t>là</a:t>
          </a:r>
          <a:r>
            <a:rPr lang="en-US" sz="2600" kern="1200" dirty="0"/>
            <a:t> </a:t>
          </a:r>
          <a:r>
            <a:rPr lang="en-US" sz="2600" kern="1200" dirty="0" err="1"/>
            <a:t>vua</a:t>
          </a:r>
          <a:r>
            <a:rPr lang="en-US" sz="2600" kern="1200" dirty="0"/>
            <a:t>, </a:t>
          </a:r>
          <a:r>
            <a:rPr lang="en-US" sz="2600" kern="1200" dirty="0" err="1"/>
            <a:t>nắm</a:t>
          </a:r>
          <a:r>
            <a:rPr lang="en-US" sz="2600" kern="1200" dirty="0"/>
            <a:t> </a:t>
          </a:r>
          <a:r>
            <a:rPr lang="en-US" sz="2600" kern="1200" dirty="0" err="1"/>
            <a:t>mọi</a:t>
          </a:r>
          <a:r>
            <a:rPr lang="en-US" sz="2600" kern="1200" dirty="0"/>
            <a:t> </a:t>
          </a:r>
          <a:r>
            <a:rPr lang="en-US" sz="2600" kern="1200" dirty="0" err="1"/>
            <a:t>quyền</a:t>
          </a:r>
          <a:r>
            <a:rPr lang="en-US" sz="2600" kern="1200" dirty="0"/>
            <a:t> </a:t>
          </a:r>
          <a:r>
            <a:rPr lang="en-US" sz="2600" kern="1200" dirty="0" err="1"/>
            <a:t>hành</a:t>
          </a:r>
          <a:r>
            <a:rPr lang="en-US" sz="2600" kern="1200" dirty="0"/>
            <a:t>. </a:t>
          </a:r>
          <a:r>
            <a:rPr lang="en-US" sz="2600" kern="1200" dirty="0" err="1"/>
            <a:t>Giúp</a:t>
          </a:r>
          <a:r>
            <a:rPr lang="en-US" sz="2600" kern="1200" dirty="0"/>
            <a:t> </a:t>
          </a:r>
          <a:r>
            <a:rPr lang="en-US" sz="2600" kern="1200" dirty="0" err="1"/>
            <a:t>việc</a:t>
          </a:r>
          <a:r>
            <a:rPr lang="en-US" sz="2600" kern="1200" dirty="0"/>
            <a:t> </a:t>
          </a:r>
          <a:r>
            <a:rPr lang="en-US" sz="2600" kern="1200" dirty="0" err="1"/>
            <a:t>cho</a:t>
          </a:r>
          <a:r>
            <a:rPr lang="en-US" sz="2600" kern="1200" dirty="0"/>
            <a:t> </a:t>
          </a:r>
          <a:r>
            <a:rPr lang="en-US" sz="2600" kern="1200" dirty="0" err="1"/>
            <a:t>vua</a:t>
          </a:r>
          <a:r>
            <a:rPr lang="en-US" sz="2600" kern="1200" dirty="0"/>
            <a:t> </a:t>
          </a:r>
          <a:r>
            <a:rPr lang="en-US" sz="2600" kern="1200" dirty="0" err="1"/>
            <a:t>có</a:t>
          </a:r>
          <a:r>
            <a:rPr lang="en-US" sz="2600" kern="1200" dirty="0"/>
            <a:t> 6 </a:t>
          </a:r>
          <a:r>
            <a:rPr lang="en-US" sz="2600" kern="1200" dirty="0" err="1"/>
            <a:t>bộ</a:t>
          </a:r>
          <a:r>
            <a:rPr lang="en-US" sz="2600" kern="1200" dirty="0"/>
            <a:t> </a:t>
          </a:r>
          <a:r>
            <a:rPr lang="en-US" sz="2600" kern="1200" dirty="0" err="1"/>
            <a:t>và</a:t>
          </a:r>
          <a:r>
            <a:rPr lang="en-US" sz="2600" kern="1200" dirty="0"/>
            <a:t> 5 </a:t>
          </a:r>
          <a:r>
            <a:rPr lang="en-US" sz="2600" kern="1200" dirty="0" err="1"/>
            <a:t>phủ</a:t>
          </a:r>
          <a:r>
            <a:rPr lang="en-US" sz="2600" kern="1200" dirty="0"/>
            <a:t> </a:t>
          </a:r>
          <a:r>
            <a:rPr lang="en-US" sz="2600" kern="1200" dirty="0" err="1"/>
            <a:t>đô</a:t>
          </a:r>
          <a:r>
            <a:rPr lang="en-US" sz="2600" kern="1200" dirty="0"/>
            <a:t> </a:t>
          </a:r>
          <a:r>
            <a:rPr lang="en-US" sz="2600" kern="1200" dirty="0" err="1"/>
            <a:t>đốc</a:t>
          </a:r>
          <a:r>
            <a:rPr lang="en-US" sz="2600" kern="1200" dirty="0"/>
            <a:t>. </a:t>
          </a:r>
          <a:r>
            <a:rPr lang="en-US" sz="2600" kern="1200" dirty="0" err="1"/>
            <a:t>Vua</a:t>
          </a:r>
          <a:r>
            <a:rPr lang="en-US" sz="2600" kern="1200" dirty="0"/>
            <a:t> </a:t>
          </a:r>
          <a:r>
            <a:rPr lang="en-US" sz="2600" kern="1200" dirty="0" err="1"/>
            <a:t>trực</a:t>
          </a:r>
          <a:r>
            <a:rPr lang="en-US" sz="2600" kern="1200" dirty="0"/>
            <a:t> </a:t>
          </a:r>
          <a:r>
            <a:rPr lang="en-US" sz="2600" kern="1200" dirty="0" err="1"/>
            <a:t>tiếp</a:t>
          </a:r>
          <a:r>
            <a:rPr lang="en-US" sz="2600" kern="1200" dirty="0"/>
            <a:t> </a:t>
          </a:r>
          <a:r>
            <a:rPr lang="en-US" sz="2600" kern="1200" dirty="0" err="1"/>
            <a:t>làm</a:t>
          </a:r>
          <a:r>
            <a:rPr lang="en-US" sz="2600" kern="1200" dirty="0"/>
            <a:t> </a:t>
          </a:r>
          <a:r>
            <a:rPr lang="en-US" sz="2600" kern="1200" dirty="0" err="1"/>
            <a:t>việc</a:t>
          </a:r>
          <a:r>
            <a:rPr lang="en-US" sz="2600" kern="1200" dirty="0"/>
            <a:t> </a:t>
          </a:r>
          <a:r>
            <a:rPr lang="en-US" sz="2600" kern="1200" dirty="0" err="1"/>
            <a:t>với</a:t>
          </a:r>
          <a:r>
            <a:rPr lang="en-US" sz="2600" kern="1200" dirty="0"/>
            <a:t> 6 </a:t>
          </a:r>
          <a:r>
            <a:rPr lang="en-US" sz="2600" kern="1200" dirty="0" err="1"/>
            <a:t>bộ</a:t>
          </a:r>
          <a:r>
            <a:rPr lang="en-US" sz="2600" kern="1200" dirty="0"/>
            <a:t>. </a:t>
          </a:r>
        </a:p>
      </dsp:txBody>
      <dsp:txXfrm rot="10800000">
        <a:off x="1322911" y="1698701"/>
        <a:ext cx="9492163" cy="1307947"/>
      </dsp:txXfrm>
    </dsp:sp>
    <dsp:sp modelId="{4F0CA4D7-B19C-468F-9D5F-DCE5E5A152B7}">
      <dsp:nvSpPr>
        <dsp:cNvPr id="0" name=""/>
        <dsp:cNvSpPr/>
      </dsp:nvSpPr>
      <dsp:spPr>
        <a:xfrm>
          <a:off x="0" y="1643022"/>
          <a:ext cx="1307947" cy="1307947"/>
        </a:xfrm>
        <a:prstGeom prst="ellipse">
          <a:avLst/>
        </a:prstGeom>
        <a:solidFill>
          <a:srgbClr val="FFFF00"/>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F472CEAC-3855-48FD-B9DD-D76F87BBFF29}">
      <dsp:nvSpPr>
        <dsp:cNvPr id="0" name=""/>
        <dsp:cNvSpPr/>
      </dsp:nvSpPr>
      <dsp:spPr>
        <a:xfrm rot="10800000">
          <a:off x="995924" y="3395506"/>
          <a:ext cx="9819150" cy="1307947"/>
        </a:xfrm>
        <a:prstGeom prst="homePlate">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6768" tIns="99060" rIns="184912" bIns="99060" numCol="1" spcCol="1270" anchor="ctr" anchorCtr="0">
          <a:noAutofit/>
        </a:bodyPr>
        <a:lstStyle/>
        <a:p>
          <a:pPr marL="0" lvl="0" indent="0" algn="ctr" defTabSz="1155700">
            <a:lnSpc>
              <a:spcPct val="90000"/>
            </a:lnSpc>
            <a:spcBef>
              <a:spcPct val="0"/>
            </a:spcBef>
            <a:spcAft>
              <a:spcPct val="35000"/>
            </a:spcAft>
            <a:buNone/>
          </a:pPr>
          <a:r>
            <a:rPr lang="en-US" sz="2600" kern="1200" dirty="0"/>
            <a:t>Minh </a:t>
          </a:r>
          <a:r>
            <a:rPr lang="en-US" sz="2600" kern="1200" dirty="0" err="1"/>
            <a:t>Mệnh</a:t>
          </a:r>
          <a:r>
            <a:rPr lang="en-US" sz="2600" kern="1200" dirty="0"/>
            <a:t> </a:t>
          </a:r>
          <a:r>
            <a:rPr lang="en-US" sz="2600" kern="1200" dirty="0" err="1"/>
            <a:t>tiến</a:t>
          </a:r>
          <a:r>
            <a:rPr lang="en-US" sz="2600" kern="1200" dirty="0"/>
            <a:t> </a:t>
          </a:r>
          <a:r>
            <a:rPr lang="en-US" sz="2600" kern="1200" dirty="0" err="1"/>
            <a:t>hành</a:t>
          </a:r>
          <a:r>
            <a:rPr lang="en-US" sz="2600" kern="1200" dirty="0"/>
            <a:t> </a:t>
          </a:r>
          <a:r>
            <a:rPr lang="en-US" sz="2600" kern="1200" dirty="0" err="1"/>
            <a:t>cải</a:t>
          </a:r>
          <a:r>
            <a:rPr lang="en-US" sz="2600" kern="1200" dirty="0"/>
            <a:t> </a:t>
          </a:r>
          <a:r>
            <a:rPr lang="en-US" sz="2600" kern="1200" dirty="0" err="1"/>
            <a:t>cách</a:t>
          </a:r>
          <a:r>
            <a:rPr lang="en-US" sz="2600" kern="1200" dirty="0"/>
            <a:t> </a:t>
          </a:r>
          <a:r>
            <a:rPr lang="en-US" sz="2600" kern="1200" dirty="0" err="1"/>
            <a:t>hành</a:t>
          </a:r>
          <a:r>
            <a:rPr lang="en-US" sz="2600" kern="1200" dirty="0"/>
            <a:t> </a:t>
          </a:r>
          <a:r>
            <a:rPr lang="en-US" sz="2600" kern="1200" dirty="0" err="1"/>
            <a:t>chính</a:t>
          </a:r>
          <a:r>
            <a:rPr lang="en-US" sz="2600" kern="1200" dirty="0"/>
            <a:t> (1831). </a:t>
          </a:r>
          <a:r>
            <a:rPr lang="en-US" sz="2600" kern="1200" dirty="0" err="1"/>
            <a:t>Cả</a:t>
          </a:r>
          <a:r>
            <a:rPr lang="en-US" sz="2600" kern="1200" dirty="0"/>
            <a:t> </a:t>
          </a:r>
          <a:r>
            <a:rPr lang="en-US" sz="2600" kern="1200" dirty="0" err="1"/>
            <a:t>nước</a:t>
          </a:r>
          <a:r>
            <a:rPr lang="en-US" sz="2600" kern="1200" dirty="0"/>
            <a:t> </a:t>
          </a:r>
          <a:r>
            <a:rPr lang="en-US" sz="2600" kern="1200" dirty="0" err="1"/>
            <a:t>được</a:t>
          </a:r>
          <a:r>
            <a:rPr lang="en-US" sz="2600" kern="1200" dirty="0"/>
            <a:t> chia </a:t>
          </a:r>
          <a:r>
            <a:rPr lang="en-US" sz="2600" kern="1200" dirty="0" err="1"/>
            <a:t>thành</a:t>
          </a:r>
          <a:r>
            <a:rPr lang="en-US" sz="2600" kern="1200" dirty="0"/>
            <a:t> 30 </a:t>
          </a:r>
          <a:r>
            <a:rPr lang="en-US" sz="2600" kern="1200" dirty="0" err="1"/>
            <a:t>tỉnh</a:t>
          </a:r>
          <a:r>
            <a:rPr lang="en-US" sz="2600" kern="1200" dirty="0"/>
            <a:t> </a:t>
          </a:r>
          <a:r>
            <a:rPr lang="en-US" sz="2600" kern="1200" dirty="0" err="1"/>
            <a:t>và</a:t>
          </a:r>
          <a:r>
            <a:rPr lang="en-US" sz="2600" kern="1200" dirty="0"/>
            <a:t> 1 </a:t>
          </a:r>
          <a:r>
            <a:rPr lang="en-US" sz="2600" kern="1200" dirty="0" err="1"/>
            <a:t>phủ</a:t>
          </a:r>
          <a:r>
            <a:rPr lang="en-US" sz="2600" kern="1200" dirty="0"/>
            <a:t> </a:t>
          </a:r>
          <a:r>
            <a:rPr lang="en-US" sz="2600" kern="1200" dirty="0" err="1"/>
            <a:t>Thừa</a:t>
          </a:r>
          <a:r>
            <a:rPr lang="en-US" sz="2600" kern="1200" dirty="0"/>
            <a:t> </a:t>
          </a:r>
          <a:r>
            <a:rPr lang="en-US" sz="2600" kern="1200" dirty="0" err="1"/>
            <a:t>Thiên</a:t>
          </a:r>
          <a:endParaRPr lang="en-US" sz="2600" kern="1200" dirty="0"/>
        </a:p>
      </dsp:txBody>
      <dsp:txXfrm rot="10800000">
        <a:off x="1322911" y="3395506"/>
        <a:ext cx="9492163" cy="1307947"/>
      </dsp:txXfrm>
    </dsp:sp>
    <dsp:sp modelId="{3BC850C4-EC4C-4A3F-BF86-983CE46F50F5}">
      <dsp:nvSpPr>
        <dsp:cNvPr id="0" name=""/>
        <dsp:cNvSpPr/>
      </dsp:nvSpPr>
      <dsp:spPr>
        <a:xfrm>
          <a:off x="0" y="3268229"/>
          <a:ext cx="1307947" cy="1307947"/>
        </a:xfrm>
        <a:prstGeom prst="ellipse">
          <a:avLst/>
        </a:prstGeom>
        <a:solidFill>
          <a:srgbClr val="FFFF00"/>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55C0C0-0889-4491-9108-A6A0477B6793}">
      <dsp:nvSpPr>
        <dsp:cNvPr id="0" name=""/>
        <dsp:cNvSpPr/>
      </dsp:nvSpPr>
      <dsp:spPr>
        <a:xfrm rot="5400000">
          <a:off x="4335193" y="-1529169"/>
          <a:ext cx="5158739" cy="950676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9540" tIns="64770" rIns="129540" bIns="64770" numCol="1" spcCol="1270" anchor="ctr" anchorCtr="0">
          <a:noAutofit/>
        </a:bodyPr>
        <a:lstStyle/>
        <a:p>
          <a:pPr marL="285750" lvl="1" indent="-285750" algn="l" defTabSz="1511300">
            <a:lnSpc>
              <a:spcPct val="90000"/>
            </a:lnSpc>
            <a:spcBef>
              <a:spcPct val="0"/>
            </a:spcBef>
            <a:spcAft>
              <a:spcPct val="15000"/>
            </a:spcAft>
            <a:buChar char="•"/>
          </a:pPr>
          <a:r>
            <a:rPr lang="en-US" sz="3400" kern="1200" dirty="0" err="1"/>
            <a:t>Để</a:t>
          </a:r>
          <a:r>
            <a:rPr lang="en-US" sz="3400" kern="1200" dirty="0"/>
            <a:t> </a:t>
          </a:r>
          <a:r>
            <a:rPr lang="en-US" sz="3400" kern="1200" dirty="0" err="1"/>
            <a:t>tăng</a:t>
          </a:r>
          <a:r>
            <a:rPr lang="en-US" sz="3400" kern="1200" dirty="0"/>
            <a:t> </a:t>
          </a:r>
          <a:r>
            <a:rPr lang="en-US" sz="3400" kern="1200" dirty="0" err="1"/>
            <a:t>cường</a:t>
          </a:r>
          <a:r>
            <a:rPr lang="en-US" sz="3400" kern="1200" dirty="0"/>
            <a:t> </a:t>
          </a:r>
          <a:r>
            <a:rPr lang="en-US" sz="3400" kern="1200" dirty="0" err="1"/>
            <a:t>tính</a:t>
          </a:r>
          <a:r>
            <a:rPr lang="en-US" sz="3400" kern="1200" dirty="0"/>
            <a:t> </a:t>
          </a:r>
          <a:r>
            <a:rPr lang="en-US" sz="3400" kern="1200" dirty="0" err="1"/>
            <a:t>chuyên</a:t>
          </a:r>
          <a:r>
            <a:rPr lang="en-US" sz="3400" kern="1200" dirty="0"/>
            <a:t> </a:t>
          </a:r>
          <a:r>
            <a:rPr lang="en-US" sz="3400" kern="1200" dirty="0" err="1"/>
            <a:t>chế</a:t>
          </a:r>
          <a:r>
            <a:rPr lang="en-US" sz="3400" kern="1200" dirty="0"/>
            <a:t> </a:t>
          </a:r>
          <a:r>
            <a:rPr lang="en-US" sz="3400" kern="1200" dirty="0" err="1"/>
            <a:t>của</a:t>
          </a:r>
          <a:r>
            <a:rPr lang="en-US" sz="3400" kern="1200" dirty="0"/>
            <a:t> </a:t>
          </a:r>
          <a:r>
            <a:rPr lang="en-US" sz="3400" kern="1200" dirty="0" err="1"/>
            <a:t>dòng</a:t>
          </a:r>
          <a:r>
            <a:rPr lang="en-US" sz="3400" kern="1200" dirty="0"/>
            <a:t> </a:t>
          </a:r>
          <a:r>
            <a:rPr lang="en-US" sz="3400" kern="1200" dirty="0" err="1"/>
            <a:t>họ</a:t>
          </a:r>
          <a:r>
            <a:rPr lang="en-US" sz="3400" kern="1200" dirty="0"/>
            <a:t> </a:t>
          </a:r>
          <a:r>
            <a:rPr lang="en-US" sz="3400" kern="1200" dirty="0" err="1"/>
            <a:t>thống</a:t>
          </a:r>
          <a:r>
            <a:rPr lang="en-US" sz="3400" kern="1200" dirty="0"/>
            <a:t> </a:t>
          </a:r>
          <a:r>
            <a:rPr lang="en-US" sz="3400" kern="1200" dirty="0" err="1"/>
            <a:t>trị</a:t>
          </a:r>
          <a:r>
            <a:rPr lang="en-US" sz="3400" kern="1200" dirty="0"/>
            <a:t>, </a:t>
          </a:r>
          <a:r>
            <a:rPr lang="en-US" sz="3400" kern="1200" dirty="0" err="1"/>
            <a:t>nhà</a:t>
          </a:r>
          <a:r>
            <a:rPr lang="en-US" sz="3400" kern="1200" dirty="0"/>
            <a:t> </a:t>
          </a:r>
          <a:r>
            <a:rPr lang="en-US" sz="3400" kern="1200" dirty="0" err="1"/>
            <a:t>Nguyễn</a:t>
          </a:r>
          <a:r>
            <a:rPr lang="en-US" sz="3400" kern="1200" dirty="0"/>
            <a:t> </a:t>
          </a:r>
          <a:r>
            <a:rPr lang="en-US" sz="3400" kern="1200" dirty="0" err="1"/>
            <a:t>đặt</a:t>
          </a:r>
          <a:r>
            <a:rPr lang="en-US" sz="3400" kern="1200" dirty="0"/>
            <a:t> </a:t>
          </a:r>
          <a:r>
            <a:rPr lang="en-US" sz="3400" kern="1200" dirty="0" err="1"/>
            <a:t>lệ</a:t>
          </a:r>
          <a:r>
            <a:rPr lang="en-US" sz="3400" kern="1200" dirty="0"/>
            <a:t> </a:t>
          </a:r>
          <a:r>
            <a:rPr lang="en-US" sz="3400" i="1" kern="1200" dirty="0"/>
            <a:t>“</a:t>
          </a:r>
          <a:r>
            <a:rPr lang="en-US" sz="3400" i="1" kern="1200" dirty="0" err="1"/>
            <a:t>tứ</a:t>
          </a:r>
          <a:r>
            <a:rPr lang="en-US" sz="3400" i="1" kern="1200" dirty="0"/>
            <a:t> </a:t>
          </a:r>
          <a:r>
            <a:rPr lang="en-US" sz="3400" i="1" kern="1200" dirty="0" err="1"/>
            <a:t>bất</a:t>
          </a:r>
          <a:r>
            <a:rPr lang="en-US" sz="3400" i="1" kern="1200" dirty="0"/>
            <a:t>”</a:t>
          </a:r>
          <a:r>
            <a:rPr lang="en-US" sz="3400" kern="1200" dirty="0"/>
            <a:t> .</a:t>
          </a:r>
        </a:p>
        <a:p>
          <a:pPr marL="285750" lvl="1" indent="-285750" algn="l" defTabSz="1511300">
            <a:lnSpc>
              <a:spcPct val="90000"/>
            </a:lnSpc>
            <a:spcBef>
              <a:spcPct val="0"/>
            </a:spcBef>
            <a:spcAft>
              <a:spcPct val="15000"/>
            </a:spcAft>
            <a:buChar char="•"/>
          </a:pPr>
          <a:r>
            <a:rPr lang="vi-VN" sz="3400" b="0" i="0" kern="1200" dirty="0">
              <a:solidFill>
                <a:srgbClr val="FF0000"/>
              </a:solidFill>
            </a:rPr>
            <a:t>Thời Gia Long chia nước ta làm 3 vùng:</a:t>
          </a:r>
          <a:r>
            <a:rPr lang="vi-VN" sz="3400" b="0" i="0" kern="1200" dirty="0"/>
            <a:t> Bắc Thành, Gia Định Thành và các Trực doanh (Trung Bộ) do triều đình trực tiếp cai quản</a:t>
          </a:r>
          <a:endParaRPr lang="en-US" sz="3400" kern="1200" dirty="0"/>
        </a:p>
        <a:p>
          <a:pPr marL="285750" lvl="1" indent="-285750" algn="l" defTabSz="1511300">
            <a:lnSpc>
              <a:spcPct val="90000"/>
            </a:lnSpc>
            <a:spcBef>
              <a:spcPct val="0"/>
            </a:spcBef>
            <a:spcAft>
              <a:spcPct val="15000"/>
            </a:spcAft>
            <a:buChar char="•"/>
          </a:pPr>
          <a:r>
            <a:rPr lang="en-US" sz="3400" b="0" i="0" kern="1200" dirty="0" err="1"/>
            <a:t>Tuyển</a:t>
          </a:r>
          <a:r>
            <a:rPr lang="en-US" sz="3400" b="0" i="0" kern="1200" dirty="0"/>
            <a:t> </a:t>
          </a:r>
          <a:r>
            <a:rPr lang="en-US" sz="3400" b="0" i="0" kern="1200" dirty="0" err="1"/>
            <a:t>chọn</a:t>
          </a:r>
          <a:r>
            <a:rPr lang="en-US" sz="3400" b="0" i="0" kern="1200" dirty="0"/>
            <a:t> </a:t>
          </a:r>
          <a:r>
            <a:rPr lang="en-US" sz="3400" b="0" i="0" kern="1200" dirty="0" err="1"/>
            <a:t>quan</a:t>
          </a:r>
          <a:r>
            <a:rPr lang="en-US" sz="3400" b="0" i="0" kern="1200" dirty="0"/>
            <a:t> </a:t>
          </a:r>
          <a:r>
            <a:rPr lang="en-US" sz="3400" b="0" i="0" kern="1200" dirty="0" err="1"/>
            <a:t>lại</a:t>
          </a:r>
          <a:r>
            <a:rPr lang="en-US" sz="3400" b="0" i="0" kern="1200" dirty="0"/>
            <a:t>: </a:t>
          </a:r>
          <a:r>
            <a:rPr lang="en-US" sz="3400" b="0" i="0" kern="1200" dirty="0" err="1"/>
            <a:t>thông</a:t>
          </a:r>
          <a:r>
            <a:rPr lang="en-US" sz="3400" b="0" i="0" kern="1200" dirty="0"/>
            <a:t> qua </a:t>
          </a:r>
          <a:r>
            <a:rPr lang="en-US" sz="3400" b="0" i="0" kern="1200" dirty="0" err="1"/>
            <a:t>giáo</a:t>
          </a:r>
          <a:r>
            <a:rPr lang="en-US" sz="3400" b="0" i="0" kern="1200" dirty="0"/>
            <a:t> </a:t>
          </a:r>
          <a:r>
            <a:rPr lang="en-US" sz="3400" b="0" i="0" kern="1200" dirty="0" err="1"/>
            <a:t>dục</a:t>
          </a:r>
          <a:r>
            <a:rPr lang="en-US" sz="3400" b="0" i="0" kern="1200" dirty="0"/>
            <a:t>, </a:t>
          </a:r>
          <a:r>
            <a:rPr lang="en-US" sz="3400" b="0" i="0" kern="1200" dirty="0" err="1"/>
            <a:t>khoa</a:t>
          </a:r>
          <a:r>
            <a:rPr lang="en-US" sz="3400" b="0" i="0" kern="1200" dirty="0"/>
            <a:t> </a:t>
          </a:r>
          <a:r>
            <a:rPr lang="en-US" sz="3400" b="0" i="0" kern="1200" dirty="0" err="1"/>
            <a:t>cử</a:t>
          </a:r>
          <a:endParaRPr lang="en-US" sz="3400" kern="1200" dirty="0"/>
        </a:p>
        <a:p>
          <a:pPr marL="285750" lvl="1" indent="-285750" algn="l" defTabSz="1511300">
            <a:lnSpc>
              <a:spcPct val="90000"/>
            </a:lnSpc>
            <a:spcBef>
              <a:spcPct val="0"/>
            </a:spcBef>
            <a:spcAft>
              <a:spcPct val="15000"/>
            </a:spcAft>
            <a:buChar char="•"/>
          </a:pPr>
          <a:r>
            <a:rPr lang="en-US" sz="3400" b="0" i="0" kern="1200" dirty="0" err="1"/>
            <a:t>Luật</a:t>
          </a:r>
          <a:r>
            <a:rPr lang="en-US" sz="3400" b="0" i="0" kern="1200" dirty="0"/>
            <a:t> </a:t>
          </a:r>
          <a:r>
            <a:rPr lang="en-US" sz="3400" b="0" i="0" kern="1200" dirty="0" err="1"/>
            <a:t>pháp:</a:t>
          </a:r>
          <a:r>
            <a:rPr lang="en-US" sz="3400" kern="1200" dirty="0" err="1"/>
            <a:t>Năm</a:t>
          </a:r>
          <a:r>
            <a:rPr lang="en-US" sz="3400" kern="1200" dirty="0"/>
            <a:t> 1815, Gia Long ban </a:t>
          </a:r>
          <a:r>
            <a:rPr lang="en-US" sz="3400" kern="1200" dirty="0" err="1"/>
            <a:t>hành</a:t>
          </a:r>
          <a:r>
            <a:rPr lang="en-US" sz="3400" kern="1200" dirty="0"/>
            <a:t> </a:t>
          </a:r>
          <a:r>
            <a:rPr lang="en-US" sz="3400" kern="1200" dirty="0" err="1"/>
            <a:t>bộ</a:t>
          </a:r>
          <a:r>
            <a:rPr lang="en-US" sz="3400" kern="1200" dirty="0"/>
            <a:t> </a:t>
          </a:r>
          <a:r>
            <a:rPr lang="en-US" sz="3400" kern="1200" dirty="0" err="1"/>
            <a:t>luật</a:t>
          </a:r>
          <a:r>
            <a:rPr lang="en-US" sz="3400" kern="1200" dirty="0"/>
            <a:t> </a:t>
          </a:r>
          <a:r>
            <a:rPr lang="en-US" sz="3400" kern="1200" dirty="0" err="1"/>
            <a:t>mới</a:t>
          </a:r>
          <a:r>
            <a:rPr lang="en-US" sz="3400" kern="1200" dirty="0"/>
            <a:t> (</a:t>
          </a:r>
          <a:r>
            <a:rPr lang="en-US" sz="3400" kern="1200" dirty="0" err="1"/>
            <a:t>thường</a:t>
          </a:r>
          <a:r>
            <a:rPr lang="en-US" sz="3400" kern="1200" dirty="0"/>
            <a:t> </a:t>
          </a:r>
          <a:r>
            <a:rPr lang="en-US" sz="3400" kern="1200" dirty="0" err="1"/>
            <a:t>gọi</a:t>
          </a:r>
          <a:r>
            <a:rPr lang="en-US" sz="3400" kern="1200" dirty="0"/>
            <a:t> </a:t>
          </a:r>
          <a:r>
            <a:rPr lang="en-US" sz="3400" kern="1200" dirty="0" err="1"/>
            <a:t>là</a:t>
          </a:r>
          <a:r>
            <a:rPr lang="en-US" sz="3400" kern="1200" dirty="0"/>
            <a:t> </a:t>
          </a:r>
          <a:r>
            <a:rPr lang="en-US" sz="3400" kern="1200" dirty="0" err="1"/>
            <a:t>luật</a:t>
          </a:r>
          <a:r>
            <a:rPr lang="en-US" sz="3400" kern="1200" dirty="0"/>
            <a:t> Gia Long), </a:t>
          </a:r>
          <a:r>
            <a:rPr lang="en-US" sz="3400" kern="1200" dirty="0" err="1"/>
            <a:t>gồm</a:t>
          </a:r>
          <a:r>
            <a:rPr lang="en-US" sz="3400" kern="1200" dirty="0"/>
            <a:t> 398 </a:t>
          </a:r>
          <a:r>
            <a:rPr lang="en-US" sz="3400" kern="1200" dirty="0" err="1"/>
            <a:t>điều</a:t>
          </a:r>
          <a:r>
            <a:rPr lang="en-US" sz="3400" kern="1200" dirty="0"/>
            <a:t> </a:t>
          </a:r>
          <a:r>
            <a:rPr lang="en-US" sz="3400" kern="1200" dirty="0" err="1"/>
            <a:t>và</a:t>
          </a:r>
          <a:r>
            <a:rPr lang="en-US" sz="3400" kern="1200" dirty="0"/>
            <a:t> 30 </a:t>
          </a:r>
          <a:r>
            <a:rPr lang="en-US" sz="3400" kern="1200" dirty="0" err="1"/>
            <a:t>điều</a:t>
          </a:r>
          <a:r>
            <a:rPr lang="en-US" sz="3400" kern="1200" dirty="0"/>
            <a:t> </a:t>
          </a:r>
          <a:r>
            <a:rPr lang="en-US" sz="3400" kern="1200" dirty="0" err="1"/>
            <a:t>tạp</a:t>
          </a:r>
          <a:r>
            <a:rPr lang="en-US" sz="3400" kern="1200" dirty="0"/>
            <a:t> </a:t>
          </a:r>
          <a:r>
            <a:rPr lang="en-US" sz="3400" kern="1200" dirty="0" err="1"/>
            <a:t>tụng,</a:t>
          </a:r>
          <a:r>
            <a:rPr lang="en-US" sz="3400" b="0" i="0" kern="1200" dirty="0" err="1"/>
            <a:t>hà</a:t>
          </a:r>
          <a:r>
            <a:rPr lang="en-US" sz="3400" b="0" i="0" kern="1200" dirty="0"/>
            <a:t> </a:t>
          </a:r>
          <a:r>
            <a:rPr lang="en-US" sz="3400" b="0" i="0" kern="1200" dirty="0" err="1"/>
            <a:t>khắc</a:t>
          </a:r>
          <a:r>
            <a:rPr lang="en-US" sz="3400" b="0" i="0" kern="1200" dirty="0"/>
            <a:t>, qui </a:t>
          </a:r>
          <a:r>
            <a:rPr lang="en-US" sz="3400" b="0" i="0" kern="1200" dirty="0" err="1"/>
            <a:t>định</a:t>
          </a:r>
          <a:r>
            <a:rPr lang="en-US" sz="3400" b="0" i="0" kern="1200" dirty="0"/>
            <a:t> </a:t>
          </a:r>
          <a:r>
            <a:rPr lang="en-US" sz="3400" b="0" i="0" kern="1200" dirty="0" err="1"/>
            <a:t>chặt</a:t>
          </a:r>
          <a:r>
            <a:rPr lang="en-US" sz="3400" b="0" i="0" kern="1200" dirty="0"/>
            <a:t> </a:t>
          </a:r>
          <a:r>
            <a:rPr lang="en-US" sz="3400" b="0" i="0" kern="1200" dirty="0" err="1"/>
            <a:t>chẽ</a:t>
          </a:r>
          <a:r>
            <a:rPr lang="en-US" sz="3400" b="0" i="0" kern="1200" dirty="0"/>
            <a:t> </a:t>
          </a:r>
          <a:endParaRPr lang="en-US" sz="3400" kern="1200" dirty="0"/>
        </a:p>
      </dsp:txBody>
      <dsp:txXfrm rot="-5400000">
        <a:off x="2161182" y="896671"/>
        <a:ext cx="9254934" cy="4655081"/>
      </dsp:txXfrm>
    </dsp:sp>
    <dsp:sp modelId="{3C5FA448-C8D7-4FCB-BD99-4BF0B9A1FA2C}">
      <dsp:nvSpPr>
        <dsp:cNvPr id="0" name=""/>
        <dsp:cNvSpPr/>
      </dsp:nvSpPr>
      <dsp:spPr>
        <a:xfrm>
          <a:off x="179" y="0"/>
          <a:ext cx="2161001" cy="644842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i="1" kern="1200" dirty="0" err="1"/>
            <a:t>Tình</a:t>
          </a:r>
          <a:r>
            <a:rPr lang="en-US" sz="3600" i="1" kern="1200" dirty="0"/>
            <a:t> </a:t>
          </a:r>
          <a:r>
            <a:rPr lang="en-US" sz="3600" i="1" kern="1200" dirty="0" err="1"/>
            <a:t>hình</a:t>
          </a:r>
          <a:r>
            <a:rPr lang="en-US" sz="3600" i="1" kern="1200" dirty="0"/>
            <a:t> </a:t>
          </a:r>
          <a:r>
            <a:rPr lang="en-US" sz="3600" i="1" kern="1200" dirty="0" err="1"/>
            <a:t>chính</a:t>
          </a:r>
          <a:r>
            <a:rPr lang="en-US" sz="3600" i="1" kern="1200" dirty="0"/>
            <a:t> </a:t>
          </a:r>
          <a:r>
            <a:rPr lang="en-US" sz="3600" i="1" kern="1200" dirty="0" err="1"/>
            <a:t>trị</a:t>
          </a:r>
          <a:endParaRPr lang="en-US" sz="3600" kern="1200" dirty="0"/>
        </a:p>
      </dsp:txBody>
      <dsp:txXfrm>
        <a:off x="105670" y="105491"/>
        <a:ext cx="1950019" cy="6237442"/>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CCAA7A-423D-47C7-9E7E-97363E796E14}">
      <dsp:nvSpPr>
        <dsp:cNvPr id="0" name=""/>
        <dsp:cNvSpPr/>
      </dsp:nvSpPr>
      <dsp:spPr>
        <a:xfrm rot="5400000">
          <a:off x="4221754" y="-2464822"/>
          <a:ext cx="2505297" cy="7519170"/>
        </a:xfrm>
        <a:prstGeom prst="round2SameRect">
          <a:avLst/>
        </a:prstGeom>
        <a:solidFill>
          <a:schemeClr val="accent6">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tổ</a:t>
          </a:r>
          <a:r>
            <a:rPr lang="en-US" sz="2800" kern="1200" dirty="0">
              <a:solidFill>
                <a:schemeClr val="bg1"/>
              </a:solidFill>
            </a:rPr>
            <a:t> </a:t>
          </a:r>
          <a:r>
            <a:rPr lang="en-US" sz="2800" kern="1200" dirty="0" err="1">
              <a:solidFill>
                <a:schemeClr val="bg1"/>
              </a:solidFill>
            </a:rPr>
            <a:t>chức</a:t>
          </a:r>
          <a:r>
            <a:rPr lang="en-US" sz="2800" kern="1200" dirty="0">
              <a:solidFill>
                <a:schemeClr val="bg1"/>
              </a:solidFill>
            </a:rPr>
            <a:t> </a:t>
          </a:r>
          <a:r>
            <a:rPr lang="en-US" sz="2800" kern="1200" dirty="0" err="1">
              <a:solidFill>
                <a:schemeClr val="bg1"/>
              </a:solidFill>
            </a:rPr>
            <a:t>lại</a:t>
          </a:r>
          <a:r>
            <a:rPr lang="en-US" sz="2800" kern="1200" dirty="0">
              <a:solidFill>
                <a:schemeClr val="bg1"/>
              </a:solidFill>
            </a:rPr>
            <a:t> </a:t>
          </a:r>
          <a:r>
            <a:rPr lang="en-US" sz="2800" kern="1200" dirty="0" err="1">
              <a:solidFill>
                <a:schemeClr val="bg1"/>
              </a:solidFill>
            </a:rPr>
            <a:t>rất</a:t>
          </a:r>
          <a:r>
            <a:rPr lang="en-US" sz="2800" kern="1200" dirty="0">
              <a:solidFill>
                <a:schemeClr val="bg1"/>
              </a:solidFill>
            </a:rPr>
            <a:t> </a:t>
          </a:r>
          <a:r>
            <a:rPr lang="en-US" sz="2800" kern="1200" dirty="0" err="1">
              <a:solidFill>
                <a:schemeClr val="bg1"/>
              </a:solidFill>
            </a:rPr>
            <a:t>đông</a:t>
          </a:r>
          <a:r>
            <a:rPr lang="en-US" sz="2800" kern="1200" dirty="0">
              <a:solidFill>
                <a:schemeClr val="bg1"/>
              </a:solidFill>
            </a:rPr>
            <a:t>, </a:t>
          </a:r>
          <a:r>
            <a:rPr lang="en-US" sz="2800" kern="1200" dirty="0" err="1">
              <a:solidFill>
                <a:schemeClr val="bg1"/>
              </a:solidFill>
            </a:rPr>
            <a:t>vừa</a:t>
          </a:r>
          <a:r>
            <a:rPr lang="en-US" sz="2800" kern="1200" dirty="0">
              <a:solidFill>
                <a:schemeClr val="bg1"/>
              </a:solidFill>
            </a:rPr>
            <a:t> </a:t>
          </a:r>
          <a:r>
            <a:rPr lang="en-US" sz="2800" kern="1200" dirty="0" err="1">
              <a:solidFill>
                <a:schemeClr val="bg1"/>
              </a:solidFill>
            </a:rPr>
            <a:t>theo</a:t>
          </a:r>
          <a:r>
            <a:rPr lang="en-US" sz="2800" kern="1200" dirty="0">
              <a:solidFill>
                <a:schemeClr val="bg1"/>
              </a:solidFill>
            </a:rPr>
            <a:t> </a:t>
          </a:r>
          <a:r>
            <a:rPr lang="en-US" sz="2800" kern="1200" dirty="0" err="1">
              <a:solidFill>
                <a:schemeClr val="bg1"/>
              </a:solidFill>
            </a:rPr>
            <a:t>chế</a:t>
          </a:r>
          <a:r>
            <a:rPr lang="en-US" sz="2800" kern="1200" dirty="0">
              <a:solidFill>
                <a:schemeClr val="bg1"/>
              </a:solidFill>
            </a:rPr>
            <a:t> </a:t>
          </a:r>
          <a:r>
            <a:rPr lang="en-US" sz="2800" kern="1200" dirty="0" err="1">
              <a:solidFill>
                <a:schemeClr val="bg1"/>
              </a:solidFill>
            </a:rPr>
            <a:t>độ</a:t>
          </a:r>
          <a:r>
            <a:rPr lang="en-US" sz="2800" kern="1200" dirty="0">
              <a:solidFill>
                <a:schemeClr val="bg1"/>
              </a:solidFill>
            </a:rPr>
            <a:t> </a:t>
          </a:r>
          <a:r>
            <a:rPr lang="en-US" sz="2800" kern="1200" dirty="0" err="1">
              <a:solidFill>
                <a:schemeClr val="bg1"/>
              </a:solidFill>
            </a:rPr>
            <a:t>nghĩa</a:t>
          </a:r>
          <a:r>
            <a:rPr lang="en-US" sz="2800" kern="1200" dirty="0">
              <a:solidFill>
                <a:schemeClr val="bg1"/>
              </a:solidFill>
            </a:rPr>
            <a:t> </a:t>
          </a:r>
          <a:r>
            <a:rPr lang="en-US" sz="2800" kern="1200" dirty="0" err="1">
              <a:solidFill>
                <a:schemeClr val="bg1"/>
              </a:solidFill>
            </a:rPr>
            <a:t>vụ</a:t>
          </a:r>
          <a:r>
            <a:rPr lang="en-US" sz="2800" kern="1200" dirty="0">
              <a:solidFill>
                <a:schemeClr val="bg1"/>
              </a:solidFill>
            </a:rPr>
            <a:t>, </a:t>
          </a:r>
          <a:r>
            <a:rPr lang="en-US" sz="2800" kern="1200" dirty="0" err="1">
              <a:solidFill>
                <a:schemeClr val="bg1"/>
              </a:solidFill>
            </a:rPr>
            <a:t>vừa</a:t>
          </a:r>
          <a:r>
            <a:rPr lang="en-US" sz="2800" kern="1200" dirty="0">
              <a:solidFill>
                <a:schemeClr val="bg1"/>
              </a:solidFill>
            </a:rPr>
            <a:t> </a:t>
          </a:r>
          <a:r>
            <a:rPr lang="en-US" sz="2800" kern="1200" dirty="0" err="1">
              <a:solidFill>
                <a:schemeClr val="bg1"/>
              </a:solidFill>
            </a:rPr>
            <a:t>phải</a:t>
          </a:r>
          <a:r>
            <a:rPr lang="en-US" sz="2800" kern="1200" dirty="0">
              <a:solidFill>
                <a:schemeClr val="bg1"/>
              </a:solidFill>
            </a:rPr>
            <a:t> </a:t>
          </a:r>
          <a:r>
            <a:rPr lang="en-US" sz="2800" kern="1200" dirty="0" err="1">
              <a:solidFill>
                <a:schemeClr val="bg1"/>
              </a:solidFill>
            </a:rPr>
            <a:t>phục</a:t>
          </a:r>
          <a:r>
            <a:rPr lang="en-US" sz="2800" kern="1200" dirty="0">
              <a:solidFill>
                <a:schemeClr val="bg1"/>
              </a:solidFill>
            </a:rPr>
            <a:t> </a:t>
          </a:r>
          <a:r>
            <a:rPr lang="en-US" sz="2800" kern="1200" dirty="0" err="1">
              <a:solidFill>
                <a:schemeClr val="bg1"/>
              </a:solidFill>
            </a:rPr>
            <a:t>vụ</a:t>
          </a:r>
          <a:r>
            <a:rPr lang="en-US" sz="2800" kern="1200" dirty="0">
              <a:solidFill>
                <a:schemeClr val="bg1"/>
              </a:solidFill>
            </a:rPr>
            <a:t> </a:t>
          </a:r>
          <a:r>
            <a:rPr lang="en-US" sz="2800" kern="1200" dirty="0" err="1">
              <a:solidFill>
                <a:schemeClr val="bg1"/>
              </a:solidFill>
            </a:rPr>
            <a:t>suốt</a:t>
          </a:r>
          <a:r>
            <a:rPr lang="en-US" sz="2800" kern="1200" dirty="0">
              <a:solidFill>
                <a:schemeClr val="bg1"/>
              </a:solidFill>
            </a:rPr>
            <a:t> </a:t>
          </a:r>
          <a:r>
            <a:rPr lang="en-US" sz="2800" kern="1200" dirty="0" err="1">
              <a:solidFill>
                <a:schemeClr val="bg1"/>
              </a:solidFill>
            </a:rPr>
            <a:t>đời</a:t>
          </a:r>
          <a:r>
            <a:rPr lang="en-US" sz="2800" kern="1200" dirty="0">
              <a:solidFill>
                <a:schemeClr val="bg1"/>
              </a:solidFill>
            </a:rPr>
            <a:t>. </a:t>
          </a:r>
          <a:r>
            <a:rPr lang="en-US" sz="2800" kern="1200" dirty="0" err="1">
              <a:solidFill>
                <a:schemeClr val="bg1"/>
              </a:solidFill>
            </a:rPr>
            <a:t>Tổng</a:t>
          </a:r>
          <a:r>
            <a:rPr lang="en-US" sz="2800" kern="1200" dirty="0">
              <a:solidFill>
                <a:schemeClr val="bg1"/>
              </a:solidFill>
            </a:rPr>
            <a:t> </a:t>
          </a:r>
          <a:r>
            <a:rPr lang="en-US" sz="2800" kern="1200" dirty="0" err="1">
              <a:solidFill>
                <a:schemeClr val="bg1"/>
              </a:solidFill>
            </a:rPr>
            <a:t>số</a:t>
          </a:r>
          <a:r>
            <a:rPr lang="en-US" sz="2800" kern="1200" dirty="0">
              <a:solidFill>
                <a:schemeClr val="bg1"/>
              </a:solidFill>
            </a:rPr>
            <a:t> </a:t>
          </a:r>
          <a:r>
            <a:rPr lang="en-US" sz="2800" kern="1200" dirty="0" err="1">
              <a:solidFill>
                <a:schemeClr val="bg1"/>
              </a:solidFill>
            </a:rPr>
            <a:t>lên</a:t>
          </a:r>
          <a:r>
            <a:rPr lang="en-US" sz="2800" kern="1200" dirty="0">
              <a:solidFill>
                <a:schemeClr val="bg1"/>
              </a:solidFill>
            </a:rPr>
            <a:t> </a:t>
          </a:r>
          <a:r>
            <a:rPr lang="en-US" sz="2800" kern="1200" dirty="0" err="1">
              <a:solidFill>
                <a:schemeClr val="bg1"/>
              </a:solidFill>
            </a:rPr>
            <a:t>đến</a:t>
          </a:r>
          <a:r>
            <a:rPr lang="en-US" sz="2800" kern="1200" dirty="0">
              <a:solidFill>
                <a:schemeClr val="bg1"/>
              </a:solidFill>
            </a:rPr>
            <a:t> 1/3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đinh</a:t>
          </a:r>
          <a:r>
            <a:rPr lang="en-US" sz="2800" kern="1200" dirty="0">
              <a:solidFill>
                <a:schemeClr val="bg1"/>
              </a:solidFill>
            </a:rPr>
            <a:t> </a:t>
          </a:r>
          <a:r>
            <a:rPr lang="en-US" sz="2800" kern="1200" dirty="0" err="1">
              <a:solidFill>
                <a:schemeClr val="bg1"/>
              </a:solidFill>
            </a:rPr>
            <a:t>cả</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chủng</a:t>
          </a:r>
          <a:r>
            <a:rPr lang="en-US" sz="2800" kern="1200" dirty="0">
              <a:solidFill>
                <a:schemeClr val="bg1"/>
              </a:solidFill>
            </a:rPr>
            <a:t> </a:t>
          </a:r>
          <a:r>
            <a:rPr lang="en-US" sz="2800" kern="1200" dirty="0" err="1">
              <a:solidFill>
                <a:schemeClr val="bg1"/>
              </a:solidFill>
            </a:rPr>
            <a:t>có</a:t>
          </a:r>
          <a:r>
            <a:rPr lang="en-US" sz="2800" kern="1200" dirty="0">
              <a:solidFill>
                <a:schemeClr val="bg1"/>
              </a:solidFill>
            </a:rPr>
            <a:t> </a:t>
          </a:r>
          <a:r>
            <a:rPr lang="en-US" sz="2800" kern="1200" dirty="0" err="1">
              <a:solidFill>
                <a:schemeClr val="bg1"/>
              </a:solidFill>
            </a:rPr>
            <a:t>đủ</a:t>
          </a:r>
          <a:r>
            <a:rPr lang="en-US" sz="2800" kern="1200" dirty="0">
              <a:solidFill>
                <a:schemeClr val="bg1"/>
              </a:solidFill>
            </a:rPr>
            <a:t>  </a:t>
          </a:r>
          <a:r>
            <a:rPr lang="en-US" sz="2800" kern="1200" dirty="0" err="1">
              <a:solidFill>
                <a:schemeClr val="bg1"/>
              </a:solidFill>
            </a:rPr>
            <a:t>loại</a:t>
          </a:r>
          <a:r>
            <a:rPr lang="en-US" sz="2800" kern="1200" dirty="0">
              <a:solidFill>
                <a:schemeClr val="bg1"/>
              </a:solidFill>
            </a:rPr>
            <a:t>: </a:t>
          </a:r>
          <a:r>
            <a:rPr lang="en-US" sz="2800" kern="1200" dirty="0" err="1">
              <a:solidFill>
                <a:schemeClr val="bg1"/>
              </a:solidFill>
            </a:rPr>
            <a:t>bộ</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thủy</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tượng</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pháo</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Ở </a:t>
          </a:r>
          <a:r>
            <a:rPr lang="en-US" sz="2800" kern="1200" dirty="0" err="1">
              <a:solidFill>
                <a:schemeClr val="bg1"/>
              </a:solidFill>
            </a:rPr>
            <a:t>các</a:t>
          </a:r>
          <a:r>
            <a:rPr lang="en-US" sz="2800" kern="1200" dirty="0">
              <a:solidFill>
                <a:schemeClr val="bg1"/>
              </a:solidFill>
            </a:rPr>
            <a:t> </a:t>
          </a:r>
          <a:r>
            <a:rPr lang="en-US" sz="2800" kern="1200" dirty="0" err="1">
              <a:solidFill>
                <a:schemeClr val="bg1"/>
              </a:solidFill>
            </a:rPr>
            <a:t>tỉnh</a:t>
          </a:r>
          <a:r>
            <a:rPr lang="en-US" sz="2800" kern="1200" dirty="0">
              <a:solidFill>
                <a:schemeClr val="bg1"/>
              </a:solidFill>
            </a:rPr>
            <a:t> </a:t>
          </a:r>
          <a:r>
            <a:rPr lang="en-US" sz="2800" kern="1200" dirty="0" err="1">
              <a:solidFill>
                <a:schemeClr val="bg1"/>
              </a:solidFill>
            </a:rPr>
            <a:t>thành</a:t>
          </a:r>
          <a:r>
            <a:rPr lang="en-US" sz="2800" kern="1200" dirty="0">
              <a:solidFill>
                <a:schemeClr val="bg1"/>
              </a:solidFill>
            </a:rPr>
            <a:t> </a:t>
          </a:r>
          <a:r>
            <a:rPr lang="en-US" sz="2800" kern="1200" dirty="0" err="1">
              <a:solidFill>
                <a:schemeClr val="bg1"/>
              </a:solidFill>
            </a:rPr>
            <a:t>đều</a:t>
          </a:r>
          <a:r>
            <a:rPr lang="en-US" sz="2800" kern="1200" dirty="0">
              <a:solidFill>
                <a:schemeClr val="bg1"/>
              </a:solidFill>
            </a:rPr>
            <a:t> </a:t>
          </a: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trang</a:t>
          </a:r>
          <a:r>
            <a:rPr lang="en-US" sz="2800" kern="1200" dirty="0">
              <a:solidFill>
                <a:schemeClr val="bg1"/>
              </a:solidFill>
            </a:rPr>
            <a:t> </a:t>
          </a:r>
          <a:r>
            <a:rPr lang="en-US" sz="2800" kern="1200" dirty="0" err="1">
              <a:solidFill>
                <a:schemeClr val="bg1"/>
              </a:solidFill>
            </a:rPr>
            <a:t>bị</a:t>
          </a:r>
          <a:r>
            <a:rPr lang="en-US" sz="2800" kern="1200" dirty="0">
              <a:solidFill>
                <a:schemeClr val="bg1"/>
              </a:solidFill>
            </a:rPr>
            <a:t> </a:t>
          </a:r>
          <a:r>
            <a:rPr lang="en-US" sz="2800" kern="1200" dirty="0" err="1">
              <a:solidFill>
                <a:schemeClr val="bg1"/>
              </a:solidFill>
            </a:rPr>
            <a:t>đại</a:t>
          </a:r>
          <a:r>
            <a:rPr lang="en-US" sz="2800" kern="1200" dirty="0">
              <a:solidFill>
                <a:schemeClr val="bg1"/>
              </a:solidFill>
            </a:rPr>
            <a:t> </a:t>
          </a:r>
          <a:r>
            <a:rPr lang="en-US" sz="2800" kern="1200" dirty="0" err="1">
              <a:solidFill>
                <a:schemeClr val="bg1"/>
              </a:solidFill>
            </a:rPr>
            <a:t>bác</a:t>
          </a:r>
          <a:r>
            <a:rPr lang="en-US" sz="2800" kern="1200" dirty="0">
              <a:solidFill>
                <a:schemeClr val="bg1"/>
              </a:solidFill>
            </a:rPr>
            <a:t>, </a:t>
          </a:r>
          <a:r>
            <a:rPr lang="en-US" sz="2800" kern="1200" dirty="0" err="1">
              <a:solidFill>
                <a:schemeClr val="bg1"/>
              </a:solidFill>
            </a:rPr>
            <a:t>súng</a:t>
          </a:r>
          <a:r>
            <a:rPr lang="en-US" sz="2800" kern="1200" dirty="0">
              <a:solidFill>
                <a:schemeClr val="bg1"/>
              </a:solidFill>
            </a:rPr>
            <a:t> </a:t>
          </a:r>
          <a:r>
            <a:rPr lang="en-US" sz="2800" kern="1200" dirty="0" err="1">
              <a:solidFill>
                <a:schemeClr val="bg1"/>
              </a:solidFill>
            </a:rPr>
            <a:t>cầm</a:t>
          </a:r>
          <a:r>
            <a:rPr lang="en-US" sz="2800" kern="1200" dirty="0">
              <a:solidFill>
                <a:schemeClr val="bg1"/>
              </a:solidFill>
            </a:rPr>
            <a:t> </a:t>
          </a:r>
          <a:r>
            <a:rPr lang="en-US" sz="2800" kern="1200" dirty="0" err="1">
              <a:solidFill>
                <a:schemeClr val="bg1"/>
              </a:solidFill>
            </a:rPr>
            <a:t>tay</a:t>
          </a:r>
          <a:r>
            <a:rPr lang="en-US" sz="2800" kern="1200" dirty="0">
              <a:solidFill>
                <a:schemeClr val="bg1"/>
              </a:solidFill>
            </a:rPr>
            <a:t>. </a:t>
          </a:r>
        </a:p>
      </dsp:txBody>
      <dsp:txXfrm rot="-5400000">
        <a:off x="1714818" y="164413"/>
        <a:ext cx="7396871" cy="2260699"/>
      </dsp:txXfrm>
    </dsp:sp>
    <dsp:sp modelId="{0B5F760E-8E9A-4E13-BAAF-7AF6CB4FC64D}">
      <dsp:nvSpPr>
        <dsp:cNvPr id="0" name=""/>
        <dsp:cNvSpPr/>
      </dsp:nvSpPr>
      <dsp:spPr>
        <a:xfrm>
          <a:off x="0" y="40348"/>
          <a:ext cx="1819807"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just" defTabSz="1244600">
            <a:lnSpc>
              <a:spcPct val="90000"/>
            </a:lnSpc>
            <a:spcBef>
              <a:spcPct val="0"/>
            </a:spcBef>
            <a:spcAft>
              <a:spcPct val="35000"/>
            </a:spcAft>
            <a:buNone/>
          </a:pPr>
          <a:r>
            <a:rPr lang="en-US" sz="2800" kern="1200" dirty="0" err="1"/>
            <a:t>Quân</a:t>
          </a:r>
          <a:r>
            <a:rPr lang="en-US" sz="2800" kern="1200" dirty="0"/>
            <a:t> </a:t>
          </a:r>
          <a:r>
            <a:rPr lang="en-US" sz="2800" kern="1200" dirty="0" err="1"/>
            <a:t>đội</a:t>
          </a:r>
          <a:endParaRPr lang="en-US" sz="2800" kern="1200" dirty="0"/>
        </a:p>
      </dsp:txBody>
      <dsp:txXfrm>
        <a:off x="88836" y="129184"/>
        <a:ext cx="1642135" cy="2465515"/>
      </dsp:txXfrm>
    </dsp:sp>
    <dsp:sp modelId="{580D7334-94D2-48C3-ACDF-08CB1870F398}">
      <dsp:nvSpPr>
        <dsp:cNvPr id="0" name=""/>
        <dsp:cNvSpPr/>
      </dsp:nvSpPr>
      <dsp:spPr>
        <a:xfrm rot="5400000">
          <a:off x="4601378" y="411448"/>
          <a:ext cx="2114550" cy="737111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en-US" sz="2800" b="0" i="0" kern="1200" dirty="0" err="1"/>
            <a:t>Thần</a:t>
          </a:r>
          <a:r>
            <a:rPr lang="en-US" sz="2800" b="0" i="0" kern="1200" dirty="0"/>
            <a:t> </a:t>
          </a:r>
          <a:r>
            <a:rPr lang="en-US" sz="2800" b="0" i="0" kern="1200" dirty="0" err="1"/>
            <a:t>phục</a:t>
          </a:r>
          <a:r>
            <a:rPr lang="en-US" sz="2800" b="0" i="0" kern="1200" dirty="0"/>
            <a:t> </a:t>
          </a:r>
          <a:r>
            <a:rPr lang="en-US" sz="2800" b="0" i="0" kern="1200" dirty="0" err="1"/>
            <a:t>nhà</a:t>
          </a:r>
          <a:r>
            <a:rPr lang="en-US" sz="2800" b="0" i="0" kern="1200" dirty="0"/>
            <a:t> </a:t>
          </a:r>
          <a:r>
            <a:rPr lang="en-US" sz="2800" b="0" i="0" kern="1200" dirty="0" err="1"/>
            <a:t>Thanh</a:t>
          </a:r>
          <a:r>
            <a:rPr lang="en-US" sz="2800" b="0" i="0" kern="1200" dirty="0"/>
            <a:t> (</a:t>
          </a:r>
          <a:r>
            <a:rPr lang="en-US" sz="2800" b="0" i="0" kern="1200" dirty="0" err="1"/>
            <a:t>Trung</a:t>
          </a:r>
          <a:r>
            <a:rPr lang="en-US" sz="2800" b="0" i="0" kern="1200" dirty="0"/>
            <a:t> </a:t>
          </a:r>
          <a:r>
            <a:rPr lang="en-US" sz="2800" b="0" i="0" kern="1200" dirty="0" err="1"/>
            <a:t>Quốc</a:t>
          </a:r>
          <a:r>
            <a:rPr lang="en-US" sz="2800" b="0" i="0" kern="1200" dirty="0"/>
            <a:t>).</a:t>
          </a:r>
          <a:endParaRPr lang="en-US" sz="2800" kern="1200" dirty="0"/>
        </a:p>
        <a:p>
          <a:pPr marL="285750" lvl="1" indent="-285750" algn="just" defTabSz="1244600">
            <a:lnSpc>
              <a:spcPct val="90000"/>
            </a:lnSpc>
            <a:spcBef>
              <a:spcPct val="0"/>
            </a:spcBef>
            <a:spcAft>
              <a:spcPct val="15000"/>
            </a:spcAft>
            <a:buChar char="•"/>
          </a:pPr>
          <a:r>
            <a:rPr lang="en-US" sz="2800" b="0" i="0" kern="1200" dirty="0"/>
            <a:t> </a:t>
          </a:r>
          <a:r>
            <a:rPr lang="en-US" sz="2800" b="0" i="0" kern="1200" dirty="0" err="1"/>
            <a:t>Bắt</a:t>
          </a:r>
          <a:r>
            <a:rPr lang="en-US" sz="2800" b="0" i="0" kern="1200" dirty="0"/>
            <a:t> </a:t>
          </a:r>
          <a:r>
            <a:rPr lang="en-US" sz="2800" b="0" i="0" kern="1200" dirty="0" err="1"/>
            <a:t>Lào</a:t>
          </a:r>
          <a:r>
            <a:rPr lang="en-US" sz="2800" b="0" i="0" kern="1200" dirty="0"/>
            <a:t>, Cam-</a:t>
          </a:r>
          <a:r>
            <a:rPr lang="en-US" sz="2800" b="0" i="0" kern="1200" dirty="0" err="1"/>
            <a:t>pu</a:t>
          </a:r>
          <a:r>
            <a:rPr lang="en-US" sz="2800" b="0" i="0" kern="1200" dirty="0"/>
            <a:t>-chia </a:t>
          </a:r>
          <a:r>
            <a:rPr lang="en-US" sz="2800" b="0" i="0" kern="1200" dirty="0" err="1"/>
            <a:t>thần</a:t>
          </a:r>
          <a:r>
            <a:rPr lang="en-US" sz="2800" b="0" i="0" kern="1200" dirty="0"/>
            <a:t> </a:t>
          </a:r>
          <a:r>
            <a:rPr lang="en-US" sz="2800" b="0" i="0" kern="1200" dirty="0" err="1"/>
            <a:t>phục</a:t>
          </a:r>
          <a:r>
            <a:rPr lang="en-US" sz="2800" b="0" i="0" kern="1200" dirty="0"/>
            <a:t>.</a:t>
          </a:r>
        </a:p>
        <a:p>
          <a:pPr marL="285750" lvl="1" indent="-285750" algn="just" defTabSz="1244600">
            <a:lnSpc>
              <a:spcPct val="90000"/>
            </a:lnSpc>
            <a:spcBef>
              <a:spcPct val="0"/>
            </a:spcBef>
            <a:spcAft>
              <a:spcPct val="15000"/>
            </a:spcAft>
            <a:buChar char="•"/>
          </a:pPr>
          <a:r>
            <a:rPr lang="vi-VN" sz="2800" b="0" i="0" kern="1200" dirty="0"/>
            <a:t> Với phương Tây "đóng cửa, không chấp nhận việc đặt quan hệ ngoại giao của họ"</a:t>
          </a:r>
          <a:endParaRPr lang="en-US" sz="2800" b="0" i="0" kern="1200" dirty="0"/>
        </a:p>
      </dsp:txBody>
      <dsp:txXfrm rot="-5400000">
        <a:off x="1973095" y="3142955"/>
        <a:ext cx="7267892" cy="1908102"/>
      </dsp:txXfrm>
    </dsp:sp>
    <dsp:sp modelId="{3E41BD8D-6780-4D83-B3ED-A7FEB10FFBAC}">
      <dsp:nvSpPr>
        <dsp:cNvPr id="0" name=""/>
        <dsp:cNvSpPr/>
      </dsp:nvSpPr>
      <dsp:spPr>
        <a:xfrm>
          <a:off x="0" y="2748505"/>
          <a:ext cx="1971207"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just" defTabSz="1244600">
            <a:lnSpc>
              <a:spcPct val="90000"/>
            </a:lnSpc>
            <a:spcBef>
              <a:spcPct val="0"/>
            </a:spcBef>
            <a:spcAft>
              <a:spcPct val="35000"/>
            </a:spcAft>
            <a:buNone/>
          </a:pPr>
          <a:r>
            <a:rPr lang="en-US" sz="2800" kern="1200" dirty="0" err="1"/>
            <a:t>Ngoại</a:t>
          </a:r>
          <a:r>
            <a:rPr lang="en-US" sz="2800" kern="1200" dirty="0"/>
            <a:t> </a:t>
          </a:r>
          <a:r>
            <a:rPr lang="en-US" sz="2800" kern="1200" dirty="0" err="1"/>
            <a:t>giao</a:t>
          </a:r>
          <a:endParaRPr lang="en-US" sz="2800" kern="1200" dirty="0"/>
        </a:p>
      </dsp:txBody>
      <dsp:txXfrm>
        <a:off x="96226" y="2844731"/>
        <a:ext cx="1778755" cy="2450735"/>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81645-07B3-4E3B-95FD-1974593C7F8C}">
      <dsp:nvSpPr>
        <dsp:cNvPr id="0" name=""/>
        <dsp:cNvSpPr/>
      </dsp:nvSpPr>
      <dsp:spPr>
        <a:xfrm>
          <a:off x="0" y="428407"/>
          <a:ext cx="11239500" cy="797768"/>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en-US" sz="3600" b="1" kern="1200" dirty="0"/>
            <a:t>- </a:t>
          </a:r>
          <a:r>
            <a:rPr lang="en-US" sz="3600" b="1" kern="1200" dirty="0" err="1"/>
            <a:t>Tình</a:t>
          </a:r>
          <a:r>
            <a:rPr lang="en-US" sz="3600" b="1" kern="1200" dirty="0"/>
            <a:t> </a:t>
          </a:r>
          <a:r>
            <a:rPr lang="en-US" sz="3600" b="1" kern="1200" dirty="0" err="1"/>
            <a:t>hình</a:t>
          </a:r>
          <a:r>
            <a:rPr lang="en-US" sz="3600" b="1" kern="1200" dirty="0"/>
            <a:t> </a:t>
          </a:r>
          <a:r>
            <a:rPr lang="en-US" sz="3600" b="1" kern="1200" dirty="0" err="1"/>
            <a:t>kinh</a:t>
          </a:r>
          <a:r>
            <a:rPr lang="en-US" sz="3600" b="1" kern="1200" dirty="0"/>
            <a:t> </a:t>
          </a:r>
          <a:r>
            <a:rPr lang="en-US" sz="3600" b="1" kern="1200" dirty="0" err="1"/>
            <a:t>tế-xã</a:t>
          </a:r>
          <a:r>
            <a:rPr lang="en-US" sz="3600" b="1" kern="1200" dirty="0"/>
            <a:t> </a:t>
          </a:r>
          <a:r>
            <a:rPr lang="en-US" sz="3600" b="1" kern="1200" dirty="0" err="1"/>
            <a:t>hội</a:t>
          </a:r>
          <a:r>
            <a:rPr lang="en-US" sz="3600" b="1" kern="1200" dirty="0"/>
            <a:t> </a:t>
          </a:r>
          <a:endParaRPr lang="en-US" sz="3600" kern="1200" dirty="0"/>
        </a:p>
      </dsp:txBody>
      <dsp:txXfrm>
        <a:off x="23366" y="451773"/>
        <a:ext cx="11192768" cy="751036"/>
      </dsp:txXfrm>
    </dsp:sp>
    <dsp:sp modelId="{B2DA73A9-A6B4-4B45-9E0C-94AE6E5AF30D}">
      <dsp:nvSpPr>
        <dsp:cNvPr id="0" name=""/>
        <dsp:cNvSpPr/>
      </dsp:nvSpPr>
      <dsp:spPr>
        <a:xfrm>
          <a:off x="128050" y="1474969"/>
          <a:ext cx="2340340" cy="1729747"/>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9000" r="-2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9AD41C-7183-490F-A73F-DA04D2EDC719}">
      <dsp:nvSpPr>
        <dsp:cNvPr id="0" name=""/>
        <dsp:cNvSpPr/>
      </dsp:nvSpPr>
      <dsp:spPr>
        <a:xfrm>
          <a:off x="2807424" y="1800010"/>
          <a:ext cx="8304024" cy="1079664"/>
        </a:xfrm>
        <a:prstGeom prst="roundRect">
          <a:avLst>
            <a:gd name="adj" fmla="val 166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US" sz="3600" i="1" kern="1200" dirty="0" err="1"/>
            <a:t>Ruộng</a:t>
          </a:r>
          <a:r>
            <a:rPr lang="en-US" sz="3600" i="1" kern="1200" dirty="0"/>
            <a:t> </a:t>
          </a:r>
          <a:r>
            <a:rPr lang="en-US" sz="3600" i="1" kern="1200" dirty="0" err="1"/>
            <a:t>đất</a:t>
          </a:r>
          <a:r>
            <a:rPr lang="en-US" sz="3600" i="1" kern="1200" dirty="0"/>
            <a:t> </a:t>
          </a:r>
          <a:r>
            <a:rPr lang="en-US" sz="3600" i="1" kern="1200" dirty="0" err="1"/>
            <a:t>và</a:t>
          </a:r>
          <a:r>
            <a:rPr lang="en-US" sz="3600" i="1" kern="1200" dirty="0"/>
            <a:t> </a:t>
          </a:r>
          <a:r>
            <a:rPr lang="en-US" sz="3600" i="1" kern="1200" dirty="0" err="1"/>
            <a:t>Nông</a:t>
          </a:r>
          <a:r>
            <a:rPr lang="en-US" sz="3600" i="1" kern="1200" dirty="0"/>
            <a:t> </a:t>
          </a:r>
          <a:r>
            <a:rPr lang="en-US" sz="3600" i="1" kern="1200" dirty="0" err="1"/>
            <a:t>nghiệp</a:t>
          </a:r>
          <a:endParaRPr lang="en-US" sz="3600" kern="1200" dirty="0"/>
        </a:p>
      </dsp:txBody>
      <dsp:txXfrm>
        <a:off x="2860138" y="1852724"/>
        <a:ext cx="8198596" cy="974236"/>
      </dsp:txXfrm>
    </dsp:sp>
    <dsp:sp modelId="{974296A2-4D09-4201-BF26-9B2A17C6F473}">
      <dsp:nvSpPr>
        <dsp:cNvPr id="0" name=""/>
        <dsp:cNvSpPr/>
      </dsp:nvSpPr>
      <dsp:spPr>
        <a:xfrm>
          <a:off x="128050" y="3370578"/>
          <a:ext cx="2340340" cy="1729747"/>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C47D67-0C34-4D31-B166-86F663AF68FC}">
      <dsp:nvSpPr>
        <dsp:cNvPr id="0" name=""/>
        <dsp:cNvSpPr/>
      </dsp:nvSpPr>
      <dsp:spPr>
        <a:xfrm>
          <a:off x="2807424" y="3695620"/>
          <a:ext cx="8304024" cy="1079664"/>
        </a:xfrm>
        <a:prstGeom prst="roundRect">
          <a:avLst>
            <a:gd name="adj" fmla="val 166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en-US" sz="3600" i="1" kern="1200" dirty="0" err="1"/>
            <a:t>Công</a:t>
          </a:r>
          <a:r>
            <a:rPr lang="en-US" sz="3600" i="1" kern="1200" dirty="0"/>
            <a:t> </a:t>
          </a:r>
          <a:r>
            <a:rPr lang="en-US" sz="3600" i="1" kern="1200" dirty="0" err="1"/>
            <a:t>thương</a:t>
          </a:r>
          <a:r>
            <a:rPr lang="en-US" sz="3600" i="1" kern="1200" dirty="0"/>
            <a:t> </a:t>
          </a:r>
          <a:r>
            <a:rPr lang="en-US" sz="3600" i="1" kern="1200" dirty="0" err="1"/>
            <a:t>nghiệp</a:t>
          </a:r>
          <a:endParaRPr lang="en-US" sz="3600" kern="1200" dirty="0"/>
        </a:p>
      </dsp:txBody>
      <dsp:txXfrm>
        <a:off x="2860138" y="3748334"/>
        <a:ext cx="8198596" cy="974236"/>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58E2F-7B88-4B8E-9F91-9935EE20A6AA}">
      <dsp:nvSpPr>
        <dsp:cNvPr id="0" name=""/>
        <dsp:cNvSpPr/>
      </dsp:nvSpPr>
      <dsp:spPr>
        <a:xfrm rot="5400000">
          <a:off x="3595556" y="-1183927"/>
          <a:ext cx="4330700" cy="7786522"/>
        </a:xfrm>
        <a:prstGeom prst="round2SameRect">
          <a:avLst/>
        </a:prstGeom>
        <a:solidFill>
          <a:schemeClr val="accent4">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en-US" sz="2800" kern="1200" dirty="0" err="1">
              <a:solidFill>
                <a:schemeClr val="bg1"/>
              </a:solidFill>
            </a:rPr>
            <a:t>Nhà</a:t>
          </a:r>
          <a:r>
            <a:rPr lang="en-US" sz="2800" kern="1200" dirty="0">
              <a:solidFill>
                <a:schemeClr val="bg1"/>
              </a:solidFill>
            </a:rPr>
            <a:t> </a:t>
          </a:r>
          <a:r>
            <a:rPr lang="en-US" sz="2800" kern="1200" dirty="0" err="1">
              <a:solidFill>
                <a:schemeClr val="bg1"/>
              </a:solidFill>
            </a:rPr>
            <a:t>Nguyễn</a:t>
          </a:r>
          <a:r>
            <a:rPr lang="en-US" sz="2800" kern="1200" dirty="0">
              <a:solidFill>
                <a:schemeClr val="bg1"/>
              </a:solidFill>
            </a:rPr>
            <a:t> </a:t>
          </a:r>
          <a:r>
            <a:rPr lang="en-US" sz="2800" kern="1200" dirty="0" err="1">
              <a:solidFill>
                <a:schemeClr val="bg1"/>
              </a:solidFill>
            </a:rPr>
            <a:t>chú</a:t>
          </a:r>
          <a:r>
            <a:rPr lang="en-US" sz="2800" kern="1200" dirty="0">
              <a:solidFill>
                <a:schemeClr val="bg1"/>
              </a:solidFill>
            </a:rPr>
            <a:t> </a:t>
          </a:r>
          <a:r>
            <a:rPr lang="en-US" sz="2800" kern="1200" dirty="0" err="1">
              <a:solidFill>
                <a:schemeClr val="bg1"/>
              </a:solidFill>
            </a:rPr>
            <a:t>trọng</a:t>
          </a:r>
          <a:r>
            <a:rPr lang="en-US" sz="2800" kern="1200" dirty="0">
              <a:solidFill>
                <a:schemeClr val="bg1"/>
              </a:solidFill>
            </a:rPr>
            <a:t> </a:t>
          </a:r>
          <a:r>
            <a:rPr lang="en-US" sz="2800" kern="1200" dirty="0" err="1">
              <a:solidFill>
                <a:schemeClr val="bg1"/>
              </a:solidFill>
            </a:rPr>
            <a:t>phát</a:t>
          </a:r>
          <a:r>
            <a:rPr lang="en-US" sz="2800" kern="1200" dirty="0">
              <a:solidFill>
                <a:schemeClr val="bg1"/>
              </a:solidFill>
            </a:rPr>
            <a:t> </a:t>
          </a:r>
          <a:r>
            <a:rPr lang="en-US" sz="2800" kern="1200" dirty="0" err="1">
              <a:solidFill>
                <a:schemeClr val="bg1"/>
              </a:solidFill>
            </a:rPr>
            <a:t>triển</a:t>
          </a:r>
          <a:r>
            <a:rPr lang="en-US" sz="2800" kern="1200" dirty="0">
              <a:solidFill>
                <a:schemeClr val="bg1"/>
              </a:solidFill>
            </a:rPr>
            <a:t> </a:t>
          </a:r>
          <a:r>
            <a:rPr lang="en-US" sz="2800" kern="1200" dirty="0" err="1">
              <a:solidFill>
                <a:schemeClr val="bg1"/>
              </a:solidFill>
            </a:rPr>
            <a:t>kinh</a:t>
          </a:r>
          <a:r>
            <a:rPr lang="en-US" sz="2800" kern="1200" dirty="0">
              <a:solidFill>
                <a:schemeClr val="bg1"/>
              </a:solidFill>
            </a:rPr>
            <a:t> </a:t>
          </a:r>
          <a:r>
            <a:rPr lang="en-US" sz="2800" kern="1200" dirty="0" err="1">
              <a:solidFill>
                <a:schemeClr val="bg1"/>
              </a:solidFill>
            </a:rPr>
            <a:t>tế</a:t>
          </a:r>
          <a:r>
            <a:rPr lang="en-US" sz="2800" kern="1200" dirty="0">
              <a:solidFill>
                <a:schemeClr val="bg1"/>
              </a:solidFill>
            </a:rPr>
            <a:t> </a:t>
          </a:r>
          <a:r>
            <a:rPr lang="en-US" sz="2800" kern="1200" dirty="0" err="1">
              <a:solidFill>
                <a:schemeClr val="bg1"/>
              </a:solidFill>
            </a:rPr>
            <a:t>nông</a:t>
          </a:r>
          <a:r>
            <a:rPr lang="en-US" sz="2800" kern="1200" dirty="0">
              <a:solidFill>
                <a:schemeClr val="bg1"/>
              </a:solidFill>
            </a:rPr>
            <a:t> </a:t>
          </a:r>
          <a:r>
            <a:rPr lang="en-US" sz="2800" kern="1200" dirty="0" err="1">
              <a:solidFill>
                <a:schemeClr val="bg1"/>
              </a:solidFill>
            </a:rPr>
            <a:t>nghiệp</a:t>
          </a:r>
          <a:r>
            <a:rPr lang="en-US" sz="2800" kern="1200" dirty="0">
              <a:solidFill>
                <a:schemeClr val="bg1"/>
              </a:solidFill>
            </a:rPr>
            <a:t> </a:t>
          </a:r>
          <a:r>
            <a:rPr lang="en-US" sz="2800" kern="1200" dirty="0" err="1">
              <a:solidFill>
                <a:schemeClr val="bg1"/>
              </a:solidFill>
            </a:rPr>
            <a:t>với</a:t>
          </a:r>
          <a:r>
            <a:rPr lang="en-US" sz="2800" kern="1200" dirty="0">
              <a:solidFill>
                <a:schemeClr val="bg1"/>
              </a:solidFill>
            </a:rPr>
            <a:t> </a:t>
          </a:r>
          <a:r>
            <a:rPr lang="en-US" sz="2800" kern="1200" dirty="0" err="1">
              <a:solidFill>
                <a:schemeClr val="bg1"/>
              </a:solidFill>
            </a:rPr>
            <a:t>chủ</a:t>
          </a:r>
          <a:r>
            <a:rPr lang="en-US" sz="2800" kern="1200" dirty="0">
              <a:solidFill>
                <a:schemeClr val="bg1"/>
              </a:solidFill>
            </a:rPr>
            <a:t> </a:t>
          </a:r>
          <a:r>
            <a:rPr lang="en-US" sz="2800" kern="1200" dirty="0" err="1">
              <a:solidFill>
                <a:schemeClr val="bg1"/>
              </a:solidFill>
            </a:rPr>
            <a:t>trương</a:t>
          </a:r>
          <a:r>
            <a:rPr lang="en-US" sz="2800" kern="1200" dirty="0">
              <a:solidFill>
                <a:schemeClr val="bg1"/>
              </a:solidFill>
            </a:rPr>
            <a:t> </a:t>
          </a:r>
          <a:r>
            <a:rPr lang="en-US" sz="2800" i="1" kern="1200" dirty="0">
              <a:solidFill>
                <a:schemeClr val="bg1"/>
              </a:solidFill>
            </a:rPr>
            <a:t>“</a:t>
          </a:r>
          <a:r>
            <a:rPr lang="en-US" sz="2800" i="1" kern="1200" dirty="0" err="1">
              <a:solidFill>
                <a:schemeClr val="bg1"/>
              </a:solidFill>
            </a:rPr>
            <a:t>dĩ</a:t>
          </a:r>
          <a:r>
            <a:rPr lang="en-US" sz="2800" i="1" kern="1200" dirty="0">
              <a:solidFill>
                <a:schemeClr val="bg1"/>
              </a:solidFill>
            </a:rPr>
            <a:t> </a:t>
          </a:r>
          <a:r>
            <a:rPr lang="en-US" sz="2800" i="1" kern="1200" dirty="0" err="1">
              <a:solidFill>
                <a:schemeClr val="bg1"/>
              </a:solidFill>
            </a:rPr>
            <a:t>nông</a:t>
          </a:r>
          <a:r>
            <a:rPr lang="en-US" sz="2800" i="1" kern="1200" dirty="0">
              <a:solidFill>
                <a:schemeClr val="bg1"/>
              </a:solidFill>
            </a:rPr>
            <a:t> vi </a:t>
          </a:r>
          <a:r>
            <a:rPr lang="en-US" sz="2800" i="1" kern="1200" dirty="0" err="1">
              <a:solidFill>
                <a:schemeClr val="bg1"/>
              </a:solidFill>
            </a:rPr>
            <a:t>bản</a:t>
          </a:r>
          <a:r>
            <a:rPr lang="en-US" sz="2800" i="1" kern="1200" dirty="0">
              <a:solidFill>
                <a:schemeClr val="bg1"/>
              </a:solidFill>
            </a:rPr>
            <a:t>”</a:t>
          </a:r>
          <a:r>
            <a:rPr lang="en-US" sz="2800" kern="1200" dirty="0">
              <a:solidFill>
                <a:schemeClr val="bg1"/>
              </a:solidFill>
            </a:rPr>
            <a:t> </a:t>
          </a:r>
        </a:p>
        <a:p>
          <a:pPr marL="285750" lvl="1" indent="-285750" algn="just" defTabSz="1244600">
            <a:lnSpc>
              <a:spcPct val="90000"/>
            </a:lnSpc>
            <a:spcBef>
              <a:spcPct val="0"/>
            </a:spcBef>
            <a:spcAft>
              <a:spcPct val="15000"/>
            </a:spcAft>
            <a:buChar char="•"/>
          </a:pPr>
          <a:r>
            <a:rPr lang="en-US" sz="2800" kern="1200" dirty="0" err="1">
              <a:solidFill>
                <a:schemeClr val="bg1"/>
              </a:solidFill>
            </a:rPr>
            <a:t>Đo</a:t>
          </a:r>
          <a:r>
            <a:rPr lang="en-US" sz="2800" kern="1200" dirty="0">
              <a:solidFill>
                <a:schemeClr val="bg1"/>
              </a:solidFill>
            </a:rPr>
            <a:t> </a:t>
          </a:r>
          <a:r>
            <a:rPr lang="en-US" sz="2800" kern="1200" dirty="0" err="1">
              <a:solidFill>
                <a:schemeClr val="bg1"/>
              </a:solidFill>
            </a:rPr>
            <a:t>đạc</a:t>
          </a:r>
          <a:r>
            <a:rPr lang="en-US" sz="2800" kern="1200" dirty="0">
              <a:solidFill>
                <a:schemeClr val="bg1"/>
              </a:solidFill>
            </a:rPr>
            <a:t> </a:t>
          </a:r>
          <a:r>
            <a:rPr lang="en-US" sz="2800" kern="1200" dirty="0" err="1">
              <a:solidFill>
                <a:schemeClr val="bg1"/>
              </a:solidFill>
            </a:rPr>
            <a:t>lại</a:t>
          </a:r>
          <a:r>
            <a:rPr lang="en-US" sz="2800" kern="1200" dirty="0">
              <a:solidFill>
                <a:schemeClr val="bg1"/>
              </a:solidFill>
            </a:rPr>
            <a:t> </a:t>
          </a:r>
          <a:r>
            <a:rPr lang="en-US" sz="2800" kern="1200" dirty="0" err="1">
              <a:solidFill>
                <a:schemeClr val="bg1"/>
              </a:solidFill>
            </a:rPr>
            <a:t>ruộng</a:t>
          </a:r>
          <a:r>
            <a:rPr lang="en-US" sz="2800" kern="1200" dirty="0">
              <a:solidFill>
                <a:schemeClr val="bg1"/>
              </a:solidFill>
            </a:rPr>
            <a:t> </a:t>
          </a:r>
          <a:r>
            <a:rPr lang="en-US" sz="2800" kern="1200" dirty="0" err="1">
              <a:solidFill>
                <a:schemeClr val="bg1"/>
              </a:solidFill>
            </a:rPr>
            <a:t>đất</a:t>
          </a:r>
          <a:r>
            <a:rPr lang="en-US" sz="2800" kern="1200" dirty="0">
              <a:solidFill>
                <a:schemeClr val="bg1"/>
              </a:solidFill>
            </a:rPr>
            <a:t>, </a:t>
          </a:r>
          <a:r>
            <a:rPr lang="en-US" sz="2800" kern="1200" dirty="0" err="1">
              <a:solidFill>
                <a:schemeClr val="bg1"/>
              </a:solidFill>
            </a:rPr>
            <a:t>lập</a:t>
          </a:r>
          <a:r>
            <a:rPr lang="en-US" sz="2800" kern="1200" dirty="0">
              <a:solidFill>
                <a:schemeClr val="bg1"/>
              </a:solidFill>
            </a:rPr>
            <a:t> </a:t>
          </a:r>
          <a:r>
            <a:rPr lang="en-US" sz="2800" kern="1200" dirty="0" err="1">
              <a:solidFill>
                <a:schemeClr val="bg1"/>
              </a:solidFill>
            </a:rPr>
            <a:t>địa</a:t>
          </a:r>
          <a:r>
            <a:rPr lang="en-US" sz="2800" kern="1200" dirty="0">
              <a:solidFill>
                <a:schemeClr val="bg1"/>
              </a:solidFill>
            </a:rPr>
            <a:t> </a:t>
          </a:r>
          <a:r>
            <a:rPr lang="en-US" sz="2800" kern="1200" dirty="0" err="1">
              <a:solidFill>
                <a:schemeClr val="bg1"/>
              </a:solidFill>
            </a:rPr>
            <a:t>bạ</a:t>
          </a:r>
          <a:r>
            <a:rPr lang="en-US" sz="2800" kern="1200" dirty="0">
              <a:solidFill>
                <a:schemeClr val="bg1"/>
              </a:solidFill>
            </a:rPr>
            <a:t> </a:t>
          </a:r>
          <a:r>
            <a:rPr lang="en-US" sz="2800" kern="1200" dirty="0" err="1">
              <a:solidFill>
                <a:schemeClr val="bg1"/>
              </a:solidFill>
            </a:rPr>
            <a:t>cho</a:t>
          </a:r>
          <a:r>
            <a:rPr lang="en-US" sz="2800" kern="1200" dirty="0">
              <a:solidFill>
                <a:schemeClr val="bg1"/>
              </a:solidFill>
            </a:rPr>
            <a:t> </a:t>
          </a:r>
          <a:r>
            <a:rPr lang="en-US" sz="2800" kern="1200" dirty="0" err="1">
              <a:solidFill>
                <a:schemeClr val="bg1"/>
              </a:solidFill>
            </a:rPr>
            <a:t>từng</a:t>
          </a:r>
          <a:r>
            <a:rPr lang="en-US" sz="2800" kern="1200" dirty="0">
              <a:solidFill>
                <a:schemeClr val="bg1"/>
              </a:solidFill>
            </a:rPr>
            <a:t> </a:t>
          </a:r>
          <a:r>
            <a:rPr lang="en-US" sz="2800" kern="1200" dirty="0" err="1">
              <a:solidFill>
                <a:schemeClr val="bg1"/>
              </a:solidFill>
            </a:rPr>
            <a:t>làng</a:t>
          </a:r>
          <a:endParaRPr lang="en-US" sz="2800" kern="1200" dirty="0">
            <a:solidFill>
              <a:schemeClr val="bg1"/>
            </a:solidFill>
          </a:endParaRPr>
        </a:p>
        <a:p>
          <a:pPr marL="285750" lvl="1" indent="-285750" algn="just" defTabSz="1244600">
            <a:lnSpc>
              <a:spcPct val="90000"/>
            </a:lnSpc>
            <a:spcBef>
              <a:spcPct val="0"/>
            </a:spcBef>
            <a:spcAft>
              <a:spcPct val="15000"/>
            </a:spcAft>
            <a:buChar char="•"/>
          </a:pPr>
          <a:r>
            <a:rPr lang="en-US" sz="2800" kern="1200" dirty="0" err="1">
              <a:solidFill>
                <a:schemeClr val="bg1"/>
              </a:solidFill>
            </a:rPr>
            <a:t>Sở</a:t>
          </a:r>
          <a:r>
            <a:rPr lang="en-US" sz="2800" kern="1200" dirty="0">
              <a:solidFill>
                <a:schemeClr val="bg1"/>
              </a:solidFill>
            </a:rPr>
            <a:t> </a:t>
          </a:r>
          <a:r>
            <a:rPr lang="en-US" sz="2800" kern="1200" dirty="0" err="1">
              <a:solidFill>
                <a:schemeClr val="bg1"/>
              </a:solidFill>
            </a:rPr>
            <a:t>hữu</a:t>
          </a:r>
          <a:r>
            <a:rPr lang="en-US" sz="2800" kern="1200" dirty="0">
              <a:solidFill>
                <a:schemeClr val="bg1"/>
              </a:solidFill>
            </a:rPr>
            <a:t> </a:t>
          </a:r>
          <a:r>
            <a:rPr lang="en-US" sz="2800" kern="1200" dirty="0" err="1">
              <a:solidFill>
                <a:schemeClr val="bg1"/>
              </a:solidFill>
            </a:rPr>
            <a:t>tư</a:t>
          </a:r>
          <a:r>
            <a:rPr lang="en-US" sz="2800" kern="1200" dirty="0">
              <a:solidFill>
                <a:schemeClr val="bg1"/>
              </a:solidFill>
            </a:rPr>
            <a:t> </a:t>
          </a:r>
          <a:r>
            <a:rPr lang="en-US" sz="2800" kern="1200" dirty="0" err="1">
              <a:solidFill>
                <a:schemeClr val="bg1"/>
              </a:solidFill>
            </a:rPr>
            <a:t>nhân</a:t>
          </a:r>
          <a:r>
            <a:rPr lang="en-US" sz="2800" kern="1200" dirty="0">
              <a:solidFill>
                <a:schemeClr val="bg1"/>
              </a:solidFill>
            </a:rPr>
            <a:t> </a:t>
          </a:r>
          <a:r>
            <a:rPr lang="en-US" sz="2800" kern="1200" dirty="0" err="1">
              <a:solidFill>
                <a:schemeClr val="bg1"/>
              </a:solidFill>
            </a:rPr>
            <a:t>về</a:t>
          </a:r>
          <a:r>
            <a:rPr lang="en-US" sz="2800" kern="1200" dirty="0">
              <a:solidFill>
                <a:schemeClr val="bg1"/>
              </a:solidFill>
            </a:rPr>
            <a:t> </a:t>
          </a:r>
          <a:r>
            <a:rPr lang="en-US" sz="2800" kern="1200" dirty="0" err="1">
              <a:solidFill>
                <a:schemeClr val="bg1"/>
              </a:solidFill>
            </a:rPr>
            <a:t>ruộng</a:t>
          </a:r>
          <a:r>
            <a:rPr lang="en-US" sz="2800" kern="1200" dirty="0">
              <a:solidFill>
                <a:schemeClr val="bg1"/>
              </a:solidFill>
            </a:rPr>
            <a:t> </a:t>
          </a:r>
          <a:r>
            <a:rPr lang="en-US" sz="2800" kern="1200" dirty="0" err="1">
              <a:solidFill>
                <a:schemeClr val="bg1"/>
              </a:solidFill>
            </a:rPr>
            <a:t>đất</a:t>
          </a:r>
          <a:r>
            <a:rPr lang="en-US" sz="2800" kern="1200" dirty="0">
              <a:solidFill>
                <a:schemeClr val="bg1"/>
              </a:solidFill>
            </a:rPr>
            <a:t> </a:t>
          </a:r>
          <a:r>
            <a:rPr lang="en-US" sz="2800" kern="1200" dirty="0" err="1">
              <a:solidFill>
                <a:schemeClr val="bg1"/>
              </a:solidFill>
            </a:rPr>
            <a:t>ngày</a:t>
          </a:r>
          <a:r>
            <a:rPr lang="en-US" sz="2800" kern="1200" dirty="0">
              <a:solidFill>
                <a:schemeClr val="bg1"/>
              </a:solidFill>
            </a:rPr>
            <a:t> </a:t>
          </a:r>
          <a:r>
            <a:rPr lang="en-US" sz="2800" kern="1200" dirty="0" err="1">
              <a:solidFill>
                <a:schemeClr val="bg1"/>
              </a:solidFill>
            </a:rPr>
            <a:t>càng</a:t>
          </a:r>
          <a:r>
            <a:rPr lang="en-US" sz="2800" kern="1200" dirty="0">
              <a:solidFill>
                <a:schemeClr val="bg1"/>
              </a:solidFill>
            </a:rPr>
            <a:t> </a:t>
          </a:r>
          <a:r>
            <a:rPr lang="en-US" sz="2800" kern="1200" dirty="0" err="1">
              <a:solidFill>
                <a:schemeClr val="bg1"/>
              </a:solidFill>
            </a:rPr>
            <a:t>phát</a:t>
          </a:r>
          <a:r>
            <a:rPr lang="en-US" sz="2800" kern="1200" dirty="0">
              <a:solidFill>
                <a:schemeClr val="bg1"/>
              </a:solidFill>
            </a:rPr>
            <a:t> </a:t>
          </a:r>
          <a:r>
            <a:rPr lang="en-US" sz="2800" kern="1200" dirty="0" err="1">
              <a:solidFill>
                <a:schemeClr val="bg1"/>
              </a:solidFill>
            </a:rPr>
            <a:t>triển</a:t>
          </a:r>
          <a:r>
            <a:rPr lang="en-US" sz="2800" kern="1200" dirty="0">
              <a:solidFill>
                <a:schemeClr val="bg1"/>
              </a:solidFill>
            </a:rPr>
            <a:t>, </a:t>
          </a:r>
          <a:r>
            <a:rPr lang="en-US" sz="2800" kern="1200" dirty="0" err="1">
              <a:solidFill>
                <a:schemeClr val="bg1"/>
              </a:solidFill>
            </a:rPr>
            <a:t>nạn</a:t>
          </a:r>
          <a:r>
            <a:rPr lang="en-US" sz="2800" kern="1200" dirty="0">
              <a:solidFill>
                <a:schemeClr val="bg1"/>
              </a:solidFill>
            </a:rPr>
            <a:t> </a:t>
          </a:r>
          <a:r>
            <a:rPr lang="en-US" sz="2800" kern="1200" dirty="0" err="1">
              <a:solidFill>
                <a:schemeClr val="bg1"/>
              </a:solidFill>
            </a:rPr>
            <a:t>kiêm</a:t>
          </a:r>
          <a:r>
            <a:rPr lang="en-US" sz="2800" kern="1200" dirty="0">
              <a:solidFill>
                <a:schemeClr val="bg1"/>
              </a:solidFill>
            </a:rPr>
            <a:t> </a:t>
          </a:r>
          <a:r>
            <a:rPr lang="en-US" sz="2800" kern="1200" dirty="0" err="1">
              <a:solidFill>
                <a:schemeClr val="bg1"/>
              </a:solidFill>
            </a:rPr>
            <a:t>tính</a:t>
          </a:r>
          <a:r>
            <a:rPr lang="en-US" sz="2800" kern="1200" dirty="0">
              <a:solidFill>
                <a:schemeClr val="bg1"/>
              </a:solidFill>
            </a:rPr>
            <a:t> </a:t>
          </a:r>
          <a:r>
            <a:rPr lang="en-US" sz="2800" kern="1200" dirty="0" err="1">
              <a:solidFill>
                <a:schemeClr val="bg1"/>
              </a:solidFill>
            </a:rPr>
            <a:t>ruộng</a:t>
          </a:r>
          <a:r>
            <a:rPr lang="en-US" sz="2800" kern="1200" dirty="0">
              <a:solidFill>
                <a:schemeClr val="bg1"/>
              </a:solidFill>
            </a:rPr>
            <a:t> </a:t>
          </a:r>
          <a:r>
            <a:rPr lang="en-US" sz="2800" kern="1200" dirty="0" err="1">
              <a:solidFill>
                <a:schemeClr val="bg1"/>
              </a:solidFill>
            </a:rPr>
            <a:t>đất</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địa</a:t>
          </a:r>
          <a:r>
            <a:rPr lang="en-US" sz="2800" kern="1200" dirty="0">
              <a:solidFill>
                <a:schemeClr val="bg1"/>
              </a:solidFill>
            </a:rPr>
            <a:t> </a:t>
          </a:r>
          <a:r>
            <a:rPr lang="en-US" sz="2800" kern="1200" dirty="0" err="1">
              <a:solidFill>
                <a:schemeClr val="bg1"/>
              </a:solidFill>
            </a:rPr>
            <a:t>chủ</a:t>
          </a:r>
          <a:r>
            <a:rPr lang="en-US" sz="2800" kern="1200" dirty="0">
              <a:solidFill>
                <a:schemeClr val="bg1"/>
              </a:solidFill>
            </a:rPr>
            <a:t> </a:t>
          </a:r>
          <a:r>
            <a:rPr lang="en-US" sz="2800" kern="1200" dirty="0" err="1">
              <a:solidFill>
                <a:schemeClr val="bg1"/>
              </a:solidFill>
            </a:rPr>
            <a:t>ngày</a:t>
          </a:r>
          <a:r>
            <a:rPr lang="en-US" sz="2800" kern="1200" dirty="0">
              <a:solidFill>
                <a:schemeClr val="bg1"/>
              </a:solidFill>
            </a:rPr>
            <a:t> </a:t>
          </a:r>
          <a:r>
            <a:rPr lang="en-US" sz="2800" kern="1200" dirty="0" err="1">
              <a:solidFill>
                <a:schemeClr val="bg1"/>
              </a:solidFill>
            </a:rPr>
            <a:t>càng</a:t>
          </a:r>
          <a:r>
            <a:rPr lang="en-US" sz="2800" kern="1200" dirty="0">
              <a:solidFill>
                <a:schemeClr val="bg1"/>
              </a:solidFill>
            </a:rPr>
            <a:t> tang</a:t>
          </a:r>
        </a:p>
        <a:p>
          <a:pPr marL="285750" lvl="1" indent="-285750" algn="just" defTabSz="1244600">
            <a:lnSpc>
              <a:spcPct val="90000"/>
            </a:lnSpc>
            <a:spcBef>
              <a:spcPct val="0"/>
            </a:spcBef>
            <a:spcAft>
              <a:spcPct val="15000"/>
            </a:spcAft>
            <a:buChar char="•"/>
          </a:pPr>
          <a:r>
            <a:rPr lang="en-US" sz="2800" kern="1200" dirty="0" err="1">
              <a:solidFill>
                <a:schemeClr val="bg1"/>
              </a:solidFill>
            </a:rPr>
            <a:t>Nông</a:t>
          </a:r>
          <a:r>
            <a:rPr lang="en-US" sz="2800" kern="1200" dirty="0">
              <a:solidFill>
                <a:schemeClr val="bg1"/>
              </a:solidFill>
            </a:rPr>
            <a:t> </a:t>
          </a:r>
          <a:r>
            <a:rPr lang="en-US" sz="2800" kern="1200" dirty="0" err="1">
              <a:solidFill>
                <a:schemeClr val="bg1"/>
              </a:solidFill>
            </a:rPr>
            <a:t>thôn</a:t>
          </a:r>
          <a:r>
            <a:rPr lang="en-US" sz="2800" kern="1200" dirty="0">
              <a:solidFill>
                <a:schemeClr val="bg1"/>
              </a:solidFill>
            </a:rPr>
            <a:t> </a:t>
          </a:r>
          <a:r>
            <a:rPr lang="en-US" sz="2800" kern="1200" dirty="0" err="1">
              <a:solidFill>
                <a:schemeClr val="bg1"/>
              </a:solidFill>
            </a:rPr>
            <a:t>Việt</a:t>
          </a:r>
          <a:r>
            <a:rPr lang="en-US" sz="2800" kern="1200" dirty="0">
              <a:solidFill>
                <a:schemeClr val="bg1"/>
              </a:solidFill>
            </a:rPr>
            <a:t> Nam </a:t>
          </a:r>
          <a:r>
            <a:rPr lang="en-US" sz="2800" kern="1200" dirty="0" err="1">
              <a:solidFill>
                <a:schemeClr val="bg1"/>
              </a:solidFill>
            </a:rPr>
            <a:t>giữa</a:t>
          </a:r>
          <a:r>
            <a:rPr lang="en-US" sz="2800" kern="1200" dirty="0">
              <a:solidFill>
                <a:schemeClr val="bg1"/>
              </a:solidFill>
            </a:rPr>
            <a:t> </a:t>
          </a:r>
          <a:r>
            <a:rPr lang="en-US" sz="2800" kern="1200" dirty="0" err="1">
              <a:solidFill>
                <a:schemeClr val="bg1"/>
              </a:solidFill>
            </a:rPr>
            <a:t>thế</a:t>
          </a:r>
          <a:r>
            <a:rPr lang="en-US" sz="2800" kern="1200" dirty="0">
              <a:solidFill>
                <a:schemeClr val="bg1"/>
              </a:solidFill>
            </a:rPr>
            <a:t> </a:t>
          </a:r>
          <a:r>
            <a:rPr lang="en-US" sz="2800" kern="1200" dirty="0" err="1">
              <a:solidFill>
                <a:schemeClr val="bg1"/>
              </a:solidFill>
            </a:rPr>
            <a:t>kỷ</a:t>
          </a:r>
          <a:r>
            <a:rPr lang="en-US" sz="2800" kern="1200" dirty="0">
              <a:solidFill>
                <a:schemeClr val="bg1"/>
              </a:solidFill>
            </a:rPr>
            <a:t> XIX </a:t>
          </a:r>
          <a:r>
            <a:rPr lang="en-US" sz="2800" kern="1200" dirty="0" err="1">
              <a:solidFill>
                <a:schemeClr val="bg1"/>
              </a:solidFill>
            </a:rPr>
            <a:t>rơi</a:t>
          </a:r>
          <a:r>
            <a:rPr lang="en-US" sz="2800" kern="1200" dirty="0">
              <a:solidFill>
                <a:schemeClr val="bg1"/>
              </a:solidFill>
            </a:rPr>
            <a:t> </a:t>
          </a:r>
          <a:r>
            <a:rPr lang="en-US" sz="2800" kern="1200" dirty="0" err="1">
              <a:solidFill>
                <a:schemeClr val="bg1"/>
              </a:solidFill>
            </a:rPr>
            <a:t>vào</a:t>
          </a:r>
          <a:r>
            <a:rPr lang="en-US" sz="2800" kern="1200" dirty="0">
              <a:solidFill>
                <a:schemeClr val="bg1"/>
              </a:solidFill>
            </a:rPr>
            <a:t> </a:t>
          </a:r>
          <a:r>
            <a:rPr lang="en-US" sz="2800" kern="1200" dirty="0" err="1">
              <a:solidFill>
                <a:schemeClr val="bg1"/>
              </a:solidFill>
            </a:rPr>
            <a:t>cảnh</a:t>
          </a:r>
          <a:r>
            <a:rPr lang="en-US" sz="2800" kern="1200" dirty="0">
              <a:solidFill>
                <a:schemeClr val="bg1"/>
              </a:solidFill>
            </a:rPr>
            <a:t> </a:t>
          </a:r>
          <a:r>
            <a:rPr lang="en-US" sz="2800" kern="1200" dirty="0" err="1">
              <a:solidFill>
                <a:schemeClr val="bg1"/>
              </a:solidFill>
            </a:rPr>
            <a:t>tiêu</a:t>
          </a:r>
          <a:r>
            <a:rPr lang="en-US" sz="2800" kern="1200" dirty="0">
              <a:solidFill>
                <a:schemeClr val="bg1"/>
              </a:solidFill>
            </a:rPr>
            <a:t> </a:t>
          </a:r>
          <a:r>
            <a:rPr lang="en-US" sz="2800" kern="1200" dirty="0" err="1">
              <a:solidFill>
                <a:schemeClr val="bg1"/>
              </a:solidFill>
            </a:rPr>
            <a:t>điều</a:t>
          </a:r>
          <a:r>
            <a:rPr lang="en-US" sz="2800" kern="1200" dirty="0">
              <a:solidFill>
                <a:schemeClr val="bg1"/>
              </a:solidFill>
            </a:rPr>
            <a:t>, </a:t>
          </a:r>
          <a:r>
            <a:rPr lang="en-US" sz="2800" kern="1200" dirty="0" err="1">
              <a:solidFill>
                <a:schemeClr val="bg1"/>
              </a:solidFill>
            </a:rPr>
            <a:t>xơ</a:t>
          </a:r>
          <a:r>
            <a:rPr lang="en-US" sz="2800" kern="1200" dirty="0">
              <a:solidFill>
                <a:schemeClr val="bg1"/>
              </a:solidFill>
            </a:rPr>
            <a:t> </a:t>
          </a:r>
          <a:r>
            <a:rPr lang="en-US" sz="2800" kern="1200" dirty="0" err="1">
              <a:solidFill>
                <a:schemeClr val="bg1"/>
              </a:solidFill>
            </a:rPr>
            <a:t>xác</a:t>
          </a:r>
          <a:r>
            <a:rPr lang="en-US" sz="2800" kern="1200" dirty="0">
              <a:solidFill>
                <a:schemeClr val="bg1"/>
              </a:solidFill>
            </a:rPr>
            <a:t>. </a:t>
          </a:r>
          <a:r>
            <a:rPr lang="en-US" sz="2800" kern="1200" dirty="0" err="1">
              <a:solidFill>
                <a:schemeClr val="bg1"/>
              </a:solidFill>
            </a:rPr>
            <a:t>Số</a:t>
          </a:r>
          <a:r>
            <a:rPr lang="en-US" sz="2800" kern="1200" dirty="0">
              <a:solidFill>
                <a:schemeClr val="bg1"/>
              </a:solidFill>
            </a:rPr>
            <a:t> </a:t>
          </a:r>
          <a:r>
            <a:rPr lang="en-US" sz="2800" kern="1200" dirty="0" err="1">
              <a:solidFill>
                <a:schemeClr val="bg1"/>
              </a:solidFill>
            </a:rPr>
            <a:t>nông</a:t>
          </a:r>
          <a:r>
            <a:rPr lang="en-US" sz="2800" kern="1200" dirty="0">
              <a:solidFill>
                <a:schemeClr val="bg1"/>
              </a:solidFill>
            </a:rPr>
            <a:t>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bị</a:t>
          </a:r>
          <a:r>
            <a:rPr lang="en-US" sz="2800" kern="1200" dirty="0">
              <a:solidFill>
                <a:schemeClr val="bg1"/>
              </a:solidFill>
            </a:rPr>
            <a:t> </a:t>
          </a:r>
          <a:r>
            <a:rPr lang="en-US" sz="2800" kern="1200" dirty="0" err="1">
              <a:solidFill>
                <a:schemeClr val="bg1"/>
              </a:solidFill>
            </a:rPr>
            <a:t>bần</a:t>
          </a:r>
          <a:r>
            <a:rPr lang="en-US" sz="2800" kern="1200" dirty="0">
              <a:solidFill>
                <a:schemeClr val="bg1"/>
              </a:solidFill>
            </a:rPr>
            <a:t> </a:t>
          </a:r>
          <a:r>
            <a:rPr lang="en-US" sz="2800" kern="1200" dirty="0" err="1">
              <a:solidFill>
                <a:schemeClr val="bg1"/>
              </a:solidFill>
            </a:rPr>
            <a:t>cùng</a:t>
          </a:r>
          <a:r>
            <a:rPr lang="en-US" sz="2800" kern="1200" dirty="0">
              <a:solidFill>
                <a:schemeClr val="bg1"/>
              </a:solidFill>
            </a:rPr>
            <a:t> </a:t>
          </a:r>
          <a:r>
            <a:rPr lang="en-US" sz="2800" kern="1200" dirty="0" err="1">
              <a:solidFill>
                <a:schemeClr val="bg1"/>
              </a:solidFill>
            </a:rPr>
            <a:t>hóa</a:t>
          </a:r>
          <a:r>
            <a:rPr lang="en-US" sz="2800" kern="1200" dirty="0">
              <a:solidFill>
                <a:schemeClr val="bg1"/>
              </a:solidFill>
            </a:rPr>
            <a:t> </a:t>
          </a:r>
          <a:r>
            <a:rPr lang="en-US" sz="2800" kern="1200" dirty="0" err="1">
              <a:solidFill>
                <a:schemeClr val="bg1"/>
              </a:solidFill>
            </a:rPr>
            <a:t>ngày</a:t>
          </a:r>
          <a:r>
            <a:rPr lang="en-US" sz="2800" kern="1200" dirty="0">
              <a:solidFill>
                <a:schemeClr val="bg1"/>
              </a:solidFill>
            </a:rPr>
            <a:t> </a:t>
          </a:r>
          <a:r>
            <a:rPr lang="en-US" sz="2800" kern="1200" dirty="0" err="1">
              <a:solidFill>
                <a:schemeClr val="bg1"/>
              </a:solidFill>
            </a:rPr>
            <a:t>càng</a:t>
          </a:r>
          <a:r>
            <a:rPr lang="en-US" sz="2800" kern="1200" dirty="0">
              <a:solidFill>
                <a:schemeClr val="bg1"/>
              </a:solidFill>
            </a:rPr>
            <a:t> </a:t>
          </a:r>
          <a:r>
            <a:rPr lang="en-US" sz="2800" kern="1200" dirty="0" err="1">
              <a:solidFill>
                <a:schemeClr val="bg1"/>
              </a:solidFill>
            </a:rPr>
            <a:t>nhiều</a:t>
          </a:r>
          <a:endParaRPr lang="en-US" sz="2800" kern="1200" dirty="0">
            <a:solidFill>
              <a:schemeClr val="bg1"/>
            </a:solidFill>
          </a:endParaRPr>
        </a:p>
      </dsp:txBody>
      <dsp:txXfrm rot="-5400000">
        <a:off x="1867646" y="755390"/>
        <a:ext cx="7575115" cy="3907886"/>
      </dsp:txXfrm>
    </dsp:sp>
    <dsp:sp modelId="{B22AC500-C46C-4288-9BEA-F1AA6A70318C}">
      <dsp:nvSpPr>
        <dsp:cNvPr id="0" name=""/>
        <dsp:cNvSpPr/>
      </dsp:nvSpPr>
      <dsp:spPr>
        <a:xfrm>
          <a:off x="0" y="5291"/>
          <a:ext cx="1666612" cy="5413375"/>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just" defTabSz="1422400">
            <a:lnSpc>
              <a:spcPct val="90000"/>
            </a:lnSpc>
            <a:spcBef>
              <a:spcPct val="0"/>
            </a:spcBef>
            <a:spcAft>
              <a:spcPct val="35000"/>
            </a:spcAft>
            <a:buNone/>
          </a:pPr>
          <a:r>
            <a:rPr lang="en-US" sz="3200" kern="1200" dirty="0" err="1"/>
            <a:t>Nông</a:t>
          </a:r>
          <a:r>
            <a:rPr lang="en-US" sz="3200" kern="1200" dirty="0"/>
            <a:t> </a:t>
          </a:r>
          <a:r>
            <a:rPr lang="en-US" sz="3200" kern="1200" dirty="0" err="1"/>
            <a:t>nghiệp</a:t>
          </a:r>
          <a:endParaRPr lang="en-US" sz="3200" kern="1200" dirty="0"/>
        </a:p>
      </dsp:txBody>
      <dsp:txXfrm>
        <a:off x="81357" y="86648"/>
        <a:ext cx="1503898" cy="5250661"/>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B69347-E7E3-4A4F-B011-567C9D578B26}">
      <dsp:nvSpPr>
        <dsp:cNvPr id="0" name=""/>
        <dsp:cNvSpPr/>
      </dsp:nvSpPr>
      <dsp:spPr>
        <a:xfrm rot="5400000">
          <a:off x="5453345" y="-3306936"/>
          <a:ext cx="2114550" cy="9095810"/>
        </a:xfrm>
        <a:prstGeom prst="round2SameRect">
          <a:avLst/>
        </a:prstGeom>
        <a:solidFill>
          <a:schemeClr val="accent2">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err="1">
              <a:solidFill>
                <a:schemeClr val="bg1"/>
              </a:solidFill>
            </a:rPr>
            <a:t>Bên</a:t>
          </a:r>
          <a:r>
            <a:rPr lang="en-US" sz="2800" kern="1200" dirty="0">
              <a:solidFill>
                <a:schemeClr val="bg1"/>
              </a:solidFill>
            </a:rPr>
            <a:t> </a:t>
          </a:r>
          <a:r>
            <a:rPr lang="en-US" sz="2800" kern="1200" dirty="0" err="1">
              <a:solidFill>
                <a:schemeClr val="bg1"/>
              </a:solidFill>
            </a:rPr>
            <a:t>cạnh</a:t>
          </a:r>
          <a:r>
            <a:rPr lang="en-US" sz="2800" kern="1200" dirty="0">
              <a:solidFill>
                <a:schemeClr val="bg1"/>
              </a:solidFill>
            </a:rPr>
            <a:t> </a:t>
          </a:r>
          <a:r>
            <a:rPr lang="en-US" sz="2800" kern="1200" dirty="0" err="1">
              <a:solidFill>
                <a:schemeClr val="bg1"/>
              </a:solidFill>
            </a:rPr>
            <a:t>sự</a:t>
          </a:r>
          <a:r>
            <a:rPr lang="en-US" sz="2800" kern="1200" dirty="0">
              <a:solidFill>
                <a:schemeClr val="bg1"/>
              </a:solidFill>
            </a:rPr>
            <a:t> </a:t>
          </a:r>
          <a:r>
            <a:rPr lang="en-US" sz="2800" kern="1200" dirty="0" err="1">
              <a:solidFill>
                <a:schemeClr val="bg1"/>
              </a:solidFill>
            </a:rPr>
            <a:t>phát</a:t>
          </a:r>
          <a:r>
            <a:rPr lang="en-US" sz="2800" kern="1200" dirty="0">
              <a:solidFill>
                <a:schemeClr val="bg1"/>
              </a:solidFill>
            </a:rPr>
            <a:t> </a:t>
          </a:r>
          <a:r>
            <a:rPr lang="en-US" sz="2800" kern="1200" dirty="0" err="1">
              <a:solidFill>
                <a:schemeClr val="bg1"/>
              </a:solidFill>
            </a:rPr>
            <a:t>triển</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các</a:t>
          </a:r>
          <a:r>
            <a:rPr lang="en-US" sz="2800" kern="1200" dirty="0">
              <a:solidFill>
                <a:schemeClr val="bg1"/>
              </a:solidFill>
            </a:rPr>
            <a:t> </a:t>
          </a:r>
          <a:r>
            <a:rPr lang="en-US" sz="2800" kern="1200" dirty="0" err="1">
              <a:solidFill>
                <a:schemeClr val="bg1"/>
              </a:solidFill>
            </a:rPr>
            <a:t>ngành</a:t>
          </a:r>
          <a:r>
            <a:rPr lang="en-US" sz="2800" kern="1200" dirty="0">
              <a:solidFill>
                <a:schemeClr val="bg1"/>
              </a:solidFill>
            </a:rPr>
            <a:t> </a:t>
          </a:r>
          <a:r>
            <a:rPr lang="en-US" sz="2800" kern="1200" dirty="0" err="1">
              <a:solidFill>
                <a:schemeClr val="bg1"/>
              </a:solidFill>
            </a:rPr>
            <a:t>nghề</a:t>
          </a:r>
          <a:r>
            <a:rPr lang="en-US" sz="2800" kern="1200" dirty="0">
              <a:solidFill>
                <a:schemeClr val="bg1"/>
              </a:solidFill>
            </a:rPr>
            <a:t> </a:t>
          </a:r>
          <a:r>
            <a:rPr lang="en-US" sz="2800" kern="1200" dirty="0" err="1">
              <a:solidFill>
                <a:schemeClr val="bg1"/>
              </a:solidFill>
            </a:rPr>
            <a:t>truyền</a:t>
          </a:r>
          <a:r>
            <a:rPr lang="en-US" sz="2800" kern="1200" dirty="0">
              <a:solidFill>
                <a:schemeClr val="bg1"/>
              </a:solidFill>
            </a:rPr>
            <a:t> </a:t>
          </a:r>
          <a:r>
            <a:rPr lang="en-US" sz="2800" kern="1200" dirty="0" err="1">
              <a:solidFill>
                <a:schemeClr val="bg1"/>
              </a:solidFill>
            </a:rPr>
            <a:t>thống</a:t>
          </a:r>
          <a:r>
            <a:rPr lang="en-US" sz="2800" kern="1200" dirty="0">
              <a:solidFill>
                <a:schemeClr val="bg1"/>
              </a:solidFill>
            </a:rPr>
            <a:t> </a:t>
          </a:r>
          <a:r>
            <a:rPr lang="en-US" sz="2800" kern="1200" dirty="0" err="1">
              <a:solidFill>
                <a:schemeClr val="bg1"/>
              </a:solidFill>
            </a:rPr>
            <a:t>trong</a:t>
          </a:r>
          <a:r>
            <a:rPr lang="en-US" sz="2800" kern="1200" dirty="0">
              <a:solidFill>
                <a:schemeClr val="bg1"/>
              </a:solidFill>
            </a:rPr>
            <a:t>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gian</a:t>
          </a:r>
          <a:r>
            <a:rPr lang="en-US" sz="2800" kern="1200" dirty="0">
              <a:solidFill>
                <a:schemeClr val="bg1"/>
              </a:solidFill>
            </a:rPr>
            <a:t>, </a:t>
          </a:r>
          <a:r>
            <a:rPr lang="en-US" sz="2800" kern="1200" dirty="0" err="1">
              <a:solidFill>
                <a:schemeClr val="bg1"/>
              </a:solidFill>
            </a:rPr>
            <a:t>nhà</a:t>
          </a:r>
          <a:r>
            <a:rPr lang="en-US" sz="2800" kern="1200" dirty="0">
              <a:solidFill>
                <a:schemeClr val="bg1"/>
              </a:solidFill>
            </a:rPr>
            <a:t> </a:t>
          </a:r>
          <a:r>
            <a:rPr lang="en-US" sz="2800" kern="1200" dirty="0" err="1">
              <a:solidFill>
                <a:schemeClr val="bg1"/>
              </a:solidFill>
            </a:rPr>
            <a:t>Nguyễn</a:t>
          </a:r>
          <a:r>
            <a:rPr lang="en-US" sz="2800" kern="1200" dirty="0">
              <a:solidFill>
                <a:schemeClr val="bg1"/>
              </a:solidFill>
            </a:rPr>
            <a:t> </a:t>
          </a:r>
          <a:r>
            <a:rPr lang="en-US" sz="2800" kern="1200" dirty="0" err="1">
              <a:solidFill>
                <a:schemeClr val="bg1"/>
              </a:solidFill>
            </a:rPr>
            <a:t>có</a:t>
          </a:r>
          <a:r>
            <a:rPr lang="en-US" sz="2800" kern="1200" dirty="0">
              <a:solidFill>
                <a:schemeClr val="bg1"/>
              </a:solidFill>
            </a:rPr>
            <a:t> </a:t>
          </a:r>
          <a:r>
            <a:rPr lang="en-US" sz="2800" kern="1200" dirty="0" err="1">
              <a:solidFill>
                <a:schemeClr val="bg1"/>
              </a:solidFill>
            </a:rPr>
            <a:t>khuynh</a:t>
          </a:r>
          <a:r>
            <a:rPr lang="en-US" sz="2800" kern="1200" dirty="0">
              <a:solidFill>
                <a:schemeClr val="bg1"/>
              </a:solidFill>
            </a:rPr>
            <a:t> </a:t>
          </a:r>
          <a:r>
            <a:rPr lang="en-US" sz="2800" kern="1200" dirty="0" err="1">
              <a:solidFill>
                <a:schemeClr val="bg1"/>
              </a:solidFill>
            </a:rPr>
            <a:t>hướng</a:t>
          </a:r>
          <a:r>
            <a:rPr lang="en-US" sz="2800" kern="1200" dirty="0">
              <a:solidFill>
                <a:schemeClr val="bg1"/>
              </a:solidFill>
            </a:rPr>
            <a:t> </a:t>
          </a:r>
          <a:r>
            <a:rPr lang="en-US" sz="2800" kern="1200" dirty="0" err="1">
              <a:solidFill>
                <a:schemeClr val="bg1"/>
              </a:solidFill>
            </a:rPr>
            <a:t>tăng</a:t>
          </a:r>
          <a:r>
            <a:rPr lang="en-US" sz="2800" kern="1200" dirty="0">
              <a:solidFill>
                <a:schemeClr val="bg1"/>
              </a:solidFill>
            </a:rPr>
            <a:t> </a:t>
          </a:r>
          <a:r>
            <a:rPr lang="en-US" sz="2800" kern="1200" dirty="0" err="1">
              <a:solidFill>
                <a:schemeClr val="bg1"/>
              </a:solidFill>
            </a:rPr>
            <a:t>cường</a:t>
          </a:r>
          <a:r>
            <a:rPr lang="en-US" sz="2800" kern="1200" dirty="0">
              <a:solidFill>
                <a:schemeClr val="bg1"/>
              </a:solidFill>
            </a:rPr>
            <a:t> </a:t>
          </a:r>
          <a:r>
            <a:rPr lang="en-US" sz="2800" kern="1200" dirty="0" err="1">
              <a:solidFill>
                <a:schemeClr val="bg1"/>
              </a:solidFill>
            </a:rPr>
            <a:t>xây</a:t>
          </a:r>
          <a:r>
            <a:rPr lang="en-US" sz="2800" kern="1200" dirty="0">
              <a:solidFill>
                <a:schemeClr val="bg1"/>
              </a:solidFill>
            </a:rPr>
            <a:t> </a:t>
          </a:r>
          <a:r>
            <a:rPr lang="en-US" sz="2800" kern="1200" dirty="0" err="1">
              <a:solidFill>
                <a:schemeClr val="bg1"/>
              </a:solidFill>
            </a:rPr>
            <a:t>dựng</a:t>
          </a:r>
          <a:r>
            <a:rPr lang="en-US" sz="2800" kern="1200" dirty="0">
              <a:solidFill>
                <a:schemeClr val="bg1"/>
              </a:solidFill>
            </a:rPr>
            <a:t> </a:t>
          </a:r>
          <a:r>
            <a:rPr lang="en-US" sz="2800" kern="1200" dirty="0" err="1">
              <a:solidFill>
                <a:schemeClr val="bg1"/>
              </a:solidFill>
            </a:rPr>
            <a:t>các</a:t>
          </a:r>
          <a:r>
            <a:rPr lang="en-US" sz="2800" kern="1200" dirty="0">
              <a:solidFill>
                <a:schemeClr val="bg1"/>
              </a:solidFill>
            </a:rPr>
            <a:t> </a:t>
          </a:r>
          <a:r>
            <a:rPr lang="en-US" sz="2800" kern="1200" dirty="0" err="1">
              <a:solidFill>
                <a:schemeClr val="bg1"/>
              </a:solidFill>
            </a:rPr>
            <a:t>quan</a:t>
          </a:r>
          <a:r>
            <a:rPr lang="en-US" sz="2800" kern="1200" dirty="0">
              <a:solidFill>
                <a:schemeClr val="bg1"/>
              </a:solidFill>
            </a:rPr>
            <a:t> </a:t>
          </a:r>
          <a:r>
            <a:rPr lang="en-US" sz="2800" kern="1200" dirty="0" err="1">
              <a:solidFill>
                <a:schemeClr val="bg1"/>
              </a:solidFill>
            </a:rPr>
            <a:t>xưởng</a:t>
          </a:r>
          <a:endParaRPr lang="en-US" sz="2800" kern="1200" dirty="0">
            <a:solidFill>
              <a:schemeClr val="bg1"/>
            </a:solidFill>
            <a:latin typeface="Calibri" panose="020F0502020204030204" pitchFamily="34" charset="0"/>
          </a:endParaRPr>
        </a:p>
      </dsp:txBody>
      <dsp:txXfrm rot="-5400000">
        <a:off x="1962715" y="286918"/>
        <a:ext cx="8992586" cy="1908102"/>
      </dsp:txXfrm>
    </dsp:sp>
    <dsp:sp modelId="{3575E9BB-7FAB-4825-85A0-01907A013996}">
      <dsp:nvSpPr>
        <dsp:cNvPr id="0" name=""/>
        <dsp:cNvSpPr/>
      </dsp:nvSpPr>
      <dsp:spPr>
        <a:xfrm>
          <a:off x="0" y="0"/>
          <a:ext cx="1962589" cy="2643187"/>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latin typeface="Calibri" panose="020F0502020204030204" pitchFamily="34" charset="0"/>
            </a:rPr>
            <a:t>Thủ</a:t>
          </a:r>
          <a:r>
            <a:rPr lang="en-US" sz="3200" kern="1200" dirty="0">
              <a:solidFill>
                <a:schemeClr val="bg1"/>
              </a:solidFill>
              <a:latin typeface="Calibri" panose="020F0502020204030204" pitchFamily="34" charset="0"/>
            </a:rPr>
            <a:t> </a:t>
          </a:r>
          <a:r>
            <a:rPr lang="en-US" sz="3200" kern="1200" dirty="0" err="1">
              <a:solidFill>
                <a:schemeClr val="bg1"/>
              </a:solidFill>
              <a:latin typeface="Calibri" panose="020F0502020204030204" pitchFamily="34" charset="0"/>
            </a:rPr>
            <a:t>công</a:t>
          </a:r>
          <a:r>
            <a:rPr lang="en-US" sz="3200" kern="1200" dirty="0">
              <a:solidFill>
                <a:schemeClr val="bg1"/>
              </a:solidFill>
              <a:latin typeface="Calibri" panose="020F0502020204030204" pitchFamily="34" charset="0"/>
            </a:rPr>
            <a:t> </a:t>
          </a:r>
          <a:r>
            <a:rPr lang="en-US" sz="3200" kern="1200" dirty="0" err="1">
              <a:solidFill>
                <a:schemeClr val="bg1"/>
              </a:solidFill>
              <a:latin typeface="Calibri" panose="020F0502020204030204" pitchFamily="34" charset="0"/>
            </a:rPr>
            <a:t>nghiệp</a:t>
          </a:r>
          <a:endParaRPr lang="en-US" sz="3200" kern="1200" dirty="0">
            <a:solidFill>
              <a:schemeClr val="bg1"/>
            </a:solidFill>
            <a:latin typeface="Calibri" panose="020F0502020204030204" pitchFamily="34" charset="0"/>
          </a:endParaRPr>
        </a:p>
      </dsp:txBody>
      <dsp:txXfrm>
        <a:off x="95806" y="95806"/>
        <a:ext cx="1770977" cy="2451575"/>
      </dsp:txXfrm>
    </dsp:sp>
    <dsp:sp modelId="{10CDB972-E8ED-4C41-A3A9-BBDA70E3F526}">
      <dsp:nvSpPr>
        <dsp:cNvPr id="0" name=""/>
        <dsp:cNvSpPr/>
      </dsp:nvSpPr>
      <dsp:spPr>
        <a:xfrm rot="5400000">
          <a:off x="5453345" y="-531589"/>
          <a:ext cx="2114550" cy="9095810"/>
        </a:xfrm>
        <a:prstGeom prst="round2SameRect">
          <a:avLst/>
        </a:prstGeom>
        <a:solidFill>
          <a:srgbClr val="7030A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err="1">
              <a:solidFill>
                <a:schemeClr val="bg1"/>
              </a:solidFill>
            </a:rPr>
            <a:t>Nhà</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thực</a:t>
          </a:r>
          <a:r>
            <a:rPr lang="en-US" sz="2800" kern="1200" dirty="0">
              <a:solidFill>
                <a:schemeClr val="bg1"/>
              </a:solidFill>
            </a:rPr>
            <a:t> </a:t>
          </a:r>
          <a:r>
            <a:rPr lang="en-US" sz="2800" kern="1200" dirty="0" err="1">
              <a:solidFill>
                <a:schemeClr val="bg1"/>
              </a:solidFill>
            </a:rPr>
            <a:t>hiện</a:t>
          </a:r>
          <a:r>
            <a:rPr lang="en-US" sz="2800" kern="1200" dirty="0">
              <a:solidFill>
                <a:schemeClr val="bg1"/>
              </a:solidFill>
            </a:rPr>
            <a:t> </a:t>
          </a:r>
          <a:r>
            <a:rPr lang="en-US" sz="2800" kern="1200" dirty="0" err="1">
              <a:solidFill>
                <a:schemeClr val="bg1"/>
              </a:solidFill>
            </a:rPr>
            <a:t>chính</a:t>
          </a:r>
          <a:r>
            <a:rPr lang="en-US" sz="2800" kern="1200" dirty="0">
              <a:solidFill>
                <a:schemeClr val="bg1"/>
              </a:solidFill>
            </a:rPr>
            <a:t> </a:t>
          </a:r>
          <a:r>
            <a:rPr lang="en-US" sz="2800" kern="1200" dirty="0" err="1">
              <a:solidFill>
                <a:schemeClr val="bg1"/>
              </a:solidFill>
            </a:rPr>
            <a:t>sách</a:t>
          </a:r>
          <a:r>
            <a:rPr lang="en-US" sz="2800" kern="1200" dirty="0">
              <a:solidFill>
                <a:schemeClr val="bg1"/>
              </a:solidFill>
            </a:rPr>
            <a:t> “</a:t>
          </a:r>
          <a:r>
            <a:rPr lang="en-US" sz="2800" i="1" kern="1200" dirty="0" err="1">
              <a:solidFill>
                <a:schemeClr val="bg1"/>
              </a:solidFill>
            </a:rPr>
            <a:t>ức</a:t>
          </a:r>
          <a:r>
            <a:rPr lang="en-US" sz="2800" i="1" kern="1200" dirty="0">
              <a:solidFill>
                <a:schemeClr val="bg1"/>
              </a:solidFill>
            </a:rPr>
            <a:t> </a:t>
          </a:r>
          <a:r>
            <a:rPr lang="en-US" sz="2800" i="1" kern="1200" dirty="0" err="1">
              <a:solidFill>
                <a:schemeClr val="bg1"/>
              </a:solidFill>
            </a:rPr>
            <a:t>thương</a:t>
          </a:r>
          <a:r>
            <a:rPr lang="en-US" sz="2800" i="1" kern="1200" dirty="0">
              <a:solidFill>
                <a:schemeClr val="bg1"/>
              </a:solidFill>
            </a:rPr>
            <a:t>”,</a:t>
          </a:r>
          <a:r>
            <a:rPr lang="en-US" sz="2800" kern="1200" dirty="0">
              <a:solidFill>
                <a:schemeClr val="bg1"/>
              </a:solidFill>
            </a:rPr>
            <a:t> </a:t>
          </a:r>
          <a:r>
            <a:rPr lang="en-US" sz="2800" kern="1200" dirty="0" err="1">
              <a:solidFill>
                <a:schemeClr val="bg1"/>
              </a:solidFill>
            </a:rPr>
            <a:t>đã</a:t>
          </a:r>
          <a:r>
            <a:rPr lang="en-US" sz="2800" kern="1200" dirty="0">
              <a:solidFill>
                <a:schemeClr val="bg1"/>
              </a:solidFill>
            </a:rPr>
            <a:t> </a:t>
          </a:r>
          <a:r>
            <a:rPr lang="en-US" sz="2800" kern="1200" dirty="0" err="1">
              <a:solidFill>
                <a:schemeClr val="bg1"/>
              </a:solidFill>
            </a:rPr>
            <a:t>hạn</a:t>
          </a:r>
          <a:r>
            <a:rPr lang="en-US" sz="2800" kern="1200" dirty="0">
              <a:solidFill>
                <a:schemeClr val="bg1"/>
              </a:solidFill>
            </a:rPr>
            <a:t> </a:t>
          </a:r>
          <a:r>
            <a:rPr lang="en-US" sz="2800" kern="1200" dirty="0" err="1">
              <a:solidFill>
                <a:schemeClr val="bg1"/>
              </a:solidFill>
            </a:rPr>
            <a:t>chế</a:t>
          </a:r>
          <a:r>
            <a:rPr lang="en-US" sz="2800" kern="1200" dirty="0">
              <a:solidFill>
                <a:schemeClr val="bg1"/>
              </a:solidFill>
            </a:rPr>
            <a:t> </a:t>
          </a:r>
          <a:r>
            <a:rPr lang="en-US" sz="2800" kern="1200" dirty="0" err="1">
              <a:solidFill>
                <a:schemeClr val="bg1"/>
              </a:solidFill>
            </a:rPr>
            <a:t>thương</a:t>
          </a:r>
          <a:r>
            <a:rPr lang="en-US" sz="2800" kern="1200" dirty="0">
              <a:solidFill>
                <a:schemeClr val="bg1"/>
              </a:solidFill>
            </a:rPr>
            <a:t> </a:t>
          </a:r>
          <a:r>
            <a:rPr lang="en-US" sz="2800" kern="1200" dirty="0" err="1">
              <a:solidFill>
                <a:schemeClr val="bg1"/>
              </a:solidFill>
            </a:rPr>
            <a:t>nhân</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ngoài</a:t>
          </a:r>
          <a:r>
            <a:rPr lang="en-US" sz="2800" kern="1200" dirty="0">
              <a:solidFill>
                <a:schemeClr val="bg1"/>
              </a:solidFill>
            </a:rPr>
            <a:t> ra </a:t>
          </a:r>
          <a:r>
            <a:rPr lang="en-US" sz="2800" kern="1200" dirty="0" err="1">
              <a:solidFill>
                <a:schemeClr val="bg1"/>
              </a:solidFill>
            </a:rPr>
            <a:t>vào</a:t>
          </a:r>
          <a:r>
            <a:rPr lang="en-US" sz="2800" kern="1200" dirty="0">
              <a:solidFill>
                <a:schemeClr val="bg1"/>
              </a:solidFill>
            </a:rPr>
            <a:t> </a:t>
          </a:r>
          <a:r>
            <a:rPr lang="en-US" sz="2800" kern="1200" dirty="0" err="1">
              <a:solidFill>
                <a:schemeClr val="bg1"/>
              </a:solidFill>
            </a:rPr>
            <a:t>buôn</a:t>
          </a:r>
          <a:r>
            <a:rPr lang="en-US" sz="2800" kern="1200" dirty="0">
              <a:solidFill>
                <a:schemeClr val="bg1"/>
              </a:solidFill>
            </a:rPr>
            <a:t> </a:t>
          </a:r>
          <a:r>
            <a:rPr lang="en-US" sz="2800" kern="1200" dirty="0" err="1">
              <a:solidFill>
                <a:schemeClr val="bg1"/>
              </a:solidFill>
            </a:rPr>
            <a:t>bán</a:t>
          </a:r>
          <a:r>
            <a:rPr lang="en-US" sz="2800" kern="1200" dirty="0">
              <a:solidFill>
                <a:schemeClr val="bg1"/>
              </a:solidFill>
            </a:rPr>
            <a:t>.</a:t>
          </a:r>
          <a:endParaRPr lang="en-US" sz="2800" kern="1200" dirty="0">
            <a:solidFill>
              <a:schemeClr val="bg1"/>
            </a:solidFill>
            <a:latin typeface="Calibri" panose="020F0502020204030204" pitchFamily="34" charset="0"/>
          </a:endParaRPr>
        </a:p>
        <a:p>
          <a:pPr marL="285750" lvl="1" indent="-285750" algn="l" defTabSz="1244600">
            <a:lnSpc>
              <a:spcPct val="90000"/>
            </a:lnSpc>
            <a:spcBef>
              <a:spcPct val="0"/>
            </a:spcBef>
            <a:spcAft>
              <a:spcPct val="15000"/>
            </a:spcAft>
            <a:buChar char="•"/>
          </a:pPr>
          <a:r>
            <a:rPr lang="en-US" sz="2800" kern="1200" dirty="0">
              <a:solidFill>
                <a:schemeClr val="bg1"/>
              </a:solidFill>
            </a:rPr>
            <a:t>Cho </a:t>
          </a:r>
          <a:r>
            <a:rPr lang="en-US" sz="2800" kern="1200" dirty="0" err="1">
              <a:solidFill>
                <a:schemeClr val="bg1"/>
              </a:solidFill>
            </a:rPr>
            <a:t>đến</a:t>
          </a:r>
          <a:r>
            <a:rPr lang="en-US" sz="2800" kern="1200" dirty="0">
              <a:solidFill>
                <a:schemeClr val="bg1"/>
              </a:solidFill>
            </a:rPr>
            <a:t> </a:t>
          </a:r>
          <a:r>
            <a:rPr lang="en-US" sz="2800" kern="1200" dirty="0" err="1">
              <a:solidFill>
                <a:schemeClr val="bg1"/>
              </a:solidFill>
            </a:rPr>
            <a:t>nửa</a:t>
          </a:r>
          <a:r>
            <a:rPr lang="en-US" sz="2800" kern="1200" dirty="0">
              <a:solidFill>
                <a:schemeClr val="bg1"/>
              </a:solidFill>
            </a:rPr>
            <a:t> </a:t>
          </a:r>
          <a:r>
            <a:rPr lang="en-US" sz="2800" kern="1200" dirty="0" err="1">
              <a:solidFill>
                <a:schemeClr val="bg1"/>
              </a:solidFill>
            </a:rPr>
            <a:t>đầu</a:t>
          </a:r>
          <a:r>
            <a:rPr lang="en-US" sz="2800" kern="1200" dirty="0">
              <a:solidFill>
                <a:schemeClr val="bg1"/>
              </a:solidFill>
            </a:rPr>
            <a:t> </a:t>
          </a:r>
          <a:r>
            <a:rPr lang="en-US" sz="2800" kern="1200" dirty="0" err="1">
              <a:solidFill>
                <a:schemeClr val="bg1"/>
              </a:solidFill>
            </a:rPr>
            <a:t>thế</a:t>
          </a:r>
          <a:r>
            <a:rPr lang="en-US" sz="2800" kern="1200" dirty="0">
              <a:solidFill>
                <a:schemeClr val="bg1"/>
              </a:solidFill>
            </a:rPr>
            <a:t> </a:t>
          </a:r>
          <a:r>
            <a:rPr lang="en-US" sz="2800" kern="1200" dirty="0" err="1">
              <a:solidFill>
                <a:schemeClr val="bg1"/>
              </a:solidFill>
            </a:rPr>
            <a:t>kỷ</a:t>
          </a:r>
          <a:r>
            <a:rPr lang="en-US" sz="2800" kern="1200" dirty="0">
              <a:solidFill>
                <a:schemeClr val="bg1"/>
              </a:solidFill>
            </a:rPr>
            <a:t> XIX, </a:t>
          </a:r>
          <a:r>
            <a:rPr lang="en-US" sz="2800" kern="1200" dirty="0" err="1">
              <a:solidFill>
                <a:schemeClr val="bg1"/>
              </a:solidFill>
            </a:rPr>
            <a:t>kinh</a:t>
          </a:r>
          <a:r>
            <a:rPr lang="en-US" sz="2800" kern="1200" dirty="0">
              <a:solidFill>
                <a:schemeClr val="bg1"/>
              </a:solidFill>
            </a:rPr>
            <a:t> </a:t>
          </a:r>
          <a:r>
            <a:rPr lang="en-US" sz="2800" kern="1200" dirty="0" err="1">
              <a:solidFill>
                <a:schemeClr val="bg1"/>
              </a:solidFill>
            </a:rPr>
            <a:t>tế</a:t>
          </a:r>
          <a:r>
            <a:rPr lang="en-US" sz="2800" kern="1200" dirty="0">
              <a:solidFill>
                <a:schemeClr val="bg1"/>
              </a:solidFill>
            </a:rPr>
            <a:t> </a:t>
          </a:r>
          <a:r>
            <a:rPr lang="en-US" sz="2800" kern="1200" dirty="0" err="1">
              <a:solidFill>
                <a:schemeClr val="bg1"/>
              </a:solidFill>
            </a:rPr>
            <a:t>hàng</a:t>
          </a:r>
          <a:r>
            <a:rPr lang="en-US" sz="2800" kern="1200" dirty="0">
              <a:solidFill>
                <a:schemeClr val="bg1"/>
              </a:solidFill>
            </a:rPr>
            <a:t> </a:t>
          </a:r>
          <a:r>
            <a:rPr lang="en-US" sz="2800" kern="1200" dirty="0" err="1">
              <a:solidFill>
                <a:schemeClr val="bg1"/>
              </a:solidFill>
            </a:rPr>
            <a:t>hóa</a:t>
          </a:r>
          <a:r>
            <a:rPr lang="en-US" sz="2800" kern="1200" dirty="0">
              <a:solidFill>
                <a:schemeClr val="bg1"/>
              </a:solidFill>
            </a:rPr>
            <a:t> </a:t>
          </a:r>
          <a:r>
            <a:rPr lang="en-US" sz="2800" kern="1200" dirty="0" err="1">
              <a:solidFill>
                <a:schemeClr val="bg1"/>
              </a:solidFill>
            </a:rPr>
            <a:t>Việt</a:t>
          </a:r>
          <a:r>
            <a:rPr lang="en-US" sz="2800" kern="1200" dirty="0">
              <a:solidFill>
                <a:schemeClr val="bg1"/>
              </a:solidFill>
            </a:rPr>
            <a:t> Nam </a:t>
          </a:r>
          <a:r>
            <a:rPr lang="en-US" sz="2800" kern="1200" dirty="0" err="1">
              <a:solidFill>
                <a:schemeClr val="bg1"/>
              </a:solidFill>
            </a:rPr>
            <a:t>vẫn</a:t>
          </a:r>
          <a:r>
            <a:rPr lang="en-US" sz="2800" kern="1200" dirty="0">
              <a:solidFill>
                <a:schemeClr val="bg1"/>
              </a:solidFill>
            </a:rPr>
            <a:t> </a:t>
          </a:r>
          <a:r>
            <a:rPr lang="en-US" sz="2800" kern="1200" dirty="0" err="1">
              <a:solidFill>
                <a:schemeClr val="bg1"/>
              </a:solidFill>
            </a:rPr>
            <a:t>không</a:t>
          </a:r>
          <a:r>
            <a:rPr lang="en-US" sz="2800" kern="1200" dirty="0">
              <a:solidFill>
                <a:schemeClr val="bg1"/>
              </a:solidFill>
            </a:rPr>
            <a:t> </a:t>
          </a:r>
          <a:r>
            <a:rPr lang="en-US" sz="2800" kern="1200" dirty="0" err="1">
              <a:solidFill>
                <a:schemeClr val="bg1"/>
              </a:solidFill>
            </a:rPr>
            <a:t>có</a:t>
          </a:r>
          <a:r>
            <a:rPr lang="en-US" sz="2800" kern="1200" dirty="0">
              <a:solidFill>
                <a:schemeClr val="bg1"/>
              </a:solidFill>
            </a:rPr>
            <a:t> </a:t>
          </a:r>
          <a:r>
            <a:rPr lang="en-US" sz="2800" kern="1200" dirty="0" err="1">
              <a:solidFill>
                <a:schemeClr val="bg1"/>
              </a:solidFill>
            </a:rPr>
            <a:t>nhiều</a:t>
          </a:r>
          <a:r>
            <a:rPr lang="en-US" sz="2800" kern="1200" dirty="0">
              <a:solidFill>
                <a:schemeClr val="bg1"/>
              </a:solidFill>
            </a:rPr>
            <a:t> </a:t>
          </a:r>
          <a:r>
            <a:rPr lang="en-US" sz="2800" kern="1200" dirty="0" err="1">
              <a:solidFill>
                <a:schemeClr val="bg1"/>
              </a:solidFill>
            </a:rPr>
            <a:t>khởi</a:t>
          </a:r>
          <a:r>
            <a:rPr lang="en-US" sz="2800" kern="1200" dirty="0">
              <a:solidFill>
                <a:schemeClr val="bg1"/>
              </a:solidFill>
            </a:rPr>
            <a:t> </a:t>
          </a:r>
          <a:r>
            <a:rPr lang="en-US" sz="2800" kern="1200" dirty="0" err="1">
              <a:solidFill>
                <a:schemeClr val="bg1"/>
              </a:solidFill>
            </a:rPr>
            <a:t>sắc</a:t>
          </a:r>
          <a:endParaRPr lang="en-US" sz="2800" kern="1200" dirty="0">
            <a:solidFill>
              <a:schemeClr val="bg1"/>
            </a:solidFill>
            <a:latin typeface="Calibri" panose="020F0502020204030204" pitchFamily="34" charset="0"/>
          </a:endParaRPr>
        </a:p>
      </dsp:txBody>
      <dsp:txXfrm rot="-5400000">
        <a:off x="1962715" y="3062265"/>
        <a:ext cx="8992586" cy="1908102"/>
      </dsp:txXfrm>
    </dsp:sp>
    <dsp:sp modelId="{F34C676A-6C76-4ED2-80A8-A225D058C2D5}">
      <dsp:nvSpPr>
        <dsp:cNvPr id="0" name=""/>
        <dsp:cNvSpPr/>
      </dsp:nvSpPr>
      <dsp:spPr>
        <a:xfrm>
          <a:off x="0" y="2708170"/>
          <a:ext cx="1962589" cy="2643187"/>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latin typeface="Calibri" panose="020F0502020204030204" pitchFamily="34" charset="0"/>
            </a:rPr>
            <a:t>Thương</a:t>
          </a:r>
          <a:r>
            <a:rPr lang="en-US" sz="3200" kern="1200" dirty="0">
              <a:solidFill>
                <a:schemeClr val="bg1"/>
              </a:solidFill>
              <a:latin typeface="Calibri" panose="020F0502020204030204" pitchFamily="34" charset="0"/>
            </a:rPr>
            <a:t> </a:t>
          </a:r>
          <a:r>
            <a:rPr lang="en-US" sz="3200" kern="1200" dirty="0" err="1">
              <a:solidFill>
                <a:schemeClr val="bg1"/>
              </a:solidFill>
              <a:latin typeface="Calibri" panose="020F0502020204030204" pitchFamily="34" charset="0"/>
            </a:rPr>
            <a:t>nghiệp</a:t>
          </a:r>
          <a:endParaRPr lang="en-US" sz="3200" kern="1200" dirty="0">
            <a:solidFill>
              <a:schemeClr val="bg1"/>
            </a:solidFill>
            <a:latin typeface="Calibri" panose="020F0502020204030204" pitchFamily="34" charset="0"/>
          </a:endParaRPr>
        </a:p>
      </dsp:txBody>
      <dsp:txXfrm>
        <a:off x="95806" y="2803976"/>
        <a:ext cx="1770977" cy="2451575"/>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24F1DE-5E43-40A2-B3C4-4522E8DC5E85}">
      <dsp:nvSpPr>
        <dsp:cNvPr id="0" name=""/>
        <dsp:cNvSpPr/>
      </dsp:nvSpPr>
      <dsp:spPr>
        <a:xfrm>
          <a:off x="0" y="20609"/>
          <a:ext cx="12016034" cy="937031"/>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t>Tình</a:t>
          </a:r>
          <a:r>
            <a:rPr lang="en-US" sz="3200" b="1" kern="1200" dirty="0"/>
            <a:t> </a:t>
          </a:r>
          <a:r>
            <a:rPr lang="en-US" sz="3200" b="1" kern="1200" dirty="0" err="1"/>
            <a:t>hình</a:t>
          </a:r>
          <a:r>
            <a:rPr lang="en-US" sz="3200" b="1" kern="1200" dirty="0"/>
            <a:t> </a:t>
          </a:r>
          <a:r>
            <a:rPr lang="en-US" sz="3200" b="1" kern="1200" dirty="0" err="1"/>
            <a:t>văn</a:t>
          </a:r>
          <a:r>
            <a:rPr lang="en-US" sz="3200" b="1" kern="1200" dirty="0"/>
            <a:t> </a:t>
          </a:r>
          <a:r>
            <a:rPr lang="en-US" sz="3200" b="1" kern="1200" dirty="0" err="1"/>
            <a:t>hóa</a:t>
          </a:r>
          <a:r>
            <a:rPr lang="en-US" sz="3200" b="1" kern="1200" dirty="0"/>
            <a:t>- </a:t>
          </a:r>
          <a:r>
            <a:rPr lang="en-US" sz="3200" b="1" kern="1200" dirty="0" err="1"/>
            <a:t>xã</a:t>
          </a:r>
          <a:r>
            <a:rPr lang="en-US" sz="3200" b="1" kern="1200" dirty="0"/>
            <a:t> </a:t>
          </a:r>
          <a:r>
            <a:rPr lang="en-US" sz="3200" b="1" kern="1200" dirty="0" err="1"/>
            <a:t>hội</a:t>
          </a:r>
          <a:r>
            <a:rPr lang="en-US" sz="3200" b="1" kern="1200" dirty="0"/>
            <a:t> </a:t>
          </a:r>
          <a:endParaRPr lang="en-US" sz="3200" kern="1200" dirty="0"/>
        </a:p>
      </dsp:txBody>
      <dsp:txXfrm>
        <a:off x="27445" y="48054"/>
        <a:ext cx="11961144" cy="882141"/>
      </dsp:txXfrm>
    </dsp:sp>
    <dsp:sp modelId="{8D71BB68-8474-4B7E-8843-80A887E0FF4B}">
      <dsp:nvSpPr>
        <dsp:cNvPr id="0" name=""/>
        <dsp:cNvSpPr/>
      </dsp:nvSpPr>
      <dsp:spPr>
        <a:xfrm>
          <a:off x="0" y="1264588"/>
          <a:ext cx="2053813" cy="1565601"/>
        </a:xfrm>
        <a:prstGeom prst="roundRect">
          <a:avLst>
            <a:gd name="adj" fmla="val 16670"/>
          </a:avLst>
        </a:prstGeom>
        <a:blipFill rotWithShape="1">
          <a:blip xmlns:r="http://schemas.openxmlformats.org/officeDocument/2006/relationships" r:embed="rId1"/>
          <a:srcRect/>
          <a:stretch>
            <a:fillRect l="-38000" r="-3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7E21F0-1714-42F9-A544-B2C424F83630}">
      <dsp:nvSpPr>
        <dsp:cNvPr id="0" name=""/>
        <dsp:cNvSpPr/>
      </dsp:nvSpPr>
      <dsp:spPr>
        <a:xfrm>
          <a:off x="2009269" y="1386210"/>
          <a:ext cx="9994654" cy="1629965"/>
        </a:xfrm>
        <a:prstGeom prst="roundRect">
          <a:avLst>
            <a:gd name="adj" fmla="val 1667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vi-VN" sz="2400" b="1" i="0" kern="1200" dirty="0"/>
            <a:t>Tôn giáo:</a:t>
          </a:r>
          <a:r>
            <a:rPr lang="en-US" sz="2400" b="1" i="0" kern="1200" dirty="0"/>
            <a:t> </a:t>
          </a:r>
          <a:r>
            <a:rPr lang="en-US" sz="2400" kern="1200" dirty="0" err="1"/>
            <a:t>Các</a:t>
          </a:r>
          <a:r>
            <a:rPr lang="en-US" sz="2400" kern="1200" dirty="0"/>
            <a:t> </a:t>
          </a:r>
          <a:r>
            <a:rPr lang="en-US" sz="2400" kern="1200" dirty="0" err="1"/>
            <a:t>tôn</a:t>
          </a:r>
          <a:r>
            <a:rPr lang="en-US" sz="2400" kern="1200" dirty="0"/>
            <a:t> </a:t>
          </a:r>
          <a:r>
            <a:rPr lang="en-US" sz="2400" kern="1200" dirty="0" err="1"/>
            <a:t>giáo</a:t>
          </a:r>
          <a:r>
            <a:rPr lang="en-US" sz="2400" kern="1200" dirty="0"/>
            <a:t> </a:t>
          </a:r>
          <a:r>
            <a:rPr lang="en-US" sz="2400" kern="1200" dirty="0" err="1"/>
            <a:t>Nho</a:t>
          </a:r>
          <a:r>
            <a:rPr lang="en-US" sz="2400" kern="1200" dirty="0"/>
            <a:t>, </a:t>
          </a:r>
          <a:r>
            <a:rPr lang="en-US" sz="2400" kern="1200" dirty="0" err="1"/>
            <a:t>Phật</a:t>
          </a:r>
          <a:r>
            <a:rPr lang="en-US" sz="2400" kern="1200" dirty="0"/>
            <a:t>, </a:t>
          </a:r>
          <a:r>
            <a:rPr lang="en-US" sz="2400" kern="1200" dirty="0" err="1"/>
            <a:t>Đạo</a:t>
          </a:r>
          <a:r>
            <a:rPr lang="en-US" sz="2400" kern="1200" dirty="0"/>
            <a:t>, </a:t>
          </a:r>
          <a:r>
            <a:rPr lang="en-US" sz="2400" kern="1200" dirty="0" err="1"/>
            <a:t>Thiên</a:t>
          </a:r>
          <a:r>
            <a:rPr lang="en-US" sz="2400" kern="1200" dirty="0"/>
            <a:t> </a:t>
          </a:r>
          <a:r>
            <a:rPr lang="en-US" sz="2400" kern="1200" dirty="0" err="1"/>
            <a:t>chúa</a:t>
          </a:r>
          <a:r>
            <a:rPr lang="en-US" sz="2400" kern="1200" dirty="0"/>
            <a:t> </a:t>
          </a:r>
          <a:r>
            <a:rPr lang="en-US" sz="2400" kern="1200" dirty="0" err="1"/>
            <a:t>giáo</a:t>
          </a:r>
          <a:r>
            <a:rPr lang="en-US" sz="2400" kern="1200" dirty="0"/>
            <a:t> </a:t>
          </a:r>
          <a:r>
            <a:rPr lang="en-US" sz="2400" kern="1200" dirty="0" err="1"/>
            <a:t>tiếp</a:t>
          </a:r>
          <a:r>
            <a:rPr lang="en-US" sz="2400" kern="1200" dirty="0"/>
            <a:t> </a:t>
          </a:r>
          <a:r>
            <a:rPr lang="en-US" sz="2400" kern="1200" dirty="0" err="1"/>
            <a:t>tục</a:t>
          </a:r>
          <a:r>
            <a:rPr lang="en-US" sz="2400" kern="1200" dirty="0"/>
            <a:t> </a:t>
          </a:r>
          <a:r>
            <a:rPr lang="en-US" sz="2400" kern="1200" dirty="0" err="1"/>
            <a:t>được</a:t>
          </a:r>
          <a:r>
            <a:rPr lang="en-US" sz="2400" kern="1200" dirty="0"/>
            <a:t> </a:t>
          </a:r>
          <a:r>
            <a:rPr lang="en-US" sz="2400" kern="1200" dirty="0" err="1"/>
            <a:t>mở</a:t>
          </a:r>
          <a:r>
            <a:rPr lang="en-US" sz="2400" kern="1200" dirty="0"/>
            <a:t> </a:t>
          </a:r>
          <a:r>
            <a:rPr lang="en-US" sz="2400" kern="1200" dirty="0" err="1"/>
            <a:t>rộng</a:t>
          </a:r>
          <a:r>
            <a:rPr lang="en-US" sz="2400" kern="1200" dirty="0"/>
            <a:t> </a:t>
          </a:r>
          <a:r>
            <a:rPr lang="en-US" sz="2400" kern="1200" dirty="0" err="1"/>
            <a:t>trong</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Nho</a:t>
          </a:r>
          <a:r>
            <a:rPr lang="en-US" sz="2400" kern="1200" dirty="0"/>
            <a:t> </a:t>
          </a:r>
          <a:r>
            <a:rPr lang="en-US" sz="2400" kern="1200" dirty="0" err="1"/>
            <a:t>giáo</a:t>
          </a:r>
          <a:r>
            <a:rPr lang="en-US" sz="2400" kern="1200" dirty="0"/>
            <a:t> </a:t>
          </a:r>
          <a:r>
            <a:rPr lang="en-US" sz="2400" kern="1200" dirty="0" err="1"/>
            <a:t>suy</a:t>
          </a:r>
          <a:r>
            <a:rPr lang="en-US" sz="2400" kern="1200" dirty="0"/>
            <a:t> </a:t>
          </a:r>
          <a:r>
            <a:rPr lang="en-US" sz="2400" kern="1200" dirty="0" err="1"/>
            <a:t>dần</a:t>
          </a:r>
          <a:r>
            <a:rPr lang="en-US" sz="2400" kern="1200" dirty="0"/>
            <a:t>, </a:t>
          </a:r>
          <a:r>
            <a:rPr lang="en-US" sz="2400" kern="1200" dirty="0" err="1"/>
            <a:t>đầu</a:t>
          </a:r>
          <a:r>
            <a:rPr lang="en-US" sz="2400" kern="1200" dirty="0"/>
            <a:t> </a:t>
          </a:r>
          <a:r>
            <a:rPr lang="en-US" sz="2400" kern="1200" dirty="0" err="1"/>
            <a:t>thế</a:t>
          </a:r>
          <a:r>
            <a:rPr lang="en-US" sz="2400" kern="1200" dirty="0"/>
            <a:t> </a:t>
          </a:r>
          <a:r>
            <a:rPr lang="en-US" sz="2400" kern="1200" dirty="0" err="1"/>
            <a:t>kỷ</a:t>
          </a:r>
          <a:r>
            <a:rPr lang="en-US" sz="2400" kern="1200" dirty="0"/>
            <a:t> XIX, </a:t>
          </a:r>
          <a:r>
            <a:rPr lang="en-US" sz="2400" kern="1200" dirty="0" err="1"/>
            <a:t>Thiên</a:t>
          </a:r>
          <a:r>
            <a:rPr lang="en-US" sz="2400" kern="1200" dirty="0"/>
            <a:t> </a:t>
          </a:r>
          <a:r>
            <a:rPr lang="en-US" sz="2400" kern="1200" dirty="0" err="1"/>
            <a:t>chúa</a:t>
          </a:r>
          <a:r>
            <a:rPr lang="en-US" sz="2400" kern="1200" dirty="0"/>
            <a:t> </a:t>
          </a:r>
          <a:r>
            <a:rPr lang="en-US" sz="2400" kern="1200" dirty="0" err="1"/>
            <a:t>giáo</a:t>
          </a:r>
          <a:r>
            <a:rPr lang="en-US" sz="2400" kern="1200" dirty="0"/>
            <a:t> </a:t>
          </a:r>
          <a:r>
            <a:rPr lang="en-US" sz="2400" kern="1200" dirty="0" err="1"/>
            <a:t>tiếp</a:t>
          </a:r>
          <a:r>
            <a:rPr lang="en-US" sz="2400" kern="1200" dirty="0"/>
            <a:t> </a:t>
          </a:r>
          <a:r>
            <a:rPr lang="en-US" sz="2400" kern="1200" dirty="0" err="1"/>
            <a:t>tục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trong</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Tuy</a:t>
          </a:r>
          <a:r>
            <a:rPr lang="en-US" sz="2400" kern="1200" dirty="0"/>
            <a:t> </a:t>
          </a:r>
          <a:r>
            <a:rPr lang="en-US" sz="2400" kern="1200" dirty="0" err="1"/>
            <a:t>nhiên</a:t>
          </a:r>
          <a:r>
            <a:rPr lang="en-US" sz="2400" kern="1200" dirty="0"/>
            <a:t> </a:t>
          </a:r>
          <a:r>
            <a:rPr lang="en-US" sz="2400" kern="1200" dirty="0" err="1"/>
            <a:t>nhà</a:t>
          </a:r>
          <a:r>
            <a:rPr lang="en-US" sz="2400" kern="1200" dirty="0"/>
            <a:t> </a:t>
          </a:r>
          <a:r>
            <a:rPr lang="en-US" sz="2400" kern="1200" dirty="0" err="1"/>
            <a:t>Nguyễn</a:t>
          </a:r>
          <a:r>
            <a:rPr lang="en-US" sz="2400" kern="1200" dirty="0"/>
            <a:t> ban </a:t>
          </a:r>
          <a:r>
            <a:rPr lang="en-US" sz="2400" kern="1200" dirty="0" err="1"/>
            <a:t>hành</a:t>
          </a:r>
          <a:r>
            <a:rPr lang="en-US" sz="2400" kern="1200" dirty="0"/>
            <a:t> </a:t>
          </a:r>
          <a:r>
            <a:rPr lang="en-US" sz="2400" kern="1200" dirty="0" err="1"/>
            <a:t>lệnh</a:t>
          </a:r>
          <a:r>
            <a:rPr lang="en-US" sz="2400" kern="1200" dirty="0"/>
            <a:t> </a:t>
          </a:r>
          <a:r>
            <a:rPr lang="en-US" sz="2400" kern="1200" dirty="0" err="1"/>
            <a:t>hạn</a:t>
          </a:r>
          <a:r>
            <a:rPr lang="en-US" sz="2400" kern="1200" dirty="0"/>
            <a:t> </a:t>
          </a:r>
          <a:r>
            <a:rPr lang="en-US" sz="2400" kern="1200" dirty="0" err="1"/>
            <a:t>chế</a:t>
          </a:r>
          <a:r>
            <a:rPr lang="en-US" sz="2400" kern="1200" dirty="0"/>
            <a:t> </a:t>
          </a:r>
          <a:r>
            <a:rPr lang="en-US" sz="2400" kern="1200" dirty="0" err="1"/>
            <a:t>và</a:t>
          </a:r>
          <a:r>
            <a:rPr lang="en-US" sz="2400" kern="1200" dirty="0"/>
            <a:t> “</a:t>
          </a:r>
          <a:r>
            <a:rPr lang="en-US" sz="2400" kern="1200" dirty="0" err="1"/>
            <a:t>cấm</a:t>
          </a:r>
          <a:r>
            <a:rPr lang="en-US" sz="2400" kern="1200" dirty="0"/>
            <a:t> </a:t>
          </a:r>
          <a:r>
            <a:rPr lang="en-US" sz="2400" kern="1200" dirty="0" err="1"/>
            <a:t>đạo</a:t>
          </a:r>
          <a:r>
            <a:rPr lang="en-US" sz="2400" kern="1200" dirty="0"/>
            <a:t>”. </a:t>
          </a:r>
        </a:p>
      </dsp:txBody>
      <dsp:txXfrm>
        <a:off x="2088852" y="1465793"/>
        <a:ext cx="9835488" cy="1470799"/>
      </dsp:txXfrm>
    </dsp:sp>
    <dsp:sp modelId="{1B1A0AB6-2A34-4EB5-8A21-CB594923742C}">
      <dsp:nvSpPr>
        <dsp:cNvPr id="0" name=""/>
        <dsp:cNvSpPr/>
      </dsp:nvSpPr>
      <dsp:spPr>
        <a:xfrm>
          <a:off x="0" y="3145242"/>
          <a:ext cx="2041931" cy="1418580"/>
        </a:xfrm>
        <a:prstGeom prst="roundRect">
          <a:avLst>
            <a:gd name="adj" fmla="val 16670"/>
          </a:avLst>
        </a:prstGeom>
        <a:blipFill rotWithShape="1">
          <a:blip xmlns:r="http://schemas.openxmlformats.org/officeDocument/2006/relationships" r:embed="rId2"/>
          <a:srcRect/>
          <a:stretch>
            <a:fillRect l="-58000" r="-5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8AA90D-7365-4092-8899-B7BBF22FAE9F}">
      <dsp:nvSpPr>
        <dsp:cNvPr id="0" name=""/>
        <dsp:cNvSpPr/>
      </dsp:nvSpPr>
      <dsp:spPr>
        <a:xfrm>
          <a:off x="2170216" y="3380625"/>
          <a:ext cx="9804151" cy="1299540"/>
        </a:xfrm>
        <a:prstGeom prst="roundRect">
          <a:avLst>
            <a:gd name="adj" fmla="val 1667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vi-VN" sz="2400" b="0" i="0" kern="1200" dirty="0"/>
            <a:t>  </a:t>
          </a:r>
          <a:r>
            <a:rPr lang="vi-VN" sz="2400" b="1" i="0" kern="1200" dirty="0"/>
            <a:t>Văn học:</a:t>
          </a:r>
          <a:r>
            <a:rPr lang="vi-VN" sz="2400" b="0" i="0" kern="1200" dirty="0"/>
            <a:t>  </a:t>
          </a:r>
          <a:r>
            <a:rPr lang="en-US" sz="2400" kern="1200" dirty="0" err="1"/>
            <a:t>Văn</a:t>
          </a:r>
          <a:r>
            <a:rPr lang="en-US" sz="2400" kern="1200" dirty="0"/>
            <a:t> </a:t>
          </a:r>
          <a:r>
            <a:rPr lang="en-US" sz="2400" kern="1200" dirty="0" err="1"/>
            <a:t>học</a:t>
          </a:r>
          <a:r>
            <a:rPr lang="en-US" sz="2400" kern="1200" dirty="0"/>
            <a:t> </a:t>
          </a:r>
          <a:r>
            <a:rPr lang="en-US" sz="2400" kern="1200" dirty="0" err="1"/>
            <a:t>chữ</a:t>
          </a:r>
          <a:r>
            <a:rPr lang="en-US" sz="2400" kern="1200" dirty="0"/>
            <a:t> </a:t>
          </a:r>
          <a:r>
            <a:rPr lang="en-US" sz="2400" kern="1200" dirty="0" err="1"/>
            <a:t>Hán</a:t>
          </a:r>
          <a:r>
            <a:rPr lang="en-US" sz="2400" kern="1200" dirty="0"/>
            <a:t>, </a:t>
          </a:r>
          <a:r>
            <a:rPr lang="en-US" sz="2400" kern="1200" dirty="0" err="1"/>
            <a:t>chữ</a:t>
          </a:r>
          <a:r>
            <a:rPr lang="en-US" sz="2400" kern="1200" dirty="0"/>
            <a:t> </a:t>
          </a:r>
          <a:r>
            <a:rPr lang="en-US" sz="2400" kern="1200" dirty="0" err="1"/>
            <a:t>Nôm</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mạnh</a:t>
          </a:r>
          <a:r>
            <a:rPr lang="en-US" sz="2400" kern="1200" dirty="0"/>
            <a:t> </a:t>
          </a:r>
          <a:r>
            <a:rPr lang="en-US" sz="2400" kern="1200" dirty="0" err="1"/>
            <a:t>với</a:t>
          </a:r>
          <a:r>
            <a:rPr lang="en-US" sz="2400" kern="1200" dirty="0"/>
            <a:t> </a:t>
          </a:r>
          <a:r>
            <a:rPr lang="en-US" sz="2400" kern="1200" dirty="0" err="1"/>
            <a:t>nhiều</a:t>
          </a:r>
          <a:r>
            <a:rPr lang="en-US" sz="2400" kern="1200" dirty="0"/>
            <a:t> </a:t>
          </a:r>
          <a:r>
            <a:rPr lang="en-US" sz="2400" kern="1200" dirty="0" err="1"/>
            <a:t>nhà</a:t>
          </a:r>
          <a:r>
            <a:rPr lang="en-US" sz="2400" kern="1200" dirty="0"/>
            <a:t> </a:t>
          </a:r>
          <a:r>
            <a:rPr lang="en-US" sz="2400" kern="1200" dirty="0" err="1"/>
            <a:t>văn</a:t>
          </a:r>
          <a:r>
            <a:rPr lang="en-US" sz="2400" kern="1200" dirty="0"/>
            <a:t>, </a:t>
          </a:r>
          <a:r>
            <a:rPr lang="en-US" sz="2400" kern="1200" dirty="0" err="1"/>
            <a:t>nhà</a:t>
          </a:r>
          <a:r>
            <a:rPr lang="en-US" sz="2400" kern="1200" dirty="0"/>
            <a:t> </a:t>
          </a:r>
          <a:r>
            <a:rPr lang="en-US" sz="2400" kern="1200" dirty="0" err="1"/>
            <a:t>thơ</a:t>
          </a:r>
          <a:r>
            <a:rPr lang="en-US" sz="2400" kern="1200" dirty="0"/>
            <a:t> </a:t>
          </a:r>
          <a:r>
            <a:rPr lang="en-US" sz="2400" kern="1200" dirty="0" err="1"/>
            <a:t>lỗi</a:t>
          </a:r>
          <a:r>
            <a:rPr lang="en-US" sz="2400" kern="1200" dirty="0"/>
            <a:t> </a:t>
          </a:r>
          <a:r>
            <a:rPr lang="en-US" sz="2400" kern="1200" dirty="0" err="1"/>
            <a:t>lạc</a:t>
          </a:r>
          <a:r>
            <a:rPr lang="en-US" sz="2400" kern="1200" dirty="0"/>
            <a:t> </a:t>
          </a:r>
          <a:r>
            <a:rPr lang="en-US" sz="2400" kern="1200" dirty="0" err="1"/>
            <a:t>như</a:t>
          </a:r>
          <a:r>
            <a:rPr lang="en-US" sz="2400" kern="1200" dirty="0"/>
            <a:t>: </a:t>
          </a:r>
          <a:r>
            <a:rPr lang="en-US" sz="2400" kern="1200" dirty="0" err="1"/>
            <a:t>Ngô</a:t>
          </a:r>
          <a:r>
            <a:rPr lang="en-US" sz="2400" kern="1200" dirty="0"/>
            <a:t> </a:t>
          </a:r>
          <a:r>
            <a:rPr lang="en-US" sz="2400" kern="1200" dirty="0" err="1"/>
            <a:t>Thời</a:t>
          </a:r>
          <a:r>
            <a:rPr lang="en-US" sz="2400" kern="1200" dirty="0"/>
            <a:t> </a:t>
          </a:r>
          <a:r>
            <a:rPr lang="en-US" sz="2400" kern="1200" dirty="0" err="1"/>
            <a:t>Sĩ</a:t>
          </a:r>
          <a:r>
            <a:rPr lang="en-US" sz="2400" kern="1200" dirty="0"/>
            <a:t>, Lê </a:t>
          </a:r>
          <a:r>
            <a:rPr lang="en-US" sz="2400" kern="1200" dirty="0" err="1"/>
            <a:t>Quý</a:t>
          </a:r>
          <a:r>
            <a:rPr lang="en-US" sz="2400" kern="1200" dirty="0"/>
            <a:t> </a:t>
          </a:r>
          <a:r>
            <a:rPr lang="en-US" sz="2400" kern="1200" dirty="0" err="1"/>
            <a:t>Đôn</a:t>
          </a:r>
          <a:r>
            <a:rPr lang="en-US" sz="2400" kern="1200" dirty="0"/>
            <a:t>, </a:t>
          </a:r>
          <a:r>
            <a:rPr lang="en-US" sz="2400" kern="1200" dirty="0" err="1"/>
            <a:t>Bùi</a:t>
          </a:r>
          <a:r>
            <a:rPr lang="en-US" sz="2400" kern="1200" dirty="0"/>
            <a:t> </a:t>
          </a:r>
          <a:r>
            <a:rPr lang="en-US" sz="2400" kern="1200" dirty="0" err="1"/>
            <a:t>Huy</a:t>
          </a:r>
          <a:r>
            <a:rPr lang="en-US" sz="2400" kern="1200" dirty="0"/>
            <a:t> </a:t>
          </a:r>
          <a:r>
            <a:rPr lang="en-US" sz="2400" kern="1200" dirty="0" err="1"/>
            <a:t>Bích</a:t>
          </a:r>
          <a:r>
            <a:rPr lang="en-US" sz="2400" kern="1200" dirty="0"/>
            <a:t>, </a:t>
          </a:r>
          <a:r>
            <a:rPr lang="en-US" sz="2400" kern="1200" dirty="0" err="1"/>
            <a:t>Phạm</a:t>
          </a:r>
          <a:r>
            <a:rPr lang="en-US" sz="2400" kern="1200" dirty="0"/>
            <a:t> </a:t>
          </a:r>
          <a:r>
            <a:rPr lang="en-US" sz="2400" kern="1200" dirty="0" err="1"/>
            <a:t>Nguyễn</a:t>
          </a:r>
          <a:r>
            <a:rPr lang="en-US" sz="2400" kern="1200" dirty="0"/>
            <a:t> Du, Phan </a:t>
          </a:r>
          <a:r>
            <a:rPr lang="en-US" sz="2400" kern="1200" dirty="0" err="1"/>
            <a:t>Huy</a:t>
          </a:r>
          <a:r>
            <a:rPr lang="en-US" sz="2400" kern="1200" dirty="0"/>
            <a:t> </a:t>
          </a:r>
          <a:r>
            <a:rPr lang="en-US" sz="2400" kern="1200" dirty="0" err="1"/>
            <a:t>Ích</a:t>
          </a:r>
          <a:r>
            <a:rPr lang="en-US" sz="2400" kern="1200" dirty="0"/>
            <a:t>... </a:t>
          </a:r>
          <a:r>
            <a:rPr lang="en-US" sz="2400" kern="1200" dirty="0" err="1"/>
            <a:t>Văn</a:t>
          </a:r>
          <a:r>
            <a:rPr lang="en-US" sz="2400" kern="1200" dirty="0"/>
            <a:t> </a:t>
          </a:r>
          <a:r>
            <a:rPr lang="en-US" sz="2400" kern="1200" dirty="0" err="1"/>
            <a:t>học</a:t>
          </a:r>
          <a:r>
            <a:rPr lang="en-US" sz="2400" kern="1200" dirty="0"/>
            <a:t> </a:t>
          </a:r>
          <a:r>
            <a:rPr lang="en-US" sz="2400" kern="1200" dirty="0" err="1"/>
            <a:t>dân</a:t>
          </a:r>
          <a:r>
            <a:rPr lang="en-US" sz="2400" kern="1200" dirty="0"/>
            <a:t> </a:t>
          </a:r>
          <a:r>
            <a:rPr lang="en-US" sz="2400" kern="1200" dirty="0" err="1"/>
            <a:t>gian</a:t>
          </a:r>
          <a:r>
            <a:rPr lang="en-US" sz="2400" kern="1200" dirty="0"/>
            <a:t> </a:t>
          </a:r>
          <a:r>
            <a:rPr lang="en-US" sz="2400" kern="1200" dirty="0" err="1"/>
            <a:t>tiếp</a:t>
          </a:r>
          <a:r>
            <a:rPr lang="en-US" sz="2400" kern="1200" dirty="0"/>
            <a:t> </a:t>
          </a:r>
          <a:r>
            <a:rPr lang="en-US" sz="2400" kern="1200" dirty="0" err="1"/>
            <a:t>tục</a:t>
          </a:r>
          <a:r>
            <a:rPr lang="en-US" sz="2400" kern="1200" dirty="0"/>
            <a:t> </a:t>
          </a:r>
          <a:r>
            <a:rPr lang="en-US" sz="2400" kern="1200" dirty="0" err="1"/>
            <a:t>phát</a:t>
          </a:r>
          <a:r>
            <a:rPr lang="en-US" sz="2400" kern="1200" dirty="0"/>
            <a:t> </a:t>
          </a:r>
          <a:r>
            <a:rPr lang="en-US" sz="2400" kern="1200" dirty="0" err="1"/>
            <a:t>triển</a:t>
          </a:r>
          <a:r>
            <a:rPr lang="en-US" sz="2400" kern="1200" dirty="0"/>
            <a:t> </a:t>
          </a:r>
          <a:endParaRPr lang="vi-VN" sz="2400" b="0" i="0" kern="1200" dirty="0"/>
        </a:p>
      </dsp:txBody>
      <dsp:txXfrm>
        <a:off x="2233666" y="3444075"/>
        <a:ext cx="9677251" cy="1172640"/>
      </dsp:txXfrm>
    </dsp:sp>
    <dsp:sp modelId="{BCC227D2-CF16-4CED-8F73-473CDB771EA3}">
      <dsp:nvSpPr>
        <dsp:cNvPr id="0" name=""/>
        <dsp:cNvSpPr/>
      </dsp:nvSpPr>
      <dsp:spPr>
        <a:xfrm>
          <a:off x="0" y="4755990"/>
          <a:ext cx="2041931" cy="1418580"/>
        </a:xfrm>
        <a:prstGeom prst="roundRect">
          <a:avLst>
            <a:gd name="adj" fmla="val 16670"/>
          </a:avLst>
        </a:prstGeom>
        <a:blipFill rotWithShape="1">
          <a:blip xmlns:r="http://schemas.openxmlformats.org/officeDocument/2006/relationships" r:embed="rId3"/>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A08CBC-939F-4EBD-A33D-F01A9C29227D}">
      <dsp:nvSpPr>
        <dsp:cNvPr id="0" name=""/>
        <dsp:cNvSpPr/>
      </dsp:nvSpPr>
      <dsp:spPr>
        <a:xfrm>
          <a:off x="2154058" y="5214821"/>
          <a:ext cx="9839342" cy="1131333"/>
        </a:xfrm>
        <a:prstGeom prst="roundRect">
          <a:avLst>
            <a:gd name="adj" fmla="val 1667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b="0" i="0" kern="1200" dirty="0"/>
            <a:t>  </a:t>
          </a:r>
          <a:r>
            <a:rPr lang="en-US" sz="2400" kern="1200" dirty="0"/>
            <a:t>Y </a:t>
          </a:r>
          <a:r>
            <a:rPr lang="en-US" sz="2400" kern="1200" dirty="0" err="1"/>
            <a:t>học</a:t>
          </a:r>
          <a:r>
            <a:rPr lang="en-US" sz="2400" kern="1200" dirty="0"/>
            <a:t> </a:t>
          </a:r>
          <a:r>
            <a:rPr lang="en-US" sz="2400" kern="1200" dirty="0" err="1"/>
            <a:t>tương</a:t>
          </a:r>
          <a:r>
            <a:rPr lang="en-US" sz="2400" kern="1200" dirty="0"/>
            <a:t> </a:t>
          </a:r>
          <a:r>
            <a:rPr lang="en-US" sz="2400" kern="1200" dirty="0" err="1"/>
            <a:t>đối</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với</a:t>
          </a:r>
          <a:r>
            <a:rPr lang="en-US" sz="2400" kern="1200" dirty="0"/>
            <a:t> </a:t>
          </a:r>
          <a:r>
            <a:rPr lang="en-US" sz="2400" kern="1200" dirty="0" err="1"/>
            <a:t>thầy</a:t>
          </a:r>
          <a:r>
            <a:rPr lang="en-US" sz="2400" kern="1200" dirty="0"/>
            <a:t> </a:t>
          </a:r>
          <a:r>
            <a:rPr lang="en-US" sz="2400" kern="1200" dirty="0" err="1"/>
            <a:t>thuốc</a:t>
          </a:r>
          <a:r>
            <a:rPr lang="en-US" sz="2400" kern="1200" dirty="0"/>
            <a:t> </a:t>
          </a:r>
          <a:r>
            <a:rPr lang="en-US" sz="2400" kern="1200" dirty="0" err="1"/>
            <a:t>nổi</a:t>
          </a:r>
          <a:r>
            <a:rPr lang="en-US" sz="2400" kern="1200" dirty="0"/>
            <a:t> </a:t>
          </a:r>
          <a:r>
            <a:rPr lang="en-US" sz="2400" kern="1200" dirty="0" err="1"/>
            <a:t>tiếng</a:t>
          </a:r>
          <a:r>
            <a:rPr lang="en-US" sz="2400" kern="1200" dirty="0"/>
            <a:t> </a:t>
          </a:r>
          <a:r>
            <a:rPr lang="en-US" sz="2400" kern="1200" dirty="0" err="1"/>
            <a:t>Hải</a:t>
          </a:r>
          <a:r>
            <a:rPr lang="en-US" sz="2400" kern="1200" dirty="0"/>
            <a:t> </a:t>
          </a:r>
          <a:r>
            <a:rPr lang="en-US" sz="2400" kern="1200" dirty="0" err="1"/>
            <a:t>Thượng</a:t>
          </a:r>
          <a:r>
            <a:rPr lang="en-US" sz="2400" kern="1200" dirty="0"/>
            <a:t> </a:t>
          </a:r>
          <a:r>
            <a:rPr lang="en-US" sz="2400" kern="1200" dirty="0" err="1"/>
            <a:t>Lãn</a:t>
          </a:r>
          <a:r>
            <a:rPr lang="en-US" sz="2400" kern="1200" dirty="0"/>
            <a:t> </a:t>
          </a:r>
          <a:r>
            <a:rPr lang="en-US" sz="2400" kern="1200" dirty="0" err="1"/>
            <a:t>Ông</a:t>
          </a:r>
          <a:r>
            <a:rPr lang="en-US" sz="2400" kern="1200" dirty="0"/>
            <a:t> Lê </a:t>
          </a:r>
          <a:r>
            <a:rPr lang="en-US" sz="2400" kern="1200" dirty="0" err="1"/>
            <a:t>Hữu</a:t>
          </a:r>
          <a:r>
            <a:rPr lang="en-US" sz="2400" kern="1200" dirty="0"/>
            <a:t> </a:t>
          </a:r>
          <a:r>
            <a:rPr lang="en-US" sz="2400" kern="1200" dirty="0" err="1"/>
            <a:t>Trác</a:t>
          </a:r>
          <a:r>
            <a:rPr lang="en-US" sz="2400" kern="1200" dirty="0"/>
            <a:t>; </a:t>
          </a:r>
          <a:r>
            <a:rPr lang="en-US" sz="2400" kern="1200" dirty="0" err="1"/>
            <a:t>triết</a:t>
          </a:r>
          <a:r>
            <a:rPr lang="en-US" sz="2400" kern="1200" dirty="0"/>
            <a:t> </a:t>
          </a:r>
          <a:r>
            <a:rPr lang="en-US" sz="2400" kern="1200" dirty="0" err="1"/>
            <a:t>học</a:t>
          </a:r>
          <a:r>
            <a:rPr lang="en-US" sz="2400" kern="1200" dirty="0"/>
            <a:t>, </a:t>
          </a:r>
          <a:r>
            <a:rPr lang="en-US" sz="2400" kern="1200" dirty="0" err="1"/>
            <a:t>chính</a:t>
          </a:r>
          <a:r>
            <a:rPr lang="en-US" sz="2400" kern="1200" dirty="0"/>
            <a:t> </a:t>
          </a:r>
          <a:r>
            <a:rPr lang="en-US" sz="2400" kern="1200" dirty="0" err="1"/>
            <a:t>trị</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với</a:t>
          </a:r>
          <a:r>
            <a:rPr lang="en-US" sz="2400" kern="1200" dirty="0"/>
            <a:t> </a:t>
          </a:r>
          <a:r>
            <a:rPr lang="en-US" sz="2400" kern="1200" dirty="0" err="1"/>
            <a:t>nhà</a:t>
          </a:r>
          <a:r>
            <a:rPr lang="en-US" sz="2400" kern="1200" dirty="0"/>
            <a:t> </a:t>
          </a:r>
          <a:r>
            <a:rPr lang="en-US" sz="2400" kern="1200" dirty="0" err="1"/>
            <a:t>bác</a:t>
          </a:r>
          <a:r>
            <a:rPr lang="en-US" sz="2400" kern="1200" dirty="0"/>
            <a:t> </a:t>
          </a:r>
          <a:r>
            <a:rPr lang="en-US" sz="2400" kern="1200" dirty="0" err="1"/>
            <a:t>học</a:t>
          </a:r>
          <a:r>
            <a:rPr lang="en-US" sz="2400" kern="1200" dirty="0"/>
            <a:t> Lê </a:t>
          </a:r>
          <a:r>
            <a:rPr lang="en-US" sz="2400" kern="1200" dirty="0" err="1"/>
            <a:t>Quý</a:t>
          </a:r>
          <a:r>
            <a:rPr lang="en-US" sz="2400" kern="1200" dirty="0"/>
            <a:t> </a:t>
          </a:r>
          <a:r>
            <a:rPr lang="en-US" sz="2400" kern="1200" dirty="0" err="1"/>
            <a:t>Đôn</a:t>
          </a:r>
          <a:r>
            <a:rPr lang="en-US" sz="2400" b="0" i="0" kern="1200" dirty="0"/>
            <a:t>.</a:t>
          </a:r>
        </a:p>
      </dsp:txBody>
      <dsp:txXfrm>
        <a:off x="2209295" y="5270058"/>
        <a:ext cx="9728868" cy="1020859"/>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E7BC2-BB64-4EB4-AEC1-5654D3ABC5C5}">
      <dsp:nvSpPr>
        <dsp:cNvPr id="0" name=""/>
        <dsp:cNvSpPr/>
      </dsp:nvSpPr>
      <dsp:spPr>
        <a:xfrm>
          <a:off x="876538" y="0"/>
          <a:ext cx="9934098" cy="5004858"/>
        </a:xfrm>
        <a:prstGeom prst="rightArrow">
          <a:avLst/>
        </a:prstGeom>
        <a:solidFill>
          <a:srgbClr val="FFFF00"/>
        </a:solidFill>
        <a:ln>
          <a:noFill/>
        </a:ln>
        <a:effectLst/>
      </dsp:spPr>
      <dsp:style>
        <a:lnRef idx="0">
          <a:scrgbClr r="0" g="0" b="0"/>
        </a:lnRef>
        <a:fillRef idx="1">
          <a:scrgbClr r="0" g="0" b="0"/>
        </a:fillRef>
        <a:effectRef idx="0">
          <a:scrgbClr r="0" g="0" b="0"/>
        </a:effectRef>
        <a:fontRef idx="minor"/>
      </dsp:style>
    </dsp:sp>
    <dsp:sp modelId="{AD1EE6B6-4BDD-4633-9EFF-8B521EF5F88E}">
      <dsp:nvSpPr>
        <dsp:cNvPr id="0" name=""/>
        <dsp:cNvSpPr/>
      </dsp:nvSpPr>
      <dsp:spPr>
        <a:xfrm>
          <a:off x="3994" y="1299631"/>
          <a:ext cx="2595374" cy="240559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Nhà</a:t>
          </a:r>
          <a:r>
            <a:rPr lang="en-US" sz="2400" kern="1200" dirty="0"/>
            <a:t> </a:t>
          </a:r>
          <a:r>
            <a:rPr lang="en-US" sz="2400" kern="1200" dirty="0" err="1"/>
            <a:t>Nguyễn</a:t>
          </a:r>
          <a:r>
            <a:rPr lang="en-US" sz="2400" kern="1200" dirty="0"/>
            <a:t> </a:t>
          </a:r>
          <a:r>
            <a:rPr lang="en-US" sz="2400" kern="1200" dirty="0" err="1"/>
            <a:t>thần</a:t>
          </a:r>
          <a:r>
            <a:rPr lang="en-US" sz="2400" kern="1200" dirty="0"/>
            <a:t> </a:t>
          </a:r>
          <a:r>
            <a:rPr lang="en-US" sz="2400" kern="1200" dirty="0" err="1"/>
            <a:t>phục</a:t>
          </a:r>
          <a:r>
            <a:rPr lang="en-US" sz="2400" kern="1200" dirty="0"/>
            <a:t> </a:t>
          </a:r>
          <a:r>
            <a:rPr lang="en-US" sz="2400" kern="1200" dirty="0" err="1"/>
            <a:t>nhà</a:t>
          </a:r>
          <a:r>
            <a:rPr lang="en-US" sz="2400" kern="1200" dirty="0"/>
            <a:t> Thanh </a:t>
          </a:r>
          <a:r>
            <a:rPr lang="en-US" sz="2400" kern="1200" dirty="0" err="1"/>
            <a:t>một</a:t>
          </a:r>
          <a:r>
            <a:rPr lang="en-US" sz="2400" kern="1200" dirty="0"/>
            <a:t> </a:t>
          </a:r>
          <a:r>
            <a:rPr lang="en-US" sz="2400" kern="1200" dirty="0" err="1"/>
            <a:t>cách</a:t>
          </a:r>
          <a:r>
            <a:rPr lang="en-US" sz="2400" kern="1200" dirty="0"/>
            <a:t> </a:t>
          </a:r>
          <a:r>
            <a:rPr lang="en-US" sz="2400" kern="1200" dirty="0" err="1"/>
            <a:t>mù</a:t>
          </a:r>
          <a:r>
            <a:rPr lang="en-US" sz="2400" kern="1200" dirty="0"/>
            <a:t> </a:t>
          </a:r>
          <a:r>
            <a:rPr lang="en-US" sz="2400" kern="1200" dirty="0" err="1"/>
            <a:t>quáng</a:t>
          </a:r>
          <a:endParaRPr lang="en-US" sz="2400" kern="1200" dirty="0"/>
        </a:p>
      </dsp:txBody>
      <dsp:txXfrm>
        <a:off x="121425" y="1417062"/>
        <a:ext cx="2360512" cy="2170733"/>
      </dsp:txXfrm>
    </dsp:sp>
    <dsp:sp modelId="{B51B70F9-BBBD-4802-82A7-684F6F916E70}">
      <dsp:nvSpPr>
        <dsp:cNvPr id="0" name=""/>
        <dsp:cNvSpPr/>
      </dsp:nvSpPr>
      <dsp:spPr>
        <a:xfrm>
          <a:off x="3031931" y="1299631"/>
          <a:ext cx="2595374" cy="2405595"/>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Gia Long </a:t>
          </a:r>
          <a:r>
            <a:rPr lang="en-US" sz="2400" kern="1200" dirty="0" err="1"/>
            <a:t>liền</a:t>
          </a:r>
          <a:r>
            <a:rPr lang="en-US" sz="2400" kern="1200" dirty="0"/>
            <a:t> </a:t>
          </a:r>
          <a:r>
            <a:rPr lang="en-US" sz="2400" kern="1200" dirty="0" err="1"/>
            <a:t>cử</a:t>
          </a:r>
          <a:r>
            <a:rPr lang="en-US" sz="2400" kern="1200" dirty="0"/>
            <a:t> </a:t>
          </a:r>
          <a:r>
            <a:rPr lang="en-US" sz="2400" kern="1200" dirty="0" err="1"/>
            <a:t>sứ</a:t>
          </a:r>
          <a:r>
            <a:rPr lang="en-US" sz="2400" kern="1200" dirty="0"/>
            <a:t> </a:t>
          </a:r>
          <a:r>
            <a:rPr lang="en-US" sz="2400" kern="1200" dirty="0" err="1"/>
            <a:t>bộ</a:t>
          </a:r>
          <a:r>
            <a:rPr lang="en-US" sz="2400" kern="1200" dirty="0"/>
            <a:t> sang </a:t>
          </a:r>
          <a:r>
            <a:rPr lang="en-US" sz="2400" kern="1200" dirty="0" err="1"/>
            <a:t>xin</a:t>
          </a:r>
          <a:r>
            <a:rPr lang="en-US" sz="2400" kern="1200" dirty="0"/>
            <a:t> </a:t>
          </a:r>
          <a:r>
            <a:rPr lang="en-US" sz="2400" kern="1200" dirty="0" err="1"/>
            <a:t>cầu</a:t>
          </a:r>
          <a:r>
            <a:rPr lang="en-US" sz="2400" kern="1200" dirty="0"/>
            <a:t> </a:t>
          </a:r>
          <a:r>
            <a:rPr lang="en-US" sz="2400" kern="1200" dirty="0" err="1"/>
            <a:t>phong</a:t>
          </a:r>
          <a:r>
            <a:rPr lang="en-US" sz="2400" kern="1200" dirty="0"/>
            <a:t> </a:t>
          </a:r>
          <a:r>
            <a:rPr lang="en-US" sz="2400" kern="1200" dirty="0" err="1"/>
            <a:t>và</a:t>
          </a:r>
          <a:r>
            <a:rPr lang="en-US" sz="2400" kern="1200" dirty="0"/>
            <a:t> </a:t>
          </a:r>
          <a:r>
            <a:rPr lang="en-US" sz="2400" kern="1200" dirty="0" err="1"/>
            <a:t>nộp</a:t>
          </a:r>
          <a:r>
            <a:rPr lang="en-US" sz="2400" kern="1200" dirty="0"/>
            <a:t> </a:t>
          </a:r>
          <a:r>
            <a:rPr lang="en-US" sz="2400" kern="1200" dirty="0" err="1"/>
            <a:t>phú</a:t>
          </a:r>
          <a:r>
            <a:rPr lang="en-US" sz="2400" kern="1200" dirty="0"/>
            <a:t> </a:t>
          </a:r>
          <a:r>
            <a:rPr lang="en-US" sz="2400" kern="1200" dirty="0" err="1"/>
            <a:t>cống</a:t>
          </a:r>
          <a:endParaRPr lang="en-US" sz="2400" kern="1200" dirty="0"/>
        </a:p>
      </dsp:txBody>
      <dsp:txXfrm>
        <a:off x="3149362" y="1417062"/>
        <a:ext cx="2360512" cy="2170733"/>
      </dsp:txXfrm>
    </dsp:sp>
    <dsp:sp modelId="{698036B3-00D7-4A08-8C6B-865A7153FECC}">
      <dsp:nvSpPr>
        <dsp:cNvPr id="0" name=""/>
        <dsp:cNvSpPr/>
      </dsp:nvSpPr>
      <dsp:spPr>
        <a:xfrm>
          <a:off x="6059868" y="1299631"/>
          <a:ext cx="2595374" cy="2405595"/>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4 </a:t>
          </a:r>
          <a:r>
            <a:rPr lang="en-US" sz="2400" kern="1200" dirty="0" err="1"/>
            <a:t>năm</a:t>
          </a:r>
          <a:r>
            <a:rPr lang="en-US" sz="2400" kern="1200" dirty="0"/>
            <a:t> </a:t>
          </a:r>
          <a:r>
            <a:rPr lang="en-US" sz="2400" kern="1200" dirty="0" err="1"/>
            <a:t>một</a:t>
          </a:r>
          <a:r>
            <a:rPr lang="en-US" sz="2400" kern="1200" dirty="0"/>
            <a:t> </a:t>
          </a:r>
          <a:r>
            <a:rPr lang="en-US" sz="2400" kern="1200" dirty="0" err="1"/>
            <a:t>lần</a:t>
          </a:r>
          <a:r>
            <a:rPr lang="en-US" sz="2400" kern="1200" dirty="0"/>
            <a:t>, </a:t>
          </a:r>
          <a:r>
            <a:rPr lang="en-US" sz="2400" kern="1200" dirty="0" err="1"/>
            <a:t>nhà</a:t>
          </a:r>
          <a:r>
            <a:rPr lang="en-US" sz="2400" kern="1200" dirty="0"/>
            <a:t> </a:t>
          </a:r>
          <a:r>
            <a:rPr lang="en-US" sz="2400" kern="1200" dirty="0" err="1"/>
            <a:t>Nguyễn</a:t>
          </a:r>
          <a:r>
            <a:rPr lang="en-US" sz="2400" kern="1200" dirty="0"/>
            <a:t> </a:t>
          </a:r>
          <a:r>
            <a:rPr lang="en-US" sz="2400" kern="1200" dirty="0" err="1"/>
            <a:t>cho</a:t>
          </a:r>
          <a:r>
            <a:rPr lang="en-US" sz="2400" kern="1200" dirty="0"/>
            <a:t> </a:t>
          </a:r>
          <a:r>
            <a:rPr lang="en-US" sz="2400" kern="1200" dirty="0" err="1"/>
            <a:t>người</a:t>
          </a:r>
          <a:r>
            <a:rPr lang="en-US" sz="2400" kern="1200" dirty="0"/>
            <a:t> sang </a:t>
          </a:r>
          <a:r>
            <a:rPr lang="en-US" sz="2400" kern="1200" dirty="0" err="1"/>
            <a:t>nộp</a:t>
          </a:r>
          <a:r>
            <a:rPr lang="en-US" sz="2400" kern="1200" dirty="0"/>
            <a:t> </a:t>
          </a:r>
          <a:r>
            <a:rPr lang="en-US" sz="2400" kern="1200" dirty="0" err="1"/>
            <a:t>hai</a:t>
          </a:r>
          <a:r>
            <a:rPr lang="en-US" sz="2400" kern="1200" dirty="0"/>
            <a:t> </a:t>
          </a:r>
          <a:r>
            <a:rPr lang="en-US" sz="2400" kern="1200" dirty="0" err="1"/>
            <a:t>lần</a:t>
          </a:r>
          <a:r>
            <a:rPr lang="en-US" sz="2400" kern="1200" dirty="0"/>
            <a:t> </a:t>
          </a:r>
          <a:r>
            <a:rPr lang="en-US" sz="2400" kern="1200" dirty="0" err="1"/>
            <a:t>cống</a:t>
          </a:r>
          <a:r>
            <a:rPr lang="en-US" sz="2400" kern="1200" dirty="0"/>
            <a:t> </a:t>
          </a:r>
          <a:r>
            <a:rPr lang="en-US" sz="2400" kern="1200" dirty="0" err="1"/>
            <a:t>phẩm</a:t>
          </a:r>
          <a:endParaRPr lang="en-US" sz="2400" kern="1200" dirty="0"/>
        </a:p>
      </dsp:txBody>
      <dsp:txXfrm>
        <a:off x="6177299" y="1417062"/>
        <a:ext cx="2360512" cy="2170733"/>
      </dsp:txXfrm>
    </dsp:sp>
    <dsp:sp modelId="{4CC4AB36-D17C-4DDD-8311-CF547CFB6ED8}">
      <dsp:nvSpPr>
        <dsp:cNvPr id="0" name=""/>
        <dsp:cNvSpPr/>
      </dsp:nvSpPr>
      <dsp:spPr>
        <a:xfrm>
          <a:off x="9087805" y="1299631"/>
          <a:ext cx="2595374" cy="2405595"/>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Mọi</a:t>
          </a:r>
          <a:r>
            <a:rPr lang="en-US" sz="2400" kern="1200" dirty="0"/>
            <a:t> </a:t>
          </a:r>
          <a:r>
            <a:rPr lang="en-US" sz="2400" kern="1200" dirty="0" err="1"/>
            <a:t>việc</a:t>
          </a:r>
          <a:r>
            <a:rPr lang="en-US" sz="2400" kern="1200" dirty="0"/>
            <a:t> </a:t>
          </a:r>
          <a:r>
            <a:rPr lang="en-US" sz="2400" kern="1200" dirty="0" err="1"/>
            <a:t>quan</a:t>
          </a:r>
          <a:r>
            <a:rPr lang="en-US" sz="2400" kern="1200" dirty="0"/>
            <a:t> </a:t>
          </a:r>
          <a:r>
            <a:rPr lang="en-US" sz="2400" kern="1200" dirty="0" err="1"/>
            <a:t>trọng</a:t>
          </a:r>
          <a:r>
            <a:rPr lang="en-US" sz="2400" kern="1200" dirty="0"/>
            <a:t> </a:t>
          </a:r>
          <a:r>
            <a:rPr lang="en-US" sz="2400" kern="1200" dirty="0" err="1"/>
            <a:t>của</a:t>
          </a:r>
          <a:r>
            <a:rPr lang="en-US" sz="2400" kern="1200" dirty="0"/>
            <a:t> </a:t>
          </a:r>
          <a:r>
            <a:rPr lang="en-US" sz="2400" kern="1200" dirty="0" err="1"/>
            <a:t>đất</a:t>
          </a:r>
          <a:r>
            <a:rPr lang="en-US" sz="2400" kern="1200" dirty="0"/>
            <a:t> </a:t>
          </a:r>
          <a:r>
            <a:rPr lang="en-US" sz="2400" kern="1200" dirty="0" err="1"/>
            <a:t>nước</a:t>
          </a:r>
          <a:r>
            <a:rPr lang="en-US" sz="2400" kern="1200" dirty="0"/>
            <a:t>, </a:t>
          </a:r>
          <a:r>
            <a:rPr lang="en-US" sz="2400" kern="1200" dirty="0" err="1"/>
            <a:t>nhà</a:t>
          </a:r>
          <a:r>
            <a:rPr lang="en-US" sz="2400" kern="1200" dirty="0"/>
            <a:t> </a:t>
          </a:r>
          <a:r>
            <a:rPr lang="en-US" sz="2400" kern="1200" dirty="0" err="1"/>
            <a:t>Nguyễn</a:t>
          </a:r>
          <a:r>
            <a:rPr lang="en-US" sz="2400" kern="1200" dirty="0"/>
            <a:t> </a:t>
          </a:r>
          <a:r>
            <a:rPr lang="en-US" sz="2400" kern="1200" dirty="0" err="1"/>
            <a:t>đều</a:t>
          </a:r>
          <a:r>
            <a:rPr lang="en-US" sz="2400" kern="1200" dirty="0"/>
            <a:t> </a:t>
          </a:r>
          <a:r>
            <a:rPr lang="en-US" sz="2400" kern="1200" dirty="0" err="1"/>
            <a:t>sai</a:t>
          </a:r>
          <a:r>
            <a:rPr lang="en-US" sz="2400" kern="1200" dirty="0"/>
            <a:t> </a:t>
          </a:r>
          <a:r>
            <a:rPr lang="en-US" sz="2400" kern="1200" dirty="0" err="1"/>
            <a:t>sứ</a:t>
          </a:r>
          <a:r>
            <a:rPr lang="en-US" sz="2400" kern="1200" dirty="0"/>
            <a:t> sang </a:t>
          </a:r>
          <a:r>
            <a:rPr lang="en-US" sz="2400" kern="1200" dirty="0" err="1"/>
            <a:t>xin</a:t>
          </a:r>
          <a:r>
            <a:rPr lang="en-US" sz="2400" kern="1200" dirty="0"/>
            <a:t> ý </a:t>
          </a:r>
          <a:r>
            <a:rPr lang="en-US" sz="2400" kern="1200" dirty="0" err="1"/>
            <a:t>kiến</a:t>
          </a:r>
          <a:r>
            <a:rPr lang="en-US" sz="2400" kern="1200" dirty="0"/>
            <a:t> </a:t>
          </a:r>
          <a:r>
            <a:rPr lang="en-US" sz="2400" kern="1200" dirty="0" err="1"/>
            <a:t>vua</a:t>
          </a:r>
          <a:r>
            <a:rPr lang="en-US" sz="2400" kern="1200" dirty="0"/>
            <a:t> Thanh</a:t>
          </a:r>
        </a:p>
      </dsp:txBody>
      <dsp:txXfrm>
        <a:off x="9205236" y="1417062"/>
        <a:ext cx="2360512" cy="2170733"/>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23C67E-8C69-42C1-A42C-F566898BAC8D}">
      <dsp:nvSpPr>
        <dsp:cNvPr id="0" name=""/>
        <dsp:cNvSpPr/>
      </dsp:nvSpPr>
      <dsp:spPr>
        <a:xfrm rot="10800000">
          <a:off x="3302008" y="507421"/>
          <a:ext cx="7575613" cy="1311848"/>
        </a:xfrm>
        <a:prstGeom prst="homePlate">
          <a:avLst/>
        </a:prstGeom>
        <a:solidFill>
          <a:schemeClr val="tx2">
            <a:lumMod val="7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8489" tIns="102870" rIns="192024" bIns="102870" numCol="1" spcCol="1270" anchor="ctr" anchorCtr="0">
          <a:noAutofit/>
        </a:bodyPr>
        <a:lstStyle/>
        <a:p>
          <a:pPr marL="0" lvl="0" indent="0" algn="ctr" defTabSz="1200150">
            <a:lnSpc>
              <a:spcPct val="90000"/>
            </a:lnSpc>
            <a:spcBef>
              <a:spcPct val="0"/>
            </a:spcBef>
            <a:spcAft>
              <a:spcPct val="35000"/>
            </a:spcAft>
            <a:buNone/>
          </a:pPr>
          <a:r>
            <a:rPr lang="en-US" sz="2700" kern="1200" dirty="0" err="1"/>
            <a:t>Nhà</a:t>
          </a:r>
          <a:r>
            <a:rPr lang="en-US" sz="2700" kern="1200" dirty="0"/>
            <a:t> </a:t>
          </a:r>
          <a:r>
            <a:rPr lang="en-US" sz="2700" kern="1200" dirty="0" err="1"/>
            <a:t>Nguyễn</a:t>
          </a:r>
          <a:r>
            <a:rPr lang="en-US" sz="2700" kern="1200" dirty="0"/>
            <a:t> </a:t>
          </a:r>
          <a:r>
            <a:rPr lang="en-US" sz="2700" kern="1200" dirty="0" err="1"/>
            <a:t>thường</a:t>
          </a:r>
          <a:r>
            <a:rPr lang="en-US" sz="2700" kern="1200" dirty="0"/>
            <a:t> </a:t>
          </a:r>
          <a:r>
            <a:rPr lang="en-US" sz="2700" kern="1200" dirty="0" err="1"/>
            <a:t>dùng</a:t>
          </a:r>
          <a:r>
            <a:rPr lang="en-US" sz="2700" kern="1200" dirty="0"/>
            <a:t> </a:t>
          </a:r>
          <a:r>
            <a:rPr lang="en-US" sz="2700" kern="1200" dirty="0" err="1"/>
            <a:t>vũ</a:t>
          </a:r>
          <a:r>
            <a:rPr lang="en-US" sz="2700" kern="1200" dirty="0"/>
            <a:t> </a:t>
          </a:r>
          <a:r>
            <a:rPr lang="en-US" sz="2700" kern="1200" dirty="0" err="1"/>
            <a:t>để</a:t>
          </a:r>
          <a:r>
            <a:rPr lang="en-US" sz="2700" kern="1200" dirty="0"/>
            <a:t> </a:t>
          </a:r>
          <a:r>
            <a:rPr lang="en-US" sz="2700" kern="1200" dirty="0" err="1"/>
            <a:t>khống</a:t>
          </a:r>
          <a:r>
            <a:rPr lang="en-US" sz="2700" kern="1200" dirty="0"/>
            <a:t> </a:t>
          </a:r>
          <a:r>
            <a:rPr lang="en-US" sz="2700" kern="1200" dirty="0" err="1"/>
            <a:t>chế</a:t>
          </a:r>
          <a:r>
            <a:rPr lang="en-US" sz="2700" kern="1200" dirty="0"/>
            <a:t> </a:t>
          </a:r>
          <a:r>
            <a:rPr lang="en-US" sz="2700" kern="1200" dirty="0" err="1"/>
            <a:t>các</a:t>
          </a:r>
          <a:r>
            <a:rPr lang="en-US" sz="2700" kern="1200" dirty="0"/>
            <a:t> </a:t>
          </a:r>
          <a:r>
            <a:rPr lang="en-US" sz="2700" kern="1200" dirty="0" err="1"/>
            <a:t>nước</a:t>
          </a:r>
          <a:r>
            <a:rPr lang="en-US" sz="2700" kern="1200" dirty="0"/>
            <a:t> </a:t>
          </a:r>
          <a:r>
            <a:rPr lang="en-US" sz="2700" kern="1200" dirty="0" err="1"/>
            <a:t>láng</a:t>
          </a:r>
          <a:r>
            <a:rPr lang="en-US" sz="2700" kern="1200" dirty="0"/>
            <a:t> </a:t>
          </a:r>
          <a:r>
            <a:rPr lang="en-US" sz="2700" kern="1200" dirty="0" err="1"/>
            <a:t>giềng</a:t>
          </a:r>
          <a:r>
            <a:rPr lang="en-US" sz="2700" kern="1200" dirty="0"/>
            <a:t> ở </a:t>
          </a:r>
          <a:r>
            <a:rPr lang="en-US" sz="2700" kern="1200" dirty="0" err="1"/>
            <a:t>phía</a:t>
          </a:r>
          <a:r>
            <a:rPr lang="en-US" sz="2700" kern="1200" dirty="0"/>
            <a:t> </a:t>
          </a:r>
          <a:r>
            <a:rPr lang="en-US" sz="2700" kern="1200" dirty="0" err="1"/>
            <a:t>Tây</a:t>
          </a:r>
          <a:r>
            <a:rPr lang="en-US" sz="2700" kern="1200" dirty="0"/>
            <a:t> </a:t>
          </a:r>
          <a:r>
            <a:rPr lang="en-US" sz="2700" kern="1200" dirty="0" err="1"/>
            <a:t>và</a:t>
          </a:r>
          <a:r>
            <a:rPr lang="en-US" sz="2700" kern="1200" dirty="0"/>
            <a:t> </a:t>
          </a:r>
          <a:r>
            <a:rPr lang="en-US" sz="2700" kern="1200" err="1"/>
            <a:t>phía</a:t>
          </a:r>
          <a:r>
            <a:rPr lang="en-US" sz="2700" kern="1200"/>
            <a:t> Nam.</a:t>
          </a:r>
          <a:endParaRPr lang="en-US" sz="2700" kern="1200" dirty="0"/>
        </a:p>
      </dsp:txBody>
      <dsp:txXfrm rot="10800000">
        <a:off x="3629970" y="507421"/>
        <a:ext cx="7247651" cy="1311848"/>
      </dsp:txXfrm>
    </dsp:sp>
    <dsp:sp modelId="{C4186BE7-A562-4036-8204-BE91602DE0EE}">
      <dsp:nvSpPr>
        <dsp:cNvPr id="0" name=""/>
        <dsp:cNvSpPr/>
      </dsp:nvSpPr>
      <dsp:spPr>
        <a:xfrm>
          <a:off x="751735" y="17394"/>
          <a:ext cx="2571275" cy="2153084"/>
        </a:xfrm>
        <a:prstGeom prst="ellipse">
          <a:avLst/>
        </a:prstGeom>
        <a:blipFill rotWithShape="1">
          <a:blip xmlns:r="http://schemas.openxmlformats.org/officeDocument/2006/relationships" r:embed="rId1"/>
          <a:srcRect/>
          <a:stretch>
            <a:fillRect l="-33000" r="-33000"/>
          </a:stretch>
        </a:blipFill>
        <a:ln>
          <a:noFill/>
        </a:ln>
        <a:effectLst/>
      </dsp:spPr>
      <dsp:style>
        <a:lnRef idx="0">
          <a:scrgbClr r="0" g="0" b="0"/>
        </a:lnRef>
        <a:fillRef idx="1">
          <a:scrgbClr r="0" g="0" b="0"/>
        </a:fillRef>
        <a:effectRef idx="2">
          <a:scrgbClr r="0" g="0" b="0"/>
        </a:effectRef>
        <a:fontRef idx="minor"/>
      </dsp:style>
    </dsp:sp>
    <dsp:sp modelId="{28CD9BB5-23ED-4294-B4C5-8C47CEA9341B}">
      <dsp:nvSpPr>
        <dsp:cNvPr id="0" name=""/>
        <dsp:cNvSpPr/>
      </dsp:nvSpPr>
      <dsp:spPr>
        <a:xfrm rot="10800000">
          <a:off x="2924621" y="2850571"/>
          <a:ext cx="7575613" cy="1311848"/>
        </a:xfrm>
        <a:prstGeom prst="homePlate">
          <a:avLst/>
        </a:prstGeom>
        <a:solidFill>
          <a:srgbClr val="0070C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8489" tIns="102870" rIns="192024"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 </a:t>
          </a:r>
          <a:r>
            <a:rPr lang="en-US" sz="2700" kern="1200" dirty="0" err="1"/>
            <a:t>Đối</a:t>
          </a:r>
          <a:r>
            <a:rPr lang="en-US" sz="2700" kern="1200" dirty="0"/>
            <a:t> </a:t>
          </a:r>
          <a:r>
            <a:rPr lang="en-US" sz="2700" kern="1200" dirty="0" err="1"/>
            <a:t>với</a:t>
          </a:r>
          <a:r>
            <a:rPr lang="en-US" sz="2700" kern="1200" dirty="0"/>
            <a:t> </a:t>
          </a:r>
          <a:r>
            <a:rPr lang="en-US" sz="2700" kern="1200" dirty="0" err="1"/>
            <a:t>các</a:t>
          </a:r>
          <a:r>
            <a:rPr lang="en-US" sz="2700" kern="1200" dirty="0"/>
            <a:t> </a:t>
          </a:r>
          <a:r>
            <a:rPr lang="en-US" sz="2700" kern="1200" dirty="0" err="1"/>
            <a:t>nước</a:t>
          </a:r>
          <a:r>
            <a:rPr lang="en-US" sz="2700" kern="1200" dirty="0"/>
            <a:t> </a:t>
          </a:r>
          <a:r>
            <a:rPr lang="en-US" sz="2700" kern="1200" dirty="0" err="1"/>
            <a:t>phương</a:t>
          </a:r>
          <a:r>
            <a:rPr lang="en-US" sz="2700" kern="1200" dirty="0"/>
            <a:t> </a:t>
          </a:r>
          <a:r>
            <a:rPr lang="en-US" sz="2700" kern="1200" dirty="0" err="1"/>
            <a:t>Tây</a:t>
          </a:r>
          <a:r>
            <a:rPr lang="en-US" sz="2700" kern="1200" dirty="0"/>
            <a:t> </a:t>
          </a:r>
          <a:r>
            <a:rPr lang="en-US" sz="2700" kern="1200" dirty="0" err="1"/>
            <a:t>thì</a:t>
          </a:r>
          <a:r>
            <a:rPr lang="en-US" sz="2700" kern="1200" dirty="0"/>
            <a:t> </a:t>
          </a:r>
          <a:r>
            <a:rPr lang="en-US" sz="2700" kern="1200" dirty="0" err="1"/>
            <a:t>chủ</a:t>
          </a:r>
          <a:r>
            <a:rPr lang="en-US" sz="2700" kern="1200" dirty="0"/>
            <a:t> </a:t>
          </a:r>
          <a:r>
            <a:rPr lang="en-US" sz="2700" kern="1200" dirty="0" err="1"/>
            <a:t>trương</a:t>
          </a:r>
          <a:r>
            <a:rPr lang="en-US" sz="2700" kern="1200" dirty="0"/>
            <a:t> </a:t>
          </a:r>
          <a:r>
            <a:rPr lang="en-US" sz="2700" kern="1200" dirty="0" err="1"/>
            <a:t>đóng</a:t>
          </a:r>
          <a:r>
            <a:rPr lang="en-US" sz="2700" kern="1200" dirty="0"/>
            <a:t> </a:t>
          </a:r>
          <a:r>
            <a:rPr lang="en-US" sz="2700" kern="1200" dirty="0" err="1"/>
            <a:t>cửa</a:t>
          </a:r>
          <a:r>
            <a:rPr lang="en-US" sz="2700" kern="1200" dirty="0"/>
            <a:t>, </a:t>
          </a:r>
          <a:r>
            <a:rPr lang="en-US" sz="2700" kern="1200" dirty="0" err="1"/>
            <a:t>không</a:t>
          </a:r>
          <a:r>
            <a:rPr lang="en-US" sz="2700" kern="1200" dirty="0"/>
            <a:t> </a:t>
          </a:r>
          <a:r>
            <a:rPr lang="en-US" sz="2700" kern="1200" dirty="0" err="1"/>
            <a:t>đặt</a:t>
          </a:r>
          <a:r>
            <a:rPr lang="en-US" sz="2700" kern="1200" dirty="0"/>
            <a:t> </a:t>
          </a:r>
          <a:r>
            <a:rPr lang="en-US" sz="2700" kern="1200" dirty="0" err="1"/>
            <a:t>quan</a:t>
          </a:r>
          <a:r>
            <a:rPr lang="en-US" sz="2700" kern="1200" dirty="0"/>
            <a:t> </a:t>
          </a:r>
          <a:r>
            <a:rPr lang="en-US" sz="2700" kern="1200" dirty="0" err="1"/>
            <a:t>hệ</a:t>
          </a:r>
          <a:r>
            <a:rPr lang="en-US" sz="2700" kern="1200" dirty="0"/>
            <a:t> </a:t>
          </a:r>
          <a:r>
            <a:rPr lang="en-US" sz="2700" kern="1200" dirty="0" err="1"/>
            <a:t>ngoại</a:t>
          </a:r>
          <a:r>
            <a:rPr lang="en-US" sz="2700" kern="1200" dirty="0"/>
            <a:t> </a:t>
          </a:r>
          <a:r>
            <a:rPr lang="en-US" sz="2700" kern="1200" dirty="0" err="1"/>
            <a:t>giao</a:t>
          </a:r>
          <a:r>
            <a:rPr lang="en-US" sz="2700" kern="1200" dirty="0"/>
            <a:t>.</a:t>
          </a:r>
        </a:p>
      </dsp:txBody>
      <dsp:txXfrm rot="10800000">
        <a:off x="3252583" y="2850571"/>
        <a:ext cx="7247651" cy="1311848"/>
      </dsp:txXfrm>
    </dsp:sp>
    <dsp:sp modelId="{0D88C8F7-6EEB-4655-94D6-24C83A8F9E76}">
      <dsp:nvSpPr>
        <dsp:cNvPr id="0" name=""/>
        <dsp:cNvSpPr/>
      </dsp:nvSpPr>
      <dsp:spPr>
        <a:xfrm>
          <a:off x="927264" y="2505725"/>
          <a:ext cx="2008374" cy="1983226"/>
        </a:xfrm>
        <a:prstGeom prst="ellipse">
          <a:avLst/>
        </a:prstGeom>
        <a:blipFill rotWithShape="1">
          <a:blip xmlns:r="http://schemas.openxmlformats.org/officeDocument/2006/relationships" r:embed="rId2"/>
          <a:srcRect/>
          <a:stretch>
            <a:fillRect l="-17000" r="-17000"/>
          </a:stretch>
        </a:blipFill>
        <a:ln>
          <a:noFill/>
        </a:ln>
        <a:effectLst/>
      </dsp:spPr>
      <dsp:style>
        <a:lnRef idx="0">
          <a:scrgbClr r="0" g="0" b="0"/>
        </a:lnRef>
        <a:fillRef idx="1">
          <a:scrgbClr r="0" g="0" b="0"/>
        </a:fillRef>
        <a:effectRef idx="2">
          <a:scrgbClr r="0" g="0" b="0"/>
        </a:effectRef>
        <a:fontRef idx="minor"/>
      </dsp:style>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0F0E62-8D32-4001-ACAD-768C8E8C6C42}">
      <dsp:nvSpPr>
        <dsp:cNvPr id="0" name=""/>
        <dsp:cNvSpPr/>
      </dsp:nvSpPr>
      <dsp:spPr>
        <a:xfrm>
          <a:off x="0" y="680066"/>
          <a:ext cx="114395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AD471B-AB8B-4BEC-9C4C-FF4758BFD50B}">
      <dsp:nvSpPr>
        <dsp:cNvPr id="0" name=""/>
        <dsp:cNvSpPr/>
      </dsp:nvSpPr>
      <dsp:spPr>
        <a:xfrm>
          <a:off x="571976" y="100777"/>
          <a:ext cx="10755658" cy="874488"/>
        </a:xfrm>
        <a:prstGeom prst="roundRect">
          <a:avLst/>
        </a:prstGeom>
        <a:solidFill>
          <a:srgbClr val="66003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Người</a:t>
          </a:r>
          <a:r>
            <a:rPr lang="en-US" sz="2800" kern="1200" dirty="0"/>
            <a:t> </a:t>
          </a:r>
          <a:r>
            <a:rPr lang="en-US" sz="2800" kern="1200" dirty="0" err="1"/>
            <a:t>Pháp</a:t>
          </a:r>
          <a:r>
            <a:rPr lang="en-US" sz="2800" kern="1200" dirty="0"/>
            <a:t> </a:t>
          </a:r>
          <a:r>
            <a:rPr lang="en-US" sz="2800" kern="1200" dirty="0" err="1"/>
            <a:t>không</a:t>
          </a:r>
          <a:r>
            <a:rPr lang="en-US" sz="2800" kern="1200" dirty="0"/>
            <a:t> </a:t>
          </a:r>
          <a:r>
            <a:rPr lang="en-US" sz="2800" kern="1200" dirty="0" err="1"/>
            <a:t>phải</a:t>
          </a:r>
          <a:r>
            <a:rPr lang="en-US" sz="2800" kern="1200" dirty="0"/>
            <a:t> </a:t>
          </a:r>
          <a:r>
            <a:rPr lang="en-US" sz="2800" kern="1200" dirty="0" err="1"/>
            <a:t>là</a:t>
          </a:r>
          <a:r>
            <a:rPr lang="en-US" sz="2800" kern="1200" dirty="0"/>
            <a:t> </a:t>
          </a:r>
          <a:r>
            <a:rPr lang="en-US" sz="2800" kern="1200" dirty="0" err="1"/>
            <a:t>người</a:t>
          </a:r>
          <a:r>
            <a:rPr lang="en-US" sz="2800" kern="1200" dirty="0"/>
            <a:t> </a:t>
          </a:r>
          <a:r>
            <a:rPr lang="en-US" sz="2800" kern="1200" dirty="0" err="1"/>
            <a:t>phương</a:t>
          </a:r>
          <a:r>
            <a:rPr lang="en-US" sz="2800" kern="1200" dirty="0"/>
            <a:t> </a:t>
          </a:r>
          <a:r>
            <a:rPr lang="en-US" sz="2800" kern="1200" dirty="0" err="1"/>
            <a:t>Tây</a:t>
          </a:r>
          <a:r>
            <a:rPr lang="en-US" sz="2800" kern="1200" dirty="0"/>
            <a:t> </a:t>
          </a:r>
          <a:r>
            <a:rPr lang="en-US" sz="2800" kern="1200" dirty="0" err="1"/>
            <a:t>đầu</a:t>
          </a:r>
          <a:r>
            <a:rPr lang="en-US" sz="2800" kern="1200" dirty="0"/>
            <a:t> </a:t>
          </a:r>
          <a:r>
            <a:rPr lang="en-US" sz="2800" kern="1200" dirty="0" err="1"/>
            <a:t>tiên</a:t>
          </a:r>
          <a:r>
            <a:rPr lang="en-US" sz="2800" kern="1200" dirty="0"/>
            <a:t> </a:t>
          </a:r>
          <a:r>
            <a:rPr lang="en-US" sz="2800" kern="1200" dirty="0" err="1"/>
            <a:t>có</a:t>
          </a:r>
          <a:r>
            <a:rPr lang="en-US" sz="2800" kern="1200" dirty="0"/>
            <a:t> </a:t>
          </a:r>
          <a:r>
            <a:rPr lang="en-US" sz="2800" kern="1200" dirty="0" err="1"/>
            <a:t>mặt</a:t>
          </a:r>
          <a:r>
            <a:rPr lang="en-US" sz="2800" kern="1200" dirty="0"/>
            <a:t> ở </a:t>
          </a:r>
          <a:r>
            <a:rPr lang="en-US" sz="2800" kern="1200" dirty="0" err="1"/>
            <a:t>Việt</a:t>
          </a:r>
          <a:r>
            <a:rPr lang="en-US" sz="2800" kern="1200" dirty="0"/>
            <a:t> Nam</a:t>
          </a:r>
        </a:p>
      </dsp:txBody>
      <dsp:txXfrm>
        <a:off x="614665" y="143466"/>
        <a:ext cx="10670280" cy="789110"/>
      </dsp:txXfrm>
    </dsp:sp>
    <dsp:sp modelId="{8525C191-AFC1-4084-80DE-8805773161A6}">
      <dsp:nvSpPr>
        <dsp:cNvPr id="0" name=""/>
        <dsp:cNvSpPr/>
      </dsp:nvSpPr>
      <dsp:spPr>
        <a:xfrm>
          <a:off x="0" y="1783580"/>
          <a:ext cx="114395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9EEDE9-F5C6-4096-8D3E-CC09913CB3FA}">
      <dsp:nvSpPr>
        <dsp:cNvPr id="0" name=""/>
        <dsp:cNvSpPr/>
      </dsp:nvSpPr>
      <dsp:spPr>
        <a:xfrm>
          <a:off x="544606" y="1292066"/>
          <a:ext cx="10892114" cy="78671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Từ</a:t>
          </a:r>
          <a:r>
            <a:rPr lang="en-US" sz="2800" kern="1200" dirty="0"/>
            <a:t> </a:t>
          </a:r>
          <a:r>
            <a:rPr lang="en-US" sz="2800" kern="1200" dirty="0" err="1"/>
            <a:t>năm</a:t>
          </a:r>
          <a:r>
            <a:rPr lang="en-US" sz="2800" kern="1200" dirty="0"/>
            <a:t> 1624, cha </a:t>
          </a:r>
          <a:r>
            <a:rPr lang="en-US" sz="2800" kern="1200" dirty="0" err="1"/>
            <a:t>Đắc</a:t>
          </a:r>
          <a:r>
            <a:rPr lang="en-US" sz="2800" kern="1200" dirty="0"/>
            <a:t> </a:t>
          </a:r>
          <a:r>
            <a:rPr lang="en-US" sz="2800" kern="1200" dirty="0" err="1"/>
            <a:t>Lộ</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và</a:t>
          </a:r>
          <a:r>
            <a:rPr lang="en-US" sz="2800" kern="1200" dirty="0"/>
            <a:t> </a:t>
          </a:r>
          <a:r>
            <a:rPr lang="en-US" sz="2800" kern="1200" dirty="0" err="1"/>
            <a:t>là</a:t>
          </a:r>
          <a:r>
            <a:rPr lang="en-US" sz="2800" kern="1200" dirty="0"/>
            <a:t> </a:t>
          </a:r>
          <a:r>
            <a:rPr lang="en-US" sz="2800" kern="1200" dirty="0" err="1"/>
            <a:t>một</a:t>
          </a:r>
          <a:r>
            <a:rPr lang="en-US" sz="2800" kern="1200" dirty="0"/>
            <a:t> "cha </a:t>
          </a:r>
          <a:r>
            <a:rPr lang="en-US" sz="2800" kern="1200" dirty="0" err="1"/>
            <a:t>đẻ</a:t>
          </a:r>
          <a:r>
            <a:rPr lang="en-US" sz="2800" kern="1200" dirty="0"/>
            <a:t>" </a:t>
          </a:r>
          <a:r>
            <a:rPr lang="en-US" sz="2800" kern="1200" dirty="0" err="1"/>
            <a:t>của</a:t>
          </a:r>
          <a:r>
            <a:rPr lang="en-US" sz="2800" kern="1200" dirty="0"/>
            <a:t> </a:t>
          </a:r>
          <a:r>
            <a:rPr lang="en-US" sz="2800" kern="1200" dirty="0" err="1"/>
            <a:t>chữ</a:t>
          </a:r>
          <a:r>
            <a:rPr lang="en-US" sz="2800" kern="1200" dirty="0"/>
            <a:t> </a:t>
          </a:r>
          <a:r>
            <a:rPr lang="en-US" sz="2800" kern="1200" dirty="0" err="1"/>
            <a:t>Quốc</a:t>
          </a:r>
          <a:r>
            <a:rPr lang="en-US" sz="2800" kern="1200" dirty="0"/>
            <a:t> </a:t>
          </a:r>
          <a:r>
            <a:rPr lang="en-US" sz="2800" kern="1200" dirty="0" err="1"/>
            <a:t>ngữ</a:t>
          </a:r>
          <a:endParaRPr lang="en-US" sz="2800" kern="1200" dirty="0"/>
        </a:p>
      </dsp:txBody>
      <dsp:txXfrm>
        <a:off x="583010" y="1330470"/>
        <a:ext cx="10815306" cy="709905"/>
      </dsp:txXfrm>
    </dsp:sp>
    <dsp:sp modelId="{2EB43141-4A41-4B01-B988-7008EB22A50A}">
      <dsp:nvSpPr>
        <dsp:cNvPr id="0" name=""/>
        <dsp:cNvSpPr/>
      </dsp:nvSpPr>
      <dsp:spPr>
        <a:xfrm>
          <a:off x="0" y="2690780"/>
          <a:ext cx="114395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BDCF6D-5164-4D3C-89FE-DC57A4638A9B}">
      <dsp:nvSpPr>
        <dsp:cNvPr id="0" name=""/>
        <dsp:cNvSpPr/>
      </dsp:nvSpPr>
      <dsp:spPr>
        <a:xfrm>
          <a:off x="544606" y="2395580"/>
          <a:ext cx="10892114" cy="5904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Năm</a:t>
          </a:r>
          <a:r>
            <a:rPr lang="en-US" sz="2800" kern="1200" dirty="0"/>
            <a:t> 1658,Vị </a:t>
          </a:r>
          <a:r>
            <a:rPr lang="en-US" sz="2800" kern="1200" dirty="0" err="1"/>
            <a:t>linh</a:t>
          </a:r>
          <a:r>
            <a:rPr lang="en-US" sz="2800" kern="1200" dirty="0"/>
            <a:t> </a:t>
          </a:r>
          <a:r>
            <a:rPr lang="en-US" sz="2800" kern="1200" dirty="0" err="1"/>
            <a:t>mục</a:t>
          </a:r>
          <a:r>
            <a:rPr lang="en-US" sz="2800" kern="1200" dirty="0"/>
            <a:t> </a:t>
          </a:r>
          <a:r>
            <a:rPr lang="en-US" sz="2800" kern="1200" dirty="0" err="1"/>
            <a:t>này</a:t>
          </a:r>
          <a:r>
            <a:rPr lang="en-US" sz="2800" kern="1200" dirty="0"/>
            <a:t> </a:t>
          </a:r>
          <a:r>
            <a:rPr lang="en-US" sz="2800" kern="1200" dirty="0" err="1"/>
            <a:t>đã</a:t>
          </a:r>
          <a:r>
            <a:rPr lang="en-US" sz="2800" kern="1200" dirty="0"/>
            <a:t> </a:t>
          </a:r>
          <a:r>
            <a:rPr lang="en-US" sz="2800" kern="1200" dirty="0" err="1"/>
            <a:t>lập</a:t>
          </a:r>
          <a:r>
            <a:rPr lang="en-US" sz="2800" kern="1200" dirty="0"/>
            <a:t> ra </a:t>
          </a:r>
          <a:r>
            <a:rPr lang="en-US" sz="2800" kern="1200" dirty="0" err="1"/>
            <a:t>Hội</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endParaRPr lang="en-US" sz="2800" kern="1200" dirty="0"/>
        </a:p>
      </dsp:txBody>
      <dsp:txXfrm>
        <a:off x="573427" y="2424401"/>
        <a:ext cx="10834472" cy="532758"/>
      </dsp:txXfrm>
    </dsp:sp>
    <dsp:sp modelId="{5EB5FE26-427B-4D83-90F7-74C4C3F539F5}">
      <dsp:nvSpPr>
        <dsp:cNvPr id="0" name=""/>
        <dsp:cNvSpPr/>
      </dsp:nvSpPr>
      <dsp:spPr>
        <a:xfrm>
          <a:off x="0" y="3775188"/>
          <a:ext cx="114395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274C3A-ADEF-4C86-BCB8-C505F4A7620C}">
      <dsp:nvSpPr>
        <dsp:cNvPr id="0" name=""/>
        <dsp:cNvSpPr/>
      </dsp:nvSpPr>
      <dsp:spPr>
        <a:xfrm>
          <a:off x="544606" y="3302780"/>
          <a:ext cx="10892114" cy="767608"/>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Hiệp</a:t>
          </a:r>
          <a:r>
            <a:rPr lang="en-US" sz="2800" kern="1200" dirty="0"/>
            <a:t> </a:t>
          </a:r>
          <a:r>
            <a:rPr lang="en-US" sz="2800" kern="1200" dirty="0" err="1"/>
            <a:t>ước</a:t>
          </a:r>
          <a:r>
            <a:rPr lang="en-US" sz="2800" kern="1200" dirty="0"/>
            <a:t> </a:t>
          </a:r>
          <a:r>
            <a:rPr lang="en-US" sz="2800" kern="1200" dirty="0" err="1"/>
            <a:t>Vécxay</a:t>
          </a:r>
          <a:r>
            <a:rPr lang="en-US" sz="2800" kern="1200" dirty="0"/>
            <a:t> (Versailles) </a:t>
          </a:r>
          <a:r>
            <a:rPr lang="en-US" sz="2800" kern="1200" dirty="0" err="1"/>
            <a:t>ngày</a:t>
          </a:r>
          <a:r>
            <a:rPr lang="en-US" sz="2800" kern="1200" dirty="0"/>
            <a:t> 28-11-1787 </a:t>
          </a:r>
          <a:r>
            <a:rPr lang="en-US" sz="2800" kern="1200" dirty="0" err="1"/>
            <a:t>ký</a:t>
          </a:r>
          <a:r>
            <a:rPr lang="en-US" sz="2800" kern="1200" dirty="0"/>
            <a:t>, </a:t>
          </a:r>
          <a:r>
            <a:rPr lang="en-US" sz="2800" kern="1200" dirty="0" err="1"/>
            <a:t>đã</a:t>
          </a:r>
          <a:r>
            <a:rPr lang="en-US" sz="2800" kern="1200" dirty="0"/>
            <a:t> </a:t>
          </a:r>
          <a:r>
            <a:rPr lang="en-US" sz="2800" kern="1200" dirty="0" err="1"/>
            <a:t>cột</a:t>
          </a:r>
          <a:r>
            <a:rPr lang="en-US" sz="2800" kern="1200" dirty="0"/>
            <a:t> </a:t>
          </a:r>
          <a:r>
            <a:rPr lang="en-US" sz="2800" kern="1200" dirty="0" err="1"/>
            <a:t>chặt</a:t>
          </a:r>
          <a:r>
            <a:rPr lang="en-US" sz="2800" kern="1200" dirty="0"/>
            <a:t> Gia Long </a:t>
          </a:r>
          <a:r>
            <a:rPr lang="en-US" sz="2800" kern="1200" dirty="0" err="1"/>
            <a:t>vào</a:t>
          </a:r>
          <a:r>
            <a:rPr lang="en-US" sz="2800" kern="1200" dirty="0"/>
            <a:t> </a:t>
          </a:r>
          <a:r>
            <a:rPr lang="en-US" sz="2800" kern="1200" dirty="0" err="1"/>
            <a:t>ảnh</a:t>
          </a:r>
          <a:r>
            <a:rPr lang="en-US" sz="2800" kern="1200" dirty="0"/>
            <a:t> </a:t>
          </a:r>
          <a:r>
            <a:rPr lang="en-US" sz="2800" kern="1200" dirty="0" err="1"/>
            <a:t>hưởng</a:t>
          </a:r>
          <a:r>
            <a:rPr lang="en-US" sz="2800" kern="1200" dirty="0"/>
            <a:t> </a:t>
          </a:r>
          <a:r>
            <a:rPr lang="en-US" sz="2800" kern="1200" dirty="0" err="1"/>
            <a:t>của</a:t>
          </a:r>
          <a:r>
            <a:rPr lang="en-US" sz="2800" kern="1200" dirty="0"/>
            <a:t> </a:t>
          </a:r>
          <a:r>
            <a:rPr lang="en-US" sz="2800" kern="1200" dirty="0" err="1"/>
            <a:t>nưóc</a:t>
          </a:r>
          <a:r>
            <a:rPr lang="en-US" sz="2800" kern="1200" dirty="0"/>
            <a:t> </a:t>
          </a:r>
          <a:r>
            <a:rPr lang="en-US" sz="2800" kern="1200" dirty="0" err="1"/>
            <a:t>Pháp</a:t>
          </a:r>
          <a:r>
            <a:rPr lang="en-US" sz="2800" kern="1200" dirty="0"/>
            <a:t> </a:t>
          </a:r>
          <a:r>
            <a:rPr lang="en-US" sz="2800" kern="1200" dirty="0" err="1"/>
            <a:t>và</a:t>
          </a:r>
          <a:r>
            <a:rPr lang="en-US" sz="2800" kern="1200" dirty="0"/>
            <a:t> </a:t>
          </a:r>
          <a:r>
            <a:rPr lang="en-US" sz="2800" kern="1200" dirty="0" err="1"/>
            <a:t>Hội</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r>
            <a:rPr lang="en-US" sz="2800" kern="1200" dirty="0"/>
            <a:t> </a:t>
          </a:r>
          <a:r>
            <a:rPr lang="en-US" sz="2800" kern="1200" dirty="0" err="1"/>
            <a:t>của</a:t>
          </a:r>
          <a:r>
            <a:rPr lang="en-US" sz="2800" kern="1200" dirty="0"/>
            <a:t> Pari.</a:t>
          </a:r>
        </a:p>
      </dsp:txBody>
      <dsp:txXfrm>
        <a:off x="582078" y="3340252"/>
        <a:ext cx="10817170" cy="692664"/>
      </dsp:txXfrm>
    </dsp:sp>
    <dsp:sp modelId="{409AD0D8-B92C-4869-B7F7-3AE06E49F49D}">
      <dsp:nvSpPr>
        <dsp:cNvPr id="0" name=""/>
        <dsp:cNvSpPr/>
      </dsp:nvSpPr>
      <dsp:spPr>
        <a:xfrm>
          <a:off x="0" y="4923413"/>
          <a:ext cx="1143952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AE5035-FC71-40C4-B717-BEBC5CBE3EBC}">
      <dsp:nvSpPr>
        <dsp:cNvPr id="0" name=""/>
        <dsp:cNvSpPr/>
      </dsp:nvSpPr>
      <dsp:spPr>
        <a:xfrm>
          <a:off x="571976" y="4387188"/>
          <a:ext cx="10812753" cy="831424"/>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a:t>Gia Long </a:t>
          </a:r>
          <a:r>
            <a:rPr lang="en-US" sz="2800" kern="1200" dirty="0" err="1"/>
            <a:t>lên</a:t>
          </a:r>
          <a:r>
            <a:rPr lang="en-US" sz="2800" kern="1200" dirty="0"/>
            <a:t> </a:t>
          </a:r>
          <a:r>
            <a:rPr lang="en-US" sz="2800" kern="1200" dirty="0" err="1"/>
            <a:t>ngôi</a:t>
          </a:r>
          <a:r>
            <a:rPr lang="en-US" sz="2800" kern="1200" dirty="0"/>
            <a:t>, </a:t>
          </a:r>
          <a:r>
            <a:rPr lang="en-US" sz="2800" kern="1200" dirty="0" err="1"/>
            <a:t>vì</a:t>
          </a:r>
          <a:r>
            <a:rPr lang="en-US" sz="2800" kern="1200" dirty="0"/>
            <a:t> </a:t>
          </a:r>
          <a:r>
            <a:rPr lang="en-US" sz="2800" kern="1200" dirty="0" err="1"/>
            <a:t>những</a:t>
          </a:r>
          <a:r>
            <a:rPr lang="en-US" sz="2800" kern="1200" dirty="0"/>
            <a:t> "</a:t>
          </a:r>
          <a:r>
            <a:rPr lang="en-US" sz="2800" kern="1200" dirty="0" err="1"/>
            <a:t>ân</a:t>
          </a:r>
          <a:r>
            <a:rPr lang="en-US" sz="2800" kern="1200" dirty="0"/>
            <a:t> </a:t>
          </a:r>
          <a:r>
            <a:rPr lang="en-US" sz="2800" kern="1200" dirty="0" err="1"/>
            <a:t>tình</a:t>
          </a:r>
          <a:r>
            <a:rPr lang="en-US" sz="2800" kern="1200" dirty="0"/>
            <a:t>" </a:t>
          </a:r>
          <a:r>
            <a:rPr lang="en-US" sz="2800" kern="1200" dirty="0" err="1"/>
            <a:t>với</a:t>
          </a:r>
          <a:r>
            <a:rPr lang="en-US" sz="2800" kern="1200" dirty="0"/>
            <a:t> </a:t>
          </a:r>
          <a:r>
            <a:rPr lang="en-US" sz="2800" kern="1200" dirty="0" err="1"/>
            <a:t>nước</a:t>
          </a:r>
          <a:r>
            <a:rPr lang="en-US" sz="2800" kern="1200" dirty="0"/>
            <a:t> </a:t>
          </a:r>
          <a:r>
            <a:rPr lang="en-US" sz="2800" kern="1200" dirty="0" err="1"/>
            <a:t>Pháp</a:t>
          </a:r>
          <a:r>
            <a:rPr lang="en-US" sz="2800" kern="1200" dirty="0"/>
            <a:t> </a:t>
          </a:r>
          <a:r>
            <a:rPr lang="en-US" sz="2800" kern="1200" dirty="0" err="1"/>
            <a:t>nên</a:t>
          </a:r>
          <a:r>
            <a:rPr lang="en-US" sz="2800" kern="1200" dirty="0"/>
            <a:t> </a:t>
          </a:r>
          <a:r>
            <a:rPr lang="en-US" sz="2800" kern="1200" dirty="0" err="1"/>
            <a:t>đã</a:t>
          </a:r>
          <a:r>
            <a:rPr lang="en-US" sz="2800" kern="1200" dirty="0"/>
            <a:t> </a:t>
          </a:r>
          <a:r>
            <a:rPr lang="en-US" sz="2800" kern="1200" dirty="0" err="1"/>
            <a:t>sử</a:t>
          </a:r>
          <a:r>
            <a:rPr lang="en-US" sz="2800" kern="1200" dirty="0"/>
            <a:t> </a:t>
          </a:r>
          <a:r>
            <a:rPr lang="en-US" sz="2800" kern="1200" dirty="0" err="1"/>
            <a:t>dụng</a:t>
          </a:r>
          <a:r>
            <a:rPr lang="en-US" sz="2800" kern="1200" dirty="0"/>
            <a:t> </a:t>
          </a:r>
          <a:r>
            <a:rPr lang="en-US" sz="2800" kern="1200" dirty="0" err="1"/>
            <a:t>cố</a:t>
          </a:r>
          <a:r>
            <a:rPr lang="en-US" sz="2800" kern="1200" dirty="0"/>
            <a:t> </a:t>
          </a:r>
          <a:r>
            <a:rPr lang="en-US" sz="2800" kern="1200" dirty="0" err="1"/>
            <a:t>vấn</a:t>
          </a:r>
          <a:r>
            <a:rPr lang="en-US" sz="2800" kern="1200" dirty="0"/>
            <a:t>, </a:t>
          </a:r>
          <a:r>
            <a:rPr lang="en-US" sz="2800" kern="1200" dirty="0" err="1"/>
            <a:t>chủ</a:t>
          </a:r>
          <a:r>
            <a:rPr lang="en-US" sz="2800" kern="1200" dirty="0"/>
            <a:t> </a:t>
          </a:r>
          <a:r>
            <a:rPr lang="en-US" sz="2800" kern="1200" dirty="0" err="1"/>
            <a:t>yếu</a:t>
          </a:r>
          <a:r>
            <a:rPr lang="en-US" sz="2800" kern="1200" dirty="0"/>
            <a:t> </a:t>
          </a:r>
          <a:r>
            <a:rPr lang="en-US" sz="2800" kern="1200" dirty="0" err="1"/>
            <a:t>là</a:t>
          </a:r>
          <a:r>
            <a:rPr lang="en-US" sz="2800" kern="1200" dirty="0"/>
            <a:t> </a:t>
          </a:r>
          <a:r>
            <a:rPr lang="en-US" sz="2800" kern="1200" dirty="0" err="1"/>
            <a:t>các</a:t>
          </a:r>
          <a:r>
            <a:rPr lang="en-US" sz="2800" kern="1200" dirty="0"/>
            <a:t> </a:t>
          </a:r>
          <a:r>
            <a:rPr lang="en-US" sz="2800" kern="1200" dirty="0" err="1"/>
            <a:t>giáo</a:t>
          </a:r>
          <a:r>
            <a:rPr lang="en-US" sz="2800" kern="1200" dirty="0"/>
            <a:t> </a:t>
          </a:r>
          <a:r>
            <a:rPr lang="en-US" sz="2800" kern="1200" dirty="0" err="1"/>
            <a:t>sĩ</a:t>
          </a:r>
          <a:r>
            <a:rPr lang="en-US" sz="2800" kern="1200" dirty="0"/>
            <a:t> </a:t>
          </a:r>
          <a:r>
            <a:rPr lang="en-US" sz="2800" kern="1200" dirty="0" err="1"/>
            <a:t>thuộc</a:t>
          </a:r>
          <a:r>
            <a:rPr lang="en-US" sz="2800" kern="1200" dirty="0"/>
            <a:t> </a:t>
          </a:r>
          <a:r>
            <a:rPr lang="en-US" sz="2800" kern="1200" dirty="0" err="1"/>
            <a:t>Hộỉ</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r>
            <a:rPr lang="en-US" sz="2800" kern="1200" dirty="0"/>
            <a:t> </a:t>
          </a:r>
        </a:p>
      </dsp:txBody>
      <dsp:txXfrm>
        <a:off x="612563" y="4427775"/>
        <a:ext cx="10731579" cy="750250"/>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108996-427B-4CF6-9FFF-50659008A941}">
      <dsp:nvSpPr>
        <dsp:cNvPr id="0" name=""/>
        <dsp:cNvSpPr/>
      </dsp:nvSpPr>
      <dsp:spPr>
        <a:xfrm rot="5400000">
          <a:off x="4521080" y="-1498965"/>
          <a:ext cx="4330700" cy="841659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en-US" sz="2400" kern="1200" dirty="0" err="1"/>
            <a:t>Trải</a:t>
          </a:r>
          <a:r>
            <a:rPr lang="en-US" sz="2400" kern="1200" dirty="0"/>
            <a:t> qua </a:t>
          </a:r>
          <a:r>
            <a:rPr lang="en-US" sz="2400" kern="1200" dirty="0" err="1"/>
            <a:t>hơn</a:t>
          </a:r>
          <a:r>
            <a:rPr lang="en-US" sz="2400" kern="1200" dirty="0"/>
            <a:t> 9 </a:t>
          </a:r>
          <a:r>
            <a:rPr lang="en-US" sz="2400" kern="1200" dirty="0" err="1"/>
            <a:t>thế</a:t>
          </a:r>
          <a:r>
            <a:rPr lang="en-US" sz="2400" kern="1200" dirty="0"/>
            <a:t> </a:t>
          </a:r>
          <a:r>
            <a:rPr lang="en-US" sz="2400" kern="1200" dirty="0" err="1"/>
            <a:t>kỷ</a:t>
          </a:r>
          <a:r>
            <a:rPr lang="en-US" sz="2400" kern="1200" dirty="0"/>
            <a:t> </a:t>
          </a:r>
          <a:r>
            <a:rPr lang="en-US" sz="2400" kern="1200" dirty="0" err="1"/>
            <a:t>độc</a:t>
          </a:r>
          <a:r>
            <a:rPr lang="en-US" sz="2400" kern="1200" dirty="0"/>
            <a:t> </a:t>
          </a:r>
          <a:r>
            <a:rPr lang="en-US" sz="2400" kern="1200" dirty="0" err="1"/>
            <a:t>lập</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Đại</a:t>
          </a:r>
          <a:r>
            <a:rPr lang="en-US" sz="2400" kern="1200" dirty="0"/>
            <a:t> </a:t>
          </a:r>
          <a:r>
            <a:rPr lang="en-US" sz="2400" kern="1200" dirty="0" err="1"/>
            <a:t>Việt</a:t>
          </a:r>
          <a:r>
            <a:rPr lang="en-US" sz="2400" kern="1200" dirty="0"/>
            <a:t> </a:t>
          </a:r>
          <a:r>
            <a:rPr lang="en-US" sz="2400" kern="1200" dirty="0" err="1"/>
            <a:t>vừa</a:t>
          </a: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cho</a:t>
          </a:r>
          <a:r>
            <a:rPr lang="en-US" sz="2400" kern="1200" dirty="0"/>
            <a:t> </a:t>
          </a:r>
          <a:r>
            <a:rPr lang="en-US" sz="2400" kern="1200" dirty="0" err="1"/>
            <a:t>mình</a:t>
          </a:r>
          <a:r>
            <a:rPr lang="en-US" sz="2400" kern="1200" dirty="0"/>
            <a:t> </a:t>
          </a:r>
          <a:r>
            <a:rPr lang="en-US" sz="2400" kern="1200" dirty="0" err="1"/>
            <a:t>một</a:t>
          </a:r>
          <a:r>
            <a:rPr lang="en-US" sz="2400" kern="1200" dirty="0"/>
            <a:t>  </a:t>
          </a:r>
          <a:r>
            <a:rPr lang="en-US" sz="2400" kern="1200" dirty="0" err="1"/>
            <a:t>chế</a:t>
          </a:r>
          <a:r>
            <a:rPr lang="en-US" sz="2400" kern="1200" dirty="0"/>
            <a:t> </a:t>
          </a:r>
          <a:r>
            <a:rPr lang="en-US" sz="2400" kern="1200" dirty="0" err="1"/>
            <a:t>độ</a:t>
          </a:r>
          <a:r>
            <a:rPr lang="en-US" sz="2400" kern="1200" dirty="0"/>
            <a:t> </a:t>
          </a:r>
          <a:r>
            <a:rPr lang="en-US" sz="2400" kern="1200" dirty="0" err="1"/>
            <a:t>quân</a:t>
          </a:r>
          <a:r>
            <a:rPr lang="en-US" sz="2400" kern="1200" dirty="0"/>
            <a:t> </a:t>
          </a:r>
          <a:r>
            <a:rPr lang="en-US" sz="2400" kern="1200" dirty="0" err="1"/>
            <a:t>chủ</a:t>
          </a:r>
          <a:r>
            <a:rPr lang="en-US" sz="2400" kern="1200" dirty="0"/>
            <a:t> </a:t>
          </a:r>
          <a:r>
            <a:rPr lang="en-US" sz="2400" kern="1200" dirty="0" err="1"/>
            <a:t>chuyên</a:t>
          </a:r>
          <a:r>
            <a:rPr lang="en-US" sz="2400" kern="1200" dirty="0"/>
            <a:t> </a:t>
          </a:r>
          <a:r>
            <a:rPr lang="en-US" sz="2400" kern="1200" dirty="0" err="1"/>
            <a:t>chế</a:t>
          </a:r>
          <a:r>
            <a:rPr lang="en-US" sz="2400" kern="1200" dirty="0"/>
            <a:t>, </a:t>
          </a:r>
          <a:r>
            <a:rPr lang="en-US" sz="2400" kern="1200" dirty="0" err="1"/>
            <a:t>một</a:t>
          </a:r>
          <a:r>
            <a:rPr lang="en-US" sz="2400" kern="1200" dirty="0"/>
            <a:t> </a:t>
          </a:r>
          <a:r>
            <a:rPr lang="en-US" sz="2400" kern="1200" dirty="0" err="1"/>
            <a:t>nền</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tự</a:t>
          </a:r>
          <a:r>
            <a:rPr lang="en-US" sz="2400" kern="1200" dirty="0"/>
            <a:t> </a:t>
          </a:r>
          <a:r>
            <a:rPr lang="en-US" sz="2400" kern="1200" dirty="0" err="1"/>
            <a:t>chủ</a:t>
          </a:r>
          <a:r>
            <a:rPr lang="en-US" sz="2400" kern="1200" dirty="0"/>
            <a:t>, </a:t>
          </a:r>
          <a:r>
            <a:rPr lang="en-US" sz="2400" kern="1200" dirty="0" err="1"/>
            <a:t>một</a:t>
          </a:r>
          <a:r>
            <a:rPr lang="en-US" sz="2400" kern="1200" dirty="0"/>
            <a:t> </a:t>
          </a:r>
          <a:r>
            <a:rPr lang="en-US" sz="2400" kern="1200" dirty="0" err="1"/>
            <a:t>nền</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đậm</a:t>
          </a:r>
          <a:r>
            <a:rPr lang="en-US" sz="2400" kern="1200" dirty="0"/>
            <a:t> </a:t>
          </a:r>
          <a:r>
            <a:rPr lang="en-US" sz="2400" kern="1200" dirty="0" err="1"/>
            <a:t>đà</a:t>
          </a:r>
          <a:r>
            <a:rPr lang="en-US" sz="2400" kern="1200" dirty="0"/>
            <a:t> </a:t>
          </a:r>
          <a:r>
            <a:rPr lang="en-US" sz="2400" kern="1200" dirty="0" err="1"/>
            <a:t>bản</a:t>
          </a:r>
          <a:r>
            <a:rPr lang="en-US" sz="2400" kern="1200" dirty="0"/>
            <a:t> </a:t>
          </a:r>
          <a:r>
            <a:rPr lang="en-US" sz="2400" kern="1200" dirty="0" err="1"/>
            <a:t>sắc</a:t>
          </a:r>
          <a:r>
            <a:rPr lang="en-US" sz="2400" kern="1200" dirty="0"/>
            <a:t>  </a:t>
          </a:r>
          <a:r>
            <a:rPr lang="en-US" sz="2400" kern="1200" dirty="0" err="1"/>
            <a:t>dân</a:t>
          </a:r>
          <a:r>
            <a:rPr lang="en-US" sz="2400" kern="1200" dirty="0"/>
            <a:t> </a:t>
          </a:r>
          <a:r>
            <a:rPr lang="en-US" sz="2400" kern="1200" dirty="0" err="1"/>
            <a:t>tộc</a:t>
          </a:r>
          <a:r>
            <a:rPr lang="en-US" sz="2400" kern="1200" dirty="0"/>
            <a:t>, </a:t>
          </a:r>
          <a:r>
            <a:rPr lang="en-US" sz="2400" kern="1200" dirty="0" err="1"/>
            <a:t>lại</a:t>
          </a:r>
          <a:r>
            <a:rPr lang="en-US" sz="2400" kern="1200" dirty="0"/>
            <a:t> </a:t>
          </a:r>
          <a:r>
            <a:rPr lang="en-US" sz="2400" kern="1200" dirty="0" err="1"/>
            <a:t>vừa</a:t>
          </a:r>
          <a:r>
            <a:rPr lang="en-US" sz="2400" kern="1200" dirty="0"/>
            <a:t> </a:t>
          </a:r>
          <a:r>
            <a:rPr lang="en-US" sz="2400" kern="1200" dirty="0" err="1"/>
            <a:t>phải</a:t>
          </a:r>
          <a:r>
            <a:rPr lang="en-US" sz="2400" kern="1200" dirty="0"/>
            <a:t> </a:t>
          </a:r>
          <a:r>
            <a:rPr lang="en-US" sz="2400" kern="1200" dirty="0" err="1"/>
            <a:t>đấu</a:t>
          </a:r>
          <a:r>
            <a:rPr lang="en-US" sz="2400" kern="1200" dirty="0"/>
            <a:t> </a:t>
          </a:r>
          <a:r>
            <a:rPr lang="en-US" sz="2400" kern="1200" dirty="0" err="1"/>
            <a:t>tranh</a:t>
          </a:r>
          <a:r>
            <a:rPr lang="en-US" sz="2400" kern="1200" dirty="0"/>
            <a:t> </a:t>
          </a:r>
          <a:r>
            <a:rPr lang="en-US" sz="2400" kern="1200" dirty="0" err="1"/>
            <a:t>chống</a:t>
          </a:r>
          <a:r>
            <a:rPr lang="en-US" sz="2400" kern="1200" dirty="0"/>
            <a:t> </a:t>
          </a:r>
          <a:r>
            <a:rPr lang="en-US" sz="2400" kern="1200" dirty="0" err="1"/>
            <a:t>ngoại</a:t>
          </a:r>
          <a:r>
            <a:rPr lang="en-US" sz="2400" kern="1200" dirty="0"/>
            <a:t> </a:t>
          </a:r>
          <a:r>
            <a:rPr lang="en-US" sz="2400" kern="1200" dirty="0" err="1"/>
            <a:t>xâm</a:t>
          </a:r>
          <a:endParaRPr lang="en-US" sz="2400" kern="1200" dirty="0"/>
        </a:p>
        <a:p>
          <a:pPr marL="228600" lvl="1" indent="-228600" algn="just" defTabSz="1066800">
            <a:lnSpc>
              <a:spcPct val="90000"/>
            </a:lnSpc>
            <a:spcBef>
              <a:spcPct val="0"/>
            </a:spcBef>
            <a:spcAft>
              <a:spcPct val="15000"/>
            </a:spcAft>
            <a:buChar char="•"/>
          </a:pPr>
          <a:r>
            <a:rPr lang="en-US" sz="2400" kern="1200" dirty="0" err="1"/>
            <a:t>Các</a:t>
          </a:r>
          <a:r>
            <a:rPr lang="en-US" sz="2400" kern="1200" dirty="0"/>
            <a:t> </a:t>
          </a:r>
          <a:r>
            <a:rPr lang="en-US" sz="2400" kern="1200" dirty="0" err="1"/>
            <a:t>triều</a:t>
          </a:r>
          <a:r>
            <a:rPr lang="en-US" sz="2400" kern="1200" dirty="0"/>
            <a:t> </a:t>
          </a:r>
          <a:r>
            <a:rPr lang="en-US" sz="2400" kern="1200" dirty="0" err="1"/>
            <a:t>đại</a:t>
          </a:r>
          <a:r>
            <a:rPr lang="en-US" sz="2400" kern="1200" dirty="0"/>
            <a:t> </a:t>
          </a:r>
          <a:r>
            <a:rPr lang="en-US" sz="2400" kern="1200" dirty="0" err="1"/>
            <a:t>quân</a:t>
          </a:r>
          <a:r>
            <a:rPr lang="en-US" sz="2400" kern="1200" dirty="0"/>
            <a:t> </a:t>
          </a:r>
          <a:r>
            <a:rPr lang="en-US" sz="2400" kern="1200" dirty="0" err="1"/>
            <a:t>chủ</a:t>
          </a:r>
          <a:r>
            <a:rPr lang="en-US" sz="2400" kern="1200" dirty="0"/>
            <a:t> </a:t>
          </a:r>
          <a:r>
            <a:rPr lang="en-US" sz="2400" kern="1200" dirty="0" err="1"/>
            <a:t>đã</a:t>
          </a: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được</a:t>
          </a:r>
          <a:r>
            <a:rPr lang="en-US" sz="2400" kern="1200" dirty="0"/>
            <a:t> </a:t>
          </a:r>
          <a:r>
            <a:rPr lang="en-US" sz="2400" kern="1200" dirty="0" err="1"/>
            <a:t>một</a:t>
          </a:r>
          <a:r>
            <a:rPr lang="en-US" sz="2400" kern="1200" dirty="0"/>
            <a:t> </a:t>
          </a:r>
          <a:r>
            <a:rPr lang="en-US" sz="2400" kern="1200" dirty="0" err="1"/>
            <a:t>hệ</a:t>
          </a:r>
          <a:r>
            <a:rPr lang="en-US" sz="2400" kern="1200" dirty="0"/>
            <a:t> </a:t>
          </a:r>
          <a:r>
            <a:rPr lang="en-US" sz="2400" kern="1200" dirty="0" err="1"/>
            <a:t>thống</a:t>
          </a:r>
          <a:r>
            <a:rPr lang="en-US" sz="2400" kern="1200" dirty="0"/>
            <a:t> </a:t>
          </a:r>
          <a:r>
            <a:rPr lang="en-US" sz="2400" kern="1200" dirty="0" err="1"/>
            <a:t>pháp</a:t>
          </a:r>
          <a:r>
            <a:rPr lang="en-US" sz="2400" kern="1200" dirty="0"/>
            <a:t> </a:t>
          </a:r>
          <a:r>
            <a:rPr lang="en-US" sz="2400" kern="1200" dirty="0" err="1"/>
            <a:t>luật</a:t>
          </a:r>
          <a:r>
            <a:rPr lang="en-US" sz="2400" kern="1200" dirty="0"/>
            <a:t> </a:t>
          </a:r>
          <a:r>
            <a:rPr lang="en-US" sz="2400" kern="1200" dirty="0" err="1"/>
            <a:t>thành</a:t>
          </a:r>
          <a:r>
            <a:rPr lang="en-US" sz="2400" kern="1200" dirty="0"/>
            <a:t> </a:t>
          </a:r>
          <a:r>
            <a:rPr lang="en-US" sz="2400" kern="1200" dirty="0" err="1"/>
            <a:t>văn</a:t>
          </a:r>
          <a:r>
            <a:rPr lang="en-US" sz="2400" kern="1200" dirty="0"/>
            <a:t> </a:t>
          </a:r>
          <a:r>
            <a:rPr lang="en-US" sz="2400" kern="1200" dirty="0" err="1"/>
            <a:t>tương</a:t>
          </a:r>
          <a:r>
            <a:rPr lang="en-US" sz="2400" kern="1200" dirty="0"/>
            <a:t> </a:t>
          </a:r>
          <a:r>
            <a:rPr lang="en-US" sz="2400" kern="1200" dirty="0" err="1"/>
            <a:t>đối</a:t>
          </a:r>
          <a:r>
            <a:rPr lang="en-US" sz="2400" kern="1200" dirty="0"/>
            <a:t> </a:t>
          </a:r>
          <a:r>
            <a:rPr lang="en-US" sz="2400" kern="1200" dirty="0" err="1"/>
            <a:t>hoàn</a:t>
          </a:r>
          <a:r>
            <a:rPr lang="en-US" sz="2400" kern="1200" dirty="0"/>
            <a:t> </a:t>
          </a:r>
          <a:r>
            <a:rPr lang="en-US" sz="2400" kern="1200" dirty="0" err="1"/>
            <a:t>chỉnh</a:t>
          </a:r>
          <a:endParaRPr lang="en-US" sz="2400" kern="1200" dirty="0"/>
        </a:p>
        <a:p>
          <a:pPr marL="228600" lvl="1" indent="-228600" algn="just" defTabSz="1066800">
            <a:lnSpc>
              <a:spcPct val="90000"/>
            </a:lnSpc>
            <a:spcBef>
              <a:spcPct val="0"/>
            </a:spcBef>
            <a:spcAft>
              <a:spcPct val="15000"/>
            </a:spcAft>
            <a:buChar char="•"/>
          </a:pPr>
          <a:r>
            <a:rPr lang="en-US" sz="2400" kern="1200" dirty="0" err="1"/>
            <a:t>Thời</a:t>
          </a:r>
          <a:r>
            <a:rPr lang="en-US" sz="2400" kern="1200" dirty="0"/>
            <a:t> </a:t>
          </a:r>
          <a:r>
            <a:rPr lang="en-US" sz="2400" kern="1200" dirty="0" err="1"/>
            <a:t>đại</a:t>
          </a:r>
          <a:r>
            <a:rPr lang="en-US" sz="2400" kern="1200" dirty="0"/>
            <a:t> </a:t>
          </a:r>
          <a:r>
            <a:rPr lang="en-US" sz="2400" kern="1200" dirty="0" err="1"/>
            <a:t>phong</a:t>
          </a:r>
          <a:r>
            <a:rPr lang="en-US" sz="2400" kern="1200" dirty="0"/>
            <a:t> </a:t>
          </a:r>
          <a:r>
            <a:rPr lang="en-US" sz="2400" kern="1200" dirty="0" err="1"/>
            <a:t>kiến</a:t>
          </a:r>
          <a:r>
            <a:rPr lang="en-US" sz="2400" kern="1200" dirty="0"/>
            <a:t> ở </a:t>
          </a:r>
          <a:r>
            <a:rPr lang="en-US" sz="2400" kern="1200" dirty="0" err="1"/>
            <a:t>Việt</a:t>
          </a:r>
          <a:r>
            <a:rPr lang="en-US" sz="2400" kern="1200" dirty="0"/>
            <a:t> Nam  </a:t>
          </a:r>
          <a:r>
            <a:rPr lang="en-US" sz="2400" kern="1200" dirty="0" err="1"/>
            <a:t>trải</a:t>
          </a:r>
          <a:r>
            <a:rPr lang="en-US" sz="2400" kern="1200" dirty="0"/>
            <a:t> qua </a:t>
          </a:r>
          <a:r>
            <a:rPr lang="en-US" sz="2400" kern="1200" dirty="0" err="1"/>
            <a:t>các</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hình</a:t>
          </a:r>
          <a:r>
            <a:rPr lang="en-US" sz="2400" kern="1200" dirty="0"/>
            <a:t> </a:t>
          </a:r>
          <a:r>
            <a:rPr lang="en-US" sz="2400" kern="1200" dirty="0" err="1"/>
            <a:t>thành</a:t>
          </a:r>
          <a:r>
            <a:rPr lang="en-US" sz="2400" kern="1200" dirty="0"/>
            <a:t> </a:t>
          </a:r>
          <a:r>
            <a:rPr lang="en-US" sz="2400" kern="1200" dirty="0" err="1"/>
            <a:t>và</a:t>
          </a:r>
          <a:r>
            <a:rPr lang="en-US" sz="2400" kern="1200" dirty="0"/>
            <a:t> </a:t>
          </a:r>
          <a:r>
            <a:rPr lang="en-US" sz="2400" kern="1200" dirty="0" err="1"/>
            <a:t>xác</a:t>
          </a:r>
          <a:r>
            <a:rPr lang="en-US" sz="2400" kern="1200" dirty="0"/>
            <a:t> </a:t>
          </a:r>
          <a:r>
            <a:rPr lang="en-US" sz="2400" kern="1200" dirty="0" err="1"/>
            <a:t>lập</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trong</a:t>
          </a:r>
          <a:r>
            <a:rPr lang="en-US" sz="2400" kern="1200" dirty="0"/>
            <a:t> chia </a:t>
          </a:r>
          <a:r>
            <a:rPr lang="en-US" sz="2400" kern="1200" dirty="0" err="1"/>
            <a:t>cắt</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suy</a:t>
          </a:r>
          <a:r>
            <a:rPr lang="en-US" sz="2400" kern="1200" dirty="0"/>
            <a:t> </a:t>
          </a:r>
          <a:r>
            <a:rPr lang="en-US" sz="2400" kern="1200" dirty="0" err="1"/>
            <a:t>vong</a:t>
          </a:r>
          <a:r>
            <a:rPr lang="en-US" sz="2400" kern="1200" dirty="0"/>
            <a:t> </a:t>
          </a:r>
          <a:r>
            <a:rPr lang="en-US" sz="2400" kern="1200" dirty="0" err="1"/>
            <a:t>thông</a:t>
          </a:r>
          <a:r>
            <a:rPr lang="en-US" sz="2400" kern="1200" dirty="0"/>
            <a:t> qua </a:t>
          </a:r>
          <a:r>
            <a:rPr lang="en-US" sz="2400" kern="1200" dirty="0" err="1"/>
            <a:t>sự</a:t>
          </a:r>
          <a:r>
            <a:rPr lang="en-US" sz="2400" kern="1200" dirty="0"/>
            <a:t>  </a:t>
          </a:r>
          <a:r>
            <a:rPr lang="en-US" sz="2400" kern="1200" dirty="0" err="1"/>
            <a:t>tồn</a:t>
          </a:r>
          <a:r>
            <a:rPr lang="en-US" sz="2400" kern="1200" dirty="0"/>
            <a:t> </a:t>
          </a:r>
          <a:r>
            <a:rPr lang="en-US" sz="2400" kern="1200" dirty="0" err="1"/>
            <a:t>tại</a:t>
          </a:r>
          <a:r>
            <a:rPr lang="en-US" sz="2400" kern="1200" dirty="0"/>
            <a:t> </a:t>
          </a:r>
          <a:r>
            <a:rPr lang="en-US" sz="2400" kern="1200" dirty="0" err="1"/>
            <a:t>và</a:t>
          </a:r>
          <a:r>
            <a:rPr lang="en-US" sz="2400" kern="1200" dirty="0"/>
            <a:t> </a:t>
          </a:r>
          <a:r>
            <a:rPr lang="en-US" sz="2400" kern="1200" dirty="0" err="1"/>
            <a:t>nối</a:t>
          </a:r>
          <a:r>
            <a:rPr lang="en-US" sz="2400" kern="1200" dirty="0"/>
            <a:t> </a:t>
          </a:r>
          <a:r>
            <a:rPr lang="en-US" sz="2400" kern="1200" dirty="0" err="1"/>
            <a:t>tiếp</a:t>
          </a:r>
          <a:r>
            <a:rPr lang="en-US" sz="2400" kern="1200" dirty="0"/>
            <a:t> </a:t>
          </a:r>
          <a:r>
            <a:rPr lang="en-US" sz="2400" kern="1200" dirty="0" err="1"/>
            <a:t>nhau</a:t>
          </a:r>
          <a:endParaRPr lang="en-US" sz="2400" kern="1200" dirty="0"/>
        </a:p>
      </dsp:txBody>
      <dsp:txXfrm rot="-5400000">
        <a:off x="2478132" y="755390"/>
        <a:ext cx="8205191" cy="3907886"/>
      </dsp:txXfrm>
    </dsp:sp>
    <dsp:sp modelId="{295D6D74-F286-42F2-8696-E01A633AC222}">
      <dsp:nvSpPr>
        <dsp:cNvPr id="0" name=""/>
        <dsp:cNvSpPr/>
      </dsp:nvSpPr>
      <dsp:spPr>
        <a:xfrm>
          <a:off x="0" y="0"/>
          <a:ext cx="2353879" cy="541337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t> </a:t>
          </a:r>
          <a:r>
            <a:rPr lang="en-US" sz="3600" kern="1200" dirty="0" err="1"/>
            <a:t>Một</a:t>
          </a:r>
          <a:r>
            <a:rPr lang="en-US" sz="3600" kern="1200" dirty="0"/>
            <a:t> </a:t>
          </a:r>
          <a:r>
            <a:rPr lang="en-US" sz="3600" kern="1200" dirty="0" err="1"/>
            <a:t>số</a:t>
          </a:r>
          <a:r>
            <a:rPr lang="en-US" sz="3600" kern="1200" dirty="0"/>
            <a:t> </a:t>
          </a:r>
          <a:r>
            <a:rPr lang="en-US" sz="3600" kern="1200" dirty="0" err="1"/>
            <a:t>nhận</a:t>
          </a:r>
          <a:r>
            <a:rPr lang="en-US" sz="3600" kern="1200" dirty="0"/>
            <a:t> </a:t>
          </a:r>
          <a:r>
            <a:rPr lang="en-US" sz="3600" kern="1200" dirty="0" err="1"/>
            <a:t>xét</a:t>
          </a:r>
          <a:r>
            <a:rPr lang="en-US" sz="3600" kern="1200" dirty="0"/>
            <a:t> </a:t>
          </a:r>
        </a:p>
      </dsp:txBody>
      <dsp:txXfrm>
        <a:off x="114907" y="114907"/>
        <a:ext cx="2124065" cy="5183561"/>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2E93D-49B3-4E27-A727-7C22DBD66146}">
      <dsp:nvSpPr>
        <dsp:cNvPr id="0" name=""/>
        <dsp:cNvSpPr/>
      </dsp:nvSpPr>
      <dsp:spPr>
        <a:xfrm>
          <a:off x="0" y="402954"/>
          <a:ext cx="9140825" cy="1216800"/>
        </a:xfrm>
        <a:prstGeom prst="roundRect">
          <a:avLst/>
        </a:prstGeom>
        <a:solidFill>
          <a:srgbClr val="66003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t>3.11. </a:t>
          </a:r>
          <a:r>
            <a:rPr lang="en-US" sz="3200" b="1" kern="1200" dirty="0" err="1"/>
            <a:t>Sự</a:t>
          </a:r>
          <a:r>
            <a:rPr lang="en-US" sz="3200" b="1" kern="1200" dirty="0"/>
            <a:t> </a:t>
          </a:r>
          <a:r>
            <a:rPr lang="en-US" sz="3200" b="1" kern="1200" dirty="0" err="1"/>
            <a:t>sụp</a:t>
          </a:r>
          <a:r>
            <a:rPr lang="en-US" sz="3200" b="1" kern="1200" dirty="0"/>
            <a:t> </a:t>
          </a:r>
          <a:r>
            <a:rPr lang="en-US" sz="3200" b="1" kern="1200" dirty="0" err="1"/>
            <a:t>đổ</a:t>
          </a:r>
          <a:r>
            <a:rPr lang="en-US" sz="3200" b="1" kern="1200" dirty="0"/>
            <a:t> </a:t>
          </a:r>
          <a:r>
            <a:rPr lang="en-US" sz="3200" b="1" kern="1200" dirty="0" err="1"/>
            <a:t>của</a:t>
          </a:r>
          <a:r>
            <a:rPr lang="en-US" sz="3200" b="1" kern="1200" dirty="0"/>
            <a:t> </a:t>
          </a:r>
          <a:r>
            <a:rPr lang="en-US" sz="3200" b="1" kern="1200" dirty="0" err="1"/>
            <a:t>nhà</a:t>
          </a:r>
          <a:r>
            <a:rPr lang="en-US" sz="3200" b="1" kern="1200" dirty="0"/>
            <a:t> </a:t>
          </a:r>
          <a:r>
            <a:rPr lang="en-US" sz="3200" b="1" kern="1200" dirty="0" err="1"/>
            <a:t>nước</a:t>
          </a:r>
          <a:r>
            <a:rPr lang="en-US" sz="3200" b="1" kern="1200" dirty="0"/>
            <a:t> </a:t>
          </a:r>
          <a:r>
            <a:rPr lang="en-US" sz="3200" b="1" kern="1200" dirty="0" err="1"/>
            <a:t>phong</a:t>
          </a:r>
          <a:r>
            <a:rPr lang="en-US" sz="3200" b="1" kern="1200" dirty="0"/>
            <a:t> </a:t>
          </a:r>
          <a:r>
            <a:rPr lang="en-US" sz="3200" b="1" kern="1200" dirty="0" err="1"/>
            <a:t>kiến</a:t>
          </a:r>
          <a:endParaRPr lang="en-US" sz="3200" kern="1200" dirty="0"/>
        </a:p>
      </dsp:txBody>
      <dsp:txXfrm>
        <a:off x="59399" y="462353"/>
        <a:ext cx="9022027" cy="1098002"/>
      </dsp:txXfrm>
    </dsp:sp>
    <dsp:sp modelId="{EBDFA30A-B0B9-443D-B7C5-6F4FC036F44B}">
      <dsp:nvSpPr>
        <dsp:cNvPr id="0" name=""/>
        <dsp:cNvSpPr/>
      </dsp:nvSpPr>
      <dsp:spPr>
        <a:xfrm>
          <a:off x="0" y="1619754"/>
          <a:ext cx="9140825" cy="3296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0221"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err="1"/>
            <a:t>Xã</a:t>
          </a:r>
          <a:r>
            <a:rPr lang="en-US" sz="3200" kern="1200" dirty="0"/>
            <a:t> </a:t>
          </a:r>
          <a:r>
            <a:rPr lang="en-US" sz="3200" kern="1200" dirty="0" err="1"/>
            <a:t>hội</a:t>
          </a:r>
          <a:r>
            <a:rPr lang="en-US" sz="3200" kern="1200" dirty="0"/>
            <a:t>: </a:t>
          </a:r>
          <a:r>
            <a:rPr lang="en-US" sz="3200" kern="1200" dirty="0" err="1"/>
            <a:t>khủng</a:t>
          </a:r>
          <a:r>
            <a:rPr lang="en-US" sz="3200" kern="1200" dirty="0"/>
            <a:t> </a:t>
          </a:r>
          <a:r>
            <a:rPr lang="en-US" sz="3200" kern="1200" dirty="0" err="1"/>
            <a:t>hoảng</a:t>
          </a:r>
          <a:r>
            <a:rPr lang="en-US" sz="3200" kern="1200" dirty="0"/>
            <a:t> </a:t>
          </a:r>
          <a:r>
            <a:rPr lang="en-US" sz="3200" kern="1200" dirty="0" err="1"/>
            <a:t>trầm</a:t>
          </a:r>
          <a:r>
            <a:rPr lang="en-US" sz="3200" kern="1200" dirty="0"/>
            <a:t> </a:t>
          </a:r>
          <a:r>
            <a:rPr lang="en-US" sz="3200" kern="1200" dirty="0" err="1"/>
            <a:t>trọng</a:t>
          </a:r>
          <a:r>
            <a:rPr lang="en-US" sz="3200" kern="1200" dirty="0"/>
            <a:t>, </a:t>
          </a:r>
          <a:r>
            <a:rPr lang="en-US" sz="3200" kern="1200" dirty="0" err="1"/>
            <a:t>mâu</a:t>
          </a:r>
          <a:r>
            <a:rPr lang="en-US" sz="3200" kern="1200" dirty="0"/>
            <a:t> </a:t>
          </a:r>
          <a:r>
            <a:rPr lang="en-US" sz="3200" kern="1200" dirty="0" err="1"/>
            <a:t>thuẫn</a:t>
          </a:r>
          <a:r>
            <a:rPr lang="en-US" sz="3200" kern="1200" dirty="0"/>
            <a:t> </a:t>
          </a:r>
          <a:r>
            <a:rPr lang="en-US" sz="3200" kern="1200" dirty="0" err="1"/>
            <a:t>ngày</a:t>
          </a:r>
          <a:r>
            <a:rPr lang="en-US" sz="3200" kern="1200" dirty="0"/>
            <a:t> </a:t>
          </a:r>
          <a:r>
            <a:rPr lang="en-US" sz="3200" kern="1200" dirty="0" err="1"/>
            <a:t>càng</a:t>
          </a:r>
          <a:r>
            <a:rPr lang="en-US" sz="3200" kern="1200" dirty="0"/>
            <a:t> </a:t>
          </a:r>
          <a:r>
            <a:rPr lang="en-US" sz="3200" kern="1200" dirty="0" err="1"/>
            <a:t>sâu</a:t>
          </a:r>
          <a:r>
            <a:rPr lang="en-US" sz="3200" kern="1200" dirty="0"/>
            <a:t> </a:t>
          </a:r>
          <a:r>
            <a:rPr lang="en-US" sz="3200" kern="1200" dirty="0" err="1"/>
            <a:t>sắc</a:t>
          </a:r>
          <a:endParaRPr lang="en-US" sz="3200" kern="1200" dirty="0"/>
        </a:p>
        <a:p>
          <a:pPr marL="285750" lvl="1" indent="-285750" algn="l" defTabSz="1422400">
            <a:lnSpc>
              <a:spcPct val="90000"/>
            </a:lnSpc>
            <a:spcBef>
              <a:spcPct val="0"/>
            </a:spcBef>
            <a:spcAft>
              <a:spcPct val="20000"/>
            </a:spcAft>
            <a:buChar char="•"/>
          </a:pPr>
          <a:r>
            <a:rPr lang="en-US" sz="3200" kern="1200" dirty="0" err="1"/>
            <a:t>Trong</a:t>
          </a:r>
          <a:r>
            <a:rPr lang="en-US" sz="3200" kern="1200" dirty="0"/>
            <a:t> </a:t>
          </a:r>
          <a:r>
            <a:rPr lang="en-US" sz="3200" kern="1200" dirty="0" err="1"/>
            <a:t>khoảng</a:t>
          </a:r>
          <a:r>
            <a:rPr lang="en-US" sz="3200" kern="1200" dirty="0"/>
            <a:t> 50 </a:t>
          </a:r>
          <a:r>
            <a:rPr lang="en-US" sz="3200" kern="1200" dirty="0" err="1"/>
            <a:t>năm</a:t>
          </a:r>
          <a:r>
            <a:rPr lang="en-US" sz="3200" kern="1200" dirty="0"/>
            <a:t> </a:t>
          </a:r>
          <a:r>
            <a:rPr lang="en-US" sz="3200" kern="1200" dirty="0" err="1"/>
            <a:t>đầu</a:t>
          </a:r>
          <a:r>
            <a:rPr lang="en-US" sz="3200" kern="1200" dirty="0"/>
            <a:t> </a:t>
          </a:r>
          <a:r>
            <a:rPr lang="en-US" sz="3200" kern="1200" dirty="0" err="1"/>
            <a:t>thế</a:t>
          </a:r>
          <a:r>
            <a:rPr lang="en-US" sz="3200" kern="1200" dirty="0"/>
            <a:t> </a:t>
          </a:r>
          <a:r>
            <a:rPr lang="en-US" sz="3200" kern="1200" dirty="0" err="1"/>
            <a:t>kỷ</a:t>
          </a:r>
          <a:r>
            <a:rPr lang="en-US" sz="3200" kern="1200" dirty="0"/>
            <a:t> XIX (1802 - 1855), </a:t>
          </a:r>
          <a:r>
            <a:rPr lang="en-US" sz="3200" kern="1200" dirty="0" err="1"/>
            <a:t>đã</a:t>
          </a:r>
          <a:r>
            <a:rPr lang="en-US" sz="3200" kern="1200" dirty="0"/>
            <a:t> </a:t>
          </a:r>
          <a:r>
            <a:rPr lang="en-US" sz="3200" kern="1200" dirty="0" err="1"/>
            <a:t>nổ</a:t>
          </a:r>
          <a:r>
            <a:rPr lang="en-US" sz="3200" kern="1200" dirty="0"/>
            <a:t> ra </a:t>
          </a:r>
          <a:r>
            <a:rPr lang="en-US" sz="3200" kern="1200" dirty="0" err="1"/>
            <a:t>khoảng</a:t>
          </a:r>
          <a:r>
            <a:rPr lang="en-US" sz="3200" kern="1200" dirty="0"/>
            <a:t> 500 </a:t>
          </a:r>
          <a:r>
            <a:rPr lang="en-US" sz="3200" kern="1200" dirty="0" err="1"/>
            <a:t>cuộc</a:t>
          </a:r>
          <a:r>
            <a:rPr lang="en-US" sz="3200" kern="1200" dirty="0"/>
            <a:t> </a:t>
          </a:r>
          <a:r>
            <a:rPr lang="en-US" sz="3200" kern="1200" dirty="0" err="1"/>
            <a:t>khởi</a:t>
          </a:r>
          <a:r>
            <a:rPr lang="en-US" sz="3200" kern="1200" dirty="0"/>
            <a:t> </a:t>
          </a:r>
          <a:r>
            <a:rPr lang="en-US" sz="3200" kern="1200" dirty="0" err="1"/>
            <a:t>nghĩa</a:t>
          </a:r>
          <a:r>
            <a:rPr lang="en-US" sz="3200" kern="1200" dirty="0"/>
            <a:t> </a:t>
          </a:r>
          <a:r>
            <a:rPr lang="en-US" sz="3200" kern="1200" dirty="0" err="1"/>
            <a:t>lớn</a:t>
          </a:r>
          <a:r>
            <a:rPr lang="en-US" sz="3200" kern="1200" dirty="0"/>
            <a:t> </a:t>
          </a:r>
          <a:r>
            <a:rPr lang="en-US" sz="3200" kern="1200" dirty="0" err="1"/>
            <a:t>nhỏ</a:t>
          </a:r>
          <a:br>
            <a:rPr lang="vi-VN" sz="3200" b="0" i="0" kern="1200" dirty="0"/>
          </a:br>
          <a:br>
            <a:rPr lang="vi-VN" sz="3200" b="0" i="0" kern="1200" dirty="0"/>
          </a:br>
          <a:endParaRPr lang="en-US" sz="3200" kern="1200" dirty="0"/>
        </a:p>
      </dsp:txBody>
      <dsp:txXfrm>
        <a:off x="0" y="1619754"/>
        <a:ext cx="9140825" cy="3296475"/>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AD445-9304-48B7-B44B-73031966B4F6}">
      <dsp:nvSpPr>
        <dsp:cNvPr id="0" name=""/>
        <dsp:cNvSpPr/>
      </dsp:nvSpPr>
      <dsp:spPr>
        <a:xfrm>
          <a:off x="0" y="2043217"/>
          <a:ext cx="9866775"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C8C94B-88A2-432B-9642-B5604AA20E7F}">
      <dsp:nvSpPr>
        <dsp:cNvPr id="0" name=""/>
        <dsp:cNvSpPr/>
      </dsp:nvSpPr>
      <dsp:spPr>
        <a:xfrm>
          <a:off x="0" y="1194106"/>
          <a:ext cx="9866775"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B6EDF6-F3D1-460E-B1BF-D12DE9333EF7}">
      <dsp:nvSpPr>
        <dsp:cNvPr id="0" name=""/>
        <dsp:cNvSpPr/>
      </dsp:nvSpPr>
      <dsp:spPr>
        <a:xfrm>
          <a:off x="2565361" y="385428"/>
          <a:ext cx="7301413" cy="808677"/>
        </a:xfrm>
        <a:prstGeom prst="rect">
          <a:avLst/>
        </a:prstGeom>
        <a:noFill/>
        <a:ln>
          <a:noFill/>
        </a:ln>
        <a:effectLst/>
      </dsp:spPr>
      <dsp:style>
        <a:lnRef idx="0">
          <a:scrgbClr r="0" g="0" b="0"/>
        </a:lnRef>
        <a:fillRef idx="0">
          <a:scrgbClr r="0" g="0" b="0"/>
        </a:fillRef>
        <a:effectRef idx="0">
          <a:scrgbClr r="0" g="0" b="0"/>
        </a:effectRef>
        <a:fontRef idx="minor"/>
      </dsp:style>
    </dsp:sp>
    <dsp:sp modelId="{B1D75A30-8E2C-40B5-8ED4-7F00970260AA}">
      <dsp:nvSpPr>
        <dsp:cNvPr id="0" name=""/>
        <dsp:cNvSpPr/>
      </dsp:nvSpPr>
      <dsp:spPr>
        <a:xfrm>
          <a:off x="0" y="385428"/>
          <a:ext cx="2565361" cy="808677"/>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r>
            <a:rPr lang="en-US" sz="2800" b="1" kern="1200" dirty="0" err="1"/>
            <a:t>Việt</a:t>
          </a:r>
          <a:r>
            <a:rPr lang="en-US" sz="2800" b="1" kern="1200" dirty="0"/>
            <a:t> Nam </a:t>
          </a:r>
          <a:r>
            <a:rPr lang="en-US" sz="2800" b="1" kern="1200" dirty="0" err="1"/>
            <a:t>nửa</a:t>
          </a:r>
          <a:r>
            <a:rPr lang="en-US" sz="2800" b="1" kern="1200" dirty="0"/>
            <a:t> </a:t>
          </a:r>
          <a:r>
            <a:rPr lang="en-US" sz="2800" b="1" kern="1200" dirty="0" err="1"/>
            <a:t>cuối</a:t>
          </a:r>
          <a:r>
            <a:rPr lang="en-US" sz="2800" b="1" kern="1200" dirty="0"/>
            <a:t> </a:t>
          </a:r>
          <a:r>
            <a:rPr lang="en-US" sz="2800" b="1" kern="1200" dirty="0" err="1"/>
            <a:t>thế</a:t>
          </a:r>
          <a:r>
            <a:rPr lang="en-US" sz="2800" b="1" kern="1200" dirty="0"/>
            <a:t> </a:t>
          </a:r>
          <a:r>
            <a:rPr lang="en-US" sz="2800" b="1" kern="1200" dirty="0" err="1"/>
            <a:t>kỉ</a:t>
          </a:r>
          <a:r>
            <a:rPr lang="en-US" sz="2800" b="1" kern="1200" dirty="0"/>
            <a:t> XIX</a:t>
          </a:r>
          <a:endParaRPr lang="en-US" sz="2800" kern="1200" dirty="0"/>
        </a:p>
      </dsp:txBody>
      <dsp:txXfrm>
        <a:off x="39483" y="424911"/>
        <a:ext cx="2486395" cy="769194"/>
      </dsp:txXfrm>
    </dsp:sp>
    <dsp:sp modelId="{DEC8413F-2A1C-4549-873B-7D22B75D63C2}">
      <dsp:nvSpPr>
        <dsp:cNvPr id="0" name=""/>
        <dsp:cNvSpPr/>
      </dsp:nvSpPr>
      <dsp:spPr>
        <a:xfrm>
          <a:off x="2565361" y="1234539"/>
          <a:ext cx="7301413" cy="808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just" defTabSz="1244600">
            <a:lnSpc>
              <a:spcPct val="90000"/>
            </a:lnSpc>
            <a:spcBef>
              <a:spcPct val="0"/>
            </a:spcBef>
            <a:spcAft>
              <a:spcPct val="35000"/>
            </a:spcAft>
            <a:buNone/>
          </a:pPr>
          <a:r>
            <a:rPr lang="en-US" sz="2800" b="0" kern="1200" dirty="0" err="1">
              <a:solidFill>
                <a:srgbClr val="FF0000"/>
              </a:solidFill>
              <a:effectLst/>
              <a:latin typeface="Times New Roman" panose="02020603050405020304" pitchFamily="18" charset="0"/>
              <a:ea typeface="Times New Roman" panose="02020603050405020304" pitchFamily="18" charset="0"/>
            </a:rPr>
            <a:t>Sau</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đó</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mở</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rộng</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chiến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spc="-25" dirty="0" err="1">
              <a:solidFill>
                <a:srgbClr val="FF0000"/>
              </a:solidFill>
              <a:effectLst/>
              <a:latin typeface="Times New Roman" panose="02020603050405020304" pitchFamily="18" charset="0"/>
              <a:ea typeface="Times New Roman" panose="02020603050405020304" pitchFamily="18" charset="0"/>
            </a:rPr>
            <a:t>sự</a:t>
          </a:r>
          <a:r>
            <a:rPr lang="en-US" sz="2800" b="0" kern="1200" spc="-25"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ra</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toàn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Gia</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Định</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chiếm</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Định</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Tường</a:t>
          </a:r>
          <a:r>
            <a:rPr lang="en-US" sz="2800" b="0" kern="1200" dirty="0">
              <a:solidFill>
                <a:srgbClr val="FF0000"/>
              </a:solidFill>
              <a:effectLst/>
              <a:latin typeface="Times New Roman" panose="02020603050405020304" pitchFamily="18" charset="0"/>
              <a:ea typeface="Times New Roman" panose="02020603050405020304" pitchFamily="18" charset="0"/>
            </a:rPr>
            <a:t> (4. 1861), </a:t>
          </a:r>
          <a:r>
            <a:rPr lang="en-US" sz="2800" b="0" kern="1200" dirty="0" err="1">
              <a:solidFill>
                <a:srgbClr val="FF0000"/>
              </a:solidFill>
              <a:effectLst/>
              <a:latin typeface="Times New Roman" panose="02020603050405020304" pitchFamily="18" charset="0"/>
              <a:ea typeface="Times New Roman" panose="02020603050405020304" pitchFamily="18" charset="0"/>
            </a:rPr>
            <a:t>Biên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Hòa</a:t>
          </a:r>
          <a:r>
            <a:rPr lang="en-US" sz="2800" b="0" kern="1200" dirty="0">
              <a:solidFill>
                <a:srgbClr val="FF0000"/>
              </a:solidFill>
              <a:effectLst/>
              <a:latin typeface="Times New Roman" panose="02020603050405020304" pitchFamily="18" charset="0"/>
              <a:ea typeface="Times New Roman" panose="02020603050405020304" pitchFamily="18" charset="0"/>
            </a:rPr>
            <a:t> (12. 1861), </a:t>
          </a:r>
          <a:r>
            <a:rPr lang="en-US" sz="2800" b="0" kern="1200" dirty="0" err="1">
              <a:solidFill>
                <a:srgbClr val="FF0000"/>
              </a:solidFill>
              <a:effectLst/>
              <a:latin typeface="Times New Roman" panose="02020603050405020304" pitchFamily="18" charset="0"/>
              <a:ea typeface="Times New Roman" panose="02020603050405020304" pitchFamily="18" charset="0"/>
            </a:rPr>
            <a:t>Vĩnh</a:t>
          </a:r>
          <a:r>
            <a:rPr lang="en-US" sz="2800" b="0" kern="1200" dirty="0">
              <a:solidFill>
                <a:srgbClr val="FF0000"/>
              </a:solidFill>
              <a:effectLst/>
              <a:latin typeface="Times New Roman" panose="02020603050405020304" pitchFamily="18" charset="0"/>
              <a:ea typeface="Times New Roman" panose="02020603050405020304" pitchFamily="18" charset="0"/>
            </a:rPr>
            <a:t> Long (3/1862)</a:t>
          </a:r>
          <a:endParaRPr lang="en-US" sz="2800" b="0" kern="1200" dirty="0"/>
        </a:p>
      </dsp:txBody>
      <dsp:txXfrm>
        <a:off x="2565361" y="1234539"/>
        <a:ext cx="7301413" cy="808677"/>
      </dsp:txXfrm>
    </dsp:sp>
    <dsp:sp modelId="{1D0ACE1C-134F-4D86-907D-851692D5D2DA}">
      <dsp:nvSpPr>
        <dsp:cNvPr id="0" name=""/>
        <dsp:cNvSpPr/>
      </dsp:nvSpPr>
      <dsp:spPr>
        <a:xfrm>
          <a:off x="0" y="1234539"/>
          <a:ext cx="2565361" cy="808677"/>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endParaRPr lang="en-US" sz="2800" kern="1200" dirty="0"/>
        </a:p>
      </dsp:txBody>
      <dsp:txXfrm>
        <a:off x="39483" y="1274022"/>
        <a:ext cx="2486395" cy="769194"/>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6478F9-91B4-49AC-9A8C-0FF7A582A0C3}">
      <dsp:nvSpPr>
        <dsp:cNvPr id="0" name=""/>
        <dsp:cNvSpPr/>
      </dsp:nvSpPr>
      <dsp:spPr>
        <a:xfrm>
          <a:off x="0" y="1384286"/>
          <a:ext cx="7470132"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E54649-4B03-444C-9F3D-45289634577B}">
      <dsp:nvSpPr>
        <dsp:cNvPr id="0" name=""/>
        <dsp:cNvSpPr/>
      </dsp:nvSpPr>
      <dsp:spPr>
        <a:xfrm>
          <a:off x="1942234" y="0"/>
          <a:ext cx="5527897" cy="13842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l" defTabSz="1244600">
            <a:lnSpc>
              <a:spcPct val="90000"/>
            </a:lnSpc>
            <a:spcBef>
              <a:spcPct val="0"/>
            </a:spcBef>
            <a:spcAft>
              <a:spcPct val="35000"/>
            </a:spcAft>
            <a:buNone/>
          </a:pPr>
          <a:r>
            <a:rPr lang="en-US" sz="2800" kern="1200" dirty="0" err="1"/>
            <a:t>Sự</a:t>
          </a:r>
          <a:r>
            <a:rPr lang="en-US" sz="2800" kern="1200" dirty="0"/>
            <a:t> </a:t>
          </a:r>
          <a:r>
            <a:rPr lang="en-US" sz="2800" kern="1200" dirty="0" err="1"/>
            <a:t>thỏa</a:t>
          </a:r>
          <a:r>
            <a:rPr lang="en-US" sz="2800" kern="1200" dirty="0"/>
            <a:t> </a:t>
          </a:r>
          <a:r>
            <a:rPr lang="en-US" sz="2800" kern="1200" dirty="0" err="1"/>
            <a:t>hiệp</a:t>
          </a:r>
          <a:r>
            <a:rPr lang="en-US" sz="2800" kern="1200" dirty="0"/>
            <a:t> </a:t>
          </a:r>
          <a:r>
            <a:rPr lang="en-US" sz="2800" kern="1200" dirty="0" err="1"/>
            <a:t>của</a:t>
          </a:r>
          <a:r>
            <a:rPr lang="en-US" sz="2800" kern="1200" dirty="0"/>
            <a:t> </a:t>
          </a:r>
          <a:r>
            <a:rPr lang="en-US" sz="2800" kern="1200" dirty="0" err="1"/>
            <a:t>Triều</a:t>
          </a:r>
          <a:r>
            <a:rPr lang="en-US" sz="2800" kern="1200" dirty="0"/>
            <a:t> </a:t>
          </a:r>
          <a:r>
            <a:rPr lang="en-US" sz="2800" kern="1200" dirty="0" err="1"/>
            <a:t>Nguyễn</a:t>
          </a:r>
          <a:endParaRPr lang="en-US" sz="2800" kern="1200" dirty="0"/>
        </a:p>
      </dsp:txBody>
      <dsp:txXfrm>
        <a:off x="1942234" y="0"/>
        <a:ext cx="5527897" cy="1384286"/>
      </dsp:txXfrm>
    </dsp:sp>
    <dsp:sp modelId="{5812BCEE-6F11-4245-87B6-0F30D2FA2E56}">
      <dsp:nvSpPr>
        <dsp:cNvPr id="0" name=""/>
        <dsp:cNvSpPr/>
      </dsp:nvSpPr>
      <dsp:spPr>
        <a:xfrm>
          <a:off x="0" y="0"/>
          <a:ext cx="1942234" cy="1384286"/>
        </a:xfrm>
        <a:prstGeom prst="round2SameRect">
          <a:avLst>
            <a:gd name="adj1" fmla="val 16670"/>
            <a:gd name="adj2" fmla="val 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r>
            <a:rPr lang="en-US" sz="2800" b="1" kern="1200" dirty="0" err="1"/>
            <a:t>Việt</a:t>
          </a:r>
          <a:r>
            <a:rPr lang="en-US" sz="2800" b="1" kern="1200" dirty="0"/>
            <a:t> Nam </a:t>
          </a:r>
          <a:r>
            <a:rPr lang="en-US" sz="2800" b="1" kern="1200" dirty="0" err="1"/>
            <a:t>nửa</a:t>
          </a:r>
          <a:r>
            <a:rPr lang="en-US" sz="2800" b="1" kern="1200" dirty="0"/>
            <a:t> </a:t>
          </a:r>
          <a:r>
            <a:rPr lang="en-US" sz="2800" b="1" kern="1200" dirty="0" err="1"/>
            <a:t>cuối</a:t>
          </a:r>
          <a:r>
            <a:rPr lang="en-US" sz="2800" b="1" kern="1200" dirty="0"/>
            <a:t> </a:t>
          </a:r>
          <a:r>
            <a:rPr lang="en-US" sz="2800" b="1" kern="1200" dirty="0" err="1"/>
            <a:t>thế</a:t>
          </a:r>
          <a:r>
            <a:rPr lang="en-US" sz="2800" b="1" kern="1200" dirty="0"/>
            <a:t> </a:t>
          </a:r>
          <a:r>
            <a:rPr lang="en-US" sz="2800" b="1" kern="1200" dirty="0" err="1"/>
            <a:t>kỉ</a:t>
          </a:r>
          <a:r>
            <a:rPr lang="en-US" sz="2800" b="1" kern="1200" dirty="0"/>
            <a:t> XIX</a:t>
          </a:r>
          <a:endParaRPr lang="en-US" sz="2800" kern="1200" dirty="0"/>
        </a:p>
      </dsp:txBody>
      <dsp:txXfrm>
        <a:off x="67587" y="67587"/>
        <a:ext cx="1807060" cy="1316699"/>
      </dsp:txXfrm>
    </dsp:sp>
    <dsp:sp modelId="{DF57A939-2173-4F48-B809-C167FBD095AC}">
      <dsp:nvSpPr>
        <dsp:cNvPr id="0" name=""/>
        <dsp:cNvSpPr/>
      </dsp:nvSpPr>
      <dsp:spPr>
        <a:xfrm>
          <a:off x="0" y="1384286"/>
          <a:ext cx="7470132" cy="2768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Nhâm</a:t>
          </a:r>
          <a:r>
            <a:rPr lang="en-US" sz="2800" kern="1200" dirty="0"/>
            <a:t> </a:t>
          </a:r>
          <a:r>
            <a:rPr lang="en-US" sz="2800" kern="1200" dirty="0" err="1"/>
            <a:t>Tuất</a:t>
          </a:r>
          <a:r>
            <a:rPr lang="en-US" sz="2800" kern="1200" dirty="0"/>
            <a:t> (5/6/1862)</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Giáp</a:t>
          </a:r>
          <a:r>
            <a:rPr lang="en-US" sz="2800" kern="1200" dirty="0"/>
            <a:t> </a:t>
          </a:r>
          <a:r>
            <a:rPr lang="en-US" sz="2800" kern="1200" dirty="0" err="1"/>
            <a:t>Tuất</a:t>
          </a:r>
          <a:r>
            <a:rPr lang="en-US" sz="2800" kern="1200" dirty="0"/>
            <a:t> 15/3/1874</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Hắc</a:t>
          </a:r>
          <a:r>
            <a:rPr lang="en-US" sz="2800" kern="1200" dirty="0"/>
            <a:t> </a:t>
          </a:r>
          <a:r>
            <a:rPr lang="en-US" sz="2800" kern="1200" dirty="0" err="1"/>
            <a:t>măng</a:t>
          </a:r>
          <a:r>
            <a:rPr lang="en-US" sz="2800" kern="1200" dirty="0"/>
            <a:t> (1883)</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Patơnot</a:t>
          </a:r>
          <a:r>
            <a:rPr lang="en-US" sz="2800" kern="1200" dirty="0"/>
            <a:t> (1884)</a:t>
          </a:r>
        </a:p>
      </dsp:txBody>
      <dsp:txXfrm>
        <a:off x="0" y="1384286"/>
        <a:ext cx="7470132" cy="2768989"/>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4629D-A34A-4226-9DB2-970416E2D212}">
      <dsp:nvSpPr>
        <dsp:cNvPr id="0" name=""/>
        <dsp:cNvSpPr/>
      </dsp:nvSpPr>
      <dsp:spPr>
        <a:xfrm>
          <a:off x="4377193" y="0"/>
          <a:ext cx="7552944" cy="5007414"/>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err="1">
              <a:solidFill>
                <a:schemeClr val="bg1"/>
              </a:solidFill>
            </a:rPr>
            <a:t>Hiệp</a:t>
          </a:r>
          <a:r>
            <a:rPr lang="en-US" sz="2800" b="1" kern="1200" dirty="0">
              <a:solidFill>
                <a:schemeClr val="bg1"/>
              </a:solidFill>
            </a:rPr>
            <a:t> </a:t>
          </a:r>
          <a:r>
            <a:rPr lang="en-US" sz="2800" b="1" kern="1200" dirty="0" err="1">
              <a:solidFill>
                <a:schemeClr val="bg1"/>
              </a:solidFill>
            </a:rPr>
            <a:t>ước</a:t>
          </a:r>
          <a:r>
            <a:rPr lang="en-US" sz="2800" b="1" kern="1200" dirty="0">
              <a:solidFill>
                <a:schemeClr val="bg1"/>
              </a:solidFill>
            </a:rPr>
            <a:t> </a:t>
          </a:r>
          <a:r>
            <a:rPr lang="en-US" sz="2800" b="1" kern="1200" dirty="0" err="1">
              <a:solidFill>
                <a:schemeClr val="bg1"/>
              </a:solidFill>
            </a:rPr>
            <a:t>Nhâm</a:t>
          </a:r>
          <a:r>
            <a:rPr lang="en-US" sz="2800" b="1" kern="1200" dirty="0">
              <a:solidFill>
                <a:schemeClr val="bg1"/>
              </a:solidFill>
            </a:rPr>
            <a:t> </a:t>
          </a:r>
          <a:r>
            <a:rPr lang="en-US" sz="2800" b="1" kern="1200" dirty="0" err="1">
              <a:solidFill>
                <a:schemeClr val="bg1"/>
              </a:solidFill>
            </a:rPr>
            <a:t>Tuất</a:t>
          </a:r>
          <a:endParaRPr lang="en-US" sz="2800" b="1" kern="1200" dirty="0">
            <a:solidFill>
              <a:schemeClr val="bg1"/>
            </a:solidFill>
          </a:endParaRPr>
        </a:p>
        <a:p>
          <a:pPr marL="285750" lvl="1" indent="-285750" algn="l" defTabSz="1244600">
            <a:lnSpc>
              <a:spcPct val="90000"/>
            </a:lnSpc>
            <a:spcBef>
              <a:spcPct val="0"/>
            </a:spcBef>
            <a:spcAft>
              <a:spcPct val="15000"/>
            </a:spcAft>
            <a:buChar char="•"/>
          </a:pPr>
          <a:r>
            <a:rPr lang="vi-VN" sz="2800" b="0" i="0" kern="1200" dirty="0">
              <a:solidFill>
                <a:schemeClr val="bg1"/>
              </a:solidFill>
            </a:rPr>
            <a:t>Ký</a:t>
          </a:r>
          <a:r>
            <a:rPr lang="en-US" sz="2800" b="0" i="0" kern="1200" dirty="0">
              <a:solidFill>
                <a:schemeClr val="bg1"/>
              </a:solidFill>
            </a:rPr>
            <a:t> </a:t>
          </a:r>
          <a:r>
            <a:rPr lang="en-US" sz="2800" b="0" i="0" kern="1200" dirty="0" err="1">
              <a:solidFill>
                <a:schemeClr val="bg1"/>
              </a:solidFill>
            </a:rPr>
            <a:t>ngày</a:t>
          </a:r>
          <a:r>
            <a:rPr lang="en-US" sz="2800" b="0" i="0" kern="1200" dirty="0">
              <a:solidFill>
                <a:schemeClr val="bg1"/>
              </a:solidFill>
            </a:rPr>
            <a:t> 5/6/1862 </a:t>
          </a:r>
          <a:r>
            <a:rPr lang="en-US" sz="2800" b="0" i="0" kern="1200" dirty="0" err="1">
              <a:solidFill>
                <a:schemeClr val="bg1"/>
              </a:solidFill>
            </a:rPr>
            <a:t>với</a:t>
          </a:r>
          <a:r>
            <a:rPr lang="en-US" sz="2800" b="0" i="0" kern="1200" dirty="0">
              <a:solidFill>
                <a:schemeClr val="bg1"/>
              </a:solidFill>
            </a:rPr>
            <a:t> 12 </a:t>
          </a:r>
          <a:r>
            <a:rPr lang="en-US" sz="2800" b="0" i="0" kern="1200" dirty="0" err="1">
              <a:solidFill>
                <a:schemeClr val="bg1"/>
              </a:solidFill>
            </a:rPr>
            <a:t>điều</a:t>
          </a:r>
          <a:r>
            <a:rPr lang="en-US" sz="2800" b="0" i="0" kern="1200" dirty="0">
              <a:solidFill>
                <a:schemeClr val="bg1"/>
              </a:solidFill>
            </a:rPr>
            <a:t> </a:t>
          </a:r>
          <a:r>
            <a:rPr lang="en-US" sz="2800" b="0" i="0" kern="1200" dirty="0" err="1">
              <a:solidFill>
                <a:schemeClr val="bg1"/>
              </a:solidFill>
            </a:rPr>
            <a:t>khoản</a:t>
          </a:r>
          <a:endParaRPr lang="en-US" sz="2800" kern="1200" dirty="0">
            <a:solidFill>
              <a:schemeClr val="bg1"/>
            </a:solidFill>
          </a:endParaRPr>
        </a:p>
        <a:p>
          <a:pPr marL="285750" lvl="1" indent="-285750" algn="l" defTabSz="1244600">
            <a:lnSpc>
              <a:spcPct val="90000"/>
            </a:lnSpc>
            <a:spcBef>
              <a:spcPct val="0"/>
            </a:spcBef>
            <a:spcAft>
              <a:spcPct val="15000"/>
            </a:spcAft>
            <a:buChar char="•"/>
          </a:pPr>
          <a:r>
            <a:rPr lang="vi-VN" sz="2800" b="0" i="0" kern="1200" dirty="0">
              <a:solidFill>
                <a:schemeClr val="bg1"/>
              </a:solidFill>
            </a:rPr>
            <a:t>Là hòa ước bất bình đẳng "đầu tiên" của Việt Nam ký với Pháp</a:t>
          </a:r>
          <a:endParaRPr lang="en-US" sz="2800" kern="1200" dirty="0">
            <a:solidFill>
              <a:schemeClr val="bg1"/>
            </a:solidFill>
          </a:endParaRPr>
        </a:p>
        <a:p>
          <a:pPr marL="285750" lvl="1" indent="-285750" algn="l" defTabSz="1244600">
            <a:lnSpc>
              <a:spcPct val="90000"/>
            </a:lnSpc>
            <a:spcBef>
              <a:spcPct val="0"/>
            </a:spcBef>
            <a:spcAft>
              <a:spcPct val="15000"/>
            </a:spcAft>
            <a:buChar char="•"/>
          </a:pPr>
          <a:r>
            <a:rPr lang="vi-VN" sz="2800" kern="1200" dirty="0">
              <a:solidFill>
                <a:schemeClr val="bg1"/>
              </a:solidFill>
            </a:rPr>
            <a:t>Hiệp ước được ký </a:t>
          </a:r>
          <a:r>
            <a:rPr lang="en-US" sz="2800" kern="1200" dirty="0" err="1">
              <a:solidFill>
                <a:schemeClr val="bg1"/>
              </a:solidFill>
            </a:rPr>
            <a:t>của</a:t>
          </a:r>
          <a:r>
            <a:rPr lang="vi-VN" sz="2800" kern="1200" dirty="0">
              <a:solidFill>
                <a:schemeClr val="bg1"/>
              </a:solidFill>
            </a:rPr>
            <a:t> đại diện triều Nguyễn</a:t>
          </a:r>
          <a:r>
            <a:rPr lang="en-US" sz="2800" kern="1200" dirty="0">
              <a:solidFill>
                <a:schemeClr val="bg1"/>
              </a:solidFill>
            </a:rPr>
            <a:t> </a:t>
          </a:r>
          <a:r>
            <a:rPr lang="vi-VN" sz="2800" kern="1200" dirty="0">
              <a:solidFill>
                <a:schemeClr val="bg1"/>
              </a:solidFill>
            </a:rPr>
            <a:t>(thời vua Tự Đức) là chánh sứ Phan Thanh Giản</a:t>
          </a:r>
          <a:r>
            <a:rPr lang="en-US" sz="2800" kern="1200" dirty="0">
              <a:solidFill>
                <a:schemeClr val="bg1"/>
              </a:solidFill>
            </a:rPr>
            <a:t> </a:t>
          </a:r>
          <a:r>
            <a:rPr lang="vi-VN" sz="2800" kern="1200" dirty="0">
              <a:solidFill>
                <a:schemeClr val="bg1"/>
              </a:solidFill>
            </a:rPr>
            <a:t>và phó sứ Lâm Duy Hiệp</a:t>
          </a:r>
          <a:r>
            <a:rPr lang="en-US" sz="2800" kern="1200" dirty="0">
              <a:solidFill>
                <a:schemeClr val="bg1"/>
              </a:solidFill>
            </a:rPr>
            <a:t> </a:t>
          </a:r>
          <a:r>
            <a:rPr lang="vi-VN" sz="2800" kern="1200" dirty="0">
              <a:solidFill>
                <a:schemeClr val="bg1"/>
              </a:solidFill>
            </a:rPr>
            <a:t>(hay Thiếp) với đại diện của Pháp là thiếu tướng Bonard</a:t>
          </a:r>
          <a:r>
            <a:rPr lang="en-US" sz="2800" kern="1200" dirty="0">
              <a:solidFill>
                <a:schemeClr val="bg1"/>
              </a:solidFill>
            </a:rPr>
            <a:t> </a:t>
          </a:r>
          <a:r>
            <a:rPr lang="vi-VN" sz="2800" kern="1200" dirty="0">
              <a:solidFill>
                <a:schemeClr val="bg1"/>
              </a:solidFill>
            </a:rPr>
            <a:t>và đại diện của Tây Ban Nha </a:t>
          </a:r>
          <a:endParaRPr lang="en-US" sz="2800" kern="1200" dirty="0">
            <a:solidFill>
              <a:schemeClr val="bg1"/>
            </a:solidFill>
          </a:endParaRPr>
        </a:p>
      </dsp:txBody>
      <dsp:txXfrm>
        <a:off x="6258725" y="0"/>
        <a:ext cx="5671411" cy="5007414"/>
      </dsp:txXfrm>
    </dsp:sp>
    <dsp:sp modelId="{FBAB5F81-0CC4-4B0C-9DA6-BEEBB240E78E}">
      <dsp:nvSpPr>
        <dsp:cNvPr id="0" name=""/>
        <dsp:cNvSpPr/>
      </dsp:nvSpPr>
      <dsp:spPr>
        <a:xfrm>
          <a:off x="0" y="0"/>
          <a:ext cx="4326355" cy="4790237"/>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D3157B-F69E-4D50-A2E8-FCE9AC6E0687}">
      <dsp:nvSpPr>
        <dsp:cNvPr id="0" name=""/>
        <dsp:cNvSpPr/>
      </dsp:nvSpPr>
      <dsp:spPr>
        <a:xfrm>
          <a:off x="0" y="385280"/>
          <a:ext cx="9344212" cy="1354666"/>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82550" rIns="123825" bIns="82550" numCol="1" spcCol="1270" anchor="ctr" anchorCtr="0">
          <a:noAutofit/>
        </a:bodyPr>
        <a:lstStyle/>
        <a:p>
          <a:pPr marL="0" lvl="0" indent="0" algn="ctr" defTabSz="2889250">
            <a:lnSpc>
              <a:spcPct val="90000"/>
            </a:lnSpc>
            <a:spcBef>
              <a:spcPct val="0"/>
            </a:spcBef>
            <a:spcAft>
              <a:spcPct val="35000"/>
            </a:spcAft>
            <a:buNone/>
          </a:pPr>
          <a:r>
            <a:rPr lang="en-US" sz="6500" kern="1200" dirty="0" err="1">
              <a:solidFill>
                <a:schemeClr val="accent4">
                  <a:lumMod val="60000"/>
                  <a:lumOff val="40000"/>
                </a:schemeClr>
              </a:solidFill>
            </a:rPr>
            <a:t>Hiệp</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ước</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Giáp</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Tuất</a:t>
          </a:r>
          <a:endParaRPr lang="en-US" sz="6500" kern="1200" dirty="0">
            <a:solidFill>
              <a:schemeClr val="accent4">
                <a:lumMod val="60000"/>
                <a:lumOff val="40000"/>
              </a:schemeClr>
            </a:solidFill>
          </a:endParaRPr>
        </a:p>
      </dsp:txBody>
      <dsp:txXfrm>
        <a:off x="39677" y="424957"/>
        <a:ext cx="9264858" cy="1275312"/>
      </dsp:txXfrm>
    </dsp:sp>
    <dsp:sp modelId="{FA817435-827C-4059-A956-B585A0E4EEEE}">
      <dsp:nvSpPr>
        <dsp:cNvPr id="0" name=""/>
        <dsp:cNvSpPr/>
      </dsp:nvSpPr>
      <dsp:spPr>
        <a:xfrm>
          <a:off x="0" y="1929993"/>
          <a:ext cx="1354666" cy="1354666"/>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5000" b="-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D5BBE4-E567-407A-8679-8C1C4D560613}">
      <dsp:nvSpPr>
        <dsp:cNvPr id="0" name=""/>
        <dsp:cNvSpPr/>
      </dsp:nvSpPr>
      <dsp:spPr>
        <a:xfrm>
          <a:off x="1435946" y="1929993"/>
          <a:ext cx="7908265" cy="1354666"/>
        </a:xfrm>
        <a:prstGeom prst="roundRect">
          <a:avLst>
            <a:gd name="adj" fmla="val 1667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t>15.3.1874, </a:t>
          </a:r>
          <a:r>
            <a:rPr lang="en-US" sz="2900" kern="1200" dirty="0" err="1"/>
            <a:t>điều</a:t>
          </a:r>
          <a:r>
            <a:rPr lang="en-US" sz="2900" kern="1200" dirty="0"/>
            <a:t> </a:t>
          </a:r>
          <a:r>
            <a:rPr lang="en-US" sz="2900" kern="1200" dirty="0" err="1"/>
            <a:t>ước</a:t>
          </a:r>
          <a:r>
            <a:rPr lang="en-US" sz="2900" kern="1200" dirty="0"/>
            <a:t> </a:t>
          </a:r>
          <a:r>
            <a:rPr lang="en-US" sz="2900" kern="1200" dirty="0" err="1"/>
            <a:t>Giáp</a:t>
          </a:r>
          <a:r>
            <a:rPr lang="en-US" sz="2900" kern="1200" dirty="0"/>
            <a:t> </a:t>
          </a:r>
          <a:r>
            <a:rPr lang="en-US" sz="2900" kern="1200" dirty="0" err="1"/>
            <a:t>Tuất</a:t>
          </a:r>
          <a:r>
            <a:rPr lang="en-US" sz="2900" kern="1200" dirty="0"/>
            <a:t> </a:t>
          </a:r>
          <a:r>
            <a:rPr lang="en-US" sz="2900" kern="1200" dirty="0" err="1"/>
            <a:t>được</a:t>
          </a:r>
          <a:r>
            <a:rPr lang="en-US" sz="2900" kern="1200" dirty="0"/>
            <a:t> </a:t>
          </a:r>
          <a:r>
            <a:rPr lang="en-US" sz="2900" kern="1200" dirty="0" err="1"/>
            <a:t>ký</a:t>
          </a:r>
          <a:r>
            <a:rPr lang="en-US" sz="2900" kern="1200" dirty="0"/>
            <a:t> </a:t>
          </a:r>
          <a:r>
            <a:rPr lang="en-US" sz="2900" kern="1200" dirty="0" err="1"/>
            <a:t>kết</a:t>
          </a:r>
          <a:r>
            <a:rPr lang="en-US" sz="2900" kern="1200" dirty="0"/>
            <a:t> </a:t>
          </a:r>
          <a:r>
            <a:rPr lang="en-US" sz="2900" kern="1200" dirty="0" err="1"/>
            <a:t>với</a:t>
          </a:r>
          <a:r>
            <a:rPr lang="en-US" sz="2900" kern="1200" dirty="0"/>
            <a:t> 22 </a:t>
          </a:r>
          <a:r>
            <a:rPr lang="en-US" sz="2900" kern="1200" dirty="0" err="1"/>
            <a:t>điều</a:t>
          </a:r>
          <a:r>
            <a:rPr lang="en-US" sz="2900" kern="1200" dirty="0"/>
            <a:t> </a:t>
          </a:r>
          <a:r>
            <a:rPr lang="en-US" sz="2900" kern="1200" dirty="0" err="1"/>
            <a:t>khoản</a:t>
          </a:r>
          <a:endParaRPr lang="en-US" sz="2900" kern="1200" dirty="0"/>
        </a:p>
      </dsp:txBody>
      <dsp:txXfrm>
        <a:off x="1502087" y="1996134"/>
        <a:ext cx="7775983" cy="1222384"/>
      </dsp:txXfrm>
    </dsp:sp>
    <dsp:sp modelId="{A70E6880-D428-4432-B97A-EB8E3CAB77E6}">
      <dsp:nvSpPr>
        <dsp:cNvPr id="0" name=""/>
        <dsp:cNvSpPr/>
      </dsp:nvSpPr>
      <dsp:spPr>
        <a:xfrm>
          <a:off x="0" y="3447220"/>
          <a:ext cx="1354666" cy="1639959"/>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5000" b="-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6E029B-34C7-44B0-B9E0-2119B4E1F0E3}">
      <dsp:nvSpPr>
        <dsp:cNvPr id="0" name=""/>
        <dsp:cNvSpPr/>
      </dsp:nvSpPr>
      <dsp:spPr>
        <a:xfrm>
          <a:off x="1422265" y="3520413"/>
          <a:ext cx="7908265" cy="1354666"/>
        </a:xfrm>
        <a:prstGeom prst="roundRect">
          <a:avLst>
            <a:gd name="adj" fmla="val 1667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err="1"/>
            <a:t>Việt</a:t>
          </a:r>
          <a:r>
            <a:rPr lang="en-US" sz="2900" kern="1200" dirty="0"/>
            <a:t> Nam </a:t>
          </a:r>
          <a:r>
            <a:rPr lang="en-US" sz="2900" kern="1200" dirty="0" err="1"/>
            <a:t>trên</a:t>
          </a:r>
          <a:r>
            <a:rPr lang="en-US" sz="2900" kern="1200" dirty="0"/>
            <a:t> </a:t>
          </a:r>
          <a:r>
            <a:rPr lang="en-US" sz="2900" kern="1200" dirty="0" err="1"/>
            <a:t>thực</a:t>
          </a:r>
          <a:r>
            <a:rPr lang="en-US" sz="2900" kern="1200" dirty="0"/>
            <a:t> </a:t>
          </a:r>
          <a:r>
            <a:rPr lang="en-US" sz="2900" kern="1200" dirty="0" err="1"/>
            <a:t>tế</a:t>
          </a:r>
          <a:r>
            <a:rPr lang="en-US" sz="2900" kern="1200" dirty="0"/>
            <a:t> </a:t>
          </a:r>
          <a:r>
            <a:rPr lang="en-US" sz="2900" kern="1200" dirty="0" err="1"/>
            <a:t>đã</a:t>
          </a:r>
          <a:r>
            <a:rPr lang="en-US" sz="2900" kern="1200" dirty="0"/>
            <a:t> </a:t>
          </a:r>
          <a:r>
            <a:rPr lang="en-US" sz="2900" kern="1200" dirty="0" err="1"/>
            <a:t>trở</a:t>
          </a:r>
          <a:r>
            <a:rPr lang="en-US" sz="2900" kern="1200" dirty="0"/>
            <a:t> </a:t>
          </a:r>
          <a:r>
            <a:rPr lang="en-US" sz="2900" kern="1200" dirty="0" err="1"/>
            <a:t>thành</a:t>
          </a:r>
          <a:r>
            <a:rPr lang="en-US" sz="2900" kern="1200" dirty="0"/>
            <a:t> </a:t>
          </a:r>
          <a:r>
            <a:rPr lang="en-US" sz="2900" kern="1200" dirty="0" err="1"/>
            <a:t>đất</a:t>
          </a:r>
          <a:r>
            <a:rPr lang="en-US" sz="2900" kern="1200" dirty="0"/>
            <a:t> </a:t>
          </a:r>
          <a:r>
            <a:rPr lang="en-US" sz="2900" kern="1200" dirty="0" err="1"/>
            <a:t>Bảo</a:t>
          </a:r>
          <a:r>
            <a:rPr lang="en-US" sz="2900" kern="1200" dirty="0"/>
            <a:t> </a:t>
          </a:r>
          <a:r>
            <a:rPr lang="en-US" sz="2900" kern="1200" dirty="0" err="1"/>
            <a:t>hộ</a:t>
          </a:r>
          <a:r>
            <a:rPr lang="en-US" sz="2900" kern="1200" dirty="0"/>
            <a:t> </a:t>
          </a:r>
          <a:r>
            <a:rPr lang="en-US" sz="2900" kern="1200" dirty="0" err="1"/>
            <a:t>của</a:t>
          </a:r>
          <a:r>
            <a:rPr lang="en-US" sz="2900" kern="1200" dirty="0"/>
            <a:t> </a:t>
          </a:r>
          <a:r>
            <a:rPr lang="en-US" sz="2900" kern="1200" dirty="0" err="1"/>
            <a:t>Pháp</a:t>
          </a:r>
          <a:endParaRPr lang="en-US" sz="2900" kern="1200" dirty="0"/>
        </a:p>
      </dsp:txBody>
      <dsp:txXfrm>
        <a:off x="1488406" y="3586554"/>
        <a:ext cx="7775983" cy="1222384"/>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37C402-5DF2-4827-85B5-E16F59062C0D}">
      <dsp:nvSpPr>
        <dsp:cNvPr id="0" name=""/>
        <dsp:cNvSpPr/>
      </dsp:nvSpPr>
      <dsp:spPr>
        <a:xfrm>
          <a:off x="0" y="0"/>
          <a:ext cx="11768729" cy="5012952"/>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dirty="0" err="1">
              <a:solidFill>
                <a:schemeClr val="accent4">
                  <a:lumMod val="60000"/>
                  <a:lumOff val="40000"/>
                </a:schemeClr>
              </a:solidFill>
            </a:rPr>
            <a:t>Hiệp</a:t>
          </a:r>
          <a:r>
            <a:rPr lang="en-US" sz="3200" kern="1200" dirty="0">
              <a:solidFill>
                <a:schemeClr val="accent4">
                  <a:lumMod val="60000"/>
                  <a:lumOff val="40000"/>
                </a:schemeClr>
              </a:solidFill>
            </a:rPr>
            <a:t> </a:t>
          </a:r>
          <a:r>
            <a:rPr lang="en-US" sz="3200" kern="1200" dirty="0" err="1">
              <a:solidFill>
                <a:schemeClr val="accent4">
                  <a:lumMod val="60000"/>
                  <a:lumOff val="40000"/>
                </a:schemeClr>
              </a:solidFill>
            </a:rPr>
            <a:t>ước</a:t>
          </a:r>
          <a:r>
            <a:rPr lang="en-US" sz="3200" kern="1200" dirty="0">
              <a:solidFill>
                <a:schemeClr val="accent4">
                  <a:lumMod val="60000"/>
                  <a:lumOff val="40000"/>
                </a:schemeClr>
              </a:solidFill>
            </a:rPr>
            <a:t> </a:t>
          </a:r>
          <a:r>
            <a:rPr lang="en-US" sz="3200" kern="1200" dirty="0" err="1">
              <a:solidFill>
                <a:schemeClr val="accent4">
                  <a:lumMod val="60000"/>
                  <a:lumOff val="40000"/>
                </a:schemeClr>
              </a:solidFill>
            </a:rPr>
            <a:t>Hắc</a:t>
          </a:r>
          <a:r>
            <a:rPr lang="en-US" sz="3200" kern="1200" dirty="0">
              <a:solidFill>
                <a:schemeClr val="accent4">
                  <a:lumMod val="60000"/>
                  <a:lumOff val="40000"/>
                </a:schemeClr>
              </a:solidFill>
            </a:rPr>
            <a:t> </a:t>
          </a:r>
          <a:r>
            <a:rPr lang="en-US" sz="3200" kern="1200" dirty="0" err="1">
              <a:solidFill>
                <a:schemeClr val="accent4">
                  <a:lumMod val="60000"/>
                  <a:lumOff val="40000"/>
                </a:schemeClr>
              </a:solidFill>
            </a:rPr>
            <a:t>măng</a:t>
          </a:r>
          <a:endParaRPr lang="en-US" sz="3200" kern="1200" dirty="0">
            <a:solidFill>
              <a:schemeClr val="accent4">
                <a:lumMod val="60000"/>
                <a:lumOff val="40000"/>
              </a:schemeClr>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25.8.1883 </a:t>
          </a:r>
          <a:r>
            <a:rPr lang="en-US" sz="3200" kern="1200" dirty="0" err="1">
              <a:solidFill>
                <a:schemeClr val="bg1"/>
              </a:solidFill>
            </a:rPr>
            <a:t>vua</a:t>
          </a:r>
          <a:r>
            <a:rPr lang="en-US" sz="3200" kern="1200" dirty="0">
              <a:solidFill>
                <a:schemeClr val="bg1"/>
              </a:solidFill>
            </a:rPr>
            <a:t> </a:t>
          </a:r>
          <a:r>
            <a:rPr lang="en-US" sz="3200" kern="1200" dirty="0" err="1">
              <a:solidFill>
                <a:schemeClr val="bg1"/>
              </a:solidFill>
            </a:rPr>
            <a:t>Hiệp</a:t>
          </a:r>
          <a:r>
            <a:rPr lang="en-US" sz="3200" kern="1200" dirty="0">
              <a:solidFill>
                <a:schemeClr val="bg1"/>
              </a:solidFill>
            </a:rPr>
            <a:t> </a:t>
          </a:r>
          <a:r>
            <a:rPr lang="en-US" sz="3200" kern="1200" dirty="0" err="1">
              <a:solidFill>
                <a:schemeClr val="bg1"/>
              </a:solidFill>
            </a:rPr>
            <a:t>Hoà</a:t>
          </a:r>
          <a:r>
            <a:rPr lang="en-US" sz="3200" kern="1200" dirty="0">
              <a:solidFill>
                <a:schemeClr val="bg1"/>
              </a:solidFill>
            </a:rPr>
            <a:t> </a:t>
          </a:r>
          <a:r>
            <a:rPr lang="en-US" sz="3200" kern="1200" dirty="0" err="1">
              <a:solidFill>
                <a:schemeClr val="bg1"/>
              </a:solidFill>
            </a:rPr>
            <a:t>chấp</a:t>
          </a:r>
          <a:r>
            <a:rPr lang="en-US" sz="3200" kern="1200" dirty="0">
              <a:solidFill>
                <a:schemeClr val="bg1"/>
              </a:solidFill>
            </a:rPr>
            <a:t> </a:t>
          </a:r>
          <a:r>
            <a:rPr lang="en-US" sz="3200" kern="1200" dirty="0" err="1">
              <a:solidFill>
                <a:schemeClr val="bg1"/>
              </a:solidFill>
            </a:rPr>
            <a:t>nhận</a:t>
          </a:r>
          <a:r>
            <a:rPr lang="en-US" sz="3200" kern="1200" dirty="0">
              <a:solidFill>
                <a:schemeClr val="bg1"/>
              </a:solidFill>
            </a:rPr>
            <a:t> </a:t>
          </a:r>
          <a:r>
            <a:rPr lang="en-US" sz="3200" kern="1200" dirty="0" err="1">
              <a:solidFill>
                <a:schemeClr val="bg1"/>
              </a:solidFill>
            </a:rPr>
            <a:t>ký</a:t>
          </a:r>
          <a:r>
            <a:rPr lang="en-US" sz="3200" kern="1200" dirty="0">
              <a:solidFill>
                <a:schemeClr val="bg1"/>
              </a:solidFill>
            </a:rPr>
            <a:t> </a:t>
          </a:r>
          <a:r>
            <a:rPr lang="en-US" sz="3200" kern="1200" dirty="0" err="1">
              <a:solidFill>
                <a:schemeClr val="bg1"/>
              </a:solidFill>
            </a:rPr>
            <a:t>hoà</a:t>
          </a:r>
          <a:r>
            <a:rPr lang="en-US" sz="3200" kern="1200" dirty="0">
              <a:solidFill>
                <a:schemeClr val="bg1"/>
              </a:solidFill>
            </a:rPr>
            <a:t> </a:t>
          </a:r>
          <a:r>
            <a:rPr lang="en-US" sz="3200" kern="1200" dirty="0" err="1">
              <a:solidFill>
                <a:schemeClr val="bg1"/>
              </a:solidFill>
            </a:rPr>
            <a:t>ước</a:t>
          </a:r>
          <a:r>
            <a:rPr lang="en-US" sz="3200" kern="1200" dirty="0">
              <a:solidFill>
                <a:schemeClr val="bg1"/>
              </a:solidFill>
            </a:rPr>
            <a:t> </a:t>
          </a:r>
        </a:p>
        <a:p>
          <a:pPr marL="285750" lvl="1" indent="-285750" algn="l" defTabSz="1422400">
            <a:lnSpc>
              <a:spcPct val="90000"/>
            </a:lnSpc>
            <a:spcBef>
              <a:spcPct val="0"/>
            </a:spcBef>
            <a:spcAft>
              <a:spcPct val="15000"/>
            </a:spcAft>
            <a:buChar char="•"/>
          </a:pPr>
          <a:r>
            <a:rPr lang="en-US" sz="3200" kern="1200" dirty="0" err="1">
              <a:solidFill>
                <a:schemeClr val="bg1"/>
              </a:solidFill>
            </a:rPr>
            <a:t>Việt</a:t>
          </a:r>
          <a:r>
            <a:rPr lang="en-US" sz="3200" kern="1200" dirty="0">
              <a:solidFill>
                <a:schemeClr val="bg1"/>
              </a:solidFill>
            </a:rPr>
            <a:t> Nam </a:t>
          </a:r>
          <a:r>
            <a:rPr lang="en-US" sz="3200" kern="1200" dirty="0" err="1">
              <a:solidFill>
                <a:schemeClr val="bg1"/>
              </a:solidFill>
            </a:rPr>
            <a:t>chính</a:t>
          </a:r>
          <a:r>
            <a:rPr lang="en-US" sz="3200" kern="1200" dirty="0">
              <a:solidFill>
                <a:schemeClr val="bg1"/>
              </a:solidFill>
            </a:rPr>
            <a:t> </a:t>
          </a:r>
          <a:r>
            <a:rPr lang="en-US" sz="3200" kern="1200" dirty="0" err="1">
              <a:solidFill>
                <a:schemeClr val="bg1"/>
              </a:solidFill>
            </a:rPr>
            <a:t>thức</a:t>
          </a:r>
          <a:r>
            <a:rPr lang="en-US" sz="3200" kern="1200" dirty="0">
              <a:solidFill>
                <a:schemeClr val="bg1"/>
              </a:solidFill>
            </a:rPr>
            <a:t> </a:t>
          </a:r>
          <a:r>
            <a:rPr lang="en-US" sz="3200" kern="1200" dirty="0" err="1">
              <a:solidFill>
                <a:schemeClr val="bg1"/>
              </a:solidFill>
            </a:rPr>
            <a:t>trở</a:t>
          </a:r>
          <a:r>
            <a:rPr lang="en-US" sz="3200" kern="1200" dirty="0">
              <a:solidFill>
                <a:schemeClr val="bg1"/>
              </a:solidFill>
            </a:rPr>
            <a:t> </a:t>
          </a:r>
          <a:r>
            <a:rPr lang="en-US" sz="3200" kern="1200" dirty="0" err="1">
              <a:solidFill>
                <a:schemeClr val="bg1"/>
              </a:solidFill>
            </a:rPr>
            <a:t>thành</a:t>
          </a:r>
          <a:r>
            <a:rPr lang="en-US" sz="3200" kern="1200" dirty="0">
              <a:solidFill>
                <a:schemeClr val="bg1"/>
              </a:solidFill>
            </a:rPr>
            <a:t> </a:t>
          </a:r>
          <a:r>
            <a:rPr lang="en-US" sz="3200" kern="1200" dirty="0" err="1">
              <a:solidFill>
                <a:schemeClr val="bg1"/>
              </a:solidFill>
            </a:rPr>
            <a:t>thuộc</a:t>
          </a:r>
          <a:r>
            <a:rPr lang="en-US" sz="3200" kern="1200" dirty="0">
              <a:solidFill>
                <a:schemeClr val="bg1"/>
              </a:solidFill>
            </a:rPr>
            <a:t> </a:t>
          </a:r>
          <a:r>
            <a:rPr lang="en-US" sz="3200" kern="1200" dirty="0" err="1">
              <a:solidFill>
                <a:schemeClr val="bg1"/>
              </a:solidFill>
            </a:rPr>
            <a:t>địa</a:t>
          </a:r>
          <a:r>
            <a:rPr lang="en-US" sz="3200" kern="1200" dirty="0">
              <a:solidFill>
                <a:schemeClr val="bg1"/>
              </a:solidFill>
            </a:rPr>
            <a:t> </a:t>
          </a:r>
          <a:r>
            <a:rPr lang="en-US" sz="3200" kern="1200" dirty="0" err="1">
              <a:solidFill>
                <a:schemeClr val="bg1"/>
              </a:solidFill>
            </a:rPr>
            <a:t>của</a:t>
          </a:r>
          <a:r>
            <a:rPr lang="en-US" sz="3200" kern="1200" dirty="0">
              <a:solidFill>
                <a:schemeClr val="bg1"/>
              </a:solidFill>
            </a:rPr>
            <a:t> </a:t>
          </a:r>
          <a:r>
            <a:rPr lang="en-US" sz="3200" kern="1200" dirty="0" err="1">
              <a:solidFill>
                <a:schemeClr val="bg1"/>
              </a:solidFill>
            </a:rPr>
            <a:t>Pháp</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vi-VN" sz="3200" b="0" i="0" kern="1200" dirty="0">
              <a:solidFill>
                <a:schemeClr val="bg1"/>
              </a:solidFill>
            </a:rPr>
            <a:t>Hoà ước có tất cả 27 điều khoản với nội dung chính là xác lập quyền bảo hộ lâu dài của Phá</a:t>
          </a:r>
          <a:r>
            <a:rPr lang="en-US" sz="3200" b="0" i="0" kern="1200" dirty="0">
              <a:solidFill>
                <a:schemeClr val="bg1"/>
              </a:solidFill>
            </a:rPr>
            <a:t>p </a:t>
          </a:r>
          <a:r>
            <a:rPr lang="vi-VN" sz="3200" b="0" i="0" kern="1200" dirty="0">
              <a:solidFill>
                <a:schemeClr val="bg1"/>
              </a:solidFill>
            </a:rPr>
            <a:t>trên toàn bộ Việt Nam</a:t>
          </a:r>
          <a:endParaRPr lang="en-US" sz="3200" kern="1200" dirty="0">
            <a:solidFill>
              <a:schemeClr val="bg1"/>
            </a:solidFill>
          </a:endParaRPr>
        </a:p>
      </dsp:txBody>
      <dsp:txXfrm>
        <a:off x="2855041" y="0"/>
        <a:ext cx="8913687" cy="5012952"/>
      </dsp:txXfrm>
    </dsp:sp>
    <dsp:sp modelId="{C3BDA778-B33F-4308-BB22-EE4C145668E7}">
      <dsp:nvSpPr>
        <dsp:cNvPr id="0" name=""/>
        <dsp:cNvSpPr/>
      </dsp:nvSpPr>
      <dsp:spPr>
        <a:xfrm>
          <a:off x="0" y="490587"/>
          <a:ext cx="3109015" cy="4010361"/>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6000" r="-1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F0AA4E-3866-4DCE-BE22-F8B6E577F778}">
      <dsp:nvSpPr>
        <dsp:cNvPr id="0" name=""/>
        <dsp:cNvSpPr/>
      </dsp:nvSpPr>
      <dsp:spPr>
        <a:xfrm>
          <a:off x="0" y="0"/>
          <a:ext cx="11860305" cy="657561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t" anchorCtr="0">
          <a:noAutofit/>
        </a:bodyPr>
        <a:lstStyle/>
        <a:p>
          <a:pPr marL="0" lvl="0" indent="0" algn="l" defTabSz="2489200">
            <a:lnSpc>
              <a:spcPct val="90000"/>
            </a:lnSpc>
            <a:spcBef>
              <a:spcPct val="0"/>
            </a:spcBef>
            <a:spcAft>
              <a:spcPct val="35000"/>
            </a:spcAft>
            <a:buNone/>
          </a:pPr>
          <a:r>
            <a:rPr lang="en-US" sz="5600" kern="1200" dirty="0" err="1"/>
            <a:t>Hòa</a:t>
          </a:r>
          <a:r>
            <a:rPr lang="en-US" sz="5600" kern="1200" dirty="0"/>
            <a:t> </a:t>
          </a:r>
          <a:r>
            <a:rPr lang="en-US" sz="5600" kern="1200" dirty="0" err="1"/>
            <a:t>ước</a:t>
          </a:r>
          <a:r>
            <a:rPr lang="en-US" sz="5600" kern="1200" dirty="0"/>
            <a:t> </a:t>
          </a:r>
          <a:r>
            <a:rPr lang="en-US" sz="5600" kern="1200" dirty="0" err="1"/>
            <a:t>patơnot</a:t>
          </a:r>
          <a:endParaRPr lang="en-US" sz="5600" kern="1200" dirty="0"/>
        </a:p>
        <a:p>
          <a:pPr marL="285750" lvl="1" indent="-285750" algn="l" defTabSz="1955800">
            <a:lnSpc>
              <a:spcPct val="90000"/>
            </a:lnSpc>
            <a:spcBef>
              <a:spcPct val="0"/>
            </a:spcBef>
            <a:spcAft>
              <a:spcPct val="15000"/>
            </a:spcAft>
            <a:buChar char="•"/>
          </a:pPr>
          <a:r>
            <a:rPr lang="vi-VN" sz="4400" b="0" i="0" kern="1200" dirty="0"/>
            <a:t>Còn gọi là Hiệp ước Giáp Thân </a:t>
          </a:r>
          <a:r>
            <a:rPr lang="en-US" sz="4400" b="0" i="0" kern="1200" dirty="0"/>
            <a:t>6/6/18</a:t>
          </a:r>
          <a:r>
            <a:rPr lang="vi-VN" sz="4400" b="0" i="0" kern="1200" dirty="0"/>
            <a:t>8</a:t>
          </a:r>
          <a:r>
            <a:rPr lang="en-US" sz="4400" b="0" i="0" kern="1200" dirty="0"/>
            <a:t>4</a:t>
          </a:r>
          <a:endParaRPr lang="en-US" sz="4400" kern="1200" dirty="0"/>
        </a:p>
        <a:p>
          <a:pPr marL="285750" lvl="1" indent="-285750" algn="l" defTabSz="1955800">
            <a:lnSpc>
              <a:spcPct val="90000"/>
            </a:lnSpc>
            <a:spcBef>
              <a:spcPct val="0"/>
            </a:spcBef>
            <a:spcAft>
              <a:spcPct val="15000"/>
            </a:spcAft>
            <a:buChar char="•"/>
          </a:pPr>
          <a:r>
            <a:rPr lang="vi-VN" sz="4400" b="0" i="0" kern="1200" dirty="0"/>
            <a:t>Hiệp ước cuối cùng nhà Nguyễn ký với thực dân Pháp</a:t>
          </a:r>
          <a:r>
            <a:rPr lang="en-US" sz="4400" b="0" i="0" kern="1200" dirty="0"/>
            <a:t>19 </a:t>
          </a:r>
          <a:r>
            <a:rPr lang="en-US" sz="4400" b="0" i="0" kern="1200" dirty="0" err="1"/>
            <a:t>điều</a:t>
          </a:r>
          <a:r>
            <a:rPr lang="en-US" sz="4400" b="0" i="0" kern="1200" dirty="0"/>
            <a:t> </a:t>
          </a:r>
          <a:r>
            <a:rPr lang="en-US" sz="4400" b="0" i="0" kern="1200" dirty="0" err="1"/>
            <a:t>khoản</a:t>
          </a:r>
          <a:endParaRPr lang="en-US" sz="4400" kern="1200" dirty="0"/>
        </a:p>
        <a:p>
          <a:pPr marL="285750" lvl="1" indent="-285750" algn="l" defTabSz="1955800">
            <a:lnSpc>
              <a:spcPct val="90000"/>
            </a:lnSpc>
            <a:spcBef>
              <a:spcPct val="0"/>
            </a:spcBef>
            <a:spcAft>
              <a:spcPct val="15000"/>
            </a:spcAft>
            <a:buChar char="•"/>
          </a:pPr>
          <a:r>
            <a:rPr lang="en-US" sz="4400" kern="1200" dirty="0" err="1"/>
            <a:t>Là</a:t>
          </a:r>
          <a:r>
            <a:rPr lang="en-US" sz="4400" kern="1200" dirty="0"/>
            <a:t> </a:t>
          </a:r>
          <a:r>
            <a:rPr lang="en-US" sz="4400" kern="1200" dirty="0" err="1"/>
            <a:t>bản</a:t>
          </a:r>
          <a:r>
            <a:rPr lang="en-US" sz="4400" kern="1200" dirty="0"/>
            <a:t> </a:t>
          </a:r>
          <a:r>
            <a:rPr lang="en-US" sz="4400" kern="1200" dirty="0" err="1"/>
            <a:t>khai</a:t>
          </a:r>
          <a:r>
            <a:rPr lang="en-US" sz="4400" kern="1200" dirty="0"/>
            <a:t> </a:t>
          </a:r>
          <a:r>
            <a:rPr lang="en-US" sz="4400" kern="1200" dirty="0" err="1"/>
            <a:t>tử</a:t>
          </a:r>
          <a:r>
            <a:rPr lang="en-US" sz="4400" kern="1200" dirty="0"/>
            <a:t> </a:t>
          </a:r>
          <a:r>
            <a:rPr lang="en-US" sz="4400" kern="1200" dirty="0" err="1"/>
            <a:t>tất</a:t>
          </a:r>
          <a:r>
            <a:rPr lang="en-US" sz="4400" kern="1200" dirty="0"/>
            <a:t> </a:t>
          </a:r>
          <a:r>
            <a:rPr lang="en-US" sz="4400" kern="1200" dirty="0" err="1"/>
            <a:t>cả</a:t>
          </a:r>
          <a:r>
            <a:rPr lang="en-US" sz="4400" kern="1200" dirty="0"/>
            <a:t> </a:t>
          </a:r>
          <a:r>
            <a:rPr lang="en-US" sz="4400" kern="1200" dirty="0" err="1"/>
            <a:t>mọi</a:t>
          </a:r>
          <a:r>
            <a:rPr lang="en-US" sz="4400" kern="1200" dirty="0"/>
            <a:t> </a:t>
          </a:r>
          <a:r>
            <a:rPr lang="en-US" sz="4400" kern="1200" dirty="0" err="1"/>
            <a:t>quyền</a:t>
          </a:r>
          <a:r>
            <a:rPr lang="en-US" sz="4400" kern="1200" dirty="0"/>
            <a:t> </a:t>
          </a:r>
          <a:r>
            <a:rPr lang="en-US" sz="4400" kern="1200" dirty="0" err="1"/>
            <a:t>hành</a:t>
          </a:r>
          <a:r>
            <a:rPr lang="en-US" sz="4400" kern="1200" dirty="0"/>
            <a:t> </a:t>
          </a:r>
          <a:r>
            <a:rPr lang="en-US" sz="4400" kern="1200" dirty="0" err="1"/>
            <a:t>của</a:t>
          </a:r>
          <a:r>
            <a:rPr lang="en-US" sz="4400" kern="1200" dirty="0"/>
            <a:t> </a:t>
          </a:r>
          <a:r>
            <a:rPr lang="en-US" sz="4400" kern="1200" dirty="0" err="1"/>
            <a:t>triều</a:t>
          </a:r>
          <a:r>
            <a:rPr lang="en-US" sz="4400" kern="1200" dirty="0"/>
            <a:t> </a:t>
          </a:r>
          <a:r>
            <a:rPr lang="en-US" sz="4400" kern="1200" dirty="0" err="1"/>
            <a:t>đình</a:t>
          </a:r>
          <a:r>
            <a:rPr lang="en-US" sz="4400" kern="1200" dirty="0"/>
            <a:t> </a:t>
          </a:r>
          <a:r>
            <a:rPr lang="en-US" sz="4400" kern="1200" dirty="0" err="1"/>
            <a:t>Huế</a:t>
          </a:r>
          <a:r>
            <a:rPr lang="en-US" sz="4400" kern="1200" dirty="0"/>
            <a:t> </a:t>
          </a:r>
          <a:r>
            <a:rPr lang="en-US" sz="4400" kern="1200" dirty="0" err="1"/>
            <a:t>trên</a:t>
          </a:r>
          <a:r>
            <a:rPr lang="en-US" sz="4400" kern="1200" dirty="0"/>
            <a:t> </a:t>
          </a:r>
          <a:r>
            <a:rPr lang="en-US" sz="4400" kern="1200" dirty="0" err="1"/>
            <a:t>vương</a:t>
          </a:r>
          <a:r>
            <a:rPr lang="en-US" sz="4400" kern="1200" dirty="0"/>
            <a:t> </a:t>
          </a:r>
          <a:r>
            <a:rPr lang="en-US" sz="4400" kern="1200" dirty="0" err="1"/>
            <a:t>quốc</a:t>
          </a:r>
          <a:r>
            <a:rPr lang="en-US" sz="4400" kern="1200" dirty="0"/>
            <a:t> </a:t>
          </a:r>
          <a:r>
            <a:rPr lang="en-US" sz="4400" kern="1200" dirty="0" err="1"/>
            <a:t>Việt</a:t>
          </a:r>
          <a:r>
            <a:rPr lang="en-US" sz="4400" kern="1200" dirty="0"/>
            <a:t> Nam.</a:t>
          </a:r>
        </a:p>
      </dsp:txBody>
      <dsp:txXfrm>
        <a:off x="3029622" y="0"/>
        <a:ext cx="8830682" cy="6575612"/>
      </dsp:txXfrm>
    </dsp:sp>
    <dsp:sp modelId="{5024E848-EA22-4DB9-B668-AE98E8D5B5A2}">
      <dsp:nvSpPr>
        <dsp:cNvPr id="0" name=""/>
        <dsp:cNvSpPr/>
      </dsp:nvSpPr>
      <dsp:spPr>
        <a:xfrm>
          <a:off x="657561" y="657561"/>
          <a:ext cx="2372061" cy="5260489"/>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86000" r="-8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835BB1-20E7-4E8B-B390-15675BAAF2CE}">
      <dsp:nvSpPr>
        <dsp:cNvPr id="0" name=""/>
        <dsp:cNvSpPr/>
      </dsp:nvSpPr>
      <dsp:spPr>
        <a:xfrm>
          <a:off x="1103607" y="39005"/>
          <a:ext cx="4605765" cy="1439301"/>
        </a:xfrm>
        <a:prstGeom prst="rect">
          <a:avLst/>
        </a:prstGeom>
        <a:solidFill>
          <a:schemeClr val="accent4">
            <a:lumMod val="75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4887"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rgbClr val="0070C0"/>
              </a:solidFill>
            </a:rPr>
            <a:t>1-9-1858 </a:t>
          </a:r>
          <a:r>
            <a:rPr lang="en-US" sz="2400" kern="1200" dirty="0" err="1">
              <a:solidFill>
                <a:srgbClr val="0070C0"/>
              </a:solidFill>
            </a:rPr>
            <a:t>thực</a:t>
          </a:r>
          <a:r>
            <a:rPr lang="en-US" sz="2400" kern="1200" dirty="0">
              <a:solidFill>
                <a:srgbClr val="0070C0"/>
              </a:solidFill>
            </a:rPr>
            <a:t> </a:t>
          </a:r>
          <a:r>
            <a:rPr lang="en-US" sz="2400" kern="1200" dirty="0" err="1">
              <a:solidFill>
                <a:srgbClr val="0070C0"/>
              </a:solidFill>
            </a:rPr>
            <a:t>dân</a:t>
          </a:r>
          <a:r>
            <a:rPr lang="en-US" sz="2400" kern="1200" dirty="0">
              <a:solidFill>
                <a:srgbClr val="0070C0"/>
              </a:solidFill>
            </a:rPr>
            <a:t> </a:t>
          </a:r>
          <a:r>
            <a:rPr lang="en-US" sz="2400" kern="1200" dirty="0" err="1">
              <a:solidFill>
                <a:srgbClr val="0070C0"/>
              </a:solidFill>
            </a:rPr>
            <a:t>Pháp</a:t>
          </a:r>
          <a:r>
            <a:rPr lang="en-US" sz="2400" kern="1200" dirty="0">
              <a:solidFill>
                <a:srgbClr val="0070C0"/>
              </a:solidFill>
            </a:rPr>
            <a:t> </a:t>
          </a:r>
          <a:r>
            <a:rPr lang="en-US" sz="2400" kern="1200" dirty="0" err="1">
              <a:solidFill>
                <a:srgbClr val="0070C0"/>
              </a:solidFill>
            </a:rPr>
            <a:t>tấn</a:t>
          </a:r>
          <a:r>
            <a:rPr lang="en-US" sz="2400" kern="1200" dirty="0">
              <a:solidFill>
                <a:srgbClr val="0070C0"/>
              </a:solidFill>
            </a:rPr>
            <a:t> </a:t>
          </a:r>
          <a:r>
            <a:rPr lang="en-US" sz="2400" kern="1200" dirty="0" err="1">
              <a:solidFill>
                <a:srgbClr val="0070C0"/>
              </a:solidFill>
            </a:rPr>
            <a:t>công</a:t>
          </a:r>
          <a:r>
            <a:rPr lang="en-US" sz="2400" kern="1200" dirty="0">
              <a:solidFill>
                <a:srgbClr val="0070C0"/>
              </a:solidFill>
            </a:rPr>
            <a:t> </a:t>
          </a:r>
          <a:r>
            <a:rPr lang="en-US" sz="2400" kern="1200" dirty="0" err="1">
              <a:solidFill>
                <a:srgbClr val="0070C0"/>
              </a:solidFill>
            </a:rPr>
            <a:t>Đà</a:t>
          </a:r>
          <a:r>
            <a:rPr lang="en-US" sz="2400" kern="1200" dirty="0">
              <a:solidFill>
                <a:srgbClr val="0070C0"/>
              </a:solidFill>
            </a:rPr>
            <a:t> </a:t>
          </a:r>
          <a:r>
            <a:rPr lang="en-US" sz="2400" kern="1200" dirty="0" err="1">
              <a:solidFill>
                <a:srgbClr val="0070C0"/>
              </a:solidFill>
            </a:rPr>
            <a:t>Nẵng</a:t>
          </a:r>
          <a:endParaRPr lang="en-US" sz="2400" kern="1200" dirty="0">
            <a:solidFill>
              <a:srgbClr val="0070C0"/>
            </a:solidFill>
          </a:endParaRPr>
        </a:p>
      </dsp:txBody>
      <dsp:txXfrm>
        <a:off x="1103607" y="39005"/>
        <a:ext cx="4605765" cy="1439301"/>
      </dsp:txXfrm>
    </dsp:sp>
    <dsp:sp modelId="{4C556DA7-1462-4B51-AF43-B9525BB597EC}">
      <dsp:nvSpPr>
        <dsp:cNvPr id="0" name=""/>
        <dsp:cNvSpPr/>
      </dsp:nvSpPr>
      <dsp:spPr>
        <a:xfrm>
          <a:off x="182507" y="39004"/>
          <a:ext cx="885703" cy="1366200"/>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8646A8-88DC-44D4-89D8-1644E2CC8517}">
      <dsp:nvSpPr>
        <dsp:cNvPr id="0" name=""/>
        <dsp:cNvSpPr/>
      </dsp:nvSpPr>
      <dsp:spPr>
        <a:xfrm>
          <a:off x="6434270" y="0"/>
          <a:ext cx="4605765" cy="1601582"/>
        </a:xfrm>
        <a:prstGeom prst="rect">
          <a:avLst/>
        </a:prstGeom>
        <a:solidFill>
          <a:schemeClr val="accent4">
            <a:lumMod val="75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4887"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rgbClr val="0070C0"/>
              </a:solidFill>
            </a:rPr>
            <a:t>Trên</a:t>
          </a:r>
          <a:r>
            <a:rPr lang="en-US" sz="2400" kern="1200" dirty="0">
              <a:solidFill>
                <a:srgbClr val="0070C0"/>
              </a:solidFill>
            </a:rPr>
            <a:t> </a:t>
          </a:r>
          <a:r>
            <a:rPr lang="en-US" sz="2400" kern="1200" dirty="0" err="1">
              <a:solidFill>
                <a:srgbClr val="0070C0"/>
              </a:solidFill>
            </a:rPr>
            <a:t>mặt</a:t>
          </a:r>
          <a:r>
            <a:rPr lang="en-US" sz="2400" kern="1200" dirty="0">
              <a:solidFill>
                <a:srgbClr val="0070C0"/>
              </a:solidFill>
            </a:rPr>
            <a:t> </a:t>
          </a:r>
          <a:r>
            <a:rPr lang="en-US" sz="2400" kern="1200" dirty="0" err="1">
              <a:solidFill>
                <a:srgbClr val="0070C0"/>
              </a:solidFill>
            </a:rPr>
            <a:t>trận</a:t>
          </a:r>
          <a:r>
            <a:rPr lang="en-US" sz="2400" kern="1200" dirty="0">
              <a:solidFill>
                <a:srgbClr val="0070C0"/>
              </a:solidFill>
            </a:rPr>
            <a:t> </a:t>
          </a:r>
          <a:r>
            <a:rPr lang="en-US" sz="2400" kern="1200" dirty="0" err="1">
              <a:solidFill>
                <a:srgbClr val="0070C0"/>
              </a:solidFill>
            </a:rPr>
            <a:t>Đà</a:t>
          </a:r>
          <a:r>
            <a:rPr lang="en-US" sz="2400" kern="1200" dirty="0">
              <a:solidFill>
                <a:srgbClr val="0070C0"/>
              </a:solidFill>
            </a:rPr>
            <a:t> </a:t>
          </a:r>
          <a:r>
            <a:rPr lang="en-US" sz="2400" kern="1200" dirty="0" err="1">
              <a:solidFill>
                <a:srgbClr val="0070C0"/>
              </a:solidFill>
            </a:rPr>
            <a:t>Nẵng</a:t>
          </a:r>
          <a:r>
            <a:rPr lang="en-US" sz="2400" kern="1200" dirty="0">
              <a:solidFill>
                <a:srgbClr val="0070C0"/>
              </a:solidFill>
            </a:rPr>
            <a:t> </a:t>
          </a:r>
          <a:r>
            <a:rPr lang="en-US" sz="2400" kern="1200" dirty="0" err="1">
              <a:solidFill>
                <a:srgbClr val="0070C0"/>
              </a:solidFill>
            </a:rPr>
            <a:t>cũng</a:t>
          </a:r>
          <a:r>
            <a:rPr lang="en-US" sz="2400" kern="1200" dirty="0">
              <a:solidFill>
                <a:srgbClr val="0070C0"/>
              </a:solidFill>
            </a:rPr>
            <a:t> </a:t>
          </a:r>
          <a:r>
            <a:rPr lang="en-US" sz="2400" kern="1200" dirty="0" err="1">
              <a:solidFill>
                <a:srgbClr val="0070C0"/>
              </a:solidFill>
            </a:rPr>
            <a:t>như</a:t>
          </a:r>
          <a:r>
            <a:rPr lang="en-US" sz="2400" kern="1200" dirty="0">
              <a:solidFill>
                <a:srgbClr val="0070C0"/>
              </a:solidFill>
            </a:rPr>
            <a:t> ở Gia </a:t>
          </a:r>
          <a:r>
            <a:rPr lang="en-US" sz="2400" kern="1200" dirty="0" err="1">
              <a:solidFill>
                <a:srgbClr val="0070C0"/>
              </a:solidFill>
            </a:rPr>
            <a:t>Định</a:t>
          </a:r>
          <a:r>
            <a:rPr lang="en-US" sz="2400" kern="1200" dirty="0">
              <a:solidFill>
                <a:srgbClr val="0070C0"/>
              </a:solidFill>
            </a:rPr>
            <a:t>, </a:t>
          </a:r>
          <a:r>
            <a:rPr lang="en-US" sz="2400" kern="1200" dirty="0" err="1">
              <a:solidFill>
                <a:srgbClr val="0070C0"/>
              </a:solidFill>
            </a:rPr>
            <a:t>vua</a:t>
          </a:r>
          <a:r>
            <a:rPr lang="en-US" sz="2400" kern="1200" dirty="0">
              <a:solidFill>
                <a:srgbClr val="0070C0"/>
              </a:solidFill>
            </a:rPr>
            <a:t> </a:t>
          </a:r>
          <a:r>
            <a:rPr lang="en-US" sz="2400" kern="1200" dirty="0" err="1">
              <a:solidFill>
                <a:srgbClr val="0070C0"/>
              </a:solidFill>
            </a:rPr>
            <a:t>Tự</a:t>
          </a:r>
          <a:r>
            <a:rPr lang="en-US" sz="2400" kern="1200" dirty="0">
              <a:solidFill>
                <a:srgbClr val="0070C0"/>
              </a:solidFill>
            </a:rPr>
            <a:t> </a:t>
          </a:r>
          <a:r>
            <a:rPr lang="en-US" sz="2400" kern="1200" dirty="0" err="1">
              <a:solidFill>
                <a:srgbClr val="0070C0"/>
              </a:solidFill>
            </a:rPr>
            <a:t>Đức</a:t>
          </a:r>
          <a:r>
            <a:rPr lang="en-US" sz="2400" kern="1200" dirty="0">
              <a:solidFill>
                <a:srgbClr val="0070C0"/>
              </a:solidFill>
            </a:rPr>
            <a:t> </a:t>
          </a:r>
          <a:r>
            <a:rPr lang="en-US" sz="2400" kern="1200" dirty="0" err="1">
              <a:solidFill>
                <a:srgbClr val="0070C0"/>
              </a:solidFill>
            </a:rPr>
            <a:t>còn</a:t>
          </a:r>
          <a:r>
            <a:rPr lang="en-US" sz="2400" kern="1200" dirty="0">
              <a:solidFill>
                <a:srgbClr val="0070C0"/>
              </a:solidFill>
            </a:rPr>
            <a:t> </a:t>
          </a:r>
          <a:r>
            <a:rPr lang="en-US" sz="2400" kern="1200" dirty="0" err="1">
              <a:solidFill>
                <a:srgbClr val="0070C0"/>
              </a:solidFill>
            </a:rPr>
            <a:t>có</a:t>
          </a:r>
          <a:r>
            <a:rPr lang="en-US" sz="2400" kern="1200" dirty="0">
              <a:solidFill>
                <a:srgbClr val="0070C0"/>
              </a:solidFill>
            </a:rPr>
            <a:t> </a:t>
          </a:r>
          <a:r>
            <a:rPr lang="en-US" sz="2400" kern="1200" dirty="0" err="1">
              <a:solidFill>
                <a:srgbClr val="0070C0"/>
              </a:solidFill>
            </a:rPr>
            <a:t>những</a:t>
          </a:r>
          <a:r>
            <a:rPr lang="en-US" sz="2400" kern="1200" dirty="0">
              <a:solidFill>
                <a:srgbClr val="0070C0"/>
              </a:solidFill>
            </a:rPr>
            <a:t> </a:t>
          </a:r>
          <a:r>
            <a:rPr lang="en-US" sz="2400" kern="1200" dirty="0" err="1">
              <a:solidFill>
                <a:srgbClr val="0070C0"/>
              </a:solidFill>
            </a:rPr>
            <a:t>quyết</a:t>
          </a:r>
          <a:r>
            <a:rPr lang="en-US" sz="2400" kern="1200" dirty="0">
              <a:solidFill>
                <a:srgbClr val="0070C0"/>
              </a:solidFill>
            </a:rPr>
            <a:t> </a:t>
          </a:r>
          <a:r>
            <a:rPr lang="en-US" sz="2400" kern="1200" dirty="0" err="1">
              <a:solidFill>
                <a:srgbClr val="0070C0"/>
              </a:solidFill>
            </a:rPr>
            <a:t>định</a:t>
          </a:r>
          <a:r>
            <a:rPr lang="en-US" sz="2400" kern="1200" dirty="0">
              <a:solidFill>
                <a:srgbClr val="0070C0"/>
              </a:solidFill>
            </a:rPr>
            <a:t> </a:t>
          </a:r>
          <a:r>
            <a:rPr lang="en-US" sz="2400" kern="1200" dirty="0" err="1">
              <a:solidFill>
                <a:srgbClr val="0070C0"/>
              </a:solidFill>
            </a:rPr>
            <a:t>tích</a:t>
          </a:r>
          <a:r>
            <a:rPr lang="en-US" sz="2400" kern="1200" dirty="0">
              <a:solidFill>
                <a:srgbClr val="0070C0"/>
              </a:solidFill>
            </a:rPr>
            <a:t> </a:t>
          </a:r>
          <a:r>
            <a:rPr lang="en-US" sz="2400" kern="1200" dirty="0" err="1">
              <a:solidFill>
                <a:srgbClr val="0070C0"/>
              </a:solidFill>
            </a:rPr>
            <a:t>cực</a:t>
          </a:r>
          <a:r>
            <a:rPr lang="en-US" sz="2400" kern="1200" dirty="0">
              <a:solidFill>
                <a:srgbClr val="0070C0"/>
              </a:solidFill>
            </a:rPr>
            <a:t> </a:t>
          </a:r>
          <a:r>
            <a:rPr lang="en-US" sz="2400" kern="1200" dirty="0" err="1">
              <a:solidFill>
                <a:srgbClr val="0070C0"/>
              </a:solidFill>
            </a:rPr>
            <a:t>cho</a:t>
          </a:r>
          <a:r>
            <a:rPr lang="en-US" sz="2400" kern="1200" dirty="0">
              <a:solidFill>
                <a:srgbClr val="0070C0"/>
              </a:solidFill>
            </a:rPr>
            <a:t> </a:t>
          </a:r>
          <a:r>
            <a:rPr lang="en-US" sz="2400" kern="1200" dirty="0" err="1">
              <a:solidFill>
                <a:srgbClr val="0070C0"/>
              </a:solidFill>
            </a:rPr>
            <a:t>cục</a:t>
          </a:r>
          <a:r>
            <a:rPr lang="en-US" sz="2400" kern="1200" dirty="0">
              <a:solidFill>
                <a:srgbClr val="0070C0"/>
              </a:solidFill>
            </a:rPr>
            <a:t> </a:t>
          </a:r>
          <a:r>
            <a:rPr lang="en-US" sz="2400" kern="1200" dirty="0" err="1">
              <a:solidFill>
                <a:srgbClr val="0070C0"/>
              </a:solidFill>
            </a:rPr>
            <a:t>diện</a:t>
          </a:r>
          <a:r>
            <a:rPr lang="en-US" sz="2400" kern="1200" dirty="0">
              <a:solidFill>
                <a:srgbClr val="0070C0"/>
              </a:solidFill>
            </a:rPr>
            <a:t> </a:t>
          </a:r>
          <a:r>
            <a:rPr lang="en-US" sz="2400" kern="1200" dirty="0" err="1">
              <a:solidFill>
                <a:srgbClr val="0070C0"/>
              </a:solidFill>
            </a:rPr>
            <a:t>trên</a:t>
          </a:r>
          <a:r>
            <a:rPr lang="en-US" sz="2400" kern="1200" dirty="0">
              <a:solidFill>
                <a:srgbClr val="0070C0"/>
              </a:solidFill>
            </a:rPr>
            <a:t> </a:t>
          </a:r>
          <a:r>
            <a:rPr lang="en-US" sz="2400" kern="1200" dirty="0" err="1">
              <a:solidFill>
                <a:srgbClr val="0070C0"/>
              </a:solidFill>
            </a:rPr>
            <a:t>chiến</a:t>
          </a:r>
          <a:r>
            <a:rPr lang="en-US" sz="2400" kern="1200" dirty="0">
              <a:solidFill>
                <a:srgbClr val="0070C0"/>
              </a:solidFill>
            </a:rPr>
            <a:t> </a:t>
          </a:r>
          <a:r>
            <a:rPr lang="en-US" sz="2400" kern="1200" dirty="0" err="1">
              <a:solidFill>
                <a:srgbClr val="0070C0"/>
              </a:solidFill>
            </a:rPr>
            <a:t>trương</a:t>
          </a:r>
          <a:r>
            <a:rPr lang="en-US" sz="2400" kern="1200" dirty="0">
              <a:solidFill>
                <a:srgbClr val="0070C0"/>
              </a:solidFill>
            </a:rPr>
            <a:t> </a:t>
          </a:r>
        </a:p>
      </dsp:txBody>
      <dsp:txXfrm>
        <a:off x="6434270" y="0"/>
        <a:ext cx="4605765" cy="1601582"/>
      </dsp:txXfrm>
    </dsp:sp>
    <dsp:sp modelId="{3F48266B-EB8D-4D65-8E52-D0FF469B6288}">
      <dsp:nvSpPr>
        <dsp:cNvPr id="0" name=""/>
        <dsp:cNvSpPr/>
      </dsp:nvSpPr>
      <dsp:spPr>
        <a:xfrm>
          <a:off x="5903073" y="90371"/>
          <a:ext cx="948783" cy="1357888"/>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4E71C9-08FC-45DB-8E7D-4743B089B085}">
      <dsp:nvSpPr>
        <dsp:cNvPr id="0" name=""/>
        <dsp:cNvSpPr/>
      </dsp:nvSpPr>
      <dsp:spPr>
        <a:xfrm>
          <a:off x="796513" y="2095857"/>
          <a:ext cx="4605765" cy="1439301"/>
        </a:xfrm>
        <a:prstGeom prst="rect">
          <a:avLst/>
        </a:prstGeom>
        <a:solidFill>
          <a:schemeClr val="accent4">
            <a:lumMod val="75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4887"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rgbClr val="0070C0"/>
              </a:solidFill>
            </a:rPr>
            <a:t>Nổi</a:t>
          </a:r>
          <a:r>
            <a:rPr lang="en-US" sz="2400" kern="1200" dirty="0">
              <a:solidFill>
                <a:srgbClr val="0070C0"/>
              </a:solidFill>
            </a:rPr>
            <a:t> </a:t>
          </a:r>
          <a:r>
            <a:rPr lang="en-US" sz="2400" kern="1200" dirty="0" err="1">
              <a:solidFill>
                <a:srgbClr val="0070C0"/>
              </a:solidFill>
            </a:rPr>
            <a:t>bật</a:t>
          </a:r>
          <a:r>
            <a:rPr lang="en-US" sz="2400" kern="1200" dirty="0">
              <a:solidFill>
                <a:srgbClr val="0070C0"/>
              </a:solidFill>
            </a:rPr>
            <a:t> </a:t>
          </a:r>
          <a:r>
            <a:rPr lang="en-US" sz="2400" kern="1200" dirty="0" err="1">
              <a:solidFill>
                <a:srgbClr val="0070C0"/>
              </a:solidFill>
            </a:rPr>
            <a:t>trong</a:t>
          </a:r>
          <a:r>
            <a:rPr lang="en-US" sz="2400" kern="1200" dirty="0">
              <a:solidFill>
                <a:srgbClr val="0070C0"/>
              </a:solidFill>
            </a:rPr>
            <a:t> </a:t>
          </a:r>
          <a:r>
            <a:rPr lang="en-US" sz="2400" kern="1200" dirty="0" err="1">
              <a:solidFill>
                <a:srgbClr val="0070C0"/>
              </a:solidFill>
            </a:rPr>
            <a:t>những</a:t>
          </a:r>
          <a:r>
            <a:rPr lang="en-US" sz="2400" kern="1200" dirty="0">
              <a:solidFill>
                <a:srgbClr val="0070C0"/>
              </a:solidFill>
            </a:rPr>
            <a:t> </a:t>
          </a:r>
          <a:r>
            <a:rPr lang="en-US" sz="2400" kern="1200" dirty="0" err="1">
              <a:solidFill>
                <a:srgbClr val="0070C0"/>
              </a:solidFill>
            </a:rPr>
            <a:t>ngày</a:t>
          </a:r>
          <a:r>
            <a:rPr lang="en-US" sz="2400" kern="1200" dirty="0">
              <a:solidFill>
                <a:srgbClr val="0070C0"/>
              </a:solidFill>
            </a:rPr>
            <a:t> </a:t>
          </a:r>
          <a:r>
            <a:rPr lang="en-US" sz="2400" kern="1200" dirty="0" err="1">
              <a:solidFill>
                <a:srgbClr val="0070C0"/>
              </a:solidFill>
            </a:rPr>
            <a:t>đầu</a:t>
          </a:r>
          <a:r>
            <a:rPr lang="en-US" sz="2400" kern="1200" dirty="0">
              <a:solidFill>
                <a:srgbClr val="0070C0"/>
              </a:solidFill>
            </a:rPr>
            <a:t> </a:t>
          </a:r>
          <a:r>
            <a:rPr lang="en-US" sz="2400" kern="1200" dirty="0" err="1">
              <a:solidFill>
                <a:srgbClr val="0070C0"/>
              </a:solidFill>
            </a:rPr>
            <a:t>của</a:t>
          </a:r>
          <a:r>
            <a:rPr lang="en-US" sz="2400" kern="1200" dirty="0">
              <a:solidFill>
                <a:srgbClr val="0070C0"/>
              </a:solidFill>
            </a:rPr>
            <a:t> </a:t>
          </a:r>
          <a:r>
            <a:rPr lang="en-US" sz="2400" kern="1200" dirty="0" err="1">
              <a:solidFill>
                <a:srgbClr val="0070C0"/>
              </a:solidFill>
            </a:rPr>
            <a:t>cuộc</a:t>
          </a:r>
          <a:r>
            <a:rPr lang="en-US" sz="2400" kern="1200" dirty="0">
              <a:solidFill>
                <a:srgbClr val="0070C0"/>
              </a:solidFill>
            </a:rPr>
            <a:t> </a:t>
          </a:r>
          <a:r>
            <a:rPr lang="en-US" sz="2400" kern="1200" dirty="0" err="1">
              <a:solidFill>
                <a:srgbClr val="0070C0"/>
              </a:solidFill>
            </a:rPr>
            <a:t>kháng</a:t>
          </a:r>
          <a:r>
            <a:rPr lang="en-US" sz="2400" kern="1200" dirty="0">
              <a:solidFill>
                <a:srgbClr val="0070C0"/>
              </a:solidFill>
            </a:rPr>
            <a:t> </a:t>
          </a:r>
          <a:r>
            <a:rPr lang="en-US" sz="2400" kern="1200" dirty="0" err="1">
              <a:solidFill>
                <a:srgbClr val="0070C0"/>
              </a:solidFill>
            </a:rPr>
            <a:t>chiến</a:t>
          </a:r>
          <a:r>
            <a:rPr lang="en-US" sz="2400" kern="1200" dirty="0">
              <a:solidFill>
                <a:srgbClr val="0070C0"/>
              </a:solidFill>
            </a:rPr>
            <a:t> </a:t>
          </a:r>
          <a:r>
            <a:rPr lang="en-US" sz="2400" kern="1200" dirty="0" err="1">
              <a:solidFill>
                <a:srgbClr val="0070C0"/>
              </a:solidFill>
            </a:rPr>
            <a:t>là</a:t>
          </a:r>
          <a:r>
            <a:rPr lang="en-US" sz="2400" kern="1200" dirty="0">
              <a:solidFill>
                <a:srgbClr val="0070C0"/>
              </a:solidFill>
            </a:rPr>
            <a:t> </a:t>
          </a:r>
          <a:r>
            <a:rPr lang="en-US" sz="2400" kern="1200" dirty="0" err="1">
              <a:solidFill>
                <a:srgbClr val="0070C0"/>
              </a:solidFill>
            </a:rPr>
            <a:t>sự</a:t>
          </a:r>
          <a:r>
            <a:rPr lang="en-US" sz="2400" kern="1200" dirty="0">
              <a:solidFill>
                <a:srgbClr val="0070C0"/>
              </a:solidFill>
            </a:rPr>
            <a:t> </a:t>
          </a:r>
          <a:r>
            <a:rPr lang="en-US" sz="2400" kern="1200" dirty="0" err="1">
              <a:solidFill>
                <a:srgbClr val="0070C0"/>
              </a:solidFill>
            </a:rPr>
            <a:t>đóng</a:t>
          </a:r>
          <a:r>
            <a:rPr lang="en-US" sz="2400" kern="1200" dirty="0">
              <a:solidFill>
                <a:srgbClr val="0070C0"/>
              </a:solidFill>
            </a:rPr>
            <a:t> </a:t>
          </a:r>
          <a:r>
            <a:rPr lang="en-US" sz="2400" kern="1200" dirty="0" err="1">
              <a:solidFill>
                <a:srgbClr val="0070C0"/>
              </a:solidFill>
            </a:rPr>
            <a:t>góp</a:t>
          </a:r>
          <a:r>
            <a:rPr lang="en-US" sz="2400" kern="1200" dirty="0">
              <a:solidFill>
                <a:srgbClr val="0070C0"/>
              </a:solidFill>
            </a:rPr>
            <a:t> </a:t>
          </a:r>
          <a:r>
            <a:rPr lang="en-US" sz="2400" kern="1200" dirty="0" err="1">
              <a:solidFill>
                <a:srgbClr val="0070C0"/>
              </a:solidFill>
            </a:rPr>
            <a:t>của</a:t>
          </a:r>
          <a:r>
            <a:rPr lang="en-US" sz="2400" kern="1200" dirty="0">
              <a:solidFill>
                <a:srgbClr val="0070C0"/>
              </a:solidFill>
            </a:rPr>
            <a:t> </a:t>
          </a:r>
          <a:r>
            <a:rPr lang="en-US" sz="2400" kern="1200" dirty="0" err="1">
              <a:solidFill>
                <a:srgbClr val="0070C0"/>
              </a:solidFill>
            </a:rPr>
            <a:t>các</a:t>
          </a:r>
          <a:r>
            <a:rPr lang="en-US" sz="2400" kern="1200" dirty="0">
              <a:solidFill>
                <a:srgbClr val="0070C0"/>
              </a:solidFill>
            </a:rPr>
            <a:t> </a:t>
          </a:r>
          <a:r>
            <a:rPr lang="en-US" sz="2400" kern="1200" dirty="0" err="1">
              <a:solidFill>
                <a:srgbClr val="0070C0"/>
              </a:solidFill>
            </a:rPr>
            <a:t>đội</a:t>
          </a:r>
          <a:r>
            <a:rPr lang="en-US" sz="2400" kern="1200" dirty="0">
              <a:solidFill>
                <a:srgbClr val="0070C0"/>
              </a:solidFill>
            </a:rPr>
            <a:t> </a:t>
          </a:r>
          <a:r>
            <a:rPr lang="en-US" sz="2400" kern="1200" dirty="0" err="1">
              <a:solidFill>
                <a:srgbClr val="0070C0"/>
              </a:solidFill>
            </a:rPr>
            <a:t>dân</a:t>
          </a:r>
          <a:r>
            <a:rPr lang="en-US" sz="2400" kern="1200" dirty="0">
              <a:solidFill>
                <a:srgbClr val="0070C0"/>
              </a:solidFill>
            </a:rPr>
            <a:t> </a:t>
          </a:r>
          <a:r>
            <a:rPr lang="en-US" sz="2400" kern="1200" dirty="0" err="1">
              <a:solidFill>
                <a:srgbClr val="0070C0"/>
              </a:solidFill>
            </a:rPr>
            <a:t>binh</a:t>
          </a:r>
          <a:endParaRPr lang="en-US" sz="2400" kern="1200" dirty="0">
            <a:solidFill>
              <a:srgbClr val="0070C0"/>
            </a:solidFill>
          </a:endParaRPr>
        </a:p>
      </dsp:txBody>
      <dsp:txXfrm>
        <a:off x="796513" y="2095857"/>
        <a:ext cx="4605765" cy="1439301"/>
      </dsp:txXfrm>
    </dsp:sp>
    <dsp:sp modelId="{ED2A8874-DB43-4DC8-A6BB-2EEECB4EE27A}">
      <dsp:nvSpPr>
        <dsp:cNvPr id="0" name=""/>
        <dsp:cNvSpPr/>
      </dsp:nvSpPr>
      <dsp:spPr>
        <a:xfrm>
          <a:off x="181602" y="2047548"/>
          <a:ext cx="1007511" cy="1511266"/>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431DF8-D555-48DB-8BEB-79FDA4FA27B5}">
      <dsp:nvSpPr>
        <dsp:cNvPr id="0" name=""/>
        <dsp:cNvSpPr/>
      </dsp:nvSpPr>
      <dsp:spPr>
        <a:xfrm>
          <a:off x="6383553" y="2208512"/>
          <a:ext cx="4605765" cy="1439301"/>
        </a:xfrm>
        <a:prstGeom prst="rect">
          <a:avLst/>
        </a:prstGeom>
        <a:solidFill>
          <a:schemeClr val="accent4">
            <a:lumMod val="75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4887"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solidFill>
                <a:srgbClr val="0070C0"/>
              </a:solidFill>
            </a:rPr>
            <a:t>Ở Bắc Kỳ, cuộc "Nam tiến" đầu tiên trong lịch sử cận đại do Đốc học Nam Định là Phạm Văn Nghị phất cờ</a:t>
          </a:r>
          <a:endParaRPr lang="en-US" sz="2400" kern="1200" dirty="0">
            <a:solidFill>
              <a:srgbClr val="0070C0"/>
            </a:solidFill>
          </a:endParaRPr>
        </a:p>
      </dsp:txBody>
      <dsp:txXfrm>
        <a:off x="6383553" y="2208512"/>
        <a:ext cx="4605765" cy="1439301"/>
      </dsp:txXfrm>
    </dsp:sp>
    <dsp:sp modelId="{414076FF-142F-4EC6-9FA2-9CC15C41A5B4}">
      <dsp:nvSpPr>
        <dsp:cNvPr id="0" name=""/>
        <dsp:cNvSpPr/>
      </dsp:nvSpPr>
      <dsp:spPr>
        <a:xfrm>
          <a:off x="5835612" y="2141443"/>
          <a:ext cx="1007511" cy="1511266"/>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2078A4-66FD-4D6F-828B-72FCB2EEDB78}">
      <dsp:nvSpPr>
        <dsp:cNvPr id="0" name=""/>
        <dsp:cNvSpPr/>
      </dsp:nvSpPr>
      <dsp:spPr>
        <a:xfrm>
          <a:off x="3313088" y="3907778"/>
          <a:ext cx="4605765" cy="1439301"/>
        </a:xfrm>
        <a:prstGeom prst="rect">
          <a:avLst/>
        </a:prstGeom>
        <a:solidFill>
          <a:schemeClr val="accent4">
            <a:lumMod val="75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4887"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solidFill>
                <a:srgbClr val="0070C0"/>
              </a:solidFill>
            </a:rPr>
            <a:t>Từ 1860 đến 1862, ở Nam Kỳ đã nổi lên các trung tâm kháng chiến</a:t>
          </a:r>
          <a:endParaRPr lang="en-US" sz="2400" kern="1200" dirty="0">
            <a:solidFill>
              <a:srgbClr val="0070C0"/>
            </a:solidFill>
          </a:endParaRPr>
        </a:p>
      </dsp:txBody>
      <dsp:txXfrm>
        <a:off x="3313088" y="3907778"/>
        <a:ext cx="4605765" cy="1439301"/>
      </dsp:txXfrm>
    </dsp:sp>
    <dsp:sp modelId="{54A10D35-5418-4775-8A98-837E58324F55}">
      <dsp:nvSpPr>
        <dsp:cNvPr id="0" name=""/>
        <dsp:cNvSpPr/>
      </dsp:nvSpPr>
      <dsp:spPr>
        <a:xfrm>
          <a:off x="2576682" y="3752517"/>
          <a:ext cx="1007511" cy="1511266"/>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AF3402-17AC-4666-8F0B-5DD077CF1C27}">
      <dsp:nvSpPr>
        <dsp:cNvPr id="0" name=""/>
        <dsp:cNvSpPr/>
      </dsp:nvSpPr>
      <dsp:spPr>
        <a:xfrm>
          <a:off x="0" y="0"/>
          <a:ext cx="11506200" cy="2595615"/>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AG" sz="2400" kern="1200" dirty="0" err="1"/>
            <a:t>Giai</a:t>
          </a:r>
          <a:r>
            <a:rPr lang="en-AG" sz="2400" kern="1200" dirty="0"/>
            <a:t> </a:t>
          </a:r>
          <a:r>
            <a:rPr lang="en-AG" sz="2400" kern="1200" dirty="0" err="1"/>
            <a:t>đoạn</a:t>
          </a:r>
          <a:r>
            <a:rPr lang="en-AG" sz="2400" kern="1200" dirty="0"/>
            <a:t> I (1885-1888)</a:t>
          </a:r>
          <a:endParaRPr lang="en-US" sz="2400" kern="1200" dirty="0"/>
        </a:p>
        <a:p>
          <a:pPr marL="228600" lvl="1" indent="-228600" algn="l" defTabSz="1066800">
            <a:lnSpc>
              <a:spcPct val="90000"/>
            </a:lnSpc>
            <a:spcBef>
              <a:spcPct val="0"/>
            </a:spcBef>
            <a:spcAft>
              <a:spcPct val="15000"/>
            </a:spcAft>
            <a:buChar char="•"/>
          </a:pPr>
          <a:r>
            <a:rPr lang="en-AG" sz="2400" kern="1200" dirty="0" err="1"/>
            <a:t>Phong</a:t>
          </a:r>
          <a:r>
            <a:rPr lang="en-AG" sz="2400" kern="1200" dirty="0"/>
            <a:t> </a:t>
          </a:r>
          <a:r>
            <a:rPr lang="en-AG" sz="2400" kern="1200" dirty="0" err="1"/>
            <a:t>trào</a:t>
          </a:r>
          <a:r>
            <a:rPr lang="en-AG" sz="2400" kern="1200" dirty="0"/>
            <a:t> </a:t>
          </a:r>
          <a:r>
            <a:rPr lang="en-AG" sz="2400" kern="1200" dirty="0" err="1"/>
            <a:t>bùng</a:t>
          </a:r>
          <a:r>
            <a:rPr lang="en-AG" sz="2400" kern="1200" dirty="0"/>
            <a:t> </a:t>
          </a:r>
          <a:r>
            <a:rPr lang="en-AG" sz="2400" kern="1200" dirty="0" err="1"/>
            <a:t>nổ</a:t>
          </a:r>
          <a:r>
            <a:rPr lang="en-AG" sz="2400" kern="1200" dirty="0"/>
            <a:t> </a:t>
          </a:r>
          <a:r>
            <a:rPr lang="en-AG" sz="2400" kern="1200" dirty="0" err="1"/>
            <a:t>khắp</a:t>
          </a:r>
          <a:r>
            <a:rPr lang="en-AG" sz="2400" kern="1200" dirty="0"/>
            <a:t> </a:t>
          </a:r>
          <a:r>
            <a:rPr lang="en-AG" sz="2400" kern="1200" dirty="0" err="1"/>
            <a:t>cả</a:t>
          </a:r>
          <a:r>
            <a:rPr lang="en-AG" sz="2400" kern="1200" dirty="0"/>
            <a:t> </a:t>
          </a:r>
          <a:r>
            <a:rPr lang="en-AG" sz="2400" kern="1200" dirty="0" err="1"/>
            <a:t>nước</a:t>
          </a:r>
          <a:r>
            <a:rPr lang="en-AG" sz="2400" kern="1200" dirty="0"/>
            <a:t> </a:t>
          </a:r>
          <a:r>
            <a:rPr lang="en-AG" sz="2400" kern="1200" dirty="0" err="1"/>
            <a:t>hưởng</a:t>
          </a:r>
          <a:r>
            <a:rPr lang="en-AG" sz="2400" kern="1200" dirty="0"/>
            <a:t> </a:t>
          </a:r>
          <a:r>
            <a:rPr lang="en-AG" sz="2400" kern="1200" dirty="0" err="1"/>
            <a:t>ứng</a:t>
          </a:r>
          <a:r>
            <a:rPr lang="en-AG" sz="2400" kern="1200" dirty="0"/>
            <a:t> </a:t>
          </a:r>
          <a:r>
            <a:rPr lang="en-AG" sz="2400" kern="1200" dirty="0" err="1"/>
            <a:t>chiếu</a:t>
          </a:r>
          <a:r>
            <a:rPr lang="en-AG" sz="2400" kern="1200" dirty="0"/>
            <a:t> </a:t>
          </a:r>
          <a:r>
            <a:rPr lang="en-AG" sz="2400" kern="1200" dirty="0" err="1"/>
            <a:t>Cần</a:t>
          </a:r>
          <a:r>
            <a:rPr lang="en-AG" sz="2400" kern="1200" dirty="0"/>
            <a:t> </a:t>
          </a:r>
          <a:r>
            <a:rPr lang="en-AG" sz="2400" kern="1200" dirty="0" err="1"/>
            <a:t>Vương</a:t>
          </a:r>
          <a:r>
            <a:rPr lang="en-US" sz="2400" kern="1200" dirty="0"/>
            <a:t>.</a:t>
          </a:r>
        </a:p>
        <a:p>
          <a:pPr marL="228600" lvl="1" indent="-228600" algn="l" defTabSz="1066800">
            <a:lnSpc>
              <a:spcPct val="90000"/>
            </a:lnSpc>
            <a:spcBef>
              <a:spcPct val="0"/>
            </a:spcBef>
            <a:spcAft>
              <a:spcPct val="15000"/>
            </a:spcAft>
            <a:buChar char="•"/>
          </a:pPr>
          <a:r>
            <a:rPr lang="en-AG" sz="2400" kern="1200" dirty="0" err="1"/>
            <a:t>Cuối</a:t>
          </a:r>
          <a:r>
            <a:rPr lang="en-AG" sz="2400" kern="1200" dirty="0"/>
            <a:t> </a:t>
          </a:r>
          <a:r>
            <a:rPr lang="en-AG" sz="2400" kern="1200" dirty="0" err="1"/>
            <a:t>năm</a:t>
          </a:r>
          <a:r>
            <a:rPr lang="en-AG" sz="2400" kern="1200" dirty="0"/>
            <a:t> 1988, do </a:t>
          </a:r>
          <a:r>
            <a:rPr lang="en-AG" sz="2400" kern="1200" dirty="0" err="1"/>
            <a:t>sự</a:t>
          </a:r>
          <a:r>
            <a:rPr lang="en-AG" sz="2400" kern="1200" dirty="0"/>
            <a:t> </a:t>
          </a:r>
          <a:r>
            <a:rPr lang="en-AG" sz="2400" kern="1200" dirty="0" err="1"/>
            <a:t>phản</a:t>
          </a:r>
          <a:r>
            <a:rPr lang="en-AG" sz="2400" kern="1200" dirty="0"/>
            <a:t> </a:t>
          </a:r>
          <a:r>
            <a:rPr lang="en-AG" sz="2400" kern="1200" dirty="0" err="1"/>
            <a:t>bội</a:t>
          </a:r>
          <a:r>
            <a:rPr lang="en-AG" sz="2400" kern="1200" dirty="0"/>
            <a:t> </a:t>
          </a:r>
          <a:r>
            <a:rPr lang="en-AG" sz="2400" kern="1200" dirty="0" err="1"/>
            <a:t>của</a:t>
          </a:r>
          <a:r>
            <a:rPr lang="en-AG" sz="2400" kern="1200" dirty="0"/>
            <a:t> </a:t>
          </a:r>
          <a:r>
            <a:rPr lang="en-AG" sz="2400" kern="1200" dirty="0" err="1"/>
            <a:t>Trương</a:t>
          </a:r>
          <a:r>
            <a:rPr lang="en-AG" sz="2400" kern="1200" dirty="0"/>
            <a:t> Quang </a:t>
          </a:r>
          <a:r>
            <a:rPr lang="en-AG" sz="2400" kern="1200" dirty="0" err="1"/>
            <a:t>Ngọc</a:t>
          </a:r>
          <a:r>
            <a:rPr lang="en-AG" sz="2400" kern="1200" dirty="0"/>
            <a:t> </a:t>
          </a:r>
          <a:r>
            <a:rPr lang="en-AG" sz="2400" kern="1200" dirty="0" err="1"/>
            <a:t>nên</a:t>
          </a:r>
          <a:r>
            <a:rPr lang="en-AG" sz="2400" kern="1200" dirty="0"/>
            <a:t> </a:t>
          </a:r>
          <a:r>
            <a:rPr lang="en-AG" sz="2400" kern="1200" dirty="0" err="1"/>
            <a:t>vua</a:t>
          </a:r>
          <a:r>
            <a:rPr lang="en-AG" sz="2400" kern="1200" dirty="0"/>
            <a:t> </a:t>
          </a:r>
          <a:r>
            <a:rPr lang="en-AG" sz="2400" kern="1200" dirty="0" err="1"/>
            <a:t>Hàm</a:t>
          </a:r>
          <a:r>
            <a:rPr lang="en-AG" sz="2400" kern="1200" dirty="0"/>
            <a:t> Nghi </a:t>
          </a:r>
          <a:r>
            <a:rPr lang="en-AG" sz="2400" kern="1200" dirty="0" err="1"/>
            <a:t>bị</a:t>
          </a:r>
          <a:r>
            <a:rPr lang="en-AG" sz="2400" kern="1200" dirty="0"/>
            <a:t> </a:t>
          </a:r>
          <a:r>
            <a:rPr lang="en-AG" sz="2400" kern="1200" dirty="0" err="1"/>
            <a:t>bắt</a:t>
          </a:r>
          <a:r>
            <a:rPr lang="en-AG" sz="2400" kern="1200" dirty="0"/>
            <a:t> </a:t>
          </a:r>
          <a:r>
            <a:rPr lang="en-AG" sz="2400" kern="1200" dirty="0" err="1"/>
            <a:t>và</a:t>
          </a:r>
          <a:r>
            <a:rPr lang="en-AG" sz="2400" kern="1200" dirty="0"/>
            <a:t> </a:t>
          </a:r>
          <a:r>
            <a:rPr lang="en-AG" sz="2400" kern="1200" dirty="0" err="1"/>
            <a:t>đày</a:t>
          </a:r>
          <a:r>
            <a:rPr lang="en-AG" sz="2400" kern="1200" dirty="0"/>
            <a:t> </a:t>
          </a:r>
          <a:r>
            <a:rPr lang="en-AG" sz="2400" kern="1200" dirty="0" err="1"/>
            <a:t>đi</a:t>
          </a:r>
          <a:r>
            <a:rPr lang="en-AG" sz="2400" kern="1200" dirty="0"/>
            <a:t> </a:t>
          </a:r>
          <a:r>
            <a:rPr lang="en-AG" sz="2400" kern="1200" dirty="0" err="1"/>
            <a:t>Angieri</a:t>
          </a:r>
          <a:r>
            <a:rPr lang="en-AG" sz="2400" kern="1200" dirty="0"/>
            <a:t>, </a:t>
          </a:r>
          <a:r>
            <a:rPr lang="en-AG" sz="2400" kern="1200" dirty="0" err="1"/>
            <a:t>giai</a:t>
          </a:r>
          <a:r>
            <a:rPr lang="en-AG" sz="2400" kern="1200" dirty="0"/>
            <a:t> </a:t>
          </a:r>
          <a:r>
            <a:rPr lang="en-AG" sz="2400" kern="1200" dirty="0" err="1"/>
            <a:t>đoạn</a:t>
          </a:r>
          <a:r>
            <a:rPr lang="en-AG" sz="2400" kern="1200" dirty="0"/>
            <a:t> </a:t>
          </a:r>
          <a:r>
            <a:rPr lang="en-AG" sz="2400" kern="1200" dirty="0" err="1"/>
            <a:t>thứ</a:t>
          </a:r>
          <a:r>
            <a:rPr lang="en-AG" sz="2400" kern="1200" dirty="0"/>
            <a:t> </a:t>
          </a:r>
          <a:r>
            <a:rPr lang="en-AG" sz="2400" kern="1200" dirty="0" err="1"/>
            <a:t>nhất</a:t>
          </a:r>
          <a:r>
            <a:rPr lang="en-AG" sz="2400" kern="1200" dirty="0"/>
            <a:t> </a:t>
          </a:r>
          <a:r>
            <a:rPr lang="en-AG" sz="2400" kern="1200" dirty="0" err="1"/>
            <a:t>của</a:t>
          </a:r>
          <a:r>
            <a:rPr lang="en-AG" sz="2400" kern="1200" dirty="0"/>
            <a:t> </a:t>
          </a:r>
          <a:r>
            <a:rPr lang="en-AG" sz="2400" kern="1200" dirty="0" err="1"/>
            <a:t>khởi</a:t>
          </a:r>
          <a:r>
            <a:rPr lang="en-AG" sz="2400" kern="1200" dirty="0"/>
            <a:t> </a:t>
          </a:r>
          <a:r>
            <a:rPr lang="en-AG" sz="2400" kern="1200" dirty="0" err="1"/>
            <a:t>nghĩa</a:t>
          </a:r>
          <a:r>
            <a:rPr lang="en-AG" sz="2400" kern="1200" dirty="0"/>
            <a:t> </a:t>
          </a:r>
          <a:r>
            <a:rPr lang="en-AG" sz="2400" kern="1200" dirty="0" err="1"/>
            <a:t>Cần</a:t>
          </a:r>
          <a:r>
            <a:rPr lang="en-AG" sz="2400" kern="1200" dirty="0"/>
            <a:t> </a:t>
          </a:r>
          <a:r>
            <a:rPr lang="en-AG" sz="2400" kern="1200" dirty="0" err="1"/>
            <a:t>Vương</a:t>
          </a:r>
          <a:r>
            <a:rPr lang="en-AG" sz="2400" kern="1200" dirty="0"/>
            <a:t> </a:t>
          </a:r>
          <a:r>
            <a:rPr lang="en-AG" sz="2400" kern="1200" dirty="0" err="1"/>
            <a:t>kết</a:t>
          </a:r>
          <a:r>
            <a:rPr lang="en-AG" sz="2400" kern="1200" dirty="0"/>
            <a:t> </a:t>
          </a:r>
          <a:r>
            <a:rPr lang="en-AG" sz="2400" kern="1200" dirty="0" err="1"/>
            <a:t>thúc</a:t>
          </a:r>
          <a:endParaRPr lang="en-US" sz="2400" kern="1200" dirty="0"/>
        </a:p>
        <a:p>
          <a:pPr marL="228600" lvl="1" indent="-228600" algn="l" defTabSz="1066800">
            <a:lnSpc>
              <a:spcPct val="90000"/>
            </a:lnSpc>
            <a:spcBef>
              <a:spcPct val="0"/>
            </a:spcBef>
            <a:spcAft>
              <a:spcPct val="15000"/>
            </a:spcAft>
            <a:buChar char="•"/>
          </a:pPr>
          <a:r>
            <a:rPr lang="en-AG" sz="2400" kern="1200" dirty="0" err="1"/>
            <a:t>Đặc</a:t>
          </a:r>
          <a:r>
            <a:rPr lang="en-AG" sz="2400" kern="1200" dirty="0"/>
            <a:t> </a:t>
          </a:r>
          <a:r>
            <a:rPr lang="en-AG" sz="2400" kern="1200" dirty="0" err="1"/>
            <a:t>điểm</a:t>
          </a:r>
          <a:r>
            <a:rPr lang="en-AG" sz="2400" kern="1200" dirty="0"/>
            <a:t> </a:t>
          </a:r>
          <a:r>
            <a:rPr lang="en-AG" sz="2400" kern="1200" dirty="0" err="1"/>
            <a:t>của</a:t>
          </a:r>
          <a:r>
            <a:rPr lang="en-AG" sz="2400" kern="1200" dirty="0"/>
            <a:t> </a:t>
          </a:r>
          <a:r>
            <a:rPr lang="en-AG" sz="2400" kern="1200" dirty="0" err="1"/>
            <a:t>phong</a:t>
          </a:r>
          <a:r>
            <a:rPr lang="en-AG" sz="2400" kern="1200" dirty="0"/>
            <a:t> </a:t>
          </a:r>
          <a:r>
            <a:rPr lang="en-AG" sz="2400" kern="1200" dirty="0" err="1"/>
            <a:t>trào</a:t>
          </a:r>
          <a:r>
            <a:rPr lang="en-AG" sz="2400" kern="1200" dirty="0"/>
            <a:t> </a:t>
          </a:r>
          <a:r>
            <a:rPr lang="en-AG" sz="2400" kern="1200" dirty="0" err="1"/>
            <a:t>trong</a:t>
          </a:r>
          <a:r>
            <a:rPr lang="en-AG" sz="2400" kern="1200" dirty="0"/>
            <a:t> </a:t>
          </a:r>
          <a:r>
            <a:rPr lang="en-AG" sz="2400" kern="1200" dirty="0" err="1"/>
            <a:t>giai</a:t>
          </a:r>
          <a:r>
            <a:rPr lang="en-AG" sz="2400" kern="1200" dirty="0"/>
            <a:t> </a:t>
          </a:r>
          <a:r>
            <a:rPr lang="en-AG" sz="2400" kern="1200" dirty="0" err="1"/>
            <a:t>đoạn</a:t>
          </a:r>
          <a:r>
            <a:rPr lang="en-AG" sz="2400" kern="1200" dirty="0"/>
            <a:t> </a:t>
          </a:r>
          <a:r>
            <a:rPr lang="en-AG" sz="2400" kern="1200" dirty="0" err="1"/>
            <a:t>này</a:t>
          </a:r>
          <a:r>
            <a:rPr lang="en-AG" sz="2400" kern="1200" dirty="0"/>
            <a:t> </a:t>
          </a:r>
          <a:r>
            <a:rPr lang="en-AG" sz="2400" kern="1200" dirty="0" err="1"/>
            <a:t>chỉ</a:t>
          </a:r>
          <a:r>
            <a:rPr lang="en-AG" sz="2400" kern="1200" dirty="0"/>
            <a:t> </a:t>
          </a:r>
          <a:r>
            <a:rPr lang="en-AG" sz="2400" kern="1200" dirty="0" err="1"/>
            <a:t>dừng</a:t>
          </a:r>
          <a:r>
            <a:rPr lang="en-AG" sz="2400" kern="1200" dirty="0"/>
            <a:t> </a:t>
          </a:r>
          <a:r>
            <a:rPr lang="en-AG" sz="2400" kern="1200" dirty="0" err="1"/>
            <a:t>lại</a:t>
          </a:r>
          <a:r>
            <a:rPr lang="en-AG" sz="2400" kern="1200" dirty="0"/>
            <a:t> ở </a:t>
          </a:r>
          <a:r>
            <a:rPr lang="en-AG" sz="2400" kern="1200" dirty="0" err="1"/>
            <a:t>phạm</a:t>
          </a:r>
          <a:r>
            <a:rPr lang="en-AG" sz="2400" kern="1200" dirty="0"/>
            <a:t> vi </a:t>
          </a:r>
          <a:r>
            <a:rPr lang="en-AG" sz="2400" kern="1200" dirty="0" err="1"/>
            <a:t>nhất</a:t>
          </a:r>
          <a:r>
            <a:rPr lang="en-AG" sz="2400" kern="1200" dirty="0"/>
            <a:t> </a:t>
          </a:r>
          <a:r>
            <a:rPr lang="en-AG" sz="2400" kern="1200" dirty="0" err="1"/>
            <a:t>định</a:t>
          </a:r>
          <a:r>
            <a:rPr lang="en-AG" sz="2400" kern="1200" dirty="0"/>
            <a:t>, </a:t>
          </a:r>
          <a:r>
            <a:rPr lang="en-AG" sz="2400" kern="1200" dirty="0" err="1"/>
            <a:t>còn</a:t>
          </a:r>
          <a:r>
            <a:rPr lang="en-AG" sz="2400" kern="1200" dirty="0"/>
            <a:t> </a:t>
          </a:r>
          <a:r>
            <a:rPr lang="en-AG" sz="2400" kern="1200" dirty="0" err="1"/>
            <a:t>lẻ</a:t>
          </a:r>
          <a:r>
            <a:rPr lang="en-AG" sz="2400" kern="1200" dirty="0"/>
            <a:t> </a:t>
          </a:r>
          <a:r>
            <a:rPr lang="en-AG" sz="2400" kern="1200" dirty="0" err="1"/>
            <a:t>tẻ</a:t>
          </a:r>
          <a:r>
            <a:rPr lang="en-AG" sz="2400" kern="1200" dirty="0"/>
            <a:t> </a:t>
          </a:r>
          <a:r>
            <a:rPr lang="en-AG" sz="2400" kern="1200" dirty="0" err="1"/>
            <a:t>riêng</a:t>
          </a:r>
          <a:r>
            <a:rPr lang="en-AG" sz="2400" kern="1200" dirty="0"/>
            <a:t> </a:t>
          </a:r>
          <a:r>
            <a:rPr lang="en-AG" sz="2400" kern="1200" dirty="0" err="1"/>
            <a:t>rẽ</a:t>
          </a:r>
          <a:r>
            <a:rPr lang="en-AG" sz="2400" kern="1200" dirty="0"/>
            <a:t>. </a:t>
          </a:r>
          <a:endParaRPr lang="en-US" sz="2400" kern="1200" dirty="0"/>
        </a:p>
      </dsp:txBody>
      <dsp:txXfrm>
        <a:off x="2560801" y="0"/>
        <a:ext cx="8945398" cy="2595615"/>
      </dsp:txXfrm>
    </dsp:sp>
    <dsp:sp modelId="{04CAF7A2-EFEA-4BAD-97CA-309134D9ADBE}">
      <dsp:nvSpPr>
        <dsp:cNvPr id="0" name=""/>
        <dsp:cNvSpPr/>
      </dsp:nvSpPr>
      <dsp:spPr>
        <a:xfrm>
          <a:off x="259561" y="259561"/>
          <a:ext cx="2301240" cy="2076492"/>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t="-35000" b="-3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8C8434-6C3C-4738-92C5-A0CB7C053A4B}">
      <dsp:nvSpPr>
        <dsp:cNvPr id="0" name=""/>
        <dsp:cNvSpPr/>
      </dsp:nvSpPr>
      <dsp:spPr>
        <a:xfrm>
          <a:off x="0" y="2845443"/>
          <a:ext cx="11506200" cy="3339649"/>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AG" sz="2400" kern="1200" dirty="0" err="1"/>
            <a:t>Giai</a:t>
          </a:r>
          <a:r>
            <a:rPr lang="en-AG" sz="2400" kern="1200" dirty="0"/>
            <a:t> </a:t>
          </a:r>
          <a:r>
            <a:rPr lang="en-AG" sz="2400" kern="1200" dirty="0" err="1"/>
            <a:t>đoạn</a:t>
          </a:r>
          <a:r>
            <a:rPr lang="en-AG" sz="2400" kern="1200" dirty="0"/>
            <a:t> II (1888-1896)</a:t>
          </a:r>
          <a:endParaRPr lang="en-US" sz="2400" kern="1200" dirty="0"/>
        </a:p>
        <a:p>
          <a:pPr marL="228600" lvl="1" indent="-228600" algn="l" defTabSz="1066800">
            <a:lnSpc>
              <a:spcPct val="90000"/>
            </a:lnSpc>
            <a:spcBef>
              <a:spcPct val="0"/>
            </a:spcBef>
            <a:spcAft>
              <a:spcPct val="15000"/>
            </a:spcAft>
            <a:buChar char="•"/>
          </a:pPr>
          <a:r>
            <a:rPr lang="en-AG" sz="2400" kern="1200" dirty="0" err="1"/>
            <a:t>Phong</a:t>
          </a:r>
          <a:r>
            <a:rPr lang="en-AG" sz="2400" kern="1200" dirty="0"/>
            <a:t> </a:t>
          </a:r>
          <a:r>
            <a:rPr lang="en-AG" sz="2400" kern="1200" dirty="0" err="1"/>
            <a:t>trào</a:t>
          </a:r>
          <a:r>
            <a:rPr lang="en-AG" sz="2400" kern="1200" dirty="0"/>
            <a:t> </a:t>
          </a:r>
          <a:r>
            <a:rPr lang="en-AG" sz="2400" kern="1200" dirty="0" err="1"/>
            <a:t>quy</a:t>
          </a:r>
          <a:r>
            <a:rPr lang="en-AG" sz="2400" kern="1200" dirty="0"/>
            <a:t> </a:t>
          </a:r>
          <a:r>
            <a:rPr lang="en-AG" sz="2400" kern="1200" dirty="0" err="1"/>
            <a:t>tụ</a:t>
          </a:r>
          <a:r>
            <a:rPr lang="en-AG" sz="2400" kern="1200" dirty="0"/>
            <a:t> </a:t>
          </a:r>
          <a:r>
            <a:rPr lang="en-AG" sz="2400" kern="1200" dirty="0" err="1"/>
            <a:t>các</a:t>
          </a:r>
          <a:r>
            <a:rPr lang="en-AG" sz="2400" kern="1200" dirty="0"/>
            <a:t> </a:t>
          </a:r>
          <a:r>
            <a:rPr lang="en-AG" sz="2400" kern="1200" dirty="0" err="1"/>
            <a:t>cuộc</a:t>
          </a:r>
          <a:r>
            <a:rPr lang="en-AG" sz="2400" kern="1200" dirty="0"/>
            <a:t> </a:t>
          </a:r>
          <a:r>
            <a:rPr lang="en-AG" sz="2400" kern="1200" dirty="0" err="1"/>
            <a:t>khởi</a:t>
          </a:r>
          <a:r>
            <a:rPr lang="en-AG" sz="2400" kern="1200" dirty="0"/>
            <a:t> </a:t>
          </a:r>
          <a:r>
            <a:rPr lang="en-AG" sz="2400" kern="1200" dirty="0" err="1"/>
            <a:t>nghĩa</a:t>
          </a:r>
          <a:r>
            <a:rPr lang="en-AG" sz="2400" kern="1200" dirty="0"/>
            <a:t> </a:t>
          </a:r>
          <a:r>
            <a:rPr lang="en-AG" sz="2400" kern="1200" dirty="0" err="1"/>
            <a:t>lớn</a:t>
          </a:r>
          <a:r>
            <a:rPr lang="en-AG" sz="2400" kern="1200" dirty="0"/>
            <a:t> </a:t>
          </a:r>
          <a:r>
            <a:rPr lang="en-AG" sz="2400" kern="1200" dirty="0" err="1"/>
            <a:t>Giai</a:t>
          </a:r>
          <a:r>
            <a:rPr lang="en-AG" sz="2400" kern="1200" dirty="0"/>
            <a:t> </a:t>
          </a:r>
          <a:r>
            <a:rPr lang="en-AG" sz="2400" kern="1200" dirty="0" err="1"/>
            <a:t>đoạn</a:t>
          </a:r>
          <a:r>
            <a:rPr lang="en-AG" sz="2400" kern="1200" dirty="0"/>
            <a:t> </a:t>
          </a:r>
          <a:r>
            <a:rPr lang="en-AG" sz="2400" kern="1200" dirty="0" err="1"/>
            <a:t>này</a:t>
          </a:r>
          <a:r>
            <a:rPr lang="en-AG" sz="2400" kern="1200" dirty="0"/>
            <a:t> </a:t>
          </a:r>
          <a:r>
            <a:rPr lang="en-AG" sz="2400" kern="1200" dirty="0" err="1"/>
            <a:t>từ</a:t>
          </a:r>
          <a:r>
            <a:rPr lang="en-AG" sz="2400" kern="1200" dirty="0"/>
            <a:t> </a:t>
          </a:r>
          <a:r>
            <a:rPr lang="en-AG" sz="2400" kern="1200" dirty="0" err="1"/>
            <a:t>cuối</a:t>
          </a:r>
          <a:r>
            <a:rPr lang="en-AG" sz="2400" kern="1200" dirty="0"/>
            <a:t> </a:t>
          </a:r>
          <a:r>
            <a:rPr lang="en-AG" sz="2400" kern="1200" dirty="0" err="1"/>
            <a:t>năm</a:t>
          </a:r>
          <a:r>
            <a:rPr lang="en-AG" sz="2400" kern="1200" dirty="0"/>
            <a:t> 1888</a:t>
          </a:r>
          <a:endParaRPr lang="en-US" sz="2400" kern="1200" dirty="0"/>
        </a:p>
        <a:p>
          <a:pPr marL="228600" lvl="1" indent="-228600" algn="l" defTabSz="1066800">
            <a:lnSpc>
              <a:spcPct val="90000"/>
            </a:lnSpc>
            <a:spcBef>
              <a:spcPct val="0"/>
            </a:spcBef>
            <a:spcAft>
              <a:spcPct val="15000"/>
            </a:spcAft>
            <a:buChar char="•"/>
          </a:pPr>
          <a:r>
            <a:rPr lang="en-AG" sz="2400" kern="1200" dirty="0" err="1"/>
            <a:t>Một</a:t>
          </a:r>
          <a:r>
            <a:rPr lang="en-AG" sz="2400" kern="1200" dirty="0"/>
            <a:t> </a:t>
          </a:r>
          <a:r>
            <a:rPr lang="en-AG" sz="2400" kern="1200" dirty="0" err="1"/>
            <a:t>số</a:t>
          </a:r>
          <a:r>
            <a:rPr lang="en-AG" sz="2400" kern="1200" dirty="0"/>
            <a:t> </a:t>
          </a:r>
          <a:r>
            <a:rPr lang="en-AG" sz="2400" kern="1200" dirty="0" err="1"/>
            <a:t>cuộc</a:t>
          </a:r>
          <a:r>
            <a:rPr lang="en-AG" sz="2400" kern="1200" dirty="0"/>
            <a:t> </a:t>
          </a:r>
          <a:r>
            <a:rPr lang="en-AG" sz="2400" kern="1200" dirty="0" err="1"/>
            <a:t>khởi</a:t>
          </a:r>
          <a:r>
            <a:rPr lang="en-AG" sz="2400" kern="1200" dirty="0"/>
            <a:t> </a:t>
          </a:r>
          <a:r>
            <a:rPr lang="en-AG" sz="2400" kern="1200" dirty="0" err="1"/>
            <a:t>nghĩa</a:t>
          </a:r>
          <a:r>
            <a:rPr lang="en-AG" sz="2400" kern="1200" dirty="0"/>
            <a:t> </a:t>
          </a:r>
          <a:r>
            <a:rPr lang="en-AG" sz="2400" kern="1200" dirty="0" err="1"/>
            <a:t>lớn</a:t>
          </a:r>
          <a:r>
            <a:rPr lang="en-AG" sz="2400" kern="1200" dirty="0"/>
            <a:t> </a:t>
          </a:r>
          <a:r>
            <a:rPr lang="en-AG" sz="2400" kern="1200" dirty="0" err="1"/>
            <a:t>như</a:t>
          </a:r>
          <a:r>
            <a:rPr lang="en-AG" sz="2400" kern="1200" dirty="0"/>
            <a:t> </a:t>
          </a:r>
          <a:r>
            <a:rPr lang="en-AG" sz="2400" kern="1200" dirty="0" err="1"/>
            <a:t>cuộc</a:t>
          </a:r>
          <a:r>
            <a:rPr lang="en-AG" sz="2400" kern="1200" dirty="0"/>
            <a:t> </a:t>
          </a:r>
          <a:r>
            <a:rPr lang="en-AG" sz="2400" kern="1200" dirty="0" err="1"/>
            <a:t>khởi</a:t>
          </a:r>
          <a:r>
            <a:rPr lang="en-AG" sz="2400" kern="1200" dirty="0"/>
            <a:t> </a:t>
          </a:r>
          <a:r>
            <a:rPr lang="en-AG" sz="2400" kern="1200" dirty="0" err="1"/>
            <a:t>nghĩa</a:t>
          </a:r>
          <a:r>
            <a:rPr lang="en-AG" sz="2400" kern="1200" dirty="0"/>
            <a:t> </a:t>
          </a:r>
          <a:r>
            <a:rPr lang="en-AG" sz="2400" kern="1200" dirty="0" err="1"/>
            <a:t>Hương</a:t>
          </a:r>
          <a:r>
            <a:rPr lang="en-AG" sz="2400" kern="1200" dirty="0"/>
            <a:t> </a:t>
          </a:r>
          <a:r>
            <a:rPr lang="en-AG" sz="2400" kern="1200" dirty="0" err="1"/>
            <a:t>Khê</a:t>
          </a:r>
          <a:r>
            <a:rPr lang="en-AG" sz="2400" kern="1200" dirty="0"/>
            <a:t> </a:t>
          </a:r>
          <a:r>
            <a:rPr lang="en-AG" sz="2400" kern="1200" dirty="0" err="1"/>
            <a:t>của</a:t>
          </a:r>
          <a:r>
            <a:rPr lang="en-AG" sz="2400" kern="1200" dirty="0"/>
            <a:t> Phan </a:t>
          </a:r>
          <a:r>
            <a:rPr lang="en-AG" sz="2400" kern="1200" dirty="0" err="1"/>
            <a:t>Đình</a:t>
          </a:r>
          <a:r>
            <a:rPr lang="en-AG" sz="2400" kern="1200" dirty="0"/>
            <a:t> </a:t>
          </a:r>
          <a:r>
            <a:rPr lang="en-AG" sz="2400" kern="1200" dirty="0" err="1"/>
            <a:t>Phùng</a:t>
          </a:r>
          <a:r>
            <a:rPr lang="en-AG" sz="2400" kern="1200" dirty="0"/>
            <a:t> </a:t>
          </a:r>
          <a:r>
            <a:rPr lang="en-AG" sz="2400" kern="1200" dirty="0" err="1"/>
            <a:t>và</a:t>
          </a:r>
          <a:r>
            <a:rPr lang="en-AG" sz="2400" kern="1200" dirty="0"/>
            <a:t> Cao </a:t>
          </a:r>
          <a:r>
            <a:rPr lang="en-AG" sz="2400" kern="1200" dirty="0" err="1"/>
            <a:t>Thắng</a:t>
          </a:r>
          <a:endParaRPr lang="en-US" sz="2400" kern="1200" dirty="0"/>
        </a:p>
        <a:p>
          <a:pPr marL="228600" lvl="1" indent="-228600" algn="l" defTabSz="1066800">
            <a:lnSpc>
              <a:spcPct val="90000"/>
            </a:lnSpc>
            <a:spcBef>
              <a:spcPct val="0"/>
            </a:spcBef>
            <a:spcAft>
              <a:spcPct val="15000"/>
            </a:spcAft>
            <a:buChar char="•"/>
          </a:pPr>
          <a:r>
            <a:rPr lang="en-AG" sz="2400" kern="1200"/>
            <a:t>Đặc điểm chung trong cả hai giai đoạn của phong trào Cần Vương vẫn là hoạt động riêng rẽ, lẻ tẻ chưa có sự thống nhất giữa các cuộc khởi nghĩa lớn. </a:t>
          </a:r>
          <a:endParaRPr lang="en-US" sz="2400" kern="1200" dirty="0"/>
        </a:p>
      </dsp:txBody>
      <dsp:txXfrm>
        <a:off x="2560801" y="2845443"/>
        <a:ext cx="8945398" cy="3339649"/>
      </dsp:txXfrm>
    </dsp:sp>
    <dsp:sp modelId="{EBAAE88B-16A9-4216-8FAD-C7DC75700A83}">
      <dsp:nvSpPr>
        <dsp:cNvPr id="0" name=""/>
        <dsp:cNvSpPr/>
      </dsp:nvSpPr>
      <dsp:spPr>
        <a:xfrm>
          <a:off x="259561" y="3486755"/>
          <a:ext cx="2301240" cy="2076492"/>
        </a:xfrm>
        <a:prstGeom prst="roundRect">
          <a:avLst>
            <a:gd name="adj" fmla="val 10000"/>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t="-10000" b="-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61D64-C73F-4EA6-97C4-C26515CEA90C}">
      <dsp:nvSpPr>
        <dsp:cNvPr id="0" name=""/>
        <dsp:cNvSpPr/>
      </dsp:nvSpPr>
      <dsp:spPr>
        <a:xfrm>
          <a:off x="0" y="1502771"/>
          <a:ext cx="2680825" cy="2413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just" defTabSz="1422400">
            <a:lnSpc>
              <a:spcPct val="90000"/>
            </a:lnSpc>
            <a:spcBef>
              <a:spcPct val="0"/>
            </a:spcBef>
            <a:spcAft>
              <a:spcPct val="35000"/>
            </a:spcAft>
            <a:buNone/>
          </a:pPr>
          <a:r>
            <a:rPr lang="en-US" sz="3200" b="1" u="sng" kern="1200" dirty="0" err="1">
              <a:solidFill>
                <a:srgbClr val="FF0000"/>
              </a:solidFill>
            </a:rPr>
            <a:t>Phong</a:t>
          </a:r>
          <a:r>
            <a:rPr lang="en-US" sz="3200" b="1" u="sng" kern="1200" dirty="0">
              <a:solidFill>
                <a:srgbClr val="FF0000"/>
              </a:solidFill>
            </a:rPr>
            <a:t> </a:t>
          </a:r>
          <a:r>
            <a:rPr lang="en-US" sz="3200" b="1" u="sng" kern="1200" dirty="0" err="1">
              <a:solidFill>
                <a:srgbClr val="FF0000"/>
              </a:solidFill>
            </a:rPr>
            <a:t>trào</a:t>
          </a:r>
          <a:r>
            <a:rPr lang="en-US" sz="3200" b="1" u="sng" kern="1200" dirty="0">
              <a:solidFill>
                <a:srgbClr val="FF0000"/>
              </a:solidFill>
            </a:rPr>
            <a:t> </a:t>
          </a:r>
          <a:r>
            <a:rPr lang="en-US" sz="3200" b="1" u="sng" kern="1200" dirty="0" err="1">
              <a:solidFill>
                <a:srgbClr val="FF0000"/>
              </a:solidFill>
            </a:rPr>
            <a:t>cách</a:t>
          </a:r>
          <a:r>
            <a:rPr lang="en-US" sz="3200" b="1" u="sng" kern="1200" dirty="0">
              <a:solidFill>
                <a:srgbClr val="FF0000"/>
              </a:solidFill>
            </a:rPr>
            <a:t> </a:t>
          </a:r>
          <a:r>
            <a:rPr lang="en-US" sz="3200" b="1" u="sng" kern="1200" dirty="0" err="1">
              <a:solidFill>
                <a:srgbClr val="FF0000"/>
              </a:solidFill>
            </a:rPr>
            <a:t>mạng</a:t>
          </a:r>
          <a:r>
            <a:rPr lang="en-US" sz="3200" b="1" u="sng" kern="1200" dirty="0">
              <a:solidFill>
                <a:srgbClr val="FF0000"/>
              </a:solidFill>
            </a:rPr>
            <a:t> </a:t>
          </a:r>
          <a:r>
            <a:rPr lang="en-US" sz="3200" b="1" u="sng" kern="1200" dirty="0" err="1">
              <a:solidFill>
                <a:srgbClr val="FF0000"/>
              </a:solidFill>
            </a:rPr>
            <a:t>Việt</a:t>
          </a:r>
          <a:r>
            <a:rPr lang="en-US" sz="3200" b="1" u="sng" kern="1200" dirty="0">
              <a:solidFill>
                <a:srgbClr val="FF0000"/>
              </a:solidFill>
            </a:rPr>
            <a:t> Nam </a:t>
          </a:r>
          <a:r>
            <a:rPr lang="en-US" sz="3200" b="1" u="sng" kern="1200" dirty="0" err="1">
              <a:solidFill>
                <a:srgbClr val="FF0000"/>
              </a:solidFill>
            </a:rPr>
            <a:t>thời</a:t>
          </a:r>
          <a:r>
            <a:rPr lang="en-US" sz="3200" b="1" u="sng" kern="1200" dirty="0">
              <a:solidFill>
                <a:srgbClr val="FF0000"/>
              </a:solidFill>
            </a:rPr>
            <a:t> </a:t>
          </a:r>
          <a:r>
            <a:rPr lang="en-US" sz="3200" b="1" u="sng" kern="1200" dirty="0" err="1">
              <a:solidFill>
                <a:srgbClr val="FF0000"/>
              </a:solidFill>
            </a:rPr>
            <a:t>kỳ</a:t>
          </a:r>
          <a:r>
            <a:rPr lang="en-US" sz="3200" b="1" u="sng" kern="1200" dirty="0">
              <a:solidFill>
                <a:srgbClr val="FF0000"/>
              </a:solidFill>
            </a:rPr>
            <a:t> 1930 – 1945</a:t>
          </a:r>
        </a:p>
      </dsp:txBody>
      <dsp:txXfrm>
        <a:off x="0" y="1502771"/>
        <a:ext cx="2680825" cy="2413125"/>
      </dsp:txXfrm>
    </dsp:sp>
    <dsp:sp modelId="{9F70CE7A-48E3-41F9-B580-76C10218388A}">
      <dsp:nvSpPr>
        <dsp:cNvPr id="0" name=""/>
        <dsp:cNvSpPr/>
      </dsp:nvSpPr>
      <dsp:spPr>
        <a:xfrm>
          <a:off x="2680825" y="1502771"/>
          <a:ext cx="536165" cy="24131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E624AE-D90B-4F21-A95B-666A4829387F}">
      <dsp:nvSpPr>
        <dsp:cNvPr id="0" name=""/>
        <dsp:cNvSpPr/>
      </dsp:nvSpPr>
      <dsp:spPr>
        <a:xfrm>
          <a:off x="3186875" y="1563605"/>
          <a:ext cx="7291845" cy="24131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cách</a:t>
          </a:r>
          <a:r>
            <a:rPr lang="en-US" sz="3200" i="1" kern="1200" dirty="0"/>
            <a:t> </a:t>
          </a:r>
          <a:r>
            <a:rPr lang="en-US" sz="3200" i="1" kern="1200" dirty="0" err="1"/>
            <a:t>mạng</a:t>
          </a:r>
          <a:r>
            <a:rPr lang="en-US" sz="3200" i="1" kern="1200" dirty="0"/>
            <a:t> </a:t>
          </a:r>
          <a:r>
            <a:rPr lang="en-US" sz="3200" i="1" kern="1200" dirty="0" err="1"/>
            <a:t>từ</a:t>
          </a:r>
          <a:r>
            <a:rPr lang="en-US" sz="3200" i="1" kern="1200" dirty="0"/>
            <a:t> 1930 </a:t>
          </a:r>
          <a:r>
            <a:rPr lang="en-US" sz="3200" i="1" kern="1200" dirty="0" err="1"/>
            <a:t>đến</a:t>
          </a:r>
          <a:r>
            <a:rPr lang="en-US" sz="3200" i="1" kern="1200" dirty="0"/>
            <a:t> 1935</a:t>
          </a:r>
          <a:endParaRPr lang="en-US" sz="3200" kern="1200" dirty="0"/>
        </a:p>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dân</a:t>
          </a:r>
          <a:r>
            <a:rPr lang="en-US" sz="3200" i="1" kern="1200" dirty="0"/>
            <a:t> </a:t>
          </a:r>
          <a:r>
            <a:rPr lang="en-US" sz="3200" i="1" kern="1200" dirty="0" err="1"/>
            <a:t>chủ</a:t>
          </a:r>
          <a:r>
            <a:rPr lang="en-US" sz="3200" i="1" kern="1200" dirty="0"/>
            <a:t> 1936 – 1939</a:t>
          </a:r>
          <a:endParaRPr lang="en-US" sz="3200" kern="1200" dirty="0"/>
        </a:p>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giải</a:t>
          </a:r>
          <a:r>
            <a:rPr lang="en-US" sz="3200" i="1" kern="1200" dirty="0"/>
            <a:t> </a:t>
          </a:r>
          <a:r>
            <a:rPr lang="en-US" sz="3200" i="1" kern="1200" dirty="0" err="1"/>
            <a:t>phóng</a:t>
          </a:r>
          <a:r>
            <a:rPr lang="en-US" sz="3200" i="1" kern="1200" dirty="0"/>
            <a:t> </a:t>
          </a:r>
          <a:r>
            <a:rPr lang="en-US" sz="3200" i="1" kern="1200" dirty="0" err="1"/>
            <a:t>dân</a:t>
          </a:r>
          <a:r>
            <a:rPr lang="en-US" sz="3200" i="1" kern="1200" dirty="0"/>
            <a:t> </a:t>
          </a:r>
          <a:r>
            <a:rPr lang="en-US" sz="3200" i="1" kern="1200" dirty="0" err="1"/>
            <a:t>tộc</a:t>
          </a:r>
          <a:r>
            <a:rPr lang="en-US" sz="3200" i="1" kern="1200" dirty="0"/>
            <a:t> 1939 – 1945</a:t>
          </a:r>
          <a:endParaRPr lang="en-US" sz="3200" kern="1200" dirty="0"/>
        </a:p>
      </dsp:txBody>
      <dsp:txXfrm>
        <a:off x="3186875" y="1563605"/>
        <a:ext cx="7291845" cy="2413125"/>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D136C8-F291-40E6-946D-34DB75C81174}">
      <dsp:nvSpPr>
        <dsp:cNvPr id="0" name=""/>
        <dsp:cNvSpPr/>
      </dsp:nvSpPr>
      <dsp:spPr>
        <a:xfrm>
          <a:off x="0" y="5277960"/>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34721-D5B8-47C2-9536-2225E63A4A36}">
      <dsp:nvSpPr>
        <dsp:cNvPr id="0" name=""/>
        <dsp:cNvSpPr/>
      </dsp:nvSpPr>
      <dsp:spPr>
        <a:xfrm>
          <a:off x="0" y="3010992"/>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CD3A83-664F-4A0D-8831-D4A8109893D2}">
      <dsp:nvSpPr>
        <dsp:cNvPr id="0" name=""/>
        <dsp:cNvSpPr/>
      </dsp:nvSpPr>
      <dsp:spPr>
        <a:xfrm>
          <a:off x="0" y="744024"/>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0317E7-2E41-4C6A-B80D-6A892C0F3441}">
      <dsp:nvSpPr>
        <dsp:cNvPr id="0" name=""/>
        <dsp:cNvSpPr/>
      </dsp:nvSpPr>
      <dsp:spPr>
        <a:xfrm>
          <a:off x="2956585" y="829"/>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err="1"/>
            <a:t>Cuộc</a:t>
          </a:r>
          <a:r>
            <a:rPr lang="en-US" sz="2400" kern="1200" dirty="0"/>
            <a:t> </a:t>
          </a:r>
          <a:r>
            <a:rPr lang="en-US" sz="2400" kern="1200" dirty="0" err="1"/>
            <a:t>bạo</a:t>
          </a:r>
          <a:r>
            <a:rPr lang="en-US" sz="2400" kern="1200" dirty="0"/>
            <a:t> </a:t>
          </a:r>
          <a:r>
            <a:rPr lang="en-US" sz="2400" kern="1200" dirty="0" err="1"/>
            <a:t>động</a:t>
          </a:r>
          <a:r>
            <a:rPr lang="en-US" sz="2400" kern="1200" dirty="0"/>
            <a:t> </a:t>
          </a:r>
          <a:r>
            <a:rPr lang="en-US" sz="2400" kern="1200" dirty="0" err="1"/>
            <a:t>Yên</a:t>
          </a:r>
          <a:r>
            <a:rPr lang="en-US" sz="2400" kern="1200" dirty="0"/>
            <a:t> </a:t>
          </a:r>
          <a:r>
            <a:rPr lang="en-US" sz="2400" kern="1200" dirty="0" err="1"/>
            <a:t>Bái</a:t>
          </a:r>
          <a:r>
            <a:rPr lang="en-US" sz="2400" kern="1200" dirty="0"/>
            <a:t> </a:t>
          </a:r>
          <a:r>
            <a:rPr lang="en-US" sz="2400" kern="1200" dirty="0" err="1"/>
            <a:t>của</a:t>
          </a:r>
          <a:r>
            <a:rPr lang="en-US" sz="2400" kern="1200" dirty="0"/>
            <a:t> </a:t>
          </a:r>
          <a:r>
            <a:rPr lang="en-US" sz="2400" kern="1200" dirty="0" err="1"/>
            <a:t>Việt</a:t>
          </a:r>
          <a:r>
            <a:rPr lang="en-US" sz="2400" kern="1200" dirty="0"/>
            <a:t> Nam </a:t>
          </a:r>
          <a:r>
            <a:rPr lang="en-US" sz="2400" kern="1200" dirty="0" err="1"/>
            <a:t>Quốc</a:t>
          </a:r>
          <a:r>
            <a:rPr lang="en-US" sz="2400" kern="1200" dirty="0"/>
            <a:t> </a:t>
          </a:r>
          <a:r>
            <a:rPr lang="en-US" sz="2400" kern="1200" dirty="0" err="1"/>
            <a:t>dân</a:t>
          </a:r>
          <a:r>
            <a:rPr lang="en-US" sz="2400" kern="1200" dirty="0"/>
            <a:t> </a:t>
          </a:r>
          <a:r>
            <a:rPr lang="en-US" sz="2400" kern="1200" dirty="0" err="1"/>
            <a:t>Đảng</a:t>
          </a:r>
          <a:r>
            <a:rPr lang="en-US" sz="2400" kern="1200" dirty="0"/>
            <a:t> (9.2.1930)</a:t>
          </a:r>
        </a:p>
      </dsp:txBody>
      <dsp:txXfrm>
        <a:off x="2956585" y="829"/>
        <a:ext cx="8414897" cy="743195"/>
      </dsp:txXfrm>
    </dsp:sp>
    <dsp:sp modelId="{5848705D-E6CE-4581-8065-561CEDCF195A}">
      <dsp:nvSpPr>
        <dsp:cNvPr id="0" name=""/>
        <dsp:cNvSpPr/>
      </dsp:nvSpPr>
      <dsp:spPr>
        <a:xfrm>
          <a:off x="0" y="829"/>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cách</a:t>
          </a:r>
          <a:r>
            <a:rPr lang="en-US" sz="2400" i="1" kern="1200" dirty="0"/>
            <a:t> </a:t>
          </a:r>
          <a:r>
            <a:rPr lang="en-US" sz="2400" i="1" kern="1200" dirty="0" err="1"/>
            <a:t>mạng</a:t>
          </a:r>
          <a:r>
            <a:rPr lang="en-US" sz="2400" i="1" kern="1200" dirty="0"/>
            <a:t> </a:t>
          </a:r>
          <a:r>
            <a:rPr lang="en-US" sz="2400" i="1" kern="1200" dirty="0" err="1"/>
            <a:t>từ</a:t>
          </a:r>
          <a:r>
            <a:rPr lang="en-US" sz="2400" i="1" kern="1200" dirty="0"/>
            <a:t> 1930 </a:t>
          </a:r>
          <a:r>
            <a:rPr lang="en-US" sz="2400" i="1" kern="1200" dirty="0" err="1"/>
            <a:t>đến</a:t>
          </a:r>
          <a:r>
            <a:rPr lang="en-US" sz="2400" i="1" kern="1200" dirty="0"/>
            <a:t> 1935</a:t>
          </a:r>
          <a:endParaRPr lang="en-US" sz="2400" kern="1200" dirty="0"/>
        </a:p>
      </dsp:txBody>
      <dsp:txXfrm>
        <a:off x="36286" y="37115"/>
        <a:ext cx="2884013" cy="706909"/>
      </dsp:txXfrm>
    </dsp:sp>
    <dsp:sp modelId="{0823A54F-F1B8-4DC1-A9AE-D0B76BFCA8F9}">
      <dsp:nvSpPr>
        <dsp:cNvPr id="0" name=""/>
        <dsp:cNvSpPr/>
      </dsp:nvSpPr>
      <dsp:spPr>
        <a:xfrm>
          <a:off x="0" y="744024"/>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err="1"/>
            <a:t>Phong</a:t>
          </a:r>
          <a:r>
            <a:rPr lang="en-US" sz="2400" kern="1200" dirty="0"/>
            <a:t> </a:t>
          </a:r>
          <a:r>
            <a:rPr lang="en-US" sz="2400" kern="1200" dirty="0" err="1"/>
            <a:t>trào</a:t>
          </a:r>
          <a:r>
            <a:rPr lang="en-US" sz="2400" kern="1200" dirty="0"/>
            <a:t> </a:t>
          </a:r>
          <a:r>
            <a:rPr lang="en-US" sz="2400" kern="1200" dirty="0" err="1"/>
            <a:t>cách</a:t>
          </a:r>
          <a:r>
            <a:rPr lang="en-US" sz="2400" kern="1200" dirty="0"/>
            <a:t> </a:t>
          </a:r>
          <a:r>
            <a:rPr lang="en-US" sz="2400" kern="1200" dirty="0" err="1"/>
            <a:t>mạng</a:t>
          </a:r>
          <a:r>
            <a:rPr lang="en-US" sz="2400" kern="1200" dirty="0"/>
            <a:t> 1930 – 1931 </a:t>
          </a:r>
          <a:r>
            <a:rPr lang="en-US" sz="2400" kern="1200" dirty="0" err="1"/>
            <a:t>với</a:t>
          </a:r>
          <a:r>
            <a:rPr lang="en-US" sz="2400" kern="1200" dirty="0"/>
            <a:t> </a:t>
          </a:r>
          <a:r>
            <a:rPr lang="en-US" sz="2400" kern="1200" dirty="0" err="1"/>
            <a:t>đỉnh</a:t>
          </a:r>
          <a:r>
            <a:rPr lang="en-US" sz="2400" kern="1200" dirty="0"/>
            <a:t> </a:t>
          </a:r>
          <a:r>
            <a:rPr lang="en-US" sz="2400" kern="1200" dirty="0" err="1"/>
            <a:t>cao</a:t>
          </a:r>
          <a:r>
            <a:rPr lang="en-US" sz="2400" kern="1200" dirty="0"/>
            <a:t> </a:t>
          </a:r>
          <a:r>
            <a:rPr lang="en-US" sz="2400" kern="1200" dirty="0" err="1"/>
            <a:t>Xô</a:t>
          </a:r>
          <a:r>
            <a:rPr lang="en-US" sz="2400" kern="1200" dirty="0"/>
            <a:t> </a:t>
          </a:r>
          <a:r>
            <a:rPr lang="en-US" sz="2400" kern="1200" dirty="0" err="1"/>
            <a:t>viết</a:t>
          </a:r>
          <a:r>
            <a:rPr lang="en-US" sz="2400" kern="1200" dirty="0"/>
            <a:t> </a:t>
          </a:r>
          <a:r>
            <a:rPr lang="en-US" sz="2400" kern="1200" dirty="0" err="1"/>
            <a:t>Nghệ</a:t>
          </a:r>
          <a:r>
            <a:rPr lang="en-US" sz="2400" kern="1200" dirty="0"/>
            <a:t> </a:t>
          </a:r>
          <a:r>
            <a:rPr lang="en-US" sz="2400" kern="1200" dirty="0" err="1"/>
            <a:t>Tĩnh</a:t>
          </a:r>
          <a:endParaRPr lang="en-US" sz="2400" kern="1200" dirty="0"/>
        </a:p>
      </dsp:txBody>
      <dsp:txXfrm>
        <a:off x="0" y="744024"/>
        <a:ext cx="11371483" cy="1486613"/>
      </dsp:txXfrm>
    </dsp:sp>
    <dsp:sp modelId="{8432B929-810B-4F1F-BE75-47CA1B6E9522}">
      <dsp:nvSpPr>
        <dsp:cNvPr id="0" name=""/>
        <dsp:cNvSpPr/>
      </dsp:nvSpPr>
      <dsp:spPr>
        <a:xfrm>
          <a:off x="2956585" y="2267797"/>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err="1"/>
            <a:t>Tháng</a:t>
          </a:r>
          <a:r>
            <a:rPr lang="en-US" sz="2400" kern="1200" dirty="0"/>
            <a:t> 7 – 1936, </a:t>
          </a:r>
          <a:r>
            <a:rPr lang="en-US" sz="2400" kern="1200" dirty="0" err="1"/>
            <a:t>Hội</a:t>
          </a:r>
          <a:r>
            <a:rPr lang="en-US" sz="2400" kern="1200" dirty="0"/>
            <a:t> </a:t>
          </a:r>
          <a:r>
            <a:rPr lang="en-US" sz="2400" kern="1200" dirty="0" err="1"/>
            <a:t>nghị</a:t>
          </a:r>
          <a:r>
            <a:rPr lang="en-US" sz="2400" kern="1200" dirty="0"/>
            <a:t> Ban </a:t>
          </a:r>
          <a:r>
            <a:rPr lang="en-US" sz="2400" kern="1200" dirty="0" err="1"/>
            <a:t>chấp</a:t>
          </a:r>
          <a:r>
            <a:rPr lang="en-US" sz="2400" kern="1200" dirty="0"/>
            <a:t> </a:t>
          </a:r>
          <a:r>
            <a:rPr lang="en-US" sz="2400" kern="1200" dirty="0" err="1"/>
            <a:t>hành</a:t>
          </a:r>
          <a:r>
            <a:rPr lang="en-US" sz="2400" kern="1200" dirty="0"/>
            <a:t> </a:t>
          </a:r>
          <a:r>
            <a:rPr lang="en-US" sz="2400" kern="1200" dirty="0" err="1"/>
            <a:t>Trung</a:t>
          </a:r>
          <a:r>
            <a:rPr lang="en-US" sz="2400" kern="1200" dirty="0"/>
            <a:t> </a:t>
          </a:r>
          <a:r>
            <a:rPr lang="en-US" sz="2400" kern="1200" dirty="0" err="1"/>
            <a:t>ương</a:t>
          </a:r>
          <a:r>
            <a:rPr lang="en-US" sz="2400" kern="1200" dirty="0"/>
            <a:t> </a:t>
          </a:r>
          <a:r>
            <a:rPr lang="en-US" sz="2400" kern="1200" dirty="0" err="1"/>
            <a:t>Đảng</a:t>
          </a:r>
          <a:r>
            <a:rPr lang="en-US" sz="2400" kern="1200" dirty="0"/>
            <a:t> </a:t>
          </a:r>
          <a:r>
            <a:rPr lang="en-US" sz="2400" kern="1200" dirty="0" err="1"/>
            <a:t>Cộng</a:t>
          </a:r>
          <a:r>
            <a:rPr lang="en-US" sz="2400" kern="1200" dirty="0"/>
            <a:t> </a:t>
          </a:r>
          <a:r>
            <a:rPr lang="en-US" sz="2400" kern="1200" dirty="0" err="1"/>
            <a:t>sản</a:t>
          </a:r>
          <a:r>
            <a:rPr lang="en-US" sz="2400" kern="1200" dirty="0"/>
            <a:t> </a:t>
          </a:r>
          <a:r>
            <a:rPr lang="en-US" sz="2400" kern="1200" dirty="0" err="1"/>
            <a:t>Đông</a:t>
          </a:r>
          <a:r>
            <a:rPr lang="en-US" sz="2400" kern="1200" dirty="0"/>
            <a:t> </a:t>
          </a:r>
          <a:r>
            <a:rPr lang="en-US" sz="2400" kern="1200" dirty="0" err="1"/>
            <a:t>Dương</a:t>
          </a:r>
          <a:r>
            <a:rPr lang="en-US" sz="2400" kern="1200" dirty="0"/>
            <a:t> </a:t>
          </a:r>
          <a:r>
            <a:rPr lang="en-US" sz="2400" kern="1200" dirty="0" err="1"/>
            <a:t>họp</a:t>
          </a:r>
          <a:r>
            <a:rPr lang="en-US" sz="2400" kern="1200" dirty="0"/>
            <a:t> </a:t>
          </a:r>
          <a:r>
            <a:rPr lang="en-US" sz="2400" kern="1200" dirty="0" err="1"/>
            <a:t>tại</a:t>
          </a:r>
          <a:r>
            <a:rPr lang="en-US" sz="2400" kern="1200" dirty="0"/>
            <a:t> </a:t>
          </a:r>
          <a:r>
            <a:rPr lang="en-US" sz="2400" kern="1200" dirty="0" err="1"/>
            <a:t>Thượng</a:t>
          </a:r>
          <a:r>
            <a:rPr lang="en-US" sz="2400" kern="1200" dirty="0"/>
            <a:t> </a:t>
          </a:r>
          <a:r>
            <a:rPr lang="en-US" sz="2400" kern="1200" dirty="0" err="1"/>
            <a:t>Hải</a:t>
          </a:r>
          <a:r>
            <a:rPr lang="en-US" sz="2400" kern="1200" dirty="0"/>
            <a:t> </a:t>
          </a:r>
        </a:p>
      </dsp:txBody>
      <dsp:txXfrm>
        <a:off x="2956585" y="2267797"/>
        <a:ext cx="8414897" cy="743195"/>
      </dsp:txXfrm>
    </dsp:sp>
    <dsp:sp modelId="{8494E031-07AD-4E4D-9131-A1F1B48A9DBF}">
      <dsp:nvSpPr>
        <dsp:cNvPr id="0" name=""/>
        <dsp:cNvSpPr/>
      </dsp:nvSpPr>
      <dsp:spPr>
        <a:xfrm>
          <a:off x="0" y="2267797"/>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dân</a:t>
          </a:r>
          <a:r>
            <a:rPr lang="en-US" sz="2400" i="1" kern="1200" dirty="0"/>
            <a:t> </a:t>
          </a:r>
          <a:r>
            <a:rPr lang="en-US" sz="2400" i="1" kern="1200" dirty="0" err="1"/>
            <a:t>chủ</a:t>
          </a:r>
          <a:r>
            <a:rPr lang="en-US" sz="2400" i="1" kern="1200" dirty="0"/>
            <a:t> 1936 – 1939.</a:t>
          </a:r>
          <a:endParaRPr lang="en-US" sz="2400" kern="1200" dirty="0"/>
        </a:p>
      </dsp:txBody>
      <dsp:txXfrm>
        <a:off x="36286" y="2304083"/>
        <a:ext cx="2884013" cy="706909"/>
      </dsp:txXfrm>
    </dsp:sp>
    <dsp:sp modelId="{AE8D8D62-B15C-4F62-A709-83B7C6FB5710}">
      <dsp:nvSpPr>
        <dsp:cNvPr id="0" name=""/>
        <dsp:cNvSpPr/>
      </dsp:nvSpPr>
      <dsp:spPr>
        <a:xfrm>
          <a:off x="0" y="3010992"/>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r>
            <a:rPr lang="en-US" sz="2400" kern="1200" dirty="0"/>
            <a:t> </a:t>
          </a:r>
          <a:r>
            <a:rPr lang="en-US" sz="2400" kern="1200" dirty="0" err="1"/>
            <a:t>công</a:t>
          </a:r>
          <a:r>
            <a:rPr lang="en-US" sz="2400" kern="1200" dirty="0"/>
            <a:t> </a:t>
          </a:r>
          <a:r>
            <a:rPr lang="en-US" sz="2400" kern="1200" dirty="0" err="1"/>
            <a:t>khai</a:t>
          </a:r>
          <a:r>
            <a:rPr lang="en-US" sz="2400" kern="1200" dirty="0"/>
            <a:t>, </a:t>
          </a:r>
          <a:r>
            <a:rPr lang="en-US" sz="2400" kern="1200" dirty="0" err="1"/>
            <a:t>dân</a:t>
          </a:r>
          <a:r>
            <a:rPr lang="en-US" sz="2400" kern="1200" dirty="0"/>
            <a:t> </a:t>
          </a:r>
          <a:r>
            <a:rPr lang="en-US" sz="2400" kern="1200" dirty="0" err="1"/>
            <a:t>chủ</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Đông</a:t>
          </a:r>
          <a:r>
            <a:rPr lang="en-US" sz="2400" kern="1200" dirty="0"/>
            <a:t> </a:t>
          </a:r>
          <a:r>
            <a:rPr lang="en-US" sz="2400" kern="1200" dirty="0" err="1"/>
            <a:t>Dương</a:t>
          </a:r>
          <a:r>
            <a:rPr lang="en-US" sz="2400" kern="1200" dirty="0"/>
            <a:t> </a:t>
          </a:r>
          <a:r>
            <a:rPr lang="en-US" sz="2400" kern="1200" dirty="0" err="1"/>
            <a:t>đại</a:t>
          </a:r>
          <a:r>
            <a:rPr lang="en-US" sz="2400" kern="1200" dirty="0"/>
            <a:t> </a:t>
          </a:r>
          <a:r>
            <a:rPr lang="en-US" sz="2400" kern="1200" dirty="0" err="1"/>
            <a:t>hội</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r>
            <a:rPr lang="en-US" sz="2400" kern="1200" dirty="0"/>
            <a:t> ở </a:t>
          </a:r>
          <a:r>
            <a:rPr lang="en-US" sz="2400" kern="1200" dirty="0" err="1"/>
            <a:t>nghị</a:t>
          </a:r>
          <a:r>
            <a:rPr lang="en-US" sz="2400" kern="1200" dirty="0"/>
            <a:t> </a:t>
          </a:r>
          <a:r>
            <a:rPr lang="en-US" sz="2400" kern="1200" dirty="0" err="1"/>
            <a:t>trường</a:t>
          </a:r>
          <a:r>
            <a:rPr lang="en-US" sz="2400" kern="1200" dirty="0"/>
            <a:t>…</a:t>
          </a:r>
        </a:p>
      </dsp:txBody>
      <dsp:txXfrm>
        <a:off x="0" y="3010992"/>
        <a:ext cx="11371483" cy="1486613"/>
      </dsp:txXfrm>
    </dsp:sp>
    <dsp:sp modelId="{DD93B320-CB5C-49A2-95DA-EE25D14DC616}">
      <dsp:nvSpPr>
        <dsp:cNvPr id="0" name=""/>
        <dsp:cNvSpPr/>
      </dsp:nvSpPr>
      <dsp:spPr>
        <a:xfrm>
          <a:off x="2956585" y="4534765"/>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a:t>HNTW </a:t>
          </a:r>
          <a:r>
            <a:rPr lang="en-US" sz="2400" kern="1200" dirty="0" err="1"/>
            <a:t>lần</a:t>
          </a:r>
          <a:r>
            <a:rPr lang="en-US" sz="2400" kern="1200" dirty="0"/>
            <a:t> 6 (1939); HNTW </a:t>
          </a:r>
          <a:r>
            <a:rPr lang="en-US" sz="2400" kern="1200" dirty="0" err="1"/>
            <a:t>lần</a:t>
          </a:r>
          <a:r>
            <a:rPr lang="en-US" sz="2400" kern="1200" dirty="0"/>
            <a:t> 7 (1940); HNTW 8 (1941)</a:t>
          </a:r>
        </a:p>
      </dsp:txBody>
      <dsp:txXfrm>
        <a:off x="2956585" y="4534765"/>
        <a:ext cx="8414897" cy="743195"/>
      </dsp:txXfrm>
    </dsp:sp>
    <dsp:sp modelId="{F14A4C38-C823-4D4D-BEB3-9A00B0513971}">
      <dsp:nvSpPr>
        <dsp:cNvPr id="0" name=""/>
        <dsp:cNvSpPr/>
      </dsp:nvSpPr>
      <dsp:spPr>
        <a:xfrm>
          <a:off x="0" y="4534765"/>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giải</a:t>
          </a:r>
          <a:r>
            <a:rPr lang="en-US" sz="2400" i="1" kern="1200" dirty="0"/>
            <a:t> </a:t>
          </a:r>
          <a:r>
            <a:rPr lang="en-US" sz="2400" i="1" kern="1200" dirty="0" err="1"/>
            <a:t>phóng</a:t>
          </a:r>
          <a:r>
            <a:rPr lang="en-US" sz="2400" i="1" kern="1200" dirty="0"/>
            <a:t> </a:t>
          </a:r>
          <a:r>
            <a:rPr lang="en-US" sz="2400" i="1" kern="1200" dirty="0" err="1"/>
            <a:t>dân</a:t>
          </a:r>
          <a:r>
            <a:rPr lang="en-US" sz="2400" i="1" kern="1200" dirty="0"/>
            <a:t> </a:t>
          </a:r>
          <a:r>
            <a:rPr lang="en-US" sz="2400" i="1" kern="1200" dirty="0" err="1"/>
            <a:t>tộc</a:t>
          </a:r>
          <a:r>
            <a:rPr lang="en-US" sz="2400" i="1" kern="1200" dirty="0"/>
            <a:t> 1939 – 1945.</a:t>
          </a:r>
          <a:endParaRPr lang="en-US" sz="2400" kern="1200" dirty="0"/>
        </a:p>
      </dsp:txBody>
      <dsp:txXfrm>
        <a:off x="36286" y="4571051"/>
        <a:ext cx="2884013" cy="706909"/>
      </dsp:txXfrm>
    </dsp:sp>
    <dsp:sp modelId="{60D4FCB0-C052-4139-A497-99DB2FFDD7FB}">
      <dsp:nvSpPr>
        <dsp:cNvPr id="0" name=""/>
        <dsp:cNvSpPr/>
      </dsp:nvSpPr>
      <dsp:spPr>
        <a:xfrm>
          <a:off x="0" y="5277960"/>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a:t>CMTT 1945</a:t>
          </a:r>
        </a:p>
      </dsp:txBody>
      <dsp:txXfrm>
        <a:off x="0" y="5277960"/>
        <a:ext cx="11371483" cy="148661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5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9.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0.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1.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62.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519267A-C0EB-4509-8604-E1B49D0D557E}" type="datetimeFigureOut">
              <a:rPr lang="en-US" smtClean="0"/>
              <a:t>8/23/2021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613166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035814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19267A-C0EB-4509-8604-E1B49D0D557E}" type="datetimeFigureOut">
              <a:rPr lang="en-US" smtClean="0"/>
              <a:t>8/23/2021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144737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519267A-C0EB-4509-8604-E1B49D0D557E}" type="datetimeFigureOut">
              <a:rPr lang="en-US" smtClean="0"/>
              <a:t>8/23/2021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871348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519267A-C0EB-4509-8604-E1B49D0D557E}" type="datetimeFigureOut">
              <a:rPr lang="en-US" smtClean="0"/>
              <a:t>8/23/2021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322821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519267A-C0EB-4509-8604-E1B49D0D557E}" type="datetimeFigureOut">
              <a:rPr lang="en-US" smtClean="0"/>
              <a:t>8/23/2021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438337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19267A-C0EB-4509-8604-E1B49D0D557E}" type="datetimeFigureOut">
              <a:rPr lang="en-US" smtClean="0"/>
              <a:t>8/23/2021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768417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8/23/2021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482475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8/23/2021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7323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616597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017001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9267A-C0EB-4509-8604-E1B49D0D557E}" type="datetimeFigureOut">
              <a:rPr lang="en-US" smtClean="0"/>
              <a:t>8/23/2021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396A1-29CC-4E1D-B57D-8D5A15F13E77}" type="slidenum">
              <a:rPr lang="en-US" smtClean="0"/>
              <a:t>‹#›</a:t>
            </a:fld>
            <a:endParaRPr lang="en-US"/>
          </a:p>
        </p:txBody>
      </p:sp>
    </p:spTree>
    <p:extLst>
      <p:ext uri="{BB962C8B-B14F-4D97-AF65-F5344CB8AC3E}">
        <p14:creationId xmlns:p14="http://schemas.microsoft.com/office/powerpoint/2010/main" val="1460278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Layout" Target="../diagrams/layout8.xml"/><Relationship Id="rId7" Type="http://schemas.openxmlformats.org/officeDocument/2006/relationships/image" Target="../media/image25.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gif"/></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9.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51.jpeg"/><Relationship Id="rId1" Type="http://schemas.openxmlformats.org/officeDocument/2006/relationships/slideLayout" Target="../slideLayouts/slideLayout6.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 Id="rId9" Type="http://schemas.openxmlformats.org/officeDocument/2006/relationships/image" Target="../media/image53.png"/></Relationships>
</file>

<file path=ppt/slides/_rels/slide3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diagramLayout" Target="../diagrams/layout19.xml"/><Relationship Id="rId7" Type="http://schemas.openxmlformats.org/officeDocument/2006/relationships/image" Target="../media/image67.png"/><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 Id="rId9" Type="http://schemas.openxmlformats.org/officeDocument/2006/relationships/image" Target="../media/image69.png"/></Relationships>
</file>

<file path=ppt/slides/_rels/slide4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http://4.bp.blogspot.com/-9MYW4-3UjU4/UEnOM7kWdiI/AAAAAAAAGp0/u5HglVTQ0BU/s1600/6b88fd1de6.jpg" TargetMode="External"/><Relationship Id="rId2" Type="http://schemas.openxmlformats.org/officeDocument/2006/relationships/image" Target="../media/image76.jpeg"/><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4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8.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87.png"/><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5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90.png"/><Relationship Id="rId1" Type="http://schemas.openxmlformats.org/officeDocument/2006/relationships/slideLayout" Target="../slideLayouts/slideLayout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54.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7.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5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hyperlink" Target="https://vnexpress.net/giao-duc/trac-nghiem/8-cau-hoi-ve-cuoc-khoi-nghia-lam-son-3573112.html"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7.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7.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63.xml.rels><?xml version="1.0" encoding="UTF-8" standalone="yes"?>
<Relationships xmlns="http://schemas.openxmlformats.org/package/2006/relationships"><Relationship Id="rId3" Type="http://schemas.openxmlformats.org/officeDocument/2006/relationships/diagramData" Target="../diagrams/data31.xml"/><Relationship Id="rId7" Type="http://schemas.microsoft.com/office/2007/relationships/diagramDrawing" Target="../diagrams/drawing31.xml"/><Relationship Id="rId2" Type="http://schemas.openxmlformats.org/officeDocument/2006/relationships/image" Target="../media/image105.png"/><Relationship Id="rId1" Type="http://schemas.openxmlformats.org/officeDocument/2006/relationships/slideLayout" Target="../slideLayouts/slideLayout7.xml"/><Relationship Id="rId6" Type="http://schemas.openxmlformats.org/officeDocument/2006/relationships/diagramColors" Target="../diagrams/colors31.xml"/><Relationship Id="rId5" Type="http://schemas.openxmlformats.org/officeDocument/2006/relationships/diagramQuickStyle" Target="../diagrams/quickStyle31.xml"/><Relationship Id="rId4" Type="http://schemas.openxmlformats.org/officeDocument/2006/relationships/diagramLayout" Target="../diagrams/layout31.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7.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7.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7.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7.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68.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diagramLayout" Target="../diagrams/layout36.xml"/><Relationship Id="rId7" Type="http://schemas.openxmlformats.org/officeDocument/2006/relationships/image" Target="../media/image110.png"/><Relationship Id="rId2" Type="http://schemas.openxmlformats.org/officeDocument/2006/relationships/diagramData" Target="../diagrams/data36.xml"/><Relationship Id="rId1" Type="http://schemas.openxmlformats.org/officeDocument/2006/relationships/slideLayout" Target="../slideLayouts/slideLayout7.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7.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70.xml.rels><?xml version="1.0" encoding="UTF-8" standalone="yes"?>
<Relationships xmlns="http://schemas.openxmlformats.org/package/2006/relationships"><Relationship Id="rId8" Type="http://schemas.openxmlformats.org/officeDocument/2006/relationships/image" Target="../media/image112.png"/><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image" Target="../media/image105.png"/><Relationship Id="rId1" Type="http://schemas.openxmlformats.org/officeDocument/2006/relationships/slideLayout" Target="../slideLayouts/slideLayout7.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71.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105.png"/><Relationship Id="rId1" Type="http://schemas.openxmlformats.org/officeDocument/2006/relationships/slideLayout" Target="../slideLayouts/slideLayout7.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72.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119.png"/><Relationship Id="rId1" Type="http://schemas.openxmlformats.org/officeDocument/2006/relationships/slideLayout" Target="../slideLayouts/slideLayout7.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77.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120.png"/><Relationship Id="rId1" Type="http://schemas.openxmlformats.org/officeDocument/2006/relationships/slideLayout" Target="../slideLayouts/slideLayout2.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78.xml.rels><?xml version="1.0" encoding="UTF-8" standalone="yes"?>
<Relationships xmlns="http://schemas.openxmlformats.org/package/2006/relationships"><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121.png"/><Relationship Id="rId1" Type="http://schemas.openxmlformats.org/officeDocument/2006/relationships/slideLayout" Target="../slideLayouts/slideLayout7.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79.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123.png"/><Relationship Id="rId1" Type="http://schemas.openxmlformats.org/officeDocument/2006/relationships/slideLayout" Target="../slideLayouts/slideLayout7.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81.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pn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7.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87.xml.rels><?xml version="1.0" encoding="UTF-8" standalone="yes"?>
<Relationships xmlns="http://schemas.openxmlformats.org/package/2006/relationships"><Relationship Id="rId3" Type="http://schemas.openxmlformats.org/officeDocument/2006/relationships/diagramData" Target="../diagrams/data45.xml"/><Relationship Id="rId7" Type="http://schemas.microsoft.com/office/2007/relationships/diagramDrawing" Target="../diagrams/drawing45.xml"/><Relationship Id="rId2" Type="http://schemas.openxmlformats.org/officeDocument/2006/relationships/image" Target="../media/image134.png"/><Relationship Id="rId1" Type="http://schemas.openxmlformats.org/officeDocument/2006/relationships/slideLayout" Target="../slideLayouts/slideLayout7.xml"/><Relationship Id="rId6" Type="http://schemas.openxmlformats.org/officeDocument/2006/relationships/diagramColors" Target="../diagrams/colors45.xml"/><Relationship Id="rId5" Type="http://schemas.openxmlformats.org/officeDocument/2006/relationships/diagramQuickStyle" Target="../diagrams/quickStyle45.xml"/><Relationship Id="rId4" Type="http://schemas.openxmlformats.org/officeDocument/2006/relationships/diagramLayout" Target="../diagrams/layout45.xml"/></Relationships>
</file>

<file path=ppt/slides/_rels/slide88.xml.rels><?xml version="1.0" encoding="UTF-8" standalone="yes"?>
<Relationships xmlns="http://schemas.openxmlformats.org/package/2006/relationships"><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image" Target="../media/image134.png"/><Relationship Id="rId1" Type="http://schemas.openxmlformats.org/officeDocument/2006/relationships/slideLayout" Target="../slideLayouts/slideLayout7.xml"/><Relationship Id="rId6" Type="http://schemas.openxmlformats.org/officeDocument/2006/relationships/diagramColors" Target="../diagrams/colors46.xml"/><Relationship Id="rId5" Type="http://schemas.openxmlformats.org/officeDocument/2006/relationships/diagramQuickStyle" Target="../diagrams/quickStyle46.xml"/><Relationship Id="rId4" Type="http://schemas.openxmlformats.org/officeDocument/2006/relationships/diagramLayout" Target="../diagrams/layout46.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7.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90.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38.jpeg"/><Relationship Id="rId1" Type="http://schemas.openxmlformats.org/officeDocument/2006/relationships/slideLayout" Target="../slideLayouts/slideLayout7.xml"/><Relationship Id="rId5" Type="http://schemas.openxmlformats.org/officeDocument/2006/relationships/image" Target="../media/image141.jpeg"/><Relationship Id="rId4" Type="http://schemas.openxmlformats.org/officeDocument/2006/relationships/image" Target="../media/image140.jpeg"/></Relationships>
</file>

<file path=ppt/slides/_rels/slide91.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7.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7.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7.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96.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6.pn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7.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52.xml"/><Relationship Id="rId7" Type="http://schemas.microsoft.com/office/2007/relationships/diagramDrawing" Target="../diagrams/drawing52.xml"/><Relationship Id="rId2" Type="http://schemas.openxmlformats.org/officeDocument/2006/relationships/image" Target="../media/image149.png"/><Relationship Id="rId1" Type="http://schemas.openxmlformats.org/officeDocument/2006/relationships/slideLayout" Target="../slideLayouts/slideLayout7.xml"/><Relationship Id="rId6" Type="http://schemas.openxmlformats.org/officeDocument/2006/relationships/diagramColors" Target="../diagrams/colors52.xml"/><Relationship Id="rId5" Type="http://schemas.openxmlformats.org/officeDocument/2006/relationships/diagramQuickStyle" Target="../diagrams/quickStyle52.xml"/><Relationship Id="rId4" Type="http://schemas.openxmlformats.org/officeDocument/2006/relationships/diagramLayout" Target="../diagrams/layout52.xml"/></Relationships>
</file>

<file path=ppt/slides/_rels/slide100.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0.png"/><Relationship Id="rId1" Type="http://schemas.openxmlformats.org/officeDocument/2006/relationships/slideLayout" Target="../slideLayouts/slideLayout4.xml"/><Relationship Id="rId5" Type="http://schemas.openxmlformats.org/officeDocument/2006/relationships/image" Target="../media/image153.png"/><Relationship Id="rId4" Type="http://schemas.openxmlformats.org/officeDocument/2006/relationships/image" Target="../media/image152.png"/></Relationships>
</file>

<file path=ppt/slides/_rels/slide101.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image" Target="../media/image154.pn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56.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8" Type="http://schemas.microsoft.com/office/2007/relationships/diagramDrawing" Target="../diagrams/drawing53.xml"/><Relationship Id="rId3" Type="http://schemas.openxmlformats.org/officeDocument/2006/relationships/image" Target="../media/image158.png"/><Relationship Id="rId7" Type="http://schemas.openxmlformats.org/officeDocument/2006/relationships/diagramColors" Target="../diagrams/colors53.xml"/><Relationship Id="rId2" Type="http://schemas.openxmlformats.org/officeDocument/2006/relationships/image" Target="../media/image157.png"/><Relationship Id="rId1" Type="http://schemas.openxmlformats.org/officeDocument/2006/relationships/slideLayout" Target="../slideLayouts/slideLayout7.xml"/><Relationship Id="rId6" Type="http://schemas.openxmlformats.org/officeDocument/2006/relationships/diagramQuickStyle" Target="../diagrams/quickStyle53.xml"/><Relationship Id="rId5" Type="http://schemas.openxmlformats.org/officeDocument/2006/relationships/diagramLayout" Target="../diagrams/layout53.xml"/><Relationship Id="rId4" Type="http://schemas.openxmlformats.org/officeDocument/2006/relationships/diagramData" Target="../diagrams/data53.xml"/></Relationships>
</file>

<file path=ppt/slides/_rels/slide104.xml.rels><?xml version="1.0" encoding="UTF-8" standalone="yes"?>
<Relationships xmlns="http://schemas.openxmlformats.org/package/2006/relationships"><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image" Target="../media/image159.png"/><Relationship Id="rId1" Type="http://schemas.openxmlformats.org/officeDocument/2006/relationships/slideLayout" Target="../slideLayouts/slideLayout7.xml"/><Relationship Id="rId6" Type="http://schemas.openxmlformats.org/officeDocument/2006/relationships/diagramColors" Target="../diagrams/colors54.xml"/><Relationship Id="rId5" Type="http://schemas.openxmlformats.org/officeDocument/2006/relationships/diagramQuickStyle" Target="../diagrams/quickStyle54.xml"/><Relationship Id="rId4" Type="http://schemas.openxmlformats.org/officeDocument/2006/relationships/diagramLayout" Target="../diagrams/layout54.xml"/></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7.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diagramData" Target="../diagrams/data56.xml"/><Relationship Id="rId7" Type="http://schemas.microsoft.com/office/2007/relationships/diagramDrawing" Target="../diagrams/drawing56.xml"/><Relationship Id="rId2" Type="http://schemas.openxmlformats.org/officeDocument/2006/relationships/image" Target="../media/image161.png"/><Relationship Id="rId1" Type="http://schemas.openxmlformats.org/officeDocument/2006/relationships/slideLayout" Target="../slideLayouts/slideLayout7.xml"/><Relationship Id="rId6" Type="http://schemas.openxmlformats.org/officeDocument/2006/relationships/diagramColors" Target="../diagrams/colors56.xml"/><Relationship Id="rId5" Type="http://schemas.openxmlformats.org/officeDocument/2006/relationships/diagramQuickStyle" Target="../diagrams/quickStyle56.xml"/><Relationship Id="rId4" Type="http://schemas.openxmlformats.org/officeDocument/2006/relationships/diagramLayout" Target="../diagrams/layout56.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7.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7.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7.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111.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66.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7.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114.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image" Target="../media/image172.pn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image" Target="../media/image174.png"/><Relationship Id="rId1" Type="http://schemas.openxmlformats.org/officeDocument/2006/relationships/slideLayout" Target="../slideLayouts/slideLayout7.xml"/><Relationship Id="rId6" Type="http://schemas.openxmlformats.org/officeDocument/2006/relationships/image" Target="../media/image178.png"/><Relationship Id="rId5" Type="http://schemas.openxmlformats.org/officeDocument/2006/relationships/image" Target="../media/image177.png"/><Relationship Id="rId4" Type="http://schemas.openxmlformats.org/officeDocument/2006/relationships/image" Target="../media/image176.png"/></Relationships>
</file>

<file path=ppt/slides/_rels/slide118.xml.rels><?xml version="1.0" encoding="UTF-8" standalone="yes"?>
<Relationships xmlns="http://schemas.openxmlformats.org/package/2006/relationships"><Relationship Id="rId3" Type="http://schemas.openxmlformats.org/officeDocument/2006/relationships/diagramData" Target="../diagrams/data61.xml"/><Relationship Id="rId7" Type="http://schemas.microsoft.com/office/2007/relationships/diagramDrawing" Target="../diagrams/drawing61.xml"/><Relationship Id="rId2" Type="http://schemas.openxmlformats.org/officeDocument/2006/relationships/image" Target="../media/image179.png"/><Relationship Id="rId1" Type="http://schemas.openxmlformats.org/officeDocument/2006/relationships/slideLayout" Target="../slideLayouts/slideLayout7.xml"/><Relationship Id="rId6" Type="http://schemas.openxmlformats.org/officeDocument/2006/relationships/diagramColors" Target="../diagrams/colors61.xml"/><Relationship Id="rId5" Type="http://schemas.openxmlformats.org/officeDocument/2006/relationships/diagramQuickStyle" Target="../diagrams/quickStyle61.xml"/><Relationship Id="rId4" Type="http://schemas.openxmlformats.org/officeDocument/2006/relationships/diagramLayout" Target="../diagrams/layout61.xml"/></Relationships>
</file>

<file path=ppt/slides/_rels/slide119.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7.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182.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183.pn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image" Target="../media/image184.png"/><Relationship Id="rId1" Type="http://schemas.openxmlformats.org/officeDocument/2006/relationships/slideLayout" Target="../slideLayouts/slideLayout7.xml"/><Relationship Id="rId4" Type="http://schemas.openxmlformats.org/officeDocument/2006/relationships/image" Target="../media/image186.jpeg"/></Relationships>
</file>

<file path=ppt/slides/_rels/slide126.xml.rels><?xml version="1.0" encoding="UTF-8" standalone="yes"?>
<Relationships xmlns="http://schemas.openxmlformats.org/package/2006/relationships"><Relationship Id="rId2" Type="http://schemas.openxmlformats.org/officeDocument/2006/relationships/image" Target="../media/image187.jpe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image" Target="../media/image18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E263A9-32F4-48A1-A651-F686C01A81DE}"/>
              </a:ext>
            </a:extLst>
          </p:cNvPr>
          <p:cNvPicPr>
            <a:picLocks noChangeAspect="1"/>
          </p:cNvPicPr>
          <p:nvPr/>
        </p:nvPicPr>
        <p:blipFill>
          <a:blip r:embed="rId2"/>
          <a:stretch>
            <a:fillRect/>
          </a:stretch>
        </p:blipFill>
        <p:spPr>
          <a:xfrm>
            <a:off x="0" y="-66674"/>
            <a:ext cx="12192000" cy="6924674"/>
          </a:xfrm>
          <a:prstGeom prst="rect">
            <a:avLst/>
          </a:prstGeom>
        </p:spPr>
      </p:pic>
      <p:sp>
        <p:nvSpPr>
          <p:cNvPr id="2050" name="Title 1"/>
          <p:cNvSpPr>
            <a:spLocks noGrp="1"/>
          </p:cNvSpPr>
          <p:nvPr>
            <p:ph type="ctrTitle"/>
          </p:nvPr>
        </p:nvSpPr>
        <p:spPr>
          <a:xfrm>
            <a:off x="2078038" y="1365250"/>
            <a:ext cx="8124825" cy="1958975"/>
          </a:xfrm>
          <a:solidFill>
            <a:schemeClr val="accent2">
              <a:lumMod val="50000"/>
            </a:schemeClr>
          </a:solidFill>
          <a:ln w="28575">
            <a:solidFill>
              <a:schemeClr val="bg1"/>
            </a:solidFill>
            <a:miter lim="800000"/>
            <a:headEnd/>
            <a:tailEnd/>
          </a:ln>
        </p:spPr>
        <p:txBody>
          <a:bodyPr>
            <a:normAutofit/>
          </a:bodyPr>
          <a:lstStyle/>
          <a:p>
            <a:r>
              <a:rPr lang="en-US" b="1" dirty="0">
                <a:solidFill>
                  <a:srgbClr val="FFFF00"/>
                </a:solidFill>
              </a:rPr>
              <a:t>CHƯƠNG 4: VIỆT NAM THỜI KỲ PHONG KIẾN</a:t>
            </a:r>
            <a:endParaRPr lang="en-US" sz="4800" b="1" dirty="0">
              <a:solidFill>
                <a:srgbClr val="FFFF00"/>
              </a:solidFill>
              <a:latin typeface="Times New Roman" panose="02020603050405020304" pitchFamily="18" charset="0"/>
              <a:cs typeface="Times New Roman" panose="02020603050405020304" pitchFamily="18" charset="0"/>
            </a:endParaRPr>
          </a:p>
        </p:txBody>
      </p:sp>
      <p:sp>
        <p:nvSpPr>
          <p:cNvPr id="4" name="AutoShape 3"/>
          <p:cNvSpPr>
            <a:spLocks noChangeAspect="1" noChangeArrowheads="1"/>
          </p:cNvSpPr>
          <p:nvPr/>
        </p:nvSpPr>
        <p:spPr bwMode="auto">
          <a:xfrm>
            <a:off x="2201863" y="3495675"/>
            <a:ext cx="8001000" cy="841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 name="Picture 11" descr="Trịnh Hồng Hà 403A1BKH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3538538"/>
            <a:ext cx="5638800"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3300"/>
                </a:solidFill>
                <a:miter lim="800000"/>
                <a:headEnd/>
                <a:tailEnd/>
              </a14:hiddenLine>
            </a:ext>
          </a:extLst>
        </p:spPr>
      </p:pic>
      <p:pic>
        <p:nvPicPr>
          <p:cNvPr id="6" name="Picture 4" descr="1466F10D5EAC4B0AA7D758AB687A66F8">
            <a:extLst>
              <a:ext uri="{FF2B5EF4-FFF2-40B4-BE49-F238E27FC236}">
                <a16:creationId xmlns:a16="http://schemas.microsoft.com/office/drawing/2014/main" id="{C1E726A8-CCAD-4138-BF7A-DBF16AAED16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284370" y="2771775"/>
            <a:ext cx="3752850"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8473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F7F6A7-0CE0-4448-9ACF-23AF3173305F}"/>
              </a:ext>
            </a:extLst>
          </p:cNvPr>
          <p:cNvPicPr>
            <a:picLocks noChangeAspect="1"/>
          </p:cNvPicPr>
          <p:nvPr/>
        </p:nvPicPr>
        <p:blipFill>
          <a:blip r:embed="rId2"/>
          <a:stretch>
            <a:fillRect/>
          </a:stretch>
        </p:blipFill>
        <p:spPr>
          <a:xfrm>
            <a:off x="-1" y="-28770"/>
            <a:ext cx="12192001" cy="6715008"/>
          </a:xfrm>
          <a:prstGeom prst="rect">
            <a:avLst/>
          </a:prstGeom>
        </p:spPr>
      </p:pic>
      <p:graphicFrame>
        <p:nvGraphicFramePr>
          <p:cNvPr id="2" name="Diagram 1"/>
          <p:cNvGraphicFramePr/>
          <p:nvPr>
            <p:extLst>
              <p:ext uri="{D42A27DB-BD31-4B8C-83A1-F6EECF244321}">
                <p14:modId xmlns:p14="http://schemas.microsoft.com/office/powerpoint/2010/main" val="57582255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0498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17D104D-044D-4F2E-B095-A7A782490B39}"/>
                                            </p:graphicEl>
                                          </p:spTgt>
                                        </p:tgtEl>
                                        <p:attrNameLst>
                                          <p:attrName>style.visibility</p:attrName>
                                        </p:attrNameLst>
                                      </p:cBhvr>
                                      <p:to>
                                        <p:strVal val="visible"/>
                                      </p:to>
                                    </p:set>
                                    <p:anim calcmode="lin" valueType="num">
                                      <p:cBhvr additive="base">
                                        <p:cTn id="7" dur="500" fill="hold"/>
                                        <p:tgtEl>
                                          <p:spTgt spid="2">
                                            <p:graphicEl>
                                              <a:dgm id="{D17D104D-044D-4F2E-B095-A7A782490B39}"/>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17D104D-044D-4F2E-B095-A7A782490B3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20EA5B3-C238-45DE-9DDB-35BF6AC79C3A}"/>
                                            </p:graphicEl>
                                          </p:spTgt>
                                        </p:tgtEl>
                                        <p:attrNameLst>
                                          <p:attrName>style.visibility</p:attrName>
                                        </p:attrNameLst>
                                      </p:cBhvr>
                                      <p:to>
                                        <p:strVal val="visible"/>
                                      </p:to>
                                    </p:set>
                                    <p:anim calcmode="lin" valueType="num">
                                      <p:cBhvr additive="base">
                                        <p:cTn id="13" dur="500" fill="hold"/>
                                        <p:tgtEl>
                                          <p:spTgt spid="2">
                                            <p:graphicEl>
                                              <a:dgm id="{520EA5B3-C238-45DE-9DDB-35BF6AC79C3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520EA5B3-C238-45DE-9DDB-35BF6AC79C3A}"/>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304C3CCC-CC6F-455C-B316-4FD53760C8F0}"/>
                                            </p:graphicEl>
                                          </p:spTgt>
                                        </p:tgtEl>
                                        <p:attrNameLst>
                                          <p:attrName>style.visibility</p:attrName>
                                        </p:attrNameLst>
                                      </p:cBhvr>
                                      <p:to>
                                        <p:strVal val="visible"/>
                                      </p:to>
                                    </p:set>
                                    <p:anim calcmode="lin" valueType="num">
                                      <p:cBhvr additive="base">
                                        <p:cTn id="19" dur="500" fill="hold"/>
                                        <p:tgtEl>
                                          <p:spTgt spid="2">
                                            <p:graphicEl>
                                              <a:dgm id="{304C3CCC-CC6F-455C-B316-4FD53760C8F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304C3CCC-CC6F-455C-B316-4FD53760C8F0}"/>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90CE8C27-3523-4E34-9C8B-A65B9CEB2B9A}"/>
                                            </p:graphicEl>
                                          </p:spTgt>
                                        </p:tgtEl>
                                        <p:attrNameLst>
                                          <p:attrName>style.visibility</p:attrName>
                                        </p:attrNameLst>
                                      </p:cBhvr>
                                      <p:to>
                                        <p:strVal val="visible"/>
                                      </p:to>
                                    </p:set>
                                    <p:anim calcmode="lin" valueType="num">
                                      <p:cBhvr additive="base">
                                        <p:cTn id="25" dur="500" fill="hold"/>
                                        <p:tgtEl>
                                          <p:spTgt spid="2">
                                            <p:graphicEl>
                                              <a:dgm id="{90CE8C27-3523-4E34-9C8B-A65B9CEB2B9A}"/>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90CE8C27-3523-4E34-9C8B-A65B9CEB2B9A}"/>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9B6BC476-A6C7-46F8-B294-E4A0D4C8E1F1}"/>
                                            </p:graphicEl>
                                          </p:spTgt>
                                        </p:tgtEl>
                                        <p:attrNameLst>
                                          <p:attrName>style.visibility</p:attrName>
                                        </p:attrNameLst>
                                      </p:cBhvr>
                                      <p:to>
                                        <p:strVal val="visible"/>
                                      </p:to>
                                    </p:set>
                                    <p:anim calcmode="lin" valueType="num">
                                      <p:cBhvr additive="base">
                                        <p:cTn id="31" dur="500" fill="hold"/>
                                        <p:tgtEl>
                                          <p:spTgt spid="2">
                                            <p:graphicEl>
                                              <a:dgm id="{9B6BC476-A6C7-46F8-B294-E4A0D4C8E1F1}"/>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9B6BC476-A6C7-46F8-B294-E4A0D4C8E1F1}"/>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24290C19-56F7-4360-842C-175A3D3D07F1}"/>
                                            </p:graphicEl>
                                          </p:spTgt>
                                        </p:tgtEl>
                                        <p:attrNameLst>
                                          <p:attrName>style.visibility</p:attrName>
                                        </p:attrNameLst>
                                      </p:cBhvr>
                                      <p:to>
                                        <p:strVal val="visible"/>
                                      </p:to>
                                    </p:set>
                                    <p:anim calcmode="lin" valueType="num">
                                      <p:cBhvr additive="base">
                                        <p:cTn id="37" dur="500" fill="hold"/>
                                        <p:tgtEl>
                                          <p:spTgt spid="2">
                                            <p:graphicEl>
                                              <a:dgm id="{24290C19-56F7-4360-842C-175A3D3D07F1}"/>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24290C19-56F7-4360-842C-175A3D3D07F1}"/>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60E0B9-3EA0-4798-BCA0-59171B9C0770}"/>
              </a:ext>
            </a:extLst>
          </p:cNvPr>
          <p:cNvPicPr>
            <a:picLocks noChangeAspect="1"/>
          </p:cNvPicPr>
          <p:nvPr/>
        </p:nvPicPr>
        <p:blipFill>
          <a:blip r:embed="rId2"/>
          <a:stretch>
            <a:fillRect/>
          </a:stretch>
        </p:blipFill>
        <p:spPr>
          <a:xfrm>
            <a:off x="0" y="0"/>
            <a:ext cx="12192000" cy="6860721"/>
          </a:xfrm>
          <a:prstGeom prst="rect">
            <a:avLst/>
          </a:prstGeom>
        </p:spPr>
      </p:pic>
      <p:graphicFrame>
        <p:nvGraphicFramePr>
          <p:cNvPr id="2" name="Diagram 1"/>
          <p:cNvGraphicFramePr/>
          <p:nvPr>
            <p:extLst>
              <p:ext uri="{D42A27DB-BD31-4B8C-83A1-F6EECF244321}">
                <p14:modId xmlns:p14="http://schemas.microsoft.com/office/powerpoint/2010/main" val="1141759914"/>
              </p:ext>
            </p:extLst>
          </p:nvPr>
        </p:nvGraphicFramePr>
        <p:xfrm>
          <a:off x="1214437" y="876300"/>
          <a:ext cx="9763125" cy="53712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4294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ED0E025-1FD2-4519-A264-F07C2E8C7191}"/>
                                            </p:graphicEl>
                                          </p:spTgt>
                                        </p:tgtEl>
                                        <p:attrNameLst>
                                          <p:attrName>style.visibility</p:attrName>
                                        </p:attrNameLst>
                                      </p:cBhvr>
                                      <p:to>
                                        <p:strVal val="visible"/>
                                      </p:to>
                                    </p:set>
                                    <p:animEffect transition="in" filter="fade">
                                      <p:cBhvr>
                                        <p:cTn id="7" dur="500"/>
                                        <p:tgtEl>
                                          <p:spTgt spid="2">
                                            <p:graphicEl>
                                              <a:dgm id="{3ED0E025-1FD2-4519-A264-F07C2E8C719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690A58C2-769D-4246-A158-F2F2F272DB05}"/>
                                            </p:graphicEl>
                                          </p:spTgt>
                                        </p:tgtEl>
                                        <p:attrNameLst>
                                          <p:attrName>style.visibility</p:attrName>
                                        </p:attrNameLst>
                                      </p:cBhvr>
                                      <p:to>
                                        <p:strVal val="visible"/>
                                      </p:to>
                                    </p:set>
                                    <p:animEffect transition="in" filter="fade">
                                      <p:cBhvr>
                                        <p:cTn id="10" dur="500"/>
                                        <p:tgtEl>
                                          <p:spTgt spid="2">
                                            <p:graphicEl>
                                              <a:dgm id="{690A58C2-769D-4246-A158-F2F2F272DB05}"/>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D6A81C96-3C0D-4188-BC17-674B69FA2B06}"/>
                                            </p:graphicEl>
                                          </p:spTgt>
                                        </p:tgtEl>
                                        <p:attrNameLst>
                                          <p:attrName>style.visibility</p:attrName>
                                        </p:attrNameLst>
                                      </p:cBhvr>
                                      <p:to>
                                        <p:strVal val="visible"/>
                                      </p:to>
                                    </p:set>
                                    <p:animEffect transition="in" filter="fade">
                                      <p:cBhvr>
                                        <p:cTn id="15" dur="500"/>
                                        <p:tgtEl>
                                          <p:spTgt spid="2">
                                            <p:graphicEl>
                                              <a:dgm id="{D6A81C96-3C0D-4188-BC17-674B69FA2B0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649E1DE-FD51-4A72-8213-CF55A492F4FC}"/>
                                            </p:graphicEl>
                                          </p:spTgt>
                                        </p:tgtEl>
                                        <p:attrNameLst>
                                          <p:attrName>style.visibility</p:attrName>
                                        </p:attrNameLst>
                                      </p:cBhvr>
                                      <p:to>
                                        <p:strVal val="visible"/>
                                      </p:to>
                                    </p:set>
                                    <p:animEffect transition="in" filter="fade">
                                      <p:cBhvr>
                                        <p:cTn id="20" dur="500"/>
                                        <p:tgtEl>
                                          <p:spTgt spid="2">
                                            <p:graphicEl>
                                              <a:dgm id="{6649E1DE-FD51-4A72-8213-CF55A492F4FC}"/>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8CE15D6C-92A5-4DE6-B09E-0D5005BFE2EA}"/>
                                            </p:graphicEl>
                                          </p:spTgt>
                                        </p:tgtEl>
                                        <p:attrNameLst>
                                          <p:attrName>style.visibility</p:attrName>
                                        </p:attrNameLst>
                                      </p:cBhvr>
                                      <p:to>
                                        <p:strVal val="visible"/>
                                      </p:to>
                                    </p:set>
                                    <p:animEffect transition="in" filter="fade">
                                      <p:cBhvr>
                                        <p:cTn id="25" dur="500"/>
                                        <p:tgtEl>
                                          <p:spTgt spid="2">
                                            <p:graphicEl>
                                              <a:dgm id="{8CE15D6C-92A5-4DE6-B09E-0D5005BFE2E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08737A1-BADD-4E60-8228-662D88073379}"/>
              </a:ext>
            </a:extLst>
          </p:cNvPr>
          <p:cNvPicPr>
            <a:picLocks noChangeAspect="1"/>
          </p:cNvPicPr>
          <p:nvPr/>
        </p:nvPicPr>
        <p:blipFill>
          <a:blip r:embed="rId2"/>
          <a:stretch>
            <a:fillRect/>
          </a:stretch>
        </p:blipFill>
        <p:spPr>
          <a:xfrm>
            <a:off x="0" y="0"/>
            <a:ext cx="12191999" cy="6858000"/>
          </a:xfrm>
          <a:prstGeom prst="rect">
            <a:avLst/>
          </a:prstGeom>
        </p:spPr>
      </p:pic>
      <p:graphicFrame>
        <p:nvGraphicFramePr>
          <p:cNvPr id="2" name="Diagram 1">
            <a:extLst>
              <a:ext uri="{FF2B5EF4-FFF2-40B4-BE49-F238E27FC236}">
                <a16:creationId xmlns:a16="http://schemas.microsoft.com/office/drawing/2014/main" id="{8F02A34E-937B-4B2E-8CCD-46F50BA5038F}"/>
              </a:ext>
            </a:extLst>
          </p:cNvPr>
          <p:cNvGraphicFramePr/>
          <p:nvPr>
            <p:extLst>
              <p:ext uri="{D42A27DB-BD31-4B8C-83A1-F6EECF244321}">
                <p14:modId xmlns:p14="http://schemas.microsoft.com/office/powerpoint/2010/main" val="316181309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ction Button: Video 2">
            <a:hlinkClick r:id="" action="ppaction://noaction" highlightClick="1"/>
            <a:extLst>
              <a:ext uri="{FF2B5EF4-FFF2-40B4-BE49-F238E27FC236}">
                <a16:creationId xmlns:a16="http://schemas.microsoft.com/office/drawing/2014/main" id="{FA13EA57-2F02-45C8-A959-BBAEE9C8E6D3}"/>
              </a:ext>
            </a:extLst>
          </p:cNvPr>
          <p:cNvSpPr/>
          <p:nvPr/>
        </p:nvSpPr>
        <p:spPr>
          <a:xfrm>
            <a:off x="9629775" y="5857875"/>
            <a:ext cx="914400" cy="280458"/>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5CAB3BD-B54F-4146-927D-3AC2CEDD3797}"/>
              </a:ext>
            </a:extLst>
          </p:cNvPr>
          <p:cNvSpPr txBox="1"/>
          <p:nvPr/>
        </p:nvSpPr>
        <p:spPr>
          <a:xfrm>
            <a:off x="4838700" y="5857875"/>
            <a:ext cx="6096000" cy="369332"/>
          </a:xfrm>
          <a:prstGeom prst="rect">
            <a:avLst/>
          </a:prstGeom>
          <a:noFill/>
        </p:spPr>
        <p:txBody>
          <a:bodyPr wrap="square">
            <a:spAutoFit/>
          </a:bodyPr>
          <a:lstStyle/>
          <a:p>
            <a:r>
              <a:rPr lang="en-US" dirty="0"/>
              <a:t>https://www.youtube.com/watch?v=0pL7hNV41lI</a:t>
            </a:r>
          </a:p>
        </p:txBody>
      </p:sp>
      <p:grpSp>
        <p:nvGrpSpPr>
          <p:cNvPr id="6" name="Group 5">
            <a:extLst>
              <a:ext uri="{FF2B5EF4-FFF2-40B4-BE49-F238E27FC236}">
                <a16:creationId xmlns:a16="http://schemas.microsoft.com/office/drawing/2014/main" id="{85679CB0-A742-40DA-9402-ABEC92D0AB6E}"/>
              </a:ext>
            </a:extLst>
          </p:cNvPr>
          <p:cNvGrpSpPr/>
          <p:nvPr/>
        </p:nvGrpSpPr>
        <p:grpSpPr>
          <a:xfrm>
            <a:off x="850619" y="-21821"/>
            <a:ext cx="10490760" cy="741487"/>
            <a:chOff x="0" y="0"/>
            <a:chExt cx="10490760" cy="741487"/>
          </a:xfrm>
        </p:grpSpPr>
        <p:sp>
          <p:nvSpPr>
            <p:cNvPr id="7" name="Rectangle: Rounded Corners 6">
              <a:extLst>
                <a:ext uri="{FF2B5EF4-FFF2-40B4-BE49-F238E27FC236}">
                  <a16:creationId xmlns:a16="http://schemas.microsoft.com/office/drawing/2014/main" id="{C81176D3-D758-4A80-B082-4FC1EBD446FC}"/>
                </a:ext>
              </a:extLst>
            </p:cNvPr>
            <p:cNvSpPr/>
            <p:nvPr/>
          </p:nvSpPr>
          <p:spPr>
            <a:xfrm>
              <a:off x="0" y="0"/>
              <a:ext cx="10490760" cy="741487"/>
            </a:xfrm>
            <a:prstGeom prst="roundRect">
              <a:avLst/>
            </a:prstGeom>
            <a:solidFill>
              <a:schemeClr val="accent2">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Rounded Corners 4">
              <a:extLst>
                <a:ext uri="{FF2B5EF4-FFF2-40B4-BE49-F238E27FC236}">
                  <a16:creationId xmlns:a16="http://schemas.microsoft.com/office/drawing/2014/main" id="{3FFF34C5-28B8-4FDA-9F67-DC9572311F38}"/>
                </a:ext>
              </a:extLst>
            </p:cNvPr>
            <p:cNvSpPr txBox="1"/>
            <p:nvPr/>
          </p:nvSpPr>
          <p:spPr>
            <a:xfrm>
              <a:off x="36196" y="36196"/>
              <a:ext cx="10418368" cy="66909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i="1" kern="1200" dirty="0"/>
                <a:t>1.1. </a:t>
              </a:r>
              <a:r>
                <a:rPr lang="en-US" sz="3200" i="1" kern="1200" dirty="0" err="1"/>
                <a:t>Ngô</a:t>
              </a:r>
              <a:r>
                <a:rPr lang="en-US" sz="3200" i="1" kern="1200" dirty="0"/>
                <a:t> </a:t>
              </a:r>
              <a:r>
                <a:rPr lang="en-US" sz="3200" i="1" kern="1200" dirty="0" err="1"/>
                <a:t>Quyền</a:t>
              </a:r>
              <a:r>
                <a:rPr lang="en-US" sz="3200" i="1" kern="1200" dirty="0"/>
                <a:t> </a:t>
              </a:r>
              <a:r>
                <a:rPr lang="en-US" sz="3200" i="1" kern="1200" dirty="0" err="1"/>
                <a:t>chiến</a:t>
              </a:r>
              <a:r>
                <a:rPr lang="en-US" sz="3200" i="1" kern="1200" dirty="0"/>
                <a:t> </a:t>
              </a:r>
              <a:r>
                <a:rPr lang="en-US" sz="3200" i="1" kern="1200" dirty="0" err="1"/>
                <a:t>thắng</a:t>
              </a:r>
              <a:r>
                <a:rPr lang="en-US" sz="3200" i="1" kern="1200" dirty="0"/>
                <a:t> Nam </a:t>
              </a:r>
              <a:r>
                <a:rPr lang="en-US" sz="3200" i="1" kern="1200" dirty="0" err="1"/>
                <a:t>Hán</a:t>
              </a:r>
              <a:endParaRPr lang="en-US" sz="3200" kern="1200" dirty="0"/>
            </a:p>
          </p:txBody>
        </p:sp>
      </p:grpSp>
    </p:spTree>
    <p:extLst>
      <p:ext uri="{BB962C8B-B14F-4D97-AF65-F5344CB8AC3E}">
        <p14:creationId xmlns:p14="http://schemas.microsoft.com/office/powerpoint/2010/main" val="3266658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B22A12-B3D1-447A-8EB5-69989A118849}"/>
              </a:ext>
            </a:extLst>
          </p:cNvPr>
          <p:cNvPicPr>
            <a:picLocks noChangeAspect="1"/>
          </p:cNvPicPr>
          <p:nvPr/>
        </p:nvPicPr>
        <p:blipFill>
          <a:blip r:embed="rId2"/>
          <a:stretch>
            <a:fillRect/>
          </a:stretch>
        </p:blipFill>
        <p:spPr>
          <a:xfrm>
            <a:off x="0" y="0"/>
            <a:ext cx="12192000" cy="6857999"/>
          </a:xfrm>
          <a:prstGeom prst="rect">
            <a:avLst/>
          </a:prstGeom>
        </p:spPr>
      </p:pic>
      <p:pic>
        <p:nvPicPr>
          <p:cNvPr id="2" name="Picture 1">
            <a:extLst>
              <a:ext uri="{FF2B5EF4-FFF2-40B4-BE49-F238E27FC236}">
                <a16:creationId xmlns:a16="http://schemas.microsoft.com/office/drawing/2014/main" id="{894201BF-106A-4333-8E64-FF54CD80663B}"/>
              </a:ext>
            </a:extLst>
          </p:cNvPr>
          <p:cNvPicPr>
            <a:picLocks noChangeAspect="1"/>
          </p:cNvPicPr>
          <p:nvPr/>
        </p:nvPicPr>
        <p:blipFill>
          <a:blip r:embed="rId3"/>
          <a:stretch>
            <a:fillRect/>
          </a:stretch>
        </p:blipFill>
        <p:spPr>
          <a:xfrm>
            <a:off x="5376864" y="533400"/>
            <a:ext cx="6184009" cy="5122663"/>
          </a:xfrm>
          <a:prstGeom prst="rect">
            <a:avLst/>
          </a:prstGeom>
        </p:spPr>
      </p:pic>
      <p:sp>
        <p:nvSpPr>
          <p:cNvPr id="4" name="TextBox 3">
            <a:extLst>
              <a:ext uri="{FF2B5EF4-FFF2-40B4-BE49-F238E27FC236}">
                <a16:creationId xmlns:a16="http://schemas.microsoft.com/office/drawing/2014/main" id="{B89749C7-B651-4FB1-8961-ABDE36EDBD6E}"/>
              </a:ext>
            </a:extLst>
          </p:cNvPr>
          <p:cNvSpPr txBox="1"/>
          <p:nvPr/>
        </p:nvSpPr>
        <p:spPr>
          <a:xfrm>
            <a:off x="352425" y="5707030"/>
            <a:ext cx="8401049" cy="646331"/>
          </a:xfrm>
          <a:prstGeom prst="rect">
            <a:avLst/>
          </a:prstGeom>
          <a:solidFill>
            <a:srgbClr val="00B050"/>
          </a:solidFill>
        </p:spPr>
        <p:txBody>
          <a:bodyPr wrap="square">
            <a:spAutoFit/>
          </a:bodyPr>
          <a:lstStyle/>
          <a:p>
            <a:pPr algn="just"/>
            <a:r>
              <a:rPr lang="vi-VN" b="0" i="0" dirty="0">
                <a:effectLst/>
                <a:latin typeface="Arial" panose="020B0604020202020204" pitchFamily="34" charset="0"/>
              </a:rPr>
              <a:t>Bãi cọc Cao Quỳ ở Hải Phòng được các nhà khoa học bước đầu nhận định có liên quan trận đánh trên sông Bạch Đằng năm 1288. Ảnh: </a:t>
            </a:r>
            <a:r>
              <a:rPr lang="vi-VN" b="0" i="1" dirty="0">
                <a:effectLst/>
                <a:latin typeface="Arial" panose="020B0604020202020204" pitchFamily="34" charset="0"/>
              </a:rPr>
              <a:t>Nguyễn Dương.</a:t>
            </a:r>
            <a:endParaRPr lang="en-US" dirty="0"/>
          </a:p>
        </p:txBody>
      </p:sp>
      <p:pic>
        <p:nvPicPr>
          <p:cNvPr id="3" name="Picture 2">
            <a:extLst>
              <a:ext uri="{FF2B5EF4-FFF2-40B4-BE49-F238E27FC236}">
                <a16:creationId xmlns:a16="http://schemas.microsoft.com/office/drawing/2014/main" id="{F4BD54C5-382E-4C52-9C5D-5CA00CB292EE}"/>
              </a:ext>
            </a:extLst>
          </p:cNvPr>
          <p:cNvPicPr>
            <a:picLocks noChangeAspect="1"/>
          </p:cNvPicPr>
          <p:nvPr/>
        </p:nvPicPr>
        <p:blipFill>
          <a:blip r:embed="rId4"/>
          <a:stretch>
            <a:fillRect/>
          </a:stretch>
        </p:blipFill>
        <p:spPr>
          <a:xfrm>
            <a:off x="109539" y="857112"/>
            <a:ext cx="5267325" cy="4315972"/>
          </a:xfrm>
          <a:prstGeom prst="rect">
            <a:avLst/>
          </a:prstGeom>
        </p:spPr>
      </p:pic>
    </p:spTree>
    <p:extLst>
      <p:ext uri="{BB962C8B-B14F-4D97-AF65-F5344CB8AC3E}">
        <p14:creationId xmlns:p14="http://schemas.microsoft.com/office/powerpoint/2010/main" val="234891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ChangeArrowheads="1"/>
          </p:cNvSpPr>
          <p:nvPr/>
        </p:nvSpPr>
        <p:spPr bwMode="auto">
          <a:xfrm>
            <a:off x="66675" y="44450"/>
            <a:ext cx="12011025" cy="6813550"/>
          </a:xfrm>
          <a:prstGeom prst="rect">
            <a:avLst/>
          </a:prstGeom>
          <a:solidFill>
            <a:srgbClr val="C0C0C0"/>
          </a:solidFill>
          <a:ln w="9525">
            <a:solidFill>
              <a:schemeClr val="tx1"/>
            </a:solidFill>
            <a:miter lim="800000"/>
            <a:headEnd/>
            <a:tailEnd/>
          </a:ln>
          <a:effectLst/>
        </p:spPr>
        <p:txBody>
          <a:bodyPr wrap="none" anchor="ctr"/>
          <a:lstStyle/>
          <a:p>
            <a:pPr algn="ctr"/>
            <a:endParaRPr lang="en-US" b="1">
              <a:solidFill>
                <a:schemeClr val="bg1"/>
              </a:solidFill>
              <a:effectLst>
                <a:outerShdw blurRad="38100" dist="38100" dir="2700000" algn="tl">
                  <a:srgbClr val="000000"/>
                </a:outerShdw>
              </a:effectLst>
              <a:latin typeface=".VnTime" pitchFamily="34" charset="0"/>
            </a:endParaRPr>
          </a:p>
        </p:txBody>
      </p:sp>
      <p:sp>
        <p:nvSpPr>
          <p:cNvPr id="6150" name="Freeform 6"/>
          <p:cNvSpPr>
            <a:spLocks/>
          </p:cNvSpPr>
          <p:nvPr/>
        </p:nvSpPr>
        <p:spPr bwMode="auto">
          <a:xfrm>
            <a:off x="2057401" y="76200"/>
            <a:ext cx="6956425" cy="7169150"/>
          </a:xfrm>
          <a:custGeom>
            <a:avLst/>
            <a:gdLst/>
            <a:ahLst/>
            <a:cxnLst>
              <a:cxn ang="0">
                <a:pos x="2513" y="70"/>
              </a:cxn>
              <a:cxn ang="0">
                <a:pos x="2808" y="267"/>
              </a:cxn>
              <a:cxn ang="0">
                <a:pos x="3145" y="379"/>
              </a:cxn>
              <a:cxn ang="0">
                <a:pos x="3286" y="407"/>
              </a:cxn>
              <a:cxn ang="0">
                <a:pos x="3440" y="450"/>
              </a:cxn>
              <a:cxn ang="0">
                <a:pos x="3300" y="773"/>
              </a:cxn>
              <a:cxn ang="0">
                <a:pos x="3412" y="983"/>
              </a:cxn>
              <a:cxn ang="0">
                <a:pos x="3819" y="1152"/>
              </a:cxn>
              <a:cxn ang="0">
                <a:pos x="4058" y="1222"/>
              </a:cxn>
              <a:cxn ang="0">
                <a:pos x="4311" y="1335"/>
              </a:cxn>
              <a:cxn ang="0">
                <a:pos x="4255" y="1419"/>
              </a:cxn>
              <a:cxn ang="0">
                <a:pos x="4086" y="1447"/>
              </a:cxn>
              <a:cxn ang="0">
                <a:pos x="3833" y="1700"/>
              </a:cxn>
              <a:cxn ang="0">
                <a:pos x="3651" y="1784"/>
              </a:cxn>
              <a:cxn ang="0">
                <a:pos x="3384" y="1967"/>
              </a:cxn>
              <a:cxn ang="0">
                <a:pos x="3257" y="2107"/>
              </a:cxn>
              <a:cxn ang="0">
                <a:pos x="3047" y="2332"/>
              </a:cxn>
              <a:cxn ang="0">
                <a:pos x="2878" y="2543"/>
              </a:cxn>
              <a:cxn ang="0">
                <a:pos x="2794" y="2571"/>
              </a:cxn>
              <a:cxn ang="0">
                <a:pos x="2583" y="2950"/>
              </a:cxn>
              <a:cxn ang="0">
                <a:pos x="2724" y="3301"/>
              </a:cxn>
              <a:cxn ang="0">
                <a:pos x="2864" y="3400"/>
              </a:cxn>
              <a:cxn ang="0">
                <a:pos x="2962" y="3484"/>
              </a:cxn>
              <a:cxn ang="0">
                <a:pos x="3103" y="3596"/>
              </a:cxn>
              <a:cxn ang="0">
                <a:pos x="3257" y="3863"/>
              </a:cxn>
              <a:cxn ang="0">
                <a:pos x="3496" y="4130"/>
              </a:cxn>
              <a:cxn ang="0">
                <a:pos x="3665" y="4201"/>
              </a:cxn>
              <a:cxn ang="0">
                <a:pos x="3791" y="4397"/>
              </a:cxn>
              <a:cxn ang="0">
                <a:pos x="3089" y="4411"/>
              </a:cxn>
              <a:cxn ang="0">
                <a:pos x="2920" y="4243"/>
              </a:cxn>
              <a:cxn ang="0">
                <a:pos x="2653" y="4060"/>
              </a:cxn>
              <a:cxn ang="0">
                <a:pos x="2471" y="3681"/>
              </a:cxn>
              <a:cxn ang="0">
                <a:pos x="2302" y="3639"/>
              </a:cxn>
              <a:cxn ang="0">
                <a:pos x="2120" y="3330"/>
              </a:cxn>
              <a:cxn ang="0">
                <a:pos x="2035" y="3161"/>
              </a:cxn>
              <a:cxn ang="0">
                <a:pos x="1825" y="3077"/>
              </a:cxn>
              <a:cxn ang="0">
                <a:pos x="1319" y="2880"/>
              </a:cxn>
              <a:cxn ang="0">
                <a:pos x="1417" y="2585"/>
              </a:cxn>
              <a:cxn ang="0">
                <a:pos x="1670" y="2557"/>
              </a:cxn>
              <a:cxn ang="0">
                <a:pos x="1853" y="2430"/>
              </a:cxn>
              <a:cxn ang="0">
                <a:pos x="1782" y="2163"/>
              </a:cxn>
              <a:cxn ang="0">
                <a:pos x="1796" y="2037"/>
              </a:cxn>
              <a:cxn ang="0">
                <a:pos x="1656" y="1995"/>
              </a:cxn>
              <a:cxn ang="0">
                <a:pos x="1684" y="1770"/>
              </a:cxn>
              <a:cxn ang="0">
                <a:pos x="1192" y="1714"/>
              </a:cxn>
              <a:cxn ang="0">
                <a:pos x="729" y="1812"/>
              </a:cxn>
              <a:cxn ang="0">
                <a:pos x="504" y="1489"/>
              </a:cxn>
              <a:cxn ang="0">
                <a:pos x="560" y="1180"/>
              </a:cxn>
              <a:cxn ang="0">
                <a:pos x="462" y="1222"/>
              </a:cxn>
              <a:cxn ang="0">
                <a:pos x="321" y="941"/>
              </a:cxn>
              <a:cxn ang="0">
                <a:pos x="153" y="871"/>
              </a:cxn>
              <a:cxn ang="0">
                <a:pos x="68" y="773"/>
              </a:cxn>
              <a:cxn ang="0">
                <a:pos x="68" y="618"/>
              </a:cxn>
              <a:cxn ang="0">
                <a:pos x="307" y="506"/>
              </a:cxn>
              <a:cxn ang="0">
                <a:pos x="630" y="632"/>
              </a:cxn>
              <a:cxn ang="0">
                <a:pos x="925" y="435"/>
              </a:cxn>
              <a:cxn ang="0">
                <a:pos x="1249" y="604"/>
              </a:cxn>
              <a:cxn ang="0">
                <a:pos x="1403" y="435"/>
              </a:cxn>
              <a:cxn ang="0">
                <a:pos x="1656" y="478"/>
              </a:cxn>
              <a:cxn ang="0">
                <a:pos x="1951" y="211"/>
              </a:cxn>
              <a:cxn ang="0">
                <a:pos x="2218" y="56"/>
              </a:cxn>
            </a:cxnLst>
            <a:rect l="0" t="0" r="r" b="b"/>
            <a:pathLst>
              <a:path w="4382" h="4516">
                <a:moveTo>
                  <a:pt x="2358" y="0"/>
                </a:moveTo>
                <a:cubicBezTo>
                  <a:pt x="2423" y="21"/>
                  <a:pt x="2414" y="46"/>
                  <a:pt x="2471" y="84"/>
                </a:cubicBezTo>
                <a:cubicBezTo>
                  <a:pt x="2485" y="79"/>
                  <a:pt x="2498" y="70"/>
                  <a:pt x="2513" y="70"/>
                </a:cubicBezTo>
                <a:cubicBezTo>
                  <a:pt x="2598" y="70"/>
                  <a:pt x="2541" y="147"/>
                  <a:pt x="2583" y="183"/>
                </a:cubicBezTo>
                <a:cubicBezTo>
                  <a:pt x="2605" y="202"/>
                  <a:pt x="2667" y="211"/>
                  <a:pt x="2667" y="211"/>
                </a:cubicBezTo>
                <a:cubicBezTo>
                  <a:pt x="2713" y="255"/>
                  <a:pt x="2746" y="250"/>
                  <a:pt x="2808" y="267"/>
                </a:cubicBezTo>
                <a:cubicBezTo>
                  <a:pt x="2836" y="275"/>
                  <a:pt x="2892" y="295"/>
                  <a:pt x="2892" y="295"/>
                </a:cubicBezTo>
                <a:cubicBezTo>
                  <a:pt x="2982" y="265"/>
                  <a:pt x="3032" y="318"/>
                  <a:pt x="3103" y="365"/>
                </a:cubicBezTo>
                <a:cubicBezTo>
                  <a:pt x="3115" y="373"/>
                  <a:pt x="3132" y="372"/>
                  <a:pt x="3145" y="379"/>
                </a:cubicBezTo>
                <a:cubicBezTo>
                  <a:pt x="3160" y="387"/>
                  <a:pt x="3173" y="398"/>
                  <a:pt x="3187" y="407"/>
                </a:cubicBezTo>
                <a:cubicBezTo>
                  <a:pt x="3196" y="421"/>
                  <a:pt x="3199" y="444"/>
                  <a:pt x="3215" y="450"/>
                </a:cubicBezTo>
                <a:cubicBezTo>
                  <a:pt x="3244" y="462"/>
                  <a:pt x="3269" y="417"/>
                  <a:pt x="3286" y="407"/>
                </a:cubicBezTo>
                <a:cubicBezTo>
                  <a:pt x="3299" y="399"/>
                  <a:pt x="3314" y="398"/>
                  <a:pt x="3328" y="393"/>
                </a:cubicBezTo>
                <a:cubicBezTo>
                  <a:pt x="3356" y="402"/>
                  <a:pt x="3384" y="412"/>
                  <a:pt x="3412" y="421"/>
                </a:cubicBezTo>
                <a:cubicBezTo>
                  <a:pt x="3425" y="425"/>
                  <a:pt x="3429" y="443"/>
                  <a:pt x="3440" y="450"/>
                </a:cubicBezTo>
                <a:cubicBezTo>
                  <a:pt x="3453" y="458"/>
                  <a:pt x="3468" y="459"/>
                  <a:pt x="3482" y="464"/>
                </a:cubicBezTo>
                <a:cubicBezTo>
                  <a:pt x="3505" y="532"/>
                  <a:pt x="3499" y="537"/>
                  <a:pt x="3440" y="576"/>
                </a:cubicBezTo>
                <a:cubicBezTo>
                  <a:pt x="3412" y="659"/>
                  <a:pt x="3374" y="724"/>
                  <a:pt x="3300" y="773"/>
                </a:cubicBezTo>
                <a:cubicBezTo>
                  <a:pt x="3288" y="808"/>
                  <a:pt x="3284" y="883"/>
                  <a:pt x="3314" y="913"/>
                </a:cubicBezTo>
                <a:cubicBezTo>
                  <a:pt x="3324" y="923"/>
                  <a:pt x="3342" y="922"/>
                  <a:pt x="3356" y="927"/>
                </a:cubicBezTo>
                <a:cubicBezTo>
                  <a:pt x="3387" y="1020"/>
                  <a:pt x="3344" y="927"/>
                  <a:pt x="3412" y="983"/>
                </a:cubicBezTo>
                <a:cubicBezTo>
                  <a:pt x="3436" y="1003"/>
                  <a:pt x="3445" y="1041"/>
                  <a:pt x="3454" y="1068"/>
                </a:cubicBezTo>
                <a:cubicBezTo>
                  <a:pt x="3526" y="1050"/>
                  <a:pt x="3535" y="1036"/>
                  <a:pt x="3609" y="1054"/>
                </a:cubicBezTo>
                <a:cubicBezTo>
                  <a:pt x="3676" y="1098"/>
                  <a:pt x="3753" y="1108"/>
                  <a:pt x="3819" y="1152"/>
                </a:cubicBezTo>
                <a:cubicBezTo>
                  <a:pt x="3837" y="1206"/>
                  <a:pt x="3857" y="1218"/>
                  <a:pt x="3904" y="1250"/>
                </a:cubicBezTo>
                <a:cubicBezTo>
                  <a:pt x="3941" y="1245"/>
                  <a:pt x="3979" y="1243"/>
                  <a:pt x="4016" y="1236"/>
                </a:cubicBezTo>
                <a:cubicBezTo>
                  <a:pt x="4031" y="1233"/>
                  <a:pt x="4043" y="1222"/>
                  <a:pt x="4058" y="1222"/>
                </a:cubicBezTo>
                <a:cubicBezTo>
                  <a:pt x="4077" y="1222"/>
                  <a:pt x="4096" y="1231"/>
                  <a:pt x="4114" y="1236"/>
                </a:cubicBezTo>
                <a:cubicBezTo>
                  <a:pt x="4143" y="1245"/>
                  <a:pt x="4171" y="1255"/>
                  <a:pt x="4199" y="1264"/>
                </a:cubicBezTo>
                <a:cubicBezTo>
                  <a:pt x="4247" y="1280"/>
                  <a:pt x="4252" y="1315"/>
                  <a:pt x="4311" y="1335"/>
                </a:cubicBezTo>
                <a:cubicBezTo>
                  <a:pt x="4330" y="1330"/>
                  <a:pt x="4348" y="1321"/>
                  <a:pt x="4367" y="1321"/>
                </a:cubicBezTo>
                <a:cubicBezTo>
                  <a:pt x="4382" y="1321"/>
                  <a:pt x="4337" y="1327"/>
                  <a:pt x="4325" y="1335"/>
                </a:cubicBezTo>
                <a:cubicBezTo>
                  <a:pt x="4295" y="1355"/>
                  <a:pt x="4286" y="1400"/>
                  <a:pt x="4255" y="1419"/>
                </a:cubicBezTo>
                <a:cubicBezTo>
                  <a:pt x="4230" y="1435"/>
                  <a:pt x="4199" y="1438"/>
                  <a:pt x="4171" y="1447"/>
                </a:cubicBezTo>
                <a:cubicBezTo>
                  <a:pt x="4157" y="1452"/>
                  <a:pt x="4129" y="1461"/>
                  <a:pt x="4129" y="1461"/>
                </a:cubicBezTo>
                <a:cubicBezTo>
                  <a:pt x="4115" y="1456"/>
                  <a:pt x="4101" y="1447"/>
                  <a:pt x="4086" y="1447"/>
                </a:cubicBezTo>
                <a:cubicBezTo>
                  <a:pt x="4021" y="1447"/>
                  <a:pt x="4004" y="1542"/>
                  <a:pt x="3974" y="1587"/>
                </a:cubicBezTo>
                <a:cubicBezTo>
                  <a:pt x="3954" y="1687"/>
                  <a:pt x="3983" y="1651"/>
                  <a:pt x="3876" y="1686"/>
                </a:cubicBezTo>
                <a:cubicBezTo>
                  <a:pt x="3862" y="1691"/>
                  <a:pt x="3847" y="1695"/>
                  <a:pt x="3833" y="1700"/>
                </a:cubicBezTo>
                <a:cubicBezTo>
                  <a:pt x="3819" y="1705"/>
                  <a:pt x="3791" y="1714"/>
                  <a:pt x="3791" y="1714"/>
                </a:cubicBezTo>
                <a:cubicBezTo>
                  <a:pt x="3777" y="1705"/>
                  <a:pt x="3766" y="1689"/>
                  <a:pt x="3749" y="1686"/>
                </a:cubicBezTo>
                <a:cubicBezTo>
                  <a:pt x="3683" y="1675"/>
                  <a:pt x="3696" y="1769"/>
                  <a:pt x="3651" y="1784"/>
                </a:cubicBezTo>
                <a:cubicBezTo>
                  <a:pt x="3540" y="1821"/>
                  <a:pt x="3596" y="1807"/>
                  <a:pt x="3482" y="1826"/>
                </a:cubicBezTo>
                <a:cubicBezTo>
                  <a:pt x="3468" y="1831"/>
                  <a:pt x="3449" y="1828"/>
                  <a:pt x="3440" y="1840"/>
                </a:cubicBezTo>
                <a:cubicBezTo>
                  <a:pt x="3409" y="1884"/>
                  <a:pt x="3427" y="1932"/>
                  <a:pt x="3384" y="1967"/>
                </a:cubicBezTo>
                <a:cubicBezTo>
                  <a:pt x="3372" y="1976"/>
                  <a:pt x="3356" y="1976"/>
                  <a:pt x="3342" y="1981"/>
                </a:cubicBezTo>
                <a:cubicBezTo>
                  <a:pt x="3323" y="2009"/>
                  <a:pt x="3305" y="2037"/>
                  <a:pt x="3286" y="2065"/>
                </a:cubicBezTo>
                <a:cubicBezTo>
                  <a:pt x="3276" y="2079"/>
                  <a:pt x="3267" y="2093"/>
                  <a:pt x="3257" y="2107"/>
                </a:cubicBezTo>
                <a:cubicBezTo>
                  <a:pt x="3248" y="2121"/>
                  <a:pt x="3229" y="2149"/>
                  <a:pt x="3229" y="2149"/>
                </a:cubicBezTo>
                <a:cubicBezTo>
                  <a:pt x="3238" y="2177"/>
                  <a:pt x="3285" y="2225"/>
                  <a:pt x="3257" y="2234"/>
                </a:cubicBezTo>
                <a:cubicBezTo>
                  <a:pt x="3161" y="2266"/>
                  <a:pt x="3131" y="2276"/>
                  <a:pt x="3047" y="2332"/>
                </a:cubicBezTo>
                <a:cubicBezTo>
                  <a:pt x="2936" y="2406"/>
                  <a:pt x="3075" y="2314"/>
                  <a:pt x="2962" y="2388"/>
                </a:cubicBezTo>
                <a:cubicBezTo>
                  <a:pt x="2948" y="2397"/>
                  <a:pt x="2920" y="2416"/>
                  <a:pt x="2920" y="2416"/>
                </a:cubicBezTo>
                <a:cubicBezTo>
                  <a:pt x="2887" y="2515"/>
                  <a:pt x="2901" y="2473"/>
                  <a:pt x="2878" y="2543"/>
                </a:cubicBezTo>
                <a:cubicBezTo>
                  <a:pt x="2873" y="2557"/>
                  <a:pt x="2876" y="2577"/>
                  <a:pt x="2864" y="2585"/>
                </a:cubicBezTo>
                <a:cubicBezTo>
                  <a:pt x="2850" y="2594"/>
                  <a:pt x="2836" y="2604"/>
                  <a:pt x="2822" y="2613"/>
                </a:cubicBezTo>
                <a:cubicBezTo>
                  <a:pt x="2813" y="2599"/>
                  <a:pt x="2810" y="2577"/>
                  <a:pt x="2794" y="2571"/>
                </a:cubicBezTo>
                <a:cubicBezTo>
                  <a:pt x="2771" y="2562"/>
                  <a:pt x="2699" y="2625"/>
                  <a:pt x="2696" y="2627"/>
                </a:cubicBezTo>
                <a:cubicBezTo>
                  <a:pt x="2674" y="2692"/>
                  <a:pt x="2662" y="2741"/>
                  <a:pt x="2625" y="2796"/>
                </a:cubicBezTo>
                <a:cubicBezTo>
                  <a:pt x="2605" y="2895"/>
                  <a:pt x="2619" y="2843"/>
                  <a:pt x="2583" y="2950"/>
                </a:cubicBezTo>
                <a:cubicBezTo>
                  <a:pt x="2578" y="2964"/>
                  <a:pt x="2569" y="2992"/>
                  <a:pt x="2569" y="2992"/>
                </a:cubicBezTo>
                <a:cubicBezTo>
                  <a:pt x="2584" y="3070"/>
                  <a:pt x="2598" y="3092"/>
                  <a:pt x="2653" y="3147"/>
                </a:cubicBezTo>
                <a:cubicBezTo>
                  <a:pt x="2625" y="3231"/>
                  <a:pt x="2663" y="3252"/>
                  <a:pt x="2724" y="3301"/>
                </a:cubicBezTo>
                <a:cubicBezTo>
                  <a:pt x="2781" y="3347"/>
                  <a:pt x="2718" y="3319"/>
                  <a:pt x="2794" y="3344"/>
                </a:cubicBezTo>
                <a:cubicBezTo>
                  <a:pt x="2803" y="3358"/>
                  <a:pt x="2809" y="3375"/>
                  <a:pt x="2822" y="3386"/>
                </a:cubicBezTo>
                <a:cubicBezTo>
                  <a:pt x="2834" y="3395"/>
                  <a:pt x="2854" y="3390"/>
                  <a:pt x="2864" y="3400"/>
                </a:cubicBezTo>
                <a:cubicBezTo>
                  <a:pt x="2874" y="3410"/>
                  <a:pt x="2868" y="3432"/>
                  <a:pt x="2878" y="3442"/>
                </a:cubicBezTo>
                <a:cubicBezTo>
                  <a:pt x="2888" y="3452"/>
                  <a:pt x="2907" y="3449"/>
                  <a:pt x="2920" y="3456"/>
                </a:cubicBezTo>
                <a:cubicBezTo>
                  <a:pt x="2935" y="3464"/>
                  <a:pt x="2947" y="3477"/>
                  <a:pt x="2962" y="3484"/>
                </a:cubicBezTo>
                <a:cubicBezTo>
                  <a:pt x="2994" y="3497"/>
                  <a:pt x="3028" y="3501"/>
                  <a:pt x="3061" y="3512"/>
                </a:cubicBezTo>
                <a:cubicBezTo>
                  <a:pt x="3066" y="3526"/>
                  <a:pt x="3068" y="3541"/>
                  <a:pt x="3075" y="3554"/>
                </a:cubicBezTo>
                <a:cubicBezTo>
                  <a:pt x="3083" y="3569"/>
                  <a:pt x="3096" y="3581"/>
                  <a:pt x="3103" y="3596"/>
                </a:cubicBezTo>
                <a:cubicBezTo>
                  <a:pt x="3115" y="3623"/>
                  <a:pt x="3131" y="3681"/>
                  <a:pt x="3131" y="3681"/>
                </a:cubicBezTo>
                <a:cubicBezTo>
                  <a:pt x="3124" y="3709"/>
                  <a:pt x="3103" y="3751"/>
                  <a:pt x="3131" y="3779"/>
                </a:cubicBezTo>
                <a:cubicBezTo>
                  <a:pt x="3167" y="3815"/>
                  <a:pt x="3221" y="3827"/>
                  <a:pt x="3257" y="3863"/>
                </a:cubicBezTo>
                <a:cubicBezTo>
                  <a:pt x="3326" y="3932"/>
                  <a:pt x="3292" y="3905"/>
                  <a:pt x="3356" y="3948"/>
                </a:cubicBezTo>
                <a:cubicBezTo>
                  <a:pt x="3400" y="4015"/>
                  <a:pt x="3379" y="3974"/>
                  <a:pt x="3412" y="4074"/>
                </a:cubicBezTo>
                <a:cubicBezTo>
                  <a:pt x="3423" y="4106"/>
                  <a:pt x="3468" y="4111"/>
                  <a:pt x="3496" y="4130"/>
                </a:cubicBezTo>
                <a:cubicBezTo>
                  <a:pt x="3512" y="4141"/>
                  <a:pt x="3534" y="4138"/>
                  <a:pt x="3553" y="4144"/>
                </a:cubicBezTo>
                <a:cubicBezTo>
                  <a:pt x="3581" y="4152"/>
                  <a:pt x="3637" y="4172"/>
                  <a:pt x="3637" y="4172"/>
                </a:cubicBezTo>
                <a:cubicBezTo>
                  <a:pt x="3646" y="4182"/>
                  <a:pt x="3658" y="4189"/>
                  <a:pt x="3665" y="4201"/>
                </a:cubicBezTo>
                <a:cubicBezTo>
                  <a:pt x="3673" y="4214"/>
                  <a:pt x="3670" y="4231"/>
                  <a:pt x="3679" y="4243"/>
                </a:cubicBezTo>
                <a:cubicBezTo>
                  <a:pt x="3690" y="4256"/>
                  <a:pt x="3707" y="4262"/>
                  <a:pt x="3721" y="4271"/>
                </a:cubicBezTo>
                <a:cubicBezTo>
                  <a:pt x="3746" y="4345"/>
                  <a:pt x="3727" y="4301"/>
                  <a:pt x="3791" y="4397"/>
                </a:cubicBezTo>
                <a:cubicBezTo>
                  <a:pt x="3800" y="4411"/>
                  <a:pt x="3819" y="4439"/>
                  <a:pt x="3819" y="4439"/>
                </a:cubicBezTo>
                <a:cubicBezTo>
                  <a:pt x="3704" y="4516"/>
                  <a:pt x="3529" y="4433"/>
                  <a:pt x="3398" y="4425"/>
                </a:cubicBezTo>
                <a:cubicBezTo>
                  <a:pt x="3295" y="4418"/>
                  <a:pt x="3192" y="4416"/>
                  <a:pt x="3089" y="4411"/>
                </a:cubicBezTo>
                <a:cubicBezTo>
                  <a:pt x="3061" y="4406"/>
                  <a:pt x="3026" y="4416"/>
                  <a:pt x="3005" y="4397"/>
                </a:cubicBezTo>
                <a:cubicBezTo>
                  <a:pt x="2983" y="4378"/>
                  <a:pt x="2998" y="4334"/>
                  <a:pt x="2977" y="4313"/>
                </a:cubicBezTo>
                <a:cubicBezTo>
                  <a:pt x="2955" y="4292"/>
                  <a:pt x="2946" y="4259"/>
                  <a:pt x="2920" y="4243"/>
                </a:cubicBezTo>
                <a:cubicBezTo>
                  <a:pt x="2895" y="4227"/>
                  <a:pt x="2836" y="4215"/>
                  <a:pt x="2836" y="4215"/>
                </a:cubicBezTo>
                <a:cubicBezTo>
                  <a:pt x="2791" y="4184"/>
                  <a:pt x="2770" y="4147"/>
                  <a:pt x="2724" y="4116"/>
                </a:cubicBezTo>
                <a:cubicBezTo>
                  <a:pt x="2662" y="4022"/>
                  <a:pt x="2735" y="4114"/>
                  <a:pt x="2653" y="4060"/>
                </a:cubicBezTo>
                <a:cubicBezTo>
                  <a:pt x="2636" y="4049"/>
                  <a:pt x="2625" y="4032"/>
                  <a:pt x="2611" y="4018"/>
                </a:cubicBezTo>
                <a:cubicBezTo>
                  <a:pt x="2589" y="3884"/>
                  <a:pt x="2556" y="3837"/>
                  <a:pt x="2499" y="3723"/>
                </a:cubicBezTo>
                <a:cubicBezTo>
                  <a:pt x="2491" y="3708"/>
                  <a:pt x="2482" y="3694"/>
                  <a:pt x="2471" y="3681"/>
                </a:cubicBezTo>
                <a:cubicBezTo>
                  <a:pt x="2449" y="3656"/>
                  <a:pt x="2401" y="3610"/>
                  <a:pt x="2401" y="3610"/>
                </a:cubicBezTo>
                <a:cubicBezTo>
                  <a:pt x="2382" y="3615"/>
                  <a:pt x="2363" y="3619"/>
                  <a:pt x="2344" y="3625"/>
                </a:cubicBezTo>
                <a:cubicBezTo>
                  <a:pt x="2330" y="3629"/>
                  <a:pt x="2316" y="3644"/>
                  <a:pt x="2302" y="3639"/>
                </a:cubicBezTo>
                <a:cubicBezTo>
                  <a:pt x="2270" y="3628"/>
                  <a:pt x="2218" y="3582"/>
                  <a:pt x="2218" y="3582"/>
                </a:cubicBezTo>
                <a:cubicBezTo>
                  <a:pt x="2167" y="3429"/>
                  <a:pt x="2248" y="3661"/>
                  <a:pt x="2176" y="3498"/>
                </a:cubicBezTo>
                <a:cubicBezTo>
                  <a:pt x="2153" y="3446"/>
                  <a:pt x="2139" y="3385"/>
                  <a:pt x="2120" y="3330"/>
                </a:cubicBezTo>
                <a:cubicBezTo>
                  <a:pt x="2110" y="3302"/>
                  <a:pt x="2112" y="3266"/>
                  <a:pt x="2091" y="3245"/>
                </a:cubicBezTo>
                <a:cubicBezTo>
                  <a:pt x="2077" y="3231"/>
                  <a:pt x="2063" y="3217"/>
                  <a:pt x="2049" y="3203"/>
                </a:cubicBezTo>
                <a:cubicBezTo>
                  <a:pt x="2044" y="3189"/>
                  <a:pt x="2047" y="3170"/>
                  <a:pt x="2035" y="3161"/>
                </a:cubicBezTo>
                <a:cubicBezTo>
                  <a:pt x="2011" y="3144"/>
                  <a:pt x="1979" y="3142"/>
                  <a:pt x="1951" y="3133"/>
                </a:cubicBezTo>
                <a:cubicBezTo>
                  <a:pt x="1923" y="3124"/>
                  <a:pt x="1892" y="3121"/>
                  <a:pt x="1867" y="3105"/>
                </a:cubicBezTo>
                <a:cubicBezTo>
                  <a:pt x="1853" y="3096"/>
                  <a:pt x="1840" y="3084"/>
                  <a:pt x="1825" y="3077"/>
                </a:cubicBezTo>
                <a:cubicBezTo>
                  <a:pt x="1793" y="3064"/>
                  <a:pt x="1759" y="3060"/>
                  <a:pt x="1726" y="3049"/>
                </a:cubicBezTo>
                <a:cubicBezTo>
                  <a:pt x="1654" y="2975"/>
                  <a:pt x="1564" y="2970"/>
                  <a:pt x="1473" y="2936"/>
                </a:cubicBezTo>
                <a:cubicBezTo>
                  <a:pt x="1418" y="2915"/>
                  <a:pt x="1376" y="2894"/>
                  <a:pt x="1319" y="2880"/>
                </a:cubicBezTo>
                <a:cubicBezTo>
                  <a:pt x="1352" y="2780"/>
                  <a:pt x="1331" y="2821"/>
                  <a:pt x="1375" y="2754"/>
                </a:cubicBezTo>
                <a:cubicBezTo>
                  <a:pt x="1407" y="2656"/>
                  <a:pt x="1369" y="2779"/>
                  <a:pt x="1403" y="2627"/>
                </a:cubicBezTo>
                <a:cubicBezTo>
                  <a:pt x="1406" y="2613"/>
                  <a:pt x="1405" y="2594"/>
                  <a:pt x="1417" y="2585"/>
                </a:cubicBezTo>
                <a:cubicBezTo>
                  <a:pt x="1441" y="2568"/>
                  <a:pt x="1501" y="2557"/>
                  <a:pt x="1501" y="2557"/>
                </a:cubicBezTo>
                <a:cubicBezTo>
                  <a:pt x="1521" y="2496"/>
                  <a:pt x="1502" y="2506"/>
                  <a:pt x="1586" y="2529"/>
                </a:cubicBezTo>
                <a:cubicBezTo>
                  <a:pt x="1614" y="2537"/>
                  <a:pt x="1670" y="2557"/>
                  <a:pt x="1670" y="2557"/>
                </a:cubicBezTo>
                <a:cubicBezTo>
                  <a:pt x="1684" y="2548"/>
                  <a:pt x="1697" y="2536"/>
                  <a:pt x="1712" y="2529"/>
                </a:cubicBezTo>
                <a:cubicBezTo>
                  <a:pt x="1739" y="2517"/>
                  <a:pt x="1796" y="2501"/>
                  <a:pt x="1796" y="2501"/>
                </a:cubicBezTo>
                <a:cubicBezTo>
                  <a:pt x="1818" y="2480"/>
                  <a:pt x="1830" y="2450"/>
                  <a:pt x="1853" y="2430"/>
                </a:cubicBezTo>
                <a:cubicBezTo>
                  <a:pt x="1911" y="2378"/>
                  <a:pt x="1922" y="2379"/>
                  <a:pt x="1979" y="2360"/>
                </a:cubicBezTo>
                <a:cubicBezTo>
                  <a:pt x="2002" y="2290"/>
                  <a:pt x="1999" y="2275"/>
                  <a:pt x="1937" y="2234"/>
                </a:cubicBezTo>
                <a:cubicBezTo>
                  <a:pt x="1911" y="2157"/>
                  <a:pt x="1867" y="2176"/>
                  <a:pt x="1782" y="2163"/>
                </a:cubicBezTo>
                <a:cubicBezTo>
                  <a:pt x="1773" y="2149"/>
                  <a:pt x="1754" y="2138"/>
                  <a:pt x="1754" y="2121"/>
                </a:cubicBezTo>
                <a:cubicBezTo>
                  <a:pt x="1754" y="2104"/>
                  <a:pt x="1774" y="2094"/>
                  <a:pt x="1782" y="2079"/>
                </a:cubicBezTo>
                <a:cubicBezTo>
                  <a:pt x="1789" y="2066"/>
                  <a:pt x="1791" y="2051"/>
                  <a:pt x="1796" y="2037"/>
                </a:cubicBezTo>
                <a:cubicBezTo>
                  <a:pt x="1791" y="2014"/>
                  <a:pt x="1805" y="1962"/>
                  <a:pt x="1782" y="1967"/>
                </a:cubicBezTo>
                <a:cubicBezTo>
                  <a:pt x="1749" y="1974"/>
                  <a:pt x="1726" y="2051"/>
                  <a:pt x="1726" y="2051"/>
                </a:cubicBezTo>
                <a:cubicBezTo>
                  <a:pt x="1694" y="2040"/>
                  <a:pt x="1662" y="2039"/>
                  <a:pt x="1656" y="1995"/>
                </a:cubicBezTo>
                <a:cubicBezTo>
                  <a:pt x="1653" y="1976"/>
                  <a:pt x="1665" y="1957"/>
                  <a:pt x="1670" y="1939"/>
                </a:cubicBezTo>
                <a:cubicBezTo>
                  <a:pt x="1679" y="1910"/>
                  <a:pt x="1698" y="1854"/>
                  <a:pt x="1698" y="1854"/>
                </a:cubicBezTo>
                <a:cubicBezTo>
                  <a:pt x="1693" y="1826"/>
                  <a:pt x="1697" y="1795"/>
                  <a:pt x="1684" y="1770"/>
                </a:cubicBezTo>
                <a:cubicBezTo>
                  <a:pt x="1659" y="1721"/>
                  <a:pt x="1561" y="1729"/>
                  <a:pt x="1515" y="1714"/>
                </a:cubicBezTo>
                <a:cubicBezTo>
                  <a:pt x="1444" y="1608"/>
                  <a:pt x="1414" y="1646"/>
                  <a:pt x="1263" y="1658"/>
                </a:cubicBezTo>
                <a:cubicBezTo>
                  <a:pt x="1241" y="1679"/>
                  <a:pt x="1213" y="1693"/>
                  <a:pt x="1192" y="1714"/>
                </a:cubicBezTo>
                <a:cubicBezTo>
                  <a:pt x="1159" y="1747"/>
                  <a:pt x="1150" y="1798"/>
                  <a:pt x="1136" y="1840"/>
                </a:cubicBezTo>
                <a:cubicBezTo>
                  <a:pt x="1127" y="1868"/>
                  <a:pt x="1052" y="1868"/>
                  <a:pt x="1052" y="1868"/>
                </a:cubicBezTo>
                <a:cubicBezTo>
                  <a:pt x="945" y="1832"/>
                  <a:pt x="841" y="1828"/>
                  <a:pt x="729" y="1812"/>
                </a:cubicBezTo>
                <a:cubicBezTo>
                  <a:pt x="715" y="1803"/>
                  <a:pt x="667" y="1775"/>
                  <a:pt x="658" y="1756"/>
                </a:cubicBezTo>
                <a:cubicBezTo>
                  <a:pt x="605" y="1651"/>
                  <a:pt x="668" y="1685"/>
                  <a:pt x="588" y="1658"/>
                </a:cubicBezTo>
                <a:cubicBezTo>
                  <a:pt x="555" y="1609"/>
                  <a:pt x="523" y="1545"/>
                  <a:pt x="504" y="1489"/>
                </a:cubicBezTo>
                <a:cubicBezTo>
                  <a:pt x="531" y="1380"/>
                  <a:pt x="564" y="1302"/>
                  <a:pt x="644" y="1222"/>
                </a:cubicBezTo>
                <a:cubicBezTo>
                  <a:pt x="630" y="1217"/>
                  <a:pt x="615" y="1215"/>
                  <a:pt x="602" y="1208"/>
                </a:cubicBezTo>
                <a:cubicBezTo>
                  <a:pt x="587" y="1200"/>
                  <a:pt x="576" y="1177"/>
                  <a:pt x="560" y="1180"/>
                </a:cubicBezTo>
                <a:cubicBezTo>
                  <a:pt x="544" y="1183"/>
                  <a:pt x="543" y="1209"/>
                  <a:pt x="532" y="1222"/>
                </a:cubicBezTo>
                <a:cubicBezTo>
                  <a:pt x="519" y="1237"/>
                  <a:pt x="504" y="1250"/>
                  <a:pt x="490" y="1264"/>
                </a:cubicBezTo>
                <a:cubicBezTo>
                  <a:pt x="481" y="1250"/>
                  <a:pt x="475" y="1233"/>
                  <a:pt x="462" y="1222"/>
                </a:cubicBezTo>
                <a:cubicBezTo>
                  <a:pt x="436" y="1200"/>
                  <a:pt x="377" y="1166"/>
                  <a:pt x="377" y="1166"/>
                </a:cubicBezTo>
                <a:cubicBezTo>
                  <a:pt x="322" y="1002"/>
                  <a:pt x="371" y="1166"/>
                  <a:pt x="335" y="983"/>
                </a:cubicBezTo>
                <a:cubicBezTo>
                  <a:pt x="332" y="969"/>
                  <a:pt x="331" y="951"/>
                  <a:pt x="321" y="941"/>
                </a:cubicBezTo>
                <a:cubicBezTo>
                  <a:pt x="311" y="931"/>
                  <a:pt x="292" y="934"/>
                  <a:pt x="279" y="927"/>
                </a:cubicBezTo>
                <a:cubicBezTo>
                  <a:pt x="264" y="919"/>
                  <a:pt x="252" y="906"/>
                  <a:pt x="237" y="899"/>
                </a:cubicBezTo>
                <a:cubicBezTo>
                  <a:pt x="210" y="887"/>
                  <a:pt x="153" y="871"/>
                  <a:pt x="153" y="871"/>
                </a:cubicBezTo>
                <a:cubicBezTo>
                  <a:pt x="144" y="857"/>
                  <a:pt x="138" y="839"/>
                  <a:pt x="125" y="829"/>
                </a:cubicBezTo>
                <a:cubicBezTo>
                  <a:pt x="113" y="820"/>
                  <a:pt x="93" y="826"/>
                  <a:pt x="82" y="815"/>
                </a:cubicBezTo>
                <a:cubicBezTo>
                  <a:pt x="71" y="805"/>
                  <a:pt x="76" y="785"/>
                  <a:pt x="68" y="773"/>
                </a:cubicBezTo>
                <a:cubicBezTo>
                  <a:pt x="57" y="756"/>
                  <a:pt x="40" y="744"/>
                  <a:pt x="26" y="730"/>
                </a:cubicBezTo>
                <a:cubicBezTo>
                  <a:pt x="0" y="652"/>
                  <a:pt x="7" y="719"/>
                  <a:pt x="54" y="660"/>
                </a:cubicBezTo>
                <a:cubicBezTo>
                  <a:pt x="63" y="648"/>
                  <a:pt x="60" y="631"/>
                  <a:pt x="68" y="618"/>
                </a:cubicBezTo>
                <a:cubicBezTo>
                  <a:pt x="93" y="578"/>
                  <a:pt x="141" y="575"/>
                  <a:pt x="181" y="562"/>
                </a:cubicBezTo>
                <a:cubicBezTo>
                  <a:pt x="197" y="557"/>
                  <a:pt x="208" y="541"/>
                  <a:pt x="223" y="534"/>
                </a:cubicBezTo>
                <a:cubicBezTo>
                  <a:pt x="250" y="522"/>
                  <a:pt x="307" y="506"/>
                  <a:pt x="307" y="506"/>
                </a:cubicBezTo>
                <a:cubicBezTo>
                  <a:pt x="359" y="513"/>
                  <a:pt x="418" y="505"/>
                  <a:pt x="462" y="534"/>
                </a:cubicBezTo>
                <a:cubicBezTo>
                  <a:pt x="589" y="618"/>
                  <a:pt x="395" y="544"/>
                  <a:pt x="532" y="590"/>
                </a:cubicBezTo>
                <a:cubicBezTo>
                  <a:pt x="554" y="657"/>
                  <a:pt x="566" y="653"/>
                  <a:pt x="630" y="632"/>
                </a:cubicBezTo>
                <a:cubicBezTo>
                  <a:pt x="655" y="558"/>
                  <a:pt x="633" y="600"/>
                  <a:pt x="715" y="520"/>
                </a:cubicBezTo>
                <a:cubicBezTo>
                  <a:pt x="727" y="508"/>
                  <a:pt x="729" y="487"/>
                  <a:pt x="743" y="478"/>
                </a:cubicBezTo>
                <a:cubicBezTo>
                  <a:pt x="768" y="462"/>
                  <a:pt x="902" y="439"/>
                  <a:pt x="925" y="435"/>
                </a:cubicBezTo>
                <a:cubicBezTo>
                  <a:pt x="943" y="490"/>
                  <a:pt x="962" y="502"/>
                  <a:pt x="1010" y="534"/>
                </a:cubicBezTo>
                <a:cubicBezTo>
                  <a:pt x="1029" y="529"/>
                  <a:pt x="1047" y="520"/>
                  <a:pt x="1066" y="520"/>
                </a:cubicBezTo>
                <a:cubicBezTo>
                  <a:pt x="1136" y="520"/>
                  <a:pt x="1184" y="583"/>
                  <a:pt x="1249" y="604"/>
                </a:cubicBezTo>
                <a:cubicBezTo>
                  <a:pt x="1268" y="576"/>
                  <a:pt x="1286" y="548"/>
                  <a:pt x="1305" y="520"/>
                </a:cubicBezTo>
                <a:cubicBezTo>
                  <a:pt x="1313" y="508"/>
                  <a:pt x="1310" y="490"/>
                  <a:pt x="1319" y="478"/>
                </a:cubicBezTo>
                <a:cubicBezTo>
                  <a:pt x="1338" y="454"/>
                  <a:pt x="1377" y="444"/>
                  <a:pt x="1403" y="435"/>
                </a:cubicBezTo>
                <a:cubicBezTo>
                  <a:pt x="1426" y="440"/>
                  <a:pt x="1452" y="438"/>
                  <a:pt x="1473" y="450"/>
                </a:cubicBezTo>
                <a:cubicBezTo>
                  <a:pt x="1488" y="458"/>
                  <a:pt x="1484" y="489"/>
                  <a:pt x="1501" y="492"/>
                </a:cubicBezTo>
                <a:cubicBezTo>
                  <a:pt x="1552" y="500"/>
                  <a:pt x="1604" y="483"/>
                  <a:pt x="1656" y="478"/>
                </a:cubicBezTo>
                <a:cubicBezTo>
                  <a:pt x="1710" y="442"/>
                  <a:pt x="1770" y="429"/>
                  <a:pt x="1825" y="393"/>
                </a:cubicBezTo>
                <a:cubicBezTo>
                  <a:pt x="1834" y="365"/>
                  <a:pt x="1844" y="337"/>
                  <a:pt x="1853" y="309"/>
                </a:cubicBezTo>
                <a:cubicBezTo>
                  <a:pt x="1878" y="235"/>
                  <a:pt x="1855" y="275"/>
                  <a:pt x="1951" y="211"/>
                </a:cubicBezTo>
                <a:cubicBezTo>
                  <a:pt x="1976" y="195"/>
                  <a:pt x="2007" y="192"/>
                  <a:pt x="2035" y="183"/>
                </a:cubicBezTo>
                <a:cubicBezTo>
                  <a:pt x="2049" y="178"/>
                  <a:pt x="2077" y="169"/>
                  <a:pt x="2077" y="169"/>
                </a:cubicBezTo>
                <a:cubicBezTo>
                  <a:pt x="2115" y="131"/>
                  <a:pt x="2165" y="74"/>
                  <a:pt x="2218" y="56"/>
                </a:cubicBezTo>
                <a:cubicBezTo>
                  <a:pt x="2322" y="21"/>
                  <a:pt x="2276" y="41"/>
                  <a:pt x="2358" y="0"/>
                </a:cubicBezTo>
                <a:close/>
              </a:path>
            </a:pathLst>
          </a:custGeom>
          <a:gradFill rotWithShape="1">
            <a:gsLst>
              <a:gs pos="0">
                <a:srgbClr val="FFCC00"/>
              </a:gs>
              <a:gs pos="100000">
                <a:srgbClr val="FFCC00">
                  <a:gamma/>
                  <a:shade val="46275"/>
                  <a:invGamma/>
                </a:srgbClr>
              </a:gs>
            </a:gsLst>
            <a:lin ang="5400000" scaled="1"/>
          </a:gradFill>
          <a:ln w="9525">
            <a:round/>
            <a:headEnd/>
            <a:tailEnd/>
          </a:ln>
          <a:effectLst/>
          <a:scene3d>
            <a:camera prst="legacyObliqueFront"/>
            <a:lightRig rig="legacyFlat3" dir="b"/>
          </a:scene3d>
          <a:sp3d extrusionH="887400" prstMaterial="legacyMatte">
            <a:bevelT w="13500" h="13500" prst="angle"/>
            <a:bevelB w="13500" h="13500" prst="angle"/>
            <a:extrusionClr>
              <a:srgbClr val="FFCC00"/>
            </a:extrusionClr>
          </a:sp3d>
        </p:spPr>
        <p:txBody>
          <a:bodyPr>
            <a:flatTx/>
          </a:bodyPr>
          <a:lstStyle/>
          <a:p>
            <a:endParaRPr lang="en-US"/>
          </a:p>
        </p:txBody>
      </p:sp>
      <p:sp>
        <p:nvSpPr>
          <p:cNvPr id="6151" name="Freeform 7"/>
          <p:cNvSpPr>
            <a:spLocks/>
          </p:cNvSpPr>
          <p:nvPr/>
        </p:nvSpPr>
        <p:spPr bwMode="auto">
          <a:xfrm>
            <a:off x="6072187" y="1903413"/>
            <a:ext cx="4953000" cy="5257800"/>
          </a:xfrm>
          <a:custGeom>
            <a:avLst/>
            <a:gdLst/>
            <a:ahLst/>
            <a:cxnLst>
              <a:cxn ang="0">
                <a:pos x="1826" y="99"/>
              </a:cxn>
              <a:cxn ang="0">
                <a:pos x="1911" y="155"/>
              </a:cxn>
              <a:cxn ang="0">
                <a:pos x="2051" y="113"/>
              </a:cxn>
              <a:cxn ang="0">
                <a:pos x="2136" y="14"/>
              </a:cxn>
              <a:cxn ang="0">
                <a:pos x="2234" y="57"/>
              </a:cxn>
              <a:cxn ang="0">
                <a:pos x="2402" y="71"/>
              </a:cxn>
              <a:cxn ang="0">
                <a:pos x="2543" y="141"/>
              </a:cxn>
              <a:cxn ang="0">
                <a:pos x="2599" y="183"/>
              </a:cxn>
              <a:cxn ang="0">
                <a:pos x="2599" y="57"/>
              </a:cxn>
              <a:cxn ang="0">
                <a:pos x="2782" y="253"/>
              </a:cxn>
              <a:cxn ang="0">
                <a:pos x="2683" y="534"/>
              </a:cxn>
              <a:cxn ang="0">
                <a:pos x="2740" y="647"/>
              </a:cxn>
              <a:cxn ang="0">
                <a:pos x="2824" y="759"/>
              </a:cxn>
              <a:cxn ang="0">
                <a:pos x="2796" y="1054"/>
              </a:cxn>
              <a:cxn ang="0">
                <a:pos x="2669" y="1096"/>
              </a:cxn>
              <a:cxn ang="0">
                <a:pos x="2557" y="1307"/>
              </a:cxn>
              <a:cxn ang="0">
                <a:pos x="2641" y="1602"/>
              </a:cxn>
              <a:cxn ang="0">
                <a:pos x="2838" y="1658"/>
              </a:cxn>
              <a:cxn ang="0">
                <a:pos x="2866" y="1742"/>
              </a:cxn>
              <a:cxn ang="0">
                <a:pos x="2810" y="1953"/>
              </a:cxn>
              <a:cxn ang="0">
                <a:pos x="2824" y="2361"/>
              </a:cxn>
              <a:cxn ang="0">
                <a:pos x="2852" y="3133"/>
              </a:cxn>
              <a:cxn ang="0">
                <a:pos x="1869" y="3077"/>
              </a:cxn>
              <a:cxn ang="0">
                <a:pos x="1194" y="3105"/>
              </a:cxn>
              <a:cxn ang="0">
                <a:pos x="1124" y="3035"/>
              </a:cxn>
              <a:cxn ang="0">
                <a:pos x="941" y="2909"/>
              </a:cxn>
              <a:cxn ang="0">
                <a:pos x="857" y="2880"/>
              </a:cxn>
              <a:cxn ang="0">
                <a:pos x="787" y="2712"/>
              </a:cxn>
              <a:cxn ang="0">
                <a:pos x="717" y="2642"/>
              </a:cxn>
              <a:cxn ang="0">
                <a:pos x="604" y="2585"/>
              </a:cxn>
              <a:cxn ang="0">
                <a:pos x="492" y="2318"/>
              </a:cxn>
              <a:cxn ang="0">
                <a:pos x="155" y="2094"/>
              </a:cxn>
              <a:cxn ang="0">
                <a:pos x="56" y="1911"/>
              </a:cxn>
              <a:cxn ang="0">
                <a:pos x="0" y="1785"/>
              </a:cxn>
              <a:cxn ang="0">
                <a:pos x="70" y="1546"/>
              </a:cxn>
              <a:cxn ang="0">
                <a:pos x="141" y="1349"/>
              </a:cxn>
              <a:cxn ang="0">
                <a:pos x="309" y="1321"/>
              </a:cxn>
              <a:cxn ang="0">
                <a:pos x="365" y="1223"/>
              </a:cxn>
              <a:cxn ang="0">
                <a:pos x="408" y="1152"/>
              </a:cxn>
              <a:cxn ang="0">
                <a:pos x="590" y="1040"/>
              </a:cxn>
              <a:cxn ang="0">
                <a:pos x="660" y="900"/>
              </a:cxn>
              <a:cxn ang="0">
                <a:pos x="745" y="759"/>
              </a:cxn>
              <a:cxn ang="0">
                <a:pos x="815" y="703"/>
              </a:cxn>
              <a:cxn ang="0">
                <a:pos x="1068" y="562"/>
              </a:cxn>
              <a:cxn ang="0">
                <a:pos x="1166" y="464"/>
              </a:cxn>
              <a:cxn ang="0">
                <a:pos x="1377" y="408"/>
              </a:cxn>
              <a:cxn ang="0">
                <a:pos x="1489" y="197"/>
              </a:cxn>
              <a:cxn ang="0">
                <a:pos x="1756" y="113"/>
              </a:cxn>
              <a:cxn ang="0">
                <a:pos x="1742" y="99"/>
              </a:cxn>
            </a:cxnLst>
            <a:rect l="0" t="0" r="r" b="b"/>
            <a:pathLst>
              <a:path w="2910" h="3146">
                <a:moveTo>
                  <a:pt x="1742" y="99"/>
                </a:moveTo>
                <a:cubicBezTo>
                  <a:pt x="1854" y="136"/>
                  <a:pt x="1714" y="99"/>
                  <a:pt x="1826" y="99"/>
                </a:cubicBezTo>
                <a:cubicBezTo>
                  <a:pt x="1841" y="99"/>
                  <a:pt x="1855" y="108"/>
                  <a:pt x="1869" y="113"/>
                </a:cubicBezTo>
                <a:cubicBezTo>
                  <a:pt x="1898" y="200"/>
                  <a:pt x="1889" y="230"/>
                  <a:pt x="1911" y="155"/>
                </a:cubicBezTo>
                <a:cubicBezTo>
                  <a:pt x="1916" y="136"/>
                  <a:pt x="1920" y="118"/>
                  <a:pt x="1925" y="99"/>
                </a:cubicBezTo>
                <a:cubicBezTo>
                  <a:pt x="1991" y="121"/>
                  <a:pt x="1985" y="91"/>
                  <a:pt x="2051" y="113"/>
                </a:cubicBezTo>
                <a:cubicBezTo>
                  <a:pt x="2075" y="186"/>
                  <a:pt x="2090" y="180"/>
                  <a:pt x="2150" y="141"/>
                </a:cubicBezTo>
                <a:cubicBezTo>
                  <a:pt x="2190" y="80"/>
                  <a:pt x="2187" y="67"/>
                  <a:pt x="2136" y="14"/>
                </a:cubicBezTo>
                <a:cubicBezTo>
                  <a:pt x="2150" y="9"/>
                  <a:pt x="2163" y="0"/>
                  <a:pt x="2178" y="0"/>
                </a:cubicBezTo>
                <a:cubicBezTo>
                  <a:pt x="2253" y="0"/>
                  <a:pt x="2197" y="19"/>
                  <a:pt x="2234" y="57"/>
                </a:cubicBezTo>
                <a:cubicBezTo>
                  <a:pt x="2244" y="68"/>
                  <a:pt x="2262" y="66"/>
                  <a:pt x="2276" y="71"/>
                </a:cubicBezTo>
                <a:cubicBezTo>
                  <a:pt x="2460" y="10"/>
                  <a:pt x="2288" y="43"/>
                  <a:pt x="2402" y="71"/>
                </a:cubicBezTo>
                <a:cubicBezTo>
                  <a:pt x="2443" y="81"/>
                  <a:pt x="2487" y="80"/>
                  <a:pt x="2529" y="85"/>
                </a:cubicBezTo>
                <a:cubicBezTo>
                  <a:pt x="2534" y="104"/>
                  <a:pt x="2546" y="122"/>
                  <a:pt x="2543" y="141"/>
                </a:cubicBezTo>
                <a:cubicBezTo>
                  <a:pt x="2534" y="204"/>
                  <a:pt x="2475" y="170"/>
                  <a:pt x="2557" y="197"/>
                </a:cubicBezTo>
                <a:cubicBezTo>
                  <a:pt x="2571" y="192"/>
                  <a:pt x="2590" y="195"/>
                  <a:pt x="2599" y="183"/>
                </a:cubicBezTo>
                <a:cubicBezTo>
                  <a:pt x="2616" y="159"/>
                  <a:pt x="2627" y="99"/>
                  <a:pt x="2627" y="99"/>
                </a:cubicBezTo>
                <a:cubicBezTo>
                  <a:pt x="2618" y="85"/>
                  <a:pt x="2583" y="53"/>
                  <a:pt x="2599" y="57"/>
                </a:cubicBezTo>
                <a:cubicBezTo>
                  <a:pt x="2632" y="65"/>
                  <a:pt x="2683" y="113"/>
                  <a:pt x="2683" y="113"/>
                </a:cubicBezTo>
                <a:cubicBezTo>
                  <a:pt x="2709" y="187"/>
                  <a:pt x="2705" y="227"/>
                  <a:pt x="2782" y="253"/>
                </a:cubicBezTo>
                <a:cubicBezTo>
                  <a:pt x="2807" y="329"/>
                  <a:pt x="2782" y="316"/>
                  <a:pt x="2754" y="380"/>
                </a:cubicBezTo>
                <a:cubicBezTo>
                  <a:pt x="2725" y="445"/>
                  <a:pt x="2731" y="487"/>
                  <a:pt x="2683" y="534"/>
                </a:cubicBezTo>
                <a:cubicBezTo>
                  <a:pt x="2722" y="651"/>
                  <a:pt x="2668" y="508"/>
                  <a:pt x="2726" y="605"/>
                </a:cubicBezTo>
                <a:cubicBezTo>
                  <a:pt x="2734" y="618"/>
                  <a:pt x="2733" y="634"/>
                  <a:pt x="2740" y="647"/>
                </a:cubicBezTo>
                <a:cubicBezTo>
                  <a:pt x="2763" y="694"/>
                  <a:pt x="2768" y="689"/>
                  <a:pt x="2810" y="717"/>
                </a:cubicBezTo>
                <a:cubicBezTo>
                  <a:pt x="2815" y="731"/>
                  <a:pt x="2817" y="746"/>
                  <a:pt x="2824" y="759"/>
                </a:cubicBezTo>
                <a:cubicBezTo>
                  <a:pt x="2840" y="788"/>
                  <a:pt x="2880" y="843"/>
                  <a:pt x="2880" y="843"/>
                </a:cubicBezTo>
                <a:cubicBezTo>
                  <a:pt x="2910" y="936"/>
                  <a:pt x="2847" y="978"/>
                  <a:pt x="2796" y="1054"/>
                </a:cubicBezTo>
                <a:cubicBezTo>
                  <a:pt x="2780" y="1079"/>
                  <a:pt x="2740" y="1073"/>
                  <a:pt x="2712" y="1082"/>
                </a:cubicBezTo>
                <a:cubicBezTo>
                  <a:pt x="2698" y="1087"/>
                  <a:pt x="2669" y="1096"/>
                  <a:pt x="2669" y="1096"/>
                </a:cubicBezTo>
                <a:cubicBezTo>
                  <a:pt x="2650" y="1124"/>
                  <a:pt x="2624" y="1149"/>
                  <a:pt x="2613" y="1181"/>
                </a:cubicBezTo>
                <a:cubicBezTo>
                  <a:pt x="2580" y="1281"/>
                  <a:pt x="2601" y="1240"/>
                  <a:pt x="2557" y="1307"/>
                </a:cubicBezTo>
                <a:cubicBezTo>
                  <a:pt x="2577" y="1368"/>
                  <a:pt x="2567" y="1428"/>
                  <a:pt x="2613" y="1476"/>
                </a:cubicBezTo>
                <a:cubicBezTo>
                  <a:pt x="2627" y="1517"/>
                  <a:pt x="2620" y="1565"/>
                  <a:pt x="2641" y="1602"/>
                </a:cubicBezTo>
                <a:cubicBezTo>
                  <a:pt x="2648" y="1615"/>
                  <a:pt x="2669" y="1611"/>
                  <a:pt x="2683" y="1616"/>
                </a:cubicBezTo>
                <a:cubicBezTo>
                  <a:pt x="2768" y="1599"/>
                  <a:pt x="2778" y="1598"/>
                  <a:pt x="2838" y="1658"/>
                </a:cubicBezTo>
                <a:cubicBezTo>
                  <a:pt x="2843" y="1700"/>
                  <a:pt x="2839" y="1745"/>
                  <a:pt x="2852" y="1785"/>
                </a:cubicBezTo>
                <a:cubicBezTo>
                  <a:pt x="2857" y="1799"/>
                  <a:pt x="2852" y="1747"/>
                  <a:pt x="2866" y="1742"/>
                </a:cubicBezTo>
                <a:cubicBezTo>
                  <a:pt x="2879" y="1738"/>
                  <a:pt x="2885" y="1761"/>
                  <a:pt x="2894" y="1771"/>
                </a:cubicBezTo>
                <a:cubicBezTo>
                  <a:pt x="2835" y="1860"/>
                  <a:pt x="2841" y="1859"/>
                  <a:pt x="2810" y="1953"/>
                </a:cubicBezTo>
                <a:cubicBezTo>
                  <a:pt x="2821" y="1987"/>
                  <a:pt x="2850" y="2016"/>
                  <a:pt x="2852" y="2052"/>
                </a:cubicBezTo>
                <a:cubicBezTo>
                  <a:pt x="2858" y="2172"/>
                  <a:pt x="2842" y="2253"/>
                  <a:pt x="2824" y="2361"/>
                </a:cubicBezTo>
                <a:cubicBezTo>
                  <a:pt x="2834" y="2475"/>
                  <a:pt x="2844" y="2586"/>
                  <a:pt x="2866" y="2698"/>
                </a:cubicBezTo>
                <a:cubicBezTo>
                  <a:pt x="2861" y="2843"/>
                  <a:pt x="2886" y="2992"/>
                  <a:pt x="2852" y="3133"/>
                </a:cubicBezTo>
                <a:cubicBezTo>
                  <a:pt x="2849" y="3146"/>
                  <a:pt x="2749" y="3091"/>
                  <a:pt x="2726" y="3091"/>
                </a:cubicBezTo>
                <a:cubicBezTo>
                  <a:pt x="2440" y="3086"/>
                  <a:pt x="2155" y="3082"/>
                  <a:pt x="1869" y="3077"/>
                </a:cubicBezTo>
                <a:cubicBezTo>
                  <a:pt x="1689" y="3051"/>
                  <a:pt x="1522" y="3076"/>
                  <a:pt x="1349" y="3119"/>
                </a:cubicBezTo>
                <a:cubicBezTo>
                  <a:pt x="1297" y="3114"/>
                  <a:pt x="1244" y="3120"/>
                  <a:pt x="1194" y="3105"/>
                </a:cubicBezTo>
                <a:cubicBezTo>
                  <a:pt x="1178" y="3100"/>
                  <a:pt x="1178" y="3075"/>
                  <a:pt x="1166" y="3063"/>
                </a:cubicBezTo>
                <a:cubicBezTo>
                  <a:pt x="1154" y="3051"/>
                  <a:pt x="1138" y="3044"/>
                  <a:pt x="1124" y="3035"/>
                </a:cubicBezTo>
                <a:cubicBezTo>
                  <a:pt x="1052" y="2927"/>
                  <a:pt x="1100" y="2961"/>
                  <a:pt x="984" y="2923"/>
                </a:cubicBezTo>
                <a:cubicBezTo>
                  <a:pt x="970" y="2918"/>
                  <a:pt x="955" y="2914"/>
                  <a:pt x="941" y="2909"/>
                </a:cubicBezTo>
                <a:cubicBezTo>
                  <a:pt x="927" y="2904"/>
                  <a:pt x="913" y="2899"/>
                  <a:pt x="899" y="2894"/>
                </a:cubicBezTo>
                <a:cubicBezTo>
                  <a:pt x="885" y="2889"/>
                  <a:pt x="857" y="2880"/>
                  <a:pt x="857" y="2880"/>
                </a:cubicBezTo>
                <a:cubicBezTo>
                  <a:pt x="813" y="2813"/>
                  <a:pt x="834" y="2854"/>
                  <a:pt x="801" y="2754"/>
                </a:cubicBezTo>
                <a:cubicBezTo>
                  <a:pt x="796" y="2740"/>
                  <a:pt x="799" y="2720"/>
                  <a:pt x="787" y="2712"/>
                </a:cubicBezTo>
                <a:cubicBezTo>
                  <a:pt x="773" y="2703"/>
                  <a:pt x="759" y="2693"/>
                  <a:pt x="745" y="2684"/>
                </a:cubicBezTo>
                <a:cubicBezTo>
                  <a:pt x="736" y="2670"/>
                  <a:pt x="731" y="2651"/>
                  <a:pt x="717" y="2642"/>
                </a:cubicBezTo>
                <a:cubicBezTo>
                  <a:pt x="692" y="2626"/>
                  <a:pt x="632" y="2614"/>
                  <a:pt x="632" y="2614"/>
                </a:cubicBezTo>
                <a:cubicBezTo>
                  <a:pt x="623" y="2604"/>
                  <a:pt x="615" y="2592"/>
                  <a:pt x="604" y="2585"/>
                </a:cubicBezTo>
                <a:cubicBezTo>
                  <a:pt x="591" y="2577"/>
                  <a:pt x="571" y="2583"/>
                  <a:pt x="562" y="2571"/>
                </a:cubicBezTo>
                <a:cubicBezTo>
                  <a:pt x="514" y="2504"/>
                  <a:pt x="534" y="2373"/>
                  <a:pt x="492" y="2318"/>
                </a:cubicBezTo>
                <a:cubicBezTo>
                  <a:pt x="421" y="2226"/>
                  <a:pt x="383" y="2203"/>
                  <a:pt x="281" y="2178"/>
                </a:cubicBezTo>
                <a:cubicBezTo>
                  <a:pt x="244" y="2141"/>
                  <a:pt x="203" y="2115"/>
                  <a:pt x="155" y="2094"/>
                </a:cubicBezTo>
                <a:cubicBezTo>
                  <a:pt x="128" y="2082"/>
                  <a:pt x="70" y="2066"/>
                  <a:pt x="70" y="2066"/>
                </a:cubicBezTo>
                <a:cubicBezTo>
                  <a:pt x="65" y="2014"/>
                  <a:pt x="67" y="1962"/>
                  <a:pt x="56" y="1911"/>
                </a:cubicBezTo>
                <a:cubicBezTo>
                  <a:pt x="52" y="1895"/>
                  <a:pt x="35" y="1884"/>
                  <a:pt x="28" y="1869"/>
                </a:cubicBezTo>
                <a:cubicBezTo>
                  <a:pt x="16" y="1842"/>
                  <a:pt x="0" y="1785"/>
                  <a:pt x="0" y="1785"/>
                </a:cubicBezTo>
                <a:cubicBezTo>
                  <a:pt x="13" y="1717"/>
                  <a:pt x="34" y="1654"/>
                  <a:pt x="56" y="1588"/>
                </a:cubicBezTo>
                <a:cubicBezTo>
                  <a:pt x="61" y="1574"/>
                  <a:pt x="65" y="1560"/>
                  <a:pt x="70" y="1546"/>
                </a:cubicBezTo>
                <a:cubicBezTo>
                  <a:pt x="75" y="1532"/>
                  <a:pt x="84" y="1504"/>
                  <a:pt x="84" y="1504"/>
                </a:cubicBezTo>
                <a:cubicBezTo>
                  <a:pt x="91" y="1462"/>
                  <a:pt x="91" y="1374"/>
                  <a:pt x="141" y="1349"/>
                </a:cubicBezTo>
                <a:cubicBezTo>
                  <a:pt x="158" y="1340"/>
                  <a:pt x="178" y="1340"/>
                  <a:pt x="197" y="1335"/>
                </a:cubicBezTo>
                <a:cubicBezTo>
                  <a:pt x="297" y="1368"/>
                  <a:pt x="265" y="1388"/>
                  <a:pt x="309" y="1321"/>
                </a:cubicBezTo>
                <a:cubicBezTo>
                  <a:pt x="314" y="1293"/>
                  <a:pt x="309" y="1262"/>
                  <a:pt x="323" y="1237"/>
                </a:cubicBezTo>
                <a:cubicBezTo>
                  <a:pt x="330" y="1224"/>
                  <a:pt x="355" y="1233"/>
                  <a:pt x="365" y="1223"/>
                </a:cubicBezTo>
                <a:cubicBezTo>
                  <a:pt x="375" y="1213"/>
                  <a:pt x="371" y="1194"/>
                  <a:pt x="379" y="1181"/>
                </a:cubicBezTo>
                <a:cubicBezTo>
                  <a:pt x="386" y="1169"/>
                  <a:pt x="398" y="1162"/>
                  <a:pt x="408" y="1152"/>
                </a:cubicBezTo>
                <a:cubicBezTo>
                  <a:pt x="434" y="1074"/>
                  <a:pt x="470" y="1080"/>
                  <a:pt x="548" y="1054"/>
                </a:cubicBezTo>
                <a:cubicBezTo>
                  <a:pt x="562" y="1049"/>
                  <a:pt x="576" y="1045"/>
                  <a:pt x="590" y="1040"/>
                </a:cubicBezTo>
                <a:cubicBezTo>
                  <a:pt x="604" y="1035"/>
                  <a:pt x="632" y="1026"/>
                  <a:pt x="632" y="1026"/>
                </a:cubicBezTo>
                <a:cubicBezTo>
                  <a:pt x="697" y="928"/>
                  <a:pt x="707" y="970"/>
                  <a:pt x="660" y="900"/>
                </a:cubicBezTo>
                <a:cubicBezTo>
                  <a:pt x="669" y="872"/>
                  <a:pt x="678" y="843"/>
                  <a:pt x="688" y="815"/>
                </a:cubicBezTo>
                <a:cubicBezTo>
                  <a:pt x="707" y="759"/>
                  <a:pt x="690" y="777"/>
                  <a:pt x="745" y="759"/>
                </a:cubicBezTo>
                <a:cubicBezTo>
                  <a:pt x="754" y="745"/>
                  <a:pt x="760" y="728"/>
                  <a:pt x="773" y="717"/>
                </a:cubicBezTo>
                <a:cubicBezTo>
                  <a:pt x="785" y="708"/>
                  <a:pt x="805" y="713"/>
                  <a:pt x="815" y="703"/>
                </a:cubicBezTo>
                <a:cubicBezTo>
                  <a:pt x="865" y="653"/>
                  <a:pt x="786" y="664"/>
                  <a:pt x="857" y="619"/>
                </a:cubicBezTo>
                <a:cubicBezTo>
                  <a:pt x="911" y="584"/>
                  <a:pt x="1005" y="572"/>
                  <a:pt x="1068" y="562"/>
                </a:cubicBezTo>
                <a:cubicBezTo>
                  <a:pt x="1188" y="482"/>
                  <a:pt x="1047" y="589"/>
                  <a:pt x="1124" y="492"/>
                </a:cubicBezTo>
                <a:cubicBezTo>
                  <a:pt x="1135" y="479"/>
                  <a:pt x="1152" y="473"/>
                  <a:pt x="1166" y="464"/>
                </a:cubicBezTo>
                <a:cubicBezTo>
                  <a:pt x="1220" y="475"/>
                  <a:pt x="1242" y="489"/>
                  <a:pt x="1293" y="464"/>
                </a:cubicBezTo>
                <a:cubicBezTo>
                  <a:pt x="1323" y="449"/>
                  <a:pt x="1377" y="408"/>
                  <a:pt x="1377" y="408"/>
                </a:cubicBezTo>
                <a:cubicBezTo>
                  <a:pt x="1415" y="293"/>
                  <a:pt x="1389" y="348"/>
                  <a:pt x="1461" y="239"/>
                </a:cubicBezTo>
                <a:cubicBezTo>
                  <a:pt x="1470" y="225"/>
                  <a:pt x="1489" y="197"/>
                  <a:pt x="1489" y="197"/>
                </a:cubicBezTo>
                <a:cubicBezTo>
                  <a:pt x="1584" y="260"/>
                  <a:pt x="1632" y="210"/>
                  <a:pt x="1714" y="155"/>
                </a:cubicBezTo>
                <a:cubicBezTo>
                  <a:pt x="1730" y="144"/>
                  <a:pt x="1741" y="126"/>
                  <a:pt x="1756" y="113"/>
                </a:cubicBezTo>
                <a:cubicBezTo>
                  <a:pt x="1769" y="102"/>
                  <a:pt x="1810" y="97"/>
                  <a:pt x="1798" y="85"/>
                </a:cubicBezTo>
                <a:cubicBezTo>
                  <a:pt x="1784" y="71"/>
                  <a:pt x="1761" y="94"/>
                  <a:pt x="1742" y="99"/>
                </a:cubicBezTo>
                <a:close/>
              </a:path>
            </a:pathLst>
          </a:custGeom>
          <a:solidFill>
            <a:srgbClr val="00CCFF"/>
          </a:solidFill>
          <a:ln w="9525">
            <a:solidFill>
              <a:schemeClr val="tx2"/>
            </a:solidFill>
            <a:round/>
            <a:headEnd/>
            <a:tailEnd/>
          </a:ln>
          <a:effectLst/>
        </p:spPr>
        <p:txBody>
          <a:bodyPr/>
          <a:lstStyle/>
          <a:p>
            <a:endParaRPr lang="en-US"/>
          </a:p>
        </p:txBody>
      </p:sp>
      <p:sp>
        <p:nvSpPr>
          <p:cNvPr id="6152" name="Freeform 8"/>
          <p:cNvSpPr>
            <a:spLocks/>
          </p:cNvSpPr>
          <p:nvPr/>
        </p:nvSpPr>
        <p:spPr bwMode="auto">
          <a:xfrm>
            <a:off x="1679576" y="155575"/>
            <a:ext cx="4906963" cy="2654300"/>
          </a:xfrm>
          <a:custGeom>
            <a:avLst/>
            <a:gdLst/>
            <a:ahLst/>
            <a:cxnLst>
              <a:cxn ang="0">
                <a:pos x="0" y="492"/>
              </a:cxn>
              <a:cxn ang="0">
                <a:pos x="155" y="534"/>
              </a:cxn>
              <a:cxn ang="0">
                <a:pos x="239" y="590"/>
              </a:cxn>
              <a:cxn ang="0">
                <a:pos x="281" y="618"/>
              </a:cxn>
              <a:cxn ang="0">
                <a:pos x="309" y="647"/>
              </a:cxn>
              <a:cxn ang="0">
                <a:pos x="548" y="689"/>
              </a:cxn>
              <a:cxn ang="0">
                <a:pos x="633" y="717"/>
              </a:cxn>
              <a:cxn ang="0">
                <a:pos x="717" y="773"/>
              </a:cxn>
              <a:cxn ang="0">
                <a:pos x="928" y="829"/>
              </a:cxn>
              <a:cxn ang="0">
                <a:pos x="1096" y="914"/>
              </a:cxn>
              <a:cxn ang="0">
                <a:pos x="1138" y="942"/>
              </a:cxn>
              <a:cxn ang="0">
                <a:pos x="1223" y="970"/>
              </a:cxn>
              <a:cxn ang="0">
                <a:pos x="1265" y="984"/>
              </a:cxn>
              <a:cxn ang="0">
                <a:pos x="1560" y="1096"/>
              </a:cxn>
              <a:cxn ang="0">
                <a:pos x="1742" y="1194"/>
              </a:cxn>
              <a:cxn ang="0">
                <a:pos x="1827" y="1223"/>
              </a:cxn>
              <a:cxn ang="0">
                <a:pos x="1869" y="1237"/>
              </a:cxn>
              <a:cxn ang="0">
                <a:pos x="2108" y="1293"/>
              </a:cxn>
              <a:cxn ang="0">
                <a:pos x="2192" y="1321"/>
              </a:cxn>
              <a:cxn ang="0">
                <a:pos x="2318" y="1405"/>
              </a:cxn>
              <a:cxn ang="0">
                <a:pos x="2473" y="1490"/>
              </a:cxn>
              <a:cxn ang="0">
                <a:pos x="2557" y="1630"/>
              </a:cxn>
              <a:cxn ang="0">
                <a:pos x="2613" y="1658"/>
              </a:cxn>
              <a:cxn ang="0">
                <a:pos x="2712" y="1672"/>
              </a:cxn>
              <a:cxn ang="0">
                <a:pos x="2908" y="1616"/>
              </a:cxn>
              <a:cxn ang="0">
                <a:pos x="2951" y="1602"/>
              </a:cxn>
              <a:cxn ang="0">
                <a:pos x="2993" y="1588"/>
              </a:cxn>
              <a:cxn ang="0">
                <a:pos x="3091" y="1363"/>
              </a:cxn>
              <a:cxn ang="0">
                <a:pos x="3021" y="1251"/>
              </a:cxn>
              <a:cxn ang="0">
                <a:pos x="3049" y="1152"/>
              </a:cxn>
              <a:cxn ang="0">
                <a:pos x="2965" y="1040"/>
              </a:cxn>
              <a:cxn ang="0">
                <a:pos x="2880" y="815"/>
              </a:cxn>
              <a:cxn ang="0">
                <a:pos x="2937" y="534"/>
              </a:cxn>
              <a:cxn ang="0">
                <a:pos x="2965" y="450"/>
              </a:cxn>
              <a:cxn ang="0">
                <a:pos x="2979" y="408"/>
              </a:cxn>
              <a:cxn ang="0">
                <a:pos x="2922" y="295"/>
              </a:cxn>
              <a:cxn ang="0">
                <a:pos x="3007" y="183"/>
              </a:cxn>
              <a:cxn ang="0">
                <a:pos x="3035" y="141"/>
              </a:cxn>
              <a:cxn ang="0">
                <a:pos x="3021" y="0"/>
              </a:cxn>
            </a:cxnLst>
            <a:rect l="0" t="0" r="r" b="b"/>
            <a:pathLst>
              <a:path w="3091" h="1672">
                <a:moveTo>
                  <a:pt x="0" y="492"/>
                </a:moveTo>
                <a:cubicBezTo>
                  <a:pt x="52" y="505"/>
                  <a:pt x="103" y="521"/>
                  <a:pt x="155" y="534"/>
                </a:cubicBezTo>
                <a:cubicBezTo>
                  <a:pt x="235" y="614"/>
                  <a:pt x="158" y="549"/>
                  <a:pt x="239" y="590"/>
                </a:cubicBezTo>
                <a:cubicBezTo>
                  <a:pt x="254" y="598"/>
                  <a:pt x="268" y="607"/>
                  <a:pt x="281" y="618"/>
                </a:cubicBezTo>
                <a:cubicBezTo>
                  <a:pt x="291" y="626"/>
                  <a:pt x="297" y="641"/>
                  <a:pt x="309" y="647"/>
                </a:cubicBezTo>
                <a:cubicBezTo>
                  <a:pt x="386" y="686"/>
                  <a:pt x="462" y="681"/>
                  <a:pt x="548" y="689"/>
                </a:cubicBezTo>
                <a:cubicBezTo>
                  <a:pt x="576" y="698"/>
                  <a:pt x="608" y="700"/>
                  <a:pt x="633" y="717"/>
                </a:cubicBezTo>
                <a:cubicBezTo>
                  <a:pt x="661" y="736"/>
                  <a:pt x="685" y="762"/>
                  <a:pt x="717" y="773"/>
                </a:cubicBezTo>
                <a:cubicBezTo>
                  <a:pt x="794" y="799"/>
                  <a:pt x="849" y="816"/>
                  <a:pt x="928" y="829"/>
                </a:cubicBezTo>
                <a:cubicBezTo>
                  <a:pt x="981" y="864"/>
                  <a:pt x="1040" y="885"/>
                  <a:pt x="1096" y="914"/>
                </a:cubicBezTo>
                <a:cubicBezTo>
                  <a:pt x="1111" y="922"/>
                  <a:pt x="1123" y="935"/>
                  <a:pt x="1138" y="942"/>
                </a:cubicBezTo>
                <a:cubicBezTo>
                  <a:pt x="1165" y="954"/>
                  <a:pt x="1195" y="961"/>
                  <a:pt x="1223" y="970"/>
                </a:cubicBezTo>
                <a:cubicBezTo>
                  <a:pt x="1237" y="975"/>
                  <a:pt x="1265" y="984"/>
                  <a:pt x="1265" y="984"/>
                </a:cubicBezTo>
                <a:cubicBezTo>
                  <a:pt x="1312" y="1126"/>
                  <a:pt x="1407" y="1086"/>
                  <a:pt x="1560" y="1096"/>
                </a:cubicBezTo>
                <a:cubicBezTo>
                  <a:pt x="1627" y="1118"/>
                  <a:pt x="1677" y="1168"/>
                  <a:pt x="1742" y="1194"/>
                </a:cubicBezTo>
                <a:cubicBezTo>
                  <a:pt x="1770" y="1205"/>
                  <a:pt x="1799" y="1213"/>
                  <a:pt x="1827" y="1223"/>
                </a:cubicBezTo>
                <a:cubicBezTo>
                  <a:pt x="1841" y="1228"/>
                  <a:pt x="1869" y="1237"/>
                  <a:pt x="1869" y="1237"/>
                </a:cubicBezTo>
                <a:cubicBezTo>
                  <a:pt x="2004" y="1218"/>
                  <a:pt x="1994" y="1218"/>
                  <a:pt x="2108" y="1293"/>
                </a:cubicBezTo>
                <a:cubicBezTo>
                  <a:pt x="2133" y="1309"/>
                  <a:pt x="2167" y="1305"/>
                  <a:pt x="2192" y="1321"/>
                </a:cubicBezTo>
                <a:cubicBezTo>
                  <a:pt x="2234" y="1349"/>
                  <a:pt x="2270" y="1389"/>
                  <a:pt x="2318" y="1405"/>
                </a:cubicBezTo>
                <a:cubicBezTo>
                  <a:pt x="2391" y="1429"/>
                  <a:pt x="2421" y="1436"/>
                  <a:pt x="2473" y="1490"/>
                </a:cubicBezTo>
                <a:cubicBezTo>
                  <a:pt x="2507" y="1592"/>
                  <a:pt x="2479" y="1597"/>
                  <a:pt x="2557" y="1630"/>
                </a:cubicBezTo>
                <a:cubicBezTo>
                  <a:pt x="2576" y="1638"/>
                  <a:pt x="2593" y="1653"/>
                  <a:pt x="2613" y="1658"/>
                </a:cubicBezTo>
                <a:cubicBezTo>
                  <a:pt x="2645" y="1667"/>
                  <a:pt x="2679" y="1667"/>
                  <a:pt x="2712" y="1672"/>
                </a:cubicBezTo>
                <a:cubicBezTo>
                  <a:pt x="2858" y="1636"/>
                  <a:pt x="2784" y="1657"/>
                  <a:pt x="2908" y="1616"/>
                </a:cubicBezTo>
                <a:cubicBezTo>
                  <a:pt x="2922" y="1611"/>
                  <a:pt x="2937" y="1607"/>
                  <a:pt x="2951" y="1602"/>
                </a:cubicBezTo>
                <a:cubicBezTo>
                  <a:pt x="2965" y="1597"/>
                  <a:pt x="2993" y="1588"/>
                  <a:pt x="2993" y="1588"/>
                </a:cubicBezTo>
                <a:cubicBezTo>
                  <a:pt x="3019" y="1510"/>
                  <a:pt x="3065" y="1442"/>
                  <a:pt x="3091" y="1363"/>
                </a:cubicBezTo>
                <a:cubicBezTo>
                  <a:pt x="3058" y="1263"/>
                  <a:pt x="3088" y="1295"/>
                  <a:pt x="3021" y="1251"/>
                </a:cubicBezTo>
                <a:cubicBezTo>
                  <a:pt x="3029" y="1218"/>
                  <a:pt x="3049" y="1186"/>
                  <a:pt x="3049" y="1152"/>
                </a:cubicBezTo>
                <a:cubicBezTo>
                  <a:pt x="3049" y="1100"/>
                  <a:pt x="3002" y="1065"/>
                  <a:pt x="2965" y="1040"/>
                </a:cubicBezTo>
                <a:cubicBezTo>
                  <a:pt x="2939" y="963"/>
                  <a:pt x="2905" y="891"/>
                  <a:pt x="2880" y="815"/>
                </a:cubicBezTo>
                <a:cubicBezTo>
                  <a:pt x="2887" y="706"/>
                  <a:pt x="2860" y="608"/>
                  <a:pt x="2937" y="534"/>
                </a:cubicBezTo>
                <a:cubicBezTo>
                  <a:pt x="2946" y="506"/>
                  <a:pt x="2956" y="478"/>
                  <a:pt x="2965" y="450"/>
                </a:cubicBezTo>
                <a:cubicBezTo>
                  <a:pt x="2970" y="436"/>
                  <a:pt x="2979" y="408"/>
                  <a:pt x="2979" y="408"/>
                </a:cubicBezTo>
                <a:cubicBezTo>
                  <a:pt x="2947" y="310"/>
                  <a:pt x="2972" y="344"/>
                  <a:pt x="2922" y="295"/>
                </a:cubicBezTo>
                <a:cubicBezTo>
                  <a:pt x="2975" y="244"/>
                  <a:pt x="2944" y="278"/>
                  <a:pt x="3007" y="183"/>
                </a:cubicBezTo>
                <a:cubicBezTo>
                  <a:pt x="3016" y="169"/>
                  <a:pt x="3035" y="141"/>
                  <a:pt x="3035" y="141"/>
                </a:cubicBezTo>
                <a:cubicBezTo>
                  <a:pt x="3011" y="68"/>
                  <a:pt x="3021" y="114"/>
                  <a:pt x="3021" y="0"/>
                </a:cubicBezTo>
              </a:path>
            </a:pathLst>
          </a:custGeom>
          <a:noFill/>
          <a:ln w="9525">
            <a:solidFill>
              <a:srgbClr val="800000"/>
            </a:solidFill>
            <a:round/>
            <a:headEnd/>
            <a:tailEnd/>
          </a:ln>
          <a:effectLst/>
        </p:spPr>
        <p:txBody>
          <a:bodyPr/>
          <a:lstStyle/>
          <a:p>
            <a:endParaRPr lang="en-US"/>
          </a:p>
        </p:txBody>
      </p:sp>
      <p:sp>
        <p:nvSpPr>
          <p:cNvPr id="6153" name="Freeform 9"/>
          <p:cNvSpPr>
            <a:spLocks/>
          </p:cNvSpPr>
          <p:nvPr/>
        </p:nvSpPr>
        <p:spPr bwMode="auto">
          <a:xfrm>
            <a:off x="5716588" y="44450"/>
            <a:ext cx="512762" cy="1316038"/>
          </a:xfrm>
          <a:custGeom>
            <a:avLst/>
            <a:gdLst/>
            <a:ahLst/>
            <a:cxnLst>
              <a:cxn ang="0">
                <a:pos x="323" y="829"/>
              </a:cxn>
              <a:cxn ang="0">
                <a:pos x="239" y="773"/>
              </a:cxn>
              <a:cxn ang="0">
                <a:pos x="155" y="520"/>
              </a:cxn>
              <a:cxn ang="0">
                <a:pos x="141" y="478"/>
              </a:cxn>
              <a:cxn ang="0">
                <a:pos x="56" y="450"/>
              </a:cxn>
              <a:cxn ang="0">
                <a:pos x="84" y="169"/>
              </a:cxn>
              <a:cxn ang="0">
                <a:pos x="0" y="0"/>
              </a:cxn>
            </a:cxnLst>
            <a:rect l="0" t="0" r="r" b="b"/>
            <a:pathLst>
              <a:path w="323" h="829">
                <a:moveTo>
                  <a:pt x="323" y="829"/>
                </a:moveTo>
                <a:cubicBezTo>
                  <a:pt x="295" y="810"/>
                  <a:pt x="250" y="805"/>
                  <a:pt x="239" y="773"/>
                </a:cubicBezTo>
                <a:cubicBezTo>
                  <a:pt x="211" y="689"/>
                  <a:pt x="183" y="604"/>
                  <a:pt x="155" y="520"/>
                </a:cubicBezTo>
                <a:cubicBezTo>
                  <a:pt x="150" y="506"/>
                  <a:pt x="155" y="483"/>
                  <a:pt x="141" y="478"/>
                </a:cubicBezTo>
                <a:cubicBezTo>
                  <a:pt x="113" y="469"/>
                  <a:pt x="56" y="450"/>
                  <a:pt x="56" y="450"/>
                </a:cubicBezTo>
                <a:cubicBezTo>
                  <a:pt x="33" y="356"/>
                  <a:pt x="54" y="260"/>
                  <a:pt x="84" y="169"/>
                </a:cubicBezTo>
                <a:cubicBezTo>
                  <a:pt x="70" y="100"/>
                  <a:pt x="51" y="51"/>
                  <a:pt x="0" y="0"/>
                </a:cubicBezTo>
              </a:path>
            </a:pathLst>
          </a:custGeom>
          <a:noFill/>
          <a:ln w="9525">
            <a:solidFill>
              <a:srgbClr val="800000"/>
            </a:solidFill>
            <a:round/>
            <a:headEnd/>
            <a:tailEnd/>
          </a:ln>
          <a:effectLst/>
        </p:spPr>
        <p:txBody>
          <a:bodyPr/>
          <a:lstStyle/>
          <a:p>
            <a:endParaRPr lang="en-US"/>
          </a:p>
        </p:txBody>
      </p:sp>
      <p:sp>
        <p:nvSpPr>
          <p:cNvPr id="6154" name="Freeform 10"/>
          <p:cNvSpPr>
            <a:spLocks/>
          </p:cNvSpPr>
          <p:nvPr/>
        </p:nvSpPr>
        <p:spPr bwMode="auto">
          <a:xfrm>
            <a:off x="2133600" y="152401"/>
            <a:ext cx="5911850" cy="2678113"/>
          </a:xfrm>
          <a:custGeom>
            <a:avLst/>
            <a:gdLst/>
            <a:ahLst/>
            <a:cxnLst>
              <a:cxn ang="0">
                <a:pos x="0" y="0"/>
              </a:cxn>
              <a:cxn ang="0">
                <a:pos x="155" y="113"/>
              </a:cxn>
              <a:cxn ang="0">
                <a:pos x="492" y="169"/>
              </a:cxn>
              <a:cxn ang="0">
                <a:pos x="534" y="197"/>
              </a:cxn>
              <a:cxn ang="0">
                <a:pos x="576" y="211"/>
              </a:cxn>
              <a:cxn ang="0">
                <a:pos x="661" y="267"/>
              </a:cxn>
              <a:cxn ang="0">
                <a:pos x="745" y="323"/>
              </a:cxn>
              <a:cxn ang="0">
                <a:pos x="773" y="352"/>
              </a:cxn>
              <a:cxn ang="0">
                <a:pos x="857" y="380"/>
              </a:cxn>
              <a:cxn ang="0">
                <a:pos x="899" y="408"/>
              </a:cxn>
              <a:cxn ang="0">
                <a:pos x="1208" y="478"/>
              </a:cxn>
              <a:cxn ang="0">
                <a:pos x="1377" y="520"/>
              </a:cxn>
              <a:cxn ang="0">
                <a:pos x="1461" y="576"/>
              </a:cxn>
              <a:cxn ang="0">
                <a:pos x="1503" y="647"/>
              </a:cxn>
              <a:cxn ang="0">
                <a:pos x="1588" y="703"/>
              </a:cxn>
              <a:cxn ang="0">
                <a:pos x="1728" y="871"/>
              </a:cxn>
              <a:cxn ang="0">
                <a:pos x="1770" y="899"/>
              </a:cxn>
              <a:cxn ang="0">
                <a:pos x="2009" y="913"/>
              </a:cxn>
              <a:cxn ang="0">
                <a:pos x="2164" y="956"/>
              </a:cxn>
              <a:cxn ang="0">
                <a:pos x="2346" y="1054"/>
              </a:cxn>
              <a:cxn ang="0">
                <a:pos x="2389" y="1068"/>
              </a:cxn>
              <a:cxn ang="0">
                <a:pos x="2459" y="1082"/>
              </a:cxn>
              <a:cxn ang="0">
                <a:pos x="2543" y="1110"/>
              </a:cxn>
              <a:cxn ang="0">
                <a:pos x="2627" y="1180"/>
              </a:cxn>
              <a:cxn ang="0">
                <a:pos x="2655" y="1223"/>
              </a:cxn>
              <a:cxn ang="0">
                <a:pos x="2740" y="1265"/>
              </a:cxn>
              <a:cxn ang="0">
                <a:pos x="2908" y="1461"/>
              </a:cxn>
              <a:cxn ang="0">
                <a:pos x="3007" y="1475"/>
              </a:cxn>
              <a:cxn ang="0">
                <a:pos x="3161" y="1560"/>
              </a:cxn>
              <a:cxn ang="0">
                <a:pos x="3541" y="1588"/>
              </a:cxn>
              <a:cxn ang="0">
                <a:pos x="3667" y="1672"/>
              </a:cxn>
              <a:cxn ang="0">
                <a:pos x="3695" y="1686"/>
              </a:cxn>
            </a:cxnLst>
            <a:rect l="0" t="0" r="r" b="b"/>
            <a:pathLst>
              <a:path w="3724" h="1687">
                <a:moveTo>
                  <a:pt x="0" y="0"/>
                </a:moveTo>
                <a:cubicBezTo>
                  <a:pt x="43" y="28"/>
                  <a:pt x="107" y="89"/>
                  <a:pt x="155" y="113"/>
                </a:cubicBezTo>
                <a:cubicBezTo>
                  <a:pt x="240" y="156"/>
                  <a:pt x="398" y="157"/>
                  <a:pt x="492" y="169"/>
                </a:cubicBezTo>
                <a:cubicBezTo>
                  <a:pt x="506" y="178"/>
                  <a:pt x="519" y="189"/>
                  <a:pt x="534" y="197"/>
                </a:cubicBezTo>
                <a:cubicBezTo>
                  <a:pt x="547" y="204"/>
                  <a:pt x="564" y="203"/>
                  <a:pt x="576" y="211"/>
                </a:cubicBezTo>
                <a:cubicBezTo>
                  <a:pt x="680" y="280"/>
                  <a:pt x="560" y="234"/>
                  <a:pt x="661" y="267"/>
                </a:cubicBezTo>
                <a:cubicBezTo>
                  <a:pt x="689" y="286"/>
                  <a:pt x="717" y="304"/>
                  <a:pt x="745" y="323"/>
                </a:cubicBezTo>
                <a:cubicBezTo>
                  <a:pt x="756" y="330"/>
                  <a:pt x="761" y="346"/>
                  <a:pt x="773" y="352"/>
                </a:cubicBezTo>
                <a:cubicBezTo>
                  <a:pt x="799" y="365"/>
                  <a:pt x="829" y="371"/>
                  <a:pt x="857" y="380"/>
                </a:cubicBezTo>
                <a:cubicBezTo>
                  <a:pt x="873" y="385"/>
                  <a:pt x="883" y="402"/>
                  <a:pt x="899" y="408"/>
                </a:cubicBezTo>
                <a:cubicBezTo>
                  <a:pt x="991" y="441"/>
                  <a:pt x="1112" y="459"/>
                  <a:pt x="1208" y="478"/>
                </a:cubicBezTo>
                <a:cubicBezTo>
                  <a:pt x="1265" y="489"/>
                  <a:pt x="1319" y="508"/>
                  <a:pt x="1377" y="520"/>
                </a:cubicBezTo>
                <a:cubicBezTo>
                  <a:pt x="1405" y="539"/>
                  <a:pt x="1450" y="544"/>
                  <a:pt x="1461" y="576"/>
                </a:cubicBezTo>
                <a:cubicBezTo>
                  <a:pt x="1474" y="615"/>
                  <a:pt x="1470" y="622"/>
                  <a:pt x="1503" y="647"/>
                </a:cubicBezTo>
                <a:cubicBezTo>
                  <a:pt x="1530" y="667"/>
                  <a:pt x="1588" y="703"/>
                  <a:pt x="1588" y="703"/>
                </a:cubicBezTo>
                <a:cubicBezTo>
                  <a:pt x="1626" y="816"/>
                  <a:pt x="1621" y="818"/>
                  <a:pt x="1728" y="871"/>
                </a:cubicBezTo>
                <a:cubicBezTo>
                  <a:pt x="1743" y="879"/>
                  <a:pt x="1753" y="897"/>
                  <a:pt x="1770" y="899"/>
                </a:cubicBezTo>
                <a:cubicBezTo>
                  <a:pt x="1849" y="911"/>
                  <a:pt x="1929" y="908"/>
                  <a:pt x="2009" y="913"/>
                </a:cubicBezTo>
                <a:cubicBezTo>
                  <a:pt x="2059" y="931"/>
                  <a:pt x="2118" y="930"/>
                  <a:pt x="2164" y="956"/>
                </a:cubicBezTo>
                <a:cubicBezTo>
                  <a:pt x="2250" y="1004"/>
                  <a:pt x="2259" y="1030"/>
                  <a:pt x="2346" y="1054"/>
                </a:cubicBezTo>
                <a:cubicBezTo>
                  <a:pt x="2361" y="1058"/>
                  <a:pt x="2374" y="1064"/>
                  <a:pt x="2389" y="1068"/>
                </a:cubicBezTo>
                <a:cubicBezTo>
                  <a:pt x="2412" y="1074"/>
                  <a:pt x="2436" y="1076"/>
                  <a:pt x="2459" y="1082"/>
                </a:cubicBezTo>
                <a:cubicBezTo>
                  <a:pt x="2487" y="1090"/>
                  <a:pt x="2543" y="1110"/>
                  <a:pt x="2543" y="1110"/>
                </a:cubicBezTo>
                <a:cubicBezTo>
                  <a:pt x="2569" y="1136"/>
                  <a:pt x="2601" y="1154"/>
                  <a:pt x="2627" y="1180"/>
                </a:cubicBezTo>
                <a:cubicBezTo>
                  <a:pt x="2639" y="1192"/>
                  <a:pt x="2643" y="1211"/>
                  <a:pt x="2655" y="1223"/>
                </a:cubicBezTo>
                <a:cubicBezTo>
                  <a:pt x="2681" y="1249"/>
                  <a:pt x="2707" y="1254"/>
                  <a:pt x="2740" y="1265"/>
                </a:cubicBezTo>
                <a:cubicBezTo>
                  <a:pt x="2772" y="1328"/>
                  <a:pt x="2821" y="1449"/>
                  <a:pt x="2908" y="1461"/>
                </a:cubicBezTo>
                <a:cubicBezTo>
                  <a:pt x="2941" y="1466"/>
                  <a:pt x="2974" y="1470"/>
                  <a:pt x="3007" y="1475"/>
                </a:cubicBezTo>
                <a:cubicBezTo>
                  <a:pt x="3044" y="1513"/>
                  <a:pt x="3110" y="1543"/>
                  <a:pt x="3161" y="1560"/>
                </a:cubicBezTo>
                <a:cubicBezTo>
                  <a:pt x="3292" y="1542"/>
                  <a:pt x="3415" y="1547"/>
                  <a:pt x="3541" y="1588"/>
                </a:cubicBezTo>
                <a:cubicBezTo>
                  <a:pt x="3583" y="1616"/>
                  <a:pt x="3619" y="1656"/>
                  <a:pt x="3667" y="1672"/>
                </a:cubicBezTo>
                <a:cubicBezTo>
                  <a:pt x="3713" y="1687"/>
                  <a:pt x="3724" y="1686"/>
                  <a:pt x="3695" y="1686"/>
                </a:cubicBezTo>
              </a:path>
            </a:pathLst>
          </a:custGeom>
          <a:noFill/>
          <a:ln w="9525">
            <a:solidFill>
              <a:srgbClr val="800000"/>
            </a:solidFill>
            <a:round/>
            <a:headEnd/>
            <a:tailEnd/>
          </a:ln>
          <a:effectLst/>
        </p:spPr>
        <p:txBody>
          <a:bodyPr/>
          <a:lstStyle/>
          <a:p>
            <a:endParaRPr lang="en-US"/>
          </a:p>
        </p:txBody>
      </p:sp>
      <p:sp>
        <p:nvSpPr>
          <p:cNvPr id="6155" name="Freeform 11"/>
          <p:cNvSpPr>
            <a:spLocks/>
          </p:cNvSpPr>
          <p:nvPr/>
        </p:nvSpPr>
        <p:spPr bwMode="auto">
          <a:xfrm>
            <a:off x="6586539" y="2386014"/>
            <a:ext cx="352425" cy="1404937"/>
          </a:xfrm>
          <a:custGeom>
            <a:avLst/>
            <a:gdLst/>
            <a:ahLst/>
            <a:cxnLst>
              <a:cxn ang="0">
                <a:pos x="0" y="0"/>
              </a:cxn>
              <a:cxn ang="0">
                <a:pos x="84" y="169"/>
              </a:cxn>
              <a:cxn ang="0">
                <a:pos x="183" y="365"/>
              </a:cxn>
              <a:cxn ang="0">
                <a:pos x="141" y="703"/>
              </a:cxn>
              <a:cxn ang="0">
                <a:pos x="127" y="885"/>
              </a:cxn>
            </a:cxnLst>
            <a:rect l="0" t="0" r="r" b="b"/>
            <a:pathLst>
              <a:path w="222" h="885">
                <a:moveTo>
                  <a:pt x="0" y="0"/>
                </a:moveTo>
                <a:cubicBezTo>
                  <a:pt x="33" y="49"/>
                  <a:pt x="65" y="113"/>
                  <a:pt x="84" y="169"/>
                </a:cubicBezTo>
                <a:cubicBezTo>
                  <a:pt x="104" y="388"/>
                  <a:pt x="61" y="284"/>
                  <a:pt x="183" y="365"/>
                </a:cubicBezTo>
                <a:cubicBezTo>
                  <a:pt x="222" y="484"/>
                  <a:pt x="211" y="598"/>
                  <a:pt x="141" y="703"/>
                </a:cubicBezTo>
                <a:cubicBezTo>
                  <a:pt x="122" y="819"/>
                  <a:pt x="127" y="759"/>
                  <a:pt x="127" y="885"/>
                </a:cubicBezTo>
              </a:path>
            </a:pathLst>
          </a:custGeom>
          <a:noFill/>
          <a:ln w="9525">
            <a:solidFill>
              <a:srgbClr val="800000"/>
            </a:solidFill>
            <a:round/>
            <a:headEnd/>
            <a:tailEnd/>
          </a:ln>
          <a:effectLst/>
        </p:spPr>
        <p:txBody>
          <a:bodyPr/>
          <a:lstStyle/>
          <a:p>
            <a:endParaRPr lang="en-US"/>
          </a:p>
        </p:txBody>
      </p:sp>
      <p:sp>
        <p:nvSpPr>
          <p:cNvPr id="6156" name="Freeform 12"/>
          <p:cNvSpPr>
            <a:spLocks/>
          </p:cNvSpPr>
          <p:nvPr/>
        </p:nvSpPr>
        <p:spPr bwMode="auto">
          <a:xfrm>
            <a:off x="6854826" y="3363914"/>
            <a:ext cx="288925" cy="71437"/>
          </a:xfrm>
          <a:custGeom>
            <a:avLst/>
            <a:gdLst/>
            <a:ahLst/>
            <a:cxnLst>
              <a:cxn ang="0">
                <a:pos x="0" y="30"/>
              </a:cxn>
              <a:cxn ang="0">
                <a:pos x="56" y="16"/>
              </a:cxn>
              <a:cxn ang="0">
                <a:pos x="98" y="2"/>
              </a:cxn>
              <a:cxn ang="0">
                <a:pos x="140" y="30"/>
              </a:cxn>
              <a:cxn ang="0">
                <a:pos x="182" y="45"/>
              </a:cxn>
            </a:cxnLst>
            <a:rect l="0" t="0" r="r" b="b"/>
            <a:pathLst>
              <a:path w="182" h="45">
                <a:moveTo>
                  <a:pt x="0" y="30"/>
                </a:moveTo>
                <a:cubicBezTo>
                  <a:pt x="19" y="25"/>
                  <a:pt x="37" y="21"/>
                  <a:pt x="56" y="16"/>
                </a:cubicBezTo>
                <a:cubicBezTo>
                  <a:pt x="70" y="12"/>
                  <a:pt x="83" y="0"/>
                  <a:pt x="98" y="2"/>
                </a:cubicBezTo>
                <a:cubicBezTo>
                  <a:pt x="115" y="5"/>
                  <a:pt x="125" y="22"/>
                  <a:pt x="140" y="30"/>
                </a:cubicBezTo>
                <a:cubicBezTo>
                  <a:pt x="153" y="37"/>
                  <a:pt x="182" y="45"/>
                  <a:pt x="182" y="45"/>
                </a:cubicBezTo>
              </a:path>
            </a:pathLst>
          </a:custGeom>
          <a:noFill/>
          <a:ln w="9525">
            <a:solidFill>
              <a:srgbClr val="800000"/>
            </a:solidFill>
            <a:round/>
            <a:headEnd/>
            <a:tailEnd/>
          </a:ln>
          <a:effectLst/>
        </p:spPr>
        <p:txBody>
          <a:bodyPr/>
          <a:lstStyle/>
          <a:p>
            <a:endParaRPr lang="en-US"/>
          </a:p>
        </p:txBody>
      </p:sp>
      <p:sp>
        <p:nvSpPr>
          <p:cNvPr id="6157" name="Freeform 13"/>
          <p:cNvSpPr>
            <a:spLocks/>
          </p:cNvSpPr>
          <p:nvPr/>
        </p:nvSpPr>
        <p:spPr bwMode="auto">
          <a:xfrm>
            <a:off x="3200401" y="2743201"/>
            <a:ext cx="3103563" cy="1560513"/>
          </a:xfrm>
          <a:custGeom>
            <a:avLst/>
            <a:gdLst/>
            <a:ahLst/>
            <a:cxnLst>
              <a:cxn ang="0">
                <a:pos x="1955" y="983"/>
              </a:cxn>
              <a:cxn ang="0">
                <a:pos x="1913" y="969"/>
              </a:cxn>
              <a:cxn ang="0">
                <a:pos x="1899" y="927"/>
              </a:cxn>
              <a:cxn ang="0">
                <a:pos x="1870" y="899"/>
              </a:cxn>
              <a:cxn ang="0">
                <a:pos x="1842" y="857"/>
              </a:cxn>
              <a:cxn ang="0">
                <a:pos x="1758" y="829"/>
              </a:cxn>
              <a:cxn ang="0">
                <a:pos x="1463" y="758"/>
              </a:cxn>
              <a:cxn ang="0">
                <a:pos x="1365" y="590"/>
              </a:cxn>
              <a:cxn ang="0">
                <a:pos x="1323" y="562"/>
              </a:cxn>
              <a:cxn ang="0">
                <a:pos x="1294" y="534"/>
              </a:cxn>
              <a:cxn ang="0">
                <a:pos x="1210" y="505"/>
              </a:cxn>
              <a:cxn ang="0">
                <a:pos x="1056" y="393"/>
              </a:cxn>
              <a:cxn ang="0">
                <a:pos x="733" y="323"/>
              </a:cxn>
              <a:cxn ang="0">
                <a:pos x="704" y="239"/>
              </a:cxn>
              <a:cxn ang="0">
                <a:pos x="409" y="112"/>
              </a:cxn>
              <a:cxn ang="0">
                <a:pos x="325" y="70"/>
              </a:cxn>
              <a:cxn ang="0">
                <a:pos x="100" y="0"/>
              </a:cxn>
              <a:cxn ang="0">
                <a:pos x="44" y="14"/>
              </a:cxn>
              <a:cxn ang="0">
                <a:pos x="72" y="168"/>
              </a:cxn>
              <a:cxn ang="0">
                <a:pos x="100" y="239"/>
              </a:cxn>
            </a:cxnLst>
            <a:rect l="0" t="0" r="r" b="b"/>
            <a:pathLst>
              <a:path w="1955" h="983">
                <a:moveTo>
                  <a:pt x="1955" y="983"/>
                </a:moveTo>
                <a:cubicBezTo>
                  <a:pt x="1941" y="978"/>
                  <a:pt x="1923" y="979"/>
                  <a:pt x="1913" y="969"/>
                </a:cubicBezTo>
                <a:cubicBezTo>
                  <a:pt x="1903" y="959"/>
                  <a:pt x="1907" y="940"/>
                  <a:pt x="1899" y="927"/>
                </a:cubicBezTo>
                <a:cubicBezTo>
                  <a:pt x="1892" y="916"/>
                  <a:pt x="1878" y="909"/>
                  <a:pt x="1870" y="899"/>
                </a:cubicBezTo>
                <a:cubicBezTo>
                  <a:pt x="1859" y="886"/>
                  <a:pt x="1856" y="866"/>
                  <a:pt x="1842" y="857"/>
                </a:cubicBezTo>
                <a:cubicBezTo>
                  <a:pt x="1817" y="841"/>
                  <a:pt x="1786" y="838"/>
                  <a:pt x="1758" y="829"/>
                </a:cubicBezTo>
                <a:cubicBezTo>
                  <a:pt x="1660" y="796"/>
                  <a:pt x="1563" y="783"/>
                  <a:pt x="1463" y="758"/>
                </a:cubicBezTo>
                <a:cubicBezTo>
                  <a:pt x="1405" y="700"/>
                  <a:pt x="1392" y="670"/>
                  <a:pt x="1365" y="590"/>
                </a:cubicBezTo>
                <a:cubicBezTo>
                  <a:pt x="1360" y="574"/>
                  <a:pt x="1336" y="572"/>
                  <a:pt x="1323" y="562"/>
                </a:cubicBezTo>
                <a:cubicBezTo>
                  <a:pt x="1312" y="554"/>
                  <a:pt x="1306" y="540"/>
                  <a:pt x="1294" y="534"/>
                </a:cubicBezTo>
                <a:cubicBezTo>
                  <a:pt x="1268" y="521"/>
                  <a:pt x="1210" y="505"/>
                  <a:pt x="1210" y="505"/>
                </a:cubicBezTo>
                <a:cubicBezTo>
                  <a:pt x="1169" y="443"/>
                  <a:pt x="1117" y="424"/>
                  <a:pt x="1056" y="393"/>
                </a:cubicBezTo>
                <a:cubicBezTo>
                  <a:pt x="923" y="327"/>
                  <a:pt x="885" y="336"/>
                  <a:pt x="733" y="323"/>
                </a:cubicBezTo>
                <a:cubicBezTo>
                  <a:pt x="723" y="295"/>
                  <a:pt x="720" y="264"/>
                  <a:pt x="704" y="239"/>
                </a:cubicBezTo>
                <a:cubicBezTo>
                  <a:pt x="624" y="117"/>
                  <a:pt x="544" y="125"/>
                  <a:pt x="409" y="112"/>
                </a:cubicBezTo>
                <a:cubicBezTo>
                  <a:pt x="256" y="61"/>
                  <a:pt x="488" y="142"/>
                  <a:pt x="325" y="70"/>
                </a:cubicBezTo>
                <a:cubicBezTo>
                  <a:pt x="253" y="38"/>
                  <a:pt x="174" y="25"/>
                  <a:pt x="100" y="0"/>
                </a:cubicBezTo>
                <a:cubicBezTo>
                  <a:pt x="81" y="5"/>
                  <a:pt x="58" y="0"/>
                  <a:pt x="44" y="14"/>
                </a:cubicBezTo>
                <a:cubicBezTo>
                  <a:pt x="0" y="58"/>
                  <a:pt x="48" y="132"/>
                  <a:pt x="72" y="168"/>
                </a:cubicBezTo>
                <a:cubicBezTo>
                  <a:pt x="19" y="247"/>
                  <a:pt x="52" y="187"/>
                  <a:pt x="100" y="239"/>
                </a:cubicBezTo>
              </a:path>
            </a:pathLst>
          </a:custGeom>
          <a:noFill/>
          <a:ln w="9525">
            <a:solidFill>
              <a:srgbClr val="800000"/>
            </a:solidFill>
            <a:round/>
            <a:headEnd/>
            <a:tailEnd/>
          </a:ln>
          <a:effectLst/>
        </p:spPr>
        <p:txBody>
          <a:bodyPr/>
          <a:lstStyle/>
          <a:p>
            <a:endParaRPr lang="en-US"/>
          </a:p>
        </p:txBody>
      </p:sp>
      <p:sp>
        <p:nvSpPr>
          <p:cNvPr id="6158" name="Freeform 14"/>
          <p:cNvSpPr>
            <a:spLocks/>
          </p:cNvSpPr>
          <p:nvPr/>
        </p:nvSpPr>
        <p:spPr bwMode="auto">
          <a:xfrm>
            <a:off x="3352801" y="3962400"/>
            <a:ext cx="2695575" cy="1682750"/>
          </a:xfrm>
          <a:custGeom>
            <a:avLst/>
            <a:gdLst/>
            <a:ahLst/>
            <a:cxnLst>
              <a:cxn ang="0">
                <a:pos x="1698" y="962"/>
              </a:cxn>
              <a:cxn ang="0">
                <a:pos x="1530" y="1060"/>
              </a:cxn>
              <a:cxn ang="0">
                <a:pos x="1445" y="892"/>
              </a:cxn>
              <a:cxn ang="0">
                <a:pos x="1403" y="807"/>
              </a:cxn>
              <a:cxn ang="0">
                <a:pos x="1375" y="667"/>
              </a:cxn>
              <a:cxn ang="0">
                <a:pos x="1333" y="653"/>
              </a:cxn>
              <a:cxn ang="0">
                <a:pos x="1010" y="625"/>
              </a:cxn>
              <a:cxn ang="0">
                <a:pos x="996" y="568"/>
              </a:cxn>
              <a:cxn ang="0">
                <a:pos x="954" y="554"/>
              </a:cxn>
              <a:cxn ang="0">
                <a:pos x="925" y="526"/>
              </a:cxn>
              <a:cxn ang="0">
                <a:pos x="869" y="470"/>
              </a:cxn>
              <a:cxn ang="0">
                <a:pos x="658" y="386"/>
              </a:cxn>
              <a:cxn ang="0">
                <a:pos x="349" y="189"/>
              </a:cxn>
              <a:cxn ang="0">
                <a:pos x="167" y="203"/>
              </a:cxn>
              <a:cxn ang="0">
                <a:pos x="97" y="77"/>
              </a:cxn>
              <a:cxn ang="0">
                <a:pos x="26" y="35"/>
              </a:cxn>
            </a:cxnLst>
            <a:rect l="0" t="0" r="r" b="b"/>
            <a:pathLst>
              <a:path w="1698" h="1060">
                <a:moveTo>
                  <a:pt x="1698" y="962"/>
                </a:moveTo>
                <a:cubicBezTo>
                  <a:pt x="1640" y="1001"/>
                  <a:pt x="1595" y="1038"/>
                  <a:pt x="1530" y="1060"/>
                </a:cubicBezTo>
                <a:cubicBezTo>
                  <a:pt x="1426" y="1026"/>
                  <a:pt x="1472" y="993"/>
                  <a:pt x="1445" y="892"/>
                </a:cubicBezTo>
                <a:cubicBezTo>
                  <a:pt x="1437" y="861"/>
                  <a:pt x="1413" y="837"/>
                  <a:pt x="1403" y="807"/>
                </a:cubicBezTo>
                <a:cubicBezTo>
                  <a:pt x="1396" y="760"/>
                  <a:pt x="1409" y="701"/>
                  <a:pt x="1375" y="667"/>
                </a:cubicBezTo>
                <a:cubicBezTo>
                  <a:pt x="1365" y="657"/>
                  <a:pt x="1348" y="656"/>
                  <a:pt x="1333" y="653"/>
                </a:cubicBezTo>
                <a:cubicBezTo>
                  <a:pt x="1241" y="636"/>
                  <a:pt x="1090" y="630"/>
                  <a:pt x="1010" y="625"/>
                </a:cubicBezTo>
                <a:cubicBezTo>
                  <a:pt x="1005" y="606"/>
                  <a:pt x="1008" y="583"/>
                  <a:pt x="996" y="568"/>
                </a:cubicBezTo>
                <a:cubicBezTo>
                  <a:pt x="987" y="556"/>
                  <a:pt x="967" y="562"/>
                  <a:pt x="954" y="554"/>
                </a:cubicBezTo>
                <a:cubicBezTo>
                  <a:pt x="942" y="547"/>
                  <a:pt x="935" y="535"/>
                  <a:pt x="925" y="526"/>
                </a:cubicBezTo>
                <a:cubicBezTo>
                  <a:pt x="901" y="455"/>
                  <a:pt x="930" y="504"/>
                  <a:pt x="869" y="470"/>
                </a:cubicBezTo>
                <a:cubicBezTo>
                  <a:pt x="754" y="406"/>
                  <a:pt x="793" y="408"/>
                  <a:pt x="658" y="386"/>
                </a:cubicBezTo>
                <a:cubicBezTo>
                  <a:pt x="611" y="245"/>
                  <a:pt x="472" y="229"/>
                  <a:pt x="349" y="189"/>
                </a:cubicBezTo>
                <a:cubicBezTo>
                  <a:pt x="288" y="194"/>
                  <a:pt x="225" y="220"/>
                  <a:pt x="167" y="203"/>
                </a:cubicBezTo>
                <a:cubicBezTo>
                  <a:pt x="8" y="156"/>
                  <a:pt x="163" y="129"/>
                  <a:pt x="97" y="77"/>
                </a:cubicBezTo>
                <a:cubicBezTo>
                  <a:pt x="0" y="0"/>
                  <a:pt x="65" y="113"/>
                  <a:pt x="26" y="35"/>
                </a:cubicBezTo>
              </a:path>
            </a:pathLst>
          </a:custGeom>
          <a:noFill/>
          <a:ln w="9525">
            <a:solidFill>
              <a:srgbClr val="800000"/>
            </a:solidFill>
            <a:round/>
            <a:headEnd/>
            <a:tailEnd/>
          </a:ln>
          <a:effectLst/>
        </p:spPr>
        <p:txBody>
          <a:bodyPr/>
          <a:lstStyle/>
          <a:p>
            <a:endParaRPr lang="en-US"/>
          </a:p>
        </p:txBody>
      </p:sp>
      <p:sp>
        <p:nvSpPr>
          <p:cNvPr id="6159" name="Freeform 15"/>
          <p:cNvSpPr>
            <a:spLocks/>
          </p:cNvSpPr>
          <p:nvPr/>
        </p:nvSpPr>
        <p:spPr bwMode="auto">
          <a:xfrm>
            <a:off x="6248400" y="1676400"/>
            <a:ext cx="609600" cy="865188"/>
          </a:xfrm>
          <a:custGeom>
            <a:avLst/>
            <a:gdLst/>
            <a:ahLst/>
            <a:cxnLst>
              <a:cxn ang="0">
                <a:pos x="5" y="1363"/>
              </a:cxn>
              <a:cxn ang="0">
                <a:pos x="33" y="1278"/>
              </a:cxn>
              <a:cxn ang="0">
                <a:pos x="19" y="1321"/>
              </a:cxn>
              <a:cxn ang="0">
                <a:pos x="61" y="1306"/>
              </a:cxn>
              <a:cxn ang="0">
                <a:pos x="328" y="1096"/>
              </a:cxn>
              <a:cxn ang="0">
                <a:pos x="356" y="646"/>
              </a:cxn>
              <a:cxn ang="0">
                <a:pos x="440" y="548"/>
              </a:cxn>
              <a:cxn ang="0">
                <a:pos x="510" y="660"/>
              </a:cxn>
              <a:cxn ang="0">
                <a:pos x="566" y="674"/>
              </a:cxn>
              <a:cxn ang="0">
                <a:pos x="637" y="688"/>
              </a:cxn>
              <a:cxn ang="0">
                <a:pos x="890" y="674"/>
              </a:cxn>
              <a:cxn ang="0">
                <a:pos x="932" y="534"/>
              </a:cxn>
              <a:cxn ang="0">
                <a:pos x="1072" y="154"/>
              </a:cxn>
              <a:cxn ang="0">
                <a:pos x="1114" y="0"/>
              </a:cxn>
              <a:cxn ang="0">
                <a:pos x="1803" y="14"/>
              </a:cxn>
              <a:cxn ang="0">
                <a:pos x="1915" y="197"/>
              </a:cxn>
              <a:cxn ang="0">
                <a:pos x="1985" y="379"/>
              </a:cxn>
              <a:cxn ang="0">
                <a:pos x="2084" y="674"/>
              </a:cxn>
              <a:cxn ang="0">
                <a:pos x="2238" y="730"/>
              </a:cxn>
              <a:cxn ang="0">
                <a:pos x="2309" y="688"/>
              </a:cxn>
              <a:cxn ang="0">
                <a:pos x="2337" y="604"/>
              </a:cxn>
              <a:cxn ang="0">
                <a:pos x="2435" y="730"/>
              </a:cxn>
              <a:cxn ang="0">
                <a:pos x="2463" y="1124"/>
              </a:cxn>
              <a:cxn ang="0">
                <a:pos x="2547" y="1264"/>
              </a:cxn>
              <a:cxn ang="0">
                <a:pos x="2589" y="1321"/>
              </a:cxn>
              <a:cxn ang="0">
                <a:pos x="2505" y="1321"/>
              </a:cxn>
              <a:cxn ang="0">
                <a:pos x="2393" y="1335"/>
              </a:cxn>
              <a:cxn ang="0">
                <a:pos x="2112" y="1292"/>
              </a:cxn>
              <a:cxn ang="0">
                <a:pos x="2070" y="913"/>
              </a:cxn>
              <a:cxn ang="0">
                <a:pos x="2028" y="941"/>
              </a:cxn>
              <a:cxn ang="0">
                <a:pos x="1971" y="997"/>
              </a:cxn>
              <a:cxn ang="0">
                <a:pos x="1915" y="1363"/>
              </a:cxn>
              <a:cxn ang="0">
                <a:pos x="1620" y="1349"/>
              </a:cxn>
              <a:cxn ang="0">
                <a:pos x="1606" y="1124"/>
              </a:cxn>
              <a:cxn ang="0">
                <a:pos x="1578" y="983"/>
              </a:cxn>
              <a:cxn ang="0">
                <a:pos x="1550" y="843"/>
              </a:cxn>
              <a:cxn ang="0">
                <a:pos x="1494" y="759"/>
              </a:cxn>
              <a:cxn ang="0">
                <a:pos x="1297" y="871"/>
              </a:cxn>
              <a:cxn ang="0">
                <a:pos x="1241" y="955"/>
              </a:cxn>
              <a:cxn ang="0">
                <a:pos x="1213" y="1040"/>
              </a:cxn>
              <a:cxn ang="0">
                <a:pos x="1157" y="1363"/>
              </a:cxn>
              <a:cxn ang="0">
                <a:pos x="819" y="1335"/>
              </a:cxn>
              <a:cxn ang="0">
                <a:pos x="805" y="1222"/>
              </a:cxn>
              <a:cxn ang="0">
                <a:pos x="735" y="955"/>
              </a:cxn>
              <a:cxn ang="0">
                <a:pos x="679" y="969"/>
              </a:cxn>
              <a:cxn ang="0">
                <a:pos x="609" y="1166"/>
              </a:cxn>
              <a:cxn ang="0">
                <a:pos x="581" y="1250"/>
              </a:cxn>
              <a:cxn ang="0">
                <a:pos x="552" y="1363"/>
              </a:cxn>
              <a:cxn ang="0">
                <a:pos x="33" y="1377"/>
              </a:cxn>
              <a:cxn ang="0">
                <a:pos x="5" y="1363"/>
              </a:cxn>
            </a:cxnLst>
            <a:rect l="0" t="0" r="r" b="b"/>
            <a:pathLst>
              <a:path w="2617" h="1409">
                <a:moveTo>
                  <a:pt x="5" y="1363"/>
                </a:moveTo>
                <a:cubicBezTo>
                  <a:pt x="14" y="1335"/>
                  <a:pt x="24" y="1306"/>
                  <a:pt x="33" y="1278"/>
                </a:cubicBezTo>
                <a:cubicBezTo>
                  <a:pt x="38" y="1264"/>
                  <a:pt x="5" y="1326"/>
                  <a:pt x="19" y="1321"/>
                </a:cubicBezTo>
                <a:cubicBezTo>
                  <a:pt x="33" y="1316"/>
                  <a:pt x="48" y="1313"/>
                  <a:pt x="61" y="1306"/>
                </a:cubicBezTo>
                <a:cubicBezTo>
                  <a:pt x="155" y="1253"/>
                  <a:pt x="267" y="1188"/>
                  <a:pt x="328" y="1096"/>
                </a:cubicBezTo>
                <a:cubicBezTo>
                  <a:pt x="369" y="888"/>
                  <a:pt x="327" y="1119"/>
                  <a:pt x="356" y="646"/>
                </a:cubicBezTo>
                <a:cubicBezTo>
                  <a:pt x="362" y="541"/>
                  <a:pt x="352" y="566"/>
                  <a:pt x="440" y="548"/>
                </a:cubicBezTo>
                <a:cubicBezTo>
                  <a:pt x="567" y="580"/>
                  <a:pt x="426" y="526"/>
                  <a:pt x="510" y="660"/>
                </a:cubicBezTo>
                <a:cubicBezTo>
                  <a:pt x="520" y="676"/>
                  <a:pt x="547" y="670"/>
                  <a:pt x="566" y="674"/>
                </a:cubicBezTo>
                <a:cubicBezTo>
                  <a:pt x="590" y="679"/>
                  <a:pt x="613" y="683"/>
                  <a:pt x="637" y="688"/>
                </a:cubicBezTo>
                <a:cubicBezTo>
                  <a:pt x="721" y="683"/>
                  <a:pt x="810" y="702"/>
                  <a:pt x="890" y="674"/>
                </a:cubicBezTo>
                <a:cubicBezTo>
                  <a:pt x="901" y="670"/>
                  <a:pt x="926" y="554"/>
                  <a:pt x="932" y="534"/>
                </a:cubicBezTo>
                <a:cubicBezTo>
                  <a:pt x="971" y="405"/>
                  <a:pt x="1013" y="274"/>
                  <a:pt x="1072" y="154"/>
                </a:cubicBezTo>
                <a:cubicBezTo>
                  <a:pt x="1095" y="107"/>
                  <a:pt x="1097" y="50"/>
                  <a:pt x="1114" y="0"/>
                </a:cubicBezTo>
                <a:cubicBezTo>
                  <a:pt x="1344" y="5"/>
                  <a:pt x="1573" y="5"/>
                  <a:pt x="1803" y="14"/>
                </a:cubicBezTo>
                <a:cubicBezTo>
                  <a:pt x="1910" y="18"/>
                  <a:pt x="1871" y="132"/>
                  <a:pt x="1915" y="197"/>
                </a:cubicBezTo>
                <a:cubicBezTo>
                  <a:pt x="1954" y="255"/>
                  <a:pt x="1966" y="314"/>
                  <a:pt x="1985" y="379"/>
                </a:cubicBezTo>
                <a:cubicBezTo>
                  <a:pt x="2015" y="478"/>
                  <a:pt x="2051" y="576"/>
                  <a:pt x="2084" y="674"/>
                </a:cubicBezTo>
                <a:cubicBezTo>
                  <a:pt x="2098" y="716"/>
                  <a:pt x="2202" y="718"/>
                  <a:pt x="2238" y="730"/>
                </a:cubicBezTo>
                <a:cubicBezTo>
                  <a:pt x="2266" y="721"/>
                  <a:pt x="2294" y="718"/>
                  <a:pt x="2309" y="688"/>
                </a:cubicBezTo>
                <a:cubicBezTo>
                  <a:pt x="2322" y="662"/>
                  <a:pt x="2337" y="604"/>
                  <a:pt x="2337" y="604"/>
                </a:cubicBezTo>
                <a:cubicBezTo>
                  <a:pt x="2481" y="640"/>
                  <a:pt x="2454" y="594"/>
                  <a:pt x="2435" y="730"/>
                </a:cubicBezTo>
                <a:cubicBezTo>
                  <a:pt x="2447" y="861"/>
                  <a:pt x="2444" y="994"/>
                  <a:pt x="2463" y="1124"/>
                </a:cubicBezTo>
                <a:cubicBezTo>
                  <a:pt x="2467" y="1151"/>
                  <a:pt x="2543" y="1258"/>
                  <a:pt x="2547" y="1264"/>
                </a:cubicBezTo>
                <a:cubicBezTo>
                  <a:pt x="2560" y="1283"/>
                  <a:pt x="2589" y="1321"/>
                  <a:pt x="2589" y="1321"/>
                </a:cubicBezTo>
                <a:cubicBezTo>
                  <a:pt x="2477" y="1358"/>
                  <a:pt x="2617" y="1321"/>
                  <a:pt x="2505" y="1321"/>
                </a:cubicBezTo>
                <a:cubicBezTo>
                  <a:pt x="2467" y="1321"/>
                  <a:pt x="2430" y="1330"/>
                  <a:pt x="2393" y="1335"/>
                </a:cubicBezTo>
                <a:cubicBezTo>
                  <a:pt x="2295" y="1368"/>
                  <a:pt x="2149" y="1407"/>
                  <a:pt x="2112" y="1292"/>
                </a:cubicBezTo>
                <a:cubicBezTo>
                  <a:pt x="2154" y="1167"/>
                  <a:pt x="2215" y="961"/>
                  <a:pt x="2070" y="913"/>
                </a:cubicBezTo>
                <a:cubicBezTo>
                  <a:pt x="2056" y="922"/>
                  <a:pt x="2039" y="928"/>
                  <a:pt x="2028" y="941"/>
                </a:cubicBezTo>
                <a:cubicBezTo>
                  <a:pt x="1973" y="1009"/>
                  <a:pt x="2062" y="967"/>
                  <a:pt x="1971" y="997"/>
                </a:cubicBezTo>
                <a:cubicBezTo>
                  <a:pt x="1928" y="1126"/>
                  <a:pt x="1956" y="1241"/>
                  <a:pt x="1915" y="1363"/>
                </a:cubicBezTo>
                <a:cubicBezTo>
                  <a:pt x="1817" y="1358"/>
                  <a:pt x="1698" y="1409"/>
                  <a:pt x="1620" y="1349"/>
                </a:cubicBezTo>
                <a:cubicBezTo>
                  <a:pt x="1561" y="1303"/>
                  <a:pt x="1613" y="1199"/>
                  <a:pt x="1606" y="1124"/>
                </a:cubicBezTo>
                <a:cubicBezTo>
                  <a:pt x="1601" y="1076"/>
                  <a:pt x="1585" y="1030"/>
                  <a:pt x="1578" y="983"/>
                </a:cubicBezTo>
                <a:cubicBezTo>
                  <a:pt x="1574" y="958"/>
                  <a:pt x="1569" y="877"/>
                  <a:pt x="1550" y="843"/>
                </a:cubicBezTo>
                <a:cubicBezTo>
                  <a:pt x="1534" y="814"/>
                  <a:pt x="1494" y="759"/>
                  <a:pt x="1494" y="759"/>
                </a:cubicBezTo>
                <a:cubicBezTo>
                  <a:pt x="1416" y="774"/>
                  <a:pt x="1347" y="807"/>
                  <a:pt x="1297" y="871"/>
                </a:cubicBezTo>
                <a:cubicBezTo>
                  <a:pt x="1276" y="898"/>
                  <a:pt x="1260" y="927"/>
                  <a:pt x="1241" y="955"/>
                </a:cubicBezTo>
                <a:cubicBezTo>
                  <a:pt x="1224" y="980"/>
                  <a:pt x="1213" y="1040"/>
                  <a:pt x="1213" y="1040"/>
                </a:cubicBezTo>
                <a:cubicBezTo>
                  <a:pt x="1199" y="1148"/>
                  <a:pt x="1178" y="1256"/>
                  <a:pt x="1157" y="1363"/>
                </a:cubicBezTo>
                <a:cubicBezTo>
                  <a:pt x="1050" y="1328"/>
                  <a:pt x="924" y="1378"/>
                  <a:pt x="819" y="1335"/>
                </a:cubicBezTo>
                <a:cubicBezTo>
                  <a:pt x="784" y="1321"/>
                  <a:pt x="809" y="1260"/>
                  <a:pt x="805" y="1222"/>
                </a:cubicBezTo>
                <a:cubicBezTo>
                  <a:pt x="793" y="1122"/>
                  <a:pt x="791" y="1039"/>
                  <a:pt x="735" y="955"/>
                </a:cubicBezTo>
                <a:cubicBezTo>
                  <a:pt x="716" y="960"/>
                  <a:pt x="695" y="958"/>
                  <a:pt x="679" y="969"/>
                </a:cubicBezTo>
                <a:cubicBezTo>
                  <a:pt x="624" y="1005"/>
                  <a:pt x="625" y="1109"/>
                  <a:pt x="609" y="1166"/>
                </a:cubicBezTo>
                <a:cubicBezTo>
                  <a:pt x="601" y="1194"/>
                  <a:pt x="588" y="1221"/>
                  <a:pt x="581" y="1250"/>
                </a:cubicBezTo>
                <a:cubicBezTo>
                  <a:pt x="571" y="1288"/>
                  <a:pt x="552" y="1363"/>
                  <a:pt x="552" y="1363"/>
                </a:cubicBezTo>
                <a:cubicBezTo>
                  <a:pt x="376" y="1347"/>
                  <a:pt x="208" y="1358"/>
                  <a:pt x="33" y="1377"/>
                </a:cubicBezTo>
                <a:cubicBezTo>
                  <a:pt x="0" y="1327"/>
                  <a:pt x="5" y="1318"/>
                  <a:pt x="5" y="1363"/>
                </a:cubicBezTo>
                <a:close/>
              </a:path>
            </a:pathLst>
          </a:custGeom>
          <a:gradFill rotWithShape="1">
            <a:gsLst>
              <a:gs pos="0">
                <a:schemeClr val="accent1"/>
              </a:gs>
              <a:gs pos="100000">
                <a:schemeClr val="accent1">
                  <a:gamma/>
                  <a:shade val="46275"/>
                  <a:invGamma/>
                </a:schemeClr>
              </a:gs>
            </a:gsLst>
            <a:lin ang="5400000" scaled="1"/>
          </a:gradFill>
          <a:ln w="9525">
            <a:solidFill>
              <a:schemeClr val="hlink"/>
            </a:solidFill>
            <a:round/>
            <a:headEnd/>
            <a:tailEnd/>
          </a:ln>
          <a:effectLst/>
        </p:spPr>
        <p:txBody>
          <a:bodyPr/>
          <a:lstStyle/>
          <a:p>
            <a:endParaRPr lang="en-US"/>
          </a:p>
        </p:txBody>
      </p:sp>
      <p:sp>
        <p:nvSpPr>
          <p:cNvPr id="6160" name="AutoShape 16"/>
          <p:cNvSpPr>
            <a:spLocks noChangeArrowheads="1"/>
          </p:cNvSpPr>
          <p:nvPr/>
        </p:nvSpPr>
        <p:spPr bwMode="auto">
          <a:xfrm>
            <a:off x="6553200" y="1219200"/>
            <a:ext cx="381000" cy="533400"/>
          </a:xfrm>
          <a:prstGeom prst="wave">
            <a:avLst>
              <a:gd name="adj1" fmla="val 13005"/>
              <a:gd name="adj2" fmla="val 0"/>
            </a:avLst>
          </a:prstGeom>
          <a:solidFill>
            <a:srgbClr val="FF0000"/>
          </a:solidFill>
          <a:ln w="9525">
            <a:solidFill>
              <a:schemeClr val="tx1"/>
            </a:solidFill>
            <a:round/>
            <a:headEnd/>
            <a:tailEnd/>
          </a:ln>
          <a:effectLst/>
        </p:spPr>
        <p:txBody>
          <a:bodyPr wrap="none" anchor="ctr"/>
          <a:lstStyle/>
          <a:p>
            <a:endParaRPr lang="en-US"/>
          </a:p>
        </p:txBody>
      </p:sp>
      <p:sp>
        <p:nvSpPr>
          <p:cNvPr id="6163" name="Text Box 19"/>
          <p:cNvSpPr txBox="1">
            <a:spLocks noChangeArrowheads="1"/>
          </p:cNvSpPr>
          <p:nvPr/>
        </p:nvSpPr>
        <p:spPr bwMode="auto">
          <a:xfrm>
            <a:off x="7239000" y="4495801"/>
            <a:ext cx="1219200" cy="366713"/>
          </a:xfrm>
          <a:prstGeom prst="rect">
            <a:avLst/>
          </a:prstGeom>
          <a:noFill/>
          <a:ln w="9525">
            <a:noFill/>
            <a:miter lim="800000"/>
            <a:headEnd/>
            <a:tailEnd/>
          </a:ln>
          <a:effectLst/>
        </p:spPr>
        <p:txBody>
          <a:bodyPr>
            <a:spAutoFit/>
          </a:bodyPr>
          <a:lstStyle/>
          <a:p>
            <a:pPr>
              <a:spcBef>
                <a:spcPct val="50000"/>
              </a:spcBef>
            </a:pPr>
            <a:endParaRPr lang="en-US">
              <a:effectLst>
                <a:outerShdw blurRad="38100" dist="38100" dir="2700000" algn="tl">
                  <a:srgbClr val="C0C0C0"/>
                </a:outerShdw>
              </a:effectLst>
              <a:latin typeface=".VnTime" pitchFamily="34" charset="0"/>
            </a:endParaRPr>
          </a:p>
        </p:txBody>
      </p:sp>
      <p:sp>
        <p:nvSpPr>
          <p:cNvPr id="6164" name="Text Box 20"/>
          <p:cNvSpPr txBox="1">
            <a:spLocks noChangeArrowheads="1"/>
          </p:cNvSpPr>
          <p:nvPr/>
        </p:nvSpPr>
        <p:spPr bwMode="auto">
          <a:xfrm>
            <a:off x="6705600" y="1905000"/>
            <a:ext cx="3048000" cy="457200"/>
          </a:xfrm>
          <a:prstGeom prst="rect">
            <a:avLst/>
          </a:prstGeom>
          <a:noFill/>
          <a:ln w="9525">
            <a:noFill/>
            <a:miter lim="800000"/>
            <a:headEnd/>
            <a:tailEnd/>
          </a:ln>
          <a:effectLst/>
        </p:spPr>
        <p:txBody>
          <a:bodyPr>
            <a:spAutoFit/>
          </a:bodyPr>
          <a:lstStyle/>
          <a:p>
            <a:pPr>
              <a:spcBef>
                <a:spcPct val="50000"/>
              </a:spcBef>
            </a:pPr>
            <a:r>
              <a:rPr lang="en-US" sz="2400" b="1" dirty="0" err="1">
                <a:solidFill>
                  <a:srgbClr val="333300"/>
                </a:solidFill>
                <a:latin typeface="Times New Roman" pitchFamily="18" charset="0"/>
                <a:cs typeface="Times New Roman" pitchFamily="18" charset="0"/>
              </a:rPr>
              <a:t>Cổ</a:t>
            </a:r>
            <a:r>
              <a:rPr lang="en-US" sz="2400" b="1" dirty="0">
                <a:solidFill>
                  <a:srgbClr val="333300"/>
                </a:solidFill>
                <a:latin typeface="Times New Roman" pitchFamily="18" charset="0"/>
                <a:cs typeface="Times New Roman" pitchFamily="18" charset="0"/>
              </a:rPr>
              <a:t> Loa- </a:t>
            </a:r>
            <a:r>
              <a:rPr lang="en-US" sz="2400" b="1" dirty="0" err="1">
                <a:solidFill>
                  <a:srgbClr val="333300"/>
                </a:solidFill>
                <a:latin typeface="Times New Roman" pitchFamily="18" charset="0"/>
                <a:cs typeface="Times New Roman" pitchFamily="18" charset="0"/>
              </a:rPr>
              <a:t>Đông</a:t>
            </a:r>
            <a:r>
              <a:rPr lang="en-US" sz="2400" b="1" dirty="0">
                <a:solidFill>
                  <a:srgbClr val="333300"/>
                </a:solidFill>
                <a:latin typeface="Times New Roman" pitchFamily="18" charset="0"/>
                <a:cs typeface="Times New Roman" pitchFamily="18" charset="0"/>
              </a:rPr>
              <a:t> </a:t>
            </a:r>
            <a:r>
              <a:rPr lang="en-US" sz="2400" b="1" dirty="0" err="1">
                <a:solidFill>
                  <a:srgbClr val="333300"/>
                </a:solidFill>
                <a:latin typeface="Times New Roman" pitchFamily="18" charset="0"/>
                <a:cs typeface="Times New Roman" pitchFamily="18" charset="0"/>
              </a:rPr>
              <a:t>Anh</a:t>
            </a:r>
            <a:endParaRPr lang="en-US" sz="2400" b="1" dirty="0">
              <a:solidFill>
                <a:srgbClr val="333300"/>
              </a:solidFill>
              <a:latin typeface="Times New Roman" pitchFamily="18" charset="0"/>
              <a:cs typeface="Times New Roman" pitchFamily="18" charset="0"/>
            </a:endParaRPr>
          </a:p>
        </p:txBody>
      </p:sp>
      <p:sp>
        <p:nvSpPr>
          <p:cNvPr id="6165" name="Text Box 21"/>
          <p:cNvSpPr txBox="1">
            <a:spLocks noChangeArrowheads="1"/>
          </p:cNvSpPr>
          <p:nvPr/>
        </p:nvSpPr>
        <p:spPr bwMode="auto">
          <a:xfrm>
            <a:off x="6858000" y="2362201"/>
            <a:ext cx="16002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333300"/>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333300"/>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333300"/>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333300"/>
                </a:solidFill>
                <a:effectLst>
                  <a:outerShdw blurRad="38100" dist="38100" dir="2700000" algn="tl">
                    <a:srgbClr val="C0C0C0"/>
                  </a:outerShdw>
                </a:effectLst>
                <a:latin typeface="Times New Roman" pitchFamily="18" charset="0"/>
                <a:cs typeface="Times New Roman" pitchFamily="18" charset="0"/>
              </a:rPr>
              <a:t>Nội</a:t>
            </a:r>
            <a:r>
              <a:rPr lang="en-US" sz="2000" b="1" dirty="0">
                <a:solidFill>
                  <a:srgbClr val="333300"/>
                </a:solidFill>
                <a:effectLst>
                  <a:outerShdw blurRad="38100" dist="38100" dir="2700000" algn="tl">
                    <a:srgbClr val="C0C0C0"/>
                  </a:outerShdw>
                </a:effectLst>
                <a:latin typeface="Times New Roman" pitchFamily="18" charset="0"/>
                <a:cs typeface="Times New Roman" pitchFamily="18" charset="0"/>
              </a:rPr>
              <a:t>)</a:t>
            </a:r>
          </a:p>
        </p:txBody>
      </p:sp>
      <p:sp>
        <p:nvSpPr>
          <p:cNvPr id="6166" name="Text Box 22"/>
          <p:cNvSpPr txBox="1">
            <a:spLocks noChangeArrowheads="1"/>
          </p:cNvSpPr>
          <p:nvPr/>
        </p:nvSpPr>
        <p:spPr bwMode="auto">
          <a:xfrm>
            <a:off x="4953000" y="1828800"/>
            <a:ext cx="1447800" cy="457200"/>
          </a:xfrm>
          <a:prstGeom prst="rect">
            <a:avLst/>
          </a:prstGeom>
          <a:noFill/>
          <a:ln w="9525">
            <a:noFill/>
            <a:miter lim="800000"/>
            <a:headEnd/>
            <a:tailEnd/>
          </a:ln>
          <a:effectLst/>
        </p:spPr>
        <p:txBody>
          <a:bodyPr>
            <a:spAutoFit/>
          </a:bodyPr>
          <a:lstStyle/>
          <a:p>
            <a:pPr>
              <a:spcBef>
                <a:spcPct val="50000"/>
              </a:spcBef>
            </a:pPr>
            <a:r>
              <a:rPr lang="en-US" sz="2400" b="1" dirty="0" err="1">
                <a:solidFill>
                  <a:srgbClr val="CC0000"/>
                </a:solidFill>
                <a:latin typeface="Times New Roman" pitchFamily="18" charset="0"/>
                <a:cs typeface="Times New Roman" pitchFamily="18" charset="0"/>
              </a:rPr>
              <a:t>Năm</a:t>
            </a:r>
            <a:r>
              <a:rPr lang="en-US" sz="2400" b="1" dirty="0">
                <a:solidFill>
                  <a:srgbClr val="CC0000"/>
                </a:solidFill>
                <a:latin typeface="Times New Roman" pitchFamily="18" charset="0"/>
                <a:cs typeface="Times New Roman" pitchFamily="18" charset="0"/>
              </a:rPr>
              <a:t> 939</a:t>
            </a:r>
          </a:p>
        </p:txBody>
      </p:sp>
      <p:sp>
        <p:nvSpPr>
          <p:cNvPr id="6167" name="Freeform 23"/>
          <p:cNvSpPr>
            <a:spLocks/>
          </p:cNvSpPr>
          <p:nvPr/>
        </p:nvSpPr>
        <p:spPr bwMode="auto">
          <a:xfrm>
            <a:off x="6840538" y="1319213"/>
            <a:ext cx="296862" cy="1231900"/>
          </a:xfrm>
          <a:custGeom>
            <a:avLst/>
            <a:gdLst/>
            <a:ahLst/>
            <a:cxnLst>
              <a:cxn ang="0">
                <a:pos x="53" y="776"/>
              </a:cxn>
              <a:cxn ang="0">
                <a:pos x="0" y="683"/>
              </a:cxn>
              <a:cxn ang="0">
                <a:pos x="120" y="442"/>
              </a:cxn>
              <a:cxn ang="0">
                <a:pos x="161" y="241"/>
              </a:cxn>
              <a:cxn ang="0">
                <a:pos x="187" y="160"/>
              </a:cxn>
              <a:cxn ang="0">
                <a:pos x="174" y="0"/>
              </a:cxn>
            </a:cxnLst>
            <a:rect l="0" t="0" r="r" b="b"/>
            <a:pathLst>
              <a:path w="187" h="776">
                <a:moveTo>
                  <a:pt x="53" y="776"/>
                </a:moveTo>
                <a:cubicBezTo>
                  <a:pt x="36" y="753"/>
                  <a:pt x="0" y="718"/>
                  <a:pt x="0" y="683"/>
                </a:cubicBezTo>
                <a:cubicBezTo>
                  <a:pt x="0" y="585"/>
                  <a:pt x="38" y="495"/>
                  <a:pt x="120" y="442"/>
                </a:cubicBezTo>
                <a:cubicBezTo>
                  <a:pt x="182" y="348"/>
                  <a:pt x="127" y="445"/>
                  <a:pt x="161" y="241"/>
                </a:cubicBezTo>
                <a:cubicBezTo>
                  <a:pt x="166" y="213"/>
                  <a:pt x="187" y="160"/>
                  <a:pt x="187" y="160"/>
                </a:cubicBezTo>
                <a:cubicBezTo>
                  <a:pt x="174" y="9"/>
                  <a:pt x="174" y="62"/>
                  <a:pt x="174" y="0"/>
                </a:cubicBezTo>
              </a:path>
            </a:pathLst>
          </a:custGeom>
          <a:noFill/>
          <a:ln w="9525">
            <a:solidFill>
              <a:srgbClr val="800000"/>
            </a:solidFill>
            <a:round/>
            <a:headEnd/>
            <a:tailEnd/>
          </a:ln>
          <a:effectLst/>
        </p:spPr>
        <p:txBody>
          <a:bodyPr/>
          <a:lstStyle/>
          <a:p>
            <a:endParaRPr lang="en-US"/>
          </a:p>
        </p:txBody>
      </p:sp>
      <p:sp>
        <p:nvSpPr>
          <p:cNvPr id="6168" name="Freeform 24"/>
          <p:cNvSpPr>
            <a:spLocks/>
          </p:cNvSpPr>
          <p:nvPr/>
        </p:nvSpPr>
        <p:spPr bwMode="auto">
          <a:xfrm>
            <a:off x="6813551" y="1871663"/>
            <a:ext cx="771525" cy="552450"/>
          </a:xfrm>
          <a:custGeom>
            <a:avLst/>
            <a:gdLst/>
            <a:ahLst/>
            <a:cxnLst>
              <a:cxn ang="0">
                <a:pos x="44" y="348"/>
              </a:cxn>
              <a:cxn ang="0">
                <a:pos x="57" y="228"/>
              </a:cxn>
              <a:cxn ang="0">
                <a:pos x="137" y="201"/>
              </a:cxn>
              <a:cxn ang="0">
                <a:pos x="178" y="174"/>
              </a:cxn>
              <a:cxn ang="0">
                <a:pos x="231" y="161"/>
              </a:cxn>
              <a:cxn ang="0">
                <a:pos x="312" y="107"/>
              </a:cxn>
              <a:cxn ang="0">
                <a:pos x="472" y="40"/>
              </a:cxn>
              <a:cxn ang="0">
                <a:pos x="486" y="0"/>
              </a:cxn>
            </a:cxnLst>
            <a:rect l="0" t="0" r="r" b="b"/>
            <a:pathLst>
              <a:path w="486" h="348">
                <a:moveTo>
                  <a:pt x="44" y="348"/>
                </a:moveTo>
                <a:cubicBezTo>
                  <a:pt x="34" y="319"/>
                  <a:pt x="0" y="247"/>
                  <a:pt x="57" y="228"/>
                </a:cubicBezTo>
                <a:cubicBezTo>
                  <a:pt x="84" y="219"/>
                  <a:pt x="137" y="201"/>
                  <a:pt x="137" y="201"/>
                </a:cubicBezTo>
                <a:cubicBezTo>
                  <a:pt x="151" y="192"/>
                  <a:pt x="163" y="180"/>
                  <a:pt x="178" y="174"/>
                </a:cubicBezTo>
                <a:cubicBezTo>
                  <a:pt x="195" y="167"/>
                  <a:pt x="215" y="169"/>
                  <a:pt x="231" y="161"/>
                </a:cubicBezTo>
                <a:cubicBezTo>
                  <a:pt x="260" y="146"/>
                  <a:pt x="312" y="107"/>
                  <a:pt x="312" y="107"/>
                </a:cubicBezTo>
                <a:cubicBezTo>
                  <a:pt x="357" y="37"/>
                  <a:pt x="385" y="52"/>
                  <a:pt x="472" y="40"/>
                </a:cubicBezTo>
                <a:cubicBezTo>
                  <a:pt x="477" y="27"/>
                  <a:pt x="486" y="0"/>
                  <a:pt x="486" y="0"/>
                </a:cubicBezTo>
              </a:path>
            </a:pathLst>
          </a:custGeom>
          <a:noFill/>
          <a:ln w="9525">
            <a:solidFill>
              <a:srgbClr val="800000"/>
            </a:solidFill>
            <a:round/>
            <a:headEnd/>
            <a:tailEnd/>
          </a:ln>
          <a:effectLst/>
        </p:spPr>
        <p:txBody>
          <a:bodyPr/>
          <a:lstStyle/>
          <a:p>
            <a:endParaRPr lang="en-US"/>
          </a:p>
        </p:txBody>
      </p:sp>
      <p:sp>
        <p:nvSpPr>
          <p:cNvPr id="6170" name="Text Box 26"/>
          <p:cNvSpPr txBox="1">
            <a:spLocks noChangeArrowheads="1"/>
          </p:cNvSpPr>
          <p:nvPr/>
        </p:nvSpPr>
        <p:spPr bwMode="auto">
          <a:xfrm>
            <a:off x="1981200" y="4800601"/>
            <a:ext cx="2971800" cy="366713"/>
          </a:xfrm>
          <a:prstGeom prst="rect">
            <a:avLst/>
          </a:prstGeom>
          <a:noFill/>
          <a:ln w="12700" cap="sq">
            <a:noFill/>
            <a:miter lim="800000"/>
            <a:headEnd type="none" w="sm" len="sm"/>
            <a:tailEnd type="none" w="sm" len="sm"/>
          </a:ln>
          <a:effectLst/>
        </p:spPr>
        <p:txBody>
          <a:bodyPr>
            <a:spAutoFit/>
          </a:bodyPr>
          <a:lstStyle/>
          <a:p>
            <a:pPr>
              <a:spcBef>
                <a:spcPct val="50000"/>
              </a:spcBef>
            </a:pPr>
            <a:endParaRPr lang="en-US" b="1">
              <a:effectLst>
                <a:outerShdw blurRad="38100" dist="38100" dir="2700000" algn="tl">
                  <a:srgbClr val="C0C0C0"/>
                </a:outerShdw>
              </a:effectLst>
              <a:latin typeface=".VnTime" pitchFamily="34" charset="0"/>
            </a:endParaRPr>
          </a:p>
        </p:txBody>
      </p:sp>
      <p:sp>
        <p:nvSpPr>
          <p:cNvPr id="6171" name="Text Box 27"/>
          <p:cNvSpPr txBox="1">
            <a:spLocks noChangeArrowheads="1"/>
          </p:cNvSpPr>
          <p:nvPr/>
        </p:nvSpPr>
        <p:spPr bwMode="auto">
          <a:xfrm>
            <a:off x="150812" y="2830979"/>
            <a:ext cx="5638800" cy="3108543"/>
          </a:xfrm>
          <a:prstGeom prst="rect">
            <a:avLst/>
          </a:prstGeom>
          <a:solidFill>
            <a:srgbClr val="FFFFCC"/>
          </a:solidFill>
          <a:ln w="12700" cap="sq">
            <a:solidFill>
              <a:schemeClr val="tx1"/>
            </a:solidFill>
            <a:miter lim="800000"/>
            <a:headEnd type="none" w="sm" len="sm"/>
            <a:tailEnd type="none" w="sm" len="sm"/>
          </a:ln>
          <a:effectLst/>
        </p:spPr>
        <p:txBody>
          <a:bodyPr wrap="square">
            <a:spAutoFit/>
          </a:bodyPr>
          <a:lstStyle/>
          <a:p>
            <a:pPr algn="just">
              <a:spcBef>
                <a:spcPct val="50000"/>
              </a:spcBef>
            </a:pPr>
            <a:r>
              <a:rPr lang="en-US" b="1" dirty="0">
                <a:solidFill>
                  <a:srgbClr val="0000FF"/>
                </a:solidFill>
                <a:effectLst>
                  <a:outerShdw blurRad="38100" dist="38100" dir="2700000" algn="tl">
                    <a:srgbClr val="000000"/>
                  </a:outerShdw>
                </a:effectLst>
                <a:latin typeface="Times New Roman" pitchFamily="18" charset="0"/>
                <a:cs typeface="Times New Roman" pitchFamily="18" charset="0"/>
              </a:rPr>
              <a:t>-</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Năm</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939,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Ngô</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Quyền</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xưng</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vương</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đóng</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đô</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ở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Cổ</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Loa –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Đông</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Anh</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Hà</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Nội</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a:t>
            </a:r>
            <a:r>
              <a:rPr lang="en-US" sz="3200" dirty="0">
                <a:solidFill>
                  <a:srgbClr val="0000FF"/>
                </a:solidFill>
                <a:effectLst>
                  <a:outerShdw blurRad="38100" dist="38100" dir="2700000" algn="tl">
                    <a:srgbClr val="000000"/>
                  </a:outerShdw>
                </a:effectLst>
                <a:latin typeface="Times New Roman" pitchFamily="18" charset="0"/>
                <a:cs typeface="Times New Roman" pitchFamily="18" charset="0"/>
              </a:rPr>
              <a:t>.</a:t>
            </a:r>
            <a:r>
              <a:rPr lang="en-US" sz="3200" dirty="0">
                <a:solidFill>
                  <a:srgbClr val="0000FF"/>
                </a:solidFill>
                <a:effectLst>
                  <a:outerShdw blurRad="38100" dist="38100" dir="2700000" algn="tl">
                    <a:srgbClr val="000000"/>
                  </a:outerShdw>
                </a:effectLst>
                <a:latin typeface=".VnTime" pitchFamily="34" charset="0"/>
              </a:rPr>
              <a:t> </a:t>
            </a:r>
            <a:r>
              <a:rPr lang="en-US" sz="3200" dirty="0">
                <a:solidFill>
                  <a:srgbClr val="0000FF"/>
                </a:solidFill>
                <a:effectLst>
                  <a:outerShdw blurRad="38100" dist="38100" dir="2700000" algn="tl">
                    <a:srgbClr val="FFFFFF"/>
                  </a:outerShdw>
                </a:effectLst>
                <a:latin typeface=".VnTime" pitchFamily="34" charset="0"/>
                <a:sym typeface="Wingdings" pitchFamily="2" charset="2"/>
              </a:rPr>
              <a:t></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Mở</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đầu</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thời</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kì</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xây</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dựng</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nhà</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nước</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độc</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lập</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tự</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chủ</a:t>
            </a:r>
            <a:r>
              <a:rPr lang="en-US" sz="3200" b="1" dirty="0">
                <a:solidFill>
                  <a:srgbClr val="0000FF"/>
                </a:solidFill>
                <a:effectLst>
                  <a:outerShdw blurRad="38100" dist="38100" dir="2700000" algn="tl">
                    <a:srgbClr val="FFFFFF"/>
                  </a:outerShdw>
                </a:effectLst>
                <a:latin typeface=".VnTime" pitchFamily="34" charset="0"/>
              </a:rPr>
              <a:t>.</a:t>
            </a:r>
          </a:p>
          <a:p>
            <a:pPr algn="just">
              <a:spcBef>
                <a:spcPct val="50000"/>
              </a:spcBef>
            </a:pPr>
            <a:endParaRPr lang="en-US" sz="2400" b="1" dirty="0">
              <a:solidFill>
                <a:srgbClr val="0000FF"/>
              </a:solidFill>
              <a:effectLst>
                <a:outerShdw blurRad="38100" dist="38100" dir="2700000" algn="tl">
                  <a:srgbClr val="000000"/>
                </a:outerShdw>
              </a:effectLst>
              <a:latin typeface=".VnTime" pitchFamily="34" charset="0"/>
            </a:endParaRPr>
          </a:p>
        </p:txBody>
      </p:sp>
      <p:sp>
        <p:nvSpPr>
          <p:cNvPr id="6175" name="Oval 31"/>
          <p:cNvSpPr>
            <a:spLocks noChangeArrowheads="1"/>
          </p:cNvSpPr>
          <p:nvPr/>
        </p:nvSpPr>
        <p:spPr bwMode="auto">
          <a:xfrm>
            <a:off x="6477000" y="2133600"/>
            <a:ext cx="152400" cy="152400"/>
          </a:xfrm>
          <a:prstGeom prst="ellipse">
            <a:avLst/>
          </a:prstGeom>
          <a:solidFill>
            <a:schemeClr val="accent1"/>
          </a:solidFill>
          <a:ln w="76200" cap="sq" cmpd="tri">
            <a:solidFill>
              <a:srgbClr val="333300"/>
            </a:solidFill>
            <a:round/>
            <a:headEnd type="none" w="sm" len="sm"/>
            <a:tailEnd type="none" w="sm" len="sm"/>
          </a:ln>
          <a:effectLst/>
        </p:spPr>
        <p:txBody>
          <a:bodyPr wrap="none" anchor="ctr"/>
          <a:lstStyle/>
          <a:p>
            <a:pPr algn="ctr"/>
            <a:endParaRPr lang="en-US" b="1">
              <a:solidFill>
                <a:srgbClr val="333300"/>
              </a:solidFill>
              <a:effectLst>
                <a:outerShdw blurRad="38100" dist="38100" dir="2700000" algn="tl">
                  <a:srgbClr val="000000"/>
                </a:outerShdw>
              </a:effectLst>
              <a:latin typeface=".VnTime" pitchFamily="34" charset="0"/>
            </a:endParaRPr>
          </a:p>
        </p:txBody>
      </p:sp>
      <p:pic>
        <p:nvPicPr>
          <p:cNvPr id="6176" name="Picture 32" descr="twinkles"/>
          <p:cNvPicPr>
            <a:picLocks noGrp="1" noChangeAspect="1" noChangeArrowheads="1" noCrop="1"/>
          </p:cNvPicPr>
          <p:nvPr>
            <p:ph sz="half" idx="2"/>
          </p:nvPr>
        </p:nvPicPr>
        <p:blipFill>
          <a:blip r:embed="rId2"/>
          <a:srcRect/>
          <a:stretch>
            <a:fillRect/>
          </a:stretch>
        </p:blipFill>
        <p:spPr>
          <a:xfrm>
            <a:off x="6096000" y="1676401"/>
            <a:ext cx="952500" cy="1185862"/>
          </a:xfrm>
          <a:noFill/>
          <a:ln/>
        </p:spPr>
      </p:pic>
      <p:sp>
        <p:nvSpPr>
          <p:cNvPr id="26" name="Rectangle 25"/>
          <p:cNvSpPr/>
          <p:nvPr/>
        </p:nvSpPr>
        <p:spPr>
          <a:xfrm>
            <a:off x="1828800" y="6320052"/>
            <a:ext cx="9144000" cy="53340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dirty="0" err="1">
                <a:solidFill>
                  <a:srgbClr val="FF0000"/>
                </a:solidFill>
                <a:latin typeface="Times New Roman" pitchFamily="18" charset="0"/>
                <a:cs typeface="Times New Roman" pitchFamily="18" charset="0"/>
              </a:rPr>
              <a:t>Vị</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trí</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thành</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Cổ</a:t>
            </a:r>
            <a:r>
              <a:rPr lang="en-US" sz="3200" dirty="0">
                <a:solidFill>
                  <a:srgbClr val="FF0000"/>
                </a:solidFill>
                <a:latin typeface="Times New Roman" pitchFamily="18" charset="0"/>
                <a:cs typeface="Times New Roman" pitchFamily="18" charset="0"/>
              </a:rPr>
              <a:t> Loa – </a:t>
            </a:r>
            <a:r>
              <a:rPr lang="en-US" sz="3200" dirty="0" err="1">
                <a:solidFill>
                  <a:srgbClr val="FF0000"/>
                </a:solidFill>
                <a:latin typeface="Times New Roman" pitchFamily="18" charset="0"/>
                <a:cs typeface="Times New Roman" pitchFamily="18" charset="0"/>
              </a:rPr>
              <a:t>Đông</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Anh</a:t>
            </a:r>
            <a:r>
              <a:rPr lang="en-US" sz="3200" dirty="0">
                <a:solidFill>
                  <a:srgbClr val="FF0000"/>
                </a:solidFill>
                <a:latin typeface="Times New Roman" pitchFamily="18" charset="0"/>
                <a:cs typeface="Times New Roman" pitchFamily="18" charset="0"/>
              </a:rPr>
              <a:t> ( </a:t>
            </a:r>
            <a:r>
              <a:rPr lang="en-US" sz="3200" dirty="0" err="1">
                <a:solidFill>
                  <a:srgbClr val="FF0000"/>
                </a:solidFill>
                <a:latin typeface="Times New Roman" pitchFamily="18" charset="0"/>
                <a:cs typeface="Times New Roman" pitchFamily="18" charset="0"/>
              </a:rPr>
              <a:t>Hà</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Nội</a:t>
            </a:r>
            <a:r>
              <a:rPr lang="en-US" sz="3200" dirty="0">
                <a:solidFill>
                  <a:srgbClr val="FF0000"/>
                </a:solidFill>
              </a:rPr>
              <a:t>) </a:t>
            </a:r>
            <a:r>
              <a:rPr lang="en-US" sz="3200" dirty="0" err="1">
                <a:solidFill>
                  <a:srgbClr val="FF0000"/>
                </a:solidFill>
              </a:rPr>
              <a:t>năm</a:t>
            </a:r>
            <a:r>
              <a:rPr lang="en-US" sz="3200" dirty="0">
                <a:solidFill>
                  <a:srgbClr val="FF0000"/>
                </a:solidFill>
              </a:rPr>
              <a:t> 939</a:t>
            </a:r>
          </a:p>
        </p:txBody>
      </p:sp>
    </p:spTree>
    <p:extLst>
      <p:ext uri="{BB962C8B-B14F-4D97-AF65-F5344CB8AC3E}">
        <p14:creationId xmlns:p14="http://schemas.microsoft.com/office/powerpoint/2010/main" val="170967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166"/>
                                        </p:tgtEl>
                                        <p:attrNameLst>
                                          <p:attrName>style.visibility</p:attrName>
                                        </p:attrNameLst>
                                      </p:cBhvr>
                                      <p:to>
                                        <p:strVal val="visible"/>
                                      </p:to>
                                    </p:set>
                                    <p:anim calcmode="lin" valueType="num">
                                      <p:cBhvr>
                                        <p:cTn id="7" dur="500" fill="hold"/>
                                        <p:tgtEl>
                                          <p:spTgt spid="6166"/>
                                        </p:tgtEl>
                                        <p:attrNameLst>
                                          <p:attrName>ppt_w</p:attrName>
                                        </p:attrNameLst>
                                      </p:cBhvr>
                                      <p:tavLst>
                                        <p:tav tm="0">
                                          <p:val>
                                            <p:fltVal val="0"/>
                                          </p:val>
                                        </p:tav>
                                        <p:tav tm="100000">
                                          <p:val>
                                            <p:strVal val="#ppt_w"/>
                                          </p:val>
                                        </p:tav>
                                      </p:tavLst>
                                    </p:anim>
                                    <p:anim calcmode="lin" valueType="num">
                                      <p:cBhvr>
                                        <p:cTn id="8" dur="500" fill="hold"/>
                                        <p:tgtEl>
                                          <p:spTgt spid="6166"/>
                                        </p:tgtEl>
                                        <p:attrNameLst>
                                          <p:attrName>ppt_h</p:attrName>
                                        </p:attrNameLst>
                                      </p:cBhvr>
                                      <p:tavLst>
                                        <p:tav tm="0">
                                          <p:val>
                                            <p:fltVal val="0"/>
                                          </p:val>
                                        </p:tav>
                                        <p:tav tm="100000">
                                          <p:val>
                                            <p:strVal val="#ppt_h"/>
                                          </p:val>
                                        </p:tav>
                                      </p:tavLst>
                                    </p:anim>
                                    <p:animEffect transition="in" filter="fade">
                                      <p:cBhvr>
                                        <p:cTn id="9" dur="500"/>
                                        <p:tgtEl>
                                          <p:spTgt spid="616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159"/>
                                        </p:tgtEl>
                                        <p:attrNameLst>
                                          <p:attrName>style.visibility</p:attrName>
                                        </p:attrNameLst>
                                      </p:cBhvr>
                                      <p:to>
                                        <p:strVal val="visible"/>
                                      </p:to>
                                    </p:set>
                                    <p:anim calcmode="lin" valueType="num">
                                      <p:cBhvr>
                                        <p:cTn id="12" dur="3000" fill="hold"/>
                                        <p:tgtEl>
                                          <p:spTgt spid="6159"/>
                                        </p:tgtEl>
                                        <p:attrNameLst>
                                          <p:attrName>ppt_w</p:attrName>
                                        </p:attrNameLst>
                                      </p:cBhvr>
                                      <p:tavLst>
                                        <p:tav tm="0">
                                          <p:val>
                                            <p:strVal val="#ppt_w*0.70"/>
                                          </p:val>
                                        </p:tav>
                                        <p:tav tm="100000">
                                          <p:val>
                                            <p:strVal val="#ppt_w"/>
                                          </p:val>
                                        </p:tav>
                                      </p:tavLst>
                                    </p:anim>
                                    <p:anim calcmode="lin" valueType="num">
                                      <p:cBhvr>
                                        <p:cTn id="13" dur="3000" fill="hold"/>
                                        <p:tgtEl>
                                          <p:spTgt spid="6159"/>
                                        </p:tgtEl>
                                        <p:attrNameLst>
                                          <p:attrName>ppt_h</p:attrName>
                                        </p:attrNameLst>
                                      </p:cBhvr>
                                      <p:tavLst>
                                        <p:tav tm="0">
                                          <p:val>
                                            <p:strVal val="#ppt_h"/>
                                          </p:val>
                                        </p:tav>
                                        <p:tav tm="100000">
                                          <p:val>
                                            <p:strVal val="#ppt_h"/>
                                          </p:val>
                                        </p:tav>
                                      </p:tavLst>
                                    </p:anim>
                                    <p:animEffect transition="in" filter="fade">
                                      <p:cBhvr>
                                        <p:cTn id="14" dur="3000"/>
                                        <p:tgtEl>
                                          <p:spTgt spid="6159"/>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6160"/>
                                        </p:tgtEl>
                                        <p:attrNameLst>
                                          <p:attrName>style.visibility</p:attrName>
                                        </p:attrNameLst>
                                      </p:cBhvr>
                                      <p:to>
                                        <p:strVal val="visible"/>
                                      </p:to>
                                    </p:set>
                                    <p:anim calcmode="lin" valueType="num">
                                      <p:cBhvr>
                                        <p:cTn id="17" dur="3000" fill="hold"/>
                                        <p:tgtEl>
                                          <p:spTgt spid="6160"/>
                                        </p:tgtEl>
                                        <p:attrNameLst>
                                          <p:attrName>ppt_w</p:attrName>
                                        </p:attrNameLst>
                                      </p:cBhvr>
                                      <p:tavLst>
                                        <p:tav tm="0">
                                          <p:val>
                                            <p:strVal val="#ppt_w*0.70"/>
                                          </p:val>
                                        </p:tav>
                                        <p:tav tm="100000">
                                          <p:val>
                                            <p:strVal val="#ppt_w"/>
                                          </p:val>
                                        </p:tav>
                                      </p:tavLst>
                                    </p:anim>
                                    <p:anim calcmode="lin" valueType="num">
                                      <p:cBhvr>
                                        <p:cTn id="18" dur="3000" fill="hold"/>
                                        <p:tgtEl>
                                          <p:spTgt spid="6160"/>
                                        </p:tgtEl>
                                        <p:attrNameLst>
                                          <p:attrName>ppt_h</p:attrName>
                                        </p:attrNameLst>
                                      </p:cBhvr>
                                      <p:tavLst>
                                        <p:tav tm="0">
                                          <p:val>
                                            <p:strVal val="#ppt_h"/>
                                          </p:val>
                                        </p:tav>
                                        <p:tav tm="100000">
                                          <p:val>
                                            <p:strVal val="#ppt_h"/>
                                          </p:val>
                                        </p:tav>
                                      </p:tavLst>
                                    </p:anim>
                                    <p:animEffect transition="in" filter="fade">
                                      <p:cBhvr>
                                        <p:cTn id="19" dur="3000"/>
                                        <p:tgtEl>
                                          <p:spTgt spid="6160"/>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6164"/>
                                        </p:tgtEl>
                                        <p:attrNameLst>
                                          <p:attrName>style.visibility</p:attrName>
                                        </p:attrNameLst>
                                      </p:cBhvr>
                                      <p:to>
                                        <p:strVal val="visible"/>
                                      </p:to>
                                    </p:set>
                                    <p:anim calcmode="lin" valueType="num">
                                      <p:cBhvr>
                                        <p:cTn id="22" dur="3000" fill="hold"/>
                                        <p:tgtEl>
                                          <p:spTgt spid="6164"/>
                                        </p:tgtEl>
                                        <p:attrNameLst>
                                          <p:attrName>ppt_w</p:attrName>
                                        </p:attrNameLst>
                                      </p:cBhvr>
                                      <p:tavLst>
                                        <p:tav tm="0">
                                          <p:val>
                                            <p:strVal val="#ppt_w*0.70"/>
                                          </p:val>
                                        </p:tav>
                                        <p:tav tm="100000">
                                          <p:val>
                                            <p:strVal val="#ppt_w"/>
                                          </p:val>
                                        </p:tav>
                                      </p:tavLst>
                                    </p:anim>
                                    <p:anim calcmode="lin" valueType="num">
                                      <p:cBhvr>
                                        <p:cTn id="23" dur="3000" fill="hold"/>
                                        <p:tgtEl>
                                          <p:spTgt spid="6164"/>
                                        </p:tgtEl>
                                        <p:attrNameLst>
                                          <p:attrName>ppt_h</p:attrName>
                                        </p:attrNameLst>
                                      </p:cBhvr>
                                      <p:tavLst>
                                        <p:tav tm="0">
                                          <p:val>
                                            <p:strVal val="#ppt_h"/>
                                          </p:val>
                                        </p:tav>
                                        <p:tav tm="100000">
                                          <p:val>
                                            <p:strVal val="#ppt_h"/>
                                          </p:val>
                                        </p:tav>
                                      </p:tavLst>
                                    </p:anim>
                                    <p:animEffect transition="in" filter="fade">
                                      <p:cBhvr>
                                        <p:cTn id="24" dur="3000"/>
                                        <p:tgtEl>
                                          <p:spTgt spid="6164"/>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6165"/>
                                        </p:tgtEl>
                                        <p:attrNameLst>
                                          <p:attrName>style.visibility</p:attrName>
                                        </p:attrNameLst>
                                      </p:cBhvr>
                                      <p:to>
                                        <p:strVal val="visible"/>
                                      </p:to>
                                    </p:set>
                                    <p:anim calcmode="lin" valueType="num">
                                      <p:cBhvr>
                                        <p:cTn id="27" dur="3000" fill="hold"/>
                                        <p:tgtEl>
                                          <p:spTgt spid="6165"/>
                                        </p:tgtEl>
                                        <p:attrNameLst>
                                          <p:attrName>ppt_w</p:attrName>
                                        </p:attrNameLst>
                                      </p:cBhvr>
                                      <p:tavLst>
                                        <p:tav tm="0">
                                          <p:val>
                                            <p:strVal val="#ppt_w*0.70"/>
                                          </p:val>
                                        </p:tav>
                                        <p:tav tm="100000">
                                          <p:val>
                                            <p:strVal val="#ppt_w"/>
                                          </p:val>
                                        </p:tav>
                                      </p:tavLst>
                                    </p:anim>
                                    <p:anim calcmode="lin" valueType="num">
                                      <p:cBhvr>
                                        <p:cTn id="28" dur="3000" fill="hold"/>
                                        <p:tgtEl>
                                          <p:spTgt spid="6165"/>
                                        </p:tgtEl>
                                        <p:attrNameLst>
                                          <p:attrName>ppt_h</p:attrName>
                                        </p:attrNameLst>
                                      </p:cBhvr>
                                      <p:tavLst>
                                        <p:tav tm="0">
                                          <p:val>
                                            <p:strVal val="#ppt_h"/>
                                          </p:val>
                                        </p:tav>
                                        <p:tav tm="100000">
                                          <p:val>
                                            <p:strVal val="#ppt_h"/>
                                          </p:val>
                                        </p:tav>
                                      </p:tavLst>
                                    </p:anim>
                                    <p:animEffect transition="in" filter="fade">
                                      <p:cBhvr>
                                        <p:cTn id="29" dur="3000"/>
                                        <p:tgtEl>
                                          <p:spTgt spid="6165"/>
                                        </p:tgtEl>
                                      </p:cBhvr>
                                    </p:animEffect>
                                  </p:childTnLst>
                                </p:cTn>
                              </p:par>
                              <p:par>
                                <p:cTn id="30" presetID="20" presetClass="entr" presetSubtype="0" fill="hold" grpId="0" nodeType="withEffect">
                                  <p:stCondLst>
                                    <p:cond delay="0"/>
                                  </p:stCondLst>
                                  <p:iterate type="lt">
                                    <p:tmPct val="0"/>
                                  </p:iterate>
                                  <p:childTnLst>
                                    <p:set>
                                      <p:cBhvr>
                                        <p:cTn id="31" dur="1" fill="hold">
                                          <p:stCondLst>
                                            <p:cond delay="0"/>
                                          </p:stCondLst>
                                        </p:cTn>
                                        <p:tgtEl>
                                          <p:spTgt spid="6171"/>
                                        </p:tgtEl>
                                        <p:attrNameLst>
                                          <p:attrName>style.visibility</p:attrName>
                                        </p:attrNameLst>
                                      </p:cBhvr>
                                      <p:to>
                                        <p:strVal val="visible"/>
                                      </p:to>
                                    </p:set>
                                    <p:animEffect transition="in" filter="wedge">
                                      <p:cBhvr>
                                        <p:cTn id="32" dur="2000"/>
                                        <p:tgtEl>
                                          <p:spTgt spid="6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9" grpId="0" animBg="1"/>
      <p:bldP spid="6160" grpId="0" animBg="1"/>
      <p:bldP spid="6164" grpId="0"/>
      <p:bldP spid="6165" grpId="0"/>
      <p:bldP spid="6166" grpId="0"/>
      <p:bldP spid="617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296922-2E2E-405F-B826-5CC267555D11}"/>
              </a:ext>
            </a:extLst>
          </p:cNvPr>
          <p:cNvPicPr>
            <a:picLocks noChangeAspect="1"/>
          </p:cNvPicPr>
          <p:nvPr/>
        </p:nvPicPr>
        <p:blipFill>
          <a:blip r:embed="rId2"/>
          <a:stretch>
            <a:fillRect/>
          </a:stretch>
        </p:blipFill>
        <p:spPr>
          <a:xfrm>
            <a:off x="0" y="0"/>
            <a:ext cx="12191999" cy="6858000"/>
          </a:xfrm>
          <a:prstGeom prst="rect">
            <a:avLst/>
          </a:prstGeom>
        </p:spPr>
      </p:pic>
      <p:graphicFrame>
        <p:nvGraphicFramePr>
          <p:cNvPr id="2" name="Diagram 1">
            <a:extLst>
              <a:ext uri="{FF2B5EF4-FFF2-40B4-BE49-F238E27FC236}">
                <a16:creationId xmlns:a16="http://schemas.microsoft.com/office/drawing/2014/main" id="{2F593E4F-AF28-4363-A261-BD822A675850}"/>
              </a:ext>
            </a:extLst>
          </p:cNvPr>
          <p:cNvGraphicFramePr/>
          <p:nvPr>
            <p:extLst>
              <p:ext uri="{D42A27DB-BD31-4B8C-83A1-F6EECF244321}">
                <p14:modId xmlns:p14="http://schemas.microsoft.com/office/powerpoint/2010/main" val="1076327702"/>
              </p:ext>
            </p:extLst>
          </p:nvPr>
        </p:nvGraphicFramePr>
        <p:xfrm>
          <a:off x="0" y="304800"/>
          <a:ext cx="12192000" cy="6448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3334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DF7B512-A94A-4B7A-82F7-2670C640EFD2}"/>
              </a:ext>
            </a:extLst>
          </p:cNvPr>
          <p:cNvPicPr>
            <a:picLocks noChangeAspect="1"/>
          </p:cNvPicPr>
          <p:nvPr/>
        </p:nvPicPr>
        <p:blipFill>
          <a:blip r:embed="rId2"/>
          <a:stretch>
            <a:fillRect/>
          </a:stretch>
        </p:blipFill>
        <p:spPr>
          <a:xfrm>
            <a:off x="66675" y="71438"/>
            <a:ext cx="4286250" cy="4662487"/>
          </a:xfrm>
          <a:prstGeom prst="rect">
            <a:avLst/>
          </a:prstGeom>
        </p:spPr>
      </p:pic>
      <p:pic>
        <p:nvPicPr>
          <p:cNvPr id="4" name="Picture 3">
            <a:extLst>
              <a:ext uri="{FF2B5EF4-FFF2-40B4-BE49-F238E27FC236}">
                <a16:creationId xmlns:a16="http://schemas.microsoft.com/office/drawing/2014/main" id="{764EA335-6F36-4ECC-8046-CBFC74EE5467}"/>
              </a:ext>
            </a:extLst>
          </p:cNvPr>
          <p:cNvPicPr>
            <a:picLocks noChangeAspect="1"/>
          </p:cNvPicPr>
          <p:nvPr/>
        </p:nvPicPr>
        <p:blipFill>
          <a:blip r:embed="rId3"/>
          <a:stretch>
            <a:fillRect/>
          </a:stretch>
        </p:blipFill>
        <p:spPr>
          <a:xfrm>
            <a:off x="5603080" y="40512"/>
            <a:ext cx="3476625" cy="2607469"/>
          </a:xfrm>
          <a:prstGeom prst="rect">
            <a:avLst/>
          </a:prstGeom>
        </p:spPr>
      </p:pic>
      <p:sp>
        <p:nvSpPr>
          <p:cNvPr id="6" name="TextBox 5">
            <a:extLst>
              <a:ext uri="{FF2B5EF4-FFF2-40B4-BE49-F238E27FC236}">
                <a16:creationId xmlns:a16="http://schemas.microsoft.com/office/drawing/2014/main" id="{AAD5ECEF-206E-4AA7-8C07-95B22EF09A77}"/>
              </a:ext>
            </a:extLst>
          </p:cNvPr>
          <p:cNvSpPr txBox="1"/>
          <p:nvPr/>
        </p:nvSpPr>
        <p:spPr>
          <a:xfrm>
            <a:off x="438150" y="4972050"/>
            <a:ext cx="3114675" cy="369332"/>
          </a:xfrm>
          <a:prstGeom prst="rect">
            <a:avLst/>
          </a:prstGeom>
          <a:noFill/>
        </p:spPr>
        <p:txBody>
          <a:bodyPr wrap="square">
            <a:spAutoFit/>
          </a:bodyPr>
          <a:lstStyle/>
          <a:p>
            <a:pPr algn="l"/>
            <a:r>
              <a:rPr lang="en-US" sz="1800" b="1" i="0" dirty="0" err="1">
                <a:solidFill>
                  <a:srgbClr val="FF0000"/>
                </a:solidFill>
                <a:effectLst/>
                <a:latin typeface="Arial" panose="020B0604020202020204" pitchFamily="34" charset="0"/>
              </a:rPr>
              <a:t>Cổ</a:t>
            </a:r>
            <a:r>
              <a:rPr lang="en-US" sz="1800" b="1" i="0" dirty="0">
                <a:solidFill>
                  <a:srgbClr val="FF0000"/>
                </a:solidFill>
                <a:effectLst/>
                <a:latin typeface="Arial" panose="020B0604020202020204" pitchFamily="34" charset="0"/>
              </a:rPr>
              <a:t> Loa </a:t>
            </a:r>
            <a:r>
              <a:rPr lang="en-US" sz="1800" b="1" i="0" dirty="0" err="1">
                <a:solidFill>
                  <a:srgbClr val="FF0000"/>
                </a:solidFill>
                <a:effectLst/>
                <a:latin typeface="Arial" panose="020B0604020202020204" pitchFamily="34" charset="0"/>
              </a:rPr>
              <a:t>thời</a:t>
            </a:r>
            <a:r>
              <a:rPr lang="en-US" sz="1800" b="1" i="0" dirty="0">
                <a:solidFill>
                  <a:srgbClr val="FF0000"/>
                </a:solidFill>
                <a:effectLst/>
                <a:latin typeface="Arial" panose="020B0604020202020204" pitchFamily="34" charset="0"/>
              </a:rPr>
              <a:t> </a:t>
            </a:r>
            <a:r>
              <a:rPr lang="en-US" sz="1800" b="1" i="0" dirty="0" err="1">
                <a:solidFill>
                  <a:srgbClr val="FF0000"/>
                </a:solidFill>
                <a:effectLst/>
                <a:latin typeface="Arial" panose="020B0604020202020204" pitchFamily="34" charset="0"/>
              </a:rPr>
              <a:t>kỳ</a:t>
            </a:r>
            <a:r>
              <a:rPr lang="en-US" sz="1800" b="1" i="0" dirty="0">
                <a:solidFill>
                  <a:srgbClr val="FF0000"/>
                </a:solidFill>
                <a:effectLst/>
                <a:latin typeface="Arial" panose="020B0604020202020204" pitchFamily="34" charset="0"/>
              </a:rPr>
              <a:t> </a:t>
            </a:r>
            <a:r>
              <a:rPr lang="en-US" sz="1800" b="1" i="0" dirty="0" err="1">
                <a:solidFill>
                  <a:srgbClr val="FF0000"/>
                </a:solidFill>
                <a:effectLst/>
                <a:latin typeface="Arial" panose="020B0604020202020204" pitchFamily="34" charset="0"/>
              </a:rPr>
              <a:t>Ngô</a:t>
            </a:r>
            <a:r>
              <a:rPr lang="en-US" sz="1800" b="1" i="0" dirty="0">
                <a:solidFill>
                  <a:srgbClr val="FF0000"/>
                </a:solidFill>
                <a:effectLst/>
                <a:latin typeface="Arial" panose="020B0604020202020204" pitchFamily="34" charset="0"/>
              </a:rPr>
              <a:t> </a:t>
            </a:r>
            <a:r>
              <a:rPr lang="en-US" sz="1800" b="1" i="0" dirty="0" err="1">
                <a:solidFill>
                  <a:srgbClr val="FF0000"/>
                </a:solidFill>
                <a:effectLst/>
                <a:latin typeface="Arial" panose="020B0604020202020204" pitchFamily="34" charset="0"/>
              </a:rPr>
              <a:t>Quyền</a:t>
            </a:r>
            <a:endParaRPr lang="en-US" sz="1800" b="1" i="0" dirty="0">
              <a:solidFill>
                <a:srgbClr val="FF0000"/>
              </a:solidFill>
              <a:effectLst/>
              <a:latin typeface="Arial" panose="020B0604020202020204" pitchFamily="34" charset="0"/>
            </a:endParaRPr>
          </a:p>
        </p:txBody>
      </p:sp>
      <p:pic>
        <p:nvPicPr>
          <p:cNvPr id="7" name="Picture 6">
            <a:extLst>
              <a:ext uri="{FF2B5EF4-FFF2-40B4-BE49-F238E27FC236}">
                <a16:creationId xmlns:a16="http://schemas.microsoft.com/office/drawing/2014/main" id="{801D4AE4-1D61-4455-B2B8-9EECAD56CD61}"/>
              </a:ext>
            </a:extLst>
          </p:cNvPr>
          <p:cNvPicPr>
            <a:picLocks noChangeAspect="1"/>
          </p:cNvPicPr>
          <p:nvPr/>
        </p:nvPicPr>
        <p:blipFill>
          <a:blip r:embed="rId4"/>
          <a:stretch>
            <a:fillRect/>
          </a:stretch>
        </p:blipFill>
        <p:spPr>
          <a:xfrm>
            <a:off x="4352925" y="2607469"/>
            <a:ext cx="7667624" cy="4179093"/>
          </a:xfrm>
          <a:prstGeom prst="rect">
            <a:avLst/>
          </a:prstGeom>
        </p:spPr>
      </p:pic>
      <p:sp>
        <p:nvSpPr>
          <p:cNvPr id="9" name="TextBox 8">
            <a:extLst>
              <a:ext uri="{FF2B5EF4-FFF2-40B4-BE49-F238E27FC236}">
                <a16:creationId xmlns:a16="http://schemas.microsoft.com/office/drawing/2014/main" id="{4A513BB9-8397-4D04-934F-4BF15F268EB8}"/>
              </a:ext>
            </a:extLst>
          </p:cNvPr>
          <p:cNvSpPr txBox="1"/>
          <p:nvPr/>
        </p:nvSpPr>
        <p:spPr>
          <a:xfrm>
            <a:off x="7162800" y="6301858"/>
            <a:ext cx="4772025" cy="369332"/>
          </a:xfrm>
          <a:prstGeom prst="rect">
            <a:avLst/>
          </a:prstGeom>
          <a:solidFill>
            <a:srgbClr val="FFFF00"/>
          </a:solidFill>
        </p:spPr>
        <p:txBody>
          <a:bodyPr wrap="square">
            <a:spAutoFit/>
          </a:bodyPr>
          <a:lstStyle/>
          <a:p>
            <a:r>
              <a:rPr lang="en-US" b="0" i="1" dirty="0" err="1">
                <a:solidFill>
                  <a:srgbClr val="FF0000"/>
                </a:solidFill>
                <a:effectLst/>
                <a:latin typeface="Helvetica" panose="020B0604020202020204" pitchFamily="34" charset="0"/>
              </a:rPr>
              <a:t>Khu</a:t>
            </a:r>
            <a:r>
              <a:rPr lang="en-US" b="0" i="1" dirty="0">
                <a:solidFill>
                  <a:srgbClr val="FF0000"/>
                </a:solidFill>
                <a:effectLst/>
                <a:latin typeface="Helvetica" panose="020B0604020202020204" pitchFamily="34" charset="0"/>
              </a:rPr>
              <a:t> di </a:t>
            </a:r>
            <a:r>
              <a:rPr lang="en-US" b="0" i="1" dirty="0" err="1">
                <a:solidFill>
                  <a:srgbClr val="FF0000"/>
                </a:solidFill>
                <a:effectLst/>
                <a:latin typeface="Helvetica" panose="020B0604020202020204" pitchFamily="34" charset="0"/>
              </a:rPr>
              <a:t>tích</a:t>
            </a:r>
            <a:r>
              <a:rPr lang="en-US" b="0" i="1" dirty="0">
                <a:solidFill>
                  <a:srgbClr val="FF0000"/>
                </a:solidFill>
                <a:effectLst/>
                <a:latin typeface="Helvetica" panose="020B0604020202020204" pitchFamily="34" charset="0"/>
              </a:rPr>
              <a:t> </a:t>
            </a:r>
            <a:r>
              <a:rPr lang="en-US" b="0" i="1" dirty="0" err="1">
                <a:solidFill>
                  <a:srgbClr val="FF0000"/>
                </a:solidFill>
                <a:effectLst/>
                <a:latin typeface="Helvetica" panose="020B0604020202020204" pitchFamily="34" charset="0"/>
              </a:rPr>
              <a:t>Thành</a:t>
            </a:r>
            <a:r>
              <a:rPr lang="en-US" b="0" i="1" dirty="0">
                <a:solidFill>
                  <a:srgbClr val="FF0000"/>
                </a:solidFill>
                <a:effectLst/>
                <a:latin typeface="Helvetica" panose="020B0604020202020204" pitchFamily="34" charset="0"/>
              </a:rPr>
              <a:t> </a:t>
            </a:r>
            <a:r>
              <a:rPr lang="en-US" b="0" i="1" dirty="0" err="1">
                <a:solidFill>
                  <a:srgbClr val="FF0000"/>
                </a:solidFill>
                <a:effectLst/>
                <a:latin typeface="Helvetica" panose="020B0604020202020204" pitchFamily="34" charset="0"/>
              </a:rPr>
              <a:t>Cổ</a:t>
            </a:r>
            <a:r>
              <a:rPr lang="en-US" b="0" i="1" dirty="0">
                <a:solidFill>
                  <a:srgbClr val="FF0000"/>
                </a:solidFill>
                <a:effectLst/>
                <a:latin typeface="Helvetica" panose="020B0604020202020204" pitchFamily="34" charset="0"/>
              </a:rPr>
              <a:t> Loa, </a:t>
            </a:r>
            <a:r>
              <a:rPr lang="en-US" b="0" i="1" dirty="0" err="1">
                <a:solidFill>
                  <a:srgbClr val="FF0000"/>
                </a:solidFill>
                <a:effectLst/>
                <a:latin typeface="Helvetica" panose="020B0604020202020204" pitchFamily="34" charset="0"/>
              </a:rPr>
              <a:t>huyện</a:t>
            </a:r>
            <a:r>
              <a:rPr lang="en-US" b="0" i="1" dirty="0">
                <a:solidFill>
                  <a:srgbClr val="FF0000"/>
                </a:solidFill>
                <a:effectLst/>
                <a:latin typeface="Helvetica" panose="020B0604020202020204" pitchFamily="34" charset="0"/>
              </a:rPr>
              <a:t> </a:t>
            </a:r>
            <a:r>
              <a:rPr lang="en-US" b="0" i="1" dirty="0" err="1">
                <a:solidFill>
                  <a:srgbClr val="FF0000"/>
                </a:solidFill>
                <a:effectLst/>
                <a:latin typeface="Helvetica" panose="020B0604020202020204" pitchFamily="34" charset="0"/>
              </a:rPr>
              <a:t>Đông</a:t>
            </a:r>
            <a:r>
              <a:rPr lang="en-US" b="0" i="1" dirty="0">
                <a:solidFill>
                  <a:srgbClr val="FF0000"/>
                </a:solidFill>
                <a:effectLst/>
                <a:latin typeface="Helvetica" panose="020B0604020202020204" pitchFamily="34" charset="0"/>
              </a:rPr>
              <a:t> Anh</a:t>
            </a:r>
            <a:endParaRPr lang="en-US" dirty="0">
              <a:solidFill>
                <a:srgbClr val="FF0000"/>
              </a:solidFill>
            </a:endParaRPr>
          </a:p>
        </p:txBody>
      </p:sp>
      <p:sp>
        <p:nvSpPr>
          <p:cNvPr id="10" name="TextBox 9">
            <a:extLst>
              <a:ext uri="{FF2B5EF4-FFF2-40B4-BE49-F238E27FC236}">
                <a16:creationId xmlns:a16="http://schemas.microsoft.com/office/drawing/2014/main" id="{2CB10EDC-95A9-4408-89D3-812B976AEDBF}"/>
              </a:ext>
            </a:extLst>
          </p:cNvPr>
          <p:cNvSpPr txBox="1"/>
          <p:nvPr/>
        </p:nvSpPr>
        <p:spPr>
          <a:xfrm>
            <a:off x="9079705" y="1162586"/>
            <a:ext cx="1985963" cy="646331"/>
          </a:xfrm>
          <a:prstGeom prst="rect">
            <a:avLst/>
          </a:prstGeom>
          <a:solidFill>
            <a:schemeClr val="accent2">
              <a:lumMod val="75000"/>
            </a:schemeClr>
          </a:solidFill>
        </p:spPr>
        <p:txBody>
          <a:bodyPr wrap="square" rtlCol="0">
            <a:spAutoFit/>
          </a:bodyPr>
          <a:lstStyle/>
          <a:p>
            <a:pPr algn="ctr"/>
            <a:r>
              <a:rPr lang="en-US" dirty="0" err="1">
                <a:solidFill>
                  <a:schemeClr val="bg1"/>
                </a:solidFill>
              </a:rPr>
              <a:t>Tem</a:t>
            </a:r>
            <a:r>
              <a:rPr lang="en-US" dirty="0">
                <a:solidFill>
                  <a:schemeClr val="bg1"/>
                </a:solidFill>
              </a:rPr>
              <a:t> </a:t>
            </a:r>
            <a:r>
              <a:rPr lang="en-US" dirty="0" err="1">
                <a:solidFill>
                  <a:schemeClr val="bg1"/>
                </a:solidFill>
              </a:rPr>
              <a:t>bưu</a:t>
            </a:r>
            <a:r>
              <a:rPr lang="en-US" dirty="0">
                <a:solidFill>
                  <a:schemeClr val="bg1"/>
                </a:solidFill>
              </a:rPr>
              <a:t> </a:t>
            </a:r>
            <a:r>
              <a:rPr lang="en-US" dirty="0" err="1">
                <a:solidFill>
                  <a:schemeClr val="bg1"/>
                </a:solidFill>
              </a:rPr>
              <a:t>chính</a:t>
            </a:r>
            <a:r>
              <a:rPr lang="en-US" dirty="0">
                <a:solidFill>
                  <a:schemeClr val="bg1"/>
                </a:solidFill>
              </a:rPr>
              <a:t> </a:t>
            </a:r>
            <a:r>
              <a:rPr lang="en-US" dirty="0" err="1">
                <a:solidFill>
                  <a:schemeClr val="bg1"/>
                </a:solidFill>
              </a:rPr>
              <a:t>Việt</a:t>
            </a:r>
            <a:r>
              <a:rPr lang="en-US" dirty="0">
                <a:solidFill>
                  <a:schemeClr val="bg1"/>
                </a:solidFill>
              </a:rPr>
              <a:t> Nam 1999</a:t>
            </a:r>
          </a:p>
        </p:txBody>
      </p:sp>
    </p:spTree>
    <p:extLst>
      <p:ext uri="{BB962C8B-B14F-4D97-AF65-F5344CB8AC3E}">
        <p14:creationId xmlns:p14="http://schemas.microsoft.com/office/powerpoint/2010/main" val="1096093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65994E-0B0D-4E02-A24E-F0535502E918}"/>
              </a:ext>
            </a:extLst>
          </p:cNvPr>
          <p:cNvPicPr>
            <a:picLocks noChangeAspect="1"/>
          </p:cNvPicPr>
          <p:nvPr/>
        </p:nvPicPr>
        <p:blipFill>
          <a:blip r:embed="rId2"/>
          <a:stretch>
            <a:fillRect/>
          </a:stretch>
        </p:blipFill>
        <p:spPr>
          <a:xfrm>
            <a:off x="0" y="1"/>
            <a:ext cx="12192000" cy="6857999"/>
          </a:xfrm>
          <a:prstGeom prst="rect">
            <a:avLst/>
          </a:prstGeom>
        </p:spPr>
      </p:pic>
      <p:graphicFrame>
        <p:nvGraphicFramePr>
          <p:cNvPr id="2" name="Diagram 1">
            <a:extLst>
              <a:ext uri="{FF2B5EF4-FFF2-40B4-BE49-F238E27FC236}">
                <a16:creationId xmlns:a16="http://schemas.microsoft.com/office/drawing/2014/main" id="{2D1D438B-CA59-49F3-A155-716A5F428279}"/>
              </a:ext>
            </a:extLst>
          </p:cNvPr>
          <p:cNvGraphicFramePr/>
          <p:nvPr>
            <p:extLst>
              <p:ext uri="{D42A27DB-BD31-4B8C-83A1-F6EECF244321}">
                <p14:modId xmlns:p14="http://schemas.microsoft.com/office/powerpoint/2010/main" val="735966403"/>
              </p:ext>
            </p:extLst>
          </p:nvPr>
        </p:nvGraphicFramePr>
        <p:xfrm>
          <a:off x="1946274" y="1419225"/>
          <a:ext cx="8474075" cy="4528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8DEC5F0A-B9CA-40E6-99B7-6A21B6107DFF}"/>
              </a:ext>
            </a:extLst>
          </p:cNvPr>
          <p:cNvSpPr txBox="1"/>
          <p:nvPr/>
        </p:nvSpPr>
        <p:spPr>
          <a:xfrm>
            <a:off x="1317623" y="313593"/>
            <a:ext cx="9731376" cy="596574"/>
          </a:xfrm>
          <a:prstGeom prst="rect">
            <a:avLst/>
          </a:prstGeom>
          <a:solidFill>
            <a:srgbClr val="FFFF00"/>
          </a:solidFill>
          <a:ln>
            <a:solidFill>
              <a:srgbClr val="FF0000"/>
            </a:solidFill>
          </a:ln>
        </p:spPr>
        <p:txBody>
          <a:bodyPr wrap="square">
            <a:spAutoFit/>
          </a:bodyPr>
          <a:lstStyle/>
          <a:p>
            <a:pPr marL="0" marR="0" indent="274320" algn="ctr">
              <a:lnSpc>
                <a:spcPct val="130000"/>
              </a:lnSpc>
              <a:spcBef>
                <a:spcPts val="0"/>
              </a:spcBef>
              <a:spcAft>
                <a:spcPts val="0"/>
              </a:spcAft>
            </a:pP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Ý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nghĩa</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lịch</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sử</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kỳ</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đấu</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tranh</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chống</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Bắc</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thuộc</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8168301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1181567985"/>
              </p:ext>
            </p:extLst>
          </p:nvPr>
        </p:nvGraphicFramePr>
        <p:xfrm>
          <a:off x="1209675" y="52916"/>
          <a:ext cx="10262160" cy="11569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a:extLst>
              <a:ext uri="{FF2B5EF4-FFF2-40B4-BE49-F238E27FC236}">
                <a16:creationId xmlns:a16="http://schemas.microsoft.com/office/drawing/2014/main" id="{96CC35CF-FA9E-4995-B577-3AA7955DD342}"/>
              </a:ext>
            </a:extLst>
          </p:cNvPr>
          <p:cNvGraphicFramePr/>
          <p:nvPr>
            <p:extLst>
              <p:ext uri="{D42A27DB-BD31-4B8C-83A1-F6EECF244321}">
                <p14:modId xmlns:p14="http://schemas.microsoft.com/office/powerpoint/2010/main" val="3009252285"/>
              </p:ext>
            </p:extLst>
          </p:nvPr>
        </p:nvGraphicFramePr>
        <p:xfrm>
          <a:off x="1209675" y="1129242"/>
          <a:ext cx="10262159"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80135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FB9AAEE-033B-4C74-9C7E-AD09FA124E11}"/>
                                            </p:graphicEl>
                                          </p:spTgt>
                                        </p:tgtEl>
                                        <p:attrNameLst>
                                          <p:attrName>style.visibility</p:attrName>
                                        </p:attrNameLst>
                                      </p:cBhvr>
                                      <p:to>
                                        <p:strVal val="visible"/>
                                      </p:to>
                                    </p:set>
                                    <p:animEffect transition="in" filter="fade">
                                      <p:cBhvr>
                                        <p:cTn id="7" dur="500"/>
                                        <p:tgtEl>
                                          <p:spTgt spid="3">
                                            <p:graphicEl>
                                              <a:dgm id="{AFB9AAEE-033B-4C74-9C7E-AD09FA124E1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836BE334-84F7-43FF-9B60-538CC41C7C28}"/>
                                            </p:graphicEl>
                                          </p:spTgt>
                                        </p:tgtEl>
                                        <p:attrNameLst>
                                          <p:attrName>style.visibility</p:attrName>
                                        </p:attrNameLst>
                                      </p:cBhvr>
                                      <p:to>
                                        <p:strVal val="visible"/>
                                      </p:to>
                                    </p:set>
                                    <p:animEffect transition="in" filter="fade">
                                      <p:cBhvr>
                                        <p:cTn id="10" dur="500"/>
                                        <p:tgtEl>
                                          <p:spTgt spid="3">
                                            <p:graphicEl>
                                              <a:dgm id="{836BE334-84F7-43FF-9B60-538CC41C7C28}"/>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2CEBC020-5A1A-44F6-9A11-3EFCE3D2DDE8}"/>
                                            </p:graphicEl>
                                          </p:spTgt>
                                        </p:tgtEl>
                                        <p:attrNameLst>
                                          <p:attrName>style.visibility</p:attrName>
                                        </p:attrNameLst>
                                      </p:cBhvr>
                                      <p:to>
                                        <p:strVal val="visible"/>
                                      </p:to>
                                    </p:set>
                                    <p:animEffect transition="in" filter="fade">
                                      <p:cBhvr>
                                        <p:cTn id="15" dur="500"/>
                                        <p:tgtEl>
                                          <p:spTgt spid="3">
                                            <p:graphicEl>
                                              <a:dgm id="{2CEBC020-5A1A-44F6-9A11-3EFCE3D2DDE8}"/>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graphicEl>
                                              <a:dgm id="{20201618-2B47-49F1-B781-2A34EBEF0264}"/>
                                            </p:graphicEl>
                                          </p:spTgt>
                                        </p:tgtEl>
                                        <p:attrNameLst>
                                          <p:attrName>style.visibility</p:attrName>
                                        </p:attrNameLst>
                                      </p:cBhvr>
                                      <p:to>
                                        <p:strVal val="visible"/>
                                      </p:to>
                                    </p:set>
                                    <p:animEffect transition="in" filter="fade">
                                      <p:cBhvr>
                                        <p:cTn id="18" dur="500"/>
                                        <p:tgtEl>
                                          <p:spTgt spid="3">
                                            <p:graphicEl>
                                              <a:dgm id="{20201618-2B47-49F1-B781-2A34EBEF0264}"/>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graphicEl>
                                              <a:dgm id="{FC4990AC-25E1-4CC8-AAC0-1835CCB80500}"/>
                                            </p:graphicEl>
                                          </p:spTgt>
                                        </p:tgtEl>
                                        <p:attrNameLst>
                                          <p:attrName>style.visibility</p:attrName>
                                        </p:attrNameLst>
                                      </p:cBhvr>
                                      <p:to>
                                        <p:strVal val="visible"/>
                                      </p:to>
                                    </p:set>
                                    <p:animEffect transition="in" filter="fade">
                                      <p:cBhvr>
                                        <p:cTn id="23" dur="500"/>
                                        <p:tgtEl>
                                          <p:spTgt spid="3">
                                            <p:graphicEl>
                                              <a:dgm id="{FC4990AC-25E1-4CC8-AAC0-1835CCB80500}"/>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graphicEl>
                                              <a:dgm id="{31A6F298-2CB9-42D8-BE16-7EF56F509AF1}"/>
                                            </p:graphicEl>
                                          </p:spTgt>
                                        </p:tgtEl>
                                        <p:attrNameLst>
                                          <p:attrName>style.visibility</p:attrName>
                                        </p:attrNameLst>
                                      </p:cBhvr>
                                      <p:to>
                                        <p:strVal val="visible"/>
                                      </p:to>
                                    </p:set>
                                    <p:animEffect transition="in" filter="fade">
                                      <p:cBhvr>
                                        <p:cTn id="26" dur="500"/>
                                        <p:tgtEl>
                                          <p:spTgt spid="3">
                                            <p:graphicEl>
                                              <a:dgm id="{31A6F298-2CB9-42D8-BE16-7EF56F509AF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ChangeArrowheads="1"/>
          </p:cNvSpPr>
          <p:nvPr/>
        </p:nvSpPr>
        <p:spPr bwMode="auto">
          <a:xfrm>
            <a:off x="171449" y="0"/>
            <a:ext cx="11915775" cy="6858000"/>
          </a:xfrm>
          <a:prstGeom prst="rect">
            <a:avLst/>
          </a:prstGeom>
          <a:solidFill>
            <a:srgbClr val="C0C0C0"/>
          </a:solidFill>
          <a:ln w="9525">
            <a:solidFill>
              <a:schemeClr val="tx1"/>
            </a:solidFill>
            <a:miter lim="800000"/>
            <a:headEnd/>
            <a:tailEnd/>
          </a:ln>
          <a:effectLst/>
        </p:spPr>
        <p:txBody>
          <a:bodyPr wrap="none" anchor="ctr"/>
          <a:lstStyle/>
          <a:p>
            <a:endParaRPr lang="en-US"/>
          </a:p>
        </p:txBody>
      </p:sp>
      <p:sp>
        <p:nvSpPr>
          <p:cNvPr id="12293" name="Freeform 5"/>
          <p:cNvSpPr>
            <a:spLocks/>
          </p:cNvSpPr>
          <p:nvPr/>
        </p:nvSpPr>
        <p:spPr bwMode="auto">
          <a:xfrm>
            <a:off x="2057401" y="0"/>
            <a:ext cx="6956425" cy="7169150"/>
          </a:xfrm>
          <a:custGeom>
            <a:avLst/>
            <a:gdLst/>
            <a:ahLst/>
            <a:cxnLst>
              <a:cxn ang="0">
                <a:pos x="2513" y="70"/>
              </a:cxn>
              <a:cxn ang="0">
                <a:pos x="2808" y="267"/>
              </a:cxn>
              <a:cxn ang="0">
                <a:pos x="3145" y="379"/>
              </a:cxn>
              <a:cxn ang="0">
                <a:pos x="3286" y="407"/>
              </a:cxn>
              <a:cxn ang="0">
                <a:pos x="3440" y="450"/>
              </a:cxn>
              <a:cxn ang="0">
                <a:pos x="3300" y="773"/>
              </a:cxn>
              <a:cxn ang="0">
                <a:pos x="3412" y="983"/>
              </a:cxn>
              <a:cxn ang="0">
                <a:pos x="3819" y="1152"/>
              </a:cxn>
              <a:cxn ang="0">
                <a:pos x="4058" y="1222"/>
              </a:cxn>
              <a:cxn ang="0">
                <a:pos x="4311" y="1335"/>
              </a:cxn>
              <a:cxn ang="0">
                <a:pos x="4255" y="1419"/>
              </a:cxn>
              <a:cxn ang="0">
                <a:pos x="4086" y="1447"/>
              </a:cxn>
              <a:cxn ang="0">
                <a:pos x="3833" y="1700"/>
              </a:cxn>
              <a:cxn ang="0">
                <a:pos x="3651" y="1784"/>
              </a:cxn>
              <a:cxn ang="0">
                <a:pos x="3384" y="1967"/>
              </a:cxn>
              <a:cxn ang="0">
                <a:pos x="3257" y="2107"/>
              </a:cxn>
              <a:cxn ang="0">
                <a:pos x="3047" y="2332"/>
              </a:cxn>
              <a:cxn ang="0">
                <a:pos x="2878" y="2543"/>
              </a:cxn>
              <a:cxn ang="0">
                <a:pos x="2794" y="2571"/>
              </a:cxn>
              <a:cxn ang="0">
                <a:pos x="2583" y="2950"/>
              </a:cxn>
              <a:cxn ang="0">
                <a:pos x="2724" y="3301"/>
              </a:cxn>
              <a:cxn ang="0">
                <a:pos x="2864" y="3400"/>
              </a:cxn>
              <a:cxn ang="0">
                <a:pos x="2962" y="3484"/>
              </a:cxn>
              <a:cxn ang="0">
                <a:pos x="3103" y="3596"/>
              </a:cxn>
              <a:cxn ang="0">
                <a:pos x="3257" y="3863"/>
              </a:cxn>
              <a:cxn ang="0">
                <a:pos x="3496" y="4130"/>
              </a:cxn>
              <a:cxn ang="0">
                <a:pos x="3665" y="4201"/>
              </a:cxn>
              <a:cxn ang="0">
                <a:pos x="3791" y="4397"/>
              </a:cxn>
              <a:cxn ang="0">
                <a:pos x="3089" y="4411"/>
              </a:cxn>
              <a:cxn ang="0">
                <a:pos x="2920" y="4243"/>
              </a:cxn>
              <a:cxn ang="0">
                <a:pos x="2653" y="4060"/>
              </a:cxn>
              <a:cxn ang="0">
                <a:pos x="2471" y="3681"/>
              </a:cxn>
              <a:cxn ang="0">
                <a:pos x="2302" y="3639"/>
              </a:cxn>
              <a:cxn ang="0">
                <a:pos x="2120" y="3330"/>
              </a:cxn>
              <a:cxn ang="0">
                <a:pos x="2035" y="3161"/>
              </a:cxn>
              <a:cxn ang="0">
                <a:pos x="1825" y="3077"/>
              </a:cxn>
              <a:cxn ang="0">
                <a:pos x="1319" y="2880"/>
              </a:cxn>
              <a:cxn ang="0">
                <a:pos x="1417" y="2585"/>
              </a:cxn>
              <a:cxn ang="0">
                <a:pos x="1670" y="2557"/>
              </a:cxn>
              <a:cxn ang="0">
                <a:pos x="1853" y="2430"/>
              </a:cxn>
              <a:cxn ang="0">
                <a:pos x="1782" y="2163"/>
              </a:cxn>
              <a:cxn ang="0">
                <a:pos x="1796" y="2037"/>
              </a:cxn>
              <a:cxn ang="0">
                <a:pos x="1656" y="1995"/>
              </a:cxn>
              <a:cxn ang="0">
                <a:pos x="1684" y="1770"/>
              </a:cxn>
              <a:cxn ang="0">
                <a:pos x="1192" y="1714"/>
              </a:cxn>
              <a:cxn ang="0">
                <a:pos x="729" y="1812"/>
              </a:cxn>
              <a:cxn ang="0">
                <a:pos x="504" y="1489"/>
              </a:cxn>
              <a:cxn ang="0">
                <a:pos x="560" y="1180"/>
              </a:cxn>
              <a:cxn ang="0">
                <a:pos x="462" y="1222"/>
              </a:cxn>
              <a:cxn ang="0">
                <a:pos x="321" y="941"/>
              </a:cxn>
              <a:cxn ang="0">
                <a:pos x="153" y="871"/>
              </a:cxn>
              <a:cxn ang="0">
                <a:pos x="68" y="773"/>
              </a:cxn>
              <a:cxn ang="0">
                <a:pos x="68" y="618"/>
              </a:cxn>
              <a:cxn ang="0">
                <a:pos x="307" y="506"/>
              </a:cxn>
              <a:cxn ang="0">
                <a:pos x="630" y="632"/>
              </a:cxn>
              <a:cxn ang="0">
                <a:pos x="925" y="435"/>
              </a:cxn>
              <a:cxn ang="0">
                <a:pos x="1249" y="604"/>
              </a:cxn>
              <a:cxn ang="0">
                <a:pos x="1403" y="435"/>
              </a:cxn>
              <a:cxn ang="0">
                <a:pos x="1656" y="478"/>
              </a:cxn>
              <a:cxn ang="0">
                <a:pos x="1951" y="211"/>
              </a:cxn>
              <a:cxn ang="0">
                <a:pos x="2218" y="56"/>
              </a:cxn>
            </a:cxnLst>
            <a:rect l="0" t="0" r="r" b="b"/>
            <a:pathLst>
              <a:path w="4382" h="4516">
                <a:moveTo>
                  <a:pt x="2358" y="0"/>
                </a:moveTo>
                <a:cubicBezTo>
                  <a:pt x="2423" y="21"/>
                  <a:pt x="2414" y="46"/>
                  <a:pt x="2471" y="84"/>
                </a:cubicBezTo>
                <a:cubicBezTo>
                  <a:pt x="2485" y="79"/>
                  <a:pt x="2498" y="70"/>
                  <a:pt x="2513" y="70"/>
                </a:cubicBezTo>
                <a:cubicBezTo>
                  <a:pt x="2598" y="70"/>
                  <a:pt x="2541" y="147"/>
                  <a:pt x="2583" y="183"/>
                </a:cubicBezTo>
                <a:cubicBezTo>
                  <a:pt x="2605" y="202"/>
                  <a:pt x="2667" y="211"/>
                  <a:pt x="2667" y="211"/>
                </a:cubicBezTo>
                <a:cubicBezTo>
                  <a:pt x="2713" y="255"/>
                  <a:pt x="2746" y="250"/>
                  <a:pt x="2808" y="267"/>
                </a:cubicBezTo>
                <a:cubicBezTo>
                  <a:pt x="2836" y="275"/>
                  <a:pt x="2892" y="295"/>
                  <a:pt x="2892" y="295"/>
                </a:cubicBezTo>
                <a:cubicBezTo>
                  <a:pt x="2982" y="265"/>
                  <a:pt x="3032" y="318"/>
                  <a:pt x="3103" y="365"/>
                </a:cubicBezTo>
                <a:cubicBezTo>
                  <a:pt x="3115" y="373"/>
                  <a:pt x="3132" y="372"/>
                  <a:pt x="3145" y="379"/>
                </a:cubicBezTo>
                <a:cubicBezTo>
                  <a:pt x="3160" y="387"/>
                  <a:pt x="3173" y="398"/>
                  <a:pt x="3187" y="407"/>
                </a:cubicBezTo>
                <a:cubicBezTo>
                  <a:pt x="3196" y="421"/>
                  <a:pt x="3199" y="444"/>
                  <a:pt x="3215" y="450"/>
                </a:cubicBezTo>
                <a:cubicBezTo>
                  <a:pt x="3244" y="462"/>
                  <a:pt x="3269" y="417"/>
                  <a:pt x="3286" y="407"/>
                </a:cubicBezTo>
                <a:cubicBezTo>
                  <a:pt x="3299" y="399"/>
                  <a:pt x="3314" y="398"/>
                  <a:pt x="3328" y="393"/>
                </a:cubicBezTo>
                <a:cubicBezTo>
                  <a:pt x="3356" y="402"/>
                  <a:pt x="3384" y="412"/>
                  <a:pt x="3412" y="421"/>
                </a:cubicBezTo>
                <a:cubicBezTo>
                  <a:pt x="3425" y="425"/>
                  <a:pt x="3429" y="443"/>
                  <a:pt x="3440" y="450"/>
                </a:cubicBezTo>
                <a:cubicBezTo>
                  <a:pt x="3453" y="458"/>
                  <a:pt x="3468" y="459"/>
                  <a:pt x="3482" y="464"/>
                </a:cubicBezTo>
                <a:cubicBezTo>
                  <a:pt x="3505" y="532"/>
                  <a:pt x="3499" y="537"/>
                  <a:pt x="3440" y="576"/>
                </a:cubicBezTo>
                <a:cubicBezTo>
                  <a:pt x="3412" y="659"/>
                  <a:pt x="3374" y="724"/>
                  <a:pt x="3300" y="773"/>
                </a:cubicBezTo>
                <a:cubicBezTo>
                  <a:pt x="3288" y="808"/>
                  <a:pt x="3284" y="883"/>
                  <a:pt x="3314" y="913"/>
                </a:cubicBezTo>
                <a:cubicBezTo>
                  <a:pt x="3324" y="923"/>
                  <a:pt x="3342" y="922"/>
                  <a:pt x="3356" y="927"/>
                </a:cubicBezTo>
                <a:cubicBezTo>
                  <a:pt x="3387" y="1020"/>
                  <a:pt x="3344" y="927"/>
                  <a:pt x="3412" y="983"/>
                </a:cubicBezTo>
                <a:cubicBezTo>
                  <a:pt x="3436" y="1003"/>
                  <a:pt x="3445" y="1041"/>
                  <a:pt x="3454" y="1068"/>
                </a:cubicBezTo>
                <a:cubicBezTo>
                  <a:pt x="3526" y="1050"/>
                  <a:pt x="3535" y="1036"/>
                  <a:pt x="3609" y="1054"/>
                </a:cubicBezTo>
                <a:cubicBezTo>
                  <a:pt x="3676" y="1098"/>
                  <a:pt x="3753" y="1108"/>
                  <a:pt x="3819" y="1152"/>
                </a:cubicBezTo>
                <a:cubicBezTo>
                  <a:pt x="3837" y="1206"/>
                  <a:pt x="3857" y="1218"/>
                  <a:pt x="3904" y="1250"/>
                </a:cubicBezTo>
                <a:cubicBezTo>
                  <a:pt x="3941" y="1245"/>
                  <a:pt x="3979" y="1243"/>
                  <a:pt x="4016" y="1236"/>
                </a:cubicBezTo>
                <a:cubicBezTo>
                  <a:pt x="4031" y="1233"/>
                  <a:pt x="4043" y="1222"/>
                  <a:pt x="4058" y="1222"/>
                </a:cubicBezTo>
                <a:cubicBezTo>
                  <a:pt x="4077" y="1222"/>
                  <a:pt x="4096" y="1231"/>
                  <a:pt x="4114" y="1236"/>
                </a:cubicBezTo>
                <a:cubicBezTo>
                  <a:pt x="4143" y="1245"/>
                  <a:pt x="4171" y="1255"/>
                  <a:pt x="4199" y="1264"/>
                </a:cubicBezTo>
                <a:cubicBezTo>
                  <a:pt x="4247" y="1280"/>
                  <a:pt x="4252" y="1315"/>
                  <a:pt x="4311" y="1335"/>
                </a:cubicBezTo>
                <a:cubicBezTo>
                  <a:pt x="4330" y="1330"/>
                  <a:pt x="4348" y="1321"/>
                  <a:pt x="4367" y="1321"/>
                </a:cubicBezTo>
                <a:cubicBezTo>
                  <a:pt x="4382" y="1321"/>
                  <a:pt x="4337" y="1327"/>
                  <a:pt x="4325" y="1335"/>
                </a:cubicBezTo>
                <a:cubicBezTo>
                  <a:pt x="4295" y="1355"/>
                  <a:pt x="4286" y="1400"/>
                  <a:pt x="4255" y="1419"/>
                </a:cubicBezTo>
                <a:cubicBezTo>
                  <a:pt x="4230" y="1435"/>
                  <a:pt x="4199" y="1438"/>
                  <a:pt x="4171" y="1447"/>
                </a:cubicBezTo>
                <a:cubicBezTo>
                  <a:pt x="4157" y="1452"/>
                  <a:pt x="4129" y="1461"/>
                  <a:pt x="4129" y="1461"/>
                </a:cubicBezTo>
                <a:cubicBezTo>
                  <a:pt x="4115" y="1456"/>
                  <a:pt x="4101" y="1447"/>
                  <a:pt x="4086" y="1447"/>
                </a:cubicBezTo>
                <a:cubicBezTo>
                  <a:pt x="4021" y="1447"/>
                  <a:pt x="4004" y="1542"/>
                  <a:pt x="3974" y="1587"/>
                </a:cubicBezTo>
                <a:cubicBezTo>
                  <a:pt x="3954" y="1687"/>
                  <a:pt x="3983" y="1651"/>
                  <a:pt x="3876" y="1686"/>
                </a:cubicBezTo>
                <a:cubicBezTo>
                  <a:pt x="3862" y="1691"/>
                  <a:pt x="3847" y="1695"/>
                  <a:pt x="3833" y="1700"/>
                </a:cubicBezTo>
                <a:cubicBezTo>
                  <a:pt x="3819" y="1705"/>
                  <a:pt x="3791" y="1714"/>
                  <a:pt x="3791" y="1714"/>
                </a:cubicBezTo>
                <a:cubicBezTo>
                  <a:pt x="3777" y="1705"/>
                  <a:pt x="3766" y="1689"/>
                  <a:pt x="3749" y="1686"/>
                </a:cubicBezTo>
                <a:cubicBezTo>
                  <a:pt x="3683" y="1675"/>
                  <a:pt x="3696" y="1769"/>
                  <a:pt x="3651" y="1784"/>
                </a:cubicBezTo>
                <a:cubicBezTo>
                  <a:pt x="3540" y="1821"/>
                  <a:pt x="3596" y="1807"/>
                  <a:pt x="3482" y="1826"/>
                </a:cubicBezTo>
                <a:cubicBezTo>
                  <a:pt x="3468" y="1831"/>
                  <a:pt x="3449" y="1828"/>
                  <a:pt x="3440" y="1840"/>
                </a:cubicBezTo>
                <a:cubicBezTo>
                  <a:pt x="3409" y="1884"/>
                  <a:pt x="3427" y="1932"/>
                  <a:pt x="3384" y="1967"/>
                </a:cubicBezTo>
                <a:cubicBezTo>
                  <a:pt x="3372" y="1976"/>
                  <a:pt x="3356" y="1976"/>
                  <a:pt x="3342" y="1981"/>
                </a:cubicBezTo>
                <a:cubicBezTo>
                  <a:pt x="3323" y="2009"/>
                  <a:pt x="3305" y="2037"/>
                  <a:pt x="3286" y="2065"/>
                </a:cubicBezTo>
                <a:cubicBezTo>
                  <a:pt x="3276" y="2079"/>
                  <a:pt x="3267" y="2093"/>
                  <a:pt x="3257" y="2107"/>
                </a:cubicBezTo>
                <a:cubicBezTo>
                  <a:pt x="3248" y="2121"/>
                  <a:pt x="3229" y="2149"/>
                  <a:pt x="3229" y="2149"/>
                </a:cubicBezTo>
                <a:cubicBezTo>
                  <a:pt x="3238" y="2177"/>
                  <a:pt x="3285" y="2225"/>
                  <a:pt x="3257" y="2234"/>
                </a:cubicBezTo>
                <a:cubicBezTo>
                  <a:pt x="3161" y="2266"/>
                  <a:pt x="3131" y="2276"/>
                  <a:pt x="3047" y="2332"/>
                </a:cubicBezTo>
                <a:cubicBezTo>
                  <a:pt x="2936" y="2406"/>
                  <a:pt x="3075" y="2314"/>
                  <a:pt x="2962" y="2388"/>
                </a:cubicBezTo>
                <a:cubicBezTo>
                  <a:pt x="2948" y="2397"/>
                  <a:pt x="2920" y="2416"/>
                  <a:pt x="2920" y="2416"/>
                </a:cubicBezTo>
                <a:cubicBezTo>
                  <a:pt x="2887" y="2515"/>
                  <a:pt x="2901" y="2473"/>
                  <a:pt x="2878" y="2543"/>
                </a:cubicBezTo>
                <a:cubicBezTo>
                  <a:pt x="2873" y="2557"/>
                  <a:pt x="2876" y="2577"/>
                  <a:pt x="2864" y="2585"/>
                </a:cubicBezTo>
                <a:cubicBezTo>
                  <a:pt x="2850" y="2594"/>
                  <a:pt x="2836" y="2604"/>
                  <a:pt x="2822" y="2613"/>
                </a:cubicBezTo>
                <a:cubicBezTo>
                  <a:pt x="2813" y="2599"/>
                  <a:pt x="2810" y="2577"/>
                  <a:pt x="2794" y="2571"/>
                </a:cubicBezTo>
                <a:cubicBezTo>
                  <a:pt x="2771" y="2562"/>
                  <a:pt x="2699" y="2625"/>
                  <a:pt x="2696" y="2627"/>
                </a:cubicBezTo>
                <a:cubicBezTo>
                  <a:pt x="2674" y="2692"/>
                  <a:pt x="2662" y="2741"/>
                  <a:pt x="2625" y="2796"/>
                </a:cubicBezTo>
                <a:cubicBezTo>
                  <a:pt x="2605" y="2895"/>
                  <a:pt x="2619" y="2843"/>
                  <a:pt x="2583" y="2950"/>
                </a:cubicBezTo>
                <a:cubicBezTo>
                  <a:pt x="2578" y="2964"/>
                  <a:pt x="2569" y="2992"/>
                  <a:pt x="2569" y="2992"/>
                </a:cubicBezTo>
                <a:cubicBezTo>
                  <a:pt x="2584" y="3070"/>
                  <a:pt x="2598" y="3092"/>
                  <a:pt x="2653" y="3147"/>
                </a:cubicBezTo>
                <a:cubicBezTo>
                  <a:pt x="2625" y="3231"/>
                  <a:pt x="2663" y="3252"/>
                  <a:pt x="2724" y="3301"/>
                </a:cubicBezTo>
                <a:cubicBezTo>
                  <a:pt x="2781" y="3347"/>
                  <a:pt x="2718" y="3319"/>
                  <a:pt x="2794" y="3344"/>
                </a:cubicBezTo>
                <a:cubicBezTo>
                  <a:pt x="2803" y="3358"/>
                  <a:pt x="2809" y="3375"/>
                  <a:pt x="2822" y="3386"/>
                </a:cubicBezTo>
                <a:cubicBezTo>
                  <a:pt x="2834" y="3395"/>
                  <a:pt x="2854" y="3390"/>
                  <a:pt x="2864" y="3400"/>
                </a:cubicBezTo>
                <a:cubicBezTo>
                  <a:pt x="2874" y="3410"/>
                  <a:pt x="2868" y="3432"/>
                  <a:pt x="2878" y="3442"/>
                </a:cubicBezTo>
                <a:cubicBezTo>
                  <a:pt x="2888" y="3452"/>
                  <a:pt x="2907" y="3449"/>
                  <a:pt x="2920" y="3456"/>
                </a:cubicBezTo>
                <a:cubicBezTo>
                  <a:pt x="2935" y="3464"/>
                  <a:pt x="2947" y="3477"/>
                  <a:pt x="2962" y="3484"/>
                </a:cubicBezTo>
                <a:cubicBezTo>
                  <a:pt x="2994" y="3497"/>
                  <a:pt x="3028" y="3501"/>
                  <a:pt x="3061" y="3512"/>
                </a:cubicBezTo>
                <a:cubicBezTo>
                  <a:pt x="3066" y="3526"/>
                  <a:pt x="3068" y="3541"/>
                  <a:pt x="3075" y="3554"/>
                </a:cubicBezTo>
                <a:cubicBezTo>
                  <a:pt x="3083" y="3569"/>
                  <a:pt x="3096" y="3581"/>
                  <a:pt x="3103" y="3596"/>
                </a:cubicBezTo>
                <a:cubicBezTo>
                  <a:pt x="3115" y="3623"/>
                  <a:pt x="3131" y="3681"/>
                  <a:pt x="3131" y="3681"/>
                </a:cubicBezTo>
                <a:cubicBezTo>
                  <a:pt x="3124" y="3709"/>
                  <a:pt x="3103" y="3751"/>
                  <a:pt x="3131" y="3779"/>
                </a:cubicBezTo>
                <a:cubicBezTo>
                  <a:pt x="3167" y="3815"/>
                  <a:pt x="3221" y="3827"/>
                  <a:pt x="3257" y="3863"/>
                </a:cubicBezTo>
                <a:cubicBezTo>
                  <a:pt x="3326" y="3932"/>
                  <a:pt x="3292" y="3905"/>
                  <a:pt x="3356" y="3948"/>
                </a:cubicBezTo>
                <a:cubicBezTo>
                  <a:pt x="3400" y="4015"/>
                  <a:pt x="3379" y="3974"/>
                  <a:pt x="3412" y="4074"/>
                </a:cubicBezTo>
                <a:cubicBezTo>
                  <a:pt x="3423" y="4106"/>
                  <a:pt x="3468" y="4111"/>
                  <a:pt x="3496" y="4130"/>
                </a:cubicBezTo>
                <a:cubicBezTo>
                  <a:pt x="3512" y="4141"/>
                  <a:pt x="3534" y="4138"/>
                  <a:pt x="3553" y="4144"/>
                </a:cubicBezTo>
                <a:cubicBezTo>
                  <a:pt x="3581" y="4152"/>
                  <a:pt x="3637" y="4172"/>
                  <a:pt x="3637" y="4172"/>
                </a:cubicBezTo>
                <a:cubicBezTo>
                  <a:pt x="3646" y="4182"/>
                  <a:pt x="3658" y="4189"/>
                  <a:pt x="3665" y="4201"/>
                </a:cubicBezTo>
                <a:cubicBezTo>
                  <a:pt x="3673" y="4214"/>
                  <a:pt x="3670" y="4231"/>
                  <a:pt x="3679" y="4243"/>
                </a:cubicBezTo>
                <a:cubicBezTo>
                  <a:pt x="3690" y="4256"/>
                  <a:pt x="3707" y="4262"/>
                  <a:pt x="3721" y="4271"/>
                </a:cubicBezTo>
                <a:cubicBezTo>
                  <a:pt x="3746" y="4345"/>
                  <a:pt x="3727" y="4301"/>
                  <a:pt x="3791" y="4397"/>
                </a:cubicBezTo>
                <a:cubicBezTo>
                  <a:pt x="3800" y="4411"/>
                  <a:pt x="3819" y="4439"/>
                  <a:pt x="3819" y="4439"/>
                </a:cubicBezTo>
                <a:cubicBezTo>
                  <a:pt x="3704" y="4516"/>
                  <a:pt x="3529" y="4433"/>
                  <a:pt x="3398" y="4425"/>
                </a:cubicBezTo>
                <a:cubicBezTo>
                  <a:pt x="3295" y="4418"/>
                  <a:pt x="3192" y="4416"/>
                  <a:pt x="3089" y="4411"/>
                </a:cubicBezTo>
                <a:cubicBezTo>
                  <a:pt x="3061" y="4406"/>
                  <a:pt x="3026" y="4416"/>
                  <a:pt x="3005" y="4397"/>
                </a:cubicBezTo>
                <a:cubicBezTo>
                  <a:pt x="2983" y="4378"/>
                  <a:pt x="2998" y="4334"/>
                  <a:pt x="2977" y="4313"/>
                </a:cubicBezTo>
                <a:cubicBezTo>
                  <a:pt x="2955" y="4292"/>
                  <a:pt x="2946" y="4259"/>
                  <a:pt x="2920" y="4243"/>
                </a:cubicBezTo>
                <a:cubicBezTo>
                  <a:pt x="2895" y="4227"/>
                  <a:pt x="2836" y="4215"/>
                  <a:pt x="2836" y="4215"/>
                </a:cubicBezTo>
                <a:cubicBezTo>
                  <a:pt x="2791" y="4184"/>
                  <a:pt x="2770" y="4147"/>
                  <a:pt x="2724" y="4116"/>
                </a:cubicBezTo>
                <a:cubicBezTo>
                  <a:pt x="2662" y="4022"/>
                  <a:pt x="2735" y="4114"/>
                  <a:pt x="2653" y="4060"/>
                </a:cubicBezTo>
                <a:cubicBezTo>
                  <a:pt x="2636" y="4049"/>
                  <a:pt x="2625" y="4032"/>
                  <a:pt x="2611" y="4018"/>
                </a:cubicBezTo>
                <a:cubicBezTo>
                  <a:pt x="2589" y="3884"/>
                  <a:pt x="2556" y="3837"/>
                  <a:pt x="2499" y="3723"/>
                </a:cubicBezTo>
                <a:cubicBezTo>
                  <a:pt x="2491" y="3708"/>
                  <a:pt x="2482" y="3694"/>
                  <a:pt x="2471" y="3681"/>
                </a:cubicBezTo>
                <a:cubicBezTo>
                  <a:pt x="2449" y="3656"/>
                  <a:pt x="2401" y="3610"/>
                  <a:pt x="2401" y="3610"/>
                </a:cubicBezTo>
                <a:cubicBezTo>
                  <a:pt x="2382" y="3615"/>
                  <a:pt x="2363" y="3619"/>
                  <a:pt x="2344" y="3625"/>
                </a:cubicBezTo>
                <a:cubicBezTo>
                  <a:pt x="2330" y="3629"/>
                  <a:pt x="2316" y="3644"/>
                  <a:pt x="2302" y="3639"/>
                </a:cubicBezTo>
                <a:cubicBezTo>
                  <a:pt x="2270" y="3628"/>
                  <a:pt x="2218" y="3582"/>
                  <a:pt x="2218" y="3582"/>
                </a:cubicBezTo>
                <a:cubicBezTo>
                  <a:pt x="2167" y="3429"/>
                  <a:pt x="2248" y="3661"/>
                  <a:pt x="2176" y="3498"/>
                </a:cubicBezTo>
                <a:cubicBezTo>
                  <a:pt x="2153" y="3446"/>
                  <a:pt x="2139" y="3385"/>
                  <a:pt x="2120" y="3330"/>
                </a:cubicBezTo>
                <a:cubicBezTo>
                  <a:pt x="2110" y="3302"/>
                  <a:pt x="2112" y="3266"/>
                  <a:pt x="2091" y="3245"/>
                </a:cubicBezTo>
                <a:cubicBezTo>
                  <a:pt x="2077" y="3231"/>
                  <a:pt x="2063" y="3217"/>
                  <a:pt x="2049" y="3203"/>
                </a:cubicBezTo>
                <a:cubicBezTo>
                  <a:pt x="2044" y="3189"/>
                  <a:pt x="2047" y="3170"/>
                  <a:pt x="2035" y="3161"/>
                </a:cubicBezTo>
                <a:cubicBezTo>
                  <a:pt x="2011" y="3144"/>
                  <a:pt x="1979" y="3142"/>
                  <a:pt x="1951" y="3133"/>
                </a:cubicBezTo>
                <a:cubicBezTo>
                  <a:pt x="1923" y="3124"/>
                  <a:pt x="1892" y="3121"/>
                  <a:pt x="1867" y="3105"/>
                </a:cubicBezTo>
                <a:cubicBezTo>
                  <a:pt x="1853" y="3096"/>
                  <a:pt x="1840" y="3084"/>
                  <a:pt x="1825" y="3077"/>
                </a:cubicBezTo>
                <a:cubicBezTo>
                  <a:pt x="1793" y="3064"/>
                  <a:pt x="1759" y="3060"/>
                  <a:pt x="1726" y="3049"/>
                </a:cubicBezTo>
                <a:cubicBezTo>
                  <a:pt x="1654" y="2975"/>
                  <a:pt x="1564" y="2970"/>
                  <a:pt x="1473" y="2936"/>
                </a:cubicBezTo>
                <a:cubicBezTo>
                  <a:pt x="1418" y="2915"/>
                  <a:pt x="1376" y="2894"/>
                  <a:pt x="1319" y="2880"/>
                </a:cubicBezTo>
                <a:cubicBezTo>
                  <a:pt x="1352" y="2780"/>
                  <a:pt x="1331" y="2821"/>
                  <a:pt x="1375" y="2754"/>
                </a:cubicBezTo>
                <a:cubicBezTo>
                  <a:pt x="1407" y="2656"/>
                  <a:pt x="1369" y="2779"/>
                  <a:pt x="1403" y="2627"/>
                </a:cubicBezTo>
                <a:cubicBezTo>
                  <a:pt x="1406" y="2613"/>
                  <a:pt x="1405" y="2594"/>
                  <a:pt x="1417" y="2585"/>
                </a:cubicBezTo>
                <a:cubicBezTo>
                  <a:pt x="1441" y="2568"/>
                  <a:pt x="1501" y="2557"/>
                  <a:pt x="1501" y="2557"/>
                </a:cubicBezTo>
                <a:cubicBezTo>
                  <a:pt x="1521" y="2496"/>
                  <a:pt x="1502" y="2506"/>
                  <a:pt x="1586" y="2529"/>
                </a:cubicBezTo>
                <a:cubicBezTo>
                  <a:pt x="1614" y="2537"/>
                  <a:pt x="1670" y="2557"/>
                  <a:pt x="1670" y="2557"/>
                </a:cubicBezTo>
                <a:cubicBezTo>
                  <a:pt x="1684" y="2548"/>
                  <a:pt x="1697" y="2536"/>
                  <a:pt x="1712" y="2529"/>
                </a:cubicBezTo>
                <a:cubicBezTo>
                  <a:pt x="1739" y="2517"/>
                  <a:pt x="1796" y="2501"/>
                  <a:pt x="1796" y="2501"/>
                </a:cubicBezTo>
                <a:cubicBezTo>
                  <a:pt x="1818" y="2480"/>
                  <a:pt x="1830" y="2450"/>
                  <a:pt x="1853" y="2430"/>
                </a:cubicBezTo>
                <a:cubicBezTo>
                  <a:pt x="1911" y="2378"/>
                  <a:pt x="1922" y="2379"/>
                  <a:pt x="1979" y="2360"/>
                </a:cubicBezTo>
                <a:cubicBezTo>
                  <a:pt x="2002" y="2290"/>
                  <a:pt x="1999" y="2275"/>
                  <a:pt x="1937" y="2234"/>
                </a:cubicBezTo>
                <a:cubicBezTo>
                  <a:pt x="1911" y="2157"/>
                  <a:pt x="1867" y="2176"/>
                  <a:pt x="1782" y="2163"/>
                </a:cubicBezTo>
                <a:cubicBezTo>
                  <a:pt x="1773" y="2149"/>
                  <a:pt x="1754" y="2138"/>
                  <a:pt x="1754" y="2121"/>
                </a:cubicBezTo>
                <a:cubicBezTo>
                  <a:pt x="1754" y="2104"/>
                  <a:pt x="1774" y="2094"/>
                  <a:pt x="1782" y="2079"/>
                </a:cubicBezTo>
                <a:cubicBezTo>
                  <a:pt x="1789" y="2066"/>
                  <a:pt x="1791" y="2051"/>
                  <a:pt x="1796" y="2037"/>
                </a:cubicBezTo>
                <a:cubicBezTo>
                  <a:pt x="1791" y="2014"/>
                  <a:pt x="1805" y="1962"/>
                  <a:pt x="1782" y="1967"/>
                </a:cubicBezTo>
                <a:cubicBezTo>
                  <a:pt x="1749" y="1974"/>
                  <a:pt x="1726" y="2051"/>
                  <a:pt x="1726" y="2051"/>
                </a:cubicBezTo>
                <a:cubicBezTo>
                  <a:pt x="1694" y="2040"/>
                  <a:pt x="1662" y="2039"/>
                  <a:pt x="1656" y="1995"/>
                </a:cubicBezTo>
                <a:cubicBezTo>
                  <a:pt x="1653" y="1976"/>
                  <a:pt x="1665" y="1957"/>
                  <a:pt x="1670" y="1939"/>
                </a:cubicBezTo>
                <a:cubicBezTo>
                  <a:pt x="1679" y="1910"/>
                  <a:pt x="1698" y="1854"/>
                  <a:pt x="1698" y="1854"/>
                </a:cubicBezTo>
                <a:cubicBezTo>
                  <a:pt x="1693" y="1826"/>
                  <a:pt x="1697" y="1795"/>
                  <a:pt x="1684" y="1770"/>
                </a:cubicBezTo>
                <a:cubicBezTo>
                  <a:pt x="1659" y="1721"/>
                  <a:pt x="1561" y="1729"/>
                  <a:pt x="1515" y="1714"/>
                </a:cubicBezTo>
                <a:cubicBezTo>
                  <a:pt x="1444" y="1608"/>
                  <a:pt x="1414" y="1646"/>
                  <a:pt x="1263" y="1658"/>
                </a:cubicBezTo>
                <a:cubicBezTo>
                  <a:pt x="1241" y="1679"/>
                  <a:pt x="1213" y="1693"/>
                  <a:pt x="1192" y="1714"/>
                </a:cubicBezTo>
                <a:cubicBezTo>
                  <a:pt x="1159" y="1747"/>
                  <a:pt x="1150" y="1798"/>
                  <a:pt x="1136" y="1840"/>
                </a:cubicBezTo>
                <a:cubicBezTo>
                  <a:pt x="1127" y="1868"/>
                  <a:pt x="1052" y="1868"/>
                  <a:pt x="1052" y="1868"/>
                </a:cubicBezTo>
                <a:cubicBezTo>
                  <a:pt x="945" y="1832"/>
                  <a:pt x="841" y="1828"/>
                  <a:pt x="729" y="1812"/>
                </a:cubicBezTo>
                <a:cubicBezTo>
                  <a:pt x="715" y="1803"/>
                  <a:pt x="667" y="1775"/>
                  <a:pt x="658" y="1756"/>
                </a:cubicBezTo>
                <a:cubicBezTo>
                  <a:pt x="605" y="1651"/>
                  <a:pt x="668" y="1685"/>
                  <a:pt x="588" y="1658"/>
                </a:cubicBezTo>
                <a:cubicBezTo>
                  <a:pt x="555" y="1609"/>
                  <a:pt x="523" y="1545"/>
                  <a:pt x="504" y="1489"/>
                </a:cubicBezTo>
                <a:cubicBezTo>
                  <a:pt x="531" y="1380"/>
                  <a:pt x="564" y="1302"/>
                  <a:pt x="644" y="1222"/>
                </a:cubicBezTo>
                <a:cubicBezTo>
                  <a:pt x="630" y="1217"/>
                  <a:pt x="615" y="1215"/>
                  <a:pt x="602" y="1208"/>
                </a:cubicBezTo>
                <a:cubicBezTo>
                  <a:pt x="587" y="1200"/>
                  <a:pt x="576" y="1177"/>
                  <a:pt x="560" y="1180"/>
                </a:cubicBezTo>
                <a:cubicBezTo>
                  <a:pt x="544" y="1183"/>
                  <a:pt x="543" y="1209"/>
                  <a:pt x="532" y="1222"/>
                </a:cubicBezTo>
                <a:cubicBezTo>
                  <a:pt x="519" y="1237"/>
                  <a:pt x="504" y="1250"/>
                  <a:pt x="490" y="1264"/>
                </a:cubicBezTo>
                <a:cubicBezTo>
                  <a:pt x="481" y="1250"/>
                  <a:pt x="475" y="1233"/>
                  <a:pt x="462" y="1222"/>
                </a:cubicBezTo>
                <a:cubicBezTo>
                  <a:pt x="436" y="1200"/>
                  <a:pt x="377" y="1166"/>
                  <a:pt x="377" y="1166"/>
                </a:cubicBezTo>
                <a:cubicBezTo>
                  <a:pt x="322" y="1002"/>
                  <a:pt x="371" y="1166"/>
                  <a:pt x="335" y="983"/>
                </a:cubicBezTo>
                <a:cubicBezTo>
                  <a:pt x="332" y="969"/>
                  <a:pt x="331" y="951"/>
                  <a:pt x="321" y="941"/>
                </a:cubicBezTo>
                <a:cubicBezTo>
                  <a:pt x="311" y="931"/>
                  <a:pt x="292" y="934"/>
                  <a:pt x="279" y="927"/>
                </a:cubicBezTo>
                <a:cubicBezTo>
                  <a:pt x="264" y="919"/>
                  <a:pt x="252" y="906"/>
                  <a:pt x="237" y="899"/>
                </a:cubicBezTo>
                <a:cubicBezTo>
                  <a:pt x="210" y="887"/>
                  <a:pt x="153" y="871"/>
                  <a:pt x="153" y="871"/>
                </a:cubicBezTo>
                <a:cubicBezTo>
                  <a:pt x="144" y="857"/>
                  <a:pt x="138" y="839"/>
                  <a:pt x="125" y="829"/>
                </a:cubicBezTo>
                <a:cubicBezTo>
                  <a:pt x="113" y="820"/>
                  <a:pt x="93" y="826"/>
                  <a:pt x="82" y="815"/>
                </a:cubicBezTo>
                <a:cubicBezTo>
                  <a:pt x="71" y="805"/>
                  <a:pt x="76" y="785"/>
                  <a:pt x="68" y="773"/>
                </a:cubicBezTo>
                <a:cubicBezTo>
                  <a:pt x="57" y="756"/>
                  <a:pt x="40" y="744"/>
                  <a:pt x="26" y="730"/>
                </a:cubicBezTo>
                <a:cubicBezTo>
                  <a:pt x="0" y="652"/>
                  <a:pt x="7" y="719"/>
                  <a:pt x="54" y="660"/>
                </a:cubicBezTo>
                <a:cubicBezTo>
                  <a:pt x="63" y="648"/>
                  <a:pt x="60" y="631"/>
                  <a:pt x="68" y="618"/>
                </a:cubicBezTo>
                <a:cubicBezTo>
                  <a:pt x="93" y="578"/>
                  <a:pt x="141" y="575"/>
                  <a:pt x="181" y="562"/>
                </a:cubicBezTo>
                <a:cubicBezTo>
                  <a:pt x="197" y="557"/>
                  <a:pt x="208" y="541"/>
                  <a:pt x="223" y="534"/>
                </a:cubicBezTo>
                <a:cubicBezTo>
                  <a:pt x="250" y="522"/>
                  <a:pt x="307" y="506"/>
                  <a:pt x="307" y="506"/>
                </a:cubicBezTo>
                <a:cubicBezTo>
                  <a:pt x="359" y="513"/>
                  <a:pt x="418" y="505"/>
                  <a:pt x="462" y="534"/>
                </a:cubicBezTo>
                <a:cubicBezTo>
                  <a:pt x="589" y="618"/>
                  <a:pt x="395" y="544"/>
                  <a:pt x="532" y="590"/>
                </a:cubicBezTo>
                <a:cubicBezTo>
                  <a:pt x="554" y="657"/>
                  <a:pt x="566" y="653"/>
                  <a:pt x="630" y="632"/>
                </a:cubicBezTo>
                <a:cubicBezTo>
                  <a:pt x="655" y="558"/>
                  <a:pt x="633" y="600"/>
                  <a:pt x="715" y="520"/>
                </a:cubicBezTo>
                <a:cubicBezTo>
                  <a:pt x="727" y="508"/>
                  <a:pt x="729" y="487"/>
                  <a:pt x="743" y="478"/>
                </a:cubicBezTo>
                <a:cubicBezTo>
                  <a:pt x="768" y="462"/>
                  <a:pt x="902" y="439"/>
                  <a:pt x="925" y="435"/>
                </a:cubicBezTo>
                <a:cubicBezTo>
                  <a:pt x="943" y="490"/>
                  <a:pt x="962" y="502"/>
                  <a:pt x="1010" y="534"/>
                </a:cubicBezTo>
                <a:cubicBezTo>
                  <a:pt x="1029" y="529"/>
                  <a:pt x="1047" y="520"/>
                  <a:pt x="1066" y="520"/>
                </a:cubicBezTo>
                <a:cubicBezTo>
                  <a:pt x="1136" y="520"/>
                  <a:pt x="1184" y="583"/>
                  <a:pt x="1249" y="604"/>
                </a:cubicBezTo>
                <a:cubicBezTo>
                  <a:pt x="1268" y="576"/>
                  <a:pt x="1286" y="548"/>
                  <a:pt x="1305" y="520"/>
                </a:cubicBezTo>
                <a:cubicBezTo>
                  <a:pt x="1313" y="508"/>
                  <a:pt x="1310" y="490"/>
                  <a:pt x="1319" y="478"/>
                </a:cubicBezTo>
                <a:cubicBezTo>
                  <a:pt x="1338" y="454"/>
                  <a:pt x="1377" y="444"/>
                  <a:pt x="1403" y="435"/>
                </a:cubicBezTo>
                <a:cubicBezTo>
                  <a:pt x="1426" y="440"/>
                  <a:pt x="1452" y="438"/>
                  <a:pt x="1473" y="450"/>
                </a:cubicBezTo>
                <a:cubicBezTo>
                  <a:pt x="1488" y="458"/>
                  <a:pt x="1484" y="489"/>
                  <a:pt x="1501" y="492"/>
                </a:cubicBezTo>
                <a:cubicBezTo>
                  <a:pt x="1552" y="500"/>
                  <a:pt x="1604" y="483"/>
                  <a:pt x="1656" y="478"/>
                </a:cubicBezTo>
                <a:cubicBezTo>
                  <a:pt x="1710" y="442"/>
                  <a:pt x="1770" y="429"/>
                  <a:pt x="1825" y="393"/>
                </a:cubicBezTo>
                <a:cubicBezTo>
                  <a:pt x="1834" y="365"/>
                  <a:pt x="1844" y="337"/>
                  <a:pt x="1853" y="309"/>
                </a:cubicBezTo>
                <a:cubicBezTo>
                  <a:pt x="1878" y="235"/>
                  <a:pt x="1855" y="275"/>
                  <a:pt x="1951" y="211"/>
                </a:cubicBezTo>
                <a:cubicBezTo>
                  <a:pt x="1976" y="195"/>
                  <a:pt x="2007" y="192"/>
                  <a:pt x="2035" y="183"/>
                </a:cubicBezTo>
                <a:cubicBezTo>
                  <a:pt x="2049" y="178"/>
                  <a:pt x="2077" y="169"/>
                  <a:pt x="2077" y="169"/>
                </a:cubicBezTo>
                <a:cubicBezTo>
                  <a:pt x="2115" y="131"/>
                  <a:pt x="2165" y="74"/>
                  <a:pt x="2218" y="56"/>
                </a:cubicBezTo>
                <a:cubicBezTo>
                  <a:pt x="2322" y="21"/>
                  <a:pt x="2276" y="41"/>
                  <a:pt x="2358" y="0"/>
                </a:cubicBezTo>
                <a:close/>
              </a:path>
            </a:pathLst>
          </a:custGeom>
          <a:gradFill rotWithShape="1">
            <a:gsLst>
              <a:gs pos="0">
                <a:srgbClr val="FFCC00"/>
              </a:gs>
              <a:gs pos="100000">
                <a:srgbClr val="FFCC00">
                  <a:gamma/>
                  <a:shade val="46275"/>
                  <a:invGamma/>
                </a:srgbClr>
              </a:gs>
            </a:gsLst>
            <a:lin ang="5400000" scaled="1"/>
          </a:gradFill>
          <a:ln w="9525">
            <a:round/>
            <a:headEnd/>
            <a:tailEnd/>
          </a:ln>
          <a:effectLst/>
          <a:scene3d>
            <a:camera prst="legacyObliqueFront"/>
            <a:lightRig rig="legacyFlat3" dir="b"/>
          </a:scene3d>
          <a:sp3d extrusionH="887400" prstMaterial="legacyMatte">
            <a:bevelT w="13500" h="13500" prst="angle"/>
            <a:bevelB w="13500" h="13500" prst="angle"/>
            <a:extrusionClr>
              <a:srgbClr val="FFCC00"/>
            </a:extrusionClr>
          </a:sp3d>
        </p:spPr>
        <p:txBody>
          <a:bodyPr>
            <a:flatTx/>
          </a:bodyPr>
          <a:lstStyle/>
          <a:p>
            <a:endParaRPr lang="en-US"/>
          </a:p>
        </p:txBody>
      </p:sp>
      <p:sp>
        <p:nvSpPr>
          <p:cNvPr id="12294" name="Freeform 6"/>
          <p:cNvSpPr>
            <a:spLocks/>
          </p:cNvSpPr>
          <p:nvPr/>
        </p:nvSpPr>
        <p:spPr bwMode="auto">
          <a:xfrm>
            <a:off x="5943600" y="1981200"/>
            <a:ext cx="4953000" cy="5257800"/>
          </a:xfrm>
          <a:custGeom>
            <a:avLst/>
            <a:gdLst/>
            <a:ahLst/>
            <a:cxnLst>
              <a:cxn ang="0">
                <a:pos x="1826" y="99"/>
              </a:cxn>
              <a:cxn ang="0">
                <a:pos x="1911" y="155"/>
              </a:cxn>
              <a:cxn ang="0">
                <a:pos x="2051" y="113"/>
              </a:cxn>
              <a:cxn ang="0">
                <a:pos x="2136" y="14"/>
              </a:cxn>
              <a:cxn ang="0">
                <a:pos x="2234" y="57"/>
              </a:cxn>
              <a:cxn ang="0">
                <a:pos x="2402" y="71"/>
              </a:cxn>
              <a:cxn ang="0">
                <a:pos x="2543" y="141"/>
              </a:cxn>
              <a:cxn ang="0">
                <a:pos x="2599" y="183"/>
              </a:cxn>
              <a:cxn ang="0">
                <a:pos x="2599" y="57"/>
              </a:cxn>
              <a:cxn ang="0">
                <a:pos x="2782" y="253"/>
              </a:cxn>
              <a:cxn ang="0">
                <a:pos x="2683" y="534"/>
              </a:cxn>
              <a:cxn ang="0">
                <a:pos x="2740" y="647"/>
              </a:cxn>
              <a:cxn ang="0">
                <a:pos x="2824" y="759"/>
              </a:cxn>
              <a:cxn ang="0">
                <a:pos x="2796" y="1054"/>
              </a:cxn>
              <a:cxn ang="0">
                <a:pos x="2669" y="1096"/>
              </a:cxn>
              <a:cxn ang="0">
                <a:pos x="2557" y="1307"/>
              </a:cxn>
              <a:cxn ang="0">
                <a:pos x="2641" y="1602"/>
              </a:cxn>
              <a:cxn ang="0">
                <a:pos x="2838" y="1658"/>
              </a:cxn>
              <a:cxn ang="0">
                <a:pos x="2866" y="1742"/>
              </a:cxn>
              <a:cxn ang="0">
                <a:pos x="2810" y="1953"/>
              </a:cxn>
              <a:cxn ang="0">
                <a:pos x="2824" y="2361"/>
              </a:cxn>
              <a:cxn ang="0">
                <a:pos x="2852" y="3133"/>
              </a:cxn>
              <a:cxn ang="0">
                <a:pos x="1869" y="3077"/>
              </a:cxn>
              <a:cxn ang="0">
                <a:pos x="1194" y="3105"/>
              </a:cxn>
              <a:cxn ang="0">
                <a:pos x="1124" y="3035"/>
              </a:cxn>
              <a:cxn ang="0">
                <a:pos x="941" y="2909"/>
              </a:cxn>
              <a:cxn ang="0">
                <a:pos x="857" y="2880"/>
              </a:cxn>
              <a:cxn ang="0">
                <a:pos x="787" y="2712"/>
              </a:cxn>
              <a:cxn ang="0">
                <a:pos x="717" y="2642"/>
              </a:cxn>
              <a:cxn ang="0">
                <a:pos x="604" y="2585"/>
              </a:cxn>
              <a:cxn ang="0">
                <a:pos x="492" y="2318"/>
              </a:cxn>
              <a:cxn ang="0">
                <a:pos x="155" y="2094"/>
              </a:cxn>
              <a:cxn ang="0">
                <a:pos x="56" y="1911"/>
              </a:cxn>
              <a:cxn ang="0">
                <a:pos x="0" y="1785"/>
              </a:cxn>
              <a:cxn ang="0">
                <a:pos x="70" y="1546"/>
              </a:cxn>
              <a:cxn ang="0">
                <a:pos x="141" y="1349"/>
              </a:cxn>
              <a:cxn ang="0">
                <a:pos x="309" y="1321"/>
              </a:cxn>
              <a:cxn ang="0">
                <a:pos x="365" y="1223"/>
              </a:cxn>
              <a:cxn ang="0">
                <a:pos x="408" y="1152"/>
              </a:cxn>
              <a:cxn ang="0">
                <a:pos x="590" y="1040"/>
              </a:cxn>
              <a:cxn ang="0">
                <a:pos x="660" y="900"/>
              </a:cxn>
              <a:cxn ang="0">
                <a:pos x="745" y="759"/>
              </a:cxn>
              <a:cxn ang="0">
                <a:pos x="815" y="703"/>
              </a:cxn>
              <a:cxn ang="0">
                <a:pos x="1068" y="562"/>
              </a:cxn>
              <a:cxn ang="0">
                <a:pos x="1166" y="464"/>
              </a:cxn>
              <a:cxn ang="0">
                <a:pos x="1377" y="408"/>
              </a:cxn>
              <a:cxn ang="0">
                <a:pos x="1489" y="197"/>
              </a:cxn>
              <a:cxn ang="0">
                <a:pos x="1756" y="113"/>
              </a:cxn>
              <a:cxn ang="0">
                <a:pos x="1742" y="99"/>
              </a:cxn>
            </a:cxnLst>
            <a:rect l="0" t="0" r="r" b="b"/>
            <a:pathLst>
              <a:path w="2910" h="3146">
                <a:moveTo>
                  <a:pt x="1742" y="99"/>
                </a:moveTo>
                <a:cubicBezTo>
                  <a:pt x="1854" y="136"/>
                  <a:pt x="1714" y="99"/>
                  <a:pt x="1826" y="99"/>
                </a:cubicBezTo>
                <a:cubicBezTo>
                  <a:pt x="1841" y="99"/>
                  <a:pt x="1855" y="108"/>
                  <a:pt x="1869" y="113"/>
                </a:cubicBezTo>
                <a:cubicBezTo>
                  <a:pt x="1898" y="200"/>
                  <a:pt x="1889" y="230"/>
                  <a:pt x="1911" y="155"/>
                </a:cubicBezTo>
                <a:cubicBezTo>
                  <a:pt x="1916" y="136"/>
                  <a:pt x="1920" y="118"/>
                  <a:pt x="1925" y="99"/>
                </a:cubicBezTo>
                <a:cubicBezTo>
                  <a:pt x="1991" y="121"/>
                  <a:pt x="1985" y="91"/>
                  <a:pt x="2051" y="113"/>
                </a:cubicBezTo>
                <a:cubicBezTo>
                  <a:pt x="2075" y="186"/>
                  <a:pt x="2090" y="180"/>
                  <a:pt x="2150" y="141"/>
                </a:cubicBezTo>
                <a:cubicBezTo>
                  <a:pt x="2190" y="80"/>
                  <a:pt x="2187" y="67"/>
                  <a:pt x="2136" y="14"/>
                </a:cubicBezTo>
                <a:cubicBezTo>
                  <a:pt x="2150" y="9"/>
                  <a:pt x="2163" y="0"/>
                  <a:pt x="2178" y="0"/>
                </a:cubicBezTo>
                <a:cubicBezTo>
                  <a:pt x="2253" y="0"/>
                  <a:pt x="2197" y="19"/>
                  <a:pt x="2234" y="57"/>
                </a:cubicBezTo>
                <a:cubicBezTo>
                  <a:pt x="2244" y="68"/>
                  <a:pt x="2262" y="66"/>
                  <a:pt x="2276" y="71"/>
                </a:cubicBezTo>
                <a:cubicBezTo>
                  <a:pt x="2460" y="10"/>
                  <a:pt x="2288" y="43"/>
                  <a:pt x="2402" y="71"/>
                </a:cubicBezTo>
                <a:cubicBezTo>
                  <a:pt x="2443" y="81"/>
                  <a:pt x="2487" y="80"/>
                  <a:pt x="2529" y="85"/>
                </a:cubicBezTo>
                <a:cubicBezTo>
                  <a:pt x="2534" y="104"/>
                  <a:pt x="2546" y="122"/>
                  <a:pt x="2543" y="141"/>
                </a:cubicBezTo>
                <a:cubicBezTo>
                  <a:pt x="2534" y="204"/>
                  <a:pt x="2475" y="170"/>
                  <a:pt x="2557" y="197"/>
                </a:cubicBezTo>
                <a:cubicBezTo>
                  <a:pt x="2571" y="192"/>
                  <a:pt x="2590" y="195"/>
                  <a:pt x="2599" y="183"/>
                </a:cubicBezTo>
                <a:cubicBezTo>
                  <a:pt x="2616" y="159"/>
                  <a:pt x="2627" y="99"/>
                  <a:pt x="2627" y="99"/>
                </a:cubicBezTo>
                <a:cubicBezTo>
                  <a:pt x="2618" y="85"/>
                  <a:pt x="2583" y="53"/>
                  <a:pt x="2599" y="57"/>
                </a:cubicBezTo>
                <a:cubicBezTo>
                  <a:pt x="2632" y="65"/>
                  <a:pt x="2683" y="113"/>
                  <a:pt x="2683" y="113"/>
                </a:cubicBezTo>
                <a:cubicBezTo>
                  <a:pt x="2709" y="187"/>
                  <a:pt x="2705" y="227"/>
                  <a:pt x="2782" y="253"/>
                </a:cubicBezTo>
                <a:cubicBezTo>
                  <a:pt x="2807" y="329"/>
                  <a:pt x="2782" y="316"/>
                  <a:pt x="2754" y="380"/>
                </a:cubicBezTo>
                <a:cubicBezTo>
                  <a:pt x="2725" y="445"/>
                  <a:pt x="2731" y="487"/>
                  <a:pt x="2683" y="534"/>
                </a:cubicBezTo>
                <a:cubicBezTo>
                  <a:pt x="2722" y="651"/>
                  <a:pt x="2668" y="508"/>
                  <a:pt x="2726" y="605"/>
                </a:cubicBezTo>
                <a:cubicBezTo>
                  <a:pt x="2734" y="618"/>
                  <a:pt x="2733" y="634"/>
                  <a:pt x="2740" y="647"/>
                </a:cubicBezTo>
                <a:cubicBezTo>
                  <a:pt x="2763" y="694"/>
                  <a:pt x="2768" y="689"/>
                  <a:pt x="2810" y="717"/>
                </a:cubicBezTo>
                <a:cubicBezTo>
                  <a:pt x="2815" y="731"/>
                  <a:pt x="2817" y="746"/>
                  <a:pt x="2824" y="759"/>
                </a:cubicBezTo>
                <a:cubicBezTo>
                  <a:pt x="2840" y="788"/>
                  <a:pt x="2880" y="843"/>
                  <a:pt x="2880" y="843"/>
                </a:cubicBezTo>
                <a:cubicBezTo>
                  <a:pt x="2910" y="936"/>
                  <a:pt x="2847" y="978"/>
                  <a:pt x="2796" y="1054"/>
                </a:cubicBezTo>
                <a:cubicBezTo>
                  <a:pt x="2780" y="1079"/>
                  <a:pt x="2740" y="1073"/>
                  <a:pt x="2712" y="1082"/>
                </a:cubicBezTo>
                <a:cubicBezTo>
                  <a:pt x="2698" y="1087"/>
                  <a:pt x="2669" y="1096"/>
                  <a:pt x="2669" y="1096"/>
                </a:cubicBezTo>
                <a:cubicBezTo>
                  <a:pt x="2650" y="1124"/>
                  <a:pt x="2624" y="1149"/>
                  <a:pt x="2613" y="1181"/>
                </a:cubicBezTo>
                <a:cubicBezTo>
                  <a:pt x="2580" y="1281"/>
                  <a:pt x="2601" y="1240"/>
                  <a:pt x="2557" y="1307"/>
                </a:cubicBezTo>
                <a:cubicBezTo>
                  <a:pt x="2577" y="1368"/>
                  <a:pt x="2567" y="1428"/>
                  <a:pt x="2613" y="1476"/>
                </a:cubicBezTo>
                <a:cubicBezTo>
                  <a:pt x="2627" y="1517"/>
                  <a:pt x="2620" y="1565"/>
                  <a:pt x="2641" y="1602"/>
                </a:cubicBezTo>
                <a:cubicBezTo>
                  <a:pt x="2648" y="1615"/>
                  <a:pt x="2669" y="1611"/>
                  <a:pt x="2683" y="1616"/>
                </a:cubicBezTo>
                <a:cubicBezTo>
                  <a:pt x="2768" y="1599"/>
                  <a:pt x="2778" y="1598"/>
                  <a:pt x="2838" y="1658"/>
                </a:cubicBezTo>
                <a:cubicBezTo>
                  <a:pt x="2843" y="1700"/>
                  <a:pt x="2839" y="1745"/>
                  <a:pt x="2852" y="1785"/>
                </a:cubicBezTo>
                <a:cubicBezTo>
                  <a:pt x="2857" y="1799"/>
                  <a:pt x="2852" y="1747"/>
                  <a:pt x="2866" y="1742"/>
                </a:cubicBezTo>
                <a:cubicBezTo>
                  <a:pt x="2879" y="1738"/>
                  <a:pt x="2885" y="1761"/>
                  <a:pt x="2894" y="1771"/>
                </a:cubicBezTo>
                <a:cubicBezTo>
                  <a:pt x="2835" y="1860"/>
                  <a:pt x="2841" y="1859"/>
                  <a:pt x="2810" y="1953"/>
                </a:cubicBezTo>
                <a:cubicBezTo>
                  <a:pt x="2821" y="1987"/>
                  <a:pt x="2850" y="2016"/>
                  <a:pt x="2852" y="2052"/>
                </a:cubicBezTo>
                <a:cubicBezTo>
                  <a:pt x="2858" y="2172"/>
                  <a:pt x="2842" y="2253"/>
                  <a:pt x="2824" y="2361"/>
                </a:cubicBezTo>
                <a:cubicBezTo>
                  <a:pt x="2834" y="2475"/>
                  <a:pt x="2844" y="2586"/>
                  <a:pt x="2866" y="2698"/>
                </a:cubicBezTo>
                <a:cubicBezTo>
                  <a:pt x="2861" y="2843"/>
                  <a:pt x="2886" y="2992"/>
                  <a:pt x="2852" y="3133"/>
                </a:cubicBezTo>
                <a:cubicBezTo>
                  <a:pt x="2849" y="3146"/>
                  <a:pt x="2749" y="3091"/>
                  <a:pt x="2726" y="3091"/>
                </a:cubicBezTo>
                <a:cubicBezTo>
                  <a:pt x="2440" y="3086"/>
                  <a:pt x="2155" y="3082"/>
                  <a:pt x="1869" y="3077"/>
                </a:cubicBezTo>
                <a:cubicBezTo>
                  <a:pt x="1689" y="3051"/>
                  <a:pt x="1522" y="3076"/>
                  <a:pt x="1349" y="3119"/>
                </a:cubicBezTo>
                <a:cubicBezTo>
                  <a:pt x="1297" y="3114"/>
                  <a:pt x="1244" y="3120"/>
                  <a:pt x="1194" y="3105"/>
                </a:cubicBezTo>
                <a:cubicBezTo>
                  <a:pt x="1178" y="3100"/>
                  <a:pt x="1178" y="3075"/>
                  <a:pt x="1166" y="3063"/>
                </a:cubicBezTo>
                <a:cubicBezTo>
                  <a:pt x="1154" y="3051"/>
                  <a:pt x="1138" y="3044"/>
                  <a:pt x="1124" y="3035"/>
                </a:cubicBezTo>
                <a:cubicBezTo>
                  <a:pt x="1052" y="2927"/>
                  <a:pt x="1100" y="2961"/>
                  <a:pt x="984" y="2923"/>
                </a:cubicBezTo>
                <a:cubicBezTo>
                  <a:pt x="970" y="2918"/>
                  <a:pt x="955" y="2914"/>
                  <a:pt x="941" y="2909"/>
                </a:cubicBezTo>
                <a:cubicBezTo>
                  <a:pt x="927" y="2904"/>
                  <a:pt x="913" y="2899"/>
                  <a:pt x="899" y="2894"/>
                </a:cubicBezTo>
                <a:cubicBezTo>
                  <a:pt x="885" y="2889"/>
                  <a:pt x="857" y="2880"/>
                  <a:pt x="857" y="2880"/>
                </a:cubicBezTo>
                <a:cubicBezTo>
                  <a:pt x="813" y="2813"/>
                  <a:pt x="834" y="2854"/>
                  <a:pt x="801" y="2754"/>
                </a:cubicBezTo>
                <a:cubicBezTo>
                  <a:pt x="796" y="2740"/>
                  <a:pt x="799" y="2720"/>
                  <a:pt x="787" y="2712"/>
                </a:cubicBezTo>
                <a:cubicBezTo>
                  <a:pt x="773" y="2703"/>
                  <a:pt x="759" y="2693"/>
                  <a:pt x="745" y="2684"/>
                </a:cubicBezTo>
                <a:cubicBezTo>
                  <a:pt x="736" y="2670"/>
                  <a:pt x="731" y="2651"/>
                  <a:pt x="717" y="2642"/>
                </a:cubicBezTo>
                <a:cubicBezTo>
                  <a:pt x="692" y="2626"/>
                  <a:pt x="632" y="2614"/>
                  <a:pt x="632" y="2614"/>
                </a:cubicBezTo>
                <a:cubicBezTo>
                  <a:pt x="623" y="2604"/>
                  <a:pt x="615" y="2592"/>
                  <a:pt x="604" y="2585"/>
                </a:cubicBezTo>
                <a:cubicBezTo>
                  <a:pt x="591" y="2577"/>
                  <a:pt x="571" y="2583"/>
                  <a:pt x="562" y="2571"/>
                </a:cubicBezTo>
                <a:cubicBezTo>
                  <a:pt x="514" y="2504"/>
                  <a:pt x="534" y="2373"/>
                  <a:pt x="492" y="2318"/>
                </a:cubicBezTo>
                <a:cubicBezTo>
                  <a:pt x="421" y="2226"/>
                  <a:pt x="383" y="2203"/>
                  <a:pt x="281" y="2178"/>
                </a:cubicBezTo>
                <a:cubicBezTo>
                  <a:pt x="244" y="2141"/>
                  <a:pt x="203" y="2115"/>
                  <a:pt x="155" y="2094"/>
                </a:cubicBezTo>
                <a:cubicBezTo>
                  <a:pt x="128" y="2082"/>
                  <a:pt x="70" y="2066"/>
                  <a:pt x="70" y="2066"/>
                </a:cubicBezTo>
                <a:cubicBezTo>
                  <a:pt x="65" y="2014"/>
                  <a:pt x="67" y="1962"/>
                  <a:pt x="56" y="1911"/>
                </a:cubicBezTo>
                <a:cubicBezTo>
                  <a:pt x="52" y="1895"/>
                  <a:pt x="35" y="1884"/>
                  <a:pt x="28" y="1869"/>
                </a:cubicBezTo>
                <a:cubicBezTo>
                  <a:pt x="16" y="1842"/>
                  <a:pt x="0" y="1785"/>
                  <a:pt x="0" y="1785"/>
                </a:cubicBezTo>
                <a:cubicBezTo>
                  <a:pt x="13" y="1717"/>
                  <a:pt x="34" y="1654"/>
                  <a:pt x="56" y="1588"/>
                </a:cubicBezTo>
                <a:cubicBezTo>
                  <a:pt x="61" y="1574"/>
                  <a:pt x="65" y="1560"/>
                  <a:pt x="70" y="1546"/>
                </a:cubicBezTo>
                <a:cubicBezTo>
                  <a:pt x="75" y="1532"/>
                  <a:pt x="84" y="1504"/>
                  <a:pt x="84" y="1504"/>
                </a:cubicBezTo>
                <a:cubicBezTo>
                  <a:pt x="91" y="1462"/>
                  <a:pt x="91" y="1374"/>
                  <a:pt x="141" y="1349"/>
                </a:cubicBezTo>
                <a:cubicBezTo>
                  <a:pt x="158" y="1340"/>
                  <a:pt x="178" y="1340"/>
                  <a:pt x="197" y="1335"/>
                </a:cubicBezTo>
                <a:cubicBezTo>
                  <a:pt x="297" y="1368"/>
                  <a:pt x="265" y="1388"/>
                  <a:pt x="309" y="1321"/>
                </a:cubicBezTo>
                <a:cubicBezTo>
                  <a:pt x="314" y="1293"/>
                  <a:pt x="309" y="1262"/>
                  <a:pt x="323" y="1237"/>
                </a:cubicBezTo>
                <a:cubicBezTo>
                  <a:pt x="330" y="1224"/>
                  <a:pt x="355" y="1233"/>
                  <a:pt x="365" y="1223"/>
                </a:cubicBezTo>
                <a:cubicBezTo>
                  <a:pt x="375" y="1213"/>
                  <a:pt x="371" y="1194"/>
                  <a:pt x="379" y="1181"/>
                </a:cubicBezTo>
                <a:cubicBezTo>
                  <a:pt x="386" y="1169"/>
                  <a:pt x="398" y="1162"/>
                  <a:pt x="408" y="1152"/>
                </a:cubicBezTo>
                <a:cubicBezTo>
                  <a:pt x="434" y="1074"/>
                  <a:pt x="470" y="1080"/>
                  <a:pt x="548" y="1054"/>
                </a:cubicBezTo>
                <a:cubicBezTo>
                  <a:pt x="562" y="1049"/>
                  <a:pt x="576" y="1045"/>
                  <a:pt x="590" y="1040"/>
                </a:cubicBezTo>
                <a:cubicBezTo>
                  <a:pt x="604" y="1035"/>
                  <a:pt x="632" y="1026"/>
                  <a:pt x="632" y="1026"/>
                </a:cubicBezTo>
                <a:cubicBezTo>
                  <a:pt x="697" y="928"/>
                  <a:pt x="707" y="970"/>
                  <a:pt x="660" y="900"/>
                </a:cubicBezTo>
                <a:cubicBezTo>
                  <a:pt x="669" y="872"/>
                  <a:pt x="678" y="843"/>
                  <a:pt x="688" y="815"/>
                </a:cubicBezTo>
                <a:cubicBezTo>
                  <a:pt x="707" y="759"/>
                  <a:pt x="690" y="777"/>
                  <a:pt x="745" y="759"/>
                </a:cubicBezTo>
                <a:cubicBezTo>
                  <a:pt x="754" y="745"/>
                  <a:pt x="760" y="728"/>
                  <a:pt x="773" y="717"/>
                </a:cubicBezTo>
                <a:cubicBezTo>
                  <a:pt x="785" y="708"/>
                  <a:pt x="805" y="713"/>
                  <a:pt x="815" y="703"/>
                </a:cubicBezTo>
                <a:cubicBezTo>
                  <a:pt x="865" y="653"/>
                  <a:pt x="786" y="664"/>
                  <a:pt x="857" y="619"/>
                </a:cubicBezTo>
                <a:cubicBezTo>
                  <a:pt x="911" y="584"/>
                  <a:pt x="1005" y="572"/>
                  <a:pt x="1068" y="562"/>
                </a:cubicBezTo>
                <a:cubicBezTo>
                  <a:pt x="1188" y="482"/>
                  <a:pt x="1047" y="589"/>
                  <a:pt x="1124" y="492"/>
                </a:cubicBezTo>
                <a:cubicBezTo>
                  <a:pt x="1135" y="479"/>
                  <a:pt x="1152" y="473"/>
                  <a:pt x="1166" y="464"/>
                </a:cubicBezTo>
                <a:cubicBezTo>
                  <a:pt x="1220" y="475"/>
                  <a:pt x="1242" y="489"/>
                  <a:pt x="1293" y="464"/>
                </a:cubicBezTo>
                <a:cubicBezTo>
                  <a:pt x="1323" y="449"/>
                  <a:pt x="1377" y="408"/>
                  <a:pt x="1377" y="408"/>
                </a:cubicBezTo>
                <a:cubicBezTo>
                  <a:pt x="1415" y="293"/>
                  <a:pt x="1389" y="348"/>
                  <a:pt x="1461" y="239"/>
                </a:cubicBezTo>
                <a:cubicBezTo>
                  <a:pt x="1470" y="225"/>
                  <a:pt x="1489" y="197"/>
                  <a:pt x="1489" y="197"/>
                </a:cubicBezTo>
                <a:cubicBezTo>
                  <a:pt x="1584" y="260"/>
                  <a:pt x="1632" y="210"/>
                  <a:pt x="1714" y="155"/>
                </a:cubicBezTo>
                <a:cubicBezTo>
                  <a:pt x="1730" y="144"/>
                  <a:pt x="1741" y="126"/>
                  <a:pt x="1756" y="113"/>
                </a:cubicBezTo>
                <a:cubicBezTo>
                  <a:pt x="1769" y="102"/>
                  <a:pt x="1810" y="97"/>
                  <a:pt x="1798" y="85"/>
                </a:cubicBezTo>
                <a:cubicBezTo>
                  <a:pt x="1784" y="71"/>
                  <a:pt x="1761" y="94"/>
                  <a:pt x="1742" y="99"/>
                </a:cubicBezTo>
                <a:close/>
              </a:path>
            </a:pathLst>
          </a:custGeom>
          <a:solidFill>
            <a:srgbClr val="00CCFF"/>
          </a:solidFill>
          <a:ln w="9525">
            <a:solidFill>
              <a:schemeClr val="tx2"/>
            </a:solidFill>
            <a:round/>
            <a:headEnd/>
            <a:tailEnd/>
          </a:ln>
          <a:effectLst/>
        </p:spPr>
        <p:txBody>
          <a:bodyPr/>
          <a:lstStyle/>
          <a:p>
            <a:endParaRPr lang="en-US"/>
          </a:p>
        </p:txBody>
      </p:sp>
      <p:sp>
        <p:nvSpPr>
          <p:cNvPr id="12295" name="Freeform 7"/>
          <p:cNvSpPr>
            <a:spLocks/>
          </p:cNvSpPr>
          <p:nvPr/>
        </p:nvSpPr>
        <p:spPr bwMode="auto">
          <a:xfrm>
            <a:off x="1679576" y="155575"/>
            <a:ext cx="4906963" cy="2654300"/>
          </a:xfrm>
          <a:custGeom>
            <a:avLst/>
            <a:gdLst/>
            <a:ahLst/>
            <a:cxnLst>
              <a:cxn ang="0">
                <a:pos x="0" y="492"/>
              </a:cxn>
              <a:cxn ang="0">
                <a:pos x="155" y="534"/>
              </a:cxn>
              <a:cxn ang="0">
                <a:pos x="239" y="590"/>
              </a:cxn>
              <a:cxn ang="0">
                <a:pos x="281" y="618"/>
              </a:cxn>
              <a:cxn ang="0">
                <a:pos x="309" y="647"/>
              </a:cxn>
              <a:cxn ang="0">
                <a:pos x="548" y="689"/>
              </a:cxn>
              <a:cxn ang="0">
                <a:pos x="633" y="717"/>
              </a:cxn>
              <a:cxn ang="0">
                <a:pos x="717" y="773"/>
              </a:cxn>
              <a:cxn ang="0">
                <a:pos x="928" y="829"/>
              </a:cxn>
              <a:cxn ang="0">
                <a:pos x="1096" y="914"/>
              </a:cxn>
              <a:cxn ang="0">
                <a:pos x="1138" y="942"/>
              </a:cxn>
              <a:cxn ang="0">
                <a:pos x="1223" y="970"/>
              </a:cxn>
              <a:cxn ang="0">
                <a:pos x="1265" y="984"/>
              </a:cxn>
              <a:cxn ang="0">
                <a:pos x="1560" y="1096"/>
              </a:cxn>
              <a:cxn ang="0">
                <a:pos x="1742" y="1194"/>
              </a:cxn>
              <a:cxn ang="0">
                <a:pos x="1827" y="1223"/>
              </a:cxn>
              <a:cxn ang="0">
                <a:pos x="1869" y="1237"/>
              </a:cxn>
              <a:cxn ang="0">
                <a:pos x="2108" y="1293"/>
              </a:cxn>
              <a:cxn ang="0">
                <a:pos x="2192" y="1321"/>
              </a:cxn>
              <a:cxn ang="0">
                <a:pos x="2318" y="1405"/>
              </a:cxn>
              <a:cxn ang="0">
                <a:pos x="2473" y="1490"/>
              </a:cxn>
              <a:cxn ang="0">
                <a:pos x="2557" y="1630"/>
              </a:cxn>
              <a:cxn ang="0">
                <a:pos x="2613" y="1658"/>
              </a:cxn>
              <a:cxn ang="0">
                <a:pos x="2712" y="1672"/>
              </a:cxn>
              <a:cxn ang="0">
                <a:pos x="2908" y="1616"/>
              </a:cxn>
              <a:cxn ang="0">
                <a:pos x="2951" y="1602"/>
              </a:cxn>
              <a:cxn ang="0">
                <a:pos x="2993" y="1588"/>
              </a:cxn>
              <a:cxn ang="0">
                <a:pos x="3091" y="1363"/>
              </a:cxn>
              <a:cxn ang="0">
                <a:pos x="3021" y="1251"/>
              </a:cxn>
              <a:cxn ang="0">
                <a:pos x="3049" y="1152"/>
              </a:cxn>
              <a:cxn ang="0">
                <a:pos x="2965" y="1040"/>
              </a:cxn>
              <a:cxn ang="0">
                <a:pos x="2880" y="815"/>
              </a:cxn>
              <a:cxn ang="0">
                <a:pos x="2937" y="534"/>
              </a:cxn>
              <a:cxn ang="0">
                <a:pos x="2965" y="450"/>
              </a:cxn>
              <a:cxn ang="0">
                <a:pos x="2979" y="408"/>
              </a:cxn>
              <a:cxn ang="0">
                <a:pos x="2922" y="295"/>
              </a:cxn>
              <a:cxn ang="0">
                <a:pos x="3007" y="183"/>
              </a:cxn>
              <a:cxn ang="0">
                <a:pos x="3035" y="141"/>
              </a:cxn>
              <a:cxn ang="0">
                <a:pos x="3021" y="0"/>
              </a:cxn>
            </a:cxnLst>
            <a:rect l="0" t="0" r="r" b="b"/>
            <a:pathLst>
              <a:path w="3091" h="1672">
                <a:moveTo>
                  <a:pt x="0" y="492"/>
                </a:moveTo>
                <a:cubicBezTo>
                  <a:pt x="52" y="505"/>
                  <a:pt x="103" y="521"/>
                  <a:pt x="155" y="534"/>
                </a:cubicBezTo>
                <a:cubicBezTo>
                  <a:pt x="235" y="614"/>
                  <a:pt x="158" y="549"/>
                  <a:pt x="239" y="590"/>
                </a:cubicBezTo>
                <a:cubicBezTo>
                  <a:pt x="254" y="598"/>
                  <a:pt x="268" y="607"/>
                  <a:pt x="281" y="618"/>
                </a:cubicBezTo>
                <a:cubicBezTo>
                  <a:pt x="291" y="626"/>
                  <a:pt x="297" y="641"/>
                  <a:pt x="309" y="647"/>
                </a:cubicBezTo>
                <a:cubicBezTo>
                  <a:pt x="386" y="686"/>
                  <a:pt x="462" y="681"/>
                  <a:pt x="548" y="689"/>
                </a:cubicBezTo>
                <a:cubicBezTo>
                  <a:pt x="576" y="698"/>
                  <a:pt x="608" y="700"/>
                  <a:pt x="633" y="717"/>
                </a:cubicBezTo>
                <a:cubicBezTo>
                  <a:pt x="661" y="736"/>
                  <a:pt x="685" y="762"/>
                  <a:pt x="717" y="773"/>
                </a:cubicBezTo>
                <a:cubicBezTo>
                  <a:pt x="794" y="799"/>
                  <a:pt x="849" y="816"/>
                  <a:pt x="928" y="829"/>
                </a:cubicBezTo>
                <a:cubicBezTo>
                  <a:pt x="981" y="864"/>
                  <a:pt x="1040" y="885"/>
                  <a:pt x="1096" y="914"/>
                </a:cubicBezTo>
                <a:cubicBezTo>
                  <a:pt x="1111" y="922"/>
                  <a:pt x="1123" y="935"/>
                  <a:pt x="1138" y="942"/>
                </a:cubicBezTo>
                <a:cubicBezTo>
                  <a:pt x="1165" y="954"/>
                  <a:pt x="1195" y="961"/>
                  <a:pt x="1223" y="970"/>
                </a:cubicBezTo>
                <a:cubicBezTo>
                  <a:pt x="1237" y="975"/>
                  <a:pt x="1265" y="984"/>
                  <a:pt x="1265" y="984"/>
                </a:cubicBezTo>
                <a:cubicBezTo>
                  <a:pt x="1312" y="1126"/>
                  <a:pt x="1407" y="1086"/>
                  <a:pt x="1560" y="1096"/>
                </a:cubicBezTo>
                <a:cubicBezTo>
                  <a:pt x="1627" y="1118"/>
                  <a:pt x="1677" y="1168"/>
                  <a:pt x="1742" y="1194"/>
                </a:cubicBezTo>
                <a:cubicBezTo>
                  <a:pt x="1770" y="1205"/>
                  <a:pt x="1799" y="1213"/>
                  <a:pt x="1827" y="1223"/>
                </a:cubicBezTo>
                <a:cubicBezTo>
                  <a:pt x="1841" y="1228"/>
                  <a:pt x="1869" y="1237"/>
                  <a:pt x="1869" y="1237"/>
                </a:cubicBezTo>
                <a:cubicBezTo>
                  <a:pt x="2004" y="1218"/>
                  <a:pt x="1994" y="1218"/>
                  <a:pt x="2108" y="1293"/>
                </a:cubicBezTo>
                <a:cubicBezTo>
                  <a:pt x="2133" y="1309"/>
                  <a:pt x="2167" y="1305"/>
                  <a:pt x="2192" y="1321"/>
                </a:cubicBezTo>
                <a:cubicBezTo>
                  <a:pt x="2234" y="1349"/>
                  <a:pt x="2270" y="1389"/>
                  <a:pt x="2318" y="1405"/>
                </a:cubicBezTo>
                <a:cubicBezTo>
                  <a:pt x="2391" y="1429"/>
                  <a:pt x="2421" y="1436"/>
                  <a:pt x="2473" y="1490"/>
                </a:cubicBezTo>
                <a:cubicBezTo>
                  <a:pt x="2507" y="1592"/>
                  <a:pt x="2479" y="1597"/>
                  <a:pt x="2557" y="1630"/>
                </a:cubicBezTo>
                <a:cubicBezTo>
                  <a:pt x="2576" y="1638"/>
                  <a:pt x="2593" y="1653"/>
                  <a:pt x="2613" y="1658"/>
                </a:cubicBezTo>
                <a:cubicBezTo>
                  <a:pt x="2645" y="1667"/>
                  <a:pt x="2679" y="1667"/>
                  <a:pt x="2712" y="1672"/>
                </a:cubicBezTo>
                <a:cubicBezTo>
                  <a:pt x="2858" y="1636"/>
                  <a:pt x="2784" y="1657"/>
                  <a:pt x="2908" y="1616"/>
                </a:cubicBezTo>
                <a:cubicBezTo>
                  <a:pt x="2922" y="1611"/>
                  <a:pt x="2937" y="1607"/>
                  <a:pt x="2951" y="1602"/>
                </a:cubicBezTo>
                <a:cubicBezTo>
                  <a:pt x="2965" y="1597"/>
                  <a:pt x="2993" y="1588"/>
                  <a:pt x="2993" y="1588"/>
                </a:cubicBezTo>
                <a:cubicBezTo>
                  <a:pt x="3019" y="1510"/>
                  <a:pt x="3065" y="1442"/>
                  <a:pt x="3091" y="1363"/>
                </a:cubicBezTo>
                <a:cubicBezTo>
                  <a:pt x="3058" y="1263"/>
                  <a:pt x="3088" y="1295"/>
                  <a:pt x="3021" y="1251"/>
                </a:cubicBezTo>
                <a:cubicBezTo>
                  <a:pt x="3029" y="1218"/>
                  <a:pt x="3049" y="1186"/>
                  <a:pt x="3049" y="1152"/>
                </a:cubicBezTo>
                <a:cubicBezTo>
                  <a:pt x="3049" y="1100"/>
                  <a:pt x="3002" y="1065"/>
                  <a:pt x="2965" y="1040"/>
                </a:cubicBezTo>
                <a:cubicBezTo>
                  <a:pt x="2939" y="963"/>
                  <a:pt x="2905" y="891"/>
                  <a:pt x="2880" y="815"/>
                </a:cubicBezTo>
                <a:cubicBezTo>
                  <a:pt x="2887" y="706"/>
                  <a:pt x="2860" y="608"/>
                  <a:pt x="2937" y="534"/>
                </a:cubicBezTo>
                <a:cubicBezTo>
                  <a:pt x="2946" y="506"/>
                  <a:pt x="2956" y="478"/>
                  <a:pt x="2965" y="450"/>
                </a:cubicBezTo>
                <a:cubicBezTo>
                  <a:pt x="2970" y="436"/>
                  <a:pt x="2979" y="408"/>
                  <a:pt x="2979" y="408"/>
                </a:cubicBezTo>
                <a:cubicBezTo>
                  <a:pt x="2947" y="310"/>
                  <a:pt x="2972" y="344"/>
                  <a:pt x="2922" y="295"/>
                </a:cubicBezTo>
                <a:cubicBezTo>
                  <a:pt x="2975" y="244"/>
                  <a:pt x="2944" y="278"/>
                  <a:pt x="3007" y="183"/>
                </a:cubicBezTo>
                <a:cubicBezTo>
                  <a:pt x="3016" y="169"/>
                  <a:pt x="3035" y="141"/>
                  <a:pt x="3035" y="141"/>
                </a:cubicBezTo>
                <a:cubicBezTo>
                  <a:pt x="3011" y="68"/>
                  <a:pt x="3021" y="114"/>
                  <a:pt x="3021" y="0"/>
                </a:cubicBezTo>
              </a:path>
            </a:pathLst>
          </a:custGeom>
          <a:noFill/>
          <a:ln w="9525">
            <a:solidFill>
              <a:srgbClr val="800000"/>
            </a:solidFill>
            <a:round/>
            <a:headEnd/>
            <a:tailEnd/>
          </a:ln>
          <a:effectLst/>
        </p:spPr>
        <p:txBody>
          <a:bodyPr/>
          <a:lstStyle/>
          <a:p>
            <a:endParaRPr lang="en-US"/>
          </a:p>
        </p:txBody>
      </p:sp>
      <p:sp>
        <p:nvSpPr>
          <p:cNvPr id="12296" name="Freeform 8"/>
          <p:cNvSpPr>
            <a:spLocks/>
          </p:cNvSpPr>
          <p:nvPr/>
        </p:nvSpPr>
        <p:spPr bwMode="auto">
          <a:xfrm>
            <a:off x="5716588" y="44450"/>
            <a:ext cx="512762" cy="1316038"/>
          </a:xfrm>
          <a:custGeom>
            <a:avLst/>
            <a:gdLst/>
            <a:ahLst/>
            <a:cxnLst>
              <a:cxn ang="0">
                <a:pos x="323" y="829"/>
              </a:cxn>
              <a:cxn ang="0">
                <a:pos x="239" y="773"/>
              </a:cxn>
              <a:cxn ang="0">
                <a:pos x="155" y="520"/>
              </a:cxn>
              <a:cxn ang="0">
                <a:pos x="141" y="478"/>
              </a:cxn>
              <a:cxn ang="0">
                <a:pos x="56" y="450"/>
              </a:cxn>
              <a:cxn ang="0">
                <a:pos x="84" y="169"/>
              </a:cxn>
              <a:cxn ang="0">
                <a:pos x="0" y="0"/>
              </a:cxn>
            </a:cxnLst>
            <a:rect l="0" t="0" r="r" b="b"/>
            <a:pathLst>
              <a:path w="323" h="829">
                <a:moveTo>
                  <a:pt x="323" y="829"/>
                </a:moveTo>
                <a:cubicBezTo>
                  <a:pt x="295" y="810"/>
                  <a:pt x="250" y="805"/>
                  <a:pt x="239" y="773"/>
                </a:cubicBezTo>
                <a:cubicBezTo>
                  <a:pt x="211" y="689"/>
                  <a:pt x="183" y="604"/>
                  <a:pt x="155" y="520"/>
                </a:cubicBezTo>
                <a:cubicBezTo>
                  <a:pt x="150" y="506"/>
                  <a:pt x="155" y="483"/>
                  <a:pt x="141" y="478"/>
                </a:cubicBezTo>
                <a:cubicBezTo>
                  <a:pt x="113" y="469"/>
                  <a:pt x="56" y="450"/>
                  <a:pt x="56" y="450"/>
                </a:cubicBezTo>
                <a:cubicBezTo>
                  <a:pt x="33" y="356"/>
                  <a:pt x="54" y="260"/>
                  <a:pt x="84" y="169"/>
                </a:cubicBezTo>
                <a:cubicBezTo>
                  <a:pt x="70" y="100"/>
                  <a:pt x="51" y="51"/>
                  <a:pt x="0" y="0"/>
                </a:cubicBezTo>
              </a:path>
            </a:pathLst>
          </a:custGeom>
          <a:noFill/>
          <a:ln w="9525">
            <a:solidFill>
              <a:srgbClr val="800000"/>
            </a:solidFill>
            <a:round/>
            <a:headEnd/>
            <a:tailEnd/>
          </a:ln>
          <a:effectLst/>
        </p:spPr>
        <p:txBody>
          <a:bodyPr/>
          <a:lstStyle/>
          <a:p>
            <a:endParaRPr lang="en-US"/>
          </a:p>
        </p:txBody>
      </p:sp>
      <p:sp>
        <p:nvSpPr>
          <p:cNvPr id="12297" name="Freeform 9"/>
          <p:cNvSpPr>
            <a:spLocks/>
          </p:cNvSpPr>
          <p:nvPr/>
        </p:nvSpPr>
        <p:spPr bwMode="auto">
          <a:xfrm>
            <a:off x="2081213" y="133351"/>
            <a:ext cx="5911850" cy="2678113"/>
          </a:xfrm>
          <a:custGeom>
            <a:avLst/>
            <a:gdLst/>
            <a:ahLst/>
            <a:cxnLst>
              <a:cxn ang="0">
                <a:pos x="0" y="0"/>
              </a:cxn>
              <a:cxn ang="0">
                <a:pos x="155" y="113"/>
              </a:cxn>
              <a:cxn ang="0">
                <a:pos x="492" y="169"/>
              </a:cxn>
              <a:cxn ang="0">
                <a:pos x="534" y="197"/>
              </a:cxn>
              <a:cxn ang="0">
                <a:pos x="576" y="211"/>
              </a:cxn>
              <a:cxn ang="0">
                <a:pos x="661" y="267"/>
              </a:cxn>
              <a:cxn ang="0">
                <a:pos x="745" y="323"/>
              </a:cxn>
              <a:cxn ang="0">
                <a:pos x="773" y="352"/>
              </a:cxn>
              <a:cxn ang="0">
                <a:pos x="857" y="380"/>
              </a:cxn>
              <a:cxn ang="0">
                <a:pos x="899" y="408"/>
              </a:cxn>
              <a:cxn ang="0">
                <a:pos x="1208" y="478"/>
              </a:cxn>
              <a:cxn ang="0">
                <a:pos x="1377" y="520"/>
              </a:cxn>
              <a:cxn ang="0">
                <a:pos x="1461" y="576"/>
              </a:cxn>
              <a:cxn ang="0">
                <a:pos x="1503" y="647"/>
              </a:cxn>
              <a:cxn ang="0">
                <a:pos x="1588" y="703"/>
              </a:cxn>
              <a:cxn ang="0">
                <a:pos x="1728" y="871"/>
              </a:cxn>
              <a:cxn ang="0">
                <a:pos x="1770" y="899"/>
              </a:cxn>
              <a:cxn ang="0">
                <a:pos x="2009" y="913"/>
              </a:cxn>
              <a:cxn ang="0">
                <a:pos x="2164" y="956"/>
              </a:cxn>
              <a:cxn ang="0">
                <a:pos x="2346" y="1054"/>
              </a:cxn>
              <a:cxn ang="0">
                <a:pos x="2389" y="1068"/>
              </a:cxn>
              <a:cxn ang="0">
                <a:pos x="2459" y="1082"/>
              </a:cxn>
              <a:cxn ang="0">
                <a:pos x="2543" y="1110"/>
              </a:cxn>
              <a:cxn ang="0">
                <a:pos x="2627" y="1180"/>
              </a:cxn>
              <a:cxn ang="0">
                <a:pos x="2655" y="1223"/>
              </a:cxn>
              <a:cxn ang="0">
                <a:pos x="2740" y="1265"/>
              </a:cxn>
              <a:cxn ang="0">
                <a:pos x="2908" y="1461"/>
              </a:cxn>
              <a:cxn ang="0">
                <a:pos x="3007" y="1475"/>
              </a:cxn>
              <a:cxn ang="0">
                <a:pos x="3161" y="1560"/>
              </a:cxn>
              <a:cxn ang="0">
                <a:pos x="3541" y="1588"/>
              </a:cxn>
              <a:cxn ang="0">
                <a:pos x="3667" y="1672"/>
              </a:cxn>
              <a:cxn ang="0">
                <a:pos x="3695" y="1686"/>
              </a:cxn>
            </a:cxnLst>
            <a:rect l="0" t="0" r="r" b="b"/>
            <a:pathLst>
              <a:path w="3724" h="1687">
                <a:moveTo>
                  <a:pt x="0" y="0"/>
                </a:moveTo>
                <a:cubicBezTo>
                  <a:pt x="43" y="28"/>
                  <a:pt x="107" y="89"/>
                  <a:pt x="155" y="113"/>
                </a:cubicBezTo>
                <a:cubicBezTo>
                  <a:pt x="240" y="156"/>
                  <a:pt x="398" y="157"/>
                  <a:pt x="492" y="169"/>
                </a:cubicBezTo>
                <a:cubicBezTo>
                  <a:pt x="506" y="178"/>
                  <a:pt x="519" y="189"/>
                  <a:pt x="534" y="197"/>
                </a:cubicBezTo>
                <a:cubicBezTo>
                  <a:pt x="547" y="204"/>
                  <a:pt x="564" y="203"/>
                  <a:pt x="576" y="211"/>
                </a:cubicBezTo>
                <a:cubicBezTo>
                  <a:pt x="680" y="280"/>
                  <a:pt x="560" y="234"/>
                  <a:pt x="661" y="267"/>
                </a:cubicBezTo>
                <a:cubicBezTo>
                  <a:pt x="689" y="286"/>
                  <a:pt x="717" y="304"/>
                  <a:pt x="745" y="323"/>
                </a:cubicBezTo>
                <a:cubicBezTo>
                  <a:pt x="756" y="330"/>
                  <a:pt x="761" y="346"/>
                  <a:pt x="773" y="352"/>
                </a:cubicBezTo>
                <a:cubicBezTo>
                  <a:pt x="799" y="365"/>
                  <a:pt x="829" y="371"/>
                  <a:pt x="857" y="380"/>
                </a:cubicBezTo>
                <a:cubicBezTo>
                  <a:pt x="873" y="385"/>
                  <a:pt x="883" y="402"/>
                  <a:pt x="899" y="408"/>
                </a:cubicBezTo>
                <a:cubicBezTo>
                  <a:pt x="991" y="441"/>
                  <a:pt x="1112" y="459"/>
                  <a:pt x="1208" y="478"/>
                </a:cubicBezTo>
                <a:cubicBezTo>
                  <a:pt x="1265" y="489"/>
                  <a:pt x="1319" y="508"/>
                  <a:pt x="1377" y="520"/>
                </a:cubicBezTo>
                <a:cubicBezTo>
                  <a:pt x="1405" y="539"/>
                  <a:pt x="1450" y="544"/>
                  <a:pt x="1461" y="576"/>
                </a:cubicBezTo>
                <a:cubicBezTo>
                  <a:pt x="1474" y="615"/>
                  <a:pt x="1470" y="622"/>
                  <a:pt x="1503" y="647"/>
                </a:cubicBezTo>
                <a:cubicBezTo>
                  <a:pt x="1530" y="667"/>
                  <a:pt x="1588" y="703"/>
                  <a:pt x="1588" y="703"/>
                </a:cubicBezTo>
                <a:cubicBezTo>
                  <a:pt x="1626" y="816"/>
                  <a:pt x="1621" y="818"/>
                  <a:pt x="1728" y="871"/>
                </a:cubicBezTo>
                <a:cubicBezTo>
                  <a:pt x="1743" y="879"/>
                  <a:pt x="1753" y="897"/>
                  <a:pt x="1770" y="899"/>
                </a:cubicBezTo>
                <a:cubicBezTo>
                  <a:pt x="1849" y="911"/>
                  <a:pt x="1929" y="908"/>
                  <a:pt x="2009" y="913"/>
                </a:cubicBezTo>
                <a:cubicBezTo>
                  <a:pt x="2059" y="931"/>
                  <a:pt x="2118" y="930"/>
                  <a:pt x="2164" y="956"/>
                </a:cubicBezTo>
                <a:cubicBezTo>
                  <a:pt x="2250" y="1004"/>
                  <a:pt x="2259" y="1030"/>
                  <a:pt x="2346" y="1054"/>
                </a:cubicBezTo>
                <a:cubicBezTo>
                  <a:pt x="2361" y="1058"/>
                  <a:pt x="2374" y="1064"/>
                  <a:pt x="2389" y="1068"/>
                </a:cubicBezTo>
                <a:cubicBezTo>
                  <a:pt x="2412" y="1074"/>
                  <a:pt x="2436" y="1076"/>
                  <a:pt x="2459" y="1082"/>
                </a:cubicBezTo>
                <a:cubicBezTo>
                  <a:pt x="2487" y="1090"/>
                  <a:pt x="2543" y="1110"/>
                  <a:pt x="2543" y="1110"/>
                </a:cubicBezTo>
                <a:cubicBezTo>
                  <a:pt x="2569" y="1136"/>
                  <a:pt x="2601" y="1154"/>
                  <a:pt x="2627" y="1180"/>
                </a:cubicBezTo>
                <a:cubicBezTo>
                  <a:pt x="2639" y="1192"/>
                  <a:pt x="2643" y="1211"/>
                  <a:pt x="2655" y="1223"/>
                </a:cubicBezTo>
                <a:cubicBezTo>
                  <a:pt x="2681" y="1249"/>
                  <a:pt x="2707" y="1254"/>
                  <a:pt x="2740" y="1265"/>
                </a:cubicBezTo>
                <a:cubicBezTo>
                  <a:pt x="2772" y="1328"/>
                  <a:pt x="2821" y="1449"/>
                  <a:pt x="2908" y="1461"/>
                </a:cubicBezTo>
                <a:cubicBezTo>
                  <a:pt x="2941" y="1466"/>
                  <a:pt x="2974" y="1470"/>
                  <a:pt x="3007" y="1475"/>
                </a:cubicBezTo>
                <a:cubicBezTo>
                  <a:pt x="3044" y="1513"/>
                  <a:pt x="3110" y="1543"/>
                  <a:pt x="3161" y="1560"/>
                </a:cubicBezTo>
                <a:cubicBezTo>
                  <a:pt x="3292" y="1542"/>
                  <a:pt x="3415" y="1547"/>
                  <a:pt x="3541" y="1588"/>
                </a:cubicBezTo>
                <a:cubicBezTo>
                  <a:pt x="3583" y="1616"/>
                  <a:pt x="3619" y="1656"/>
                  <a:pt x="3667" y="1672"/>
                </a:cubicBezTo>
                <a:cubicBezTo>
                  <a:pt x="3713" y="1687"/>
                  <a:pt x="3724" y="1686"/>
                  <a:pt x="3695" y="1686"/>
                </a:cubicBezTo>
              </a:path>
            </a:pathLst>
          </a:custGeom>
          <a:noFill/>
          <a:ln w="9525">
            <a:solidFill>
              <a:srgbClr val="800000"/>
            </a:solidFill>
            <a:round/>
            <a:headEnd/>
            <a:tailEnd/>
          </a:ln>
          <a:effectLst/>
        </p:spPr>
        <p:txBody>
          <a:bodyPr/>
          <a:lstStyle/>
          <a:p>
            <a:endParaRPr lang="en-US"/>
          </a:p>
        </p:txBody>
      </p:sp>
      <p:sp>
        <p:nvSpPr>
          <p:cNvPr id="12298" name="Freeform 10"/>
          <p:cNvSpPr>
            <a:spLocks/>
          </p:cNvSpPr>
          <p:nvPr/>
        </p:nvSpPr>
        <p:spPr bwMode="auto">
          <a:xfrm>
            <a:off x="6553201" y="2286000"/>
            <a:ext cx="352425" cy="1404938"/>
          </a:xfrm>
          <a:custGeom>
            <a:avLst/>
            <a:gdLst/>
            <a:ahLst/>
            <a:cxnLst>
              <a:cxn ang="0">
                <a:pos x="0" y="0"/>
              </a:cxn>
              <a:cxn ang="0">
                <a:pos x="84" y="169"/>
              </a:cxn>
              <a:cxn ang="0">
                <a:pos x="183" y="365"/>
              </a:cxn>
              <a:cxn ang="0">
                <a:pos x="141" y="703"/>
              </a:cxn>
              <a:cxn ang="0">
                <a:pos x="127" y="885"/>
              </a:cxn>
            </a:cxnLst>
            <a:rect l="0" t="0" r="r" b="b"/>
            <a:pathLst>
              <a:path w="222" h="885">
                <a:moveTo>
                  <a:pt x="0" y="0"/>
                </a:moveTo>
                <a:cubicBezTo>
                  <a:pt x="33" y="49"/>
                  <a:pt x="65" y="113"/>
                  <a:pt x="84" y="169"/>
                </a:cubicBezTo>
                <a:cubicBezTo>
                  <a:pt x="104" y="388"/>
                  <a:pt x="61" y="284"/>
                  <a:pt x="183" y="365"/>
                </a:cubicBezTo>
                <a:cubicBezTo>
                  <a:pt x="222" y="484"/>
                  <a:pt x="211" y="598"/>
                  <a:pt x="141" y="703"/>
                </a:cubicBezTo>
                <a:cubicBezTo>
                  <a:pt x="122" y="819"/>
                  <a:pt x="127" y="759"/>
                  <a:pt x="127" y="885"/>
                </a:cubicBezTo>
              </a:path>
            </a:pathLst>
          </a:custGeom>
          <a:noFill/>
          <a:ln w="9525">
            <a:solidFill>
              <a:srgbClr val="800000"/>
            </a:solidFill>
            <a:round/>
            <a:headEnd/>
            <a:tailEnd/>
          </a:ln>
          <a:effectLst/>
        </p:spPr>
        <p:txBody>
          <a:bodyPr/>
          <a:lstStyle/>
          <a:p>
            <a:endParaRPr lang="en-US"/>
          </a:p>
        </p:txBody>
      </p:sp>
      <p:sp>
        <p:nvSpPr>
          <p:cNvPr id="12299" name="Freeform 11"/>
          <p:cNvSpPr>
            <a:spLocks/>
          </p:cNvSpPr>
          <p:nvPr/>
        </p:nvSpPr>
        <p:spPr bwMode="auto">
          <a:xfrm>
            <a:off x="6854826" y="3363914"/>
            <a:ext cx="288925" cy="71437"/>
          </a:xfrm>
          <a:custGeom>
            <a:avLst/>
            <a:gdLst/>
            <a:ahLst/>
            <a:cxnLst>
              <a:cxn ang="0">
                <a:pos x="0" y="30"/>
              </a:cxn>
              <a:cxn ang="0">
                <a:pos x="56" y="16"/>
              </a:cxn>
              <a:cxn ang="0">
                <a:pos x="98" y="2"/>
              </a:cxn>
              <a:cxn ang="0">
                <a:pos x="140" y="30"/>
              </a:cxn>
              <a:cxn ang="0">
                <a:pos x="182" y="45"/>
              </a:cxn>
            </a:cxnLst>
            <a:rect l="0" t="0" r="r" b="b"/>
            <a:pathLst>
              <a:path w="182" h="45">
                <a:moveTo>
                  <a:pt x="0" y="30"/>
                </a:moveTo>
                <a:cubicBezTo>
                  <a:pt x="19" y="25"/>
                  <a:pt x="37" y="21"/>
                  <a:pt x="56" y="16"/>
                </a:cubicBezTo>
                <a:cubicBezTo>
                  <a:pt x="70" y="12"/>
                  <a:pt x="83" y="0"/>
                  <a:pt x="98" y="2"/>
                </a:cubicBezTo>
                <a:cubicBezTo>
                  <a:pt x="115" y="5"/>
                  <a:pt x="125" y="22"/>
                  <a:pt x="140" y="30"/>
                </a:cubicBezTo>
                <a:cubicBezTo>
                  <a:pt x="153" y="37"/>
                  <a:pt x="182" y="45"/>
                  <a:pt x="182" y="45"/>
                </a:cubicBezTo>
              </a:path>
            </a:pathLst>
          </a:custGeom>
          <a:noFill/>
          <a:ln w="9525">
            <a:solidFill>
              <a:schemeClr val="bg1"/>
            </a:solidFill>
            <a:round/>
            <a:headEnd/>
            <a:tailEnd/>
          </a:ln>
          <a:effectLst/>
        </p:spPr>
        <p:txBody>
          <a:bodyPr/>
          <a:lstStyle/>
          <a:p>
            <a:endParaRPr lang="en-US"/>
          </a:p>
        </p:txBody>
      </p:sp>
      <p:sp>
        <p:nvSpPr>
          <p:cNvPr id="12300" name="Freeform 12"/>
          <p:cNvSpPr>
            <a:spLocks/>
          </p:cNvSpPr>
          <p:nvPr/>
        </p:nvSpPr>
        <p:spPr bwMode="auto">
          <a:xfrm>
            <a:off x="3349626" y="2609851"/>
            <a:ext cx="3103563" cy="1560513"/>
          </a:xfrm>
          <a:custGeom>
            <a:avLst/>
            <a:gdLst/>
            <a:ahLst/>
            <a:cxnLst>
              <a:cxn ang="0">
                <a:pos x="1955" y="983"/>
              </a:cxn>
              <a:cxn ang="0">
                <a:pos x="1913" y="969"/>
              </a:cxn>
              <a:cxn ang="0">
                <a:pos x="1899" y="927"/>
              </a:cxn>
              <a:cxn ang="0">
                <a:pos x="1870" y="899"/>
              </a:cxn>
              <a:cxn ang="0">
                <a:pos x="1842" y="857"/>
              </a:cxn>
              <a:cxn ang="0">
                <a:pos x="1758" y="829"/>
              </a:cxn>
              <a:cxn ang="0">
                <a:pos x="1463" y="758"/>
              </a:cxn>
              <a:cxn ang="0">
                <a:pos x="1365" y="590"/>
              </a:cxn>
              <a:cxn ang="0">
                <a:pos x="1323" y="562"/>
              </a:cxn>
              <a:cxn ang="0">
                <a:pos x="1294" y="534"/>
              </a:cxn>
              <a:cxn ang="0">
                <a:pos x="1210" y="505"/>
              </a:cxn>
              <a:cxn ang="0">
                <a:pos x="1056" y="393"/>
              </a:cxn>
              <a:cxn ang="0">
                <a:pos x="733" y="323"/>
              </a:cxn>
              <a:cxn ang="0">
                <a:pos x="704" y="239"/>
              </a:cxn>
              <a:cxn ang="0">
                <a:pos x="409" y="112"/>
              </a:cxn>
              <a:cxn ang="0">
                <a:pos x="325" y="70"/>
              </a:cxn>
              <a:cxn ang="0">
                <a:pos x="100" y="0"/>
              </a:cxn>
              <a:cxn ang="0">
                <a:pos x="44" y="14"/>
              </a:cxn>
              <a:cxn ang="0">
                <a:pos x="72" y="168"/>
              </a:cxn>
              <a:cxn ang="0">
                <a:pos x="100" y="239"/>
              </a:cxn>
            </a:cxnLst>
            <a:rect l="0" t="0" r="r" b="b"/>
            <a:pathLst>
              <a:path w="1955" h="983">
                <a:moveTo>
                  <a:pt x="1955" y="983"/>
                </a:moveTo>
                <a:cubicBezTo>
                  <a:pt x="1941" y="978"/>
                  <a:pt x="1923" y="979"/>
                  <a:pt x="1913" y="969"/>
                </a:cubicBezTo>
                <a:cubicBezTo>
                  <a:pt x="1903" y="959"/>
                  <a:pt x="1907" y="940"/>
                  <a:pt x="1899" y="927"/>
                </a:cubicBezTo>
                <a:cubicBezTo>
                  <a:pt x="1892" y="916"/>
                  <a:pt x="1878" y="909"/>
                  <a:pt x="1870" y="899"/>
                </a:cubicBezTo>
                <a:cubicBezTo>
                  <a:pt x="1859" y="886"/>
                  <a:pt x="1856" y="866"/>
                  <a:pt x="1842" y="857"/>
                </a:cubicBezTo>
                <a:cubicBezTo>
                  <a:pt x="1817" y="841"/>
                  <a:pt x="1786" y="838"/>
                  <a:pt x="1758" y="829"/>
                </a:cubicBezTo>
                <a:cubicBezTo>
                  <a:pt x="1660" y="796"/>
                  <a:pt x="1563" y="783"/>
                  <a:pt x="1463" y="758"/>
                </a:cubicBezTo>
                <a:cubicBezTo>
                  <a:pt x="1405" y="700"/>
                  <a:pt x="1392" y="670"/>
                  <a:pt x="1365" y="590"/>
                </a:cubicBezTo>
                <a:cubicBezTo>
                  <a:pt x="1360" y="574"/>
                  <a:pt x="1336" y="572"/>
                  <a:pt x="1323" y="562"/>
                </a:cubicBezTo>
                <a:cubicBezTo>
                  <a:pt x="1312" y="554"/>
                  <a:pt x="1306" y="540"/>
                  <a:pt x="1294" y="534"/>
                </a:cubicBezTo>
                <a:cubicBezTo>
                  <a:pt x="1268" y="521"/>
                  <a:pt x="1210" y="505"/>
                  <a:pt x="1210" y="505"/>
                </a:cubicBezTo>
                <a:cubicBezTo>
                  <a:pt x="1169" y="443"/>
                  <a:pt x="1117" y="424"/>
                  <a:pt x="1056" y="393"/>
                </a:cubicBezTo>
                <a:cubicBezTo>
                  <a:pt x="923" y="327"/>
                  <a:pt x="885" y="336"/>
                  <a:pt x="733" y="323"/>
                </a:cubicBezTo>
                <a:cubicBezTo>
                  <a:pt x="723" y="295"/>
                  <a:pt x="720" y="264"/>
                  <a:pt x="704" y="239"/>
                </a:cubicBezTo>
                <a:cubicBezTo>
                  <a:pt x="624" y="117"/>
                  <a:pt x="544" y="125"/>
                  <a:pt x="409" y="112"/>
                </a:cubicBezTo>
                <a:cubicBezTo>
                  <a:pt x="256" y="61"/>
                  <a:pt x="488" y="142"/>
                  <a:pt x="325" y="70"/>
                </a:cubicBezTo>
                <a:cubicBezTo>
                  <a:pt x="253" y="38"/>
                  <a:pt x="174" y="25"/>
                  <a:pt x="100" y="0"/>
                </a:cubicBezTo>
                <a:cubicBezTo>
                  <a:pt x="81" y="5"/>
                  <a:pt x="58" y="0"/>
                  <a:pt x="44" y="14"/>
                </a:cubicBezTo>
                <a:cubicBezTo>
                  <a:pt x="0" y="58"/>
                  <a:pt x="48" y="132"/>
                  <a:pt x="72" y="168"/>
                </a:cubicBezTo>
                <a:cubicBezTo>
                  <a:pt x="19" y="247"/>
                  <a:pt x="52" y="187"/>
                  <a:pt x="100" y="239"/>
                </a:cubicBezTo>
              </a:path>
            </a:pathLst>
          </a:custGeom>
          <a:noFill/>
          <a:ln w="9525">
            <a:solidFill>
              <a:srgbClr val="800000"/>
            </a:solidFill>
            <a:round/>
            <a:headEnd/>
            <a:tailEnd/>
          </a:ln>
          <a:effectLst/>
        </p:spPr>
        <p:txBody>
          <a:bodyPr/>
          <a:lstStyle/>
          <a:p>
            <a:endParaRPr lang="en-US"/>
          </a:p>
        </p:txBody>
      </p:sp>
      <p:sp>
        <p:nvSpPr>
          <p:cNvPr id="12301" name="Freeform 13"/>
          <p:cNvSpPr>
            <a:spLocks/>
          </p:cNvSpPr>
          <p:nvPr/>
        </p:nvSpPr>
        <p:spPr bwMode="auto">
          <a:xfrm>
            <a:off x="3352801" y="3886200"/>
            <a:ext cx="2695575" cy="1682750"/>
          </a:xfrm>
          <a:custGeom>
            <a:avLst/>
            <a:gdLst/>
            <a:ahLst/>
            <a:cxnLst>
              <a:cxn ang="0">
                <a:pos x="1698" y="962"/>
              </a:cxn>
              <a:cxn ang="0">
                <a:pos x="1530" y="1060"/>
              </a:cxn>
              <a:cxn ang="0">
                <a:pos x="1445" y="892"/>
              </a:cxn>
              <a:cxn ang="0">
                <a:pos x="1403" y="807"/>
              </a:cxn>
              <a:cxn ang="0">
                <a:pos x="1375" y="667"/>
              </a:cxn>
              <a:cxn ang="0">
                <a:pos x="1333" y="653"/>
              </a:cxn>
              <a:cxn ang="0">
                <a:pos x="1010" y="625"/>
              </a:cxn>
              <a:cxn ang="0">
                <a:pos x="996" y="568"/>
              </a:cxn>
              <a:cxn ang="0">
                <a:pos x="954" y="554"/>
              </a:cxn>
              <a:cxn ang="0">
                <a:pos x="925" y="526"/>
              </a:cxn>
              <a:cxn ang="0">
                <a:pos x="869" y="470"/>
              </a:cxn>
              <a:cxn ang="0">
                <a:pos x="658" y="386"/>
              </a:cxn>
              <a:cxn ang="0">
                <a:pos x="349" y="189"/>
              </a:cxn>
              <a:cxn ang="0">
                <a:pos x="167" y="203"/>
              </a:cxn>
              <a:cxn ang="0">
                <a:pos x="97" y="77"/>
              </a:cxn>
              <a:cxn ang="0">
                <a:pos x="26" y="35"/>
              </a:cxn>
            </a:cxnLst>
            <a:rect l="0" t="0" r="r" b="b"/>
            <a:pathLst>
              <a:path w="1698" h="1060">
                <a:moveTo>
                  <a:pt x="1698" y="962"/>
                </a:moveTo>
                <a:cubicBezTo>
                  <a:pt x="1640" y="1001"/>
                  <a:pt x="1595" y="1038"/>
                  <a:pt x="1530" y="1060"/>
                </a:cubicBezTo>
                <a:cubicBezTo>
                  <a:pt x="1426" y="1026"/>
                  <a:pt x="1472" y="993"/>
                  <a:pt x="1445" y="892"/>
                </a:cubicBezTo>
                <a:cubicBezTo>
                  <a:pt x="1437" y="861"/>
                  <a:pt x="1413" y="837"/>
                  <a:pt x="1403" y="807"/>
                </a:cubicBezTo>
                <a:cubicBezTo>
                  <a:pt x="1396" y="760"/>
                  <a:pt x="1409" y="701"/>
                  <a:pt x="1375" y="667"/>
                </a:cubicBezTo>
                <a:cubicBezTo>
                  <a:pt x="1365" y="657"/>
                  <a:pt x="1348" y="656"/>
                  <a:pt x="1333" y="653"/>
                </a:cubicBezTo>
                <a:cubicBezTo>
                  <a:pt x="1241" y="636"/>
                  <a:pt x="1090" y="630"/>
                  <a:pt x="1010" y="625"/>
                </a:cubicBezTo>
                <a:cubicBezTo>
                  <a:pt x="1005" y="606"/>
                  <a:pt x="1008" y="583"/>
                  <a:pt x="996" y="568"/>
                </a:cubicBezTo>
                <a:cubicBezTo>
                  <a:pt x="987" y="556"/>
                  <a:pt x="967" y="562"/>
                  <a:pt x="954" y="554"/>
                </a:cubicBezTo>
                <a:cubicBezTo>
                  <a:pt x="942" y="547"/>
                  <a:pt x="935" y="535"/>
                  <a:pt x="925" y="526"/>
                </a:cubicBezTo>
                <a:cubicBezTo>
                  <a:pt x="901" y="455"/>
                  <a:pt x="930" y="504"/>
                  <a:pt x="869" y="470"/>
                </a:cubicBezTo>
                <a:cubicBezTo>
                  <a:pt x="754" y="406"/>
                  <a:pt x="793" y="408"/>
                  <a:pt x="658" y="386"/>
                </a:cubicBezTo>
                <a:cubicBezTo>
                  <a:pt x="611" y="245"/>
                  <a:pt x="472" y="229"/>
                  <a:pt x="349" y="189"/>
                </a:cubicBezTo>
                <a:cubicBezTo>
                  <a:pt x="288" y="194"/>
                  <a:pt x="225" y="220"/>
                  <a:pt x="167" y="203"/>
                </a:cubicBezTo>
                <a:cubicBezTo>
                  <a:pt x="8" y="156"/>
                  <a:pt x="163" y="129"/>
                  <a:pt x="97" y="77"/>
                </a:cubicBezTo>
                <a:cubicBezTo>
                  <a:pt x="0" y="0"/>
                  <a:pt x="65" y="113"/>
                  <a:pt x="26" y="35"/>
                </a:cubicBezTo>
              </a:path>
            </a:pathLst>
          </a:custGeom>
          <a:noFill/>
          <a:ln w="9525">
            <a:solidFill>
              <a:srgbClr val="800000"/>
            </a:solidFill>
            <a:round/>
            <a:headEnd/>
            <a:tailEnd/>
          </a:ln>
          <a:effectLst/>
        </p:spPr>
        <p:txBody>
          <a:bodyPr/>
          <a:lstStyle/>
          <a:p>
            <a:endParaRPr lang="en-US"/>
          </a:p>
        </p:txBody>
      </p:sp>
      <p:sp>
        <p:nvSpPr>
          <p:cNvPr id="12302" name="Freeform 14"/>
          <p:cNvSpPr>
            <a:spLocks/>
          </p:cNvSpPr>
          <p:nvPr/>
        </p:nvSpPr>
        <p:spPr bwMode="auto">
          <a:xfrm>
            <a:off x="6248400" y="1676400"/>
            <a:ext cx="609600" cy="865188"/>
          </a:xfrm>
          <a:custGeom>
            <a:avLst/>
            <a:gdLst/>
            <a:ahLst/>
            <a:cxnLst>
              <a:cxn ang="0">
                <a:pos x="5" y="1363"/>
              </a:cxn>
              <a:cxn ang="0">
                <a:pos x="33" y="1278"/>
              </a:cxn>
              <a:cxn ang="0">
                <a:pos x="19" y="1321"/>
              </a:cxn>
              <a:cxn ang="0">
                <a:pos x="61" y="1306"/>
              </a:cxn>
              <a:cxn ang="0">
                <a:pos x="328" y="1096"/>
              </a:cxn>
              <a:cxn ang="0">
                <a:pos x="356" y="646"/>
              </a:cxn>
              <a:cxn ang="0">
                <a:pos x="440" y="548"/>
              </a:cxn>
              <a:cxn ang="0">
                <a:pos x="510" y="660"/>
              </a:cxn>
              <a:cxn ang="0">
                <a:pos x="566" y="674"/>
              </a:cxn>
              <a:cxn ang="0">
                <a:pos x="637" y="688"/>
              </a:cxn>
              <a:cxn ang="0">
                <a:pos x="890" y="674"/>
              </a:cxn>
              <a:cxn ang="0">
                <a:pos x="932" y="534"/>
              </a:cxn>
              <a:cxn ang="0">
                <a:pos x="1072" y="154"/>
              </a:cxn>
              <a:cxn ang="0">
                <a:pos x="1114" y="0"/>
              </a:cxn>
              <a:cxn ang="0">
                <a:pos x="1803" y="14"/>
              </a:cxn>
              <a:cxn ang="0">
                <a:pos x="1915" y="197"/>
              </a:cxn>
              <a:cxn ang="0">
                <a:pos x="1985" y="379"/>
              </a:cxn>
              <a:cxn ang="0">
                <a:pos x="2084" y="674"/>
              </a:cxn>
              <a:cxn ang="0">
                <a:pos x="2238" y="730"/>
              </a:cxn>
              <a:cxn ang="0">
                <a:pos x="2309" y="688"/>
              </a:cxn>
              <a:cxn ang="0">
                <a:pos x="2337" y="604"/>
              </a:cxn>
              <a:cxn ang="0">
                <a:pos x="2435" y="730"/>
              </a:cxn>
              <a:cxn ang="0">
                <a:pos x="2463" y="1124"/>
              </a:cxn>
              <a:cxn ang="0">
                <a:pos x="2547" y="1264"/>
              </a:cxn>
              <a:cxn ang="0">
                <a:pos x="2589" y="1321"/>
              </a:cxn>
              <a:cxn ang="0">
                <a:pos x="2505" y="1321"/>
              </a:cxn>
              <a:cxn ang="0">
                <a:pos x="2393" y="1335"/>
              </a:cxn>
              <a:cxn ang="0">
                <a:pos x="2112" y="1292"/>
              </a:cxn>
              <a:cxn ang="0">
                <a:pos x="2070" y="913"/>
              </a:cxn>
              <a:cxn ang="0">
                <a:pos x="2028" y="941"/>
              </a:cxn>
              <a:cxn ang="0">
                <a:pos x="1971" y="997"/>
              </a:cxn>
              <a:cxn ang="0">
                <a:pos x="1915" y="1363"/>
              </a:cxn>
              <a:cxn ang="0">
                <a:pos x="1620" y="1349"/>
              </a:cxn>
              <a:cxn ang="0">
                <a:pos x="1606" y="1124"/>
              </a:cxn>
              <a:cxn ang="0">
                <a:pos x="1578" y="983"/>
              </a:cxn>
              <a:cxn ang="0">
                <a:pos x="1550" y="843"/>
              </a:cxn>
              <a:cxn ang="0">
                <a:pos x="1494" y="759"/>
              </a:cxn>
              <a:cxn ang="0">
                <a:pos x="1297" y="871"/>
              </a:cxn>
              <a:cxn ang="0">
                <a:pos x="1241" y="955"/>
              </a:cxn>
              <a:cxn ang="0">
                <a:pos x="1213" y="1040"/>
              </a:cxn>
              <a:cxn ang="0">
                <a:pos x="1157" y="1363"/>
              </a:cxn>
              <a:cxn ang="0">
                <a:pos x="819" y="1335"/>
              </a:cxn>
              <a:cxn ang="0">
                <a:pos x="805" y="1222"/>
              </a:cxn>
              <a:cxn ang="0">
                <a:pos x="735" y="955"/>
              </a:cxn>
              <a:cxn ang="0">
                <a:pos x="679" y="969"/>
              </a:cxn>
              <a:cxn ang="0">
                <a:pos x="609" y="1166"/>
              </a:cxn>
              <a:cxn ang="0">
                <a:pos x="581" y="1250"/>
              </a:cxn>
              <a:cxn ang="0">
                <a:pos x="552" y="1363"/>
              </a:cxn>
              <a:cxn ang="0">
                <a:pos x="33" y="1377"/>
              </a:cxn>
              <a:cxn ang="0">
                <a:pos x="5" y="1363"/>
              </a:cxn>
            </a:cxnLst>
            <a:rect l="0" t="0" r="r" b="b"/>
            <a:pathLst>
              <a:path w="2617" h="1409">
                <a:moveTo>
                  <a:pt x="5" y="1363"/>
                </a:moveTo>
                <a:cubicBezTo>
                  <a:pt x="14" y="1335"/>
                  <a:pt x="24" y="1306"/>
                  <a:pt x="33" y="1278"/>
                </a:cubicBezTo>
                <a:cubicBezTo>
                  <a:pt x="38" y="1264"/>
                  <a:pt x="5" y="1326"/>
                  <a:pt x="19" y="1321"/>
                </a:cubicBezTo>
                <a:cubicBezTo>
                  <a:pt x="33" y="1316"/>
                  <a:pt x="48" y="1313"/>
                  <a:pt x="61" y="1306"/>
                </a:cubicBezTo>
                <a:cubicBezTo>
                  <a:pt x="155" y="1253"/>
                  <a:pt x="267" y="1188"/>
                  <a:pt x="328" y="1096"/>
                </a:cubicBezTo>
                <a:cubicBezTo>
                  <a:pt x="369" y="888"/>
                  <a:pt x="327" y="1119"/>
                  <a:pt x="356" y="646"/>
                </a:cubicBezTo>
                <a:cubicBezTo>
                  <a:pt x="362" y="541"/>
                  <a:pt x="352" y="566"/>
                  <a:pt x="440" y="548"/>
                </a:cubicBezTo>
                <a:cubicBezTo>
                  <a:pt x="567" y="580"/>
                  <a:pt x="426" y="526"/>
                  <a:pt x="510" y="660"/>
                </a:cubicBezTo>
                <a:cubicBezTo>
                  <a:pt x="520" y="676"/>
                  <a:pt x="547" y="670"/>
                  <a:pt x="566" y="674"/>
                </a:cubicBezTo>
                <a:cubicBezTo>
                  <a:pt x="590" y="679"/>
                  <a:pt x="613" y="683"/>
                  <a:pt x="637" y="688"/>
                </a:cubicBezTo>
                <a:cubicBezTo>
                  <a:pt x="721" y="683"/>
                  <a:pt x="810" y="702"/>
                  <a:pt x="890" y="674"/>
                </a:cubicBezTo>
                <a:cubicBezTo>
                  <a:pt x="901" y="670"/>
                  <a:pt x="926" y="554"/>
                  <a:pt x="932" y="534"/>
                </a:cubicBezTo>
                <a:cubicBezTo>
                  <a:pt x="971" y="405"/>
                  <a:pt x="1013" y="274"/>
                  <a:pt x="1072" y="154"/>
                </a:cubicBezTo>
                <a:cubicBezTo>
                  <a:pt x="1095" y="107"/>
                  <a:pt x="1097" y="50"/>
                  <a:pt x="1114" y="0"/>
                </a:cubicBezTo>
                <a:cubicBezTo>
                  <a:pt x="1344" y="5"/>
                  <a:pt x="1573" y="5"/>
                  <a:pt x="1803" y="14"/>
                </a:cubicBezTo>
                <a:cubicBezTo>
                  <a:pt x="1910" y="18"/>
                  <a:pt x="1871" y="132"/>
                  <a:pt x="1915" y="197"/>
                </a:cubicBezTo>
                <a:cubicBezTo>
                  <a:pt x="1954" y="255"/>
                  <a:pt x="1966" y="314"/>
                  <a:pt x="1985" y="379"/>
                </a:cubicBezTo>
                <a:cubicBezTo>
                  <a:pt x="2015" y="478"/>
                  <a:pt x="2051" y="576"/>
                  <a:pt x="2084" y="674"/>
                </a:cubicBezTo>
                <a:cubicBezTo>
                  <a:pt x="2098" y="716"/>
                  <a:pt x="2202" y="718"/>
                  <a:pt x="2238" y="730"/>
                </a:cubicBezTo>
                <a:cubicBezTo>
                  <a:pt x="2266" y="721"/>
                  <a:pt x="2294" y="718"/>
                  <a:pt x="2309" y="688"/>
                </a:cubicBezTo>
                <a:cubicBezTo>
                  <a:pt x="2322" y="662"/>
                  <a:pt x="2337" y="604"/>
                  <a:pt x="2337" y="604"/>
                </a:cubicBezTo>
                <a:cubicBezTo>
                  <a:pt x="2481" y="640"/>
                  <a:pt x="2454" y="594"/>
                  <a:pt x="2435" y="730"/>
                </a:cubicBezTo>
                <a:cubicBezTo>
                  <a:pt x="2447" y="861"/>
                  <a:pt x="2444" y="994"/>
                  <a:pt x="2463" y="1124"/>
                </a:cubicBezTo>
                <a:cubicBezTo>
                  <a:pt x="2467" y="1151"/>
                  <a:pt x="2543" y="1258"/>
                  <a:pt x="2547" y="1264"/>
                </a:cubicBezTo>
                <a:cubicBezTo>
                  <a:pt x="2560" y="1283"/>
                  <a:pt x="2589" y="1321"/>
                  <a:pt x="2589" y="1321"/>
                </a:cubicBezTo>
                <a:cubicBezTo>
                  <a:pt x="2477" y="1358"/>
                  <a:pt x="2617" y="1321"/>
                  <a:pt x="2505" y="1321"/>
                </a:cubicBezTo>
                <a:cubicBezTo>
                  <a:pt x="2467" y="1321"/>
                  <a:pt x="2430" y="1330"/>
                  <a:pt x="2393" y="1335"/>
                </a:cubicBezTo>
                <a:cubicBezTo>
                  <a:pt x="2295" y="1368"/>
                  <a:pt x="2149" y="1407"/>
                  <a:pt x="2112" y="1292"/>
                </a:cubicBezTo>
                <a:cubicBezTo>
                  <a:pt x="2154" y="1167"/>
                  <a:pt x="2215" y="961"/>
                  <a:pt x="2070" y="913"/>
                </a:cubicBezTo>
                <a:cubicBezTo>
                  <a:pt x="2056" y="922"/>
                  <a:pt x="2039" y="928"/>
                  <a:pt x="2028" y="941"/>
                </a:cubicBezTo>
                <a:cubicBezTo>
                  <a:pt x="1973" y="1009"/>
                  <a:pt x="2062" y="967"/>
                  <a:pt x="1971" y="997"/>
                </a:cubicBezTo>
                <a:cubicBezTo>
                  <a:pt x="1928" y="1126"/>
                  <a:pt x="1956" y="1241"/>
                  <a:pt x="1915" y="1363"/>
                </a:cubicBezTo>
                <a:cubicBezTo>
                  <a:pt x="1817" y="1358"/>
                  <a:pt x="1698" y="1409"/>
                  <a:pt x="1620" y="1349"/>
                </a:cubicBezTo>
                <a:cubicBezTo>
                  <a:pt x="1561" y="1303"/>
                  <a:pt x="1613" y="1199"/>
                  <a:pt x="1606" y="1124"/>
                </a:cubicBezTo>
                <a:cubicBezTo>
                  <a:pt x="1601" y="1076"/>
                  <a:pt x="1585" y="1030"/>
                  <a:pt x="1578" y="983"/>
                </a:cubicBezTo>
                <a:cubicBezTo>
                  <a:pt x="1574" y="958"/>
                  <a:pt x="1569" y="877"/>
                  <a:pt x="1550" y="843"/>
                </a:cubicBezTo>
                <a:cubicBezTo>
                  <a:pt x="1534" y="814"/>
                  <a:pt x="1494" y="759"/>
                  <a:pt x="1494" y="759"/>
                </a:cubicBezTo>
                <a:cubicBezTo>
                  <a:pt x="1416" y="774"/>
                  <a:pt x="1347" y="807"/>
                  <a:pt x="1297" y="871"/>
                </a:cubicBezTo>
                <a:cubicBezTo>
                  <a:pt x="1276" y="898"/>
                  <a:pt x="1260" y="927"/>
                  <a:pt x="1241" y="955"/>
                </a:cubicBezTo>
                <a:cubicBezTo>
                  <a:pt x="1224" y="980"/>
                  <a:pt x="1213" y="1040"/>
                  <a:pt x="1213" y="1040"/>
                </a:cubicBezTo>
                <a:cubicBezTo>
                  <a:pt x="1199" y="1148"/>
                  <a:pt x="1178" y="1256"/>
                  <a:pt x="1157" y="1363"/>
                </a:cubicBezTo>
                <a:cubicBezTo>
                  <a:pt x="1050" y="1328"/>
                  <a:pt x="924" y="1378"/>
                  <a:pt x="819" y="1335"/>
                </a:cubicBezTo>
                <a:cubicBezTo>
                  <a:pt x="784" y="1321"/>
                  <a:pt x="809" y="1260"/>
                  <a:pt x="805" y="1222"/>
                </a:cubicBezTo>
                <a:cubicBezTo>
                  <a:pt x="793" y="1122"/>
                  <a:pt x="791" y="1039"/>
                  <a:pt x="735" y="955"/>
                </a:cubicBezTo>
                <a:cubicBezTo>
                  <a:pt x="716" y="960"/>
                  <a:pt x="695" y="958"/>
                  <a:pt x="679" y="969"/>
                </a:cubicBezTo>
                <a:cubicBezTo>
                  <a:pt x="624" y="1005"/>
                  <a:pt x="625" y="1109"/>
                  <a:pt x="609" y="1166"/>
                </a:cubicBezTo>
                <a:cubicBezTo>
                  <a:pt x="601" y="1194"/>
                  <a:pt x="588" y="1221"/>
                  <a:pt x="581" y="1250"/>
                </a:cubicBezTo>
                <a:cubicBezTo>
                  <a:pt x="571" y="1288"/>
                  <a:pt x="552" y="1363"/>
                  <a:pt x="552" y="1363"/>
                </a:cubicBezTo>
                <a:cubicBezTo>
                  <a:pt x="376" y="1347"/>
                  <a:pt x="208" y="1358"/>
                  <a:pt x="33" y="1377"/>
                </a:cubicBezTo>
                <a:cubicBezTo>
                  <a:pt x="0" y="1327"/>
                  <a:pt x="5" y="1318"/>
                  <a:pt x="5" y="1363"/>
                </a:cubicBezTo>
                <a:close/>
              </a:path>
            </a:pathLst>
          </a:custGeom>
          <a:gradFill rotWithShape="1">
            <a:gsLst>
              <a:gs pos="0">
                <a:schemeClr val="accent1"/>
              </a:gs>
              <a:gs pos="100000">
                <a:schemeClr val="accent1">
                  <a:gamma/>
                  <a:shade val="46275"/>
                  <a:invGamma/>
                </a:schemeClr>
              </a:gs>
            </a:gsLst>
            <a:lin ang="5400000" scaled="1"/>
          </a:gradFill>
          <a:ln w="9525">
            <a:solidFill>
              <a:schemeClr val="hlink"/>
            </a:solidFill>
            <a:round/>
            <a:headEnd/>
            <a:tailEnd/>
          </a:ln>
          <a:effectLst/>
        </p:spPr>
        <p:txBody>
          <a:bodyPr/>
          <a:lstStyle/>
          <a:p>
            <a:endParaRPr lang="en-US"/>
          </a:p>
        </p:txBody>
      </p:sp>
      <p:sp>
        <p:nvSpPr>
          <p:cNvPr id="12303" name="AutoShape 15"/>
          <p:cNvSpPr>
            <a:spLocks noChangeArrowheads="1"/>
          </p:cNvSpPr>
          <p:nvPr/>
        </p:nvSpPr>
        <p:spPr bwMode="auto">
          <a:xfrm>
            <a:off x="7010400" y="2133600"/>
            <a:ext cx="228600" cy="3048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04" name="Text Box 16"/>
          <p:cNvSpPr txBox="1">
            <a:spLocks noChangeArrowheads="1"/>
          </p:cNvSpPr>
          <p:nvPr/>
        </p:nvSpPr>
        <p:spPr bwMode="auto">
          <a:xfrm>
            <a:off x="7239000" y="4495801"/>
            <a:ext cx="1219200" cy="366713"/>
          </a:xfrm>
          <a:prstGeom prst="rect">
            <a:avLst/>
          </a:prstGeom>
          <a:noFill/>
          <a:ln w="9525">
            <a:noFill/>
            <a:miter lim="800000"/>
            <a:headEnd/>
            <a:tailEnd/>
          </a:ln>
          <a:effectLst/>
        </p:spPr>
        <p:txBody>
          <a:bodyPr>
            <a:spAutoFit/>
          </a:bodyPr>
          <a:lstStyle/>
          <a:p>
            <a:pPr>
              <a:spcBef>
                <a:spcPct val="50000"/>
              </a:spcBef>
            </a:pPr>
            <a:endParaRPr lang="en-US">
              <a:effectLst>
                <a:outerShdw blurRad="38100" dist="38100" dir="2700000" algn="tl">
                  <a:srgbClr val="C0C0C0"/>
                </a:outerShdw>
              </a:effectLst>
              <a:latin typeface=".VnTime" pitchFamily="34" charset="0"/>
            </a:endParaRPr>
          </a:p>
        </p:txBody>
      </p:sp>
      <p:sp>
        <p:nvSpPr>
          <p:cNvPr id="12308" name="Text Box 20"/>
          <p:cNvSpPr txBox="1">
            <a:spLocks noChangeArrowheads="1"/>
          </p:cNvSpPr>
          <p:nvPr/>
        </p:nvSpPr>
        <p:spPr bwMode="auto">
          <a:xfrm>
            <a:off x="2133600" y="5791200"/>
            <a:ext cx="2895600" cy="400110"/>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Trần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Lâm</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Thái</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Bình</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09" name="Text Box 21"/>
          <p:cNvSpPr txBox="1">
            <a:spLocks noChangeArrowheads="1"/>
          </p:cNvSpPr>
          <p:nvPr/>
        </p:nvSpPr>
        <p:spPr bwMode="auto">
          <a:xfrm>
            <a:off x="1905000" y="381001"/>
            <a:ext cx="33528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Kiều</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Công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Hãn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Phú</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Thọ</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0" name="Text Box 22"/>
          <p:cNvSpPr txBox="1">
            <a:spLocks noChangeArrowheads="1"/>
          </p:cNvSpPr>
          <p:nvPr/>
        </p:nvSpPr>
        <p:spPr bwMode="auto">
          <a:xfrm>
            <a:off x="4724400" y="1295401"/>
            <a:ext cx="12954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Phú</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Thọ</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12311" name="Text Box 23"/>
          <p:cNvSpPr txBox="1">
            <a:spLocks noChangeArrowheads="1"/>
          </p:cNvSpPr>
          <p:nvPr/>
        </p:nvSpPr>
        <p:spPr bwMode="auto">
          <a:xfrm>
            <a:off x="5181600" y="1676401"/>
            <a:ext cx="17526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Vĩnh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Phúc</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12312" name="Text Box 24"/>
          <p:cNvSpPr txBox="1">
            <a:spLocks noChangeArrowheads="1"/>
          </p:cNvSpPr>
          <p:nvPr/>
        </p:nvSpPr>
        <p:spPr bwMode="auto">
          <a:xfrm>
            <a:off x="1905000" y="2514601"/>
            <a:ext cx="22860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Ngô</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Lâm</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Tây</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3" name="Text Box 25"/>
          <p:cNvSpPr txBox="1">
            <a:spLocks noChangeArrowheads="1"/>
          </p:cNvSpPr>
          <p:nvPr/>
        </p:nvSpPr>
        <p:spPr bwMode="auto">
          <a:xfrm>
            <a:off x="5181600" y="2286001"/>
            <a:ext cx="13716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Tây</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12314" name="Text Box 26"/>
          <p:cNvSpPr txBox="1">
            <a:spLocks noChangeArrowheads="1"/>
          </p:cNvSpPr>
          <p:nvPr/>
        </p:nvSpPr>
        <p:spPr bwMode="auto">
          <a:xfrm>
            <a:off x="2133600" y="5334001"/>
            <a:ext cx="32004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Lý</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Khuê</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Bắc</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Ninh</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5" name="Text Box 27"/>
          <p:cNvSpPr txBox="1">
            <a:spLocks noChangeArrowheads="1"/>
          </p:cNvSpPr>
          <p:nvPr/>
        </p:nvSpPr>
        <p:spPr bwMode="auto">
          <a:xfrm rot="10748362" flipV="1">
            <a:off x="1831557" y="4830338"/>
            <a:ext cx="39624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Nguyễn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Thủ</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Tiệp</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Bắc</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Ninh</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6" name="Text Box 28"/>
          <p:cNvSpPr txBox="1">
            <a:spLocks noChangeArrowheads="1"/>
          </p:cNvSpPr>
          <p:nvPr/>
        </p:nvSpPr>
        <p:spPr bwMode="auto">
          <a:xfrm>
            <a:off x="1905000" y="3124201"/>
            <a:ext cx="3048000" cy="396875"/>
          </a:xfrm>
          <a:prstGeom prst="rect">
            <a:avLst/>
          </a:prstGeom>
          <a:noFill/>
          <a:ln w="9525">
            <a:noFill/>
            <a:miter lim="800000"/>
            <a:headEnd/>
            <a:tailEnd/>
          </a:ln>
          <a:effectLst/>
        </p:spPr>
        <p:txBody>
          <a:bodyPr>
            <a:spAutoFit/>
          </a:bodyPr>
          <a:lstStyle/>
          <a:p>
            <a:pPr algn="ct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Nguyễn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Siêu</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Thanh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Trì</a:t>
            </a:r>
            <a:endParaRPr lang="en-US" sz="2000" b="1" dirty="0">
              <a:solidFill>
                <a:srgbClr val="660033"/>
              </a:solidFill>
              <a:effectLst>
                <a:outerShdw blurRad="38100" dist="38100" dir="2700000" algn="tl">
                  <a:srgbClr val="C0C0C0"/>
                </a:outerShdw>
              </a:effectLst>
              <a:latin typeface=".VnTime" pitchFamily="34" charset="0"/>
            </a:endParaRPr>
          </a:p>
        </p:txBody>
      </p:sp>
      <p:sp>
        <p:nvSpPr>
          <p:cNvPr id="12317" name="Text Box 29"/>
          <p:cNvSpPr txBox="1">
            <a:spLocks noChangeArrowheads="1"/>
          </p:cNvSpPr>
          <p:nvPr/>
        </p:nvSpPr>
        <p:spPr bwMode="auto">
          <a:xfrm>
            <a:off x="1905000" y="2057401"/>
            <a:ext cx="25908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Kiều</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Thuận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Tây</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8" name="Text Box 30"/>
          <p:cNvSpPr txBox="1">
            <a:spLocks noChangeArrowheads="1"/>
          </p:cNvSpPr>
          <p:nvPr/>
        </p:nvSpPr>
        <p:spPr bwMode="auto">
          <a:xfrm>
            <a:off x="1905000" y="4191001"/>
            <a:ext cx="32766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Phạm</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Bạch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Hổ</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Hưng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Yên</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9" name="Text Box 31"/>
          <p:cNvSpPr txBox="1">
            <a:spLocks noChangeArrowheads="1"/>
          </p:cNvSpPr>
          <p:nvPr/>
        </p:nvSpPr>
        <p:spPr bwMode="auto">
          <a:xfrm>
            <a:off x="2133600" y="6248401"/>
            <a:ext cx="33528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Ngô</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Xương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Xí</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Thanh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Hóa</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20" name="Text Box 32"/>
          <p:cNvSpPr txBox="1">
            <a:spLocks noChangeArrowheads="1"/>
          </p:cNvSpPr>
          <p:nvPr/>
        </p:nvSpPr>
        <p:spPr bwMode="auto">
          <a:xfrm>
            <a:off x="1905000" y="1600201"/>
            <a:ext cx="31242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Đỗ</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Cảnh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Thạc</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Tây</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21" name="Text Box 33"/>
          <p:cNvSpPr txBox="1">
            <a:spLocks noChangeArrowheads="1"/>
          </p:cNvSpPr>
          <p:nvPr/>
        </p:nvSpPr>
        <p:spPr bwMode="auto">
          <a:xfrm>
            <a:off x="1905000" y="838200"/>
            <a:ext cx="3352800" cy="400110"/>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Nguyễn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Khoan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Vĩnh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Phúc</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22" name="Text Box 34"/>
          <p:cNvSpPr txBox="1">
            <a:spLocks noChangeArrowheads="1"/>
          </p:cNvSpPr>
          <p:nvPr/>
        </p:nvSpPr>
        <p:spPr bwMode="auto">
          <a:xfrm>
            <a:off x="1905000" y="3733800"/>
            <a:ext cx="3124200" cy="400110"/>
          </a:xfrm>
          <a:prstGeom prst="rect">
            <a:avLst/>
          </a:prstGeom>
          <a:noFill/>
          <a:ln w="9525">
            <a:noFill/>
            <a:miter lim="800000"/>
            <a:headEnd/>
            <a:tailEnd/>
          </a:ln>
          <a:effectLst/>
        </p:spPr>
        <p:txBody>
          <a:bodyPr wrap="square">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Lữ</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Đường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Hưng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Yên</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23" name="Text Box 35"/>
          <p:cNvSpPr txBox="1">
            <a:spLocks noChangeArrowheads="1"/>
          </p:cNvSpPr>
          <p:nvPr/>
        </p:nvSpPr>
        <p:spPr bwMode="auto">
          <a:xfrm>
            <a:off x="6781800" y="2514601"/>
            <a:ext cx="16002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VnTime" pitchFamily="34"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Thanh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Trì</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endParaRPr lang="en-US" sz="2000" b="1" dirty="0">
              <a:solidFill>
                <a:srgbClr val="0000FF"/>
              </a:solidFill>
              <a:effectLst>
                <a:outerShdw blurRad="38100" dist="38100" dir="2700000" algn="tl">
                  <a:srgbClr val="C0C0C0"/>
                </a:outerShdw>
              </a:effectLst>
              <a:latin typeface=".VnTime" pitchFamily="34" charset="0"/>
            </a:endParaRPr>
          </a:p>
        </p:txBody>
      </p:sp>
      <p:sp>
        <p:nvSpPr>
          <p:cNvPr id="12324" name="Text Box 36"/>
          <p:cNvSpPr txBox="1">
            <a:spLocks noChangeArrowheads="1"/>
          </p:cNvSpPr>
          <p:nvPr/>
        </p:nvSpPr>
        <p:spPr bwMode="auto">
          <a:xfrm>
            <a:off x="7086600" y="1828801"/>
            <a:ext cx="17526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Hưng</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Yên</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12326" name="Text Box 38"/>
          <p:cNvSpPr txBox="1">
            <a:spLocks noChangeArrowheads="1"/>
          </p:cNvSpPr>
          <p:nvPr/>
        </p:nvSpPr>
        <p:spPr bwMode="auto">
          <a:xfrm>
            <a:off x="7696200" y="2209801"/>
            <a:ext cx="1600200" cy="8540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Bắc</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Ninh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a:p>
            <a:pPr>
              <a:spcBef>
                <a:spcPct val="50000"/>
              </a:spcBef>
            </a:pPr>
            <a:endParaRPr lang="en-US" sz="2000" b="1" dirty="0">
              <a:effectLst>
                <a:outerShdw blurRad="38100" dist="38100" dir="2700000" algn="tl">
                  <a:srgbClr val="C0C0C0"/>
                </a:outerShdw>
              </a:effectLst>
              <a:latin typeface=".VnTime" pitchFamily="34" charset="0"/>
            </a:endParaRPr>
          </a:p>
        </p:txBody>
      </p:sp>
      <p:sp>
        <p:nvSpPr>
          <p:cNvPr id="12327" name="Text Box 39"/>
          <p:cNvSpPr txBox="1">
            <a:spLocks noChangeArrowheads="1"/>
          </p:cNvSpPr>
          <p:nvPr/>
        </p:nvSpPr>
        <p:spPr bwMode="auto">
          <a:xfrm>
            <a:off x="6858000" y="3124201"/>
            <a:ext cx="18288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Thái</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Bình</a:t>
            </a:r>
            <a:endPar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endParaRPr>
          </a:p>
        </p:txBody>
      </p:sp>
      <p:sp>
        <p:nvSpPr>
          <p:cNvPr id="12328" name="Text Box 40"/>
          <p:cNvSpPr txBox="1">
            <a:spLocks noChangeArrowheads="1"/>
          </p:cNvSpPr>
          <p:nvPr/>
        </p:nvSpPr>
        <p:spPr bwMode="auto">
          <a:xfrm>
            <a:off x="5791200" y="4495800"/>
            <a:ext cx="1905000" cy="400110"/>
          </a:xfrm>
          <a:prstGeom prst="rect">
            <a:avLst/>
          </a:prstGeom>
          <a:noFill/>
          <a:ln w="9525">
            <a:noFill/>
            <a:miter lim="800000"/>
            <a:headEnd/>
            <a:tailEnd/>
          </a:ln>
          <a:effectLst/>
        </p:spPr>
        <p:txBody>
          <a:bodyPr>
            <a:spAutoFit/>
          </a:bodyPr>
          <a:lstStyle/>
          <a:p>
            <a:pPr>
              <a:spcBef>
                <a:spcPct val="50000"/>
              </a:spcBef>
            </a:pPr>
            <a:r>
              <a:rPr lang="en-US" sz="2000" dirty="0" err="1">
                <a:solidFill>
                  <a:srgbClr val="0000FF"/>
                </a:solidFill>
                <a:effectLst>
                  <a:outerShdw blurRad="38100" dist="38100" dir="2700000" algn="tl">
                    <a:srgbClr val="C0C0C0"/>
                  </a:outerShdw>
                </a:effectLst>
                <a:latin typeface="Times New Roman" pitchFamily="18" charset="0"/>
                <a:cs typeface="Times New Roman" pitchFamily="18" charset="0"/>
              </a:rPr>
              <a:t>Thanh</a:t>
            </a:r>
            <a:r>
              <a:rPr lang="en-US" sz="2000"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dirty="0" err="1">
                <a:solidFill>
                  <a:srgbClr val="0000FF"/>
                </a:solidFill>
                <a:effectLst>
                  <a:outerShdw blurRad="38100" dist="38100" dir="2700000" algn="tl">
                    <a:srgbClr val="C0C0C0"/>
                  </a:outerShdw>
                </a:effectLst>
                <a:latin typeface="Times New Roman" pitchFamily="18" charset="0"/>
                <a:cs typeface="Times New Roman" pitchFamily="18" charset="0"/>
              </a:rPr>
              <a:t>Hóa</a:t>
            </a:r>
            <a:endParaRPr lang="en-US" sz="2000" dirty="0">
              <a:solidFill>
                <a:srgbClr val="0000FF"/>
              </a:solidFill>
              <a:effectLst>
                <a:outerShdw blurRad="38100" dist="38100" dir="2700000" algn="tl">
                  <a:srgbClr val="C0C0C0"/>
                </a:outerShdw>
              </a:effectLst>
              <a:latin typeface="Times New Roman" pitchFamily="18" charset="0"/>
              <a:cs typeface="Times New Roman" pitchFamily="18" charset="0"/>
            </a:endParaRPr>
          </a:p>
        </p:txBody>
      </p:sp>
      <p:sp>
        <p:nvSpPr>
          <p:cNvPr id="12329" name="Text Box 41"/>
          <p:cNvSpPr txBox="1">
            <a:spLocks noChangeArrowheads="1"/>
          </p:cNvSpPr>
          <p:nvPr/>
        </p:nvSpPr>
        <p:spPr bwMode="auto">
          <a:xfrm>
            <a:off x="1524000" y="838201"/>
            <a:ext cx="381000" cy="396875"/>
          </a:xfrm>
          <a:prstGeom prst="rect">
            <a:avLst/>
          </a:prstGeom>
          <a:noFill/>
          <a:ln w="9525">
            <a:noFill/>
            <a:miter lim="800000"/>
            <a:headEnd/>
            <a:tailEnd/>
          </a:ln>
          <a:effectLst/>
        </p:spPr>
        <p:txBody>
          <a:bodyPr>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2</a:t>
            </a:r>
          </a:p>
        </p:txBody>
      </p:sp>
      <p:sp>
        <p:nvSpPr>
          <p:cNvPr id="12330" name="Rectangle 42"/>
          <p:cNvSpPr>
            <a:spLocks noChangeArrowheads="1"/>
          </p:cNvSpPr>
          <p:nvPr/>
        </p:nvSpPr>
        <p:spPr bwMode="auto">
          <a:xfrm>
            <a:off x="1524000" y="20574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4</a:t>
            </a:r>
          </a:p>
        </p:txBody>
      </p:sp>
      <p:sp>
        <p:nvSpPr>
          <p:cNvPr id="12331" name="Rectangle 43"/>
          <p:cNvSpPr>
            <a:spLocks noChangeArrowheads="1"/>
          </p:cNvSpPr>
          <p:nvPr/>
        </p:nvSpPr>
        <p:spPr bwMode="auto">
          <a:xfrm>
            <a:off x="1524000" y="309563"/>
            <a:ext cx="336550" cy="457200"/>
          </a:xfrm>
          <a:prstGeom prst="rect">
            <a:avLst/>
          </a:prstGeom>
          <a:noFill/>
          <a:ln w="9525">
            <a:noFill/>
            <a:miter lim="800000"/>
            <a:headEnd/>
            <a:tailEnd/>
          </a:ln>
          <a:effectLst/>
        </p:spPr>
        <p:txBody>
          <a:bodyPr wrap="none">
            <a:spAutoFit/>
          </a:bodyPr>
          <a:lstStyle/>
          <a:p>
            <a:pPr>
              <a:spcBef>
                <a:spcPct val="50000"/>
              </a:spcBef>
            </a:pPr>
            <a:r>
              <a:rPr lang="en-US" sz="2400" b="1" u="sng">
                <a:solidFill>
                  <a:srgbClr val="FF0000"/>
                </a:solidFill>
                <a:effectLst>
                  <a:outerShdw blurRad="38100" dist="38100" dir="2700000" algn="tl">
                    <a:srgbClr val="C0C0C0"/>
                  </a:outerShdw>
                </a:effectLst>
                <a:latin typeface=".VnTime" pitchFamily="34" charset="0"/>
              </a:rPr>
              <a:t>1</a:t>
            </a:r>
          </a:p>
        </p:txBody>
      </p:sp>
      <p:sp>
        <p:nvSpPr>
          <p:cNvPr id="12332" name="Rectangle 44"/>
          <p:cNvSpPr>
            <a:spLocks noChangeArrowheads="1"/>
          </p:cNvSpPr>
          <p:nvPr/>
        </p:nvSpPr>
        <p:spPr bwMode="auto">
          <a:xfrm>
            <a:off x="1524000" y="1600201"/>
            <a:ext cx="304800" cy="396875"/>
          </a:xfrm>
          <a:prstGeom prst="rect">
            <a:avLst/>
          </a:prstGeom>
          <a:noFill/>
          <a:ln w="9525">
            <a:noFill/>
            <a:miter lim="800000"/>
            <a:headEnd/>
            <a:tailEnd/>
          </a:ln>
          <a:effectLst/>
        </p:spPr>
        <p:txBody>
          <a:bodyPr>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3</a:t>
            </a:r>
          </a:p>
        </p:txBody>
      </p:sp>
      <p:sp>
        <p:nvSpPr>
          <p:cNvPr id="12333" name="Rectangle 45"/>
          <p:cNvSpPr>
            <a:spLocks noChangeArrowheads="1"/>
          </p:cNvSpPr>
          <p:nvPr/>
        </p:nvSpPr>
        <p:spPr bwMode="auto">
          <a:xfrm>
            <a:off x="1524000" y="36576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7</a:t>
            </a:r>
          </a:p>
        </p:txBody>
      </p:sp>
      <p:sp>
        <p:nvSpPr>
          <p:cNvPr id="12334" name="Rectangle 46"/>
          <p:cNvSpPr>
            <a:spLocks noChangeArrowheads="1"/>
          </p:cNvSpPr>
          <p:nvPr/>
        </p:nvSpPr>
        <p:spPr bwMode="auto">
          <a:xfrm>
            <a:off x="1524000" y="6248401"/>
            <a:ext cx="457200" cy="396875"/>
          </a:xfrm>
          <a:prstGeom prst="rect">
            <a:avLst/>
          </a:prstGeom>
          <a:noFill/>
          <a:ln w="9525">
            <a:noFill/>
            <a:miter lim="800000"/>
            <a:headEnd/>
            <a:tailEnd/>
          </a:ln>
          <a:effectLst/>
        </p:spPr>
        <p:txBody>
          <a:bodyPr>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12</a:t>
            </a:r>
          </a:p>
        </p:txBody>
      </p:sp>
      <p:sp>
        <p:nvSpPr>
          <p:cNvPr id="12335" name="Rectangle 47"/>
          <p:cNvSpPr>
            <a:spLocks noChangeArrowheads="1"/>
          </p:cNvSpPr>
          <p:nvPr/>
        </p:nvSpPr>
        <p:spPr bwMode="auto">
          <a:xfrm>
            <a:off x="1524000" y="48006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9</a:t>
            </a:r>
          </a:p>
        </p:txBody>
      </p:sp>
      <p:sp>
        <p:nvSpPr>
          <p:cNvPr id="12336" name="Rectangle 48"/>
          <p:cNvSpPr>
            <a:spLocks noChangeArrowheads="1"/>
          </p:cNvSpPr>
          <p:nvPr/>
        </p:nvSpPr>
        <p:spPr bwMode="auto">
          <a:xfrm>
            <a:off x="1524000" y="30480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6</a:t>
            </a:r>
          </a:p>
        </p:txBody>
      </p:sp>
      <p:sp>
        <p:nvSpPr>
          <p:cNvPr id="12338" name="Rectangle 50"/>
          <p:cNvSpPr>
            <a:spLocks noChangeArrowheads="1"/>
          </p:cNvSpPr>
          <p:nvPr/>
        </p:nvSpPr>
        <p:spPr bwMode="auto">
          <a:xfrm>
            <a:off x="1524000" y="5257801"/>
            <a:ext cx="438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10</a:t>
            </a:r>
          </a:p>
        </p:txBody>
      </p:sp>
      <p:sp>
        <p:nvSpPr>
          <p:cNvPr id="12339" name="Rectangle 51"/>
          <p:cNvSpPr>
            <a:spLocks noChangeArrowheads="1"/>
          </p:cNvSpPr>
          <p:nvPr/>
        </p:nvSpPr>
        <p:spPr bwMode="auto">
          <a:xfrm>
            <a:off x="1524000" y="25146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5</a:t>
            </a:r>
          </a:p>
        </p:txBody>
      </p:sp>
      <p:sp>
        <p:nvSpPr>
          <p:cNvPr id="12340" name="Rectangle 52"/>
          <p:cNvSpPr>
            <a:spLocks noChangeArrowheads="1"/>
          </p:cNvSpPr>
          <p:nvPr/>
        </p:nvSpPr>
        <p:spPr bwMode="auto">
          <a:xfrm>
            <a:off x="1524000" y="5791201"/>
            <a:ext cx="438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11</a:t>
            </a:r>
          </a:p>
        </p:txBody>
      </p:sp>
      <p:sp>
        <p:nvSpPr>
          <p:cNvPr id="12341" name="Rectangle 53"/>
          <p:cNvSpPr>
            <a:spLocks noChangeArrowheads="1"/>
          </p:cNvSpPr>
          <p:nvPr/>
        </p:nvSpPr>
        <p:spPr bwMode="auto">
          <a:xfrm>
            <a:off x="1524000" y="41910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8</a:t>
            </a:r>
          </a:p>
        </p:txBody>
      </p:sp>
      <p:sp>
        <p:nvSpPr>
          <p:cNvPr id="12342" name="AutoShape 54"/>
          <p:cNvSpPr>
            <a:spLocks noChangeArrowheads="1"/>
          </p:cNvSpPr>
          <p:nvPr/>
        </p:nvSpPr>
        <p:spPr bwMode="auto">
          <a:xfrm>
            <a:off x="6781800" y="30480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3" name="AutoShape 55"/>
          <p:cNvSpPr>
            <a:spLocks noChangeArrowheads="1"/>
          </p:cNvSpPr>
          <p:nvPr/>
        </p:nvSpPr>
        <p:spPr bwMode="auto">
          <a:xfrm>
            <a:off x="5638800" y="4419600"/>
            <a:ext cx="228600" cy="4572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4" name="AutoShape 56"/>
          <p:cNvSpPr>
            <a:spLocks noChangeArrowheads="1"/>
          </p:cNvSpPr>
          <p:nvPr/>
        </p:nvSpPr>
        <p:spPr bwMode="auto">
          <a:xfrm>
            <a:off x="6858000" y="2209800"/>
            <a:ext cx="228600" cy="4572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5" name="AutoShape 57"/>
          <p:cNvSpPr>
            <a:spLocks noChangeArrowheads="1"/>
          </p:cNvSpPr>
          <p:nvPr/>
        </p:nvSpPr>
        <p:spPr bwMode="auto">
          <a:xfrm>
            <a:off x="5791200" y="19812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6" name="AutoShape 58"/>
          <p:cNvSpPr>
            <a:spLocks noChangeArrowheads="1"/>
          </p:cNvSpPr>
          <p:nvPr/>
        </p:nvSpPr>
        <p:spPr bwMode="auto">
          <a:xfrm>
            <a:off x="7772400" y="22098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7" name="AutoShape 59"/>
          <p:cNvSpPr>
            <a:spLocks noChangeArrowheads="1"/>
          </p:cNvSpPr>
          <p:nvPr/>
        </p:nvSpPr>
        <p:spPr bwMode="auto">
          <a:xfrm>
            <a:off x="6019800" y="13716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0" name="AutoShape 62"/>
          <p:cNvSpPr>
            <a:spLocks noChangeArrowheads="1"/>
          </p:cNvSpPr>
          <p:nvPr/>
        </p:nvSpPr>
        <p:spPr bwMode="auto">
          <a:xfrm>
            <a:off x="6248400" y="25908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1" name="AutoShape 63"/>
          <p:cNvSpPr>
            <a:spLocks noChangeArrowheads="1"/>
          </p:cNvSpPr>
          <p:nvPr/>
        </p:nvSpPr>
        <p:spPr bwMode="auto">
          <a:xfrm>
            <a:off x="5105400" y="16002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3" name="AutoShape 65"/>
          <p:cNvSpPr>
            <a:spLocks noChangeArrowheads="1"/>
          </p:cNvSpPr>
          <p:nvPr/>
        </p:nvSpPr>
        <p:spPr bwMode="auto">
          <a:xfrm>
            <a:off x="7543800" y="22098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4" name="AutoShape 66"/>
          <p:cNvSpPr>
            <a:spLocks noChangeArrowheads="1"/>
          </p:cNvSpPr>
          <p:nvPr/>
        </p:nvSpPr>
        <p:spPr bwMode="auto">
          <a:xfrm>
            <a:off x="7239000" y="2133600"/>
            <a:ext cx="228600" cy="4572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5" name="AutoShape 67"/>
          <p:cNvSpPr>
            <a:spLocks noChangeArrowheads="1"/>
          </p:cNvSpPr>
          <p:nvPr/>
        </p:nvSpPr>
        <p:spPr bwMode="auto">
          <a:xfrm>
            <a:off x="5638800" y="25908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6" name="Text Box 68"/>
          <p:cNvSpPr txBox="1">
            <a:spLocks noChangeArrowheads="1"/>
          </p:cNvSpPr>
          <p:nvPr/>
        </p:nvSpPr>
        <p:spPr bwMode="auto">
          <a:xfrm>
            <a:off x="6096000" y="3810001"/>
            <a:ext cx="25146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Hoa</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Lư</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Ninh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Bình</a:t>
            </a:r>
            <a:endPar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endParaRPr>
          </a:p>
        </p:txBody>
      </p:sp>
      <p:sp>
        <p:nvSpPr>
          <p:cNvPr id="59" name="Rectangle 58"/>
          <p:cNvSpPr/>
          <p:nvPr/>
        </p:nvSpPr>
        <p:spPr>
          <a:xfrm>
            <a:off x="5410200" y="6019800"/>
            <a:ext cx="5257800" cy="83820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400" dirty="0" err="1">
                <a:solidFill>
                  <a:srgbClr val="FF0000"/>
                </a:solidFill>
                <a:latin typeface="Times New Roman" pitchFamily="18" charset="0"/>
                <a:cs typeface="Times New Roman" pitchFamily="18" charset="0"/>
              </a:rPr>
              <a:t>Lược</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đồ</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Phân</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bố</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vị</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trí</a:t>
            </a:r>
            <a:r>
              <a:rPr lang="en-US" sz="2400" dirty="0">
                <a:solidFill>
                  <a:srgbClr val="FF0000"/>
                </a:solidFill>
                <a:latin typeface="Times New Roman" pitchFamily="18" charset="0"/>
                <a:cs typeface="Times New Roman" pitchFamily="18" charset="0"/>
              </a:rPr>
              <a:t> 12 </a:t>
            </a:r>
            <a:r>
              <a:rPr lang="en-US" sz="2400" dirty="0" err="1">
                <a:solidFill>
                  <a:srgbClr val="FF0000"/>
                </a:solidFill>
                <a:latin typeface="Times New Roman" pitchFamily="18" charset="0"/>
                <a:cs typeface="Times New Roman" pitchFamily="18" charset="0"/>
              </a:rPr>
              <a:t>sứ</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quân</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năm</a:t>
            </a:r>
            <a:r>
              <a:rPr lang="en-US" sz="2400" dirty="0">
                <a:solidFill>
                  <a:srgbClr val="FF0000"/>
                </a:solidFill>
                <a:latin typeface="Times New Roman" pitchFamily="18" charset="0"/>
                <a:cs typeface="Times New Roman" pitchFamily="18" charset="0"/>
              </a:rPr>
              <a:t> 965</a:t>
            </a:r>
          </a:p>
        </p:txBody>
      </p:sp>
    </p:spTree>
    <p:extLst>
      <p:ext uri="{BB962C8B-B14F-4D97-AF65-F5344CB8AC3E}">
        <p14:creationId xmlns:p14="http://schemas.microsoft.com/office/powerpoint/2010/main" val="366290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repeatCount="50000" fill="hold" grpId="0" nodeType="withEffect">
                                  <p:stCondLst>
                                    <p:cond delay="0"/>
                                  </p:stCondLst>
                                  <p:childTnLst>
                                    <p:set>
                                      <p:cBhvr>
                                        <p:cTn id="6" dur="1" fill="hold">
                                          <p:stCondLst>
                                            <p:cond delay="0"/>
                                          </p:stCondLst>
                                        </p:cTn>
                                        <p:tgtEl>
                                          <p:spTgt spid="12331"/>
                                        </p:tgtEl>
                                        <p:attrNameLst>
                                          <p:attrName>style.visibility</p:attrName>
                                        </p:attrNameLst>
                                      </p:cBhvr>
                                      <p:to>
                                        <p:strVal val="visible"/>
                                      </p:to>
                                    </p:set>
                                    <p:anim calcmode="lin" valueType="num">
                                      <p:cBhvr>
                                        <p:cTn id="7" dur="500" fill="hold"/>
                                        <p:tgtEl>
                                          <p:spTgt spid="12331"/>
                                        </p:tgtEl>
                                        <p:attrNameLst>
                                          <p:attrName>ppt_w</p:attrName>
                                        </p:attrNameLst>
                                      </p:cBhvr>
                                      <p:tavLst>
                                        <p:tav tm="0">
                                          <p:val>
                                            <p:fltVal val="0"/>
                                          </p:val>
                                        </p:tav>
                                        <p:tav tm="100000">
                                          <p:val>
                                            <p:strVal val="#ppt_w"/>
                                          </p:val>
                                        </p:tav>
                                      </p:tavLst>
                                    </p:anim>
                                    <p:anim calcmode="lin" valueType="num">
                                      <p:cBhvr>
                                        <p:cTn id="8" dur="500" fill="hold"/>
                                        <p:tgtEl>
                                          <p:spTgt spid="12331"/>
                                        </p:tgtEl>
                                        <p:attrNameLst>
                                          <p:attrName>ppt_h</p:attrName>
                                        </p:attrNameLst>
                                      </p:cBhvr>
                                      <p:tavLst>
                                        <p:tav tm="0">
                                          <p:val>
                                            <p:fltVal val="0"/>
                                          </p:val>
                                        </p:tav>
                                        <p:tav tm="100000">
                                          <p:val>
                                            <p:strVal val="#ppt_h"/>
                                          </p:val>
                                        </p:tav>
                                      </p:tavLst>
                                    </p:anim>
                                  </p:childTnLst>
                                </p:cTn>
                              </p:par>
                              <p:par>
                                <p:cTn id="9" presetID="23" presetClass="entr" presetSubtype="16" repeatCount="50000" fill="hold" grpId="0" nodeType="withEffect">
                                  <p:stCondLst>
                                    <p:cond delay="0"/>
                                  </p:stCondLst>
                                  <p:childTnLst>
                                    <p:set>
                                      <p:cBhvr>
                                        <p:cTn id="10" dur="1" fill="hold">
                                          <p:stCondLst>
                                            <p:cond delay="0"/>
                                          </p:stCondLst>
                                        </p:cTn>
                                        <p:tgtEl>
                                          <p:spTgt spid="12351"/>
                                        </p:tgtEl>
                                        <p:attrNameLst>
                                          <p:attrName>style.visibility</p:attrName>
                                        </p:attrNameLst>
                                      </p:cBhvr>
                                      <p:to>
                                        <p:strVal val="visible"/>
                                      </p:to>
                                    </p:set>
                                    <p:anim calcmode="lin" valueType="num">
                                      <p:cBhvr>
                                        <p:cTn id="11" dur="500" fill="hold"/>
                                        <p:tgtEl>
                                          <p:spTgt spid="12351"/>
                                        </p:tgtEl>
                                        <p:attrNameLst>
                                          <p:attrName>ppt_w</p:attrName>
                                        </p:attrNameLst>
                                      </p:cBhvr>
                                      <p:tavLst>
                                        <p:tav tm="0">
                                          <p:val>
                                            <p:fltVal val="0"/>
                                          </p:val>
                                        </p:tav>
                                        <p:tav tm="100000">
                                          <p:val>
                                            <p:strVal val="#ppt_w"/>
                                          </p:val>
                                        </p:tav>
                                      </p:tavLst>
                                    </p:anim>
                                    <p:anim calcmode="lin" valueType="num">
                                      <p:cBhvr>
                                        <p:cTn id="12" dur="500" fill="hold"/>
                                        <p:tgtEl>
                                          <p:spTgt spid="12351"/>
                                        </p:tgtEl>
                                        <p:attrNameLst>
                                          <p:attrName>ppt_h</p:attrName>
                                        </p:attrNameLst>
                                      </p:cBhvr>
                                      <p:tavLst>
                                        <p:tav tm="0">
                                          <p:val>
                                            <p:fltVal val="0"/>
                                          </p:val>
                                        </p:tav>
                                        <p:tav tm="100000">
                                          <p:val>
                                            <p:strVal val="#ppt_h"/>
                                          </p:val>
                                        </p:tav>
                                      </p:tavLst>
                                    </p:anim>
                                  </p:childTnLst>
                                </p:cTn>
                              </p:par>
                              <p:par>
                                <p:cTn id="13" presetID="23" presetClass="entr" presetSubtype="16" repeatCount="50000" fill="hold" grpId="0" nodeType="withEffect">
                                  <p:stCondLst>
                                    <p:cond delay="0"/>
                                  </p:stCondLst>
                                  <p:childTnLst>
                                    <p:set>
                                      <p:cBhvr>
                                        <p:cTn id="14" dur="1" fill="hold">
                                          <p:stCondLst>
                                            <p:cond delay="0"/>
                                          </p:stCondLst>
                                        </p:cTn>
                                        <p:tgtEl>
                                          <p:spTgt spid="12329"/>
                                        </p:tgtEl>
                                        <p:attrNameLst>
                                          <p:attrName>style.visibility</p:attrName>
                                        </p:attrNameLst>
                                      </p:cBhvr>
                                      <p:to>
                                        <p:strVal val="visible"/>
                                      </p:to>
                                    </p:set>
                                    <p:anim calcmode="lin" valueType="num">
                                      <p:cBhvr>
                                        <p:cTn id="15" dur="500" fill="hold"/>
                                        <p:tgtEl>
                                          <p:spTgt spid="12329"/>
                                        </p:tgtEl>
                                        <p:attrNameLst>
                                          <p:attrName>ppt_w</p:attrName>
                                        </p:attrNameLst>
                                      </p:cBhvr>
                                      <p:tavLst>
                                        <p:tav tm="0">
                                          <p:val>
                                            <p:fltVal val="0"/>
                                          </p:val>
                                        </p:tav>
                                        <p:tav tm="100000">
                                          <p:val>
                                            <p:strVal val="#ppt_w"/>
                                          </p:val>
                                        </p:tav>
                                      </p:tavLst>
                                    </p:anim>
                                    <p:anim calcmode="lin" valueType="num">
                                      <p:cBhvr>
                                        <p:cTn id="16" dur="500" fill="hold"/>
                                        <p:tgtEl>
                                          <p:spTgt spid="12329"/>
                                        </p:tgtEl>
                                        <p:attrNameLst>
                                          <p:attrName>ppt_h</p:attrName>
                                        </p:attrNameLst>
                                      </p:cBhvr>
                                      <p:tavLst>
                                        <p:tav tm="0">
                                          <p:val>
                                            <p:fltVal val="0"/>
                                          </p:val>
                                        </p:tav>
                                        <p:tav tm="100000">
                                          <p:val>
                                            <p:strVal val="#ppt_h"/>
                                          </p:val>
                                        </p:tav>
                                      </p:tavLst>
                                    </p:anim>
                                  </p:childTnLst>
                                </p:cTn>
                              </p:par>
                              <p:par>
                                <p:cTn id="17" presetID="23" presetClass="entr" presetSubtype="16" repeatCount="50000" fill="hold" grpId="0" nodeType="withEffect">
                                  <p:stCondLst>
                                    <p:cond delay="0"/>
                                  </p:stCondLst>
                                  <p:childTnLst>
                                    <p:set>
                                      <p:cBhvr>
                                        <p:cTn id="18" dur="1" fill="hold">
                                          <p:stCondLst>
                                            <p:cond delay="0"/>
                                          </p:stCondLst>
                                        </p:cTn>
                                        <p:tgtEl>
                                          <p:spTgt spid="12347"/>
                                        </p:tgtEl>
                                        <p:attrNameLst>
                                          <p:attrName>style.visibility</p:attrName>
                                        </p:attrNameLst>
                                      </p:cBhvr>
                                      <p:to>
                                        <p:strVal val="visible"/>
                                      </p:to>
                                    </p:set>
                                    <p:anim calcmode="lin" valueType="num">
                                      <p:cBhvr>
                                        <p:cTn id="19" dur="500" fill="hold"/>
                                        <p:tgtEl>
                                          <p:spTgt spid="12347"/>
                                        </p:tgtEl>
                                        <p:attrNameLst>
                                          <p:attrName>ppt_w</p:attrName>
                                        </p:attrNameLst>
                                      </p:cBhvr>
                                      <p:tavLst>
                                        <p:tav tm="0">
                                          <p:val>
                                            <p:fltVal val="0"/>
                                          </p:val>
                                        </p:tav>
                                        <p:tav tm="100000">
                                          <p:val>
                                            <p:strVal val="#ppt_w"/>
                                          </p:val>
                                        </p:tav>
                                      </p:tavLst>
                                    </p:anim>
                                    <p:anim calcmode="lin" valueType="num">
                                      <p:cBhvr>
                                        <p:cTn id="20" dur="500" fill="hold"/>
                                        <p:tgtEl>
                                          <p:spTgt spid="12347"/>
                                        </p:tgtEl>
                                        <p:attrNameLst>
                                          <p:attrName>ppt_h</p:attrName>
                                        </p:attrNameLst>
                                      </p:cBhvr>
                                      <p:tavLst>
                                        <p:tav tm="0">
                                          <p:val>
                                            <p:fltVal val="0"/>
                                          </p:val>
                                        </p:tav>
                                        <p:tav tm="100000">
                                          <p:val>
                                            <p:strVal val="#ppt_h"/>
                                          </p:val>
                                        </p:tav>
                                      </p:tavLst>
                                    </p:anim>
                                  </p:childTnLst>
                                </p:cTn>
                              </p:par>
                              <p:par>
                                <p:cTn id="21" presetID="23" presetClass="entr" presetSubtype="16" repeatCount="50000" fill="hold" grpId="0" nodeType="withEffect">
                                  <p:stCondLst>
                                    <p:cond delay="0"/>
                                  </p:stCondLst>
                                  <p:childTnLst>
                                    <p:set>
                                      <p:cBhvr>
                                        <p:cTn id="22" dur="1" fill="hold">
                                          <p:stCondLst>
                                            <p:cond delay="0"/>
                                          </p:stCondLst>
                                        </p:cTn>
                                        <p:tgtEl>
                                          <p:spTgt spid="12332"/>
                                        </p:tgtEl>
                                        <p:attrNameLst>
                                          <p:attrName>style.visibility</p:attrName>
                                        </p:attrNameLst>
                                      </p:cBhvr>
                                      <p:to>
                                        <p:strVal val="visible"/>
                                      </p:to>
                                    </p:set>
                                    <p:anim calcmode="lin" valueType="num">
                                      <p:cBhvr>
                                        <p:cTn id="23" dur="500" fill="hold"/>
                                        <p:tgtEl>
                                          <p:spTgt spid="12332"/>
                                        </p:tgtEl>
                                        <p:attrNameLst>
                                          <p:attrName>ppt_w</p:attrName>
                                        </p:attrNameLst>
                                      </p:cBhvr>
                                      <p:tavLst>
                                        <p:tav tm="0">
                                          <p:val>
                                            <p:fltVal val="0"/>
                                          </p:val>
                                        </p:tav>
                                        <p:tav tm="100000">
                                          <p:val>
                                            <p:strVal val="#ppt_w"/>
                                          </p:val>
                                        </p:tav>
                                      </p:tavLst>
                                    </p:anim>
                                    <p:anim calcmode="lin" valueType="num">
                                      <p:cBhvr>
                                        <p:cTn id="24" dur="500" fill="hold"/>
                                        <p:tgtEl>
                                          <p:spTgt spid="12332"/>
                                        </p:tgtEl>
                                        <p:attrNameLst>
                                          <p:attrName>ppt_h</p:attrName>
                                        </p:attrNameLst>
                                      </p:cBhvr>
                                      <p:tavLst>
                                        <p:tav tm="0">
                                          <p:val>
                                            <p:fltVal val="0"/>
                                          </p:val>
                                        </p:tav>
                                        <p:tav tm="100000">
                                          <p:val>
                                            <p:strVal val="#ppt_h"/>
                                          </p:val>
                                        </p:tav>
                                      </p:tavLst>
                                    </p:anim>
                                  </p:childTnLst>
                                </p:cTn>
                              </p:par>
                              <p:par>
                                <p:cTn id="25" presetID="23" presetClass="entr" presetSubtype="16" repeatCount="50000" fill="hold" grpId="0" nodeType="withEffect">
                                  <p:stCondLst>
                                    <p:cond delay="0"/>
                                  </p:stCondLst>
                                  <p:childTnLst>
                                    <p:set>
                                      <p:cBhvr>
                                        <p:cTn id="26" dur="1" fill="hold">
                                          <p:stCondLst>
                                            <p:cond delay="0"/>
                                          </p:stCondLst>
                                        </p:cTn>
                                        <p:tgtEl>
                                          <p:spTgt spid="12345"/>
                                        </p:tgtEl>
                                        <p:attrNameLst>
                                          <p:attrName>style.visibility</p:attrName>
                                        </p:attrNameLst>
                                      </p:cBhvr>
                                      <p:to>
                                        <p:strVal val="visible"/>
                                      </p:to>
                                    </p:set>
                                    <p:anim calcmode="lin" valueType="num">
                                      <p:cBhvr>
                                        <p:cTn id="27" dur="500" fill="hold"/>
                                        <p:tgtEl>
                                          <p:spTgt spid="12345"/>
                                        </p:tgtEl>
                                        <p:attrNameLst>
                                          <p:attrName>ppt_w</p:attrName>
                                        </p:attrNameLst>
                                      </p:cBhvr>
                                      <p:tavLst>
                                        <p:tav tm="0">
                                          <p:val>
                                            <p:fltVal val="0"/>
                                          </p:val>
                                        </p:tav>
                                        <p:tav tm="100000">
                                          <p:val>
                                            <p:strVal val="#ppt_w"/>
                                          </p:val>
                                        </p:tav>
                                      </p:tavLst>
                                    </p:anim>
                                    <p:anim calcmode="lin" valueType="num">
                                      <p:cBhvr>
                                        <p:cTn id="28" dur="500" fill="hold"/>
                                        <p:tgtEl>
                                          <p:spTgt spid="12345"/>
                                        </p:tgtEl>
                                        <p:attrNameLst>
                                          <p:attrName>ppt_h</p:attrName>
                                        </p:attrNameLst>
                                      </p:cBhvr>
                                      <p:tavLst>
                                        <p:tav tm="0">
                                          <p:val>
                                            <p:fltVal val="0"/>
                                          </p:val>
                                        </p:tav>
                                        <p:tav tm="100000">
                                          <p:val>
                                            <p:strVal val="#ppt_h"/>
                                          </p:val>
                                        </p:tav>
                                      </p:tavLst>
                                    </p:anim>
                                  </p:childTnLst>
                                </p:cTn>
                              </p:par>
                              <p:par>
                                <p:cTn id="29" presetID="23" presetClass="entr" presetSubtype="16" repeatCount="50000" fill="hold" grpId="0" nodeType="withEffect">
                                  <p:stCondLst>
                                    <p:cond delay="0"/>
                                  </p:stCondLst>
                                  <p:childTnLst>
                                    <p:set>
                                      <p:cBhvr>
                                        <p:cTn id="30" dur="1" fill="hold">
                                          <p:stCondLst>
                                            <p:cond delay="0"/>
                                          </p:stCondLst>
                                        </p:cTn>
                                        <p:tgtEl>
                                          <p:spTgt spid="12330"/>
                                        </p:tgtEl>
                                        <p:attrNameLst>
                                          <p:attrName>style.visibility</p:attrName>
                                        </p:attrNameLst>
                                      </p:cBhvr>
                                      <p:to>
                                        <p:strVal val="visible"/>
                                      </p:to>
                                    </p:set>
                                    <p:anim calcmode="lin" valueType="num">
                                      <p:cBhvr>
                                        <p:cTn id="31" dur="500" fill="hold"/>
                                        <p:tgtEl>
                                          <p:spTgt spid="12330"/>
                                        </p:tgtEl>
                                        <p:attrNameLst>
                                          <p:attrName>ppt_w</p:attrName>
                                        </p:attrNameLst>
                                      </p:cBhvr>
                                      <p:tavLst>
                                        <p:tav tm="0">
                                          <p:val>
                                            <p:fltVal val="0"/>
                                          </p:val>
                                        </p:tav>
                                        <p:tav tm="100000">
                                          <p:val>
                                            <p:strVal val="#ppt_w"/>
                                          </p:val>
                                        </p:tav>
                                      </p:tavLst>
                                    </p:anim>
                                    <p:anim calcmode="lin" valueType="num">
                                      <p:cBhvr>
                                        <p:cTn id="32" dur="500" fill="hold"/>
                                        <p:tgtEl>
                                          <p:spTgt spid="12330"/>
                                        </p:tgtEl>
                                        <p:attrNameLst>
                                          <p:attrName>ppt_h</p:attrName>
                                        </p:attrNameLst>
                                      </p:cBhvr>
                                      <p:tavLst>
                                        <p:tav tm="0">
                                          <p:val>
                                            <p:fltVal val="0"/>
                                          </p:val>
                                        </p:tav>
                                        <p:tav tm="100000">
                                          <p:val>
                                            <p:strVal val="#ppt_h"/>
                                          </p:val>
                                        </p:tav>
                                      </p:tavLst>
                                    </p:anim>
                                  </p:childTnLst>
                                </p:cTn>
                              </p:par>
                              <p:par>
                                <p:cTn id="33" presetID="23" presetClass="entr" presetSubtype="16" repeatCount="50000" fill="hold" grpId="0" nodeType="withEffect">
                                  <p:stCondLst>
                                    <p:cond delay="0"/>
                                  </p:stCondLst>
                                  <p:childTnLst>
                                    <p:set>
                                      <p:cBhvr>
                                        <p:cTn id="34" dur="1" fill="hold">
                                          <p:stCondLst>
                                            <p:cond delay="0"/>
                                          </p:stCondLst>
                                        </p:cTn>
                                        <p:tgtEl>
                                          <p:spTgt spid="12355"/>
                                        </p:tgtEl>
                                        <p:attrNameLst>
                                          <p:attrName>style.visibility</p:attrName>
                                        </p:attrNameLst>
                                      </p:cBhvr>
                                      <p:to>
                                        <p:strVal val="visible"/>
                                      </p:to>
                                    </p:set>
                                    <p:anim calcmode="lin" valueType="num">
                                      <p:cBhvr>
                                        <p:cTn id="35" dur="500" fill="hold"/>
                                        <p:tgtEl>
                                          <p:spTgt spid="12355"/>
                                        </p:tgtEl>
                                        <p:attrNameLst>
                                          <p:attrName>ppt_w</p:attrName>
                                        </p:attrNameLst>
                                      </p:cBhvr>
                                      <p:tavLst>
                                        <p:tav tm="0">
                                          <p:val>
                                            <p:fltVal val="0"/>
                                          </p:val>
                                        </p:tav>
                                        <p:tav tm="100000">
                                          <p:val>
                                            <p:strVal val="#ppt_w"/>
                                          </p:val>
                                        </p:tav>
                                      </p:tavLst>
                                    </p:anim>
                                    <p:anim calcmode="lin" valueType="num">
                                      <p:cBhvr>
                                        <p:cTn id="36" dur="500" fill="hold"/>
                                        <p:tgtEl>
                                          <p:spTgt spid="12355"/>
                                        </p:tgtEl>
                                        <p:attrNameLst>
                                          <p:attrName>ppt_h</p:attrName>
                                        </p:attrNameLst>
                                      </p:cBhvr>
                                      <p:tavLst>
                                        <p:tav tm="0">
                                          <p:val>
                                            <p:fltVal val="0"/>
                                          </p:val>
                                        </p:tav>
                                        <p:tav tm="100000">
                                          <p:val>
                                            <p:strVal val="#ppt_h"/>
                                          </p:val>
                                        </p:tav>
                                      </p:tavLst>
                                    </p:anim>
                                  </p:childTnLst>
                                </p:cTn>
                              </p:par>
                              <p:par>
                                <p:cTn id="37" presetID="23" presetClass="entr" presetSubtype="16" repeatCount="50000" fill="hold" grpId="0" nodeType="withEffect">
                                  <p:stCondLst>
                                    <p:cond delay="0"/>
                                  </p:stCondLst>
                                  <p:childTnLst>
                                    <p:set>
                                      <p:cBhvr>
                                        <p:cTn id="38" dur="1" fill="hold">
                                          <p:stCondLst>
                                            <p:cond delay="0"/>
                                          </p:stCondLst>
                                        </p:cTn>
                                        <p:tgtEl>
                                          <p:spTgt spid="12339"/>
                                        </p:tgtEl>
                                        <p:attrNameLst>
                                          <p:attrName>style.visibility</p:attrName>
                                        </p:attrNameLst>
                                      </p:cBhvr>
                                      <p:to>
                                        <p:strVal val="visible"/>
                                      </p:to>
                                    </p:set>
                                    <p:anim calcmode="lin" valueType="num">
                                      <p:cBhvr>
                                        <p:cTn id="39" dur="500" fill="hold"/>
                                        <p:tgtEl>
                                          <p:spTgt spid="12339"/>
                                        </p:tgtEl>
                                        <p:attrNameLst>
                                          <p:attrName>ppt_w</p:attrName>
                                        </p:attrNameLst>
                                      </p:cBhvr>
                                      <p:tavLst>
                                        <p:tav tm="0">
                                          <p:val>
                                            <p:fltVal val="0"/>
                                          </p:val>
                                        </p:tav>
                                        <p:tav tm="100000">
                                          <p:val>
                                            <p:strVal val="#ppt_w"/>
                                          </p:val>
                                        </p:tav>
                                      </p:tavLst>
                                    </p:anim>
                                    <p:anim calcmode="lin" valueType="num">
                                      <p:cBhvr>
                                        <p:cTn id="40" dur="500" fill="hold"/>
                                        <p:tgtEl>
                                          <p:spTgt spid="12339"/>
                                        </p:tgtEl>
                                        <p:attrNameLst>
                                          <p:attrName>ppt_h</p:attrName>
                                        </p:attrNameLst>
                                      </p:cBhvr>
                                      <p:tavLst>
                                        <p:tav tm="0">
                                          <p:val>
                                            <p:fltVal val="0"/>
                                          </p:val>
                                        </p:tav>
                                        <p:tav tm="100000">
                                          <p:val>
                                            <p:strVal val="#ppt_h"/>
                                          </p:val>
                                        </p:tav>
                                      </p:tavLst>
                                    </p:anim>
                                  </p:childTnLst>
                                </p:cTn>
                              </p:par>
                              <p:par>
                                <p:cTn id="41" presetID="23" presetClass="entr" presetSubtype="16" repeatCount="50000" fill="hold" grpId="0" nodeType="withEffect">
                                  <p:stCondLst>
                                    <p:cond delay="0"/>
                                  </p:stCondLst>
                                  <p:childTnLst>
                                    <p:set>
                                      <p:cBhvr>
                                        <p:cTn id="42" dur="1" fill="hold">
                                          <p:stCondLst>
                                            <p:cond delay="0"/>
                                          </p:stCondLst>
                                        </p:cTn>
                                        <p:tgtEl>
                                          <p:spTgt spid="12350"/>
                                        </p:tgtEl>
                                        <p:attrNameLst>
                                          <p:attrName>style.visibility</p:attrName>
                                        </p:attrNameLst>
                                      </p:cBhvr>
                                      <p:to>
                                        <p:strVal val="visible"/>
                                      </p:to>
                                    </p:set>
                                    <p:anim calcmode="lin" valueType="num">
                                      <p:cBhvr>
                                        <p:cTn id="43" dur="500" fill="hold"/>
                                        <p:tgtEl>
                                          <p:spTgt spid="12350"/>
                                        </p:tgtEl>
                                        <p:attrNameLst>
                                          <p:attrName>ppt_w</p:attrName>
                                        </p:attrNameLst>
                                      </p:cBhvr>
                                      <p:tavLst>
                                        <p:tav tm="0">
                                          <p:val>
                                            <p:fltVal val="0"/>
                                          </p:val>
                                        </p:tav>
                                        <p:tav tm="100000">
                                          <p:val>
                                            <p:strVal val="#ppt_w"/>
                                          </p:val>
                                        </p:tav>
                                      </p:tavLst>
                                    </p:anim>
                                    <p:anim calcmode="lin" valueType="num">
                                      <p:cBhvr>
                                        <p:cTn id="44" dur="500" fill="hold"/>
                                        <p:tgtEl>
                                          <p:spTgt spid="12350"/>
                                        </p:tgtEl>
                                        <p:attrNameLst>
                                          <p:attrName>ppt_h</p:attrName>
                                        </p:attrNameLst>
                                      </p:cBhvr>
                                      <p:tavLst>
                                        <p:tav tm="0">
                                          <p:val>
                                            <p:fltVal val="0"/>
                                          </p:val>
                                        </p:tav>
                                        <p:tav tm="100000">
                                          <p:val>
                                            <p:strVal val="#ppt_h"/>
                                          </p:val>
                                        </p:tav>
                                      </p:tavLst>
                                    </p:anim>
                                  </p:childTnLst>
                                </p:cTn>
                              </p:par>
                              <p:par>
                                <p:cTn id="45" presetID="23" presetClass="entr" presetSubtype="16" repeatCount="50000" fill="hold" grpId="0" nodeType="withEffect">
                                  <p:stCondLst>
                                    <p:cond delay="0"/>
                                  </p:stCondLst>
                                  <p:childTnLst>
                                    <p:set>
                                      <p:cBhvr>
                                        <p:cTn id="46" dur="1" fill="hold">
                                          <p:stCondLst>
                                            <p:cond delay="0"/>
                                          </p:stCondLst>
                                        </p:cTn>
                                        <p:tgtEl>
                                          <p:spTgt spid="12336"/>
                                        </p:tgtEl>
                                        <p:attrNameLst>
                                          <p:attrName>style.visibility</p:attrName>
                                        </p:attrNameLst>
                                      </p:cBhvr>
                                      <p:to>
                                        <p:strVal val="visible"/>
                                      </p:to>
                                    </p:set>
                                    <p:anim calcmode="lin" valueType="num">
                                      <p:cBhvr>
                                        <p:cTn id="47" dur="500" fill="hold"/>
                                        <p:tgtEl>
                                          <p:spTgt spid="12336"/>
                                        </p:tgtEl>
                                        <p:attrNameLst>
                                          <p:attrName>ppt_w</p:attrName>
                                        </p:attrNameLst>
                                      </p:cBhvr>
                                      <p:tavLst>
                                        <p:tav tm="0">
                                          <p:val>
                                            <p:fltVal val="0"/>
                                          </p:val>
                                        </p:tav>
                                        <p:tav tm="100000">
                                          <p:val>
                                            <p:strVal val="#ppt_w"/>
                                          </p:val>
                                        </p:tav>
                                      </p:tavLst>
                                    </p:anim>
                                    <p:anim calcmode="lin" valueType="num">
                                      <p:cBhvr>
                                        <p:cTn id="48" dur="500" fill="hold"/>
                                        <p:tgtEl>
                                          <p:spTgt spid="12336"/>
                                        </p:tgtEl>
                                        <p:attrNameLst>
                                          <p:attrName>ppt_h</p:attrName>
                                        </p:attrNameLst>
                                      </p:cBhvr>
                                      <p:tavLst>
                                        <p:tav tm="0">
                                          <p:val>
                                            <p:fltVal val="0"/>
                                          </p:val>
                                        </p:tav>
                                        <p:tav tm="100000">
                                          <p:val>
                                            <p:strVal val="#ppt_h"/>
                                          </p:val>
                                        </p:tav>
                                      </p:tavLst>
                                    </p:anim>
                                  </p:childTnLst>
                                </p:cTn>
                              </p:par>
                              <p:par>
                                <p:cTn id="49" presetID="23" presetClass="entr" presetSubtype="16" repeatCount="50000" fill="hold" grpId="0" nodeType="withEffect">
                                  <p:stCondLst>
                                    <p:cond delay="0"/>
                                  </p:stCondLst>
                                  <p:childTnLst>
                                    <p:set>
                                      <p:cBhvr>
                                        <p:cTn id="50" dur="1" fill="hold">
                                          <p:stCondLst>
                                            <p:cond delay="0"/>
                                          </p:stCondLst>
                                        </p:cTn>
                                        <p:tgtEl>
                                          <p:spTgt spid="12344"/>
                                        </p:tgtEl>
                                        <p:attrNameLst>
                                          <p:attrName>style.visibility</p:attrName>
                                        </p:attrNameLst>
                                      </p:cBhvr>
                                      <p:to>
                                        <p:strVal val="visible"/>
                                      </p:to>
                                    </p:set>
                                    <p:anim calcmode="lin" valueType="num">
                                      <p:cBhvr>
                                        <p:cTn id="51" dur="500" fill="hold"/>
                                        <p:tgtEl>
                                          <p:spTgt spid="12344"/>
                                        </p:tgtEl>
                                        <p:attrNameLst>
                                          <p:attrName>ppt_w</p:attrName>
                                        </p:attrNameLst>
                                      </p:cBhvr>
                                      <p:tavLst>
                                        <p:tav tm="0">
                                          <p:val>
                                            <p:fltVal val="0"/>
                                          </p:val>
                                        </p:tav>
                                        <p:tav tm="100000">
                                          <p:val>
                                            <p:strVal val="#ppt_w"/>
                                          </p:val>
                                        </p:tav>
                                      </p:tavLst>
                                    </p:anim>
                                    <p:anim calcmode="lin" valueType="num">
                                      <p:cBhvr>
                                        <p:cTn id="52" dur="500" fill="hold"/>
                                        <p:tgtEl>
                                          <p:spTgt spid="12344"/>
                                        </p:tgtEl>
                                        <p:attrNameLst>
                                          <p:attrName>ppt_h</p:attrName>
                                        </p:attrNameLst>
                                      </p:cBhvr>
                                      <p:tavLst>
                                        <p:tav tm="0">
                                          <p:val>
                                            <p:fltVal val="0"/>
                                          </p:val>
                                        </p:tav>
                                        <p:tav tm="100000">
                                          <p:val>
                                            <p:strVal val="#ppt_h"/>
                                          </p:val>
                                        </p:tav>
                                      </p:tavLst>
                                    </p:anim>
                                  </p:childTnLst>
                                </p:cTn>
                              </p:par>
                              <p:par>
                                <p:cTn id="53" presetID="23" presetClass="entr" presetSubtype="16" repeatCount="50000" fill="hold" grpId="0" nodeType="withEffect">
                                  <p:stCondLst>
                                    <p:cond delay="0"/>
                                  </p:stCondLst>
                                  <p:childTnLst>
                                    <p:set>
                                      <p:cBhvr>
                                        <p:cTn id="54" dur="1" fill="hold">
                                          <p:stCondLst>
                                            <p:cond delay="0"/>
                                          </p:stCondLst>
                                        </p:cTn>
                                        <p:tgtEl>
                                          <p:spTgt spid="12333"/>
                                        </p:tgtEl>
                                        <p:attrNameLst>
                                          <p:attrName>style.visibility</p:attrName>
                                        </p:attrNameLst>
                                      </p:cBhvr>
                                      <p:to>
                                        <p:strVal val="visible"/>
                                      </p:to>
                                    </p:set>
                                    <p:anim calcmode="lin" valueType="num">
                                      <p:cBhvr>
                                        <p:cTn id="55" dur="500" fill="hold"/>
                                        <p:tgtEl>
                                          <p:spTgt spid="12333"/>
                                        </p:tgtEl>
                                        <p:attrNameLst>
                                          <p:attrName>ppt_w</p:attrName>
                                        </p:attrNameLst>
                                      </p:cBhvr>
                                      <p:tavLst>
                                        <p:tav tm="0">
                                          <p:val>
                                            <p:fltVal val="0"/>
                                          </p:val>
                                        </p:tav>
                                        <p:tav tm="100000">
                                          <p:val>
                                            <p:strVal val="#ppt_w"/>
                                          </p:val>
                                        </p:tav>
                                      </p:tavLst>
                                    </p:anim>
                                    <p:anim calcmode="lin" valueType="num">
                                      <p:cBhvr>
                                        <p:cTn id="56" dur="500" fill="hold"/>
                                        <p:tgtEl>
                                          <p:spTgt spid="12333"/>
                                        </p:tgtEl>
                                        <p:attrNameLst>
                                          <p:attrName>ppt_h</p:attrName>
                                        </p:attrNameLst>
                                      </p:cBhvr>
                                      <p:tavLst>
                                        <p:tav tm="0">
                                          <p:val>
                                            <p:fltVal val="0"/>
                                          </p:val>
                                        </p:tav>
                                        <p:tav tm="100000">
                                          <p:val>
                                            <p:strVal val="#ppt_h"/>
                                          </p:val>
                                        </p:tav>
                                      </p:tavLst>
                                    </p:anim>
                                  </p:childTnLst>
                                </p:cTn>
                              </p:par>
                              <p:par>
                                <p:cTn id="57" presetID="23" presetClass="entr" presetSubtype="16" repeatCount="50000" fill="hold" grpId="0" nodeType="withEffect">
                                  <p:stCondLst>
                                    <p:cond delay="0"/>
                                  </p:stCondLst>
                                  <p:childTnLst>
                                    <p:set>
                                      <p:cBhvr>
                                        <p:cTn id="58" dur="1" fill="hold">
                                          <p:stCondLst>
                                            <p:cond delay="0"/>
                                          </p:stCondLst>
                                        </p:cTn>
                                        <p:tgtEl>
                                          <p:spTgt spid="12303"/>
                                        </p:tgtEl>
                                        <p:attrNameLst>
                                          <p:attrName>style.visibility</p:attrName>
                                        </p:attrNameLst>
                                      </p:cBhvr>
                                      <p:to>
                                        <p:strVal val="visible"/>
                                      </p:to>
                                    </p:set>
                                    <p:anim calcmode="lin" valueType="num">
                                      <p:cBhvr>
                                        <p:cTn id="59" dur="500" fill="hold"/>
                                        <p:tgtEl>
                                          <p:spTgt spid="12303"/>
                                        </p:tgtEl>
                                        <p:attrNameLst>
                                          <p:attrName>ppt_w</p:attrName>
                                        </p:attrNameLst>
                                      </p:cBhvr>
                                      <p:tavLst>
                                        <p:tav tm="0">
                                          <p:val>
                                            <p:fltVal val="0"/>
                                          </p:val>
                                        </p:tav>
                                        <p:tav tm="100000">
                                          <p:val>
                                            <p:strVal val="#ppt_w"/>
                                          </p:val>
                                        </p:tav>
                                      </p:tavLst>
                                    </p:anim>
                                    <p:anim calcmode="lin" valueType="num">
                                      <p:cBhvr>
                                        <p:cTn id="60" dur="500" fill="hold"/>
                                        <p:tgtEl>
                                          <p:spTgt spid="12303"/>
                                        </p:tgtEl>
                                        <p:attrNameLst>
                                          <p:attrName>ppt_h</p:attrName>
                                        </p:attrNameLst>
                                      </p:cBhvr>
                                      <p:tavLst>
                                        <p:tav tm="0">
                                          <p:val>
                                            <p:fltVal val="0"/>
                                          </p:val>
                                        </p:tav>
                                        <p:tav tm="100000">
                                          <p:val>
                                            <p:strVal val="#ppt_h"/>
                                          </p:val>
                                        </p:tav>
                                      </p:tavLst>
                                    </p:anim>
                                  </p:childTnLst>
                                </p:cTn>
                              </p:par>
                              <p:par>
                                <p:cTn id="61" presetID="23" presetClass="entr" presetSubtype="16" repeatCount="50000" fill="hold" grpId="0" nodeType="withEffect">
                                  <p:stCondLst>
                                    <p:cond delay="0"/>
                                  </p:stCondLst>
                                  <p:childTnLst>
                                    <p:set>
                                      <p:cBhvr>
                                        <p:cTn id="62" dur="1" fill="hold">
                                          <p:stCondLst>
                                            <p:cond delay="0"/>
                                          </p:stCondLst>
                                        </p:cTn>
                                        <p:tgtEl>
                                          <p:spTgt spid="12354"/>
                                        </p:tgtEl>
                                        <p:attrNameLst>
                                          <p:attrName>style.visibility</p:attrName>
                                        </p:attrNameLst>
                                      </p:cBhvr>
                                      <p:to>
                                        <p:strVal val="visible"/>
                                      </p:to>
                                    </p:set>
                                    <p:anim calcmode="lin" valueType="num">
                                      <p:cBhvr>
                                        <p:cTn id="63" dur="500" fill="hold"/>
                                        <p:tgtEl>
                                          <p:spTgt spid="12354"/>
                                        </p:tgtEl>
                                        <p:attrNameLst>
                                          <p:attrName>ppt_w</p:attrName>
                                        </p:attrNameLst>
                                      </p:cBhvr>
                                      <p:tavLst>
                                        <p:tav tm="0">
                                          <p:val>
                                            <p:fltVal val="0"/>
                                          </p:val>
                                        </p:tav>
                                        <p:tav tm="100000">
                                          <p:val>
                                            <p:strVal val="#ppt_w"/>
                                          </p:val>
                                        </p:tav>
                                      </p:tavLst>
                                    </p:anim>
                                    <p:anim calcmode="lin" valueType="num">
                                      <p:cBhvr>
                                        <p:cTn id="64" dur="500" fill="hold"/>
                                        <p:tgtEl>
                                          <p:spTgt spid="12354"/>
                                        </p:tgtEl>
                                        <p:attrNameLst>
                                          <p:attrName>ppt_h</p:attrName>
                                        </p:attrNameLst>
                                      </p:cBhvr>
                                      <p:tavLst>
                                        <p:tav tm="0">
                                          <p:val>
                                            <p:fltVal val="0"/>
                                          </p:val>
                                        </p:tav>
                                        <p:tav tm="100000">
                                          <p:val>
                                            <p:strVal val="#ppt_h"/>
                                          </p:val>
                                        </p:tav>
                                      </p:tavLst>
                                    </p:anim>
                                  </p:childTnLst>
                                </p:cTn>
                              </p:par>
                              <p:par>
                                <p:cTn id="65" presetID="23" presetClass="entr" presetSubtype="16" repeatCount="50000" fill="hold" grpId="0" nodeType="withEffect">
                                  <p:stCondLst>
                                    <p:cond delay="0"/>
                                  </p:stCondLst>
                                  <p:childTnLst>
                                    <p:set>
                                      <p:cBhvr>
                                        <p:cTn id="66" dur="1" fill="hold">
                                          <p:stCondLst>
                                            <p:cond delay="0"/>
                                          </p:stCondLst>
                                        </p:cTn>
                                        <p:tgtEl>
                                          <p:spTgt spid="12341"/>
                                        </p:tgtEl>
                                        <p:attrNameLst>
                                          <p:attrName>style.visibility</p:attrName>
                                        </p:attrNameLst>
                                      </p:cBhvr>
                                      <p:to>
                                        <p:strVal val="visible"/>
                                      </p:to>
                                    </p:set>
                                    <p:anim calcmode="lin" valueType="num">
                                      <p:cBhvr>
                                        <p:cTn id="67" dur="500" fill="hold"/>
                                        <p:tgtEl>
                                          <p:spTgt spid="12341"/>
                                        </p:tgtEl>
                                        <p:attrNameLst>
                                          <p:attrName>ppt_w</p:attrName>
                                        </p:attrNameLst>
                                      </p:cBhvr>
                                      <p:tavLst>
                                        <p:tav tm="0">
                                          <p:val>
                                            <p:fltVal val="0"/>
                                          </p:val>
                                        </p:tav>
                                        <p:tav tm="100000">
                                          <p:val>
                                            <p:strVal val="#ppt_w"/>
                                          </p:val>
                                        </p:tav>
                                      </p:tavLst>
                                    </p:anim>
                                    <p:anim calcmode="lin" valueType="num">
                                      <p:cBhvr>
                                        <p:cTn id="68" dur="500" fill="hold"/>
                                        <p:tgtEl>
                                          <p:spTgt spid="12341"/>
                                        </p:tgtEl>
                                        <p:attrNameLst>
                                          <p:attrName>ppt_h</p:attrName>
                                        </p:attrNameLst>
                                      </p:cBhvr>
                                      <p:tavLst>
                                        <p:tav tm="0">
                                          <p:val>
                                            <p:fltVal val="0"/>
                                          </p:val>
                                        </p:tav>
                                        <p:tav tm="100000">
                                          <p:val>
                                            <p:strVal val="#ppt_h"/>
                                          </p:val>
                                        </p:tav>
                                      </p:tavLst>
                                    </p:anim>
                                  </p:childTnLst>
                                </p:cTn>
                              </p:par>
                              <p:par>
                                <p:cTn id="69" presetID="23" presetClass="entr" presetSubtype="16" repeatCount="50000" fill="hold" grpId="0" nodeType="withEffect">
                                  <p:stCondLst>
                                    <p:cond delay="0"/>
                                  </p:stCondLst>
                                  <p:childTnLst>
                                    <p:set>
                                      <p:cBhvr>
                                        <p:cTn id="70" dur="1" fill="hold">
                                          <p:stCondLst>
                                            <p:cond delay="0"/>
                                          </p:stCondLst>
                                        </p:cTn>
                                        <p:tgtEl>
                                          <p:spTgt spid="12335"/>
                                        </p:tgtEl>
                                        <p:attrNameLst>
                                          <p:attrName>style.visibility</p:attrName>
                                        </p:attrNameLst>
                                      </p:cBhvr>
                                      <p:to>
                                        <p:strVal val="visible"/>
                                      </p:to>
                                    </p:set>
                                    <p:anim calcmode="lin" valueType="num">
                                      <p:cBhvr>
                                        <p:cTn id="71" dur="500" fill="hold"/>
                                        <p:tgtEl>
                                          <p:spTgt spid="12335"/>
                                        </p:tgtEl>
                                        <p:attrNameLst>
                                          <p:attrName>ppt_w</p:attrName>
                                        </p:attrNameLst>
                                      </p:cBhvr>
                                      <p:tavLst>
                                        <p:tav tm="0">
                                          <p:val>
                                            <p:fltVal val="0"/>
                                          </p:val>
                                        </p:tav>
                                        <p:tav tm="100000">
                                          <p:val>
                                            <p:strVal val="#ppt_w"/>
                                          </p:val>
                                        </p:tav>
                                      </p:tavLst>
                                    </p:anim>
                                    <p:anim calcmode="lin" valueType="num">
                                      <p:cBhvr>
                                        <p:cTn id="72" dur="500" fill="hold"/>
                                        <p:tgtEl>
                                          <p:spTgt spid="12335"/>
                                        </p:tgtEl>
                                        <p:attrNameLst>
                                          <p:attrName>ppt_h</p:attrName>
                                        </p:attrNameLst>
                                      </p:cBhvr>
                                      <p:tavLst>
                                        <p:tav tm="0">
                                          <p:val>
                                            <p:fltVal val="0"/>
                                          </p:val>
                                        </p:tav>
                                        <p:tav tm="100000">
                                          <p:val>
                                            <p:strVal val="#ppt_h"/>
                                          </p:val>
                                        </p:tav>
                                      </p:tavLst>
                                    </p:anim>
                                  </p:childTnLst>
                                </p:cTn>
                              </p:par>
                              <p:par>
                                <p:cTn id="73" presetID="23" presetClass="entr" presetSubtype="16" repeatCount="50000" fill="hold" grpId="0" nodeType="withEffect">
                                  <p:stCondLst>
                                    <p:cond delay="0"/>
                                  </p:stCondLst>
                                  <p:childTnLst>
                                    <p:set>
                                      <p:cBhvr>
                                        <p:cTn id="74" dur="1" fill="hold">
                                          <p:stCondLst>
                                            <p:cond delay="0"/>
                                          </p:stCondLst>
                                        </p:cTn>
                                        <p:tgtEl>
                                          <p:spTgt spid="12346"/>
                                        </p:tgtEl>
                                        <p:attrNameLst>
                                          <p:attrName>style.visibility</p:attrName>
                                        </p:attrNameLst>
                                      </p:cBhvr>
                                      <p:to>
                                        <p:strVal val="visible"/>
                                      </p:to>
                                    </p:set>
                                    <p:anim calcmode="lin" valueType="num">
                                      <p:cBhvr>
                                        <p:cTn id="75" dur="500" fill="hold"/>
                                        <p:tgtEl>
                                          <p:spTgt spid="12346"/>
                                        </p:tgtEl>
                                        <p:attrNameLst>
                                          <p:attrName>ppt_w</p:attrName>
                                        </p:attrNameLst>
                                      </p:cBhvr>
                                      <p:tavLst>
                                        <p:tav tm="0">
                                          <p:val>
                                            <p:fltVal val="0"/>
                                          </p:val>
                                        </p:tav>
                                        <p:tav tm="100000">
                                          <p:val>
                                            <p:strVal val="#ppt_w"/>
                                          </p:val>
                                        </p:tav>
                                      </p:tavLst>
                                    </p:anim>
                                    <p:anim calcmode="lin" valueType="num">
                                      <p:cBhvr>
                                        <p:cTn id="76" dur="500" fill="hold"/>
                                        <p:tgtEl>
                                          <p:spTgt spid="12346"/>
                                        </p:tgtEl>
                                        <p:attrNameLst>
                                          <p:attrName>ppt_h</p:attrName>
                                        </p:attrNameLst>
                                      </p:cBhvr>
                                      <p:tavLst>
                                        <p:tav tm="0">
                                          <p:val>
                                            <p:fltVal val="0"/>
                                          </p:val>
                                        </p:tav>
                                        <p:tav tm="100000">
                                          <p:val>
                                            <p:strVal val="#ppt_h"/>
                                          </p:val>
                                        </p:tav>
                                      </p:tavLst>
                                    </p:anim>
                                  </p:childTnLst>
                                </p:cTn>
                              </p:par>
                              <p:par>
                                <p:cTn id="77" presetID="23" presetClass="entr" presetSubtype="16" repeatCount="50000" fill="hold" grpId="0" nodeType="withEffect">
                                  <p:stCondLst>
                                    <p:cond delay="0"/>
                                  </p:stCondLst>
                                  <p:childTnLst>
                                    <p:set>
                                      <p:cBhvr>
                                        <p:cTn id="78" dur="1" fill="hold">
                                          <p:stCondLst>
                                            <p:cond delay="0"/>
                                          </p:stCondLst>
                                        </p:cTn>
                                        <p:tgtEl>
                                          <p:spTgt spid="12353"/>
                                        </p:tgtEl>
                                        <p:attrNameLst>
                                          <p:attrName>style.visibility</p:attrName>
                                        </p:attrNameLst>
                                      </p:cBhvr>
                                      <p:to>
                                        <p:strVal val="visible"/>
                                      </p:to>
                                    </p:set>
                                    <p:anim calcmode="lin" valueType="num">
                                      <p:cBhvr>
                                        <p:cTn id="79" dur="500" fill="hold"/>
                                        <p:tgtEl>
                                          <p:spTgt spid="12353"/>
                                        </p:tgtEl>
                                        <p:attrNameLst>
                                          <p:attrName>ppt_w</p:attrName>
                                        </p:attrNameLst>
                                      </p:cBhvr>
                                      <p:tavLst>
                                        <p:tav tm="0">
                                          <p:val>
                                            <p:fltVal val="0"/>
                                          </p:val>
                                        </p:tav>
                                        <p:tav tm="100000">
                                          <p:val>
                                            <p:strVal val="#ppt_w"/>
                                          </p:val>
                                        </p:tav>
                                      </p:tavLst>
                                    </p:anim>
                                    <p:anim calcmode="lin" valueType="num">
                                      <p:cBhvr>
                                        <p:cTn id="80" dur="500" fill="hold"/>
                                        <p:tgtEl>
                                          <p:spTgt spid="12353"/>
                                        </p:tgtEl>
                                        <p:attrNameLst>
                                          <p:attrName>ppt_h</p:attrName>
                                        </p:attrNameLst>
                                      </p:cBhvr>
                                      <p:tavLst>
                                        <p:tav tm="0">
                                          <p:val>
                                            <p:fltVal val="0"/>
                                          </p:val>
                                        </p:tav>
                                        <p:tav tm="100000">
                                          <p:val>
                                            <p:strVal val="#ppt_h"/>
                                          </p:val>
                                        </p:tav>
                                      </p:tavLst>
                                    </p:anim>
                                  </p:childTnLst>
                                </p:cTn>
                              </p:par>
                              <p:par>
                                <p:cTn id="81" presetID="23" presetClass="entr" presetSubtype="16" repeatCount="50000" fill="hold" grpId="0" nodeType="withEffect">
                                  <p:stCondLst>
                                    <p:cond delay="0"/>
                                  </p:stCondLst>
                                  <p:childTnLst>
                                    <p:set>
                                      <p:cBhvr>
                                        <p:cTn id="82" dur="1" fill="hold">
                                          <p:stCondLst>
                                            <p:cond delay="0"/>
                                          </p:stCondLst>
                                        </p:cTn>
                                        <p:tgtEl>
                                          <p:spTgt spid="12338"/>
                                        </p:tgtEl>
                                        <p:attrNameLst>
                                          <p:attrName>style.visibility</p:attrName>
                                        </p:attrNameLst>
                                      </p:cBhvr>
                                      <p:to>
                                        <p:strVal val="visible"/>
                                      </p:to>
                                    </p:set>
                                    <p:anim calcmode="lin" valueType="num">
                                      <p:cBhvr>
                                        <p:cTn id="83" dur="500" fill="hold"/>
                                        <p:tgtEl>
                                          <p:spTgt spid="12338"/>
                                        </p:tgtEl>
                                        <p:attrNameLst>
                                          <p:attrName>ppt_w</p:attrName>
                                        </p:attrNameLst>
                                      </p:cBhvr>
                                      <p:tavLst>
                                        <p:tav tm="0">
                                          <p:val>
                                            <p:fltVal val="0"/>
                                          </p:val>
                                        </p:tav>
                                        <p:tav tm="100000">
                                          <p:val>
                                            <p:strVal val="#ppt_w"/>
                                          </p:val>
                                        </p:tav>
                                      </p:tavLst>
                                    </p:anim>
                                    <p:anim calcmode="lin" valueType="num">
                                      <p:cBhvr>
                                        <p:cTn id="84" dur="500" fill="hold"/>
                                        <p:tgtEl>
                                          <p:spTgt spid="12338"/>
                                        </p:tgtEl>
                                        <p:attrNameLst>
                                          <p:attrName>ppt_h</p:attrName>
                                        </p:attrNameLst>
                                      </p:cBhvr>
                                      <p:tavLst>
                                        <p:tav tm="0">
                                          <p:val>
                                            <p:fltVal val="0"/>
                                          </p:val>
                                        </p:tav>
                                        <p:tav tm="100000">
                                          <p:val>
                                            <p:strVal val="#ppt_h"/>
                                          </p:val>
                                        </p:tav>
                                      </p:tavLst>
                                    </p:anim>
                                  </p:childTnLst>
                                </p:cTn>
                              </p:par>
                              <p:par>
                                <p:cTn id="85" presetID="23" presetClass="entr" presetSubtype="16" repeatCount="50000" fill="hold" grpId="0" nodeType="withEffect">
                                  <p:stCondLst>
                                    <p:cond delay="0"/>
                                  </p:stCondLst>
                                  <p:childTnLst>
                                    <p:set>
                                      <p:cBhvr>
                                        <p:cTn id="86" dur="1" fill="hold">
                                          <p:stCondLst>
                                            <p:cond delay="0"/>
                                          </p:stCondLst>
                                        </p:cTn>
                                        <p:tgtEl>
                                          <p:spTgt spid="12340"/>
                                        </p:tgtEl>
                                        <p:attrNameLst>
                                          <p:attrName>style.visibility</p:attrName>
                                        </p:attrNameLst>
                                      </p:cBhvr>
                                      <p:to>
                                        <p:strVal val="visible"/>
                                      </p:to>
                                    </p:set>
                                    <p:anim calcmode="lin" valueType="num">
                                      <p:cBhvr>
                                        <p:cTn id="87" dur="500" fill="hold"/>
                                        <p:tgtEl>
                                          <p:spTgt spid="12340"/>
                                        </p:tgtEl>
                                        <p:attrNameLst>
                                          <p:attrName>ppt_w</p:attrName>
                                        </p:attrNameLst>
                                      </p:cBhvr>
                                      <p:tavLst>
                                        <p:tav tm="0">
                                          <p:val>
                                            <p:fltVal val="0"/>
                                          </p:val>
                                        </p:tav>
                                        <p:tav tm="100000">
                                          <p:val>
                                            <p:strVal val="#ppt_w"/>
                                          </p:val>
                                        </p:tav>
                                      </p:tavLst>
                                    </p:anim>
                                    <p:anim calcmode="lin" valueType="num">
                                      <p:cBhvr>
                                        <p:cTn id="88" dur="500" fill="hold"/>
                                        <p:tgtEl>
                                          <p:spTgt spid="12340"/>
                                        </p:tgtEl>
                                        <p:attrNameLst>
                                          <p:attrName>ppt_h</p:attrName>
                                        </p:attrNameLst>
                                      </p:cBhvr>
                                      <p:tavLst>
                                        <p:tav tm="0">
                                          <p:val>
                                            <p:fltVal val="0"/>
                                          </p:val>
                                        </p:tav>
                                        <p:tav tm="100000">
                                          <p:val>
                                            <p:strVal val="#ppt_h"/>
                                          </p:val>
                                        </p:tav>
                                      </p:tavLst>
                                    </p:anim>
                                  </p:childTnLst>
                                </p:cTn>
                              </p:par>
                              <p:par>
                                <p:cTn id="89" presetID="23" presetClass="entr" presetSubtype="16" repeatCount="50000" fill="hold" grpId="0" nodeType="withEffect">
                                  <p:stCondLst>
                                    <p:cond delay="0"/>
                                  </p:stCondLst>
                                  <p:childTnLst>
                                    <p:set>
                                      <p:cBhvr>
                                        <p:cTn id="90" dur="1" fill="hold">
                                          <p:stCondLst>
                                            <p:cond delay="0"/>
                                          </p:stCondLst>
                                        </p:cTn>
                                        <p:tgtEl>
                                          <p:spTgt spid="12342"/>
                                        </p:tgtEl>
                                        <p:attrNameLst>
                                          <p:attrName>style.visibility</p:attrName>
                                        </p:attrNameLst>
                                      </p:cBhvr>
                                      <p:to>
                                        <p:strVal val="visible"/>
                                      </p:to>
                                    </p:set>
                                    <p:anim calcmode="lin" valueType="num">
                                      <p:cBhvr>
                                        <p:cTn id="91" dur="500" fill="hold"/>
                                        <p:tgtEl>
                                          <p:spTgt spid="12342"/>
                                        </p:tgtEl>
                                        <p:attrNameLst>
                                          <p:attrName>ppt_w</p:attrName>
                                        </p:attrNameLst>
                                      </p:cBhvr>
                                      <p:tavLst>
                                        <p:tav tm="0">
                                          <p:val>
                                            <p:fltVal val="0"/>
                                          </p:val>
                                        </p:tav>
                                        <p:tav tm="100000">
                                          <p:val>
                                            <p:strVal val="#ppt_w"/>
                                          </p:val>
                                        </p:tav>
                                      </p:tavLst>
                                    </p:anim>
                                    <p:anim calcmode="lin" valueType="num">
                                      <p:cBhvr>
                                        <p:cTn id="92" dur="500" fill="hold"/>
                                        <p:tgtEl>
                                          <p:spTgt spid="12342"/>
                                        </p:tgtEl>
                                        <p:attrNameLst>
                                          <p:attrName>ppt_h</p:attrName>
                                        </p:attrNameLst>
                                      </p:cBhvr>
                                      <p:tavLst>
                                        <p:tav tm="0">
                                          <p:val>
                                            <p:fltVal val="0"/>
                                          </p:val>
                                        </p:tav>
                                        <p:tav tm="100000">
                                          <p:val>
                                            <p:strVal val="#ppt_h"/>
                                          </p:val>
                                        </p:tav>
                                      </p:tavLst>
                                    </p:anim>
                                  </p:childTnLst>
                                </p:cTn>
                              </p:par>
                              <p:par>
                                <p:cTn id="93" presetID="23" presetClass="entr" presetSubtype="16" repeatCount="50000" fill="hold" grpId="0" nodeType="withEffect">
                                  <p:stCondLst>
                                    <p:cond delay="0"/>
                                  </p:stCondLst>
                                  <p:childTnLst>
                                    <p:set>
                                      <p:cBhvr>
                                        <p:cTn id="94" dur="1" fill="hold">
                                          <p:stCondLst>
                                            <p:cond delay="0"/>
                                          </p:stCondLst>
                                        </p:cTn>
                                        <p:tgtEl>
                                          <p:spTgt spid="12334"/>
                                        </p:tgtEl>
                                        <p:attrNameLst>
                                          <p:attrName>style.visibility</p:attrName>
                                        </p:attrNameLst>
                                      </p:cBhvr>
                                      <p:to>
                                        <p:strVal val="visible"/>
                                      </p:to>
                                    </p:set>
                                    <p:anim calcmode="lin" valueType="num">
                                      <p:cBhvr>
                                        <p:cTn id="95" dur="500" fill="hold"/>
                                        <p:tgtEl>
                                          <p:spTgt spid="12334"/>
                                        </p:tgtEl>
                                        <p:attrNameLst>
                                          <p:attrName>ppt_w</p:attrName>
                                        </p:attrNameLst>
                                      </p:cBhvr>
                                      <p:tavLst>
                                        <p:tav tm="0">
                                          <p:val>
                                            <p:fltVal val="0"/>
                                          </p:val>
                                        </p:tav>
                                        <p:tav tm="100000">
                                          <p:val>
                                            <p:strVal val="#ppt_w"/>
                                          </p:val>
                                        </p:tav>
                                      </p:tavLst>
                                    </p:anim>
                                    <p:anim calcmode="lin" valueType="num">
                                      <p:cBhvr>
                                        <p:cTn id="96" dur="500" fill="hold"/>
                                        <p:tgtEl>
                                          <p:spTgt spid="12334"/>
                                        </p:tgtEl>
                                        <p:attrNameLst>
                                          <p:attrName>ppt_h</p:attrName>
                                        </p:attrNameLst>
                                      </p:cBhvr>
                                      <p:tavLst>
                                        <p:tav tm="0">
                                          <p:val>
                                            <p:fltVal val="0"/>
                                          </p:val>
                                        </p:tav>
                                        <p:tav tm="100000">
                                          <p:val>
                                            <p:strVal val="#ppt_h"/>
                                          </p:val>
                                        </p:tav>
                                      </p:tavLst>
                                    </p:anim>
                                  </p:childTnLst>
                                </p:cTn>
                              </p:par>
                              <p:par>
                                <p:cTn id="97" presetID="23" presetClass="entr" presetSubtype="16" repeatCount="50000" fill="hold" grpId="0" nodeType="withEffect">
                                  <p:stCondLst>
                                    <p:cond delay="0"/>
                                  </p:stCondLst>
                                  <p:childTnLst>
                                    <p:set>
                                      <p:cBhvr>
                                        <p:cTn id="98" dur="1" fill="hold">
                                          <p:stCondLst>
                                            <p:cond delay="0"/>
                                          </p:stCondLst>
                                        </p:cTn>
                                        <p:tgtEl>
                                          <p:spTgt spid="12343"/>
                                        </p:tgtEl>
                                        <p:attrNameLst>
                                          <p:attrName>style.visibility</p:attrName>
                                        </p:attrNameLst>
                                      </p:cBhvr>
                                      <p:to>
                                        <p:strVal val="visible"/>
                                      </p:to>
                                    </p:set>
                                    <p:anim calcmode="lin" valueType="num">
                                      <p:cBhvr>
                                        <p:cTn id="99" dur="500" fill="hold"/>
                                        <p:tgtEl>
                                          <p:spTgt spid="12343"/>
                                        </p:tgtEl>
                                        <p:attrNameLst>
                                          <p:attrName>ppt_w</p:attrName>
                                        </p:attrNameLst>
                                      </p:cBhvr>
                                      <p:tavLst>
                                        <p:tav tm="0">
                                          <p:val>
                                            <p:fltVal val="0"/>
                                          </p:val>
                                        </p:tav>
                                        <p:tav tm="100000">
                                          <p:val>
                                            <p:strVal val="#ppt_w"/>
                                          </p:val>
                                        </p:tav>
                                      </p:tavLst>
                                    </p:anim>
                                    <p:anim calcmode="lin" valueType="num">
                                      <p:cBhvr>
                                        <p:cTn id="100" dur="500" fill="hold"/>
                                        <p:tgtEl>
                                          <p:spTgt spid="123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3" grpId="0" animBg="1"/>
      <p:bldP spid="12329" grpId="0"/>
      <p:bldP spid="12330" grpId="0"/>
      <p:bldP spid="12331" grpId="0"/>
      <p:bldP spid="12332" grpId="0"/>
      <p:bldP spid="12333" grpId="0"/>
      <p:bldP spid="12334" grpId="0"/>
      <p:bldP spid="12335" grpId="0"/>
      <p:bldP spid="12336" grpId="0"/>
      <p:bldP spid="12338" grpId="0"/>
      <p:bldP spid="12339" grpId="0"/>
      <p:bldP spid="12340" grpId="0"/>
      <p:bldP spid="12341" grpId="0"/>
      <p:bldP spid="12342" grpId="0" animBg="1"/>
      <p:bldP spid="12343" grpId="0" animBg="1"/>
      <p:bldP spid="12344" grpId="0" animBg="1"/>
      <p:bldP spid="12345" grpId="0" animBg="1"/>
      <p:bldP spid="12346" grpId="0" animBg="1"/>
      <p:bldP spid="12347" grpId="0" animBg="1"/>
      <p:bldP spid="12350" grpId="0" animBg="1"/>
      <p:bldP spid="12351" grpId="0" animBg="1"/>
      <p:bldP spid="12353" grpId="0" animBg="1"/>
      <p:bldP spid="12354" grpId="0" animBg="1"/>
      <p:bldP spid="1235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reeform 2"/>
          <p:cNvSpPr>
            <a:spLocks/>
          </p:cNvSpPr>
          <p:nvPr/>
        </p:nvSpPr>
        <p:spPr bwMode="auto">
          <a:xfrm>
            <a:off x="2286001" y="457200"/>
            <a:ext cx="4906963" cy="2654300"/>
          </a:xfrm>
          <a:custGeom>
            <a:avLst/>
            <a:gdLst>
              <a:gd name="T0" fmla="*/ 0 w 3091"/>
              <a:gd name="T1" fmla="*/ 492 h 1672"/>
              <a:gd name="T2" fmla="*/ 155 w 3091"/>
              <a:gd name="T3" fmla="*/ 534 h 1672"/>
              <a:gd name="T4" fmla="*/ 239 w 3091"/>
              <a:gd name="T5" fmla="*/ 590 h 1672"/>
              <a:gd name="T6" fmla="*/ 281 w 3091"/>
              <a:gd name="T7" fmla="*/ 618 h 1672"/>
              <a:gd name="T8" fmla="*/ 309 w 3091"/>
              <a:gd name="T9" fmla="*/ 647 h 1672"/>
              <a:gd name="T10" fmla="*/ 548 w 3091"/>
              <a:gd name="T11" fmla="*/ 689 h 1672"/>
              <a:gd name="T12" fmla="*/ 633 w 3091"/>
              <a:gd name="T13" fmla="*/ 717 h 1672"/>
              <a:gd name="T14" fmla="*/ 717 w 3091"/>
              <a:gd name="T15" fmla="*/ 773 h 1672"/>
              <a:gd name="T16" fmla="*/ 928 w 3091"/>
              <a:gd name="T17" fmla="*/ 829 h 1672"/>
              <a:gd name="T18" fmla="*/ 1096 w 3091"/>
              <a:gd name="T19" fmla="*/ 914 h 1672"/>
              <a:gd name="T20" fmla="*/ 1138 w 3091"/>
              <a:gd name="T21" fmla="*/ 942 h 1672"/>
              <a:gd name="T22" fmla="*/ 1223 w 3091"/>
              <a:gd name="T23" fmla="*/ 970 h 1672"/>
              <a:gd name="T24" fmla="*/ 1265 w 3091"/>
              <a:gd name="T25" fmla="*/ 984 h 1672"/>
              <a:gd name="T26" fmla="*/ 1560 w 3091"/>
              <a:gd name="T27" fmla="*/ 1096 h 1672"/>
              <a:gd name="T28" fmla="*/ 1742 w 3091"/>
              <a:gd name="T29" fmla="*/ 1194 h 1672"/>
              <a:gd name="T30" fmla="*/ 1827 w 3091"/>
              <a:gd name="T31" fmla="*/ 1223 h 1672"/>
              <a:gd name="T32" fmla="*/ 1869 w 3091"/>
              <a:gd name="T33" fmla="*/ 1237 h 1672"/>
              <a:gd name="T34" fmla="*/ 2108 w 3091"/>
              <a:gd name="T35" fmla="*/ 1293 h 1672"/>
              <a:gd name="T36" fmla="*/ 2192 w 3091"/>
              <a:gd name="T37" fmla="*/ 1321 h 1672"/>
              <a:gd name="T38" fmla="*/ 2318 w 3091"/>
              <a:gd name="T39" fmla="*/ 1405 h 1672"/>
              <a:gd name="T40" fmla="*/ 2473 w 3091"/>
              <a:gd name="T41" fmla="*/ 1490 h 1672"/>
              <a:gd name="T42" fmla="*/ 2557 w 3091"/>
              <a:gd name="T43" fmla="*/ 1630 h 1672"/>
              <a:gd name="T44" fmla="*/ 2613 w 3091"/>
              <a:gd name="T45" fmla="*/ 1658 h 1672"/>
              <a:gd name="T46" fmla="*/ 2712 w 3091"/>
              <a:gd name="T47" fmla="*/ 1672 h 1672"/>
              <a:gd name="T48" fmla="*/ 2908 w 3091"/>
              <a:gd name="T49" fmla="*/ 1616 h 1672"/>
              <a:gd name="T50" fmla="*/ 2951 w 3091"/>
              <a:gd name="T51" fmla="*/ 1602 h 1672"/>
              <a:gd name="T52" fmla="*/ 2993 w 3091"/>
              <a:gd name="T53" fmla="*/ 1588 h 1672"/>
              <a:gd name="T54" fmla="*/ 3091 w 3091"/>
              <a:gd name="T55" fmla="*/ 1363 h 1672"/>
              <a:gd name="T56" fmla="*/ 3021 w 3091"/>
              <a:gd name="T57" fmla="*/ 1251 h 1672"/>
              <a:gd name="T58" fmla="*/ 3049 w 3091"/>
              <a:gd name="T59" fmla="*/ 1152 h 1672"/>
              <a:gd name="T60" fmla="*/ 2965 w 3091"/>
              <a:gd name="T61" fmla="*/ 1040 h 1672"/>
              <a:gd name="T62" fmla="*/ 2880 w 3091"/>
              <a:gd name="T63" fmla="*/ 815 h 1672"/>
              <a:gd name="T64" fmla="*/ 2937 w 3091"/>
              <a:gd name="T65" fmla="*/ 534 h 1672"/>
              <a:gd name="T66" fmla="*/ 2965 w 3091"/>
              <a:gd name="T67" fmla="*/ 450 h 1672"/>
              <a:gd name="T68" fmla="*/ 2979 w 3091"/>
              <a:gd name="T69" fmla="*/ 408 h 1672"/>
              <a:gd name="T70" fmla="*/ 2922 w 3091"/>
              <a:gd name="T71" fmla="*/ 295 h 1672"/>
              <a:gd name="T72" fmla="*/ 3007 w 3091"/>
              <a:gd name="T73" fmla="*/ 183 h 1672"/>
              <a:gd name="T74" fmla="*/ 3035 w 3091"/>
              <a:gd name="T75" fmla="*/ 141 h 1672"/>
              <a:gd name="T76" fmla="*/ 3021 w 3091"/>
              <a:gd name="T77" fmla="*/ 0 h 167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91"/>
              <a:gd name="T118" fmla="*/ 0 h 1672"/>
              <a:gd name="T119" fmla="*/ 3091 w 3091"/>
              <a:gd name="T120" fmla="*/ 1672 h 167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91" h="1672">
                <a:moveTo>
                  <a:pt x="0" y="492"/>
                </a:moveTo>
                <a:cubicBezTo>
                  <a:pt x="52" y="505"/>
                  <a:pt x="103" y="521"/>
                  <a:pt x="155" y="534"/>
                </a:cubicBezTo>
                <a:cubicBezTo>
                  <a:pt x="235" y="614"/>
                  <a:pt x="158" y="549"/>
                  <a:pt x="239" y="590"/>
                </a:cubicBezTo>
                <a:cubicBezTo>
                  <a:pt x="254" y="598"/>
                  <a:pt x="268" y="607"/>
                  <a:pt x="281" y="618"/>
                </a:cubicBezTo>
                <a:cubicBezTo>
                  <a:pt x="291" y="626"/>
                  <a:pt x="297" y="641"/>
                  <a:pt x="309" y="647"/>
                </a:cubicBezTo>
                <a:cubicBezTo>
                  <a:pt x="386" y="686"/>
                  <a:pt x="462" y="681"/>
                  <a:pt x="548" y="689"/>
                </a:cubicBezTo>
                <a:cubicBezTo>
                  <a:pt x="576" y="698"/>
                  <a:pt x="608" y="700"/>
                  <a:pt x="633" y="717"/>
                </a:cubicBezTo>
                <a:cubicBezTo>
                  <a:pt x="661" y="736"/>
                  <a:pt x="685" y="762"/>
                  <a:pt x="717" y="773"/>
                </a:cubicBezTo>
                <a:cubicBezTo>
                  <a:pt x="794" y="799"/>
                  <a:pt x="849" y="816"/>
                  <a:pt x="928" y="829"/>
                </a:cubicBezTo>
                <a:cubicBezTo>
                  <a:pt x="981" y="864"/>
                  <a:pt x="1040" y="885"/>
                  <a:pt x="1096" y="914"/>
                </a:cubicBezTo>
                <a:cubicBezTo>
                  <a:pt x="1111" y="922"/>
                  <a:pt x="1123" y="935"/>
                  <a:pt x="1138" y="942"/>
                </a:cubicBezTo>
                <a:cubicBezTo>
                  <a:pt x="1165" y="954"/>
                  <a:pt x="1195" y="961"/>
                  <a:pt x="1223" y="970"/>
                </a:cubicBezTo>
                <a:cubicBezTo>
                  <a:pt x="1237" y="975"/>
                  <a:pt x="1265" y="984"/>
                  <a:pt x="1265" y="984"/>
                </a:cubicBezTo>
                <a:cubicBezTo>
                  <a:pt x="1312" y="1126"/>
                  <a:pt x="1407" y="1086"/>
                  <a:pt x="1560" y="1096"/>
                </a:cubicBezTo>
                <a:cubicBezTo>
                  <a:pt x="1627" y="1118"/>
                  <a:pt x="1677" y="1168"/>
                  <a:pt x="1742" y="1194"/>
                </a:cubicBezTo>
                <a:cubicBezTo>
                  <a:pt x="1770" y="1205"/>
                  <a:pt x="1799" y="1213"/>
                  <a:pt x="1827" y="1223"/>
                </a:cubicBezTo>
                <a:cubicBezTo>
                  <a:pt x="1841" y="1228"/>
                  <a:pt x="1869" y="1237"/>
                  <a:pt x="1869" y="1237"/>
                </a:cubicBezTo>
                <a:cubicBezTo>
                  <a:pt x="2004" y="1218"/>
                  <a:pt x="1994" y="1218"/>
                  <a:pt x="2108" y="1293"/>
                </a:cubicBezTo>
                <a:cubicBezTo>
                  <a:pt x="2133" y="1309"/>
                  <a:pt x="2167" y="1305"/>
                  <a:pt x="2192" y="1321"/>
                </a:cubicBezTo>
                <a:cubicBezTo>
                  <a:pt x="2234" y="1349"/>
                  <a:pt x="2270" y="1389"/>
                  <a:pt x="2318" y="1405"/>
                </a:cubicBezTo>
                <a:cubicBezTo>
                  <a:pt x="2391" y="1429"/>
                  <a:pt x="2421" y="1436"/>
                  <a:pt x="2473" y="1490"/>
                </a:cubicBezTo>
                <a:cubicBezTo>
                  <a:pt x="2507" y="1592"/>
                  <a:pt x="2479" y="1597"/>
                  <a:pt x="2557" y="1630"/>
                </a:cubicBezTo>
                <a:cubicBezTo>
                  <a:pt x="2576" y="1638"/>
                  <a:pt x="2593" y="1653"/>
                  <a:pt x="2613" y="1658"/>
                </a:cubicBezTo>
                <a:cubicBezTo>
                  <a:pt x="2645" y="1667"/>
                  <a:pt x="2679" y="1667"/>
                  <a:pt x="2712" y="1672"/>
                </a:cubicBezTo>
                <a:cubicBezTo>
                  <a:pt x="2858" y="1636"/>
                  <a:pt x="2784" y="1657"/>
                  <a:pt x="2908" y="1616"/>
                </a:cubicBezTo>
                <a:cubicBezTo>
                  <a:pt x="2922" y="1611"/>
                  <a:pt x="2937" y="1607"/>
                  <a:pt x="2951" y="1602"/>
                </a:cubicBezTo>
                <a:cubicBezTo>
                  <a:pt x="2965" y="1597"/>
                  <a:pt x="2993" y="1588"/>
                  <a:pt x="2993" y="1588"/>
                </a:cubicBezTo>
                <a:cubicBezTo>
                  <a:pt x="3019" y="1510"/>
                  <a:pt x="3065" y="1442"/>
                  <a:pt x="3091" y="1363"/>
                </a:cubicBezTo>
                <a:cubicBezTo>
                  <a:pt x="3058" y="1263"/>
                  <a:pt x="3088" y="1295"/>
                  <a:pt x="3021" y="1251"/>
                </a:cubicBezTo>
                <a:cubicBezTo>
                  <a:pt x="3029" y="1218"/>
                  <a:pt x="3049" y="1186"/>
                  <a:pt x="3049" y="1152"/>
                </a:cubicBezTo>
                <a:cubicBezTo>
                  <a:pt x="3049" y="1100"/>
                  <a:pt x="3002" y="1065"/>
                  <a:pt x="2965" y="1040"/>
                </a:cubicBezTo>
                <a:cubicBezTo>
                  <a:pt x="2939" y="963"/>
                  <a:pt x="2905" y="891"/>
                  <a:pt x="2880" y="815"/>
                </a:cubicBezTo>
                <a:cubicBezTo>
                  <a:pt x="2887" y="706"/>
                  <a:pt x="2860" y="608"/>
                  <a:pt x="2937" y="534"/>
                </a:cubicBezTo>
                <a:cubicBezTo>
                  <a:pt x="2946" y="506"/>
                  <a:pt x="2956" y="478"/>
                  <a:pt x="2965" y="450"/>
                </a:cubicBezTo>
                <a:cubicBezTo>
                  <a:pt x="2970" y="436"/>
                  <a:pt x="2979" y="408"/>
                  <a:pt x="2979" y="408"/>
                </a:cubicBezTo>
                <a:cubicBezTo>
                  <a:pt x="2947" y="310"/>
                  <a:pt x="2972" y="344"/>
                  <a:pt x="2922" y="295"/>
                </a:cubicBezTo>
                <a:cubicBezTo>
                  <a:pt x="2975" y="244"/>
                  <a:pt x="2944" y="278"/>
                  <a:pt x="3007" y="183"/>
                </a:cubicBezTo>
                <a:cubicBezTo>
                  <a:pt x="3016" y="169"/>
                  <a:pt x="3035" y="141"/>
                  <a:pt x="3035" y="141"/>
                </a:cubicBezTo>
                <a:cubicBezTo>
                  <a:pt x="3011" y="68"/>
                  <a:pt x="3021" y="114"/>
                  <a:pt x="3021" y="0"/>
                </a:cubicBezTo>
              </a:path>
            </a:pathLst>
          </a:custGeom>
          <a:noFill/>
          <a:ln w="9525">
            <a:solidFill>
              <a:schemeClr val="bg1"/>
            </a:solidFill>
            <a:round/>
            <a:headEnd/>
            <a:tailEnd/>
          </a:ln>
        </p:spPr>
        <p:txBody>
          <a:bodyPr/>
          <a:lstStyle/>
          <a:p>
            <a:endParaRPr lang="en-US"/>
          </a:p>
        </p:txBody>
      </p:sp>
      <p:sp>
        <p:nvSpPr>
          <p:cNvPr id="9219" name="Freeform 3"/>
          <p:cNvSpPr>
            <a:spLocks/>
          </p:cNvSpPr>
          <p:nvPr/>
        </p:nvSpPr>
        <p:spPr bwMode="auto">
          <a:xfrm>
            <a:off x="6172201" y="304800"/>
            <a:ext cx="512763" cy="1316038"/>
          </a:xfrm>
          <a:custGeom>
            <a:avLst/>
            <a:gdLst>
              <a:gd name="T0" fmla="*/ 323 w 323"/>
              <a:gd name="T1" fmla="*/ 829 h 829"/>
              <a:gd name="T2" fmla="*/ 239 w 323"/>
              <a:gd name="T3" fmla="*/ 773 h 829"/>
              <a:gd name="T4" fmla="*/ 155 w 323"/>
              <a:gd name="T5" fmla="*/ 520 h 829"/>
              <a:gd name="T6" fmla="*/ 141 w 323"/>
              <a:gd name="T7" fmla="*/ 478 h 829"/>
              <a:gd name="T8" fmla="*/ 56 w 323"/>
              <a:gd name="T9" fmla="*/ 450 h 829"/>
              <a:gd name="T10" fmla="*/ 84 w 323"/>
              <a:gd name="T11" fmla="*/ 169 h 829"/>
              <a:gd name="T12" fmla="*/ 0 w 323"/>
              <a:gd name="T13" fmla="*/ 0 h 829"/>
              <a:gd name="T14" fmla="*/ 0 60000 65536"/>
              <a:gd name="T15" fmla="*/ 0 60000 65536"/>
              <a:gd name="T16" fmla="*/ 0 60000 65536"/>
              <a:gd name="T17" fmla="*/ 0 60000 65536"/>
              <a:gd name="T18" fmla="*/ 0 60000 65536"/>
              <a:gd name="T19" fmla="*/ 0 60000 65536"/>
              <a:gd name="T20" fmla="*/ 0 60000 65536"/>
              <a:gd name="T21" fmla="*/ 0 w 323"/>
              <a:gd name="T22" fmla="*/ 0 h 829"/>
              <a:gd name="T23" fmla="*/ 323 w 323"/>
              <a:gd name="T24" fmla="*/ 829 h 8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3" h="829">
                <a:moveTo>
                  <a:pt x="323" y="829"/>
                </a:moveTo>
                <a:cubicBezTo>
                  <a:pt x="295" y="810"/>
                  <a:pt x="250" y="805"/>
                  <a:pt x="239" y="773"/>
                </a:cubicBezTo>
                <a:cubicBezTo>
                  <a:pt x="211" y="689"/>
                  <a:pt x="183" y="604"/>
                  <a:pt x="155" y="520"/>
                </a:cubicBezTo>
                <a:cubicBezTo>
                  <a:pt x="150" y="506"/>
                  <a:pt x="155" y="483"/>
                  <a:pt x="141" y="478"/>
                </a:cubicBezTo>
                <a:cubicBezTo>
                  <a:pt x="113" y="469"/>
                  <a:pt x="56" y="450"/>
                  <a:pt x="56" y="450"/>
                </a:cubicBezTo>
                <a:cubicBezTo>
                  <a:pt x="33" y="356"/>
                  <a:pt x="54" y="260"/>
                  <a:pt x="84" y="169"/>
                </a:cubicBezTo>
                <a:cubicBezTo>
                  <a:pt x="70" y="100"/>
                  <a:pt x="51" y="51"/>
                  <a:pt x="0" y="0"/>
                </a:cubicBezTo>
              </a:path>
            </a:pathLst>
          </a:custGeom>
          <a:noFill/>
          <a:ln w="9525">
            <a:solidFill>
              <a:schemeClr val="bg1"/>
            </a:solidFill>
            <a:round/>
            <a:headEnd/>
            <a:tailEnd/>
          </a:ln>
        </p:spPr>
        <p:txBody>
          <a:bodyPr/>
          <a:lstStyle/>
          <a:p>
            <a:endParaRPr lang="en-US"/>
          </a:p>
        </p:txBody>
      </p:sp>
      <p:sp>
        <p:nvSpPr>
          <p:cNvPr id="9220" name="Freeform 4"/>
          <p:cNvSpPr>
            <a:spLocks/>
          </p:cNvSpPr>
          <p:nvPr/>
        </p:nvSpPr>
        <p:spPr bwMode="auto">
          <a:xfrm>
            <a:off x="2514600" y="304801"/>
            <a:ext cx="5911850" cy="2678113"/>
          </a:xfrm>
          <a:custGeom>
            <a:avLst/>
            <a:gdLst>
              <a:gd name="T0" fmla="*/ 0 w 3724"/>
              <a:gd name="T1" fmla="*/ 0 h 1687"/>
              <a:gd name="T2" fmla="*/ 155 w 3724"/>
              <a:gd name="T3" fmla="*/ 113 h 1687"/>
              <a:gd name="T4" fmla="*/ 492 w 3724"/>
              <a:gd name="T5" fmla="*/ 169 h 1687"/>
              <a:gd name="T6" fmla="*/ 534 w 3724"/>
              <a:gd name="T7" fmla="*/ 197 h 1687"/>
              <a:gd name="T8" fmla="*/ 576 w 3724"/>
              <a:gd name="T9" fmla="*/ 211 h 1687"/>
              <a:gd name="T10" fmla="*/ 661 w 3724"/>
              <a:gd name="T11" fmla="*/ 267 h 1687"/>
              <a:gd name="T12" fmla="*/ 745 w 3724"/>
              <a:gd name="T13" fmla="*/ 323 h 1687"/>
              <a:gd name="T14" fmla="*/ 773 w 3724"/>
              <a:gd name="T15" fmla="*/ 352 h 1687"/>
              <a:gd name="T16" fmla="*/ 857 w 3724"/>
              <a:gd name="T17" fmla="*/ 380 h 1687"/>
              <a:gd name="T18" fmla="*/ 899 w 3724"/>
              <a:gd name="T19" fmla="*/ 408 h 1687"/>
              <a:gd name="T20" fmla="*/ 1208 w 3724"/>
              <a:gd name="T21" fmla="*/ 478 h 1687"/>
              <a:gd name="T22" fmla="*/ 1377 w 3724"/>
              <a:gd name="T23" fmla="*/ 520 h 1687"/>
              <a:gd name="T24" fmla="*/ 1461 w 3724"/>
              <a:gd name="T25" fmla="*/ 576 h 1687"/>
              <a:gd name="T26" fmla="*/ 1503 w 3724"/>
              <a:gd name="T27" fmla="*/ 647 h 1687"/>
              <a:gd name="T28" fmla="*/ 1588 w 3724"/>
              <a:gd name="T29" fmla="*/ 703 h 1687"/>
              <a:gd name="T30" fmla="*/ 1728 w 3724"/>
              <a:gd name="T31" fmla="*/ 871 h 1687"/>
              <a:gd name="T32" fmla="*/ 1770 w 3724"/>
              <a:gd name="T33" fmla="*/ 899 h 1687"/>
              <a:gd name="T34" fmla="*/ 2009 w 3724"/>
              <a:gd name="T35" fmla="*/ 913 h 1687"/>
              <a:gd name="T36" fmla="*/ 2164 w 3724"/>
              <a:gd name="T37" fmla="*/ 956 h 1687"/>
              <a:gd name="T38" fmla="*/ 2346 w 3724"/>
              <a:gd name="T39" fmla="*/ 1054 h 1687"/>
              <a:gd name="T40" fmla="*/ 2389 w 3724"/>
              <a:gd name="T41" fmla="*/ 1068 h 1687"/>
              <a:gd name="T42" fmla="*/ 2459 w 3724"/>
              <a:gd name="T43" fmla="*/ 1082 h 1687"/>
              <a:gd name="T44" fmla="*/ 2543 w 3724"/>
              <a:gd name="T45" fmla="*/ 1110 h 1687"/>
              <a:gd name="T46" fmla="*/ 2627 w 3724"/>
              <a:gd name="T47" fmla="*/ 1180 h 1687"/>
              <a:gd name="T48" fmla="*/ 2655 w 3724"/>
              <a:gd name="T49" fmla="*/ 1223 h 1687"/>
              <a:gd name="T50" fmla="*/ 2740 w 3724"/>
              <a:gd name="T51" fmla="*/ 1265 h 1687"/>
              <a:gd name="T52" fmla="*/ 2908 w 3724"/>
              <a:gd name="T53" fmla="*/ 1461 h 1687"/>
              <a:gd name="T54" fmla="*/ 3007 w 3724"/>
              <a:gd name="T55" fmla="*/ 1475 h 1687"/>
              <a:gd name="T56" fmla="*/ 3161 w 3724"/>
              <a:gd name="T57" fmla="*/ 1560 h 1687"/>
              <a:gd name="T58" fmla="*/ 3541 w 3724"/>
              <a:gd name="T59" fmla="*/ 1588 h 1687"/>
              <a:gd name="T60" fmla="*/ 3667 w 3724"/>
              <a:gd name="T61" fmla="*/ 1672 h 1687"/>
              <a:gd name="T62" fmla="*/ 3695 w 3724"/>
              <a:gd name="T63" fmla="*/ 1686 h 168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724"/>
              <a:gd name="T97" fmla="*/ 0 h 1687"/>
              <a:gd name="T98" fmla="*/ 3724 w 3724"/>
              <a:gd name="T99" fmla="*/ 1687 h 168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724" h="1687">
                <a:moveTo>
                  <a:pt x="0" y="0"/>
                </a:moveTo>
                <a:cubicBezTo>
                  <a:pt x="43" y="28"/>
                  <a:pt x="107" y="89"/>
                  <a:pt x="155" y="113"/>
                </a:cubicBezTo>
                <a:cubicBezTo>
                  <a:pt x="240" y="156"/>
                  <a:pt x="398" y="157"/>
                  <a:pt x="492" y="169"/>
                </a:cubicBezTo>
                <a:cubicBezTo>
                  <a:pt x="506" y="178"/>
                  <a:pt x="519" y="189"/>
                  <a:pt x="534" y="197"/>
                </a:cubicBezTo>
                <a:cubicBezTo>
                  <a:pt x="547" y="204"/>
                  <a:pt x="564" y="203"/>
                  <a:pt x="576" y="211"/>
                </a:cubicBezTo>
                <a:cubicBezTo>
                  <a:pt x="680" y="280"/>
                  <a:pt x="560" y="234"/>
                  <a:pt x="661" y="267"/>
                </a:cubicBezTo>
                <a:cubicBezTo>
                  <a:pt x="689" y="286"/>
                  <a:pt x="717" y="304"/>
                  <a:pt x="745" y="323"/>
                </a:cubicBezTo>
                <a:cubicBezTo>
                  <a:pt x="756" y="330"/>
                  <a:pt x="761" y="346"/>
                  <a:pt x="773" y="352"/>
                </a:cubicBezTo>
                <a:cubicBezTo>
                  <a:pt x="799" y="365"/>
                  <a:pt x="829" y="371"/>
                  <a:pt x="857" y="380"/>
                </a:cubicBezTo>
                <a:cubicBezTo>
                  <a:pt x="873" y="385"/>
                  <a:pt x="883" y="402"/>
                  <a:pt x="899" y="408"/>
                </a:cubicBezTo>
                <a:cubicBezTo>
                  <a:pt x="991" y="441"/>
                  <a:pt x="1112" y="459"/>
                  <a:pt x="1208" y="478"/>
                </a:cubicBezTo>
                <a:cubicBezTo>
                  <a:pt x="1265" y="489"/>
                  <a:pt x="1319" y="508"/>
                  <a:pt x="1377" y="520"/>
                </a:cubicBezTo>
                <a:cubicBezTo>
                  <a:pt x="1405" y="539"/>
                  <a:pt x="1450" y="544"/>
                  <a:pt x="1461" y="576"/>
                </a:cubicBezTo>
                <a:cubicBezTo>
                  <a:pt x="1474" y="615"/>
                  <a:pt x="1470" y="622"/>
                  <a:pt x="1503" y="647"/>
                </a:cubicBezTo>
                <a:cubicBezTo>
                  <a:pt x="1530" y="667"/>
                  <a:pt x="1588" y="703"/>
                  <a:pt x="1588" y="703"/>
                </a:cubicBezTo>
                <a:cubicBezTo>
                  <a:pt x="1626" y="816"/>
                  <a:pt x="1621" y="818"/>
                  <a:pt x="1728" y="871"/>
                </a:cubicBezTo>
                <a:cubicBezTo>
                  <a:pt x="1743" y="879"/>
                  <a:pt x="1753" y="897"/>
                  <a:pt x="1770" y="899"/>
                </a:cubicBezTo>
                <a:cubicBezTo>
                  <a:pt x="1849" y="911"/>
                  <a:pt x="1929" y="908"/>
                  <a:pt x="2009" y="913"/>
                </a:cubicBezTo>
                <a:cubicBezTo>
                  <a:pt x="2059" y="931"/>
                  <a:pt x="2118" y="930"/>
                  <a:pt x="2164" y="956"/>
                </a:cubicBezTo>
                <a:cubicBezTo>
                  <a:pt x="2250" y="1004"/>
                  <a:pt x="2259" y="1030"/>
                  <a:pt x="2346" y="1054"/>
                </a:cubicBezTo>
                <a:cubicBezTo>
                  <a:pt x="2361" y="1058"/>
                  <a:pt x="2374" y="1064"/>
                  <a:pt x="2389" y="1068"/>
                </a:cubicBezTo>
                <a:cubicBezTo>
                  <a:pt x="2412" y="1074"/>
                  <a:pt x="2436" y="1076"/>
                  <a:pt x="2459" y="1082"/>
                </a:cubicBezTo>
                <a:cubicBezTo>
                  <a:pt x="2487" y="1090"/>
                  <a:pt x="2543" y="1110"/>
                  <a:pt x="2543" y="1110"/>
                </a:cubicBezTo>
                <a:cubicBezTo>
                  <a:pt x="2569" y="1136"/>
                  <a:pt x="2601" y="1154"/>
                  <a:pt x="2627" y="1180"/>
                </a:cubicBezTo>
                <a:cubicBezTo>
                  <a:pt x="2639" y="1192"/>
                  <a:pt x="2643" y="1211"/>
                  <a:pt x="2655" y="1223"/>
                </a:cubicBezTo>
                <a:cubicBezTo>
                  <a:pt x="2681" y="1249"/>
                  <a:pt x="2707" y="1254"/>
                  <a:pt x="2740" y="1265"/>
                </a:cubicBezTo>
                <a:cubicBezTo>
                  <a:pt x="2772" y="1328"/>
                  <a:pt x="2821" y="1449"/>
                  <a:pt x="2908" y="1461"/>
                </a:cubicBezTo>
                <a:cubicBezTo>
                  <a:pt x="2941" y="1466"/>
                  <a:pt x="2974" y="1470"/>
                  <a:pt x="3007" y="1475"/>
                </a:cubicBezTo>
                <a:cubicBezTo>
                  <a:pt x="3044" y="1513"/>
                  <a:pt x="3110" y="1543"/>
                  <a:pt x="3161" y="1560"/>
                </a:cubicBezTo>
                <a:cubicBezTo>
                  <a:pt x="3292" y="1542"/>
                  <a:pt x="3415" y="1547"/>
                  <a:pt x="3541" y="1588"/>
                </a:cubicBezTo>
                <a:cubicBezTo>
                  <a:pt x="3583" y="1616"/>
                  <a:pt x="3619" y="1656"/>
                  <a:pt x="3667" y="1672"/>
                </a:cubicBezTo>
                <a:cubicBezTo>
                  <a:pt x="3713" y="1687"/>
                  <a:pt x="3724" y="1686"/>
                  <a:pt x="3695" y="1686"/>
                </a:cubicBezTo>
              </a:path>
            </a:pathLst>
          </a:custGeom>
          <a:noFill/>
          <a:ln w="9525">
            <a:solidFill>
              <a:schemeClr val="bg1"/>
            </a:solidFill>
            <a:round/>
            <a:headEnd/>
            <a:tailEnd/>
          </a:ln>
        </p:spPr>
        <p:txBody>
          <a:bodyPr/>
          <a:lstStyle/>
          <a:p>
            <a:endParaRPr lang="en-US"/>
          </a:p>
        </p:txBody>
      </p:sp>
      <p:sp>
        <p:nvSpPr>
          <p:cNvPr id="9221" name="Freeform 5"/>
          <p:cNvSpPr>
            <a:spLocks/>
          </p:cNvSpPr>
          <p:nvPr/>
        </p:nvSpPr>
        <p:spPr bwMode="auto">
          <a:xfrm>
            <a:off x="6629401" y="1828800"/>
            <a:ext cx="1185863" cy="2185988"/>
          </a:xfrm>
          <a:custGeom>
            <a:avLst/>
            <a:gdLst>
              <a:gd name="T0" fmla="*/ 0 w 222"/>
              <a:gd name="T1" fmla="*/ 0 h 885"/>
              <a:gd name="T2" fmla="*/ 84 w 222"/>
              <a:gd name="T3" fmla="*/ 169 h 885"/>
              <a:gd name="T4" fmla="*/ 183 w 222"/>
              <a:gd name="T5" fmla="*/ 365 h 885"/>
              <a:gd name="T6" fmla="*/ 141 w 222"/>
              <a:gd name="T7" fmla="*/ 703 h 885"/>
              <a:gd name="T8" fmla="*/ 127 w 222"/>
              <a:gd name="T9" fmla="*/ 885 h 885"/>
              <a:gd name="T10" fmla="*/ 0 60000 65536"/>
              <a:gd name="T11" fmla="*/ 0 60000 65536"/>
              <a:gd name="T12" fmla="*/ 0 60000 65536"/>
              <a:gd name="T13" fmla="*/ 0 60000 65536"/>
              <a:gd name="T14" fmla="*/ 0 60000 65536"/>
              <a:gd name="T15" fmla="*/ 0 w 222"/>
              <a:gd name="T16" fmla="*/ 0 h 885"/>
              <a:gd name="T17" fmla="*/ 222 w 222"/>
              <a:gd name="T18" fmla="*/ 885 h 885"/>
            </a:gdLst>
            <a:ahLst/>
            <a:cxnLst>
              <a:cxn ang="T10">
                <a:pos x="T0" y="T1"/>
              </a:cxn>
              <a:cxn ang="T11">
                <a:pos x="T2" y="T3"/>
              </a:cxn>
              <a:cxn ang="T12">
                <a:pos x="T4" y="T5"/>
              </a:cxn>
              <a:cxn ang="T13">
                <a:pos x="T6" y="T7"/>
              </a:cxn>
              <a:cxn ang="T14">
                <a:pos x="T8" y="T9"/>
              </a:cxn>
            </a:cxnLst>
            <a:rect l="T15" t="T16" r="T17" b="T18"/>
            <a:pathLst>
              <a:path w="222" h="885">
                <a:moveTo>
                  <a:pt x="0" y="0"/>
                </a:moveTo>
                <a:cubicBezTo>
                  <a:pt x="33" y="49"/>
                  <a:pt x="65" y="113"/>
                  <a:pt x="84" y="169"/>
                </a:cubicBezTo>
                <a:cubicBezTo>
                  <a:pt x="104" y="388"/>
                  <a:pt x="61" y="284"/>
                  <a:pt x="183" y="365"/>
                </a:cubicBezTo>
                <a:cubicBezTo>
                  <a:pt x="222" y="484"/>
                  <a:pt x="211" y="598"/>
                  <a:pt x="141" y="703"/>
                </a:cubicBezTo>
                <a:cubicBezTo>
                  <a:pt x="122" y="819"/>
                  <a:pt x="127" y="759"/>
                  <a:pt x="127" y="885"/>
                </a:cubicBezTo>
              </a:path>
            </a:pathLst>
          </a:custGeom>
          <a:noFill/>
          <a:ln w="9525">
            <a:solidFill>
              <a:schemeClr val="bg1"/>
            </a:solidFill>
            <a:round/>
            <a:headEnd/>
            <a:tailEnd/>
          </a:ln>
        </p:spPr>
        <p:txBody>
          <a:bodyPr/>
          <a:lstStyle/>
          <a:p>
            <a:endParaRPr lang="en-US"/>
          </a:p>
        </p:txBody>
      </p:sp>
      <p:sp>
        <p:nvSpPr>
          <p:cNvPr id="9222" name="Freeform 6"/>
          <p:cNvSpPr>
            <a:spLocks/>
          </p:cNvSpPr>
          <p:nvPr/>
        </p:nvSpPr>
        <p:spPr bwMode="auto">
          <a:xfrm>
            <a:off x="7162800" y="3733800"/>
            <a:ext cx="304800" cy="76200"/>
          </a:xfrm>
          <a:custGeom>
            <a:avLst/>
            <a:gdLst>
              <a:gd name="T0" fmla="*/ 0 w 182"/>
              <a:gd name="T1" fmla="*/ 30 h 45"/>
              <a:gd name="T2" fmla="*/ 56 w 182"/>
              <a:gd name="T3" fmla="*/ 16 h 45"/>
              <a:gd name="T4" fmla="*/ 98 w 182"/>
              <a:gd name="T5" fmla="*/ 2 h 45"/>
              <a:gd name="T6" fmla="*/ 140 w 182"/>
              <a:gd name="T7" fmla="*/ 30 h 45"/>
              <a:gd name="T8" fmla="*/ 182 w 182"/>
              <a:gd name="T9" fmla="*/ 45 h 45"/>
              <a:gd name="T10" fmla="*/ 0 60000 65536"/>
              <a:gd name="T11" fmla="*/ 0 60000 65536"/>
              <a:gd name="T12" fmla="*/ 0 60000 65536"/>
              <a:gd name="T13" fmla="*/ 0 60000 65536"/>
              <a:gd name="T14" fmla="*/ 0 60000 65536"/>
              <a:gd name="T15" fmla="*/ 0 w 182"/>
              <a:gd name="T16" fmla="*/ 0 h 45"/>
              <a:gd name="T17" fmla="*/ 182 w 182"/>
              <a:gd name="T18" fmla="*/ 45 h 45"/>
            </a:gdLst>
            <a:ahLst/>
            <a:cxnLst>
              <a:cxn ang="T10">
                <a:pos x="T0" y="T1"/>
              </a:cxn>
              <a:cxn ang="T11">
                <a:pos x="T2" y="T3"/>
              </a:cxn>
              <a:cxn ang="T12">
                <a:pos x="T4" y="T5"/>
              </a:cxn>
              <a:cxn ang="T13">
                <a:pos x="T6" y="T7"/>
              </a:cxn>
              <a:cxn ang="T14">
                <a:pos x="T8" y="T9"/>
              </a:cxn>
            </a:cxnLst>
            <a:rect l="T15" t="T16" r="T17" b="T18"/>
            <a:pathLst>
              <a:path w="182" h="45">
                <a:moveTo>
                  <a:pt x="0" y="30"/>
                </a:moveTo>
                <a:cubicBezTo>
                  <a:pt x="19" y="25"/>
                  <a:pt x="37" y="21"/>
                  <a:pt x="56" y="16"/>
                </a:cubicBezTo>
                <a:cubicBezTo>
                  <a:pt x="70" y="12"/>
                  <a:pt x="83" y="0"/>
                  <a:pt x="98" y="2"/>
                </a:cubicBezTo>
                <a:cubicBezTo>
                  <a:pt x="115" y="5"/>
                  <a:pt x="125" y="22"/>
                  <a:pt x="140" y="30"/>
                </a:cubicBezTo>
                <a:cubicBezTo>
                  <a:pt x="153" y="37"/>
                  <a:pt x="182" y="45"/>
                  <a:pt x="182" y="45"/>
                </a:cubicBezTo>
              </a:path>
            </a:pathLst>
          </a:custGeom>
          <a:noFill/>
          <a:ln w="9525">
            <a:solidFill>
              <a:schemeClr val="bg1"/>
            </a:solidFill>
            <a:round/>
            <a:headEnd/>
            <a:tailEnd/>
          </a:ln>
        </p:spPr>
        <p:txBody>
          <a:bodyPr/>
          <a:lstStyle/>
          <a:p>
            <a:endParaRPr lang="en-US"/>
          </a:p>
        </p:txBody>
      </p:sp>
      <p:sp>
        <p:nvSpPr>
          <p:cNvPr id="9223" name="Freeform 7"/>
          <p:cNvSpPr>
            <a:spLocks/>
          </p:cNvSpPr>
          <p:nvPr/>
        </p:nvSpPr>
        <p:spPr bwMode="auto">
          <a:xfrm>
            <a:off x="2971801" y="2286000"/>
            <a:ext cx="3813175" cy="2419350"/>
          </a:xfrm>
          <a:custGeom>
            <a:avLst/>
            <a:gdLst>
              <a:gd name="T0" fmla="*/ 1955 w 1955"/>
              <a:gd name="T1" fmla="*/ 983 h 983"/>
              <a:gd name="T2" fmla="*/ 1913 w 1955"/>
              <a:gd name="T3" fmla="*/ 969 h 983"/>
              <a:gd name="T4" fmla="*/ 1899 w 1955"/>
              <a:gd name="T5" fmla="*/ 927 h 983"/>
              <a:gd name="T6" fmla="*/ 1870 w 1955"/>
              <a:gd name="T7" fmla="*/ 899 h 983"/>
              <a:gd name="T8" fmla="*/ 1842 w 1955"/>
              <a:gd name="T9" fmla="*/ 857 h 983"/>
              <a:gd name="T10" fmla="*/ 1758 w 1955"/>
              <a:gd name="T11" fmla="*/ 829 h 983"/>
              <a:gd name="T12" fmla="*/ 1463 w 1955"/>
              <a:gd name="T13" fmla="*/ 758 h 983"/>
              <a:gd name="T14" fmla="*/ 1365 w 1955"/>
              <a:gd name="T15" fmla="*/ 590 h 983"/>
              <a:gd name="T16" fmla="*/ 1323 w 1955"/>
              <a:gd name="T17" fmla="*/ 562 h 983"/>
              <a:gd name="T18" fmla="*/ 1294 w 1955"/>
              <a:gd name="T19" fmla="*/ 534 h 983"/>
              <a:gd name="T20" fmla="*/ 1210 w 1955"/>
              <a:gd name="T21" fmla="*/ 505 h 983"/>
              <a:gd name="T22" fmla="*/ 1056 w 1955"/>
              <a:gd name="T23" fmla="*/ 393 h 983"/>
              <a:gd name="T24" fmla="*/ 733 w 1955"/>
              <a:gd name="T25" fmla="*/ 323 h 983"/>
              <a:gd name="T26" fmla="*/ 704 w 1955"/>
              <a:gd name="T27" fmla="*/ 239 h 983"/>
              <a:gd name="T28" fmla="*/ 409 w 1955"/>
              <a:gd name="T29" fmla="*/ 112 h 983"/>
              <a:gd name="T30" fmla="*/ 325 w 1955"/>
              <a:gd name="T31" fmla="*/ 70 h 983"/>
              <a:gd name="T32" fmla="*/ 100 w 1955"/>
              <a:gd name="T33" fmla="*/ 0 h 983"/>
              <a:gd name="T34" fmla="*/ 44 w 1955"/>
              <a:gd name="T35" fmla="*/ 14 h 983"/>
              <a:gd name="T36" fmla="*/ 72 w 1955"/>
              <a:gd name="T37" fmla="*/ 168 h 983"/>
              <a:gd name="T38" fmla="*/ 100 w 1955"/>
              <a:gd name="T39" fmla="*/ 239 h 9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55"/>
              <a:gd name="T61" fmla="*/ 0 h 983"/>
              <a:gd name="T62" fmla="*/ 1955 w 1955"/>
              <a:gd name="T63" fmla="*/ 983 h 9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55" h="983">
                <a:moveTo>
                  <a:pt x="1955" y="983"/>
                </a:moveTo>
                <a:cubicBezTo>
                  <a:pt x="1941" y="978"/>
                  <a:pt x="1923" y="979"/>
                  <a:pt x="1913" y="969"/>
                </a:cubicBezTo>
                <a:cubicBezTo>
                  <a:pt x="1903" y="959"/>
                  <a:pt x="1907" y="940"/>
                  <a:pt x="1899" y="927"/>
                </a:cubicBezTo>
                <a:cubicBezTo>
                  <a:pt x="1892" y="916"/>
                  <a:pt x="1878" y="909"/>
                  <a:pt x="1870" y="899"/>
                </a:cubicBezTo>
                <a:cubicBezTo>
                  <a:pt x="1859" y="886"/>
                  <a:pt x="1856" y="866"/>
                  <a:pt x="1842" y="857"/>
                </a:cubicBezTo>
                <a:cubicBezTo>
                  <a:pt x="1817" y="841"/>
                  <a:pt x="1786" y="838"/>
                  <a:pt x="1758" y="829"/>
                </a:cubicBezTo>
                <a:cubicBezTo>
                  <a:pt x="1660" y="796"/>
                  <a:pt x="1563" y="783"/>
                  <a:pt x="1463" y="758"/>
                </a:cubicBezTo>
                <a:cubicBezTo>
                  <a:pt x="1405" y="700"/>
                  <a:pt x="1392" y="670"/>
                  <a:pt x="1365" y="590"/>
                </a:cubicBezTo>
                <a:cubicBezTo>
                  <a:pt x="1360" y="574"/>
                  <a:pt x="1336" y="572"/>
                  <a:pt x="1323" y="562"/>
                </a:cubicBezTo>
                <a:cubicBezTo>
                  <a:pt x="1312" y="554"/>
                  <a:pt x="1306" y="540"/>
                  <a:pt x="1294" y="534"/>
                </a:cubicBezTo>
                <a:cubicBezTo>
                  <a:pt x="1268" y="521"/>
                  <a:pt x="1210" y="505"/>
                  <a:pt x="1210" y="505"/>
                </a:cubicBezTo>
                <a:cubicBezTo>
                  <a:pt x="1169" y="443"/>
                  <a:pt x="1117" y="424"/>
                  <a:pt x="1056" y="393"/>
                </a:cubicBezTo>
                <a:cubicBezTo>
                  <a:pt x="923" y="327"/>
                  <a:pt x="885" y="336"/>
                  <a:pt x="733" y="323"/>
                </a:cubicBezTo>
                <a:cubicBezTo>
                  <a:pt x="723" y="295"/>
                  <a:pt x="720" y="264"/>
                  <a:pt x="704" y="239"/>
                </a:cubicBezTo>
                <a:cubicBezTo>
                  <a:pt x="624" y="117"/>
                  <a:pt x="544" y="125"/>
                  <a:pt x="409" y="112"/>
                </a:cubicBezTo>
                <a:cubicBezTo>
                  <a:pt x="256" y="61"/>
                  <a:pt x="488" y="142"/>
                  <a:pt x="325" y="70"/>
                </a:cubicBezTo>
                <a:cubicBezTo>
                  <a:pt x="253" y="38"/>
                  <a:pt x="174" y="25"/>
                  <a:pt x="100" y="0"/>
                </a:cubicBezTo>
                <a:cubicBezTo>
                  <a:pt x="81" y="5"/>
                  <a:pt x="58" y="0"/>
                  <a:pt x="44" y="14"/>
                </a:cubicBezTo>
                <a:cubicBezTo>
                  <a:pt x="0" y="58"/>
                  <a:pt x="48" y="132"/>
                  <a:pt x="72" y="168"/>
                </a:cubicBezTo>
                <a:cubicBezTo>
                  <a:pt x="19" y="247"/>
                  <a:pt x="52" y="187"/>
                  <a:pt x="100" y="239"/>
                </a:cubicBezTo>
              </a:path>
            </a:pathLst>
          </a:custGeom>
          <a:noFill/>
          <a:ln w="9525">
            <a:solidFill>
              <a:schemeClr val="bg1"/>
            </a:solidFill>
            <a:round/>
            <a:headEnd/>
            <a:tailEnd/>
          </a:ln>
        </p:spPr>
        <p:txBody>
          <a:bodyPr/>
          <a:lstStyle/>
          <a:p>
            <a:endParaRPr lang="en-US"/>
          </a:p>
        </p:txBody>
      </p:sp>
      <p:sp>
        <p:nvSpPr>
          <p:cNvPr id="9224" name="Freeform 8"/>
          <p:cNvSpPr>
            <a:spLocks/>
          </p:cNvSpPr>
          <p:nvPr/>
        </p:nvSpPr>
        <p:spPr bwMode="auto">
          <a:xfrm>
            <a:off x="3962401" y="4191000"/>
            <a:ext cx="2695575" cy="1682750"/>
          </a:xfrm>
          <a:custGeom>
            <a:avLst/>
            <a:gdLst>
              <a:gd name="T0" fmla="*/ 1698 w 1698"/>
              <a:gd name="T1" fmla="*/ 962 h 1060"/>
              <a:gd name="T2" fmla="*/ 1530 w 1698"/>
              <a:gd name="T3" fmla="*/ 1060 h 1060"/>
              <a:gd name="T4" fmla="*/ 1445 w 1698"/>
              <a:gd name="T5" fmla="*/ 892 h 1060"/>
              <a:gd name="T6" fmla="*/ 1403 w 1698"/>
              <a:gd name="T7" fmla="*/ 807 h 1060"/>
              <a:gd name="T8" fmla="*/ 1375 w 1698"/>
              <a:gd name="T9" fmla="*/ 667 h 1060"/>
              <a:gd name="T10" fmla="*/ 1333 w 1698"/>
              <a:gd name="T11" fmla="*/ 653 h 1060"/>
              <a:gd name="T12" fmla="*/ 1010 w 1698"/>
              <a:gd name="T13" fmla="*/ 625 h 1060"/>
              <a:gd name="T14" fmla="*/ 996 w 1698"/>
              <a:gd name="T15" fmla="*/ 568 h 1060"/>
              <a:gd name="T16" fmla="*/ 954 w 1698"/>
              <a:gd name="T17" fmla="*/ 554 h 1060"/>
              <a:gd name="T18" fmla="*/ 925 w 1698"/>
              <a:gd name="T19" fmla="*/ 526 h 1060"/>
              <a:gd name="T20" fmla="*/ 869 w 1698"/>
              <a:gd name="T21" fmla="*/ 470 h 1060"/>
              <a:gd name="T22" fmla="*/ 658 w 1698"/>
              <a:gd name="T23" fmla="*/ 386 h 1060"/>
              <a:gd name="T24" fmla="*/ 349 w 1698"/>
              <a:gd name="T25" fmla="*/ 189 h 1060"/>
              <a:gd name="T26" fmla="*/ 167 w 1698"/>
              <a:gd name="T27" fmla="*/ 203 h 1060"/>
              <a:gd name="T28" fmla="*/ 97 w 1698"/>
              <a:gd name="T29" fmla="*/ 77 h 1060"/>
              <a:gd name="T30" fmla="*/ 26 w 1698"/>
              <a:gd name="T31" fmla="*/ 35 h 10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98"/>
              <a:gd name="T49" fmla="*/ 0 h 1060"/>
              <a:gd name="T50" fmla="*/ 1698 w 1698"/>
              <a:gd name="T51" fmla="*/ 1060 h 106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98" h="1060">
                <a:moveTo>
                  <a:pt x="1698" y="962"/>
                </a:moveTo>
                <a:cubicBezTo>
                  <a:pt x="1640" y="1001"/>
                  <a:pt x="1595" y="1038"/>
                  <a:pt x="1530" y="1060"/>
                </a:cubicBezTo>
                <a:cubicBezTo>
                  <a:pt x="1426" y="1026"/>
                  <a:pt x="1472" y="993"/>
                  <a:pt x="1445" y="892"/>
                </a:cubicBezTo>
                <a:cubicBezTo>
                  <a:pt x="1437" y="861"/>
                  <a:pt x="1413" y="837"/>
                  <a:pt x="1403" y="807"/>
                </a:cubicBezTo>
                <a:cubicBezTo>
                  <a:pt x="1396" y="760"/>
                  <a:pt x="1409" y="701"/>
                  <a:pt x="1375" y="667"/>
                </a:cubicBezTo>
                <a:cubicBezTo>
                  <a:pt x="1365" y="657"/>
                  <a:pt x="1348" y="656"/>
                  <a:pt x="1333" y="653"/>
                </a:cubicBezTo>
                <a:cubicBezTo>
                  <a:pt x="1241" y="636"/>
                  <a:pt x="1090" y="630"/>
                  <a:pt x="1010" y="625"/>
                </a:cubicBezTo>
                <a:cubicBezTo>
                  <a:pt x="1005" y="606"/>
                  <a:pt x="1008" y="583"/>
                  <a:pt x="996" y="568"/>
                </a:cubicBezTo>
                <a:cubicBezTo>
                  <a:pt x="987" y="556"/>
                  <a:pt x="967" y="562"/>
                  <a:pt x="954" y="554"/>
                </a:cubicBezTo>
                <a:cubicBezTo>
                  <a:pt x="942" y="547"/>
                  <a:pt x="935" y="535"/>
                  <a:pt x="925" y="526"/>
                </a:cubicBezTo>
                <a:cubicBezTo>
                  <a:pt x="901" y="455"/>
                  <a:pt x="930" y="504"/>
                  <a:pt x="869" y="470"/>
                </a:cubicBezTo>
                <a:cubicBezTo>
                  <a:pt x="754" y="406"/>
                  <a:pt x="793" y="408"/>
                  <a:pt x="658" y="386"/>
                </a:cubicBezTo>
                <a:cubicBezTo>
                  <a:pt x="611" y="245"/>
                  <a:pt x="472" y="229"/>
                  <a:pt x="349" y="189"/>
                </a:cubicBezTo>
                <a:cubicBezTo>
                  <a:pt x="288" y="194"/>
                  <a:pt x="225" y="220"/>
                  <a:pt x="167" y="203"/>
                </a:cubicBezTo>
                <a:cubicBezTo>
                  <a:pt x="8" y="156"/>
                  <a:pt x="163" y="129"/>
                  <a:pt x="97" y="77"/>
                </a:cubicBezTo>
                <a:cubicBezTo>
                  <a:pt x="0" y="0"/>
                  <a:pt x="65" y="113"/>
                  <a:pt x="26" y="35"/>
                </a:cubicBezTo>
              </a:path>
            </a:pathLst>
          </a:custGeom>
          <a:noFill/>
          <a:ln w="9525">
            <a:solidFill>
              <a:schemeClr val="bg1"/>
            </a:solidFill>
            <a:round/>
            <a:headEnd/>
            <a:tailEnd/>
          </a:ln>
        </p:spPr>
        <p:txBody>
          <a:bodyPr/>
          <a:lstStyle/>
          <a:p>
            <a:endParaRPr lang="en-US"/>
          </a:p>
        </p:txBody>
      </p:sp>
      <p:sp>
        <p:nvSpPr>
          <p:cNvPr id="621577" name="Text Box 9"/>
          <p:cNvSpPr txBox="1">
            <a:spLocks noChangeArrowheads="1"/>
          </p:cNvSpPr>
          <p:nvPr/>
        </p:nvSpPr>
        <p:spPr bwMode="auto">
          <a:xfrm>
            <a:off x="7239000" y="4495801"/>
            <a:ext cx="1219200" cy="366713"/>
          </a:xfrm>
          <a:prstGeom prst="rect">
            <a:avLst/>
          </a:prstGeom>
          <a:noFill/>
          <a:ln w="9525">
            <a:noFill/>
            <a:miter lim="800000"/>
            <a:headEnd/>
            <a:tailEnd/>
          </a:ln>
          <a:effectLst/>
        </p:spPr>
        <p:txBody>
          <a:bodyPr>
            <a:spAutoFit/>
          </a:bodyPr>
          <a:lstStyle/>
          <a:p>
            <a:pPr>
              <a:spcBef>
                <a:spcPct val="50000"/>
              </a:spcBef>
              <a:defRPr/>
            </a:pPr>
            <a:endParaRPr lang="en-US">
              <a:effectLst>
                <a:outerShdw blurRad="38100" dist="38100" dir="2700000" algn="tl">
                  <a:srgbClr val="C0C0C0"/>
                </a:outerShdw>
              </a:effectLst>
              <a:latin typeface=".VnTime" pitchFamily="34" charset="0"/>
            </a:endParaRPr>
          </a:p>
        </p:txBody>
      </p:sp>
      <p:sp>
        <p:nvSpPr>
          <p:cNvPr id="9226" name="Rectangle 10"/>
          <p:cNvSpPr>
            <a:spLocks noChangeArrowheads="1"/>
          </p:cNvSpPr>
          <p:nvPr/>
        </p:nvSpPr>
        <p:spPr bwMode="auto">
          <a:xfrm>
            <a:off x="123825" y="0"/>
            <a:ext cx="12001500" cy="6858000"/>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9227" name="Freeform 11"/>
          <p:cNvSpPr>
            <a:spLocks/>
          </p:cNvSpPr>
          <p:nvPr/>
        </p:nvSpPr>
        <p:spPr bwMode="auto">
          <a:xfrm>
            <a:off x="2057401" y="76200"/>
            <a:ext cx="6956425" cy="7169150"/>
          </a:xfrm>
          <a:custGeom>
            <a:avLst/>
            <a:gdLst>
              <a:gd name="T0" fmla="*/ 2513 w 4382"/>
              <a:gd name="T1" fmla="*/ 70 h 4516"/>
              <a:gd name="T2" fmla="*/ 2808 w 4382"/>
              <a:gd name="T3" fmla="*/ 267 h 4516"/>
              <a:gd name="T4" fmla="*/ 3145 w 4382"/>
              <a:gd name="T5" fmla="*/ 379 h 4516"/>
              <a:gd name="T6" fmla="*/ 3286 w 4382"/>
              <a:gd name="T7" fmla="*/ 407 h 4516"/>
              <a:gd name="T8" fmla="*/ 3440 w 4382"/>
              <a:gd name="T9" fmla="*/ 450 h 4516"/>
              <a:gd name="T10" fmla="*/ 3300 w 4382"/>
              <a:gd name="T11" fmla="*/ 773 h 4516"/>
              <a:gd name="T12" fmla="*/ 3412 w 4382"/>
              <a:gd name="T13" fmla="*/ 983 h 4516"/>
              <a:gd name="T14" fmla="*/ 3819 w 4382"/>
              <a:gd name="T15" fmla="*/ 1152 h 4516"/>
              <a:gd name="T16" fmla="*/ 4058 w 4382"/>
              <a:gd name="T17" fmla="*/ 1222 h 4516"/>
              <a:gd name="T18" fmla="*/ 4311 w 4382"/>
              <a:gd name="T19" fmla="*/ 1335 h 4516"/>
              <a:gd name="T20" fmla="*/ 4255 w 4382"/>
              <a:gd name="T21" fmla="*/ 1419 h 4516"/>
              <a:gd name="T22" fmla="*/ 4086 w 4382"/>
              <a:gd name="T23" fmla="*/ 1447 h 4516"/>
              <a:gd name="T24" fmla="*/ 3833 w 4382"/>
              <a:gd name="T25" fmla="*/ 1700 h 4516"/>
              <a:gd name="T26" fmla="*/ 3651 w 4382"/>
              <a:gd name="T27" fmla="*/ 1784 h 4516"/>
              <a:gd name="T28" fmla="*/ 3384 w 4382"/>
              <a:gd name="T29" fmla="*/ 1967 h 4516"/>
              <a:gd name="T30" fmla="*/ 3257 w 4382"/>
              <a:gd name="T31" fmla="*/ 2107 h 4516"/>
              <a:gd name="T32" fmla="*/ 3047 w 4382"/>
              <a:gd name="T33" fmla="*/ 2332 h 4516"/>
              <a:gd name="T34" fmla="*/ 2878 w 4382"/>
              <a:gd name="T35" fmla="*/ 2543 h 4516"/>
              <a:gd name="T36" fmla="*/ 2794 w 4382"/>
              <a:gd name="T37" fmla="*/ 2571 h 4516"/>
              <a:gd name="T38" fmla="*/ 2583 w 4382"/>
              <a:gd name="T39" fmla="*/ 2950 h 4516"/>
              <a:gd name="T40" fmla="*/ 2724 w 4382"/>
              <a:gd name="T41" fmla="*/ 3301 h 4516"/>
              <a:gd name="T42" fmla="*/ 2864 w 4382"/>
              <a:gd name="T43" fmla="*/ 3400 h 4516"/>
              <a:gd name="T44" fmla="*/ 2962 w 4382"/>
              <a:gd name="T45" fmla="*/ 3484 h 4516"/>
              <a:gd name="T46" fmla="*/ 3103 w 4382"/>
              <a:gd name="T47" fmla="*/ 3596 h 4516"/>
              <a:gd name="T48" fmla="*/ 3257 w 4382"/>
              <a:gd name="T49" fmla="*/ 3863 h 4516"/>
              <a:gd name="T50" fmla="*/ 3496 w 4382"/>
              <a:gd name="T51" fmla="*/ 4130 h 4516"/>
              <a:gd name="T52" fmla="*/ 3665 w 4382"/>
              <a:gd name="T53" fmla="*/ 4201 h 4516"/>
              <a:gd name="T54" fmla="*/ 3791 w 4382"/>
              <a:gd name="T55" fmla="*/ 4397 h 4516"/>
              <a:gd name="T56" fmla="*/ 3089 w 4382"/>
              <a:gd name="T57" fmla="*/ 4411 h 4516"/>
              <a:gd name="T58" fmla="*/ 2920 w 4382"/>
              <a:gd name="T59" fmla="*/ 4243 h 4516"/>
              <a:gd name="T60" fmla="*/ 2653 w 4382"/>
              <a:gd name="T61" fmla="*/ 4060 h 4516"/>
              <a:gd name="T62" fmla="*/ 2471 w 4382"/>
              <a:gd name="T63" fmla="*/ 3681 h 4516"/>
              <a:gd name="T64" fmla="*/ 2302 w 4382"/>
              <a:gd name="T65" fmla="*/ 3639 h 4516"/>
              <a:gd name="T66" fmla="*/ 2120 w 4382"/>
              <a:gd name="T67" fmla="*/ 3330 h 4516"/>
              <a:gd name="T68" fmla="*/ 2035 w 4382"/>
              <a:gd name="T69" fmla="*/ 3161 h 4516"/>
              <a:gd name="T70" fmla="*/ 1825 w 4382"/>
              <a:gd name="T71" fmla="*/ 3077 h 4516"/>
              <a:gd name="T72" fmla="*/ 1319 w 4382"/>
              <a:gd name="T73" fmla="*/ 2880 h 4516"/>
              <a:gd name="T74" fmla="*/ 1417 w 4382"/>
              <a:gd name="T75" fmla="*/ 2585 h 4516"/>
              <a:gd name="T76" fmla="*/ 1670 w 4382"/>
              <a:gd name="T77" fmla="*/ 2557 h 4516"/>
              <a:gd name="T78" fmla="*/ 1853 w 4382"/>
              <a:gd name="T79" fmla="*/ 2430 h 4516"/>
              <a:gd name="T80" fmla="*/ 1782 w 4382"/>
              <a:gd name="T81" fmla="*/ 2163 h 4516"/>
              <a:gd name="T82" fmla="*/ 1796 w 4382"/>
              <a:gd name="T83" fmla="*/ 2037 h 4516"/>
              <a:gd name="T84" fmla="*/ 1656 w 4382"/>
              <a:gd name="T85" fmla="*/ 1995 h 4516"/>
              <a:gd name="T86" fmla="*/ 1684 w 4382"/>
              <a:gd name="T87" fmla="*/ 1770 h 4516"/>
              <a:gd name="T88" fmla="*/ 1192 w 4382"/>
              <a:gd name="T89" fmla="*/ 1714 h 4516"/>
              <a:gd name="T90" fmla="*/ 729 w 4382"/>
              <a:gd name="T91" fmla="*/ 1812 h 4516"/>
              <a:gd name="T92" fmla="*/ 504 w 4382"/>
              <a:gd name="T93" fmla="*/ 1489 h 4516"/>
              <a:gd name="T94" fmla="*/ 560 w 4382"/>
              <a:gd name="T95" fmla="*/ 1180 h 4516"/>
              <a:gd name="T96" fmla="*/ 462 w 4382"/>
              <a:gd name="T97" fmla="*/ 1222 h 4516"/>
              <a:gd name="T98" fmla="*/ 321 w 4382"/>
              <a:gd name="T99" fmla="*/ 941 h 4516"/>
              <a:gd name="T100" fmla="*/ 153 w 4382"/>
              <a:gd name="T101" fmla="*/ 871 h 4516"/>
              <a:gd name="T102" fmla="*/ 68 w 4382"/>
              <a:gd name="T103" fmla="*/ 773 h 4516"/>
              <a:gd name="T104" fmla="*/ 68 w 4382"/>
              <a:gd name="T105" fmla="*/ 618 h 4516"/>
              <a:gd name="T106" fmla="*/ 307 w 4382"/>
              <a:gd name="T107" fmla="*/ 506 h 4516"/>
              <a:gd name="T108" fmla="*/ 630 w 4382"/>
              <a:gd name="T109" fmla="*/ 632 h 4516"/>
              <a:gd name="T110" fmla="*/ 925 w 4382"/>
              <a:gd name="T111" fmla="*/ 435 h 4516"/>
              <a:gd name="T112" fmla="*/ 1249 w 4382"/>
              <a:gd name="T113" fmla="*/ 604 h 4516"/>
              <a:gd name="T114" fmla="*/ 1403 w 4382"/>
              <a:gd name="T115" fmla="*/ 435 h 4516"/>
              <a:gd name="T116" fmla="*/ 1656 w 4382"/>
              <a:gd name="T117" fmla="*/ 478 h 4516"/>
              <a:gd name="T118" fmla="*/ 1951 w 4382"/>
              <a:gd name="T119" fmla="*/ 211 h 4516"/>
              <a:gd name="T120" fmla="*/ 2218 w 4382"/>
              <a:gd name="T121" fmla="*/ 56 h 451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382"/>
              <a:gd name="T184" fmla="*/ 0 h 4516"/>
              <a:gd name="T185" fmla="*/ 4382 w 4382"/>
              <a:gd name="T186" fmla="*/ 4516 h 451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382" h="4516">
                <a:moveTo>
                  <a:pt x="2358" y="0"/>
                </a:moveTo>
                <a:cubicBezTo>
                  <a:pt x="2423" y="21"/>
                  <a:pt x="2414" y="46"/>
                  <a:pt x="2471" y="84"/>
                </a:cubicBezTo>
                <a:cubicBezTo>
                  <a:pt x="2485" y="79"/>
                  <a:pt x="2498" y="70"/>
                  <a:pt x="2513" y="70"/>
                </a:cubicBezTo>
                <a:cubicBezTo>
                  <a:pt x="2598" y="70"/>
                  <a:pt x="2541" y="147"/>
                  <a:pt x="2583" y="183"/>
                </a:cubicBezTo>
                <a:cubicBezTo>
                  <a:pt x="2605" y="202"/>
                  <a:pt x="2667" y="211"/>
                  <a:pt x="2667" y="211"/>
                </a:cubicBezTo>
                <a:cubicBezTo>
                  <a:pt x="2713" y="255"/>
                  <a:pt x="2746" y="250"/>
                  <a:pt x="2808" y="267"/>
                </a:cubicBezTo>
                <a:cubicBezTo>
                  <a:pt x="2836" y="275"/>
                  <a:pt x="2892" y="295"/>
                  <a:pt x="2892" y="295"/>
                </a:cubicBezTo>
                <a:cubicBezTo>
                  <a:pt x="2982" y="265"/>
                  <a:pt x="3032" y="318"/>
                  <a:pt x="3103" y="365"/>
                </a:cubicBezTo>
                <a:cubicBezTo>
                  <a:pt x="3115" y="373"/>
                  <a:pt x="3132" y="372"/>
                  <a:pt x="3145" y="379"/>
                </a:cubicBezTo>
                <a:cubicBezTo>
                  <a:pt x="3160" y="387"/>
                  <a:pt x="3173" y="398"/>
                  <a:pt x="3187" y="407"/>
                </a:cubicBezTo>
                <a:cubicBezTo>
                  <a:pt x="3196" y="421"/>
                  <a:pt x="3199" y="444"/>
                  <a:pt x="3215" y="450"/>
                </a:cubicBezTo>
                <a:cubicBezTo>
                  <a:pt x="3244" y="462"/>
                  <a:pt x="3269" y="417"/>
                  <a:pt x="3286" y="407"/>
                </a:cubicBezTo>
                <a:cubicBezTo>
                  <a:pt x="3299" y="399"/>
                  <a:pt x="3314" y="398"/>
                  <a:pt x="3328" y="393"/>
                </a:cubicBezTo>
                <a:cubicBezTo>
                  <a:pt x="3356" y="402"/>
                  <a:pt x="3384" y="412"/>
                  <a:pt x="3412" y="421"/>
                </a:cubicBezTo>
                <a:cubicBezTo>
                  <a:pt x="3425" y="425"/>
                  <a:pt x="3429" y="443"/>
                  <a:pt x="3440" y="450"/>
                </a:cubicBezTo>
                <a:cubicBezTo>
                  <a:pt x="3453" y="458"/>
                  <a:pt x="3468" y="459"/>
                  <a:pt x="3482" y="464"/>
                </a:cubicBezTo>
                <a:cubicBezTo>
                  <a:pt x="3505" y="532"/>
                  <a:pt x="3499" y="537"/>
                  <a:pt x="3440" y="576"/>
                </a:cubicBezTo>
                <a:cubicBezTo>
                  <a:pt x="3412" y="659"/>
                  <a:pt x="3374" y="724"/>
                  <a:pt x="3300" y="773"/>
                </a:cubicBezTo>
                <a:cubicBezTo>
                  <a:pt x="3288" y="808"/>
                  <a:pt x="3284" y="883"/>
                  <a:pt x="3314" y="913"/>
                </a:cubicBezTo>
                <a:cubicBezTo>
                  <a:pt x="3324" y="923"/>
                  <a:pt x="3342" y="922"/>
                  <a:pt x="3356" y="927"/>
                </a:cubicBezTo>
                <a:cubicBezTo>
                  <a:pt x="3387" y="1020"/>
                  <a:pt x="3344" y="927"/>
                  <a:pt x="3412" y="983"/>
                </a:cubicBezTo>
                <a:cubicBezTo>
                  <a:pt x="3436" y="1003"/>
                  <a:pt x="3445" y="1041"/>
                  <a:pt x="3454" y="1068"/>
                </a:cubicBezTo>
                <a:cubicBezTo>
                  <a:pt x="3526" y="1050"/>
                  <a:pt x="3535" y="1036"/>
                  <a:pt x="3609" y="1054"/>
                </a:cubicBezTo>
                <a:cubicBezTo>
                  <a:pt x="3676" y="1098"/>
                  <a:pt x="3753" y="1108"/>
                  <a:pt x="3819" y="1152"/>
                </a:cubicBezTo>
                <a:cubicBezTo>
                  <a:pt x="3837" y="1206"/>
                  <a:pt x="3857" y="1218"/>
                  <a:pt x="3904" y="1250"/>
                </a:cubicBezTo>
                <a:cubicBezTo>
                  <a:pt x="3941" y="1245"/>
                  <a:pt x="3979" y="1243"/>
                  <a:pt x="4016" y="1236"/>
                </a:cubicBezTo>
                <a:cubicBezTo>
                  <a:pt x="4031" y="1233"/>
                  <a:pt x="4043" y="1222"/>
                  <a:pt x="4058" y="1222"/>
                </a:cubicBezTo>
                <a:cubicBezTo>
                  <a:pt x="4077" y="1222"/>
                  <a:pt x="4096" y="1231"/>
                  <a:pt x="4114" y="1236"/>
                </a:cubicBezTo>
                <a:cubicBezTo>
                  <a:pt x="4143" y="1245"/>
                  <a:pt x="4171" y="1255"/>
                  <a:pt x="4199" y="1264"/>
                </a:cubicBezTo>
                <a:cubicBezTo>
                  <a:pt x="4247" y="1280"/>
                  <a:pt x="4252" y="1315"/>
                  <a:pt x="4311" y="1335"/>
                </a:cubicBezTo>
                <a:cubicBezTo>
                  <a:pt x="4330" y="1330"/>
                  <a:pt x="4348" y="1321"/>
                  <a:pt x="4367" y="1321"/>
                </a:cubicBezTo>
                <a:cubicBezTo>
                  <a:pt x="4382" y="1321"/>
                  <a:pt x="4337" y="1327"/>
                  <a:pt x="4325" y="1335"/>
                </a:cubicBezTo>
                <a:cubicBezTo>
                  <a:pt x="4295" y="1355"/>
                  <a:pt x="4286" y="1400"/>
                  <a:pt x="4255" y="1419"/>
                </a:cubicBezTo>
                <a:cubicBezTo>
                  <a:pt x="4230" y="1435"/>
                  <a:pt x="4199" y="1438"/>
                  <a:pt x="4171" y="1447"/>
                </a:cubicBezTo>
                <a:cubicBezTo>
                  <a:pt x="4157" y="1452"/>
                  <a:pt x="4129" y="1461"/>
                  <a:pt x="4129" y="1461"/>
                </a:cubicBezTo>
                <a:cubicBezTo>
                  <a:pt x="4115" y="1456"/>
                  <a:pt x="4101" y="1447"/>
                  <a:pt x="4086" y="1447"/>
                </a:cubicBezTo>
                <a:cubicBezTo>
                  <a:pt x="4021" y="1447"/>
                  <a:pt x="4004" y="1542"/>
                  <a:pt x="3974" y="1587"/>
                </a:cubicBezTo>
                <a:cubicBezTo>
                  <a:pt x="3954" y="1687"/>
                  <a:pt x="3983" y="1651"/>
                  <a:pt x="3876" y="1686"/>
                </a:cubicBezTo>
                <a:cubicBezTo>
                  <a:pt x="3862" y="1691"/>
                  <a:pt x="3847" y="1695"/>
                  <a:pt x="3833" y="1700"/>
                </a:cubicBezTo>
                <a:cubicBezTo>
                  <a:pt x="3819" y="1705"/>
                  <a:pt x="3791" y="1714"/>
                  <a:pt x="3791" y="1714"/>
                </a:cubicBezTo>
                <a:cubicBezTo>
                  <a:pt x="3777" y="1705"/>
                  <a:pt x="3766" y="1689"/>
                  <a:pt x="3749" y="1686"/>
                </a:cubicBezTo>
                <a:cubicBezTo>
                  <a:pt x="3683" y="1675"/>
                  <a:pt x="3696" y="1769"/>
                  <a:pt x="3651" y="1784"/>
                </a:cubicBezTo>
                <a:cubicBezTo>
                  <a:pt x="3540" y="1821"/>
                  <a:pt x="3596" y="1807"/>
                  <a:pt x="3482" y="1826"/>
                </a:cubicBezTo>
                <a:cubicBezTo>
                  <a:pt x="3468" y="1831"/>
                  <a:pt x="3449" y="1828"/>
                  <a:pt x="3440" y="1840"/>
                </a:cubicBezTo>
                <a:cubicBezTo>
                  <a:pt x="3409" y="1884"/>
                  <a:pt x="3427" y="1932"/>
                  <a:pt x="3384" y="1967"/>
                </a:cubicBezTo>
                <a:cubicBezTo>
                  <a:pt x="3372" y="1976"/>
                  <a:pt x="3356" y="1976"/>
                  <a:pt x="3342" y="1981"/>
                </a:cubicBezTo>
                <a:cubicBezTo>
                  <a:pt x="3323" y="2009"/>
                  <a:pt x="3305" y="2037"/>
                  <a:pt x="3286" y="2065"/>
                </a:cubicBezTo>
                <a:cubicBezTo>
                  <a:pt x="3276" y="2079"/>
                  <a:pt x="3267" y="2093"/>
                  <a:pt x="3257" y="2107"/>
                </a:cubicBezTo>
                <a:cubicBezTo>
                  <a:pt x="3248" y="2121"/>
                  <a:pt x="3229" y="2149"/>
                  <a:pt x="3229" y="2149"/>
                </a:cubicBezTo>
                <a:cubicBezTo>
                  <a:pt x="3238" y="2177"/>
                  <a:pt x="3285" y="2225"/>
                  <a:pt x="3257" y="2234"/>
                </a:cubicBezTo>
                <a:cubicBezTo>
                  <a:pt x="3161" y="2266"/>
                  <a:pt x="3131" y="2276"/>
                  <a:pt x="3047" y="2332"/>
                </a:cubicBezTo>
                <a:cubicBezTo>
                  <a:pt x="2936" y="2406"/>
                  <a:pt x="3075" y="2314"/>
                  <a:pt x="2962" y="2388"/>
                </a:cubicBezTo>
                <a:cubicBezTo>
                  <a:pt x="2948" y="2397"/>
                  <a:pt x="2920" y="2416"/>
                  <a:pt x="2920" y="2416"/>
                </a:cubicBezTo>
                <a:cubicBezTo>
                  <a:pt x="2887" y="2515"/>
                  <a:pt x="2901" y="2473"/>
                  <a:pt x="2878" y="2543"/>
                </a:cubicBezTo>
                <a:cubicBezTo>
                  <a:pt x="2873" y="2557"/>
                  <a:pt x="2876" y="2577"/>
                  <a:pt x="2864" y="2585"/>
                </a:cubicBezTo>
                <a:cubicBezTo>
                  <a:pt x="2850" y="2594"/>
                  <a:pt x="2836" y="2604"/>
                  <a:pt x="2822" y="2613"/>
                </a:cubicBezTo>
                <a:cubicBezTo>
                  <a:pt x="2813" y="2599"/>
                  <a:pt x="2810" y="2577"/>
                  <a:pt x="2794" y="2571"/>
                </a:cubicBezTo>
                <a:cubicBezTo>
                  <a:pt x="2771" y="2562"/>
                  <a:pt x="2699" y="2625"/>
                  <a:pt x="2696" y="2627"/>
                </a:cubicBezTo>
                <a:cubicBezTo>
                  <a:pt x="2674" y="2692"/>
                  <a:pt x="2662" y="2741"/>
                  <a:pt x="2625" y="2796"/>
                </a:cubicBezTo>
                <a:cubicBezTo>
                  <a:pt x="2605" y="2895"/>
                  <a:pt x="2619" y="2843"/>
                  <a:pt x="2583" y="2950"/>
                </a:cubicBezTo>
                <a:cubicBezTo>
                  <a:pt x="2578" y="2964"/>
                  <a:pt x="2569" y="2992"/>
                  <a:pt x="2569" y="2992"/>
                </a:cubicBezTo>
                <a:cubicBezTo>
                  <a:pt x="2584" y="3070"/>
                  <a:pt x="2598" y="3092"/>
                  <a:pt x="2653" y="3147"/>
                </a:cubicBezTo>
                <a:cubicBezTo>
                  <a:pt x="2625" y="3231"/>
                  <a:pt x="2663" y="3252"/>
                  <a:pt x="2724" y="3301"/>
                </a:cubicBezTo>
                <a:cubicBezTo>
                  <a:pt x="2781" y="3347"/>
                  <a:pt x="2718" y="3319"/>
                  <a:pt x="2794" y="3344"/>
                </a:cubicBezTo>
                <a:cubicBezTo>
                  <a:pt x="2803" y="3358"/>
                  <a:pt x="2809" y="3375"/>
                  <a:pt x="2822" y="3386"/>
                </a:cubicBezTo>
                <a:cubicBezTo>
                  <a:pt x="2834" y="3395"/>
                  <a:pt x="2854" y="3390"/>
                  <a:pt x="2864" y="3400"/>
                </a:cubicBezTo>
                <a:cubicBezTo>
                  <a:pt x="2874" y="3410"/>
                  <a:pt x="2868" y="3432"/>
                  <a:pt x="2878" y="3442"/>
                </a:cubicBezTo>
                <a:cubicBezTo>
                  <a:pt x="2888" y="3452"/>
                  <a:pt x="2907" y="3449"/>
                  <a:pt x="2920" y="3456"/>
                </a:cubicBezTo>
                <a:cubicBezTo>
                  <a:pt x="2935" y="3464"/>
                  <a:pt x="2947" y="3477"/>
                  <a:pt x="2962" y="3484"/>
                </a:cubicBezTo>
                <a:cubicBezTo>
                  <a:pt x="2994" y="3497"/>
                  <a:pt x="3028" y="3501"/>
                  <a:pt x="3061" y="3512"/>
                </a:cubicBezTo>
                <a:cubicBezTo>
                  <a:pt x="3066" y="3526"/>
                  <a:pt x="3068" y="3541"/>
                  <a:pt x="3075" y="3554"/>
                </a:cubicBezTo>
                <a:cubicBezTo>
                  <a:pt x="3083" y="3569"/>
                  <a:pt x="3096" y="3581"/>
                  <a:pt x="3103" y="3596"/>
                </a:cubicBezTo>
                <a:cubicBezTo>
                  <a:pt x="3115" y="3623"/>
                  <a:pt x="3131" y="3681"/>
                  <a:pt x="3131" y="3681"/>
                </a:cubicBezTo>
                <a:cubicBezTo>
                  <a:pt x="3124" y="3709"/>
                  <a:pt x="3103" y="3751"/>
                  <a:pt x="3131" y="3779"/>
                </a:cubicBezTo>
                <a:cubicBezTo>
                  <a:pt x="3167" y="3815"/>
                  <a:pt x="3221" y="3827"/>
                  <a:pt x="3257" y="3863"/>
                </a:cubicBezTo>
                <a:cubicBezTo>
                  <a:pt x="3326" y="3932"/>
                  <a:pt x="3292" y="3905"/>
                  <a:pt x="3356" y="3948"/>
                </a:cubicBezTo>
                <a:cubicBezTo>
                  <a:pt x="3400" y="4015"/>
                  <a:pt x="3379" y="3974"/>
                  <a:pt x="3412" y="4074"/>
                </a:cubicBezTo>
                <a:cubicBezTo>
                  <a:pt x="3423" y="4106"/>
                  <a:pt x="3468" y="4111"/>
                  <a:pt x="3496" y="4130"/>
                </a:cubicBezTo>
                <a:cubicBezTo>
                  <a:pt x="3512" y="4141"/>
                  <a:pt x="3534" y="4138"/>
                  <a:pt x="3553" y="4144"/>
                </a:cubicBezTo>
                <a:cubicBezTo>
                  <a:pt x="3581" y="4152"/>
                  <a:pt x="3637" y="4172"/>
                  <a:pt x="3637" y="4172"/>
                </a:cubicBezTo>
                <a:cubicBezTo>
                  <a:pt x="3646" y="4182"/>
                  <a:pt x="3658" y="4189"/>
                  <a:pt x="3665" y="4201"/>
                </a:cubicBezTo>
                <a:cubicBezTo>
                  <a:pt x="3673" y="4214"/>
                  <a:pt x="3670" y="4231"/>
                  <a:pt x="3679" y="4243"/>
                </a:cubicBezTo>
                <a:cubicBezTo>
                  <a:pt x="3690" y="4256"/>
                  <a:pt x="3707" y="4262"/>
                  <a:pt x="3721" y="4271"/>
                </a:cubicBezTo>
                <a:cubicBezTo>
                  <a:pt x="3746" y="4345"/>
                  <a:pt x="3727" y="4301"/>
                  <a:pt x="3791" y="4397"/>
                </a:cubicBezTo>
                <a:cubicBezTo>
                  <a:pt x="3800" y="4411"/>
                  <a:pt x="3819" y="4439"/>
                  <a:pt x="3819" y="4439"/>
                </a:cubicBezTo>
                <a:cubicBezTo>
                  <a:pt x="3704" y="4516"/>
                  <a:pt x="3529" y="4433"/>
                  <a:pt x="3398" y="4425"/>
                </a:cubicBezTo>
                <a:cubicBezTo>
                  <a:pt x="3295" y="4418"/>
                  <a:pt x="3192" y="4416"/>
                  <a:pt x="3089" y="4411"/>
                </a:cubicBezTo>
                <a:cubicBezTo>
                  <a:pt x="3061" y="4406"/>
                  <a:pt x="3026" y="4416"/>
                  <a:pt x="3005" y="4397"/>
                </a:cubicBezTo>
                <a:cubicBezTo>
                  <a:pt x="2983" y="4378"/>
                  <a:pt x="2998" y="4334"/>
                  <a:pt x="2977" y="4313"/>
                </a:cubicBezTo>
                <a:cubicBezTo>
                  <a:pt x="2955" y="4292"/>
                  <a:pt x="2946" y="4259"/>
                  <a:pt x="2920" y="4243"/>
                </a:cubicBezTo>
                <a:cubicBezTo>
                  <a:pt x="2895" y="4227"/>
                  <a:pt x="2836" y="4215"/>
                  <a:pt x="2836" y="4215"/>
                </a:cubicBezTo>
                <a:cubicBezTo>
                  <a:pt x="2791" y="4184"/>
                  <a:pt x="2770" y="4147"/>
                  <a:pt x="2724" y="4116"/>
                </a:cubicBezTo>
                <a:cubicBezTo>
                  <a:pt x="2662" y="4022"/>
                  <a:pt x="2735" y="4114"/>
                  <a:pt x="2653" y="4060"/>
                </a:cubicBezTo>
                <a:cubicBezTo>
                  <a:pt x="2636" y="4049"/>
                  <a:pt x="2625" y="4032"/>
                  <a:pt x="2611" y="4018"/>
                </a:cubicBezTo>
                <a:cubicBezTo>
                  <a:pt x="2589" y="3884"/>
                  <a:pt x="2556" y="3837"/>
                  <a:pt x="2499" y="3723"/>
                </a:cubicBezTo>
                <a:cubicBezTo>
                  <a:pt x="2491" y="3708"/>
                  <a:pt x="2482" y="3694"/>
                  <a:pt x="2471" y="3681"/>
                </a:cubicBezTo>
                <a:cubicBezTo>
                  <a:pt x="2449" y="3656"/>
                  <a:pt x="2401" y="3610"/>
                  <a:pt x="2401" y="3610"/>
                </a:cubicBezTo>
                <a:cubicBezTo>
                  <a:pt x="2382" y="3615"/>
                  <a:pt x="2363" y="3619"/>
                  <a:pt x="2344" y="3625"/>
                </a:cubicBezTo>
                <a:cubicBezTo>
                  <a:pt x="2330" y="3629"/>
                  <a:pt x="2316" y="3644"/>
                  <a:pt x="2302" y="3639"/>
                </a:cubicBezTo>
                <a:cubicBezTo>
                  <a:pt x="2270" y="3628"/>
                  <a:pt x="2218" y="3582"/>
                  <a:pt x="2218" y="3582"/>
                </a:cubicBezTo>
                <a:cubicBezTo>
                  <a:pt x="2167" y="3429"/>
                  <a:pt x="2248" y="3661"/>
                  <a:pt x="2176" y="3498"/>
                </a:cubicBezTo>
                <a:cubicBezTo>
                  <a:pt x="2153" y="3446"/>
                  <a:pt x="2139" y="3385"/>
                  <a:pt x="2120" y="3330"/>
                </a:cubicBezTo>
                <a:cubicBezTo>
                  <a:pt x="2110" y="3302"/>
                  <a:pt x="2112" y="3266"/>
                  <a:pt x="2091" y="3245"/>
                </a:cubicBezTo>
                <a:cubicBezTo>
                  <a:pt x="2077" y="3231"/>
                  <a:pt x="2063" y="3217"/>
                  <a:pt x="2049" y="3203"/>
                </a:cubicBezTo>
                <a:cubicBezTo>
                  <a:pt x="2044" y="3189"/>
                  <a:pt x="2047" y="3170"/>
                  <a:pt x="2035" y="3161"/>
                </a:cubicBezTo>
                <a:cubicBezTo>
                  <a:pt x="2011" y="3144"/>
                  <a:pt x="1979" y="3142"/>
                  <a:pt x="1951" y="3133"/>
                </a:cubicBezTo>
                <a:cubicBezTo>
                  <a:pt x="1923" y="3124"/>
                  <a:pt x="1892" y="3121"/>
                  <a:pt x="1867" y="3105"/>
                </a:cubicBezTo>
                <a:cubicBezTo>
                  <a:pt x="1853" y="3096"/>
                  <a:pt x="1840" y="3084"/>
                  <a:pt x="1825" y="3077"/>
                </a:cubicBezTo>
                <a:cubicBezTo>
                  <a:pt x="1793" y="3064"/>
                  <a:pt x="1759" y="3060"/>
                  <a:pt x="1726" y="3049"/>
                </a:cubicBezTo>
                <a:cubicBezTo>
                  <a:pt x="1654" y="2975"/>
                  <a:pt x="1564" y="2970"/>
                  <a:pt x="1473" y="2936"/>
                </a:cubicBezTo>
                <a:cubicBezTo>
                  <a:pt x="1418" y="2915"/>
                  <a:pt x="1376" y="2894"/>
                  <a:pt x="1319" y="2880"/>
                </a:cubicBezTo>
                <a:cubicBezTo>
                  <a:pt x="1352" y="2780"/>
                  <a:pt x="1331" y="2821"/>
                  <a:pt x="1375" y="2754"/>
                </a:cubicBezTo>
                <a:cubicBezTo>
                  <a:pt x="1407" y="2656"/>
                  <a:pt x="1369" y="2779"/>
                  <a:pt x="1403" y="2627"/>
                </a:cubicBezTo>
                <a:cubicBezTo>
                  <a:pt x="1406" y="2613"/>
                  <a:pt x="1405" y="2594"/>
                  <a:pt x="1417" y="2585"/>
                </a:cubicBezTo>
                <a:cubicBezTo>
                  <a:pt x="1441" y="2568"/>
                  <a:pt x="1501" y="2557"/>
                  <a:pt x="1501" y="2557"/>
                </a:cubicBezTo>
                <a:cubicBezTo>
                  <a:pt x="1521" y="2496"/>
                  <a:pt x="1502" y="2506"/>
                  <a:pt x="1586" y="2529"/>
                </a:cubicBezTo>
                <a:cubicBezTo>
                  <a:pt x="1614" y="2537"/>
                  <a:pt x="1670" y="2557"/>
                  <a:pt x="1670" y="2557"/>
                </a:cubicBezTo>
                <a:cubicBezTo>
                  <a:pt x="1684" y="2548"/>
                  <a:pt x="1697" y="2536"/>
                  <a:pt x="1712" y="2529"/>
                </a:cubicBezTo>
                <a:cubicBezTo>
                  <a:pt x="1739" y="2517"/>
                  <a:pt x="1796" y="2501"/>
                  <a:pt x="1796" y="2501"/>
                </a:cubicBezTo>
                <a:cubicBezTo>
                  <a:pt x="1818" y="2480"/>
                  <a:pt x="1830" y="2450"/>
                  <a:pt x="1853" y="2430"/>
                </a:cubicBezTo>
                <a:cubicBezTo>
                  <a:pt x="1911" y="2378"/>
                  <a:pt x="1922" y="2379"/>
                  <a:pt x="1979" y="2360"/>
                </a:cubicBezTo>
                <a:cubicBezTo>
                  <a:pt x="2002" y="2290"/>
                  <a:pt x="1999" y="2275"/>
                  <a:pt x="1937" y="2234"/>
                </a:cubicBezTo>
                <a:cubicBezTo>
                  <a:pt x="1911" y="2157"/>
                  <a:pt x="1867" y="2176"/>
                  <a:pt x="1782" y="2163"/>
                </a:cubicBezTo>
                <a:cubicBezTo>
                  <a:pt x="1773" y="2149"/>
                  <a:pt x="1754" y="2138"/>
                  <a:pt x="1754" y="2121"/>
                </a:cubicBezTo>
                <a:cubicBezTo>
                  <a:pt x="1754" y="2104"/>
                  <a:pt x="1774" y="2094"/>
                  <a:pt x="1782" y="2079"/>
                </a:cubicBezTo>
                <a:cubicBezTo>
                  <a:pt x="1789" y="2066"/>
                  <a:pt x="1791" y="2051"/>
                  <a:pt x="1796" y="2037"/>
                </a:cubicBezTo>
                <a:cubicBezTo>
                  <a:pt x="1791" y="2014"/>
                  <a:pt x="1805" y="1962"/>
                  <a:pt x="1782" y="1967"/>
                </a:cubicBezTo>
                <a:cubicBezTo>
                  <a:pt x="1749" y="1974"/>
                  <a:pt x="1726" y="2051"/>
                  <a:pt x="1726" y="2051"/>
                </a:cubicBezTo>
                <a:cubicBezTo>
                  <a:pt x="1694" y="2040"/>
                  <a:pt x="1662" y="2039"/>
                  <a:pt x="1656" y="1995"/>
                </a:cubicBezTo>
                <a:cubicBezTo>
                  <a:pt x="1653" y="1976"/>
                  <a:pt x="1665" y="1957"/>
                  <a:pt x="1670" y="1939"/>
                </a:cubicBezTo>
                <a:cubicBezTo>
                  <a:pt x="1679" y="1910"/>
                  <a:pt x="1698" y="1854"/>
                  <a:pt x="1698" y="1854"/>
                </a:cubicBezTo>
                <a:cubicBezTo>
                  <a:pt x="1693" y="1826"/>
                  <a:pt x="1697" y="1795"/>
                  <a:pt x="1684" y="1770"/>
                </a:cubicBezTo>
                <a:cubicBezTo>
                  <a:pt x="1659" y="1721"/>
                  <a:pt x="1561" y="1729"/>
                  <a:pt x="1515" y="1714"/>
                </a:cubicBezTo>
                <a:cubicBezTo>
                  <a:pt x="1444" y="1608"/>
                  <a:pt x="1414" y="1646"/>
                  <a:pt x="1263" y="1658"/>
                </a:cubicBezTo>
                <a:cubicBezTo>
                  <a:pt x="1241" y="1679"/>
                  <a:pt x="1213" y="1693"/>
                  <a:pt x="1192" y="1714"/>
                </a:cubicBezTo>
                <a:cubicBezTo>
                  <a:pt x="1159" y="1747"/>
                  <a:pt x="1150" y="1798"/>
                  <a:pt x="1136" y="1840"/>
                </a:cubicBezTo>
                <a:cubicBezTo>
                  <a:pt x="1127" y="1868"/>
                  <a:pt x="1052" y="1868"/>
                  <a:pt x="1052" y="1868"/>
                </a:cubicBezTo>
                <a:cubicBezTo>
                  <a:pt x="945" y="1832"/>
                  <a:pt x="841" y="1828"/>
                  <a:pt x="729" y="1812"/>
                </a:cubicBezTo>
                <a:cubicBezTo>
                  <a:pt x="715" y="1803"/>
                  <a:pt x="667" y="1775"/>
                  <a:pt x="658" y="1756"/>
                </a:cubicBezTo>
                <a:cubicBezTo>
                  <a:pt x="605" y="1651"/>
                  <a:pt x="668" y="1685"/>
                  <a:pt x="588" y="1658"/>
                </a:cubicBezTo>
                <a:cubicBezTo>
                  <a:pt x="555" y="1609"/>
                  <a:pt x="523" y="1545"/>
                  <a:pt x="504" y="1489"/>
                </a:cubicBezTo>
                <a:cubicBezTo>
                  <a:pt x="531" y="1380"/>
                  <a:pt x="564" y="1302"/>
                  <a:pt x="644" y="1222"/>
                </a:cubicBezTo>
                <a:cubicBezTo>
                  <a:pt x="630" y="1217"/>
                  <a:pt x="615" y="1215"/>
                  <a:pt x="602" y="1208"/>
                </a:cubicBezTo>
                <a:cubicBezTo>
                  <a:pt x="587" y="1200"/>
                  <a:pt x="576" y="1177"/>
                  <a:pt x="560" y="1180"/>
                </a:cubicBezTo>
                <a:cubicBezTo>
                  <a:pt x="544" y="1183"/>
                  <a:pt x="543" y="1209"/>
                  <a:pt x="532" y="1222"/>
                </a:cubicBezTo>
                <a:cubicBezTo>
                  <a:pt x="519" y="1237"/>
                  <a:pt x="504" y="1250"/>
                  <a:pt x="490" y="1264"/>
                </a:cubicBezTo>
                <a:cubicBezTo>
                  <a:pt x="481" y="1250"/>
                  <a:pt x="475" y="1233"/>
                  <a:pt x="462" y="1222"/>
                </a:cubicBezTo>
                <a:cubicBezTo>
                  <a:pt x="436" y="1200"/>
                  <a:pt x="377" y="1166"/>
                  <a:pt x="377" y="1166"/>
                </a:cubicBezTo>
                <a:cubicBezTo>
                  <a:pt x="322" y="1002"/>
                  <a:pt x="371" y="1166"/>
                  <a:pt x="335" y="983"/>
                </a:cubicBezTo>
                <a:cubicBezTo>
                  <a:pt x="332" y="969"/>
                  <a:pt x="331" y="951"/>
                  <a:pt x="321" y="941"/>
                </a:cubicBezTo>
                <a:cubicBezTo>
                  <a:pt x="311" y="931"/>
                  <a:pt x="292" y="934"/>
                  <a:pt x="279" y="927"/>
                </a:cubicBezTo>
                <a:cubicBezTo>
                  <a:pt x="264" y="919"/>
                  <a:pt x="252" y="906"/>
                  <a:pt x="237" y="899"/>
                </a:cubicBezTo>
                <a:cubicBezTo>
                  <a:pt x="210" y="887"/>
                  <a:pt x="153" y="871"/>
                  <a:pt x="153" y="871"/>
                </a:cubicBezTo>
                <a:cubicBezTo>
                  <a:pt x="144" y="857"/>
                  <a:pt x="138" y="839"/>
                  <a:pt x="125" y="829"/>
                </a:cubicBezTo>
                <a:cubicBezTo>
                  <a:pt x="113" y="820"/>
                  <a:pt x="93" y="826"/>
                  <a:pt x="82" y="815"/>
                </a:cubicBezTo>
                <a:cubicBezTo>
                  <a:pt x="71" y="805"/>
                  <a:pt x="76" y="785"/>
                  <a:pt x="68" y="773"/>
                </a:cubicBezTo>
                <a:cubicBezTo>
                  <a:pt x="57" y="756"/>
                  <a:pt x="40" y="744"/>
                  <a:pt x="26" y="730"/>
                </a:cubicBezTo>
                <a:cubicBezTo>
                  <a:pt x="0" y="652"/>
                  <a:pt x="7" y="719"/>
                  <a:pt x="54" y="660"/>
                </a:cubicBezTo>
                <a:cubicBezTo>
                  <a:pt x="63" y="648"/>
                  <a:pt x="60" y="631"/>
                  <a:pt x="68" y="618"/>
                </a:cubicBezTo>
                <a:cubicBezTo>
                  <a:pt x="93" y="578"/>
                  <a:pt x="141" y="575"/>
                  <a:pt x="181" y="562"/>
                </a:cubicBezTo>
                <a:cubicBezTo>
                  <a:pt x="197" y="557"/>
                  <a:pt x="208" y="541"/>
                  <a:pt x="223" y="534"/>
                </a:cubicBezTo>
                <a:cubicBezTo>
                  <a:pt x="250" y="522"/>
                  <a:pt x="307" y="506"/>
                  <a:pt x="307" y="506"/>
                </a:cubicBezTo>
                <a:cubicBezTo>
                  <a:pt x="359" y="513"/>
                  <a:pt x="418" y="505"/>
                  <a:pt x="462" y="534"/>
                </a:cubicBezTo>
                <a:cubicBezTo>
                  <a:pt x="589" y="618"/>
                  <a:pt x="395" y="544"/>
                  <a:pt x="532" y="590"/>
                </a:cubicBezTo>
                <a:cubicBezTo>
                  <a:pt x="554" y="657"/>
                  <a:pt x="566" y="653"/>
                  <a:pt x="630" y="632"/>
                </a:cubicBezTo>
                <a:cubicBezTo>
                  <a:pt x="655" y="558"/>
                  <a:pt x="633" y="600"/>
                  <a:pt x="715" y="520"/>
                </a:cubicBezTo>
                <a:cubicBezTo>
                  <a:pt x="727" y="508"/>
                  <a:pt x="729" y="487"/>
                  <a:pt x="743" y="478"/>
                </a:cubicBezTo>
                <a:cubicBezTo>
                  <a:pt x="768" y="462"/>
                  <a:pt x="902" y="439"/>
                  <a:pt x="925" y="435"/>
                </a:cubicBezTo>
                <a:cubicBezTo>
                  <a:pt x="943" y="490"/>
                  <a:pt x="962" y="502"/>
                  <a:pt x="1010" y="534"/>
                </a:cubicBezTo>
                <a:cubicBezTo>
                  <a:pt x="1029" y="529"/>
                  <a:pt x="1047" y="520"/>
                  <a:pt x="1066" y="520"/>
                </a:cubicBezTo>
                <a:cubicBezTo>
                  <a:pt x="1136" y="520"/>
                  <a:pt x="1184" y="583"/>
                  <a:pt x="1249" y="604"/>
                </a:cubicBezTo>
                <a:cubicBezTo>
                  <a:pt x="1268" y="576"/>
                  <a:pt x="1286" y="548"/>
                  <a:pt x="1305" y="520"/>
                </a:cubicBezTo>
                <a:cubicBezTo>
                  <a:pt x="1313" y="508"/>
                  <a:pt x="1310" y="490"/>
                  <a:pt x="1319" y="478"/>
                </a:cubicBezTo>
                <a:cubicBezTo>
                  <a:pt x="1338" y="454"/>
                  <a:pt x="1377" y="444"/>
                  <a:pt x="1403" y="435"/>
                </a:cubicBezTo>
                <a:cubicBezTo>
                  <a:pt x="1426" y="440"/>
                  <a:pt x="1452" y="438"/>
                  <a:pt x="1473" y="450"/>
                </a:cubicBezTo>
                <a:cubicBezTo>
                  <a:pt x="1488" y="458"/>
                  <a:pt x="1484" y="489"/>
                  <a:pt x="1501" y="492"/>
                </a:cubicBezTo>
                <a:cubicBezTo>
                  <a:pt x="1552" y="500"/>
                  <a:pt x="1604" y="483"/>
                  <a:pt x="1656" y="478"/>
                </a:cubicBezTo>
                <a:cubicBezTo>
                  <a:pt x="1710" y="442"/>
                  <a:pt x="1770" y="429"/>
                  <a:pt x="1825" y="393"/>
                </a:cubicBezTo>
                <a:cubicBezTo>
                  <a:pt x="1834" y="365"/>
                  <a:pt x="1844" y="337"/>
                  <a:pt x="1853" y="309"/>
                </a:cubicBezTo>
                <a:cubicBezTo>
                  <a:pt x="1878" y="235"/>
                  <a:pt x="1855" y="275"/>
                  <a:pt x="1951" y="211"/>
                </a:cubicBezTo>
                <a:cubicBezTo>
                  <a:pt x="1976" y="195"/>
                  <a:pt x="2007" y="192"/>
                  <a:pt x="2035" y="183"/>
                </a:cubicBezTo>
                <a:cubicBezTo>
                  <a:pt x="2049" y="178"/>
                  <a:pt x="2077" y="169"/>
                  <a:pt x="2077" y="169"/>
                </a:cubicBezTo>
                <a:cubicBezTo>
                  <a:pt x="2115" y="131"/>
                  <a:pt x="2165" y="74"/>
                  <a:pt x="2218" y="56"/>
                </a:cubicBezTo>
                <a:cubicBezTo>
                  <a:pt x="2322" y="21"/>
                  <a:pt x="2276" y="41"/>
                  <a:pt x="2358" y="0"/>
                </a:cubicBezTo>
                <a:close/>
              </a:path>
            </a:pathLst>
          </a:custGeom>
          <a:gradFill rotWithShape="1">
            <a:gsLst>
              <a:gs pos="0">
                <a:srgbClr val="FFCC00"/>
              </a:gs>
              <a:gs pos="100000">
                <a:srgbClr val="765E00"/>
              </a:gs>
            </a:gsLst>
            <a:lin ang="5400000" scaled="1"/>
          </a:gradFill>
          <a:ln w="9525">
            <a:miter lim="800000"/>
            <a:headEnd/>
            <a:tailEnd/>
          </a:ln>
          <a:scene3d>
            <a:camera prst="legacyObliqueFront"/>
            <a:lightRig rig="legacyFlat3" dir="b"/>
          </a:scene3d>
          <a:sp3d extrusionH="887400" prstMaterial="legacyMatte">
            <a:bevelT w="13500" h="13500" prst="angle"/>
            <a:bevelB w="13500" h="13500" prst="angle"/>
            <a:extrusionClr>
              <a:srgbClr val="FFCC00"/>
            </a:extrusionClr>
          </a:sp3d>
        </p:spPr>
        <p:txBody>
          <a:bodyPr>
            <a:flatTx/>
          </a:bodyPr>
          <a:lstStyle/>
          <a:p>
            <a:endParaRPr lang="en-US"/>
          </a:p>
        </p:txBody>
      </p:sp>
      <p:sp>
        <p:nvSpPr>
          <p:cNvPr id="9228" name="Freeform 12"/>
          <p:cNvSpPr>
            <a:spLocks/>
          </p:cNvSpPr>
          <p:nvPr/>
        </p:nvSpPr>
        <p:spPr bwMode="auto">
          <a:xfrm>
            <a:off x="5943600" y="1981200"/>
            <a:ext cx="4953000" cy="5257800"/>
          </a:xfrm>
          <a:custGeom>
            <a:avLst/>
            <a:gdLst>
              <a:gd name="T0" fmla="*/ 1826 w 2910"/>
              <a:gd name="T1" fmla="*/ 99 h 3146"/>
              <a:gd name="T2" fmla="*/ 1911 w 2910"/>
              <a:gd name="T3" fmla="*/ 155 h 3146"/>
              <a:gd name="T4" fmla="*/ 2051 w 2910"/>
              <a:gd name="T5" fmla="*/ 113 h 3146"/>
              <a:gd name="T6" fmla="*/ 2136 w 2910"/>
              <a:gd name="T7" fmla="*/ 14 h 3146"/>
              <a:gd name="T8" fmla="*/ 2234 w 2910"/>
              <a:gd name="T9" fmla="*/ 57 h 3146"/>
              <a:gd name="T10" fmla="*/ 2402 w 2910"/>
              <a:gd name="T11" fmla="*/ 71 h 3146"/>
              <a:gd name="T12" fmla="*/ 2543 w 2910"/>
              <a:gd name="T13" fmla="*/ 141 h 3146"/>
              <a:gd name="T14" fmla="*/ 2599 w 2910"/>
              <a:gd name="T15" fmla="*/ 183 h 3146"/>
              <a:gd name="T16" fmla="*/ 2599 w 2910"/>
              <a:gd name="T17" fmla="*/ 57 h 3146"/>
              <a:gd name="T18" fmla="*/ 2782 w 2910"/>
              <a:gd name="T19" fmla="*/ 253 h 3146"/>
              <a:gd name="T20" fmla="*/ 2683 w 2910"/>
              <a:gd name="T21" fmla="*/ 534 h 3146"/>
              <a:gd name="T22" fmla="*/ 2740 w 2910"/>
              <a:gd name="T23" fmla="*/ 647 h 3146"/>
              <a:gd name="T24" fmla="*/ 2824 w 2910"/>
              <a:gd name="T25" fmla="*/ 759 h 3146"/>
              <a:gd name="T26" fmla="*/ 2796 w 2910"/>
              <a:gd name="T27" fmla="*/ 1054 h 3146"/>
              <a:gd name="T28" fmla="*/ 2669 w 2910"/>
              <a:gd name="T29" fmla="*/ 1096 h 3146"/>
              <a:gd name="T30" fmla="*/ 2557 w 2910"/>
              <a:gd name="T31" fmla="*/ 1307 h 3146"/>
              <a:gd name="T32" fmla="*/ 2641 w 2910"/>
              <a:gd name="T33" fmla="*/ 1602 h 3146"/>
              <a:gd name="T34" fmla="*/ 2838 w 2910"/>
              <a:gd name="T35" fmla="*/ 1658 h 3146"/>
              <a:gd name="T36" fmla="*/ 2866 w 2910"/>
              <a:gd name="T37" fmla="*/ 1742 h 3146"/>
              <a:gd name="T38" fmla="*/ 2810 w 2910"/>
              <a:gd name="T39" fmla="*/ 1953 h 3146"/>
              <a:gd name="T40" fmla="*/ 2824 w 2910"/>
              <a:gd name="T41" fmla="*/ 2361 h 3146"/>
              <a:gd name="T42" fmla="*/ 2852 w 2910"/>
              <a:gd name="T43" fmla="*/ 3133 h 3146"/>
              <a:gd name="T44" fmla="*/ 1869 w 2910"/>
              <a:gd name="T45" fmla="*/ 3077 h 3146"/>
              <a:gd name="T46" fmla="*/ 1194 w 2910"/>
              <a:gd name="T47" fmla="*/ 3105 h 3146"/>
              <a:gd name="T48" fmla="*/ 1124 w 2910"/>
              <a:gd name="T49" fmla="*/ 3035 h 3146"/>
              <a:gd name="T50" fmla="*/ 941 w 2910"/>
              <a:gd name="T51" fmla="*/ 2909 h 3146"/>
              <a:gd name="T52" fmla="*/ 857 w 2910"/>
              <a:gd name="T53" fmla="*/ 2880 h 3146"/>
              <a:gd name="T54" fmla="*/ 787 w 2910"/>
              <a:gd name="T55" fmla="*/ 2712 h 3146"/>
              <a:gd name="T56" fmla="*/ 717 w 2910"/>
              <a:gd name="T57" fmla="*/ 2642 h 3146"/>
              <a:gd name="T58" fmla="*/ 604 w 2910"/>
              <a:gd name="T59" fmla="*/ 2585 h 3146"/>
              <a:gd name="T60" fmla="*/ 492 w 2910"/>
              <a:gd name="T61" fmla="*/ 2318 h 3146"/>
              <a:gd name="T62" fmla="*/ 155 w 2910"/>
              <a:gd name="T63" fmla="*/ 2094 h 3146"/>
              <a:gd name="T64" fmla="*/ 56 w 2910"/>
              <a:gd name="T65" fmla="*/ 1911 h 3146"/>
              <a:gd name="T66" fmla="*/ 0 w 2910"/>
              <a:gd name="T67" fmla="*/ 1785 h 3146"/>
              <a:gd name="T68" fmla="*/ 70 w 2910"/>
              <a:gd name="T69" fmla="*/ 1546 h 3146"/>
              <a:gd name="T70" fmla="*/ 141 w 2910"/>
              <a:gd name="T71" fmla="*/ 1349 h 3146"/>
              <a:gd name="T72" fmla="*/ 309 w 2910"/>
              <a:gd name="T73" fmla="*/ 1321 h 3146"/>
              <a:gd name="T74" fmla="*/ 365 w 2910"/>
              <a:gd name="T75" fmla="*/ 1223 h 3146"/>
              <a:gd name="T76" fmla="*/ 408 w 2910"/>
              <a:gd name="T77" fmla="*/ 1152 h 3146"/>
              <a:gd name="T78" fmla="*/ 590 w 2910"/>
              <a:gd name="T79" fmla="*/ 1040 h 3146"/>
              <a:gd name="T80" fmla="*/ 660 w 2910"/>
              <a:gd name="T81" fmla="*/ 900 h 3146"/>
              <a:gd name="T82" fmla="*/ 745 w 2910"/>
              <a:gd name="T83" fmla="*/ 759 h 3146"/>
              <a:gd name="T84" fmla="*/ 815 w 2910"/>
              <a:gd name="T85" fmla="*/ 703 h 3146"/>
              <a:gd name="T86" fmla="*/ 1068 w 2910"/>
              <a:gd name="T87" fmla="*/ 562 h 3146"/>
              <a:gd name="T88" fmla="*/ 1166 w 2910"/>
              <a:gd name="T89" fmla="*/ 464 h 3146"/>
              <a:gd name="T90" fmla="*/ 1377 w 2910"/>
              <a:gd name="T91" fmla="*/ 408 h 3146"/>
              <a:gd name="T92" fmla="*/ 1489 w 2910"/>
              <a:gd name="T93" fmla="*/ 197 h 3146"/>
              <a:gd name="T94" fmla="*/ 1756 w 2910"/>
              <a:gd name="T95" fmla="*/ 113 h 3146"/>
              <a:gd name="T96" fmla="*/ 1742 w 2910"/>
              <a:gd name="T97" fmla="*/ 99 h 31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910"/>
              <a:gd name="T148" fmla="*/ 0 h 3146"/>
              <a:gd name="T149" fmla="*/ 2910 w 2910"/>
              <a:gd name="T150" fmla="*/ 3146 h 31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910" h="3146">
                <a:moveTo>
                  <a:pt x="1742" y="99"/>
                </a:moveTo>
                <a:cubicBezTo>
                  <a:pt x="1854" y="136"/>
                  <a:pt x="1714" y="99"/>
                  <a:pt x="1826" y="99"/>
                </a:cubicBezTo>
                <a:cubicBezTo>
                  <a:pt x="1841" y="99"/>
                  <a:pt x="1855" y="108"/>
                  <a:pt x="1869" y="113"/>
                </a:cubicBezTo>
                <a:cubicBezTo>
                  <a:pt x="1898" y="200"/>
                  <a:pt x="1889" y="230"/>
                  <a:pt x="1911" y="155"/>
                </a:cubicBezTo>
                <a:cubicBezTo>
                  <a:pt x="1916" y="136"/>
                  <a:pt x="1920" y="118"/>
                  <a:pt x="1925" y="99"/>
                </a:cubicBezTo>
                <a:cubicBezTo>
                  <a:pt x="1991" y="121"/>
                  <a:pt x="1985" y="91"/>
                  <a:pt x="2051" y="113"/>
                </a:cubicBezTo>
                <a:cubicBezTo>
                  <a:pt x="2075" y="186"/>
                  <a:pt x="2090" y="180"/>
                  <a:pt x="2150" y="141"/>
                </a:cubicBezTo>
                <a:cubicBezTo>
                  <a:pt x="2190" y="80"/>
                  <a:pt x="2187" y="67"/>
                  <a:pt x="2136" y="14"/>
                </a:cubicBezTo>
                <a:cubicBezTo>
                  <a:pt x="2150" y="9"/>
                  <a:pt x="2163" y="0"/>
                  <a:pt x="2178" y="0"/>
                </a:cubicBezTo>
                <a:cubicBezTo>
                  <a:pt x="2253" y="0"/>
                  <a:pt x="2197" y="19"/>
                  <a:pt x="2234" y="57"/>
                </a:cubicBezTo>
                <a:cubicBezTo>
                  <a:pt x="2244" y="68"/>
                  <a:pt x="2262" y="66"/>
                  <a:pt x="2276" y="71"/>
                </a:cubicBezTo>
                <a:cubicBezTo>
                  <a:pt x="2460" y="10"/>
                  <a:pt x="2288" y="43"/>
                  <a:pt x="2402" y="71"/>
                </a:cubicBezTo>
                <a:cubicBezTo>
                  <a:pt x="2443" y="81"/>
                  <a:pt x="2487" y="80"/>
                  <a:pt x="2529" y="85"/>
                </a:cubicBezTo>
                <a:cubicBezTo>
                  <a:pt x="2534" y="104"/>
                  <a:pt x="2546" y="122"/>
                  <a:pt x="2543" y="141"/>
                </a:cubicBezTo>
                <a:cubicBezTo>
                  <a:pt x="2534" y="204"/>
                  <a:pt x="2475" y="170"/>
                  <a:pt x="2557" y="197"/>
                </a:cubicBezTo>
                <a:cubicBezTo>
                  <a:pt x="2571" y="192"/>
                  <a:pt x="2590" y="195"/>
                  <a:pt x="2599" y="183"/>
                </a:cubicBezTo>
                <a:cubicBezTo>
                  <a:pt x="2616" y="159"/>
                  <a:pt x="2627" y="99"/>
                  <a:pt x="2627" y="99"/>
                </a:cubicBezTo>
                <a:cubicBezTo>
                  <a:pt x="2618" y="85"/>
                  <a:pt x="2583" y="53"/>
                  <a:pt x="2599" y="57"/>
                </a:cubicBezTo>
                <a:cubicBezTo>
                  <a:pt x="2632" y="65"/>
                  <a:pt x="2683" y="113"/>
                  <a:pt x="2683" y="113"/>
                </a:cubicBezTo>
                <a:cubicBezTo>
                  <a:pt x="2709" y="187"/>
                  <a:pt x="2705" y="227"/>
                  <a:pt x="2782" y="253"/>
                </a:cubicBezTo>
                <a:cubicBezTo>
                  <a:pt x="2807" y="329"/>
                  <a:pt x="2782" y="316"/>
                  <a:pt x="2754" y="380"/>
                </a:cubicBezTo>
                <a:cubicBezTo>
                  <a:pt x="2725" y="445"/>
                  <a:pt x="2731" y="487"/>
                  <a:pt x="2683" y="534"/>
                </a:cubicBezTo>
                <a:cubicBezTo>
                  <a:pt x="2722" y="651"/>
                  <a:pt x="2668" y="508"/>
                  <a:pt x="2726" y="605"/>
                </a:cubicBezTo>
                <a:cubicBezTo>
                  <a:pt x="2734" y="618"/>
                  <a:pt x="2733" y="634"/>
                  <a:pt x="2740" y="647"/>
                </a:cubicBezTo>
                <a:cubicBezTo>
                  <a:pt x="2763" y="694"/>
                  <a:pt x="2768" y="689"/>
                  <a:pt x="2810" y="717"/>
                </a:cubicBezTo>
                <a:cubicBezTo>
                  <a:pt x="2815" y="731"/>
                  <a:pt x="2817" y="746"/>
                  <a:pt x="2824" y="759"/>
                </a:cubicBezTo>
                <a:cubicBezTo>
                  <a:pt x="2840" y="788"/>
                  <a:pt x="2880" y="843"/>
                  <a:pt x="2880" y="843"/>
                </a:cubicBezTo>
                <a:cubicBezTo>
                  <a:pt x="2910" y="936"/>
                  <a:pt x="2847" y="978"/>
                  <a:pt x="2796" y="1054"/>
                </a:cubicBezTo>
                <a:cubicBezTo>
                  <a:pt x="2780" y="1079"/>
                  <a:pt x="2740" y="1073"/>
                  <a:pt x="2712" y="1082"/>
                </a:cubicBezTo>
                <a:cubicBezTo>
                  <a:pt x="2698" y="1087"/>
                  <a:pt x="2669" y="1096"/>
                  <a:pt x="2669" y="1096"/>
                </a:cubicBezTo>
                <a:cubicBezTo>
                  <a:pt x="2650" y="1124"/>
                  <a:pt x="2624" y="1149"/>
                  <a:pt x="2613" y="1181"/>
                </a:cubicBezTo>
                <a:cubicBezTo>
                  <a:pt x="2580" y="1281"/>
                  <a:pt x="2601" y="1240"/>
                  <a:pt x="2557" y="1307"/>
                </a:cubicBezTo>
                <a:cubicBezTo>
                  <a:pt x="2577" y="1368"/>
                  <a:pt x="2567" y="1428"/>
                  <a:pt x="2613" y="1476"/>
                </a:cubicBezTo>
                <a:cubicBezTo>
                  <a:pt x="2627" y="1517"/>
                  <a:pt x="2620" y="1565"/>
                  <a:pt x="2641" y="1602"/>
                </a:cubicBezTo>
                <a:cubicBezTo>
                  <a:pt x="2648" y="1615"/>
                  <a:pt x="2669" y="1611"/>
                  <a:pt x="2683" y="1616"/>
                </a:cubicBezTo>
                <a:cubicBezTo>
                  <a:pt x="2768" y="1599"/>
                  <a:pt x="2778" y="1598"/>
                  <a:pt x="2838" y="1658"/>
                </a:cubicBezTo>
                <a:cubicBezTo>
                  <a:pt x="2843" y="1700"/>
                  <a:pt x="2839" y="1745"/>
                  <a:pt x="2852" y="1785"/>
                </a:cubicBezTo>
                <a:cubicBezTo>
                  <a:pt x="2857" y="1799"/>
                  <a:pt x="2852" y="1747"/>
                  <a:pt x="2866" y="1742"/>
                </a:cubicBezTo>
                <a:cubicBezTo>
                  <a:pt x="2879" y="1738"/>
                  <a:pt x="2885" y="1761"/>
                  <a:pt x="2894" y="1771"/>
                </a:cubicBezTo>
                <a:cubicBezTo>
                  <a:pt x="2835" y="1860"/>
                  <a:pt x="2841" y="1859"/>
                  <a:pt x="2810" y="1953"/>
                </a:cubicBezTo>
                <a:cubicBezTo>
                  <a:pt x="2821" y="1987"/>
                  <a:pt x="2850" y="2016"/>
                  <a:pt x="2852" y="2052"/>
                </a:cubicBezTo>
                <a:cubicBezTo>
                  <a:pt x="2858" y="2172"/>
                  <a:pt x="2842" y="2253"/>
                  <a:pt x="2824" y="2361"/>
                </a:cubicBezTo>
                <a:cubicBezTo>
                  <a:pt x="2834" y="2475"/>
                  <a:pt x="2844" y="2586"/>
                  <a:pt x="2866" y="2698"/>
                </a:cubicBezTo>
                <a:cubicBezTo>
                  <a:pt x="2861" y="2843"/>
                  <a:pt x="2886" y="2992"/>
                  <a:pt x="2852" y="3133"/>
                </a:cubicBezTo>
                <a:cubicBezTo>
                  <a:pt x="2849" y="3146"/>
                  <a:pt x="2749" y="3091"/>
                  <a:pt x="2726" y="3091"/>
                </a:cubicBezTo>
                <a:cubicBezTo>
                  <a:pt x="2440" y="3086"/>
                  <a:pt x="2155" y="3082"/>
                  <a:pt x="1869" y="3077"/>
                </a:cubicBezTo>
                <a:cubicBezTo>
                  <a:pt x="1689" y="3051"/>
                  <a:pt x="1522" y="3076"/>
                  <a:pt x="1349" y="3119"/>
                </a:cubicBezTo>
                <a:cubicBezTo>
                  <a:pt x="1297" y="3114"/>
                  <a:pt x="1244" y="3120"/>
                  <a:pt x="1194" y="3105"/>
                </a:cubicBezTo>
                <a:cubicBezTo>
                  <a:pt x="1178" y="3100"/>
                  <a:pt x="1178" y="3075"/>
                  <a:pt x="1166" y="3063"/>
                </a:cubicBezTo>
                <a:cubicBezTo>
                  <a:pt x="1154" y="3051"/>
                  <a:pt x="1138" y="3044"/>
                  <a:pt x="1124" y="3035"/>
                </a:cubicBezTo>
                <a:cubicBezTo>
                  <a:pt x="1052" y="2927"/>
                  <a:pt x="1100" y="2961"/>
                  <a:pt x="984" y="2923"/>
                </a:cubicBezTo>
                <a:cubicBezTo>
                  <a:pt x="970" y="2918"/>
                  <a:pt x="955" y="2914"/>
                  <a:pt x="941" y="2909"/>
                </a:cubicBezTo>
                <a:cubicBezTo>
                  <a:pt x="927" y="2904"/>
                  <a:pt x="913" y="2899"/>
                  <a:pt x="899" y="2894"/>
                </a:cubicBezTo>
                <a:cubicBezTo>
                  <a:pt x="885" y="2889"/>
                  <a:pt x="857" y="2880"/>
                  <a:pt x="857" y="2880"/>
                </a:cubicBezTo>
                <a:cubicBezTo>
                  <a:pt x="813" y="2813"/>
                  <a:pt x="834" y="2854"/>
                  <a:pt x="801" y="2754"/>
                </a:cubicBezTo>
                <a:cubicBezTo>
                  <a:pt x="796" y="2740"/>
                  <a:pt x="799" y="2720"/>
                  <a:pt x="787" y="2712"/>
                </a:cubicBezTo>
                <a:cubicBezTo>
                  <a:pt x="773" y="2703"/>
                  <a:pt x="759" y="2693"/>
                  <a:pt x="745" y="2684"/>
                </a:cubicBezTo>
                <a:cubicBezTo>
                  <a:pt x="736" y="2670"/>
                  <a:pt x="731" y="2651"/>
                  <a:pt x="717" y="2642"/>
                </a:cubicBezTo>
                <a:cubicBezTo>
                  <a:pt x="692" y="2626"/>
                  <a:pt x="632" y="2614"/>
                  <a:pt x="632" y="2614"/>
                </a:cubicBezTo>
                <a:cubicBezTo>
                  <a:pt x="623" y="2604"/>
                  <a:pt x="615" y="2592"/>
                  <a:pt x="604" y="2585"/>
                </a:cubicBezTo>
                <a:cubicBezTo>
                  <a:pt x="591" y="2577"/>
                  <a:pt x="571" y="2583"/>
                  <a:pt x="562" y="2571"/>
                </a:cubicBezTo>
                <a:cubicBezTo>
                  <a:pt x="514" y="2504"/>
                  <a:pt x="534" y="2373"/>
                  <a:pt x="492" y="2318"/>
                </a:cubicBezTo>
                <a:cubicBezTo>
                  <a:pt x="421" y="2226"/>
                  <a:pt x="383" y="2203"/>
                  <a:pt x="281" y="2178"/>
                </a:cubicBezTo>
                <a:cubicBezTo>
                  <a:pt x="244" y="2141"/>
                  <a:pt x="203" y="2115"/>
                  <a:pt x="155" y="2094"/>
                </a:cubicBezTo>
                <a:cubicBezTo>
                  <a:pt x="128" y="2082"/>
                  <a:pt x="70" y="2066"/>
                  <a:pt x="70" y="2066"/>
                </a:cubicBezTo>
                <a:cubicBezTo>
                  <a:pt x="65" y="2014"/>
                  <a:pt x="67" y="1962"/>
                  <a:pt x="56" y="1911"/>
                </a:cubicBezTo>
                <a:cubicBezTo>
                  <a:pt x="52" y="1895"/>
                  <a:pt x="35" y="1884"/>
                  <a:pt x="28" y="1869"/>
                </a:cubicBezTo>
                <a:cubicBezTo>
                  <a:pt x="16" y="1842"/>
                  <a:pt x="0" y="1785"/>
                  <a:pt x="0" y="1785"/>
                </a:cubicBezTo>
                <a:cubicBezTo>
                  <a:pt x="13" y="1717"/>
                  <a:pt x="34" y="1654"/>
                  <a:pt x="56" y="1588"/>
                </a:cubicBezTo>
                <a:cubicBezTo>
                  <a:pt x="61" y="1574"/>
                  <a:pt x="65" y="1560"/>
                  <a:pt x="70" y="1546"/>
                </a:cubicBezTo>
                <a:cubicBezTo>
                  <a:pt x="75" y="1532"/>
                  <a:pt x="84" y="1504"/>
                  <a:pt x="84" y="1504"/>
                </a:cubicBezTo>
                <a:cubicBezTo>
                  <a:pt x="91" y="1462"/>
                  <a:pt x="91" y="1374"/>
                  <a:pt x="141" y="1349"/>
                </a:cubicBezTo>
                <a:cubicBezTo>
                  <a:pt x="158" y="1340"/>
                  <a:pt x="178" y="1340"/>
                  <a:pt x="197" y="1335"/>
                </a:cubicBezTo>
                <a:cubicBezTo>
                  <a:pt x="297" y="1368"/>
                  <a:pt x="265" y="1388"/>
                  <a:pt x="309" y="1321"/>
                </a:cubicBezTo>
                <a:cubicBezTo>
                  <a:pt x="314" y="1293"/>
                  <a:pt x="309" y="1262"/>
                  <a:pt x="323" y="1237"/>
                </a:cubicBezTo>
                <a:cubicBezTo>
                  <a:pt x="330" y="1224"/>
                  <a:pt x="355" y="1233"/>
                  <a:pt x="365" y="1223"/>
                </a:cubicBezTo>
                <a:cubicBezTo>
                  <a:pt x="375" y="1213"/>
                  <a:pt x="371" y="1194"/>
                  <a:pt x="379" y="1181"/>
                </a:cubicBezTo>
                <a:cubicBezTo>
                  <a:pt x="386" y="1169"/>
                  <a:pt x="398" y="1162"/>
                  <a:pt x="408" y="1152"/>
                </a:cubicBezTo>
                <a:cubicBezTo>
                  <a:pt x="434" y="1074"/>
                  <a:pt x="470" y="1080"/>
                  <a:pt x="548" y="1054"/>
                </a:cubicBezTo>
                <a:cubicBezTo>
                  <a:pt x="562" y="1049"/>
                  <a:pt x="576" y="1045"/>
                  <a:pt x="590" y="1040"/>
                </a:cubicBezTo>
                <a:cubicBezTo>
                  <a:pt x="604" y="1035"/>
                  <a:pt x="632" y="1026"/>
                  <a:pt x="632" y="1026"/>
                </a:cubicBezTo>
                <a:cubicBezTo>
                  <a:pt x="697" y="928"/>
                  <a:pt x="707" y="970"/>
                  <a:pt x="660" y="900"/>
                </a:cubicBezTo>
                <a:cubicBezTo>
                  <a:pt x="669" y="872"/>
                  <a:pt x="678" y="843"/>
                  <a:pt x="688" y="815"/>
                </a:cubicBezTo>
                <a:cubicBezTo>
                  <a:pt x="707" y="759"/>
                  <a:pt x="690" y="777"/>
                  <a:pt x="745" y="759"/>
                </a:cubicBezTo>
                <a:cubicBezTo>
                  <a:pt x="754" y="745"/>
                  <a:pt x="760" y="728"/>
                  <a:pt x="773" y="717"/>
                </a:cubicBezTo>
                <a:cubicBezTo>
                  <a:pt x="785" y="708"/>
                  <a:pt x="805" y="713"/>
                  <a:pt x="815" y="703"/>
                </a:cubicBezTo>
                <a:cubicBezTo>
                  <a:pt x="865" y="653"/>
                  <a:pt x="786" y="664"/>
                  <a:pt x="857" y="619"/>
                </a:cubicBezTo>
                <a:cubicBezTo>
                  <a:pt x="911" y="584"/>
                  <a:pt x="1005" y="572"/>
                  <a:pt x="1068" y="562"/>
                </a:cubicBezTo>
                <a:cubicBezTo>
                  <a:pt x="1188" y="482"/>
                  <a:pt x="1047" y="589"/>
                  <a:pt x="1124" y="492"/>
                </a:cubicBezTo>
                <a:cubicBezTo>
                  <a:pt x="1135" y="479"/>
                  <a:pt x="1152" y="473"/>
                  <a:pt x="1166" y="464"/>
                </a:cubicBezTo>
                <a:cubicBezTo>
                  <a:pt x="1220" y="475"/>
                  <a:pt x="1242" y="489"/>
                  <a:pt x="1293" y="464"/>
                </a:cubicBezTo>
                <a:cubicBezTo>
                  <a:pt x="1323" y="449"/>
                  <a:pt x="1377" y="408"/>
                  <a:pt x="1377" y="408"/>
                </a:cubicBezTo>
                <a:cubicBezTo>
                  <a:pt x="1415" y="293"/>
                  <a:pt x="1389" y="348"/>
                  <a:pt x="1461" y="239"/>
                </a:cubicBezTo>
                <a:cubicBezTo>
                  <a:pt x="1470" y="225"/>
                  <a:pt x="1489" y="197"/>
                  <a:pt x="1489" y="197"/>
                </a:cubicBezTo>
                <a:cubicBezTo>
                  <a:pt x="1584" y="260"/>
                  <a:pt x="1632" y="210"/>
                  <a:pt x="1714" y="155"/>
                </a:cubicBezTo>
                <a:cubicBezTo>
                  <a:pt x="1730" y="144"/>
                  <a:pt x="1741" y="126"/>
                  <a:pt x="1756" y="113"/>
                </a:cubicBezTo>
                <a:cubicBezTo>
                  <a:pt x="1769" y="102"/>
                  <a:pt x="1810" y="97"/>
                  <a:pt x="1798" y="85"/>
                </a:cubicBezTo>
                <a:cubicBezTo>
                  <a:pt x="1784" y="71"/>
                  <a:pt x="1761" y="94"/>
                  <a:pt x="1742" y="99"/>
                </a:cubicBezTo>
                <a:close/>
              </a:path>
            </a:pathLst>
          </a:custGeom>
          <a:solidFill>
            <a:srgbClr val="00CCFF"/>
          </a:solidFill>
          <a:ln w="9525">
            <a:solidFill>
              <a:schemeClr val="tx2"/>
            </a:solidFill>
            <a:round/>
            <a:headEnd/>
            <a:tailEnd/>
          </a:ln>
        </p:spPr>
        <p:txBody>
          <a:bodyPr/>
          <a:lstStyle/>
          <a:p>
            <a:endParaRPr lang="en-US"/>
          </a:p>
        </p:txBody>
      </p:sp>
      <p:sp>
        <p:nvSpPr>
          <p:cNvPr id="9229" name="Freeform 13"/>
          <p:cNvSpPr>
            <a:spLocks/>
          </p:cNvSpPr>
          <p:nvPr/>
        </p:nvSpPr>
        <p:spPr bwMode="auto">
          <a:xfrm>
            <a:off x="1679576" y="155575"/>
            <a:ext cx="4906963" cy="2654300"/>
          </a:xfrm>
          <a:custGeom>
            <a:avLst/>
            <a:gdLst>
              <a:gd name="T0" fmla="*/ 0 w 3091"/>
              <a:gd name="T1" fmla="*/ 492 h 1672"/>
              <a:gd name="T2" fmla="*/ 155 w 3091"/>
              <a:gd name="T3" fmla="*/ 534 h 1672"/>
              <a:gd name="T4" fmla="*/ 239 w 3091"/>
              <a:gd name="T5" fmla="*/ 590 h 1672"/>
              <a:gd name="T6" fmla="*/ 281 w 3091"/>
              <a:gd name="T7" fmla="*/ 618 h 1672"/>
              <a:gd name="T8" fmla="*/ 309 w 3091"/>
              <a:gd name="T9" fmla="*/ 647 h 1672"/>
              <a:gd name="T10" fmla="*/ 548 w 3091"/>
              <a:gd name="T11" fmla="*/ 689 h 1672"/>
              <a:gd name="T12" fmla="*/ 633 w 3091"/>
              <a:gd name="T13" fmla="*/ 717 h 1672"/>
              <a:gd name="T14" fmla="*/ 717 w 3091"/>
              <a:gd name="T15" fmla="*/ 773 h 1672"/>
              <a:gd name="T16" fmla="*/ 928 w 3091"/>
              <a:gd name="T17" fmla="*/ 829 h 1672"/>
              <a:gd name="T18" fmla="*/ 1096 w 3091"/>
              <a:gd name="T19" fmla="*/ 914 h 1672"/>
              <a:gd name="T20" fmla="*/ 1138 w 3091"/>
              <a:gd name="T21" fmla="*/ 942 h 1672"/>
              <a:gd name="T22" fmla="*/ 1223 w 3091"/>
              <a:gd name="T23" fmla="*/ 970 h 1672"/>
              <a:gd name="T24" fmla="*/ 1265 w 3091"/>
              <a:gd name="T25" fmla="*/ 984 h 1672"/>
              <a:gd name="T26" fmla="*/ 1560 w 3091"/>
              <a:gd name="T27" fmla="*/ 1096 h 1672"/>
              <a:gd name="T28" fmla="*/ 1742 w 3091"/>
              <a:gd name="T29" fmla="*/ 1194 h 1672"/>
              <a:gd name="T30" fmla="*/ 1827 w 3091"/>
              <a:gd name="T31" fmla="*/ 1223 h 1672"/>
              <a:gd name="T32" fmla="*/ 1869 w 3091"/>
              <a:gd name="T33" fmla="*/ 1237 h 1672"/>
              <a:gd name="T34" fmla="*/ 2108 w 3091"/>
              <a:gd name="T35" fmla="*/ 1293 h 1672"/>
              <a:gd name="T36" fmla="*/ 2192 w 3091"/>
              <a:gd name="T37" fmla="*/ 1321 h 1672"/>
              <a:gd name="T38" fmla="*/ 2318 w 3091"/>
              <a:gd name="T39" fmla="*/ 1405 h 1672"/>
              <a:gd name="T40" fmla="*/ 2473 w 3091"/>
              <a:gd name="T41" fmla="*/ 1490 h 1672"/>
              <a:gd name="T42" fmla="*/ 2557 w 3091"/>
              <a:gd name="T43" fmla="*/ 1630 h 1672"/>
              <a:gd name="T44" fmla="*/ 2613 w 3091"/>
              <a:gd name="T45" fmla="*/ 1658 h 1672"/>
              <a:gd name="T46" fmla="*/ 2712 w 3091"/>
              <a:gd name="T47" fmla="*/ 1672 h 1672"/>
              <a:gd name="T48" fmla="*/ 2908 w 3091"/>
              <a:gd name="T49" fmla="*/ 1616 h 1672"/>
              <a:gd name="T50" fmla="*/ 2951 w 3091"/>
              <a:gd name="T51" fmla="*/ 1602 h 1672"/>
              <a:gd name="T52" fmla="*/ 2993 w 3091"/>
              <a:gd name="T53" fmla="*/ 1588 h 1672"/>
              <a:gd name="T54" fmla="*/ 3091 w 3091"/>
              <a:gd name="T55" fmla="*/ 1363 h 1672"/>
              <a:gd name="T56" fmla="*/ 3021 w 3091"/>
              <a:gd name="T57" fmla="*/ 1251 h 1672"/>
              <a:gd name="T58" fmla="*/ 3049 w 3091"/>
              <a:gd name="T59" fmla="*/ 1152 h 1672"/>
              <a:gd name="T60" fmla="*/ 2965 w 3091"/>
              <a:gd name="T61" fmla="*/ 1040 h 1672"/>
              <a:gd name="T62" fmla="*/ 2880 w 3091"/>
              <a:gd name="T63" fmla="*/ 815 h 1672"/>
              <a:gd name="T64" fmla="*/ 2937 w 3091"/>
              <a:gd name="T65" fmla="*/ 534 h 1672"/>
              <a:gd name="T66" fmla="*/ 2965 w 3091"/>
              <a:gd name="T67" fmla="*/ 450 h 1672"/>
              <a:gd name="T68" fmla="*/ 2979 w 3091"/>
              <a:gd name="T69" fmla="*/ 408 h 1672"/>
              <a:gd name="T70" fmla="*/ 2922 w 3091"/>
              <a:gd name="T71" fmla="*/ 295 h 1672"/>
              <a:gd name="T72" fmla="*/ 3007 w 3091"/>
              <a:gd name="T73" fmla="*/ 183 h 1672"/>
              <a:gd name="T74" fmla="*/ 3035 w 3091"/>
              <a:gd name="T75" fmla="*/ 141 h 1672"/>
              <a:gd name="T76" fmla="*/ 3021 w 3091"/>
              <a:gd name="T77" fmla="*/ 0 h 167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91"/>
              <a:gd name="T118" fmla="*/ 0 h 1672"/>
              <a:gd name="T119" fmla="*/ 3091 w 3091"/>
              <a:gd name="T120" fmla="*/ 1672 h 167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91" h="1672">
                <a:moveTo>
                  <a:pt x="0" y="492"/>
                </a:moveTo>
                <a:cubicBezTo>
                  <a:pt x="52" y="505"/>
                  <a:pt x="103" y="521"/>
                  <a:pt x="155" y="534"/>
                </a:cubicBezTo>
                <a:cubicBezTo>
                  <a:pt x="235" y="614"/>
                  <a:pt x="158" y="549"/>
                  <a:pt x="239" y="590"/>
                </a:cubicBezTo>
                <a:cubicBezTo>
                  <a:pt x="254" y="598"/>
                  <a:pt x="268" y="607"/>
                  <a:pt x="281" y="618"/>
                </a:cubicBezTo>
                <a:cubicBezTo>
                  <a:pt x="291" y="626"/>
                  <a:pt x="297" y="641"/>
                  <a:pt x="309" y="647"/>
                </a:cubicBezTo>
                <a:cubicBezTo>
                  <a:pt x="386" y="686"/>
                  <a:pt x="462" y="681"/>
                  <a:pt x="548" y="689"/>
                </a:cubicBezTo>
                <a:cubicBezTo>
                  <a:pt x="576" y="698"/>
                  <a:pt x="608" y="700"/>
                  <a:pt x="633" y="717"/>
                </a:cubicBezTo>
                <a:cubicBezTo>
                  <a:pt x="661" y="736"/>
                  <a:pt x="685" y="762"/>
                  <a:pt x="717" y="773"/>
                </a:cubicBezTo>
                <a:cubicBezTo>
                  <a:pt x="794" y="799"/>
                  <a:pt x="849" y="816"/>
                  <a:pt x="928" y="829"/>
                </a:cubicBezTo>
                <a:cubicBezTo>
                  <a:pt x="981" y="864"/>
                  <a:pt x="1040" y="885"/>
                  <a:pt x="1096" y="914"/>
                </a:cubicBezTo>
                <a:cubicBezTo>
                  <a:pt x="1111" y="922"/>
                  <a:pt x="1123" y="935"/>
                  <a:pt x="1138" y="942"/>
                </a:cubicBezTo>
                <a:cubicBezTo>
                  <a:pt x="1165" y="954"/>
                  <a:pt x="1195" y="961"/>
                  <a:pt x="1223" y="970"/>
                </a:cubicBezTo>
                <a:cubicBezTo>
                  <a:pt x="1237" y="975"/>
                  <a:pt x="1265" y="984"/>
                  <a:pt x="1265" y="984"/>
                </a:cubicBezTo>
                <a:cubicBezTo>
                  <a:pt x="1312" y="1126"/>
                  <a:pt x="1407" y="1086"/>
                  <a:pt x="1560" y="1096"/>
                </a:cubicBezTo>
                <a:cubicBezTo>
                  <a:pt x="1627" y="1118"/>
                  <a:pt x="1677" y="1168"/>
                  <a:pt x="1742" y="1194"/>
                </a:cubicBezTo>
                <a:cubicBezTo>
                  <a:pt x="1770" y="1205"/>
                  <a:pt x="1799" y="1213"/>
                  <a:pt x="1827" y="1223"/>
                </a:cubicBezTo>
                <a:cubicBezTo>
                  <a:pt x="1841" y="1228"/>
                  <a:pt x="1869" y="1237"/>
                  <a:pt x="1869" y="1237"/>
                </a:cubicBezTo>
                <a:cubicBezTo>
                  <a:pt x="2004" y="1218"/>
                  <a:pt x="1994" y="1218"/>
                  <a:pt x="2108" y="1293"/>
                </a:cubicBezTo>
                <a:cubicBezTo>
                  <a:pt x="2133" y="1309"/>
                  <a:pt x="2167" y="1305"/>
                  <a:pt x="2192" y="1321"/>
                </a:cubicBezTo>
                <a:cubicBezTo>
                  <a:pt x="2234" y="1349"/>
                  <a:pt x="2270" y="1389"/>
                  <a:pt x="2318" y="1405"/>
                </a:cubicBezTo>
                <a:cubicBezTo>
                  <a:pt x="2391" y="1429"/>
                  <a:pt x="2421" y="1436"/>
                  <a:pt x="2473" y="1490"/>
                </a:cubicBezTo>
                <a:cubicBezTo>
                  <a:pt x="2507" y="1592"/>
                  <a:pt x="2479" y="1597"/>
                  <a:pt x="2557" y="1630"/>
                </a:cubicBezTo>
                <a:cubicBezTo>
                  <a:pt x="2576" y="1638"/>
                  <a:pt x="2593" y="1653"/>
                  <a:pt x="2613" y="1658"/>
                </a:cubicBezTo>
                <a:cubicBezTo>
                  <a:pt x="2645" y="1667"/>
                  <a:pt x="2679" y="1667"/>
                  <a:pt x="2712" y="1672"/>
                </a:cubicBezTo>
                <a:cubicBezTo>
                  <a:pt x="2858" y="1636"/>
                  <a:pt x="2784" y="1657"/>
                  <a:pt x="2908" y="1616"/>
                </a:cubicBezTo>
                <a:cubicBezTo>
                  <a:pt x="2922" y="1611"/>
                  <a:pt x="2937" y="1607"/>
                  <a:pt x="2951" y="1602"/>
                </a:cubicBezTo>
                <a:cubicBezTo>
                  <a:pt x="2965" y="1597"/>
                  <a:pt x="2993" y="1588"/>
                  <a:pt x="2993" y="1588"/>
                </a:cubicBezTo>
                <a:cubicBezTo>
                  <a:pt x="3019" y="1510"/>
                  <a:pt x="3065" y="1442"/>
                  <a:pt x="3091" y="1363"/>
                </a:cubicBezTo>
                <a:cubicBezTo>
                  <a:pt x="3058" y="1263"/>
                  <a:pt x="3088" y="1295"/>
                  <a:pt x="3021" y="1251"/>
                </a:cubicBezTo>
                <a:cubicBezTo>
                  <a:pt x="3029" y="1218"/>
                  <a:pt x="3049" y="1186"/>
                  <a:pt x="3049" y="1152"/>
                </a:cubicBezTo>
                <a:cubicBezTo>
                  <a:pt x="3049" y="1100"/>
                  <a:pt x="3002" y="1065"/>
                  <a:pt x="2965" y="1040"/>
                </a:cubicBezTo>
                <a:cubicBezTo>
                  <a:pt x="2939" y="963"/>
                  <a:pt x="2905" y="891"/>
                  <a:pt x="2880" y="815"/>
                </a:cubicBezTo>
                <a:cubicBezTo>
                  <a:pt x="2887" y="706"/>
                  <a:pt x="2860" y="608"/>
                  <a:pt x="2937" y="534"/>
                </a:cubicBezTo>
                <a:cubicBezTo>
                  <a:pt x="2946" y="506"/>
                  <a:pt x="2956" y="478"/>
                  <a:pt x="2965" y="450"/>
                </a:cubicBezTo>
                <a:cubicBezTo>
                  <a:pt x="2970" y="436"/>
                  <a:pt x="2979" y="408"/>
                  <a:pt x="2979" y="408"/>
                </a:cubicBezTo>
                <a:cubicBezTo>
                  <a:pt x="2947" y="310"/>
                  <a:pt x="2972" y="344"/>
                  <a:pt x="2922" y="295"/>
                </a:cubicBezTo>
                <a:cubicBezTo>
                  <a:pt x="2975" y="244"/>
                  <a:pt x="2944" y="278"/>
                  <a:pt x="3007" y="183"/>
                </a:cubicBezTo>
                <a:cubicBezTo>
                  <a:pt x="3016" y="169"/>
                  <a:pt x="3035" y="141"/>
                  <a:pt x="3035" y="141"/>
                </a:cubicBezTo>
                <a:cubicBezTo>
                  <a:pt x="3011" y="68"/>
                  <a:pt x="3021" y="114"/>
                  <a:pt x="3021" y="0"/>
                </a:cubicBezTo>
              </a:path>
            </a:pathLst>
          </a:custGeom>
          <a:noFill/>
          <a:ln w="9525">
            <a:solidFill>
              <a:srgbClr val="800000"/>
            </a:solidFill>
            <a:round/>
            <a:headEnd/>
            <a:tailEnd/>
          </a:ln>
        </p:spPr>
        <p:txBody>
          <a:bodyPr/>
          <a:lstStyle/>
          <a:p>
            <a:endParaRPr lang="en-US"/>
          </a:p>
        </p:txBody>
      </p:sp>
      <p:sp>
        <p:nvSpPr>
          <p:cNvPr id="9230" name="Freeform 14"/>
          <p:cNvSpPr>
            <a:spLocks/>
          </p:cNvSpPr>
          <p:nvPr/>
        </p:nvSpPr>
        <p:spPr bwMode="auto">
          <a:xfrm>
            <a:off x="5716588" y="44450"/>
            <a:ext cx="512762" cy="1316038"/>
          </a:xfrm>
          <a:custGeom>
            <a:avLst/>
            <a:gdLst>
              <a:gd name="T0" fmla="*/ 323 w 323"/>
              <a:gd name="T1" fmla="*/ 829 h 829"/>
              <a:gd name="T2" fmla="*/ 239 w 323"/>
              <a:gd name="T3" fmla="*/ 773 h 829"/>
              <a:gd name="T4" fmla="*/ 155 w 323"/>
              <a:gd name="T5" fmla="*/ 520 h 829"/>
              <a:gd name="T6" fmla="*/ 141 w 323"/>
              <a:gd name="T7" fmla="*/ 478 h 829"/>
              <a:gd name="T8" fmla="*/ 56 w 323"/>
              <a:gd name="T9" fmla="*/ 450 h 829"/>
              <a:gd name="T10" fmla="*/ 84 w 323"/>
              <a:gd name="T11" fmla="*/ 169 h 829"/>
              <a:gd name="T12" fmla="*/ 0 w 323"/>
              <a:gd name="T13" fmla="*/ 0 h 829"/>
              <a:gd name="T14" fmla="*/ 0 60000 65536"/>
              <a:gd name="T15" fmla="*/ 0 60000 65536"/>
              <a:gd name="T16" fmla="*/ 0 60000 65536"/>
              <a:gd name="T17" fmla="*/ 0 60000 65536"/>
              <a:gd name="T18" fmla="*/ 0 60000 65536"/>
              <a:gd name="T19" fmla="*/ 0 60000 65536"/>
              <a:gd name="T20" fmla="*/ 0 60000 65536"/>
              <a:gd name="T21" fmla="*/ 0 w 323"/>
              <a:gd name="T22" fmla="*/ 0 h 829"/>
              <a:gd name="T23" fmla="*/ 323 w 323"/>
              <a:gd name="T24" fmla="*/ 829 h 8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3" h="829">
                <a:moveTo>
                  <a:pt x="323" y="829"/>
                </a:moveTo>
                <a:cubicBezTo>
                  <a:pt x="295" y="810"/>
                  <a:pt x="250" y="805"/>
                  <a:pt x="239" y="773"/>
                </a:cubicBezTo>
                <a:cubicBezTo>
                  <a:pt x="211" y="689"/>
                  <a:pt x="183" y="604"/>
                  <a:pt x="155" y="520"/>
                </a:cubicBezTo>
                <a:cubicBezTo>
                  <a:pt x="150" y="506"/>
                  <a:pt x="155" y="483"/>
                  <a:pt x="141" y="478"/>
                </a:cubicBezTo>
                <a:cubicBezTo>
                  <a:pt x="113" y="469"/>
                  <a:pt x="56" y="450"/>
                  <a:pt x="56" y="450"/>
                </a:cubicBezTo>
                <a:cubicBezTo>
                  <a:pt x="33" y="356"/>
                  <a:pt x="54" y="260"/>
                  <a:pt x="84" y="169"/>
                </a:cubicBezTo>
                <a:cubicBezTo>
                  <a:pt x="70" y="100"/>
                  <a:pt x="51" y="51"/>
                  <a:pt x="0" y="0"/>
                </a:cubicBezTo>
              </a:path>
            </a:pathLst>
          </a:custGeom>
          <a:noFill/>
          <a:ln w="9525">
            <a:solidFill>
              <a:srgbClr val="800000"/>
            </a:solidFill>
            <a:round/>
            <a:headEnd/>
            <a:tailEnd/>
          </a:ln>
        </p:spPr>
        <p:txBody>
          <a:bodyPr/>
          <a:lstStyle/>
          <a:p>
            <a:endParaRPr lang="en-US"/>
          </a:p>
        </p:txBody>
      </p:sp>
      <p:sp>
        <p:nvSpPr>
          <p:cNvPr id="9231" name="Freeform 15"/>
          <p:cNvSpPr>
            <a:spLocks/>
          </p:cNvSpPr>
          <p:nvPr/>
        </p:nvSpPr>
        <p:spPr bwMode="auto">
          <a:xfrm>
            <a:off x="2081213" y="133351"/>
            <a:ext cx="5911850" cy="2678113"/>
          </a:xfrm>
          <a:custGeom>
            <a:avLst/>
            <a:gdLst>
              <a:gd name="T0" fmla="*/ 0 w 3724"/>
              <a:gd name="T1" fmla="*/ 0 h 1687"/>
              <a:gd name="T2" fmla="*/ 155 w 3724"/>
              <a:gd name="T3" fmla="*/ 113 h 1687"/>
              <a:gd name="T4" fmla="*/ 492 w 3724"/>
              <a:gd name="T5" fmla="*/ 169 h 1687"/>
              <a:gd name="T6" fmla="*/ 534 w 3724"/>
              <a:gd name="T7" fmla="*/ 197 h 1687"/>
              <a:gd name="T8" fmla="*/ 576 w 3724"/>
              <a:gd name="T9" fmla="*/ 211 h 1687"/>
              <a:gd name="T10" fmla="*/ 661 w 3724"/>
              <a:gd name="T11" fmla="*/ 267 h 1687"/>
              <a:gd name="T12" fmla="*/ 745 w 3724"/>
              <a:gd name="T13" fmla="*/ 323 h 1687"/>
              <a:gd name="T14" fmla="*/ 773 w 3724"/>
              <a:gd name="T15" fmla="*/ 352 h 1687"/>
              <a:gd name="T16" fmla="*/ 857 w 3724"/>
              <a:gd name="T17" fmla="*/ 380 h 1687"/>
              <a:gd name="T18" fmla="*/ 899 w 3724"/>
              <a:gd name="T19" fmla="*/ 408 h 1687"/>
              <a:gd name="T20" fmla="*/ 1208 w 3724"/>
              <a:gd name="T21" fmla="*/ 478 h 1687"/>
              <a:gd name="T22" fmla="*/ 1377 w 3724"/>
              <a:gd name="T23" fmla="*/ 520 h 1687"/>
              <a:gd name="T24" fmla="*/ 1461 w 3724"/>
              <a:gd name="T25" fmla="*/ 576 h 1687"/>
              <a:gd name="T26" fmla="*/ 1503 w 3724"/>
              <a:gd name="T27" fmla="*/ 647 h 1687"/>
              <a:gd name="T28" fmla="*/ 1588 w 3724"/>
              <a:gd name="T29" fmla="*/ 703 h 1687"/>
              <a:gd name="T30" fmla="*/ 1728 w 3724"/>
              <a:gd name="T31" fmla="*/ 871 h 1687"/>
              <a:gd name="T32" fmla="*/ 1770 w 3724"/>
              <a:gd name="T33" fmla="*/ 899 h 1687"/>
              <a:gd name="T34" fmla="*/ 2009 w 3724"/>
              <a:gd name="T35" fmla="*/ 913 h 1687"/>
              <a:gd name="T36" fmla="*/ 2164 w 3724"/>
              <a:gd name="T37" fmla="*/ 956 h 1687"/>
              <a:gd name="T38" fmla="*/ 2346 w 3724"/>
              <a:gd name="T39" fmla="*/ 1054 h 1687"/>
              <a:gd name="T40" fmla="*/ 2389 w 3724"/>
              <a:gd name="T41" fmla="*/ 1068 h 1687"/>
              <a:gd name="T42" fmla="*/ 2459 w 3724"/>
              <a:gd name="T43" fmla="*/ 1082 h 1687"/>
              <a:gd name="T44" fmla="*/ 2543 w 3724"/>
              <a:gd name="T45" fmla="*/ 1110 h 1687"/>
              <a:gd name="T46" fmla="*/ 2627 w 3724"/>
              <a:gd name="T47" fmla="*/ 1180 h 1687"/>
              <a:gd name="T48" fmla="*/ 2655 w 3724"/>
              <a:gd name="T49" fmla="*/ 1223 h 1687"/>
              <a:gd name="T50" fmla="*/ 2740 w 3724"/>
              <a:gd name="T51" fmla="*/ 1265 h 1687"/>
              <a:gd name="T52" fmla="*/ 2908 w 3724"/>
              <a:gd name="T53" fmla="*/ 1461 h 1687"/>
              <a:gd name="T54" fmla="*/ 3007 w 3724"/>
              <a:gd name="T55" fmla="*/ 1475 h 1687"/>
              <a:gd name="T56" fmla="*/ 3161 w 3724"/>
              <a:gd name="T57" fmla="*/ 1560 h 1687"/>
              <a:gd name="T58" fmla="*/ 3541 w 3724"/>
              <a:gd name="T59" fmla="*/ 1588 h 1687"/>
              <a:gd name="T60" fmla="*/ 3667 w 3724"/>
              <a:gd name="T61" fmla="*/ 1672 h 1687"/>
              <a:gd name="T62" fmla="*/ 3695 w 3724"/>
              <a:gd name="T63" fmla="*/ 1686 h 168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724"/>
              <a:gd name="T97" fmla="*/ 0 h 1687"/>
              <a:gd name="T98" fmla="*/ 3724 w 3724"/>
              <a:gd name="T99" fmla="*/ 1687 h 168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724" h="1687">
                <a:moveTo>
                  <a:pt x="0" y="0"/>
                </a:moveTo>
                <a:cubicBezTo>
                  <a:pt x="43" y="28"/>
                  <a:pt x="107" y="89"/>
                  <a:pt x="155" y="113"/>
                </a:cubicBezTo>
                <a:cubicBezTo>
                  <a:pt x="240" y="156"/>
                  <a:pt x="398" y="157"/>
                  <a:pt x="492" y="169"/>
                </a:cubicBezTo>
                <a:cubicBezTo>
                  <a:pt x="506" y="178"/>
                  <a:pt x="519" y="189"/>
                  <a:pt x="534" y="197"/>
                </a:cubicBezTo>
                <a:cubicBezTo>
                  <a:pt x="547" y="204"/>
                  <a:pt x="564" y="203"/>
                  <a:pt x="576" y="211"/>
                </a:cubicBezTo>
                <a:cubicBezTo>
                  <a:pt x="680" y="280"/>
                  <a:pt x="560" y="234"/>
                  <a:pt x="661" y="267"/>
                </a:cubicBezTo>
                <a:cubicBezTo>
                  <a:pt x="689" y="286"/>
                  <a:pt x="717" y="304"/>
                  <a:pt x="745" y="323"/>
                </a:cubicBezTo>
                <a:cubicBezTo>
                  <a:pt x="756" y="330"/>
                  <a:pt x="761" y="346"/>
                  <a:pt x="773" y="352"/>
                </a:cubicBezTo>
                <a:cubicBezTo>
                  <a:pt x="799" y="365"/>
                  <a:pt x="829" y="371"/>
                  <a:pt x="857" y="380"/>
                </a:cubicBezTo>
                <a:cubicBezTo>
                  <a:pt x="873" y="385"/>
                  <a:pt x="883" y="402"/>
                  <a:pt x="899" y="408"/>
                </a:cubicBezTo>
                <a:cubicBezTo>
                  <a:pt x="991" y="441"/>
                  <a:pt x="1112" y="459"/>
                  <a:pt x="1208" y="478"/>
                </a:cubicBezTo>
                <a:cubicBezTo>
                  <a:pt x="1265" y="489"/>
                  <a:pt x="1319" y="508"/>
                  <a:pt x="1377" y="520"/>
                </a:cubicBezTo>
                <a:cubicBezTo>
                  <a:pt x="1405" y="539"/>
                  <a:pt x="1450" y="544"/>
                  <a:pt x="1461" y="576"/>
                </a:cubicBezTo>
                <a:cubicBezTo>
                  <a:pt x="1474" y="615"/>
                  <a:pt x="1470" y="622"/>
                  <a:pt x="1503" y="647"/>
                </a:cubicBezTo>
                <a:cubicBezTo>
                  <a:pt x="1530" y="667"/>
                  <a:pt x="1588" y="703"/>
                  <a:pt x="1588" y="703"/>
                </a:cubicBezTo>
                <a:cubicBezTo>
                  <a:pt x="1626" y="816"/>
                  <a:pt x="1621" y="818"/>
                  <a:pt x="1728" y="871"/>
                </a:cubicBezTo>
                <a:cubicBezTo>
                  <a:pt x="1743" y="879"/>
                  <a:pt x="1753" y="897"/>
                  <a:pt x="1770" y="899"/>
                </a:cubicBezTo>
                <a:cubicBezTo>
                  <a:pt x="1849" y="911"/>
                  <a:pt x="1929" y="908"/>
                  <a:pt x="2009" y="913"/>
                </a:cubicBezTo>
                <a:cubicBezTo>
                  <a:pt x="2059" y="931"/>
                  <a:pt x="2118" y="930"/>
                  <a:pt x="2164" y="956"/>
                </a:cubicBezTo>
                <a:cubicBezTo>
                  <a:pt x="2250" y="1004"/>
                  <a:pt x="2259" y="1030"/>
                  <a:pt x="2346" y="1054"/>
                </a:cubicBezTo>
                <a:cubicBezTo>
                  <a:pt x="2361" y="1058"/>
                  <a:pt x="2374" y="1064"/>
                  <a:pt x="2389" y="1068"/>
                </a:cubicBezTo>
                <a:cubicBezTo>
                  <a:pt x="2412" y="1074"/>
                  <a:pt x="2436" y="1076"/>
                  <a:pt x="2459" y="1082"/>
                </a:cubicBezTo>
                <a:cubicBezTo>
                  <a:pt x="2487" y="1090"/>
                  <a:pt x="2543" y="1110"/>
                  <a:pt x="2543" y="1110"/>
                </a:cubicBezTo>
                <a:cubicBezTo>
                  <a:pt x="2569" y="1136"/>
                  <a:pt x="2601" y="1154"/>
                  <a:pt x="2627" y="1180"/>
                </a:cubicBezTo>
                <a:cubicBezTo>
                  <a:pt x="2639" y="1192"/>
                  <a:pt x="2643" y="1211"/>
                  <a:pt x="2655" y="1223"/>
                </a:cubicBezTo>
                <a:cubicBezTo>
                  <a:pt x="2681" y="1249"/>
                  <a:pt x="2707" y="1254"/>
                  <a:pt x="2740" y="1265"/>
                </a:cubicBezTo>
                <a:cubicBezTo>
                  <a:pt x="2772" y="1328"/>
                  <a:pt x="2821" y="1449"/>
                  <a:pt x="2908" y="1461"/>
                </a:cubicBezTo>
                <a:cubicBezTo>
                  <a:pt x="2941" y="1466"/>
                  <a:pt x="2974" y="1470"/>
                  <a:pt x="3007" y="1475"/>
                </a:cubicBezTo>
                <a:cubicBezTo>
                  <a:pt x="3044" y="1513"/>
                  <a:pt x="3110" y="1543"/>
                  <a:pt x="3161" y="1560"/>
                </a:cubicBezTo>
                <a:cubicBezTo>
                  <a:pt x="3292" y="1542"/>
                  <a:pt x="3415" y="1547"/>
                  <a:pt x="3541" y="1588"/>
                </a:cubicBezTo>
                <a:cubicBezTo>
                  <a:pt x="3583" y="1616"/>
                  <a:pt x="3619" y="1656"/>
                  <a:pt x="3667" y="1672"/>
                </a:cubicBezTo>
                <a:cubicBezTo>
                  <a:pt x="3713" y="1687"/>
                  <a:pt x="3724" y="1686"/>
                  <a:pt x="3695" y="1686"/>
                </a:cubicBezTo>
              </a:path>
            </a:pathLst>
          </a:custGeom>
          <a:noFill/>
          <a:ln w="9525">
            <a:solidFill>
              <a:srgbClr val="800000"/>
            </a:solidFill>
            <a:round/>
            <a:headEnd/>
            <a:tailEnd/>
          </a:ln>
        </p:spPr>
        <p:txBody>
          <a:bodyPr/>
          <a:lstStyle/>
          <a:p>
            <a:endParaRPr lang="en-US"/>
          </a:p>
        </p:txBody>
      </p:sp>
      <p:sp>
        <p:nvSpPr>
          <p:cNvPr id="9232" name="Freeform 16"/>
          <p:cNvSpPr>
            <a:spLocks/>
          </p:cNvSpPr>
          <p:nvPr/>
        </p:nvSpPr>
        <p:spPr bwMode="auto">
          <a:xfrm>
            <a:off x="6586539" y="2386014"/>
            <a:ext cx="352425" cy="1404937"/>
          </a:xfrm>
          <a:custGeom>
            <a:avLst/>
            <a:gdLst>
              <a:gd name="T0" fmla="*/ 0 w 222"/>
              <a:gd name="T1" fmla="*/ 0 h 885"/>
              <a:gd name="T2" fmla="*/ 84 w 222"/>
              <a:gd name="T3" fmla="*/ 169 h 885"/>
              <a:gd name="T4" fmla="*/ 183 w 222"/>
              <a:gd name="T5" fmla="*/ 365 h 885"/>
              <a:gd name="T6" fmla="*/ 141 w 222"/>
              <a:gd name="T7" fmla="*/ 703 h 885"/>
              <a:gd name="T8" fmla="*/ 127 w 222"/>
              <a:gd name="T9" fmla="*/ 885 h 885"/>
              <a:gd name="T10" fmla="*/ 0 60000 65536"/>
              <a:gd name="T11" fmla="*/ 0 60000 65536"/>
              <a:gd name="T12" fmla="*/ 0 60000 65536"/>
              <a:gd name="T13" fmla="*/ 0 60000 65536"/>
              <a:gd name="T14" fmla="*/ 0 60000 65536"/>
              <a:gd name="T15" fmla="*/ 0 w 222"/>
              <a:gd name="T16" fmla="*/ 0 h 885"/>
              <a:gd name="T17" fmla="*/ 222 w 222"/>
              <a:gd name="T18" fmla="*/ 885 h 885"/>
            </a:gdLst>
            <a:ahLst/>
            <a:cxnLst>
              <a:cxn ang="T10">
                <a:pos x="T0" y="T1"/>
              </a:cxn>
              <a:cxn ang="T11">
                <a:pos x="T2" y="T3"/>
              </a:cxn>
              <a:cxn ang="T12">
                <a:pos x="T4" y="T5"/>
              </a:cxn>
              <a:cxn ang="T13">
                <a:pos x="T6" y="T7"/>
              </a:cxn>
              <a:cxn ang="T14">
                <a:pos x="T8" y="T9"/>
              </a:cxn>
            </a:cxnLst>
            <a:rect l="T15" t="T16" r="T17" b="T18"/>
            <a:pathLst>
              <a:path w="222" h="885">
                <a:moveTo>
                  <a:pt x="0" y="0"/>
                </a:moveTo>
                <a:cubicBezTo>
                  <a:pt x="33" y="49"/>
                  <a:pt x="65" y="113"/>
                  <a:pt x="84" y="169"/>
                </a:cubicBezTo>
                <a:cubicBezTo>
                  <a:pt x="104" y="388"/>
                  <a:pt x="61" y="284"/>
                  <a:pt x="183" y="365"/>
                </a:cubicBezTo>
                <a:cubicBezTo>
                  <a:pt x="222" y="484"/>
                  <a:pt x="211" y="598"/>
                  <a:pt x="141" y="703"/>
                </a:cubicBezTo>
                <a:cubicBezTo>
                  <a:pt x="122" y="819"/>
                  <a:pt x="127" y="759"/>
                  <a:pt x="127" y="885"/>
                </a:cubicBezTo>
              </a:path>
            </a:pathLst>
          </a:custGeom>
          <a:noFill/>
          <a:ln w="9525">
            <a:solidFill>
              <a:srgbClr val="800000"/>
            </a:solidFill>
            <a:round/>
            <a:headEnd/>
            <a:tailEnd/>
          </a:ln>
        </p:spPr>
        <p:txBody>
          <a:bodyPr/>
          <a:lstStyle/>
          <a:p>
            <a:endParaRPr lang="en-US"/>
          </a:p>
        </p:txBody>
      </p:sp>
      <p:sp>
        <p:nvSpPr>
          <p:cNvPr id="9233" name="Freeform 17"/>
          <p:cNvSpPr>
            <a:spLocks/>
          </p:cNvSpPr>
          <p:nvPr/>
        </p:nvSpPr>
        <p:spPr bwMode="auto">
          <a:xfrm>
            <a:off x="6854826" y="3363914"/>
            <a:ext cx="288925" cy="71437"/>
          </a:xfrm>
          <a:custGeom>
            <a:avLst/>
            <a:gdLst>
              <a:gd name="T0" fmla="*/ 0 w 182"/>
              <a:gd name="T1" fmla="*/ 30 h 45"/>
              <a:gd name="T2" fmla="*/ 56 w 182"/>
              <a:gd name="T3" fmla="*/ 16 h 45"/>
              <a:gd name="T4" fmla="*/ 98 w 182"/>
              <a:gd name="T5" fmla="*/ 2 h 45"/>
              <a:gd name="T6" fmla="*/ 140 w 182"/>
              <a:gd name="T7" fmla="*/ 30 h 45"/>
              <a:gd name="T8" fmla="*/ 182 w 182"/>
              <a:gd name="T9" fmla="*/ 45 h 45"/>
              <a:gd name="T10" fmla="*/ 0 60000 65536"/>
              <a:gd name="T11" fmla="*/ 0 60000 65536"/>
              <a:gd name="T12" fmla="*/ 0 60000 65536"/>
              <a:gd name="T13" fmla="*/ 0 60000 65536"/>
              <a:gd name="T14" fmla="*/ 0 60000 65536"/>
              <a:gd name="T15" fmla="*/ 0 w 182"/>
              <a:gd name="T16" fmla="*/ 0 h 45"/>
              <a:gd name="T17" fmla="*/ 182 w 182"/>
              <a:gd name="T18" fmla="*/ 45 h 45"/>
            </a:gdLst>
            <a:ahLst/>
            <a:cxnLst>
              <a:cxn ang="T10">
                <a:pos x="T0" y="T1"/>
              </a:cxn>
              <a:cxn ang="T11">
                <a:pos x="T2" y="T3"/>
              </a:cxn>
              <a:cxn ang="T12">
                <a:pos x="T4" y="T5"/>
              </a:cxn>
              <a:cxn ang="T13">
                <a:pos x="T6" y="T7"/>
              </a:cxn>
              <a:cxn ang="T14">
                <a:pos x="T8" y="T9"/>
              </a:cxn>
            </a:cxnLst>
            <a:rect l="T15" t="T16" r="T17" b="T18"/>
            <a:pathLst>
              <a:path w="182" h="45">
                <a:moveTo>
                  <a:pt x="0" y="30"/>
                </a:moveTo>
                <a:cubicBezTo>
                  <a:pt x="19" y="25"/>
                  <a:pt x="37" y="21"/>
                  <a:pt x="56" y="16"/>
                </a:cubicBezTo>
                <a:cubicBezTo>
                  <a:pt x="70" y="12"/>
                  <a:pt x="83" y="0"/>
                  <a:pt x="98" y="2"/>
                </a:cubicBezTo>
                <a:cubicBezTo>
                  <a:pt x="115" y="5"/>
                  <a:pt x="125" y="22"/>
                  <a:pt x="140" y="30"/>
                </a:cubicBezTo>
                <a:cubicBezTo>
                  <a:pt x="153" y="37"/>
                  <a:pt x="182" y="45"/>
                  <a:pt x="182" y="45"/>
                </a:cubicBezTo>
              </a:path>
            </a:pathLst>
          </a:custGeom>
          <a:noFill/>
          <a:ln w="9525">
            <a:solidFill>
              <a:schemeClr val="bg1"/>
            </a:solidFill>
            <a:round/>
            <a:headEnd/>
            <a:tailEnd/>
          </a:ln>
        </p:spPr>
        <p:txBody>
          <a:bodyPr/>
          <a:lstStyle/>
          <a:p>
            <a:endParaRPr lang="en-US"/>
          </a:p>
        </p:txBody>
      </p:sp>
      <p:sp>
        <p:nvSpPr>
          <p:cNvPr id="9234" name="Freeform 18"/>
          <p:cNvSpPr>
            <a:spLocks/>
          </p:cNvSpPr>
          <p:nvPr/>
        </p:nvSpPr>
        <p:spPr bwMode="auto">
          <a:xfrm>
            <a:off x="3349626" y="2609851"/>
            <a:ext cx="3103563" cy="1560513"/>
          </a:xfrm>
          <a:custGeom>
            <a:avLst/>
            <a:gdLst>
              <a:gd name="T0" fmla="*/ 1955 w 1955"/>
              <a:gd name="T1" fmla="*/ 983 h 983"/>
              <a:gd name="T2" fmla="*/ 1913 w 1955"/>
              <a:gd name="T3" fmla="*/ 969 h 983"/>
              <a:gd name="T4" fmla="*/ 1899 w 1955"/>
              <a:gd name="T5" fmla="*/ 927 h 983"/>
              <a:gd name="T6" fmla="*/ 1870 w 1955"/>
              <a:gd name="T7" fmla="*/ 899 h 983"/>
              <a:gd name="T8" fmla="*/ 1842 w 1955"/>
              <a:gd name="T9" fmla="*/ 857 h 983"/>
              <a:gd name="T10" fmla="*/ 1758 w 1955"/>
              <a:gd name="T11" fmla="*/ 829 h 983"/>
              <a:gd name="T12" fmla="*/ 1463 w 1955"/>
              <a:gd name="T13" fmla="*/ 758 h 983"/>
              <a:gd name="T14" fmla="*/ 1365 w 1955"/>
              <a:gd name="T15" fmla="*/ 590 h 983"/>
              <a:gd name="T16" fmla="*/ 1323 w 1955"/>
              <a:gd name="T17" fmla="*/ 562 h 983"/>
              <a:gd name="T18" fmla="*/ 1294 w 1955"/>
              <a:gd name="T19" fmla="*/ 534 h 983"/>
              <a:gd name="T20" fmla="*/ 1210 w 1955"/>
              <a:gd name="T21" fmla="*/ 505 h 983"/>
              <a:gd name="T22" fmla="*/ 1056 w 1955"/>
              <a:gd name="T23" fmla="*/ 393 h 983"/>
              <a:gd name="T24" fmla="*/ 733 w 1955"/>
              <a:gd name="T25" fmla="*/ 323 h 983"/>
              <a:gd name="T26" fmla="*/ 704 w 1955"/>
              <a:gd name="T27" fmla="*/ 239 h 983"/>
              <a:gd name="T28" fmla="*/ 409 w 1955"/>
              <a:gd name="T29" fmla="*/ 112 h 983"/>
              <a:gd name="T30" fmla="*/ 325 w 1955"/>
              <a:gd name="T31" fmla="*/ 70 h 983"/>
              <a:gd name="T32" fmla="*/ 100 w 1955"/>
              <a:gd name="T33" fmla="*/ 0 h 983"/>
              <a:gd name="T34" fmla="*/ 44 w 1955"/>
              <a:gd name="T35" fmla="*/ 14 h 983"/>
              <a:gd name="T36" fmla="*/ 72 w 1955"/>
              <a:gd name="T37" fmla="*/ 168 h 983"/>
              <a:gd name="T38" fmla="*/ 100 w 1955"/>
              <a:gd name="T39" fmla="*/ 239 h 9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55"/>
              <a:gd name="T61" fmla="*/ 0 h 983"/>
              <a:gd name="T62" fmla="*/ 1955 w 1955"/>
              <a:gd name="T63" fmla="*/ 983 h 9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55" h="983">
                <a:moveTo>
                  <a:pt x="1955" y="983"/>
                </a:moveTo>
                <a:cubicBezTo>
                  <a:pt x="1941" y="978"/>
                  <a:pt x="1923" y="979"/>
                  <a:pt x="1913" y="969"/>
                </a:cubicBezTo>
                <a:cubicBezTo>
                  <a:pt x="1903" y="959"/>
                  <a:pt x="1907" y="940"/>
                  <a:pt x="1899" y="927"/>
                </a:cubicBezTo>
                <a:cubicBezTo>
                  <a:pt x="1892" y="916"/>
                  <a:pt x="1878" y="909"/>
                  <a:pt x="1870" y="899"/>
                </a:cubicBezTo>
                <a:cubicBezTo>
                  <a:pt x="1859" y="886"/>
                  <a:pt x="1856" y="866"/>
                  <a:pt x="1842" y="857"/>
                </a:cubicBezTo>
                <a:cubicBezTo>
                  <a:pt x="1817" y="841"/>
                  <a:pt x="1786" y="838"/>
                  <a:pt x="1758" y="829"/>
                </a:cubicBezTo>
                <a:cubicBezTo>
                  <a:pt x="1660" y="796"/>
                  <a:pt x="1563" y="783"/>
                  <a:pt x="1463" y="758"/>
                </a:cubicBezTo>
                <a:cubicBezTo>
                  <a:pt x="1405" y="700"/>
                  <a:pt x="1392" y="670"/>
                  <a:pt x="1365" y="590"/>
                </a:cubicBezTo>
                <a:cubicBezTo>
                  <a:pt x="1360" y="574"/>
                  <a:pt x="1336" y="572"/>
                  <a:pt x="1323" y="562"/>
                </a:cubicBezTo>
                <a:cubicBezTo>
                  <a:pt x="1312" y="554"/>
                  <a:pt x="1306" y="540"/>
                  <a:pt x="1294" y="534"/>
                </a:cubicBezTo>
                <a:cubicBezTo>
                  <a:pt x="1268" y="521"/>
                  <a:pt x="1210" y="505"/>
                  <a:pt x="1210" y="505"/>
                </a:cubicBezTo>
                <a:cubicBezTo>
                  <a:pt x="1169" y="443"/>
                  <a:pt x="1117" y="424"/>
                  <a:pt x="1056" y="393"/>
                </a:cubicBezTo>
                <a:cubicBezTo>
                  <a:pt x="923" y="327"/>
                  <a:pt x="885" y="336"/>
                  <a:pt x="733" y="323"/>
                </a:cubicBezTo>
                <a:cubicBezTo>
                  <a:pt x="723" y="295"/>
                  <a:pt x="720" y="264"/>
                  <a:pt x="704" y="239"/>
                </a:cubicBezTo>
                <a:cubicBezTo>
                  <a:pt x="624" y="117"/>
                  <a:pt x="544" y="125"/>
                  <a:pt x="409" y="112"/>
                </a:cubicBezTo>
                <a:cubicBezTo>
                  <a:pt x="256" y="61"/>
                  <a:pt x="488" y="142"/>
                  <a:pt x="325" y="70"/>
                </a:cubicBezTo>
                <a:cubicBezTo>
                  <a:pt x="253" y="38"/>
                  <a:pt x="174" y="25"/>
                  <a:pt x="100" y="0"/>
                </a:cubicBezTo>
                <a:cubicBezTo>
                  <a:pt x="81" y="5"/>
                  <a:pt x="58" y="0"/>
                  <a:pt x="44" y="14"/>
                </a:cubicBezTo>
                <a:cubicBezTo>
                  <a:pt x="0" y="58"/>
                  <a:pt x="48" y="132"/>
                  <a:pt x="72" y="168"/>
                </a:cubicBezTo>
                <a:cubicBezTo>
                  <a:pt x="19" y="247"/>
                  <a:pt x="52" y="187"/>
                  <a:pt x="100" y="239"/>
                </a:cubicBezTo>
              </a:path>
            </a:pathLst>
          </a:custGeom>
          <a:noFill/>
          <a:ln w="9525">
            <a:solidFill>
              <a:srgbClr val="800000"/>
            </a:solidFill>
            <a:round/>
            <a:headEnd/>
            <a:tailEnd/>
          </a:ln>
        </p:spPr>
        <p:txBody>
          <a:bodyPr/>
          <a:lstStyle/>
          <a:p>
            <a:endParaRPr lang="en-US"/>
          </a:p>
        </p:txBody>
      </p:sp>
      <p:sp>
        <p:nvSpPr>
          <p:cNvPr id="9235" name="Freeform 19"/>
          <p:cNvSpPr>
            <a:spLocks/>
          </p:cNvSpPr>
          <p:nvPr/>
        </p:nvSpPr>
        <p:spPr bwMode="auto">
          <a:xfrm>
            <a:off x="3352801" y="3962400"/>
            <a:ext cx="2695575" cy="1682750"/>
          </a:xfrm>
          <a:custGeom>
            <a:avLst/>
            <a:gdLst>
              <a:gd name="T0" fmla="*/ 1698 w 1698"/>
              <a:gd name="T1" fmla="*/ 962 h 1060"/>
              <a:gd name="T2" fmla="*/ 1530 w 1698"/>
              <a:gd name="T3" fmla="*/ 1060 h 1060"/>
              <a:gd name="T4" fmla="*/ 1445 w 1698"/>
              <a:gd name="T5" fmla="*/ 892 h 1060"/>
              <a:gd name="T6" fmla="*/ 1403 w 1698"/>
              <a:gd name="T7" fmla="*/ 807 h 1060"/>
              <a:gd name="T8" fmla="*/ 1375 w 1698"/>
              <a:gd name="T9" fmla="*/ 667 h 1060"/>
              <a:gd name="T10" fmla="*/ 1333 w 1698"/>
              <a:gd name="T11" fmla="*/ 653 h 1060"/>
              <a:gd name="T12" fmla="*/ 1010 w 1698"/>
              <a:gd name="T13" fmla="*/ 625 h 1060"/>
              <a:gd name="T14" fmla="*/ 996 w 1698"/>
              <a:gd name="T15" fmla="*/ 568 h 1060"/>
              <a:gd name="T16" fmla="*/ 954 w 1698"/>
              <a:gd name="T17" fmla="*/ 554 h 1060"/>
              <a:gd name="T18" fmla="*/ 925 w 1698"/>
              <a:gd name="T19" fmla="*/ 526 h 1060"/>
              <a:gd name="T20" fmla="*/ 869 w 1698"/>
              <a:gd name="T21" fmla="*/ 470 h 1060"/>
              <a:gd name="T22" fmla="*/ 658 w 1698"/>
              <a:gd name="T23" fmla="*/ 386 h 1060"/>
              <a:gd name="T24" fmla="*/ 349 w 1698"/>
              <a:gd name="T25" fmla="*/ 189 h 1060"/>
              <a:gd name="T26" fmla="*/ 167 w 1698"/>
              <a:gd name="T27" fmla="*/ 203 h 1060"/>
              <a:gd name="T28" fmla="*/ 97 w 1698"/>
              <a:gd name="T29" fmla="*/ 77 h 1060"/>
              <a:gd name="T30" fmla="*/ 26 w 1698"/>
              <a:gd name="T31" fmla="*/ 35 h 10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98"/>
              <a:gd name="T49" fmla="*/ 0 h 1060"/>
              <a:gd name="T50" fmla="*/ 1698 w 1698"/>
              <a:gd name="T51" fmla="*/ 1060 h 106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98" h="1060">
                <a:moveTo>
                  <a:pt x="1698" y="962"/>
                </a:moveTo>
                <a:cubicBezTo>
                  <a:pt x="1640" y="1001"/>
                  <a:pt x="1595" y="1038"/>
                  <a:pt x="1530" y="1060"/>
                </a:cubicBezTo>
                <a:cubicBezTo>
                  <a:pt x="1426" y="1026"/>
                  <a:pt x="1472" y="993"/>
                  <a:pt x="1445" y="892"/>
                </a:cubicBezTo>
                <a:cubicBezTo>
                  <a:pt x="1437" y="861"/>
                  <a:pt x="1413" y="837"/>
                  <a:pt x="1403" y="807"/>
                </a:cubicBezTo>
                <a:cubicBezTo>
                  <a:pt x="1396" y="760"/>
                  <a:pt x="1409" y="701"/>
                  <a:pt x="1375" y="667"/>
                </a:cubicBezTo>
                <a:cubicBezTo>
                  <a:pt x="1365" y="657"/>
                  <a:pt x="1348" y="656"/>
                  <a:pt x="1333" y="653"/>
                </a:cubicBezTo>
                <a:cubicBezTo>
                  <a:pt x="1241" y="636"/>
                  <a:pt x="1090" y="630"/>
                  <a:pt x="1010" y="625"/>
                </a:cubicBezTo>
                <a:cubicBezTo>
                  <a:pt x="1005" y="606"/>
                  <a:pt x="1008" y="583"/>
                  <a:pt x="996" y="568"/>
                </a:cubicBezTo>
                <a:cubicBezTo>
                  <a:pt x="987" y="556"/>
                  <a:pt x="967" y="562"/>
                  <a:pt x="954" y="554"/>
                </a:cubicBezTo>
                <a:cubicBezTo>
                  <a:pt x="942" y="547"/>
                  <a:pt x="935" y="535"/>
                  <a:pt x="925" y="526"/>
                </a:cubicBezTo>
                <a:cubicBezTo>
                  <a:pt x="901" y="455"/>
                  <a:pt x="930" y="504"/>
                  <a:pt x="869" y="470"/>
                </a:cubicBezTo>
                <a:cubicBezTo>
                  <a:pt x="754" y="406"/>
                  <a:pt x="793" y="408"/>
                  <a:pt x="658" y="386"/>
                </a:cubicBezTo>
                <a:cubicBezTo>
                  <a:pt x="611" y="245"/>
                  <a:pt x="472" y="229"/>
                  <a:pt x="349" y="189"/>
                </a:cubicBezTo>
                <a:cubicBezTo>
                  <a:pt x="288" y="194"/>
                  <a:pt x="225" y="220"/>
                  <a:pt x="167" y="203"/>
                </a:cubicBezTo>
                <a:cubicBezTo>
                  <a:pt x="8" y="156"/>
                  <a:pt x="163" y="129"/>
                  <a:pt x="97" y="77"/>
                </a:cubicBezTo>
                <a:cubicBezTo>
                  <a:pt x="0" y="0"/>
                  <a:pt x="65" y="113"/>
                  <a:pt x="26" y="35"/>
                </a:cubicBezTo>
              </a:path>
            </a:pathLst>
          </a:custGeom>
          <a:noFill/>
          <a:ln w="9525">
            <a:solidFill>
              <a:srgbClr val="800000"/>
            </a:solidFill>
            <a:round/>
            <a:headEnd/>
            <a:tailEnd/>
          </a:ln>
        </p:spPr>
        <p:txBody>
          <a:bodyPr/>
          <a:lstStyle/>
          <a:p>
            <a:endParaRPr lang="en-US"/>
          </a:p>
        </p:txBody>
      </p:sp>
      <p:sp>
        <p:nvSpPr>
          <p:cNvPr id="621588" name="Freeform 20"/>
          <p:cNvSpPr>
            <a:spLocks/>
          </p:cNvSpPr>
          <p:nvPr/>
        </p:nvSpPr>
        <p:spPr bwMode="auto">
          <a:xfrm>
            <a:off x="6248400" y="1676400"/>
            <a:ext cx="609600" cy="865188"/>
          </a:xfrm>
          <a:custGeom>
            <a:avLst/>
            <a:gdLst/>
            <a:ahLst/>
            <a:cxnLst>
              <a:cxn ang="0">
                <a:pos x="5" y="1363"/>
              </a:cxn>
              <a:cxn ang="0">
                <a:pos x="33" y="1278"/>
              </a:cxn>
              <a:cxn ang="0">
                <a:pos x="19" y="1321"/>
              </a:cxn>
              <a:cxn ang="0">
                <a:pos x="61" y="1306"/>
              </a:cxn>
              <a:cxn ang="0">
                <a:pos x="328" y="1096"/>
              </a:cxn>
              <a:cxn ang="0">
                <a:pos x="356" y="646"/>
              </a:cxn>
              <a:cxn ang="0">
                <a:pos x="440" y="548"/>
              </a:cxn>
              <a:cxn ang="0">
                <a:pos x="510" y="660"/>
              </a:cxn>
              <a:cxn ang="0">
                <a:pos x="566" y="674"/>
              </a:cxn>
              <a:cxn ang="0">
                <a:pos x="637" y="688"/>
              </a:cxn>
              <a:cxn ang="0">
                <a:pos x="890" y="674"/>
              </a:cxn>
              <a:cxn ang="0">
                <a:pos x="932" y="534"/>
              </a:cxn>
              <a:cxn ang="0">
                <a:pos x="1072" y="154"/>
              </a:cxn>
              <a:cxn ang="0">
                <a:pos x="1114" y="0"/>
              </a:cxn>
              <a:cxn ang="0">
                <a:pos x="1803" y="14"/>
              </a:cxn>
              <a:cxn ang="0">
                <a:pos x="1915" y="197"/>
              </a:cxn>
              <a:cxn ang="0">
                <a:pos x="1985" y="379"/>
              </a:cxn>
              <a:cxn ang="0">
                <a:pos x="2084" y="674"/>
              </a:cxn>
              <a:cxn ang="0">
                <a:pos x="2238" y="730"/>
              </a:cxn>
              <a:cxn ang="0">
                <a:pos x="2309" y="688"/>
              </a:cxn>
              <a:cxn ang="0">
                <a:pos x="2337" y="604"/>
              </a:cxn>
              <a:cxn ang="0">
                <a:pos x="2435" y="730"/>
              </a:cxn>
              <a:cxn ang="0">
                <a:pos x="2463" y="1124"/>
              </a:cxn>
              <a:cxn ang="0">
                <a:pos x="2547" y="1264"/>
              </a:cxn>
              <a:cxn ang="0">
                <a:pos x="2589" y="1321"/>
              </a:cxn>
              <a:cxn ang="0">
                <a:pos x="2505" y="1321"/>
              </a:cxn>
              <a:cxn ang="0">
                <a:pos x="2393" y="1335"/>
              </a:cxn>
              <a:cxn ang="0">
                <a:pos x="2112" y="1292"/>
              </a:cxn>
              <a:cxn ang="0">
                <a:pos x="2070" y="913"/>
              </a:cxn>
              <a:cxn ang="0">
                <a:pos x="2028" y="941"/>
              </a:cxn>
              <a:cxn ang="0">
                <a:pos x="1971" y="997"/>
              </a:cxn>
              <a:cxn ang="0">
                <a:pos x="1915" y="1363"/>
              </a:cxn>
              <a:cxn ang="0">
                <a:pos x="1620" y="1349"/>
              </a:cxn>
              <a:cxn ang="0">
                <a:pos x="1606" y="1124"/>
              </a:cxn>
              <a:cxn ang="0">
                <a:pos x="1578" y="983"/>
              </a:cxn>
              <a:cxn ang="0">
                <a:pos x="1550" y="843"/>
              </a:cxn>
              <a:cxn ang="0">
                <a:pos x="1494" y="759"/>
              </a:cxn>
              <a:cxn ang="0">
                <a:pos x="1297" y="871"/>
              </a:cxn>
              <a:cxn ang="0">
                <a:pos x="1241" y="955"/>
              </a:cxn>
              <a:cxn ang="0">
                <a:pos x="1213" y="1040"/>
              </a:cxn>
              <a:cxn ang="0">
                <a:pos x="1157" y="1363"/>
              </a:cxn>
              <a:cxn ang="0">
                <a:pos x="819" y="1335"/>
              </a:cxn>
              <a:cxn ang="0">
                <a:pos x="805" y="1222"/>
              </a:cxn>
              <a:cxn ang="0">
                <a:pos x="735" y="955"/>
              </a:cxn>
              <a:cxn ang="0">
                <a:pos x="679" y="969"/>
              </a:cxn>
              <a:cxn ang="0">
                <a:pos x="609" y="1166"/>
              </a:cxn>
              <a:cxn ang="0">
                <a:pos x="581" y="1250"/>
              </a:cxn>
              <a:cxn ang="0">
                <a:pos x="552" y="1363"/>
              </a:cxn>
              <a:cxn ang="0">
                <a:pos x="33" y="1377"/>
              </a:cxn>
              <a:cxn ang="0">
                <a:pos x="5" y="1363"/>
              </a:cxn>
            </a:cxnLst>
            <a:rect l="0" t="0" r="r" b="b"/>
            <a:pathLst>
              <a:path w="2617" h="1409">
                <a:moveTo>
                  <a:pt x="5" y="1363"/>
                </a:moveTo>
                <a:cubicBezTo>
                  <a:pt x="14" y="1335"/>
                  <a:pt x="24" y="1306"/>
                  <a:pt x="33" y="1278"/>
                </a:cubicBezTo>
                <a:cubicBezTo>
                  <a:pt x="38" y="1264"/>
                  <a:pt x="5" y="1326"/>
                  <a:pt x="19" y="1321"/>
                </a:cubicBezTo>
                <a:cubicBezTo>
                  <a:pt x="33" y="1316"/>
                  <a:pt x="48" y="1313"/>
                  <a:pt x="61" y="1306"/>
                </a:cubicBezTo>
                <a:cubicBezTo>
                  <a:pt x="155" y="1253"/>
                  <a:pt x="267" y="1188"/>
                  <a:pt x="328" y="1096"/>
                </a:cubicBezTo>
                <a:cubicBezTo>
                  <a:pt x="369" y="888"/>
                  <a:pt x="327" y="1119"/>
                  <a:pt x="356" y="646"/>
                </a:cubicBezTo>
                <a:cubicBezTo>
                  <a:pt x="362" y="541"/>
                  <a:pt x="352" y="566"/>
                  <a:pt x="440" y="548"/>
                </a:cubicBezTo>
                <a:cubicBezTo>
                  <a:pt x="567" y="580"/>
                  <a:pt x="426" y="526"/>
                  <a:pt x="510" y="660"/>
                </a:cubicBezTo>
                <a:cubicBezTo>
                  <a:pt x="520" y="676"/>
                  <a:pt x="547" y="670"/>
                  <a:pt x="566" y="674"/>
                </a:cubicBezTo>
                <a:cubicBezTo>
                  <a:pt x="590" y="679"/>
                  <a:pt x="613" y="683"/>
                  <a:pt x="637" y="688"/>
                </a:cubicBezTo>
                <a:cubicBezTo>
                  <a:pt x="721" y="683"/>
                  <a:pt x="810" y="702"/>
                  <a:pt x="890" y="674"/>
                </a:cubicBezTo>
                <a:cubicBezTo>
                  <a:pt x="901" y="670"/>
                  <a:pt x="926" y="554"/>
                  <a:pt x="932" y="534"/>
                </a:cubicBezTo>
                <a:cubicBezTo>
                  <a:pt x="971" y="405"/>
                  <a:pt x="1013" y="274"/>
                  <a:pt x="1072" y="154"/>
                </a:cubicBezTo>
                <a:cubicBezTo>
                  <a:pt x="1095" y="107"/>
                  <a:pt x="1097" y="50"/>
                  <a:pt x="1114" y="0"/>
                </a:cubicBezTo>
                <a:cubicBezTo>
                  <a:pt x="1344" y="5"/>
                  <a:pt x="1573" y="5"/>
                  <a:pt x="1803" y="14"/>
                </a:cubicBezTo>
                <a:cubicBezTo>
                  <a:pt x="1910" y="18"/>
                  <a:pt x="1871" y="132"/>
                  <a:pt x="1915" y="197"/>
                </a:cubicBezTo>
                <a:cubicBezTo>
                  <a:pt x="1954" y="255"/>
                  <a:pt x="1966" y="314"/>
                  <a:pt x="1985" y="379"/>
                </a:cubicBezTo>
                <a:cubicBezTo>
                  <a:pt x="2015" y="478"/>
                  <a:pt x="2051" y="576"/>
                  <a:pt x="2084" y="674"/>
                </a:cubicBezTo>
                <a:cubicBezTo>
                  <a:pt x="2098" y="716"/>
                  <a:pt x="2202" y="718"/>
                  <a:pt x="2238" y="730"/>
                </a:cubicBezTo>
                <a:cubicBezTo>
                  <a:pt x="2266" y="721"/>
                  <a:pt x="2294" y="718"/>
                  <a:pt x="2309" y="688"/>
                </a:cubicBezTo>
                <a:cubicBezTo>
                  <a:pt x="2322" y="662"/>
                  <a:pt x="2337" y="604"/>
                  <a:pt x="2337" y="604"/>
                </a:cubicBezTo>
                <a:cubicBezTo>
                  <a:pt x="2481" y="640"/>
                  <a:pt x="2454" y="594"/>
                  <a:pt x="2435" y="730"/>
                </a:cubicBezTo>
                <a:cubicBezTo>
                  <a:pt x="2447" y="861"/>
                  <a:pt x="2444" y="994"/>
                  <a:pt x="2463" y="1124"/>
                </a:cubicBezTo>
                <a:cubicBezTo>
                  <a:pt x="2467" y="1151"/>
                  <a:pt x="2543" y="1258"/>
                  <a:pt x="2547" y="1264"/>
                </a:cubicBezTo>
                <a:cubicBezTo>
                  <a:pt x="2560" y="1283"/>
                  <a:pt x="2589" y="1321"/>
                  <a:pt x="2589" y="1321"/>
                </a:cubicBezTo>
                <a:cubicBezTo>
                  <a:pt x="2477" y="1358"/>
                  <a:pt x="2617" y="1321"/>
                  <a:pt x="2505" y="1321"/>
                </a:cubicBezTo>
                <a:cubicBezTo>
                  <a:pt x="2467" y="1321"/>
                  <a:pt x="2430" y="1330"/>
                  <a:pt x="2393" y="1335"/>
                </a:cubicBezTo>
                <a:cubicBezTo>
                  <a:pt x="2295" y="1368"/>
                  <a:pt x="2149" y="1407"/>
                  <a:pt x="2112" y="1292"/>
                </a:cubicBezTo>
                <a:cubicBezTo>
                  <a:pt x="2154" y="1167"/>
                  <a:pt x="2215" y="961"/>
                  <a:pt x="2070" y="913"/>
                </a:cubicBezTo>
                <a:cubicBezTo>
                  <a:pt x="2056" y="922"/>
                  <a:pt x="2039" y="928"/>
                  <a:pt x="2028" y="941"/>
                </a:cubicBezTo>
                <a:cubicBezTo>
                  <a:pt x="1973" y="1009"/>
                  <a:pt x="2062" y="967"/>
                  <a:pt x="1971" y="997"/>
                </a:cubicBezTo>
                <a:cubicBezTo>
                  <a:pt x="1928" y="1126"/>
                  <a:pt x="1956" y="1241"/>
                  <a:pt x="1915" y="1363"/>
                </a:cubicBezTo>
                <a:cubicBezTo>
                  <a:pt x="1817" y="1358"/>
                  <a:pt x="1698" y="1409"/>
                  <a:pt x="1620" y="1349"/>
                </a:cubicBezTo>
                <a:cubicBezTo>
                  <a:pt x="1561" y="1303"/>
                  <a:pt x="1613" y="1199"/>
                  <a:pt x="1606" y="1124"/>
                </a:cubicBezTo>
                <a:cubicBezTo>
                  <a:pt x="1601" y="1076"/>
                  <a:pt x="1585" y="1030"/>
                  <a:pt x="1578" y="983"/>
                </a:cubicBezTo>
                <a:cubicBezTo>
                  <a:pt x="1574" y="958"/>
                  <a:pt x="1569" y="877"/>
                  <a:pt x="1550" y="843"/>
                </a:cubicBezTo>
                <a:cubicBezTo>
                  <a:pt x="1534" y="814"/>
                  <a:pt x="1494" y="759"/>
                  <a:pt x="1494" y="759"/>
                </a:cubicBezTo>
                <a:cubicBezTo>
                  <a:pt x="1416" y="774"/>
                  <a:pt x="1347" y="807"/>
                  <a:pt x="1297" y="871"/>
                </a:cubicBezTo>
                <a:cubicBezTo>
                  <a:pt x="1276" y="898"/>
                  <a:pt x="1260" y="927"/>
                  <a:pt x="1241" y="955"/>
                </a:cubicBezTo>
                <a:cubicBezTo>
                  <a:pt x="1224" y="980"/>
                  <a:pt x="1213" y="1040"/>
                  <a:pt x="1213" y="1040"/>
                </a:cubicBezTo>
                <a:cubicBezTo>
                  <a:pt x="1199" y="1148"/>
                  <a:pt x="1178" y="1256"/>
                  <a:pt x="1157" y="1363"/>
                </a:cubicBezTo>
                <a:cubicBezTo>
                  <a:pt x="1050" y="1328"/>
                  <a:pt x="924" y="1378"/>
                  <a:pt x="819" y="1335"/>
                </a:cubicBezTo>
                <a:cubicBezTo>
                  <a:pt x="784" y="1321"/>
                  <a:pt x="809" y="1260"/>
                  <a:pt x="805" y="1222"/>
                </a:cubicBezTo>
                <a:cubicBezTo>
                  <a:pt x="793" y="1122"/>
                  <a:pt x="791" y="1039"/>
                  <a:pt x="735" y="955"/>
                </a:cubicBezTo>
                <a:cubicBezTo>
                  <a:pt x="716" y="960"/>
                  <a:pt x="695" y="958"/>
                  <a:pt x="679" y="969"/>
                </a:cubicBezTo>
                <a:cubicBezTo>
                  <a:pt x="624" y="1005"/>
                  <a:pt x="625" y="1109"/>
                  <a:pt x="609" y="1166"/>
                </a:cubicBezTo>
                <a:cubicBezTo>
                  <a:pt x="601" y="1194"/>
                  <a:pt x="588" y="1221"/>
                  <a:pt x="581" y="1250"/>
                </a:cubicBezTo>
                <a:cubicBezTo>
                  <a:pt x="571" y="1288"/>
                  <a:pt x="552" y="1363"/>
                  <a:pt x="552" y="1363"/>
                </a:cubicBezTo>
                <a:cubicBezTo>
                  <a:pt x="376" y="1347"/>
                  <a:pt x="208" y="1358"/>
                  <a:pt x="33" y="1377"/>
                </a:cubicBezTo>
                <a:cubicBezTo>
                  <a:pt x="0" y="1327"/>
                  <a:pt x="5" y="1318"/>
                  <a:pt x="5" y="1363"/>
                </a:cubicBezTo>
                <a:close/>
              </a:path>
            </a:pathLst>
          </a:custGeom>
          <a:gradFill rotWithShape="1">
            <a:gsLst>
              <a:gs pos="0">
                <a:schemeClr val="accent1"/>
              </a:gs>
              <a:gs pos="100000">
                <a:schemeClr val="accent1">
                  <a:gamma/>
                  <a:shade val="46275"/>
                  <a:invGamma/>
                </a:schemeClr>
              </a:gs>
            </a:gsLst>
            <a:lin ang="5400000" scaled="1"/>
          </a:gradFill>
          <a:ln w="9525">
            <a:solidFill>
              <a:schemeClr val="hlink"/>
            </a:solidFill>
            <a:round/>
            <a:headEnd/>
            <a:tailEnd/>
          </a:ln>
          <a:effectLst/>
        </p:spPr>
        <p:txBody>
          <a:bodyPr/>
          <a:lstStyle/>
          <a:p>
            <a:pPr>
              <a:defRPr/>
            </a:pPr>
            <a:endParaRPr lang="en-US"/>
          </a:p>
        </p:txBody>
      </p:sp>
      <p:sp>
        <p:nvSpPr>
          <p:cNvPr id="621589" name="AutoShape 21"/>
          <p:cNvSpPr>
            <a:spLocks noChangeArrowheads="1"/>
          </p:cNvSpPr>
          <p:nvPr/>
        </p:nvSpPr>
        <p:spPr bwMode="auto">
          <a:xfrm>
            <a:off x="7162800" y="2133600"/>
            <a:ext cx="228600" cy="3048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590" name="Text Box 22"/>
          <p:cNvSpPr txBox="1">
            <a:spLocks noChangeArrowheads="1"/>
          </p:cNvSpPr>
          <p:nvPr/>
        </p:nvSpPr>
        <p:spPr bwMode="auto">
          <a:xfrm>
            <a:off x="7239000" y="4495801"/>
            <a:ext cx="1219200" cy="366713"/>
          </a:xfrm>
          <a:prstGeom prst="rect">
            <a:avLst/>
          </a:prstGeom>
          <a:noFill/>
          <a:ln w="9525">
            <a:noFill/>
            <a:miter lim="800000"/>
            <a:headEnd/>
            <a:tailEnd/>
          </a:ln>
          <a:effectLst/>
        </p:spPr>
        <p:txBody>
          <a:bodyPr>
            <a:spAutoFit/>
          </a:bodyPr>
          <a:lstStyle/>
          <a:p>
            <a:pPr>
              <a:spcBef>
                <a:spcPct val="50000"/>
              </a:spcBef>
              <a:defRPr/>
            </a:pPr>
            <a:endParaRPr lang="en-US">
              <a:effectLst>
                <a:outerShdw blurRad="38100" dist="38100" dir="2700000" algn="tl">
                  <a:srgbClr val="C0C0C0"/>
                </a:outerShdw>
              </a:effectLst>
              <a:latin typeface=".VnTime" pitchFamily="34" charset="0"/>
            </a:endParaRPr>
          </a:p>
        </p:txBody>
      </p:sp>
      <p:sp>
        <p:nvSpPr>
          <p:cNvPr id="621591" name="Text Box 23"/>
          <p:cNvSpPr txBox="1">
            <a:spLocks noChangeArrowheads="1"/>
          </p:cNvSpPr>
          <p:nvPr/>
        </p:nvSpPr>
        <p:spPr bwMode="auto">
          <a:xfrm>
            <a:off x="4724400" y="1295401"/>
            <a:ext cx="12954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Phú</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Thọ</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2" name="Text Box 24"/>
          <p:cNvSpPr txBox="1">
            <a:spLocks noChangeArrowheads="1"/>
          </p:cNvSpPr>
          <p:nvPr/>
        </p:nvSpPr>
        <p:spPr bwMode="auto">
          <a:xfrm>
            <a:off x="5181600" y="1676401"/>
            <a:ext cx="17526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Vĩnh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Phúc</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3" name="Text Box 25"/>
          <p:cNvSpPr txBox="1">
            <a:spLocks noChangeArrowheads="1"/>
          </p:cNvSpPr>
          <p:nvPr/>
        </p:nvSpPr>
        <p:spPr bwMode="auto">
          <a:xfrm>
            <a:off x="5486400" y="2286001"/>
            <a:ext cx="13716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Tây</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4" name="Text Box 26"/>
          <p:cNvSpPr txBox="1">
            <a:spLocks noChangeArrowheads="1"/>
          </p:cNvSpPr>
          <p:nvPr/>
        </p:nvSpPr>
        <p:spPr bwMode="auto">
          <a:xfrm>
            <a:off x="6781800" y="2514601"/>
            <a:ext cx="16002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Thanh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Trì</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5" name="Text Box 27"/>
          <p:cNvSpPr txBox="1">
            <a:spLocks noChangeArrowheads="1"/>
          </p:cNvSpPr>
          <p:nvPr/>
        </p:nvSpPr>
        <p:spPr bwMode="auto">
          <a:xfrm>
            <a:off x="7086600" y="1828801"/>
            <a:ext cx="17526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Hưng</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Yên</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6" name="Text Box 28"/>
          <p:cNvSpPr txBox="1">
            <a:spLocks noChangeArrowheads="1"/>
          </p:cNvSpPr>
          <p:nvPr/>
        </p:nvSpPr>
        <p:spPr bwMode="auto">
          <a:xfrm>
            <a:off x="8382000" y="2209801"/>
            <a:ext cx="1600200" cy="8540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Bắc</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Ninh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a:p>
            <a:pPr>
              <a:spcBef>
                <a:spcPct val="50000"/>
              </a:spcBef>
              <a:defRPr/>
            </a:pPr>
            <a:endParaRPr lang="en-US" sz="2000" b="1" dirty="0">
              <a:effectLst>
                <a:outerShdw blurRad="38100" dist="38100" dir="2700000" algn="tl">
                  <a:srgbClr val="C0C0C0"/>
                </a:outerShdw>
              </a:effectLst>
              <a:latin typeface=".VnTime" pitchFamily="34" charset="0"/>
            </a:endParaRPr>
          </a:p>
        </p:txBody>
      </p:sp>
      <p:sp>
        <p:nvSpPr>
          <p:cNvPr id="621597" name="Text Box 29"/>
          <p:cNvSpPr txBox="1">
            <a:spLocks noChangeArrowheads="1"/>
          </p:cNvSpPr>
          <p:nvPr/>
        </p:nvSpPr>
        <p:spPr bwMode="auto">
          <a:xfrm>
            <a:off x="6858000" y="3124201"/>
            <a:ext cx="18288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Thái</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Bình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8" name="Text Box 30"/>
          <p:cNvSpPr txBox="1">
            <a:spLocks noChangeArrowheads="1"/>
          </p:cNvSpPr>
          <p:nvPr/>
        </p:nvSpPr>
        <p:spPr bwMode="auto">
          <a:xfrm>
            <a:off x="5791200" y="4495800"/>
            <a:ext cx="1905000" cy="400110"/>
          </a:xfrm>
          <a:prstGeom prst="rect">
            <a:avLst/>
          </a:prstGeom>
          <a:noFill/>
          <a:ln w="9525">
            <a:noFill/>
            <a:miter lim="800000"/>
            <a:headEnd/>
            <a:tailEnd/>
          </a:ln>
          <a:effectLst/>
        </p:spPr>
        <p:txBody>
          <a:bodyPr>
            <a:spAutoFit/>
          </a:bodyPr>
          <a:lstStyle/>
          <a:p>
            <a:pPr>
              <a:spcBef>
                <a:spcPct val="50000"/>
              </a:spcBef>
              <a:defRPr/>
            </a:pPr>
            <a:r>
              <a:rPr lang="en-US" sz="2000" dirty="0" err="1">
                <a:effectLst>
                  <a:outerShdw blurRad="38100" dist="38100" dir="2700000" algn="tl">
                    <a:srgbClr val="C0C0C0"/>
                  </a:outerShdw>
                </a:effectLst>
                <a:latin typeface="Times New Roman" pitchFamily="18" charset="0"/>
                <a:cs typeface="Times New Roman" pitchFamily="18" charset="0"/>
              </a:rPr>
              <a:t>Thanh</a:t>
            </a:r>
            <a:r>
              <a:rPr lang="en-US" sz="2000" dirty="0">
                <a:effectLst>
                  <a:outerShdw blurRad="38100" dist="38100" dir="2700000" algn="tl">
                    <a:srgbClr val="C0C0C0"/>
                  </a:outerShdw>
                </a:effectLst>
                <a:latin typeface="Times New Roman" pitchFamily="18" charset="0"/>
                <a:cs typeface="Times New Roman" pitchFamily="18" charset="0"/>
              </a:rPr>
              <a:t> </a:t>
            </a:r>
            <a:r>
              <a:rPr lang="en-US" sz="2000" dirty="0" err="1">
                <a:effectLst>
                  <a:outerShdw blurRad="38100" dist="38100" dir="2700000" algn="tl">
                    <a:srgbClr val="C0C0C0"/>
                  </a:outerShdw>
                </a:effectLst>
                <a:latin typeface="Times New Roman" pitchFamily="18" charset="0"/>
                <a:cs typeface="Times New Roman" pitchFamily="18" charset="0"/>
              </a:rPr>
              <a:t>Hóa</a:t>
            </a:r>
            <a:endParaRPr lang="en-US" sz="2000" dirty="0">
              <a:effectLst>
                <a:outerShdw blurRad="38100" dist="38100" dir="2700000" algn="tl">
                  <a:srgbClr val="C0C0C0"/>
                </a:outerShdw>
              </a:effectLst>
              <a:latin typeface="Times New Roman" pitchFamily="18" charset="0"/>
              <a:cs typeface="Times New Roman" pitchFamily="18" charset="0"/>
            </a:endParaRPr>
          </a:p>
        </p:txBody>
      </p:sp>
      <p:sp>
        <p:nvSpPr>
          <p:cNvPr id="621599" name="Rectangle 31"/>
          <p:cNvSpPr>
            <a:spLocks noChangeArrowheads="1"/>
          </p:cNvSpPr>
          <p:nvPr/>
        </p:nvSpPr>
        <p:spPr bwMode="auto">
          <a:xfrm>
            <a:off x="1676400" y="2743201"/>
            <a:ext cx="304800" cy="396875"/>
          </a:xfrm>
          <a:prstGeom prst="rect">
            <a:avLst/>
          </a:prstGeom>
          <a:noFill/>
          <a:ln w="9525">
            <a:noFill/>
            <a:miter lim="800000"/>
            <a:headEnd/>
            <a:tailEnd/>
          </a:ln>
          <a:effectLst/>
        </p:spPr>
        <p:txBody>
          <a:bodyPr>
            <a:spAutoFit/>
          </a:bodyPr>
          <a:lstStyle/>
          <a:p>
            <a:pPr>
              <a:spcBef>
                <a:spcPct val="50000"/>
              </a:spcBef>
              <a:defRPr/>
            </a:pPr>
            <a:endParaRPr lang="en-US" sz="2000" b="1">
              <a:solidFill>
                <a:schemeClr val="bg1"/>
              </a:solidFill>
              <a:effectLst>
                <a:outerShdw blurRad="38100" dist="38100" dir="2700000" algn="tl">
                  <a:srgbClr val="C0C0C0"/>
                </a:outerShdw>
              </a:effectLst>
              <a:latin typeface=".VnTime" pitchFamily="34" charset="0"/>
            </a:endParaRPr>
          </a:p>
        </p:txBody>
      </p:sp>
      <p:sp>
        <p:nvSpPr>
          <p:cNvPr id="621600" name="AutoShape 32"/>
          <p:cNvSpPr>
            <a:spLocks noChangeArrowheads="1"/>
          </p:cNvSpPr>
          <p:nvPr/>
        </p:nvSpPr>
        <p:spPr bwMode="auto">
          <a:xfrm>
            <a:off x="6553200" y="30480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1" name="AutoShape 33"/>
          <p:cNvSpPr>
            <a:spLocks noChangeArrowheads="1"/>
          </p:cNvSpPr>
          <p:nvPr/>
        </p:nvSpPr>
        <p:spPr bwMode="auto">
          <a:xfrm>
            <a:off x="5638800" y="4419600"/>
            <a:ext cx="228600" cy="4572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2" name="AutoShape 34"/>
          <p:cNvSpPr>
            <a:spLocks noChangeArrowheads="1"/>
          </p:cNvSpPr>
          <p:nvPr/>
        </p:nvSpPr>
        <p:spPr bwMode="auto">
          <a:xfrm>
            <a:off x="6858000" y="2209800"/>
            <a:ext cx="228600" cy="4572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3" name="AutoShape 35"/>
          <p:cNvSpPr>
            <a:spLocks noChangeArrowheads="1"/>
          </p:cNvSpPr>
          <p:nvPr/>
        </p:nvSpPr>
        <p:spPr bwMode="auto">
          <a:xfrm>
            <a:off x="5638800" y="20574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4" name="AutoShape 36"/>
          <p:cNvSpPr>
            <a:spLocks noChangeArrowheads="1"/>
          </p:cNvSpPr>
          <p:nvPr/>
        </p:nvSpPr>
        <p:spPr bwMode="auto">
          <a:xfrm>
            <a:off x="8001000" y="22098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5" name="AutoShape 37"/>
          <p:cNvSpPr>
            <a:spLocks noChangeArrowheads="1"/>
          </p:cNvSpPr>
          <p:nvPr/>
        </p:nvSpPr>
        <p:spPr bwMode="auto">
          <a:xfrm>
            <a:off x="6019800" y="13716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6" name="AutoShape 38"/>
          <p:cNvSpPr>
            <a:spLocks noChangeArrowheads="1"/>
          </p:cNvSpPr>
          <p:nvPr/>
        </p:nvSpPr>
        <p:spPr bwMode="auto">
          <a:xfrm>
            <a:off x="6248400" y="25908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7" name="AutoShape 39"/>
          <p:cNvSpPr>
            <a:spLocks noChangeArrowheads="1"/>
          </p:cNvSpPr>
          <p:nvPr/>
        </p:nvSpPr>
        <p:spPr bwMode="auto">
          <a:xfrm>
            <a:off x="4876800" y="16764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8" name="AutoShape 40"/>
          <p:cNvSpPr>
            <a:spLocks noChangeArrowheads="1"/>
          </p:cNvSpPr>
          <p:nvPr/>
        </p:nvSpPr>
        <p:spPr bwMode="auto">
          <a:xfrm>
            <a:off x="6096000" y="3429000"/>
            <a:ext cx="914400" cy="990600"/>
          </a:xfrm>
          <a:prstGeom prst="wave">
            <a:avLst>
              <a:gd name="adj1" fmla="val 13005"/>
              <a:gd name="adj2" fmla="val 0"/>
            </a:avLst>
          </a:prstGeom>
          <a:gradFill rotWithShape="1">
            <a:gsLst>
              <a:gs pos="0">
                <a:srgbClr val="FF0000"/>
              </a:gs>
              <a:gs pos="100000">
                <a:srgbClr val="760000"/>
              </a:gs>
            </a:gsLst>
            <a:lin ang="5400000" scaled="1"/>
          </a:gradFill>
          <a:ln w="9525">
            <a:solidFill>
              <a:schemeClr val="tx2"/>
            </a:solidFill>
            <a:round/>
            <a:headEnd/>
            <a:tailEnd/>
          </a:ln>
        </p:spPr>
        <p:txBody>
          <a:bodyPr wrap="none" anchor="ctr"/>
          <a:lstStyle/>
          <a:p>
            <a:endParaRPr lang="en-US"/>
          </a:p>
        </p:txBody>
      </p:sp>
      <p:sp>
        <p:nvSpPr>
          <p:cNvPr id="621609" name="AutoShape 41"/>
          <p:cNvSpPr>
            <a:spLocks noChangeArrowheads="1"/>
          </p:cNvSpPr>
          <p:nvPr/>
        </p:nvSpPr>
        <p:spPr bwMode="auto">
          <a:xfrm>
            <a:off x="8153400" y="21336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10" name="AutoShape 42"/>
          <p:cNvSpPr>
            <a:spLocks noChangeArrowheads="1"/>
          </p:cNvSpPr>
          <p:nvPr/>
        </p:nvSpPr>
        <p:spPr bwMode="auto">
          <a:xfrm>
            <a:off x="7467600" y="21336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11" name="AutoShape 43"/>
          <p:cNvSpPr>
            <a:spLocks noChangeArrowheads="1"/>
          </p:cNvSpPr>
          <p:nvPr/>
        </p:nvSpPr>
        <p:spPr bwMode="auto">
          <a:xfrm>
            <a:off x="5638800" y="25908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12" name="Text Box 44"/>
          <p:cNvSpPr txBox="1">
            <a:spLocks noChangeArrowheads="1"/>
          </p:cNvSpPr>
          <p:nvPr/>
        </p:nvSpPr>
        <p:spPr bwMode="auto">
          <a:xfrm>
            <a:off x="6934200" y="3581401"/>
            <a:ext cx="2895600" cy="461665"/>
          </a:xfrm>
          <a:prstGeom prst="rect">
            <a:avLst/>
          </a:prstGeom>
          <a:noFill/>
          <a:ln w="9525">
            <a:noFill/>
            <a:miter lim="800000"/>
            <a:headEnd/>
            <a:tailEnd/>
          </a:ln>
          <a:effectLst/>
        </p:spPr>
        <p:txBody>
          <a:bodyPr wrap="square">
            <a:spAutoFit/>
          </a:bodyPr>
          <a:lstStyle/>
          <a:p>
            <a:pPr algn="ctr">
              <a:spcBef>
                <a:spcPct val="50000"/>
              </a:spcBef>
              <a:defRPr/>
            </a:pPr>
            <a:r>
              <a:rPr lang="en-US" sz="2400" b="1" dirty="0" err="1">
                <a:solidFill>
                  <a:srgbClr val="CC0000"/>
                </a:solidFill>
                <a:effectLst>
                  <a:outerShdw blurRad="38100" dist="38100" dir="2700000" algn="tl">
                    <a:srgbClr val="C0C0C0"/>
                  </a:outerShdw>
                </a:effectLst>
                <a:latin typeface="Times New Roman" pitchFamily="18" charset="0"/>
                <a:cs typeface="Times New Roman" pitchFamily="18" charset="0"/>
              </a:rPr>
              <a:t>Hoa</a:t>
            </a:r>
            <a:r>
              <a:rPr lang="en-US" sz="2400" b="1" dirty="0">
                <a:solidFill>
                  <a:srgbClr val="CC0000"/>
                </a:solidFill>
                <a:effectLst>
                  <a:outerShdw blurRad="38100" dist="38100" dir="2700000" algn="tl">
                    <a:srgbClr val="C0C0C0"/>
                  </a:outerShdw>
                </a:effectLst>
                <a:latin typeface="Times New Roman" pitchFamily="18" charset="0"/>
                <a:cs typeface="Times New Roman" pitchFamily="18" charset="0"/>
              </a:rPr>
              <a:t> </a:t>
            </a:r>
            <a:r>
              <a:rPr lang="en-US" sz="2400" b="1" dirty="0" err="1">
                <a:solidFill>
                  <a:srgbClr val="CC0000"/>
                </a:solidFill>
                <a:effectLst>
                  <a:outerShdw blurRad="38100" dist="38100" dir="2700000" algn="tl">
                    <a:srgbClr val="C0C0C0"/>
                  </a:outerShdw>
                </a:effectLst>
                <a:latin typeface="Times New Roman" pitchFamily="18" charset="0"/>
                <a:cs typeface="Times New Roman" pitchFamily="18" charset="0"/>
              </a:rPr>
              <a:t>Lư</a:t>
            </a:r>
            <a:r>
              <a:rPr lang="en-US" sz="2400" b="1" dirty="0">
                <a:solidFill>
                  <a:srgbClr val="CC0000"/>
                </a:solidFill>
                <a:effectLst>
                  <a:outerShdw blurRad="38100" dist="38100" dir="2700000" algn="tl">
                    <a:srgbClr val="C0C0C0"/>
                  </a:outerShdw>
                </a:effectLst>
                <a:latin typeface="Times New Roman" pitchFamily="18" charset="0"/>
                <a:cs typeface="Times New Roman" pitchFamily="18" charset="0"/>
              </a:rPr>
              <a:t> - </a:t>
            </a:r>
            <a:r>
              <a:rPr lang="en-US" sz="2400" b="1" dirty="0" err="1">
                <a:solidFill>
                  <a:srgbClr val="CC0000"/>
                </a:solidFill>
                <a:effectLst>
                  <a:outerShdw blurRad="38100" dist="38100" dir="2700000" algn="tl">
                    <a:srgbClr val="C0C0C0"/>
                  </a:outerShdw>
                </a:effectLst>
                <a:latin typeface="Times New Roman" pitchFamily="18" charset="0"/>
                <a:cs typeface="Times New Roman" pitchFamily="18" charset="0"/>
              </a:rPr>
              <a:t>Ninh</a:t>
            </a:r>
            <a:r>
              <a:rPr lang="en-US" sz="2400" b="1" dirty="0">
                <a:solidFill>
                  <a:srgbClr val="CC0000"/>
                </a:solidFill>
                <a:effectLst>
                  <a:outerShdw blurRad="38100" dist="38100" dir="2700000" algn="tl">
                    <a:srgbClr val="C0C0C0"/>
                  </a:outerShdw>
                </a:effectLst>
                <a:latin typeface="Times New Roman" pitchFamily="18" charset="0"/>
                <a:cs typeface="Times New Roman" pitchFamily="18" charset="0"/>
              </a:rPr>
              <a:t> </a:t>
            </a:r>
            <a:r>
              <a:rPr lang="en-US" sz="2400" b="1" dirty="0" err="1">
                <a:solidFill>
                  <a:srgbClr val="CC0000"/>
                </a:solidFill>
                <a:effectLst>
                  <a:outerShdw blurRad="38100" dist="38100" dir="2700000" algn="tl">
                    <a:srgbClr val="C0C0C0"/>
                  </a:outerShdw>
                </a:effectLst>
                <a:latin typeface="Times New Roman" pitchFamily="18" charset="0"/>
                <a:cs typeface="Times New Roman" pitchFamily="18" charset="0"/>
              </a:rPr>
              <a:t>Bình</a:t>
            </a:r>
            <a:endParaRPr lang="en-US" sz="2400" b="1" dirty="0">
              <a:solidFill>
                <a:srgbClr val="CC0000"/>
              </a:solidFill>
              <a:effectLst>
                <a:outerShdw blurRad="38100" dist="38100" dir="2700000" algn="tl">
                  <a:srgbClr val="C0C0C0"/>
                </a:outerShdw>
              </a:effectLst>
              <a:latin typeface="Times New Roman" pitchFamily="18" charset="0"/>
              <a:cs typeface="Times New Roman" pitchFamily="18" charset="0"/>
            </a:endParaRPr>
          </a:p>
        </p:txBody>
      </p:sp>
      <p:sp>
        <p:nvSpPr>
          <p:cNvPr id="621613" name="Text Box 45"/>
          <p:cNvSpPr txBox="1">
            <a:spLocks noChangeArrowheads="1"/>
          </p:cNvSpPr>
          <p:nvPr/>
        </p:nvSpPr>
        <p:spPr bwMode="auto">
          <a:xfrm>
            <a:off x="1676400" y="2971801"/>
            <a:ext cx="3124200" cy="584775"/>
          </a:xfrm>
          <a:prstGeom prst="rect">
            <a:avLst/>
          </a:prstGeom>
          <a:noFill/>
          <a:ln w="9525">
            <a:noFill/>
            <a:miter lim="800000"/>
            <a:headEnd/>
            <a:tailEnd/>
          </a:ln>
          <a:effectLst/>
        </p:spPr>
        <p:txBody>
          <a:bodyPr wrap="square">
            <a:spAutoFit/>
          </a:bodyPr>
          <a:lstStyle/>
          <a:p>
            <a:pPr>
              <a:spcBef>
                <a:spcPct val="50000"/>
              </a:spcBef>
              <a:defRPr/>
            </a:pPr>
            <a:r>
              <a:rPr lang="en-US" sz="3200" b="1" dirty="0" err="1">
                <a:solidFill>
                  <a:srgbClr val="7030A0"/>
                </a:solidFill>
                <a:effectLst>
                  <a:outerShdw blurRad="38100" dist="38100" dir="2700000" algn="tl">
                    <a:srgbClr val="C0C0C0"/>
                  </a:outerShdw>
                </a:effectLst>
                <a:latin typeface="Times New Roman" pitchFamily="18" charset="0"/>
                <a:cs typeface="Times New Roman" pitchFamily="18" charset="0"/>
              </a:rPr>
              <a:t>Đinh</a:t>
            </a:r>
            <a:r>
              <a:rPr lang="en-US" sz="3200" b="1" dirty="0">
                <a:solidFill>
                  <a:srgbClr val="7030A0"/>
                </a:solidFill>
                <a:effectLst>
                  <a:outerShdw blurRad="38100" dist="38100" dir="2700000" algn="tl">
                    <a:srgbClr val="C0C0C0"/>
                  </a:outerShdw>
                </a:effectLst>
                <a:latin typeface="Times New Roman" pitchFamily="18" charset="0"/>
                <a:cs typeface="Times New Roman" pitchFamily="18" charset="0"/>
              </a:rPr>
              <a:t> </a:t>
            </a:r>
            <a:r>
              <a:rPr lang="en-US" sz="3200" b="1" dirty="0" err="1">
                <a:solidFill>
                  <a:srgbClr val="7030A0"/>
                </a:solidFill>
                <a:effectLst>
                  <a:outerShdw blurRad="38100" dist="38100" dir="2700000" algn="tl">
                    <a:srgbClr val="C0C0C0"/>
                  </a:outerShdw>
                </a:effectLst>
                <a:latin typeface="Times New Roman" pitchFamily="18" charset="0"/>
                <a:cs typeface="Times New Roman" pitchFamily="18" charset="0"/>
              </a:rPr>
              <a:t>Bộ</a:t>
            </a:r>
            <a:r>
              <a:rPr lang="en-US" sz="3200" b="1" dirty="0">
                <a:solidFill>
                  <a:srgbClr val="7030A0"/>
                </a:solidFill>
                <a:effectLst>
                  <a:outerShdw blurRad="38100" dist="38100" dir="2700000" algn="tl">
                    <a:srgbClr val="C0C0C0"/>
                  </a:outerShdw>
                </a:effectLst>
                <a:latin typeface="Times New Roman" pitchFamily="18" charset="0"/>
                <a:cs typeface="Times New Roman" pitchFamily="18" charset="0"/>
              </a:rPr>
              <a:t> </a:t>
            </a:r>
            <a:r>
              <a:rPr lang="en-US" sz="3200" b="1" dirty="0" err="1">
                <a:solidFill>
                  <a:srgbClr val="7030A0"/>
                </a:solidFill>
                <a:effectLst>
                  <a:outerShdw blurRad="38100" dist="38100" dir="2700000" algn="tl">
                    <a:srgbClr val="C0C0C0"/>
                  </a:outerShdw>
                </a:effectLst>
                <a:latin typeface="Times New Roman" pitchFamily="18" charset="0"/>
                <a:cs typeface="Times New Roman" pitchFamily="18" charset="0"/>
              </a:rPr>
              <a:t>Lĩnh</a:t>
            </a:r>
            <a:endParaRPr lang="en-US" sz="3200" b="1" dirty="0">
              <a:solidFill>
                <a:srgbClr val="7030A0"/>
              </a:solidFill>
              <a:effectLst>
                <a:outerShdw blurRad="38100" dist="38100" dir="2700000" algn="tl">
                  <a:srgbClr val="C0C0C0"/>
                </a:outerShdw>
              </a:effectLst>
              <a:latin typeface="Times New Roman" pitchFamily="18" charset="0"/>
              <a:cs typeface="Times New Roman" pitchFamily="18" charset="0"/>
            </a:endParaRPr>
          </a:p>
        </p:txBody>
      </p:sp>
      <p:sp>
        <p:nvSpPr>
          <p:cNvPr id="621614" name="Freeform 46"/>
          <p:cNvSpPr>
            <a:spLocks/>
          </p:cNvSpPr>
          <p:nvPr/>
        </p:nvSpPr>
        <p:spPr bwMode="auto">
          <a:xfrm>
            <a:off x="5181600" y="3048000"/>
            <a:ext cx="1143000" cy="865188"/>
          </a:xfrm>
          <a:custGeom>
            <a:avLst/>
            <a:gdLst>
              <a:gd name="T0" fmla="*/ 5 w 2617"/>
              <a:gd name="T1" fmla="*/ 1363 h 1409"/>
              <a:gd name="T2" fmla="*/ 33 w 2617"/>
              <a:gd name="T3" fmla="*/ 1278 h 1409"/>
              <a:gd name="T4" fmla="*/ 19 w 2617"/>
              <a:gd name="T5" fmla="*/ 1321 h 1409"/>
              <a:gd name="T6" fmla="*/ 61 w 2617"/>
              <a:gd name="T7" fmla="*/ 1306 h 1409"/>
              <a:gd name="T8" fmla="*/ 328 w 2617"/>
              <a:gd name="T9" fmla="*/ 1096 h 1409"/>
              <a:gd name="T10" fmla="*/ 356 w 2617"/>
              <a:gd name="T11" fmla="*/ 646 h 1409"/>
              <a:gd name="T12" fmla="*/ 440 w 2617"/>
              <a:gd name="T13" fmla="*/ 548 h 1409"/>
              <a:gd name="T14" fmla="*/ 510 w 2617"/>
              <a:gd name="T15" fmla="*/ 660 h 1409"/>
              <a:gd name="T16" fmla="*/ 566 w 2617"/>
              <a:gd name="T17" fmla="*/ 674 h 1409"/>
              <a:gd name="T18" fmla="*/ 637 w 2617"/>
              <a:gd name="T19" fmla="*/ 688 h 1409"/>
              <a:gd name="T20" fmla="*/ 890 w 2617"/>
              <a:gd name="T21" fmla="*/ 674 h 1409"/>
              <a:gd name="T22" fmla="*/ 932 w 2617"/>
              <a:gd name="T23" fmla="*/ 534 h 1409"/>
              <a:gd name="T24" fmla="*/ 1072 w 2617"/>
              <a:gd name="T25" fmla="*/ 154 h 1409"/>
              <a:gd name="T26" fmla="*/ 1114 w 2617"/>
              <a:gd name="T27" fmla="*/ 0 h 1409"/>
              <a:gd name="T28" fmla="*/ 1803 w 2617"/>
              <a:gd name="T29" fmla="*/ 14 h 1409"/>
              <a:gd name="T30" fmla="*/ 1915 w 2617"/>
              <a:gd name="T31" fmla="*/ 197 h 1409"/>
              <a:gd name="T32" fmla="*/ 1985 w 2617"/>
              <a:gd name="T33" fmla="*/ 379 h 1409"/>
              <a:gd name="T34" fmla="*/ 2084 w 2617"/>
              <a:gd name="T35" fmla="*/ 674 h 1409"/>
              <a:gd name="T36" fmla="*/ 2238 w 2617"/>
              <a:gd name="T37" fmla="*/ 730 h 1409"/>
              <a:gd name="T38" fmla="*/ 2309 w 2617"/>
              <a:gd name="T39" fmla="*/ 688 h 1409"/>
              <a:gd name="T40" fmla="*/ 2337 w 2617"/>
              <a:gd name="T41" fmla="*/ 604 h 1409"/>
              <a:gd name="T42" fmla="*/ 2435 w 2617"/>
              <a:gd name="T43" fmla="*/ 730 h 1409"/>
              <a:gd name="T44" fmla="*/ 2463 w 2617"/>
              <a:gd name="T45" fmla="*/ 1124 h 1409"/>
              <a:gd name="T46" fmla="*/ 2547 w 2617"/>
              <a:gd name="T47" fmla="*/ 1264 h 1409"/>
              <a:gd name="T48" fmla="*/ 2589 w 2617"/>
              <a:gd name="T49" fmla="*/ 1321 h 1409"/>
              <a:gd name="T50" fmla="*/ 2505 w 2617"/>
              <a:gd name="T51" fmla="*/ 1321 h 1409"/>
              <a:gd name="T52" fmla="*/ 2393 w 2617"/>
              <a:gd name="T53" fmla="*/ 1335 h 1409"/>
              <a:gd name="T54" fmla="*/ 2112 w 2617"/>
              <a:gd name="T55" fmla="*/ 1292 h 1409"/>
              <a:gd name="T56" fmla="*/ 2070 w 2617"/>
              <a:gd name="T57" fmla="*/ 913 h 1409"/>
              <a:gd name="T58" fmla="*/ 2028 w 2617"/>
              <a:gd name="T59" fmla="*/ 941 h 1409"/>
              <a:gd name="T60" fmla="*/ 1971 w 2617"/>
              <a:gd name="T61" fmla="*/ 997 h 1409"/>
              <a:gd name="T62" fmla="*/ 1915 w 2617"/>
              <a:gd name="T63" fmla="*/ 1363 h 1409"/>
              <a:gd name="T64" fmla="*/ 1620 w 2617"/>
              <a:gd name="T65" fmla="*/ 1349 h 1409"/>
              <a:gd name="T66" fmla="*/ 1606 w 2617"/>
              <a:gd name="T67" fmla="*/ 1124 h 1409"/>
              <a:gd name="T68" fmla="*/ 1578 w 2617"/>
              <a:gd name="T69" fmla="*/ 983 h 1409"/>
              <a:gd name="T70" fmla="*/ 1550 w 2617"/>
              <a:gd name="T71" fmla="*/ 843 h 1409"/>
              <a:gd name="T72" fmla="*/ 1494 w 2617"/>
              <a:gd name="T73" fmla="*/ 759 h 1409"/>
              <a:gd name="T74" fmla="*/ 1297 w 2617"/>
              <a:gd name="T75" fmla="*/ 871 h 1409"/>
              <a:gd name="T76" fmla="*/ 1241 w 2617"/>
              <a:gd name="T77" fmla="*/ 955 h 1409"/>
              <a:gd name="T78" fmla="*/ 1213 w 2617"/>
              <a:gd name="T79" fmla="*/ 1040 h 1409"/>
              <a:gd name="T80" fmla="*/ 1157 w 2617"/>
              <a:gd name="T81" fmla="*/ 1363 h 1409"/>
              <a:gd name="T82" fmla="*/ 819 w 2617"/>
              <a:gd name="T83" fmla="*/ 1335 h 1409"/>
              <a:gd name="T84" fmla="*/ 805 w 2617"/>
              <a:gd name="T85" fmla="*/ 1222 h 1409"/>
              <a:gd name="T86" fmla="*/ 735 w 2617"/>
              <a:gd name="T87" fmla="*/ 955 h 1409"/>
              <a:gd name="T88" fmla="*/ 679 w 2617"/>
              <a:gd name="T89" fmla="*/ 969 h 1409"/>
              <a:gd name="T90" fmla="*/ 609 w 2617"/>
              <a:gd name="T91" fmla="*/ 1166 h 1409"/>
              <a:gd name="T92" fmla="*/ 581 w 2617"/>
              <a:gd name="T93" fmla="*/ 1250 h 1409"/>
              <a:gd name="T94" fmla="*/ 552 w 2617"/>
              <a:gd name="T95" fmla="*/ 1363 h 1409"/>
              <a:gd name="T96" fmla="*/ 33 w 2617"/>
              <a:gd name="T97" fmla="*/ 1377 h 1409"/>
              <a:gd name="T98" fmla="*/ 5 w 2617"/>
              <a:gd name="T99" fmla="*/ 1363 h 14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617"/>
              <a:gd name="T151" fmla="*/ 0 h 1409"/>
              <a:gd name="T152" fmla="*/ 2617 w 2617"/>
              <a:gd name="T153" fmla="*/ 1409 h 140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617" h="1409">
                <a:moveTo>
                  <a:pt x="5" y="1363"/>
                </a:moveTo>
                <a:cubicBezTo>
                  <a:pt x="14" y="1335"/>
                  <a:pt x="24" y="1306"/>
                  <a:pt x="33" y="1278"/>
                </a:cubicBezTo>
                <a:cubicBezTo>
                  <a:pt x="38" y="1264"/>
                  <a:pt x="5" y="1326"/>
                  <a:pt x="19" y="1321"/>
                </a:cubicBezTo>
                <a:cubicBezTo>
                  <a:pt x="33" y="1316"/>
                  <a:pt x="48" y="1313"/>
                  <a:pt x="61" y="1306"/>
                </a:cubicBezTo>
                <a:cubicBezTo>
                  <a:pt x="155" y="1253"/>
                  <a:pt x="267" y="1188"/>
                  <a:pt x="328" y="1096"/>
                </a:cubicBezTo>
                <a:cubicBezTo>
                  <a:pt x="369" y="888"/>
                  <a:pt x="327" y="1119"/>
                  <a:pt x="356" y="646"/>
                </a:cubicBezTo>
                <a:cubicBezTo>
                  <a:pt x="362" y="541"/>
                  <a:pt x="352" y="566"/>
                  <a:pt x="440" y="548"/>
                </a:cubicBezTo>
                <a:cubicBezTo>
                  <a:pt x="567" y="580"/>
                  <a:pt x="426" y="526"/>
                  <a:pt x="510" y="660"/>
                </a:cubicBezTo>
                <a:cubicBezTo>
                  <a:pt x="520" y="676"/>
                  <a:pt x="547" y="670"/>
                  <a:pt x="566" y="674"/>
                </a:cubicBezTo>
                <a:cubicBezTo>
                  <a:pt x="590" y="679"/>
                  <a:pt x="613" y="683"/>
                  <a:pt x="637" y="688"/>
                </a:cubicBezTo>
                <a:cubicBezTo>
                  <a:pt x="721" y="683"/>
                  <a:pt x="810" y="702"/>
                  <a:pt x="890" y="674"/>
                </a:cubicBezTo>
                <a:cubicBezTo>
                  <a:pt x="901" y="670"/>
                  <a:pt x="926" y="554"/>
                  <a:pt x="932" y="534"/>
                </a:cubicBezTo>
                <a:cubicBezTo>
                  <a:pt x="971" y="405"/>
                  <a:pt x="1013" y="274"/>
                  <a:pt x="1072" y="154"/>
                </a:cubicBezTo>
                <a:cubicBezTo>
                  <a:pt x="1095" y="107"/>
                  <a:pt x="1097" y="50"/>
                  <a:pt x="1114" y="0"/>
                </a:cubicBezTo>
                <a:cubicBezTo>
                  <a:pt x="1344" y="5"/>
                  <a:pt x="1573" y="5"/>
                  <a:pt x="1803" y="14"/>
                </a:cubicBezTo>
                <a:cubicBezTo>
                  <a:pt x="1910" y="18"/>
                  <a:pt x="1871" y="132"/>
                  <a:pt x="1915" y="197"/>
                </a:cubicBezTo>
                <a:cubicBezTo>
                  <a:pt x="1954" y="255"/>
                  <a:pt x="1966" y="314"/>
                  <a:pt x="1985" y="379"/>
                </a:cubicBezTo>
                <a:cubicBezTo>
                  <a:pt x="2015" y="478"/>
                  <a:pt x="2051" y="576"/>
                  <a:pt x="2084" y="674"/>
                </a:cubicBezTo>
                <a:cubicBezTo>
                  <a:pt x="2098" y="716"/>
                  <a:pt x="2202" y="718"/>
                  <a:pt x="2238" y="730"/>
                </a:cubicBezTo>
                <a:cubicBezTo>
                  <a:pt x="2266" y="721"/>
                  <a:pt x="2294" y="718"/>
                  <a:pt x="2309" y="688"/>
                </a:cubicBezTo>
                <a:cubicBezTo>
                  <a:pt x="2322" y="662"/>
                  <a:pt x="2337" y="604"/>
                  <a:pt x="2337" y="604"/>
                </a:cubicBezTo>
                <a:cubicBezTo>
                  <a:pt x="2481" y="640"/>
                  <a:pt x="2454" y="594"/>
                  <a:pt x="2435" y="730"/>
                </a:cubicBezTo>
                <a:cubicBezTo>
                  <a:pt x="2447" y="861"/>
                  <a:pt x="2444" y="994"/>
                  <a:pt x="2463" y="1124"/>
                </a:cubicBezTo>
                <a:cubicBezTo>
                  <a:pt x="2467" y="1151"/>
                  <a:pt x="2543" y="1258"/>
                  <a:pt x="2547" y="1264"/>
                </a:cubicBezTo>
                <a:cubicBezTo>
                  <a:pt x="2560" y="1283"/>
                  <a:pt x="2589" y="1321"/>
                  <a:pt x="2589" y="1321"/>
                </a:cubicBezTo>
                <a:cubicBezTo>
                  <a:pt x="2477" y="1358"/>
                  <a:pt x="2617" y="1321"/>
                  <a:pt x="2505" y="1321"/>
                </a:cubicBezTo>
                <a:cubicBezTo>
                  <a:pt x="2467" y="1321"/>
                  <a:pt x="2430" y="1330"/>
                  <a:pt x="2393" y="1335"/>
                </a:cubicBezTo>
                <a:cubicBezTo>
                  <a:pt x="2295" y="1368"/>
                  <a:pt x="2149" y="1407"/>
                  <a:pt x="2112" y="1292"/>
                </a:cubicBezTo>
                <a:cubicBezTo>
                  <a:pt x="2154" y="1167"/>
                  <a:pt x="2215" y="961"/>
                  <a:pt x="2070" y="913"/>
                </a:cubicBezTo>
                <a:cubicBezTo>
                  <a:pt x="2056" y="922"/>
                  <a:pt x="2039" y="928"/>
                  <a:pt x="2028" y="941"/>
                </a:cubicBezTo>
                <a:cubicBezTo>
                  <a:pt x="1973" y="1009"/>
                  <a:pt x="2062" y="967"/>
                  <a:pt x="1971" y="997"/>
                </a:cubicBezTo>
                <a:cubicBezTo>
                  <a:pt x="1928" y="1126"/>
                  <a:pt x="1956" y="1241"/>
                  <a:pt x="1915" y="1363"/>
                </a:cubicBezTo>
                <a:cubicBezTo>
                  <a:pt x="1817" y="1358"/>
                  <a:pt x="1698" y="1409"/>
                  <a:pt x="1620" y="1349"/>
                </a:cubicBezTo>
                <a:cubicBezTo>
                  <a:pt x="1561" y="1303"/>
                  <a:pt x="1613" y="1199"/>
                  <a:pt x="1606" y="1124"/>
                </a:cubicBezTo>
                <a:cubicBezTo>
                  <a:pt x="1601" y="1076"/>
                  <a:pt x="1585" y="1030"/>
                  <a:pt x="1578" y="983"/>
                </a:cubicBezTo>
                <a:cubicBezTo>
                  <a:pt x="1574" y="958"/>
                  <a:pt x="1569" y="877"/>
                  <a:pt x="1550" y="843"/>
                </a:cubicBezTo>
                <a:cubicBezTo>
                  <a:pt x="1534" y="814"/>
                  <a:pt x="1494" y="759"/>
                  <a:pt x="1494" y="759"/>
                </a:cubicBezTo>
                <a:cubicBezTo>
                  <a:pt x="1416" y="774"/>
                  <a:pt x="1347" y="807"/>
                  <a:pt x="1297" y="871"/>
                </a:cubicBezTo>
                <a:cubicBezTo>
                  <a:pt x="1276" y="898"/>
                  <a:pt x="1260" y="927"/>
                  <a:pt x="1241" y="955"/>
                </a:cubicBezTo>
                <a:cubicBezTo>
                  <a:pt x="1224" y="980"/>
                  <a:pt x="1213" y="1040"/>
                  <a:pt x="1213" y="1040"/>
                </a:cubicBezTo>
                <a:cubicBezTo>
                  <a:pt x="1199" y="1148"/>
                  <a:pt x="1178" y="1256"/>
                  <a:pt x="1157" y="1363"/>
                </a:cubicBezTo>
                <a:cubicBezTo>
                  <a:pt x="1050" y="1328"/>
                  <a:pt x="924" y="1378"/>
                  <a:pt x="819" y="1335"/>
                </a:cubicBezTo>
                <a:cubicBezTo>
                  <a:pt x="784" y="1321"/>
                  <a:pt x="809" y="1260"/>
                  <a:pt x="805" y="1222"/>
                </a:cubicBezTo>
                <a:cubicBezTo>
                  <a:pt x="793" y="1122"/>
                  <a:pt x="791" y="1039"/>
                  <a:pt x="735" y="955"/>
                </a:cubicBezTo>
                <a:cubicBezTo>
                  <a:pt x="716" y="960"/>
                  <a:pt x="695" y="958"/>
                  <a:pt x="679" y="969"/>
                </a:cubicBezTo>
                <a:cubicBezTo>
                  <a:pt x="624" y="1005"/>
                  <a:pt x="625" y="1109"/>
                  <a:pt x="609" y="1166"/>
                </a:cubicBezTo>
                <a:cubicBezTo>
                  <a:pt x="601" y="1194"/>
                  <a:pt x="588" y="1221"/>
                  <a:pt x="581" y="1250"/>
                </a:cubicBezTo>
                <a:cubicBezTo>
                  <a:pt x="571" y="1288"/>
                  <a:pt x="552" y="1363"/>
                  <a:pt x="552" y="1363"/>
                </a:cubicBezTo>
                <a:cubicBezTo>
                  <a:pt x="376" y="1347"/>
                  <a:pt x="208" y="1358"/>
                  <a:pt x="33" y="1377"/>
                </a:cubicBezTo>
                <a:cubicBezTo>
                  <a:pt x="0" y="1327"/>
                  <a:pt x="5" y="1318"/>
                  <a:pt x="5" y="1363"/>
                </a:cubicBezTo>
                <a:close/>
              </a:path>
            </a:pathLst>
          </a:custGeom>
          <a:gradFill rotWithShape="1">
            <a:gsLst>
              <a:gs pos="0">
                <a:srgbClr val="CC3300"/>
              </a:gs>
              <a:gs pos="100000">
                <a:srgbClr val="5E1800"/>
              </a:gs>
            </a:gsLst>
            <a:lin ang="5400000" scaled="1"/>
          </a:gradFill>
          <a:ln w="9525">
            <a:solidFill>
              <a:schemeClr val="tx2"/>
            </a:solidFill>
            <a:round/>
            <a:headEnd/>
            <a:tailEnd/>
          </a:ln>
        </p:spPr>
        <p:txBody>
          <a:bodyPr/>
          <a:lstStyle/>
          <a:p>
            <a:endParaRPr lang="en-US"/>
          </a:p>
        </p:txBody>
      </p:sp>
      <p:sp>
        <p:nvSpPr>
          <p:cNvPr id="621618" name="Text Box 50"/>
          <p:cNvSpPr txBox="1">
            <a:spLocks noChangeArrowheads="1"/>
          </p:cNvSpPr>
          <p:nvPr/>
        </p:nvSpPr>
        <p:spPr bwMode="auto">
          <a:xfrm>
            <a:off x="1524000" y="3581401"/>
            <a:ext cx="1752600" cy="584775"/>
          </a:xfrm>
          <a:prstGeom prst="rect">
            <a:avLst/>
          </a:prstGeom>
          <a:noFill/>
          <a:ln w="12700" cap="sq">
            <a:noFill/>
            <a:miter lim="800000"/>
            <a:headEnd type="none" w="sm" len="sm"/>
            <a:tailEnd type="none" w="sm" len="sm"/>
          </a:ln>
          <a:effectLst/>
        </p:spPr>
        <p:txBody>
          <a:bodyPr>
            <a:spAutoFit/>
          </a:bodyPr>
          <a:lstStyle/>
          <a:p>
            <a:pPr>
              <a:spcBef>
                <a:spcPct val="50000"/>
              </a:spcBef>
              <a:defRPr/>
            </a:pPr>
            <a:r>
              <a:rPr lang="en-US" sz="3200" b="1" dirty="0" err="1">
                <a:solidFill>
                  <a:srgbClr val="800000"/>
                </a:solidFill>
                <a:effectLst>
                  <a:outerShdw blurRad="38100" dist="38100" dir="2700000" algn="tl">
                    <a:srgbClr val="C0C0C0"/>
                  </a:outerShdw>
                </a:effectLst>
                <a:latin typeface="Times New Roman" pitchFamily="18" charset="0"/>
                <a:cs typeface="Times New Roman" pitchFamily="18" charset="0"/>
              </a:rPr>
              <a:t>Năm</a:t>
            </a:r>
            <a:r>
              <a:rPr lang="en-US" sz="3200" b="1" dirty="0">
                <a:solidFill>
                  <a:srgbClr val="800000"/>
                </a:solidFill>
                <a:effectLst>
                  <a:outerShdw blurRad="38100" dist="38100" dir="2700000" algn="tl">
                    <a:srgbClr val="C0C0C0"/>
                  </a:outerShdw>
                </a:effectLst>
                <a:latin typeface="Times New Roman" pitchFamily="18" charset="0"/>
                <a:cs typeface="Times New Roman" pitchFamily="18" charset="0"/>
              </a:rPr>
              <a:t> 968</a:t>
            </a:r>
            <a:endParaRPr lang="en-US" sz="3200" b="1" dirty="0">
              <a:solidFill>
                <a:srgbClr val="800000"/>
              </a:solidFill>
              <a:effectLst>
                <a:outerShdw blurRad="38100" dist="38100" dir="2700000" algn="tl">
                  <a:srgbClr val="C0C0C0"/>
                </a:outerShdw>
              </a:effectLst>
              <a:latin typeface=".VnTime" pitchFamily="34" charset="0"/>
            </a:endParaRPr>
          </a:p>
        </p:txBody>
      </p:sp>
      <p:sp>
        <p:nvSpPr>
          <p:cNvPr id="621620" name="Text Box 52"/>
          <p:cNvSpPr txBox="1">
            <a:spLocks noChangeArrowheads="1"/>
          </p:cNvSpPr>
          <p:nvPr/>
        </p:nvSpPr>
        <p:spPr bwMode="auto">
          <a:xfrm>
            <a:off x="4495800" y="3733801"/>
            <a:ext cx="2362200" cy="584775"/>
          </a:xfrm>
          <a:prstGeom prst="rect">
            <a:avLst/>
          </a:prstGeom>
          <a:gradFill rotWithShape="1">
            <a:gsLst>
              <a:gs pos="0">
                <a:srgbClr val="FFFF99">
                  <a:gamma/>
                  <a:shade val="46275"/>
                  <a:invGamma/>
                </a:srgbClr>
              </a:gs>
              <a:gs pos="50000">
                <a:srgbClr val="FFFF99"/>
              </a:gs>
              <a:gs pos="100000">
                <a:srgbClr val="FFFF99">
                  <a:gamma/>
                  <a:shade val="46275"/>
                  <a:invGamma/>
                </a:srgbClr>
              </a:gs>
            </a:gsLst>
            <a:lin ang="5400000" scaled="1"/>
          </a:gradFill>
          <a:ln w="12700" cap="sq">
            <a:solidFill>
              <a:schemeClr val="tx2"/>
            </a:solidFill>
            <a:miter lim="800000"/>
            <a:headEnd type="none" w="sm" len="sm"/>
            <a:tailEnd type="none" w="sm" len="sm"/>
          </a:ln>
          <a:effectLst/>
        </p:spPr>
        <p:txBody>
          <a:bodyPr wrap="square">
            <a:spAutoFit/>
          </a:bodyPr>
          <a:lstStyle/>
          <a:p>
            <a:pPr>
              <a:spcBef>
                <a:spcPct val="50000"/>
              </a:spcBef>
              <a:defRPr/>
            </a:pPr>
            <a:r>
              <a:rPr lang="en-US" sz="3200" b="1" dirty="0" err="1">
                <a:solidFill>
                  <a:srgbClr val="FF3300"/>
                </a:solidFill>
                <a:effectLst>
                  <a:outerShdw blurRad="38100" dist="38100" dir="2700000" algn="tl">
                    <a:srgbClr val="000000"/>
                  </a:outerShdw>
                </a:effectLst>
                <a:latin typeface="Times New Roman" pitchFamily="18" charset="0"/>
                <a:cs typeface="Times New Roman" pitchFamily="18" charset="0"/>
              </a:rPr>
              <a:t>Đại</a:t>
            </a:r>
            <a:r>
              <a:rPr lang="en-US" sz="3200" b="1" dirty="0">
                <a:solidFill>
                  <a:srgbClr val="FF3300"/>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FF3300"/>
                </a:solidFill>
                <a:effectLst>
                  <a:outerShdw blurRad="38100" dist="38100" dir="2700000" algn="tl">
                    <a:srgbClr val="000000"/>
                  </a:outerShdw>
                </a:effectLst>
                <a:latin typeface="Times New Roman" pitchFamily="18" charset="0"/>
                <a:cs typeface="Times New Roman" pitchFamily="18" charset="0"/>
              </a:rPr>
              <a:t>Cồ</a:t>
            </a:r>
            <a:r>
              <a:rPr lang="en-US" sz="3200" b="1" dirty="0">
                <a:solidFill>
                  <a:srgbClr val="FF3300"/>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FF3300"/>
                </a:solidFill>
                <a:effectLst>
                  <a:outerShdw blurRad="38100" dist="38100" dir="2700000" algn="tl">
                    <a:srgbClr val="000000"/>
                  </a:outerShdw>
                </a:effectLst>
                <a:latin typeface="Times New Roman" pitchFamily="18" charset="0"/>
                <a:cs typeface="Times New Roman" pitchFamily="18" charset="0"/>
              </a:rPr>
              <a:t>Việt</a:t>
            </a:r>
            <a:endParaRPr lang="en-US" sz="3200" b="1" dirty="0">
              <a:solidFill>
                <a:srgbClr val="FF3300"/>
              </a:solidFill>
              <a:effectLst>
                <a:outerShdw blurRad="38100" dist="38100" dir="2700000" algn="tl">
                  <a:srgbClr val="000000"/>
                </a:outerShdw>
              </a:effectLst>
              <a:latin typeface="Times New Roman" pitchFamily="18" charset="0"/>
              <a:cs typeface="Times New Roman" pitchFamily="18" charset="0"/>
            </a:endParaRPr>
          </a:p>
        </p:txBody>
      </p:sp>
      <p:pic>
        <p:nvPicPr>
          <p:cNvPr id="621621" name="Picture 53"/>
          <p:cNvPicPr>
            <a:picLocks noChangeAspect="1" noChangeArrowheads="1"/>
          </p:cNvPicPr>
          <p:nvPr/>
        </p:nvPicPr>
        <p:blipFill>
          <a:blip r:embed="rId2"/>
          <a:srcRect l="4507" t="1308" r="81169" b="76460"/>
          <a:stretch>
            <a:fillRect/>
          </a:stretch>
        </p:blipFill>
        <p:spPr bwMode="auto">
          <a:xfrm>
            <a:off x="1676400" y="304800"/>
            <a:ext cx="2590800" cy="2590800"/>
          </a:xfrm>
          <a:prstGeom prst="rect">
            <a:avLst/>
          </a:prstGeom>
          <a:noFill/>
          <a:ln w="76200" cap="sq" cmpd="tri">
            <a:solidFill>
              <a:schemeClr val="tx1"/>
            </a:solidFill>
            <a:miter lim="800000"/>
            <a:headEnd type="none" w="sm" len="sm"/>
            <a:tailEnd type="none" w="sm" len="sm"/>
          </a:ln>
        </p:spPr>
      </p:pic>
      <p:pic>
        <p:nvPicPr>
          <p:cNvPr id="621624" name="Picture 56" descr="180px-Dinh_Bo_Linh"/>
          <p:cNvPicPr>
            <a:picLocks noGrp="1" noChangeAspect="1" noChangeArrowheads="1"/>
          </p:cNvPicPr>
          <p:nvPr>
            <p:ph sz="half" idx="2"/>
          </p:nvPr>
        </p:nvPicPr>
        <p:blipFill>
          <a:blip r:embed="rId3"/>
          <a:srcRect/>
          <a:stretch>
            <a:fillRect/>
          </a:stretch>
        </p:blipFill>
        <p:spPr>
          <a:xfrm>
            <a:off x="7162800" y="4114800"/>
            <a:ext cx="2133600" cy="2133600"/>
          </a:xfrm>
          <a:noFill/>
          <a:ln w="38100" cmpd="dbl">
            <a:solidFill>
              <a:schemeClr val="tx2"/>
            </a:solidFill>
          </a:ln>
        </p:spPr>
      </p:pic>
      <p:sp>
        <p:nvSpPr>
          <p:cNvPr id="621627" name="Text Box 59"/>
          <p:cNvSpPr txBox="1">
            <a:spLocks noChangeArrowheads="1"/>
          </p:cNvSpPr>
          <p:nvPr/>
        </p:nvSpPr>
        <p:spPr bwMode="auto">
          <a:xfrm>
            <a:off x="1981200" y="381001"/>
            <a:ext cx="762000" cy="366713"/>
          </a:xfrm>
          <a:prstGeom prst="rect">
            <a:avLst/>
          </a:prstGeom>
          <a:noFill/>
          <a:ln w="12700" cap="sq">
            <a:noFill/>
            <a:miter lim="800000"/>
            <a:headEnd type="none" w="sm" len="sm"/>
            <a:tailEnd type="none" w="sm" len="sm"/>
          </a:ln>
          <a:effectLst/>
        </p:spPr>
        <p:txBody>
          <a:bodyPr>
            <a:spAutoFit/>
          </a:bodyPr>
          <a:lstStyle/>
          <a:p>
            <a:pPr algn="r">
              <a:spcBef>
                <a:spcPct val="50000"/>
              </a:spcBef>
              <a:defRPr/>
            </a:pPr>
            <a:endParaRPr lang="en-US" b="1">
              <a:effectLst>
                <a:outerShdw blurRad="38100" dist="38100" dir="2700000" algn="tl">
                  <a:srgbClr val="C0C0C0"/>
                </a:outerShdw>
              </a:effectLst>
              <a:latin typeface=".VnTime" pitchFamily="34" charset="0"/>
            </a:endParaRPr>
          </a:p>
        </p:txBody>
      </p:sp>
    </p:spTree>
    <p:extLst>
      <p:ext uri="{BB962C8B-B14F-4D97-AF65-F5344CB8AC3E}">
        <p14:creationId xmlns:p14="http://schemas.microsoft.com/office/powerpoint/2010/main" val="32441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21621"/>
                                        </p:tgtEl>
                                        <p:attrNameLst>
                                          <p:attrName>style.visibility</p:attrName>
                                        </p:attrNameLst>
                                      </p:cBhvr>
                                      <p:to>
                                        <p:strVal val="visible"/>
                                      </p:to>
                                    </p:set>
                                    <p:anim calcmode="lin" valueType="num">
                                      <p:cBhvr>
                                        <p:cTn id="7" dur="3000" fill="hold"/>
                                        <p:tgtEl>
                                          <p:spTgt spid="621621"/>
                                        </p:tgtEl>
                                        <p:attrNameLst>
                                          <p:attrName>ppt_w</p:attrName>
                                        </p:attrNameLst>
                                      </p:cBhvr>
                                      <p:tavLst>
                                        <p:tav tm="0">
                                          <p:val>
                                            <p:fltVal val="0"/>
                                          </p:val>
                                        </p:tav>
                                        <p:tav tm="100000">
                                          <p:val>
                                            <p:strVal val="#ppt_w"/>
                                          </p:val>
                                        </p:tav>
                                      </p:tavLst>
                                    </p:anim>
                                    <p:anim calcmode="lin" valueType="num">
                                      <p:cBhvr>
                                        <p:cTn id="8" dur="3000" fill="hold"/>
                                        <p:tgtEl>
                                          <p:spTgt spid="621621"/>
                                        </p:tgtEl>
                                        <p:attrNameLst>
                                          <p:attrName>ppt_h</p:attrName>
                                        </p:attrNameLst>
                                      </p:cBhvr>
                                      <p:tavLst>
                                        <p:tav tm="0">
                                          <p:val>
                                            <p:fltVal val="0"/>
                                          </p:val>
                                        </p:tav>
                                        <p:tav tm="100000">
                                          <p:val>
                                            <p:strVal val="#ppt_h"/>
                                          </p:val>
                                        </p:tav>
                                      </p:tavLst>
                                    </p:anim>
                                    <p:animEffect transition="in" filter="fade">
                                      <p:cBhvr>
                                        <p:cTn id="9" dur="3000"/>
                                        <p:tgtEl>
                                          <p:spTgt spid="621621"/>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621618"/>
                                        </p:tgtEl>
                                        <p:attrNameLst>
                                          <p:attrName>style.visibility</p:attrName>
                                        </p:attrNameLst>
                                      </p:cBhvr>
                                      <p:to>
                                        <p:strVal val="visible"/>
                                      </p:to>
                                    </p:set>
                                    <p:anim calcmode="lin" valueType="num">
                                      <p:cBhvr>
                                        <p:cTn id="12" dur="1000" fill="hold"/>
                                        <p:tgtEl>
                                          <p:spTgt spid="621618"/>
                                        </p:tgtEl>
                                        <p:attrNameLst>
                                          <p:attrName>ppt_w</p:attrName>
                                        </p:attrNameLst>
                                      </p:cBhvr>
                                      <p:tavLst>
                                        <p:tav tm="0">
                                          <p:val>
                                            <p:strVal val="#ppt_w+.3"/>
                                          </p:val>
                                        </p:tav>
                                        <p:tav tm="100000">
                                          <p:val>
                                            <p:strVal val="#ppt_w"/>
                                          </p:val>
                                        </p:tav>
                                      </p:tavLst>
                                    </p:anim>
                                    <p:anim calcmode="lin" valueType="num">
                                      <p:cBhvr>
                                        <p:cTn id="13" dur="1000" fill="hold"/>
                                        <p:tgtEl>
                                          <p:spTgt spid="621618"/>
                                        </p:tgtEl>
                                        <p:attrNameLst>
                                          <p:attrName>ppt_h</p:attrName>
                                        </p:attrNameLst>
                                      </p:cBhvr>
                                      <p:tavLst>
                                        <p:tav tm="0">
                                          <p:val>
                                            <p:strVal val="#ppt_h"/>
                                          </p:val>
                                        </p:tav>
                                        <p:tav tm="100000">
                                          <p:val>
                                            <p:strVal val="#ppt_h"/>
                                          </p:val>
                                        </p:tav>
                                      </p:tavLst>
                                    </p:anim>
                                    <p:animEffect transition="in" filter="fade">
                                      <p:cBhvr>
                                        <p:cTn id="14" dur="1000"/>
                                        <p:tgtEl>
                                          <p:spTgt spid="621618"/>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621613"/>
                                        </p:tgtEl>
                                        <p:attrNameLst>
                                          <p:attrName>style.visibility</p:attrName>
                                        </p:attrNameLst>
                                      </p:cBhvr>
                                      <p:to>
                                        <p:strVal val="visible"/>
                                      </p:to>
                                    </p:set>
                                    <p:anim calcmode="lin" valueType="num">
                                      <p:cBhvr>
                                        <p:cTn id="17" dur="3000" fill="hold"/>
                                        <p:tgtEl>
                                          <p:spTgt spid="621613"/>
                                        </p:tgtEl>
                                        <p:attrNameLst>
                                          <p:attrName>ppt_w</p:attrName>
                                        </p:attrNameLst>
                                      </p:cBhvr>
                                      <p:tavLst>
                                        <p:tav tm="0">
                                          <p:val>
                                            <p:fltVal val="0"/>
                                          </p:val>
                                        </p:tav>
                                        <p:tav tm="100000">
                                          <p:val>
                                            <p:strVal val="#ppt_w"/>
                                          </p:val>
                                        </p:tav>
                                      </p:tavLst>
                                    </p:anim>
                                    <p:anim calcmode="lin" valueType="num">
                                      <p:cBhvr>
                                        <p:cTn id="18" dur="3000" fill="hold"/>
                                        <p:tgtEl>
                                          <p:spTgt spid="621613"/>
                                        </p:tgtEl>
                                        <p:attrNameLst>
                                          <p:attrName>ppt_h</p:attrName>
                                        </p:attrNameLst>
                                      </p:cBhvr>
                                      <p:tavLst>
                                        <p:tav tm="0">
                                          <p:val>
                                            <p:fltVal val="0"/>
                                          </p:val>
                                        </p:tav>
                                        <p:tav tm="100000">
                                          <p:val>
                                            <p:strVal val="#ppt_h"/>
                                          </p:val>
                                        </p:tav>
                                      </p:tavLst>
                                    </p:anim>
                                    <p:anim calcmode="lin" valueType="num">
                                      <p:cBhvr>
                                        <p:cTn id="19" dur="3000" fill="hold"/>
                                        <p:tgtEl>
                                          <p:spTgt spid="621613"/>
                                        </p:tgtEl>
                                        <p:attrNameLst>
                                          <p:attrName>style.rotation</p:attrName>
                                        </p:attrNameLst>
                                      </p:cBhvr>
                                      <p:tavLst>
                                        <p:tav tm="0">
                                          <p:val>
                                            <p:fltVal val="360"/>
                                          </p:val>
                                        </p:tav>
                                        <p:tav tm="100000">
                                          <p:val>
                                            <p:fltVal val="0"/>
                                          </p:val>
                                        </p:tav>
                                      </p:tavLst>
                                    </p:anim>
                                    <p:animEffect transition="in" filter="fade">
                                      <p:cBhvr>
                                        <p:cTn id="20" dur="3000"/>
                                        <p:tgtEl>
                                          <p:spTgt spid="621613"/>
                                        </p:tgtEl>
                                      </p:cBhvr>
                                    </p:animEffect>
                                  </p:childTnLst>
                                </p:cTn>
                              </p:par>
                              <p:par>
                                <p:cTn id="21" presetID="49" presetClass="entr" presetSubtype="0" decel="100000" fill="hold" grpId="0" nodeType="withEffect">
                                  <p:stCondLst>
                                    <p:cond delay="0"/>
                                  </p:stCondLst>
                                  <p:childTnLst>
                                    <p:set>
                                      <p:cBhvr>
                                        <p:cTn id="22" dur="1" fill="hold">
                                          <p:stCondLst>
                                            <p:cond delay="0"/>
                                          </p:stCondLst>
                                        </p:cTn>
                                        <p:tgtEl>
                                          <p:spTgt spid="621608"/>
                                        </p:tgtEl>
                                        <p:attrNameLst>
                                          <p:attrName>style.visibility</p:attrName>
                                        </p:attrNameLst>
                                      </p:cBhvr>
                                      <p:to>
                                        <p:strVal val="visible"/>
                                      </p:to>
                                    </p:set>
                                    <p:anim calcmode="lin" valueType="num">
                                      <p:cBhvr>
                                        <p:cTn id="23" dur="3000" fill="hold"/>
                                        <p:tgtEl>
                                          <p:spTgt spid="621608"/>
                                        </p:tgtEl>
                                        <p:attrNameLst>
                                          <p:attrName>ppt_w</p:attrName>
                                        </p:attrNameLst>
                                      </p:cBhvr>
                                      <p:tavLst>
                                        <p:tav tm="0">
                                          <p:val>
                                            <p:fltVal val="0"/>
                                          </p:val>
                                        </p:tav>
                                        <p:tav tm="100000">
                                          <p:val>
                                            <p:strVal val="#ppt_w"/>
                                          </p:val>
                                        </p:tav>
                                      </p:tavLst>
                                    </p:anim>
                                    <p:anim calcmode="lin" valueType="num">
                                      <p:cBhvr>
                                        <p:cTn id="24" dur="3000" fill="hold"/>
                                        <p:tgtEl>
                                          <p:spTgt spid="621608"/>
                                        </p:tgtEl>
                                        <p:attrNameLst>
                                          <p:attrName>ppt_h</p:attrName>
                                        </p:attrNameLst>
                                      </p:cBhvr>
                                      <p:tavLst>
                                        <p:tav tm="0">
                                          <p:val>
                                            <p:fltVal val="0"/>
                                          </p:val>
                                        </p:tav>
                                        <p:tav tm="100000">
                                          <p:val>
                                            <p:strVal val="#ppt_h"/>
                                          </p:val>
                                        </p:tav>
                                      </p:tavLst>
                                    </p:anim>
                                    <p:anim calcmode="lin" valueType="num">
                                      <p:cBhvr>
                                        <p:cTn id="25" dur="3000" fill="hold"/>
                                        <p:tgtEl>
                                          <p:spTgt spid="621608"/>
                                        </p:tgtEl>
                                        <p:attrNameLst>
                                          <p:attrName>style.rotation</p:attrName>
                                        </p:attrNameLst>
                                      </p:cBhvr>
                                      <p:tavLst>
                                        <p:tav tm="0">
                                          <p:val>
                                            <p:fltVal val="360"/>
                                          </p:val>
                                        </p:tav>
                                        <p:tav tm="100000">
                                          <p:val>
                                            <p:fltVal val="0"/>
                                          </p:val>
                                        </p:tav>
                                      </p:tavLst>
                                    </p:anim>
                                    <p:animEffect transition="in" filter="fade">
                                      <p:cBhvr>
                                        <p:cTn id="26" dur="3000"/>
                                        <p:tgtEl>
                                          <p:spTgt spid="621608"/>
                                        </p:tgtEl>
                                      </p:cBhvr>
                                    </p:animEffect>
                                  </p:childTnLst>
                                </p:cTn>
                              </p:par>
                              <p:par>
                                <p:cTn id="27" presetID="0" presetClass="path" presetSubtype="0" accel="50000" decel="50000" fill="hold" grpId="0" nodeType="withEffect">
                                  <p:stCondLst>
                                    <p:cond delay="0"/>
                                  </p:stCondLst>
                                  <p:childTnLst>
                                    <p:animMotion origin="layout" path="M 0.00416 0.00555 C 0.06319 0.12411 0.12239 0.2429 0.146 0.29027 " pathEditMode="relative" rAng="0" ptsTypes="aA">
                                      <p:cBhvr>
                                        <p:cTn id="28" dur="3000" fill="hold"/>
                                        <p:tgtEl>
                                          <p:spTgt spid="621607"/>
                                        </p:tgtEl>
                                        <p:attrNameLst>
                                          <p:attrName>ppt_x</p:attrName>
                                          <p:attrName>ppt_y</p:attrName>
                                        </p:attrNameLst>
                                      </p:cBhvr>
                                      <p:rCtr x="7100" y="14200"/>
                                    </p:animMotion>
                                  </p:childTnLst>
                                </p:cTn>
                              </p:par>
                              <p:par>
                                <p:cTn id="29" presetID="0" presetClass="path" presetSubtype="0" accel="50000" decel="50000" fill="hold" grpId="0" nodeType="withEffect">
                                  <p:stCondLst>
                                    <p:cond delay="0"/>
                                  </p:stCondLst>
                                  <p:childTnLst>
                                    <p:animMotion origin="layout" path="M 0.00052 0.02958 C 0.01302 0.14814 0.02569 0.26693 0.03073 0.3143 " pathEditMode="relative" ptsTypes="aA">
                                      <p:cBhvr>
                                        <p:cTn id="30" dur="3000" fill="hold"/>
                                        <p:tgtEl>
                                          <p:spTgt spid="621605"/>
                                        </p:tgtEl>
                                        <p:attrNameLst>
                                          <p:attrName>ppt_x</p:attrName>
                                          <p:attrName>ppt_y</p:attrName>
                                        </p:attrNameLst>
                                      </p:cBhvr>
                                    </p:animMotion>
                                  </p:childTnLst>
                                </p:cTn>
                              </p:par>
                              <p:par>
                                <p:cTn id="31" presetID="0" presetClass="path" presetSubtype="0" accel="50000" decel="50000" fill="hold" grpId="0" nodeType="withEffect">
                                  <p:stCondLst>
                                    <p:cond delay="0"/>
                                  </p:stCondLst>
                                  <p:childTnLst>
                                    <p:animMotion origin="layout" path="M 3.33333E-6 -6.56806E-6 L 0.06666 0.23295 " pathEditMode="relative" ptsTypes="AA">
                                      <p:cBhvr>
                                        <p:cTn id="32" dur="3000" fill="hold"/>
                                        <p:tgtEl>
                                          <p:spTgt spid="621603"/>
                                        </p:tgtEl>
                                        <p:attrNameLst>
                                          <p:attrName>ppt_x</p:attrName>
                                          <p:attrName>ppt_y</p:attrName>
                                        </p:attrNameLst>
                                      </p:cBhvr>
                                    </p:animMotion>
                                  </p:childTnLst>
                                </p:cTn>
                              </p:par>
                              <p:par>
                                <p:cTn id="33" presetID="0" presetClass="path" presetSubtype="0" accel="50000" decel="50000" fill="hold" grpId="0" nodeType="withEffect">
                                  <p:stCondLst>
                                    <p:cond delay="0"/>
                                  </p:stCondLst>
                                  <p:childTnLst>
                                    <p:animMotion origin="layout" path="M 3.33333E-6 2.95817E-7 L 0.08333 0.1553 " pathEditMode="relative" ptsTypes="AA">
                                      <p:cBhvr>
                                        <p:cTn id="34" dur="3000" fill="hold"/>
                                        <p:tgtEl>
                                          <p:spTgt spid="621611"/>
                                        </p:tgtEl>
                                        <p:attrNameLst>
                                          <p:attrName>ppt_x</p:attrName>
                                          <p:attrName>ppt_y</p:attrName>
                                        </p:attrNameLst>
                                      </p:cBhvr>
                                    </p:animMotion>
                                  </p:childTnLst>
                                </p:cTn>
                              </p:par>
                              <p:par>
                                <p:cTn id="35" presetID="4" presetClass="exit" presetSubtype="16" fill="hold" grpId="0" nodeType="withEffect">
                                  <p:stCondLst>
                                    <p:cond delay="0"/>
                                  </p:stCondLst>
                                  <p:childTnLst>
                                    <p:animEffect transition="out" filter="box(in)">
                                      <p:cBhvr>
                                        <p:cTn id="36" dur="3000"/>
                                        <p:tgtEl>
                                          <p:spTgt spid="621588"/>
                                        </p:tgtEl>
                                      </p:cBhvr>
                                    </p:animEffect>
                                    <p:set>
                                      <p:cBhvr>
                                        <p:cTn id="37" dur="1" fill="hold">
                                          <p:stCondLst>
                                            <p:cond delay="2999"/>
                                          </p:stCondLst>
                                        </p:cTn>
                                        <p:tgtEl>
                                          <p:spTgt spid="621588"/>
                                        </p:tgtEl>
                                        <p:attrNameLst>
                                          <p:attrName>style.visibility</p:attrName>
                                        </p:attrNameLst>
                                      </p:cBhvr>
                                      <p:to>
                                        <p:strVal val="hidden"/>
                                      </p:to>
                                    </p:set>
                                  </p:childTnLst>
                                </p:cTn>
                              </p:par>
                              <p:par>
                                <p:cTn id="38" presetID="0" presetClass="path" presetSubtype="0" accel="50000" decel="50000" fill="hold" grpId="0" nodeType="withEffect">
                                  <p:stCondLst>
                                    <p:cond delay="0"/>
                                  </p:stCondLst>
                                  <p:childTnLst>
                                    <p:animMotion origin="layout" path="M -6.66667E-6 2.95817E-7 L 0.00833 0.14421 " pathEditMode="relative" ptsTypes="AA">
                                      <p:cBhvr>
                                        <p:cTn id="39" dur="3000" fill="hold"/>
                                        <p:tgtEl>
                                          <p:spTgt spid="621606"/>
                                        </p:tgtEl>
                                        <p:attrNameLst>
                                          <p:attrName>ppt_x</p:attrName>
                                          <p:attrName>ppt_y</p:attrName>
                                        </p:attrNameLst>
                                      </p:cBhvr>
                                    </p:animMotion>
                                  </p:childTnLst>
                                </p:cTn>
                              </p:par>
                              <p:par>
                                <p:cTn id="40" presetID="0" presetClass="path" presetSubtype="0" accel="50000" decel="50000" fill="hold" grpId="0" nodeType="withEffect">
                                  <p:stCondLst>
                                    <p:cond delay="0"/>
                                  </p:stCondLst>
                                  <p:childTnLst>
                                    <p:animMotion origin="layout" path="M 3.33333E-6 -3.55905E-7 L -0.03333 0.21077 " pathEditMode="relative" ptsTypes="AA">
                                      <p:cBhvr>
                                        <p:cTn id="41" dur="3000" fill="hold"/>
                                        <p:tgtEl>
                                          <p:spTgt spid="621602"/>
                                        </p:tgtEl>
                                        <p:attrNameLst>
                                          <p:attrName>ppt_x</p:attrName>
                                          <p:attrName>ppt_y</p:attrName>
                                        </p:attrNameLst>
                                      </p:cBhvr>
                                    </p:animMotion>
                                  </p:childTnLst>
                                </p:cTn>
                              </p:par>
                              <p:par>
                                <p:cTn id="42" presetID="0" presetClass="path" presetSubtype="0" accel="50000" decel="50000" fill="hold" grpId="0" nodeType="withEffect">
                                  <p:stCondLst>
                                    <p:cond delay="0"/>
                                  </p:stCondLst>
                                  <p:childTnLst>
                                    <p:animMotion origin="layout" path="M -3.33333E-6 -6.56806E-6 L -0.00833 0.09983 " pathEditMode="relative" ptsTypes="AA">
                                      <p:cBhvr>
                                        <p:cTn id="43" dur="3000" fill="hold"/>
                                        <p:tgtEl>
                                          <p:spTgt spid="621600"/>
                                        </p:tgtEl>
                                        <p:attrNameLst>
                                          <p:attrName>ppt_x</p:attrName>
                                          <p:attrName>ppt_y</p:attrName>
                                        </p:attrNameLst>
                                      </p:cBhvr>
                                    </p:animMotion>
                                  </p:childTnLst>
                                </p:cTn>
                              </p:par>
                              <p:par>
                                <p:cTn id="44" presetID="0" presetClass="path" presetSubtype="0" accel="50000" decel="50000" fill="hold" grpId="0" nodeType="withEffect">
                                  <p:stCondLst>
                                    <p:cond delay="0"/>
                                  </p:stCondLst>
                                  <p:childTnLst>
                                    <p:animMotion origin="layout" path="M -0.00417 -3.33333E-6 L -0.07084 0.24398 " pathEditMode="relative" rAng="0" ptsTypes="AA">
                                      <p:cBhvr>
                                        <p:cTn id="45" dur="3000" fill="hold"/>
                                        <p:tgtEl>
                                          <p:spTgt spid="621589"/>
                                        </p:tgtEl>
                                        <p:attrNameLst>
                                          <p:attrName>ppt_x</p:attrName>
                                          <p:attrName>ppt_y</p:attrName>
                                        </p:attrNameLst>
                                      </p:cBhvr>
                                      <p:rCtr x="-3300" y="12200"/>
                                    </p:animMotion>
                                  </p:childTnLst>
                                </p:cTn>
                              </p:par>
                              <p:par>
                                <p:cTn id="46" presetID="0" presetClass="path" presetSubtype="0" accel="50000" decel="50000" fill="hold" grpId="0" nodeType="withEffect">
                                  <p:stCondLst>
                                    <p:cond delay="0"/>
                                  </p:stCondLst>
                                  <p:childTnLst>
                                    <p:animMotion origin="layout" path="M -0.00417 0.00555 L -0.10417 0.23842 " pathEditMode="relative" rAng="0" ptsTypes="AA">
                                      <p:cBhvr>
                                        <p:cTn id="47" dur="3000" fill="hold"/>
                                        <p:tgtEl>
                                          <p:spTgt spid="621610"/>
                                        </p:tgtEl>
                                        <p:attrNameLst>
                                          <p:attrName>ppt_x</p:attrName>
                                          <p:attrName>ppt_y</p:attrName>
                                        </p:attrNameLst>
                                      </p:cBhvr>
                                      <p:rCtr x="-5000" y="11600"/>
                                    </p:animMotion>
                                  </p:childTnLst>
                                </p:cTn>
                              </p:par>
                              <p:par>
                                <p:cTn id="48" presetID="0" presetClass="path" presetSubtype="0" accel="50000" decel="50000" fill="hold" grpId="0" nodeType="withEffect">
                                  <p:stCondLst>
                                    <p:cond delay="0"/>
                                  </p:stCondLst>
                                  <p:childTnLst>
                                    <p:animMotion origin="layout" path="M 6.66667E-6 3.43194E-6 L -0.16666 0.22186 " pathEditMode="relative" ptsTypes="AA">
                                      <p:cBhvr>
                                        <p:cTn id="49" dur="3000" fill="hold"/>
                                        <p:tgtEl>
                                          <p:spTgt spid="621604"/>
                                        </p:tgtEl>
                                        <p:attrNameLst>
                                          <p:attrName>ppt_x</p:attrName>
                                          <p:attrName>ppt_y</p:attrName>
                                        </p:attrNameLst>
                                      </p:cBhvr>
                                    </p:animMotion>
                                  </p:childTnLst>
                                </p:cTn>
                              </p:par>
                              <p:par>
                                <p:cTn id="50" presetID="0" presetClass="path" presetSubtype="0" accel="50000" decel="50000" fill="hold" grpId="0" nodeType="withEffect">
                                  <p:stCondLst>
                                    <p:cond delay="0"/>
                                  </p:stCondLst>
                                  <p:childTnLst>
                                    <p:animMotion origin="layout" path="M -0.00417 0.00555 L -0.2125 0.22731 " pathEditMode="relative" rAng="0" ptsTypes="AA">
                                      <p:cBhvr>
                                        <p:cTn id="51" dur="3000" fill="hold"/>
                                        <p:tgtEl>
                                          <p:spTgt spid="621609"/>
                                        </p:tgtEl>
                                        <p:attrNameLst>
                                          <p:attrName>ppt_x</p:attrName>
                                          <p:attrName>ppt_y</p:attrName>
                                        </p:attrNameLst>
                                      </p:cBhvr>
                                      <p:rCtr x="-10400" y="11100"/>
                                    </p:animMotion>
                                  </p:childTnLst>
                                </p:cTn>
                              </p:par>
                              <p:par>
                                <p:cTn id="52" presetID="0" presetClass="path" presetSubtype="0" accel="50000" decel="50000" fill="hold" grpId="0" nodeType="withEffect">
                                  <p:stCondLst>
                                    <p:cond delay="0"/>
                                  </p:stCondLst>
                                  <p:childTnLst>
                                    <p:animMotion origin="layout" path="M 3.33333E-6 -1.30344E-6 L 0.075 -0.12202 " pathEditMode="relative" ptsTypes="AA">
                                      <p:cBhvr>
                                        <p:cTn id="53" dur="3000" fill="hold"/>
                                        <p:tgtEl>
                                          <p:spTgt spid="621601"/>
                                        </p:tgtEl>
                                        <p:attrNameLst>
                                          <p:attrName>ppt_x</p:attrName>
                                          <p:attrName>ppt_y</p:attrName>
                                        </p:attrNameLst>
                                      </p:cBhvr>
                                    </p:animMotion>
                                  </p:childTnLst>
                                </p:cTn>
                              </p:par>
                              <p:par>
                                <p:cTn id="54" presetID="23" presetClass="entr" presetSubtype="16" fill="hold" grpId="0" nodeType="withEffect">
                                  <p:stCondLst>
                                    <p:cond delay="0"/>
                                  </p:stCondLst>
                                  <p:childTnLst>
                                    <p:set>
                                      <p:cBhvr>
                                        <p:cTn id="55" dur="1" fill="hold">
                                          <p:stCondLst>
                                            <p:cond delay="0"/>
                                          </p:stCondLst>
                                        </p:cTn>
                                        <p:tgtEl>
                                          <p:spTgt spid="621614"/>
                                        </p:tgtEl>
                                        <p:attrNameLst>
                                          <p:attrName>style.visibility</p:attrName>
                                        </p:attrNameLst>
                                      </p:cBhvr>
                                      <p:to>
                                        <p:strVal val="visible"/>
                                      </p:to>
                                    </p:set>
                                    <p:anim calcmode="lin" valueType="num">
                                      <p:cBhvr>
                                        <p:cTn id="56" dur="500" fill="hold"/>
                                        <p:tgtEl>
                                          <p:spTgt spid="621614"/>
                                        </p:tgtEl>
                                        <p:attrNameLst>
                                          <p:attrName>ppt_w</p:attrName>
                                        </p:attrNameLst>
                                      </p:cBhvr>
                                      <p:tavLst>
                                        <p:tav tm="0">
                                          <p:val>
                                            <p:fltVal val="0"/>
                                          </p:val>
                                        </p:tav>
                                        <p:tav tm="100000">
                                          <p:val>
                                            <p:strVal val="#ppt_w"/>
                                          </p:val>
                                        </p:tav>
                                      </p:tavLst>
                                    </p:anim>
                                    <p:anim calcmode="lin" valueType="num">
                                      <p:cBhvr>
                                        <p:cTn id="57" dur="500" fill="hold"/>
                                        <p:tgtEl>
                                          <p:spTgt spid="621614"/>
                                        </p:tgtEl>
                                        <p:attrNameLst>
                                          <p:attrName>ppt_h</p:attrName>
                                        </p:attrNameLst>
                                      </p:cBhvr>
                                      <p:tavLst>
                                        <p:tav tm="0">
                                          <p:val>
                                            <p:fltVal val="0"/>
                                          </p:val>
                                        </p:tav>
                                        <p:tav tm="100000">
                                          <p:val>
                                            <p:strVal val="#ppt_h"/>
                                          </p:val>
                                        </p:tav>
                                      </p:tavLst>
                                    </p:anim>
                                  </p:childTnLst>
                                </p:cTn>
                              </p:par>
                              <p:par>
                                <p:cTn id="58" presetID="29" presetClass="entr" presetSubtype="0" fill="hold" grpId="0" nodeType="withEffect">
                                  <p:stCondLst>
                                    <p:cond delay="0"/>
                                  </p:stCondLst>
                                  <p:childTnLst>
                                    <p:set>
                                      <p:cBhvr>
                                        <p:cTn id="59" dur="1" fill="hold">
                                          <p:stCondLst>
                                            <p:cond delay="0"/>
                                          </p:stCondLst>
                                        </p:cTn>
                                        <p:tgtEl>
                                          <p:spTgt spid="621612"/>
                                        </p:tgtEl>
                                        <p:attrNameLst>
                                          <p:attrName>style.visibility</p:attrName>
                                        </p:attrNameLst>
                                      </p:cBhvr>
                                      <p:to>
                                        <p:strVal val="visible"/>
                                      </p:to>
                                    </p:set>
                                    <p:anim calcmode="lin" valueType="num">
                                      <p:cBhvr>
                                        <p:cTn id="60" dur="1000" fill="hold"/>
                                        <p:tgtEl>
                                          <p:spTgt spid="621612"/>
                                        </p:tgtEl>
                                        <p:attrNameLst>
                                          <p:attrName>ppt_x</p:attrName>
                                        </p:attrNameLst>
                                      </p:cBhvr>
                                      <p:tavLst>
                                        <p:tav tm="0">
                                          <p:val>
                                            <p:strVal val="#ppt_x-.2"/>
                                          </p:val>
                                        </p:tav>
                                        <p:tav tm="100000">
                                          <p:val>
                                            <p:strVal val="#ppt_x"/>
                                          </p:val>
                                        </p:tav>
                                      </p:tavLst>
                                    </p:anim>
                                    <p:anim calcmode="lin" valueType="num">
                                      <p:cBhvr>
                                        <p:cTn id="61" dur="1000" fill="hold"/>
                                        <p:tgtEl>
                                          <p:spTgt spid="621612"/>
                                        </p:tgtEl>
                                        <p:attrNameLst>
                                          <p:attrName>ppt_y</p:attrName>
                                        </p:attrNameLst>
                                      </p:cBhvr>
                                      <p:tavLst>
                                        <p:tav tm="0">
                                          <p:val>
                                            <p:strVal val="#ppt_y"/>
                                          </p:val>
                                        </p:tav>
                                        <p:tav tm="100000">
                                          <p:val>
                                            <p:strVal val="#ppt_y"/>
                                          </p:val>
                                        </p:tav>
                                      </p:tavLst>
                                    </p:anim>
                                    <p:animEffect transition="in" filter="wipe(right)" prLst="gradientSize: 0.1">
                                      <p:cBhvr>
                                        <p:cTn id="62" dur="1000"/>
                                        <p:tgtEl>
                                          <p:spTgt spid="621612"/>
                                        </p:tgtEl>
                                      </p:cBhvr>
                                    </p:animEffect>
                                  </p:childTnLst>
                                </p:cTn>
                              </p:par>
                              <p:par>
                                <p:cTn id="63" presetID="51" presetClass="entr" presetSubtype="0" fill="hold" grpId="0" nodeType="withEffect">
                                  <p:stCondLst>
                                    <p:cond delay="0"/>
                                  </p:stCondLst>
                                  <p:childTnLst>
                                    <p:set>
                                      <p:cBhvr>
                                        <p:cTn id="64" dur="1" fill="hold">
                                          <p:stCondLst>
                                            <p:cond delay="0"/>
                                          </p:stCondLst>
                                        </p:cTn>
                                        <p:tgtEl>
                                          <p:spTgt spid="621620"/>
                                        </p:tgtEl>
                                        <p:attrNameLst>
                                          <p:attrName>style.visibility</p:attrName>
                                        </p:attrNameLst>
                                      </p:cBhvr>
                                      <p:to>
                                        <p:strVal val="visible"/>
                                      </p:to>
                                    </p:set>
                                    <p:animEffect transition="in" filter="fade">
                                      <p:cBhvr>
                                        <p:cTn id="65" dur="770" decel="100000"/>
                                        <p:tgtEl>
                                          <p:spTgt spid="621620"/>
                                        </p:tgtEl>
                                      </p:cBhvr>
                                    </p:animEffect>
                                    <p:animScale>
                                      <p:cBhvr>
                                        <p:cTn id="66" dur="770" decel="100000"/>
                                        <p:tgtEl>
                                          <p:spTgt spid="621620"/>
                                        </p:tgtEl>
                                      </p:cBhvr>
                                      <p:from x="10000" y="10000"/>
                                      <p:to x="200000" y="450000"/>
                                    </p:animScale>
                                    <p:animScale>
                                      <p:cBhvr>
                                        <p:cTn id="67" dur="1230" accel="100000" fill="hold">
                                          <p:stCondLst>
                                            <p:cond delay="770"/>
                                          </p:stCondLst>
                                        </p:cTn>
                                        <p:tgtEl>
                                          <p:spTgt spid="621620"/>
                                        </p:tgtEl>
                                      </p:cBhvr>
                                      <p:from x="200000" y="450000"/>
                                      <p:to x="100000" y="100000"/>
                                    </p:animScale>
                                    <p:set>
                                      <p:cBhvr>
                                        <p:cTn id="68" dur="770" fill="hold"/>
                                        <p:tgtEl>
                                          <p:spTgt spid="621620"/>
                                        </p:tgtEl>
                                        <p:attrNameLst>
                                          <p:attrName>ppt_x</p:attrName>
                                        </p:attrNameLst>
                                      </p:cBhvr>
                                      <p:to>
                                        <p:strVal val="(0.5)"/>
                                      </p:to>
                                    </p:set>
                                    <p:anim from="(0.5)" to="(#ppt_x)" calcmode="lin" valueType="num">
                                      <p:cBhvr>
                                        <p:cTn id="69" dur="1230" accel="100000" fill="hold">
                                          <p:stCondLst>
                                            <p:cond delay="770"/>
                                          </p:stCondLst>
                                        </p:cTn>
                                        <p:tgtEl>
                                          <p:spTgt spid="621620"/>
                                        </p:tgtEl>
                                        <p:attrNameLst>
                                          <p:attrName>ppt_x</p:attrName>
                                        </p:attrNameLst>
                                      </p:cBhvr>
                                    </p:anim>
                                    <p:set>
                                      <p:cBhvr>
                                        <p:cTn id="70" dur="770" fill="hold"/>
                                        <p:tgtEl>
                                          <p:spTgt spid="621620"/>
                                        </p:tgtEl>
                                        <p:attrNameLst>
                                          <p:attrName>ppt_y</p:attrName>
                                        </p:attrNameLst>
                                      </p:cBhvr>
                                      <p:to>
                                        <p:strVal val="(#ppt_y+0.4)"/>
                                      </p:to>
                                    </p:set>
                                    <p:anim from="(#ppt_y+0.4)" to="(#ppt_y)" calcmode="lin" valueType="num">
                                      <p:cBhvr>
                                        <p:cTn id="71" dur="1230" accel="100000" fill="hold">
                                          <p:stCondLst>
                                            <p:cond delay="770"/>
                                          </p:stCondLst>
                                        </p:cTn>
                                        <p:tgtEl>
                                          <p:spTgt spid="621620"/>
                                        </p:tgtEl>
                                        <p:attrNameLst>
                                          <p:attrName>ppt_y</p:attrName>
                                        </p:attrNameLst>
                                      </p:cBhvr>
                                    </p:anim>
                                  </p:childTnLst>
                                </p:cTn>
                              </p:par>
                              <p:par>
                                <p:cTn id="72" presetID="20" presetClass="entr" presetSubtype="0" fill="hold" nodeType="withEffect">
                                  <p:stCondLst>
                                    <p:cond delay="0"/>
                                  </p:stCondLst>
                                  <p:childTnLst>
                                    <p:set>
                                      <p:cBhvr>
                                        <p:cTn id="73" dur="1" fill="hold">
                                          <p:stCondLst>
                                            <p:cond delay="0"/>
                                          </p:stCondLst>
                                        </p:cTn>
                                        <p:tgtEl>
                                          <p:spTgt spid="621624"/>
                                        </p:tgtEl>
                                        <p:attrNameLst>
                                          <p:attrName>style.visibility</p:attrName>
                                        </p:attrNameLst>
                                      </p:cBhvr>
                                      <p:to>
                                        <p:strVal val="visible"/>
                                      </p:to>
                                    </p:set>
                                    <p:animEffect transition="in" filter="wedge">
                                      <p:cBhvr>
                                        <p:cTn id="74" dur="5000"/>
                                        <p:tgtEl>
                                          <p:spTgt spid="6216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1588" grpId="0" animBg="1"/>
      <p:bldP spid="621589" grpId="0" animBg="1"/>
      <p:bldP spid="621600" grpId="0" animBg="1"/>
      <p:bldP spid="621601" grpId="0" animBg="1"/>
      <p:bldP spid="621602" grpId="0" animBg="1"/>
      <p:bldP spid="621603" grpId="0" animBg="1"/>
      <p:bldP spid="621604" grpId="0" animBg="1"/>
      <p:bldP spid="621605" grpId="0" animBg="1"/>
      <p:bldP spid="621606" grpId="0" animBg="1"/>
      <p:bldP spid="621607" grpId="0" animBg="1"/>
      <p:bldP spid="621608" grpId="0" animBg="1"/>
      <p:bldP spid="621609" grpId="0" animBg="1"/>
      <p:bldP spid="621610" grpId="0" animBg="1"/>
      <p:bldP spid="621611" grpId="0" animBg="1"/>
      <p:bldP spid="621612" grpId="0"/>
      <p:bldP spid="621613" grpId="0"/>
      <p:bldP spid="621614" grpId="0" animBg="1"/>
      <p:bldP spid="621618" grpId="0"/>
      <p:bldP spid="6216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88DDB5-480B-4B6D-8563-BD9E45C0750F}"/>
              </a:ext>
            </a:extLst>
          </p:cNvPr>
          <p:cNvPicPr>
            <a:picLocks noChangeAspect="1"/>
          </p:cNvPicPr>
          <p:nvPr/>
        </p:nvPicPr>
        <p:blipFill>
          <a:blip r:embed="rId2"/>
          <a:stretch>
            <a:fillRect/>
          </a:stretch>
        </p:blipFill>
        <p:spPr>
          <a:xfrm>
            <a:off x="5557587" y="466724"/>
            <a:ext cx="6434388" cy="5133976"/>
          </a:xfrm>
          <a:prstGeom prst="rect">
            <a:avLst/>
          </a:prstGeom>
        </p:spPr>
      </p:pic>
      <p:sp>
        <p:nvSpPr>
          <p:cNvPr id="4" name="TextBox 3">
            <a:extLst>
              <a:ext uri="{FF2B5EF4-FFF2-40B4-BE49-F238E27FC236}">
                <a16:creationId xmlns:a16="http://schemas.microsoft.com/office/drawing/2014/main" id="{531712B8-34C0-42E9-AC94-E16D5B25BB07}"/>
              </a:ext>
            </a:extLst>
          </p:cNvPr>
          <p:cNvSpPr txBox="1"/>
          <p:nvPr/>
        </p:nvSpPr>
        <p:spPr>
          <a:xfrm>
            <a:off x="7210425" y="5797034"/>
            <a:ext cx="4067175" cy="369332"/>
          </a:xfrm>
          <a:prstGeom prst="rect">
            <a:avLst/>
          </a:prstGeom>
          <a:noFill/>
        </p:spPr>
        <p:txBody>
          <a:bodyPr wrap="square">
            <a:spAutoFit/>
          </a:bodyPr>
          <a:lstStyle/>
          <a:p>
            <a:r>
              <a:rPr lang="vi-VN" dirty="0">
                <a:solidFill>
                  <a:srgbClr val="FF0000"/>
                </a:solidFill>
              </a:rPr>
              <a:t>Toàn cảnh cố đô Hoa Lư (Ninh Bình)</a:t>
            </a:r>
            <a:endParaRPr lang="en-US" dirty="0">
              <a:solidFill>
                <a:srgbClr val="FF0000"/>
              </a:solidFill>
            </a:endParaRPr>
          </a:p>
        </p:txBody>
      </p:sp>
      <p:pic>
        <p:nvPicPr>
          <p:cNvPr id="5" name="Picture 4">
            <a:extLst>
              <a:ext uri="{FF2B5EF4-FFF2-40B4-BE49-F238E27FC236}">
                <a16:creationId xmlns:a16="http://schemas.microsoft.com/office/drawing/2014/main" id="{7D7987EB-B993-41A7-A6E4-972AFDC29B71}"/>
              </a:ext>
            </a:extLst>
          </p:cNvPr>
          <p:cNvPicPr>
            <a:picLocks noChangeAspect="1"/>
          </p:cNvPicPr>
          <p:nvPr/>
        </p:nvPicPr>
        <p:blipFill>
          <a:blip r:embed="rId3"/>
          <a:stretch>
            <a:fillRect/>
          </a:stretch>
        </p:blipFill>
        <p:spPr>
          <a:xfrm>
            <a:off x="0" y="466724"/>
            <a:ext cx="5667375" cy="5133976"/>
          </a:xfrm>
          <a:prstGeom prst="rect">
            <a:avLst/>
          </a:prstGeom>
        </p:spPr>
      </p:pic>
      <p:sp>
        <p:nvSpPr>
          <p:cNvPr id="7" name="TextBox 6">
            <a:extLst>
              <a:ext uri="{FF2B5EF4-FFF2-40B4-BE49-F238E27FC236}">
                <a16:creationId xmlns:a16="http://schemas.microsoft.com/office/drawing/2014/main" id="{D37B5EF8-E52A-4AA6-88B8-E7DB169BE613}"/>
              </a:ext>
            </a:extLst>
          </p:cNvPr>
          <p:cNvSpPr txBox="1"/>
          <p:nvPr/>
        </p:nvSpPr>
        <p:spPr>
          <a:xfrm>
            <a:off x="1114425" y="5797033"/>
            <a:ext cx="3362325" cy="369332"/>
          </a:xfrm>
          <a:prstGeom prst="rect">
            <a:avLst/>
          </a:prstGeom>
          <a:noFill/>
        </p:spPr>
        <p:txBody>
          <a:bodyPr wrap="square">
            <a:spAutoFit/>
          </a:bodyPr>
          <a:lstStyle/>
          <a:p>
            <a:pPr algn="ctr"/>
            <a:r>
              <a:rPr lang="en-US" dirty="0" err="1">
                <a:solidFill>
                  <a:srgbClr val="FF0000"/>
                </a:solidFill>
              </a:rPr>
              <a:t>Đền</a:t>
            </a:r>
            <a:r>
              <a:rPr lang="en-US" dirty="0">
                <a:solidFill>
                  <a:srgbClr val="FF0000"/>
                </a:solidFill>
              </a:rPr>
              <a:t> </a:t>
            </a:r>
            <a:r>
              <a:rPr lang="en-US" dirty="0" err="1">
                <a:solidFill>
                  <a:srgbClr val="FF0000"/>
                </a:solidFill>
              </a:rPr>
              <a:t>thờ</a:t>
            </a:r>
            <a:r>
              <a:rPr lang="en-US" dirty="0">
                <a:solidFill>
                  <a:srgbClr val="FF0000"/>
                </a:solidFill>
              </a:rPr>
              <a:t> </a:t>
            </a:r>
            <a:r>
              <a:rPr lang="en-US" dirty="0" err="1">
                <a:solidFill>
                  <a:srgbClr val="FF0000"/>
                </a:solidFill>
              </a:rPr>
              <a:t>vua</a:t>
            </a:r>
            <a:r>
              <a:rPr lang="en-US" dirty="0">
                <a:solidFill>
                  <a:srgbClr val="FF0000"/>
                </a:solidFill>
              </a:rPr>
              <a:t> </a:t>
            </a:r>
            <a:r>
              <a:rPr lang="en-US" dirty="0" err="1">
                <a:solidFill>
                  <a:srgbClr val="FF0000"/>
                </a:solidFill>
              </a:rPr>
              <a:t>Đinh</a:t>
            </a:r>
            <a:r>
              <a:rPr lang="en-US" dirty="0">
                <a:solidFill>
                  <a:srgbClr val="FF0000"/>
                </a:solidFill>
              </a:rPr>
              <a:t> (</a:t>
            </a:r>
            <a:r>
              <a:rPr lang="en-US" dirty="0" err="1">
                <a:solidFill>
                  <a:srgbClr val="FF0000"/>
                </a:solidFill>
              </a:rPr>
              <a:t>Ninh</a:t>
            </a:r>
            <a:r>
              <a:rPr lang="en-US" dirty="0">
                <a:solidFill>
                  <a:srgbClr val="FF0000"/>
                </a:solidFill>
              </a:rPr>
              <a:t> </a:t>
            </a:r>
            <a:r>
              <a:rPr lang="en-US" dirty="0" err="1">
                <a:solidFill>
                  <a:srgbClr val="FF0000"/>
                </a:solidFill>
              </a:rPr>
              <a:t>Bình</a:t>
            </a:r>
            <a:r>
              <a:rPr lang="en-US" dirty="0">
                <a:solidFill>
                  <a:srgbClr val="FF0000"/>
                </a:solidFill>
              </a:rPr>
              <a:t>)</a:t>
            </a:r>
          </a:p>
        </p:txBody>
      </p:sp>
    </p:spTree>
    <p:extLst>
      <p:ext uri="{BB962C8B-B14F-4D97-AF65-F5344CB8AC3E}">
        <p14:creationId xmlns:p14="http://schemas.microsoft.com/office/powerpoint/2010/main" val="13750744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9106FCD-08FD-4AD4-B4A9-DC85507D3656}"/>
              </a:ext>
            </a:extLst>
          </p:cNvPr>
          <p:cNvGraphicFramePr/>
          <p:nvPr>
            <p:extLst>
              <p:ext uri="{D42A27DB-BD31-4B8C-83A1-F6EECF244321}">
                <p14:modId xmlns:p14="http://schemas.microsoft.com/office/powerpoint/2010/main" val="1442050678"/>
              </p:ext>
            </p:extLst>
          </p:nvPr>
        </p:nvGraphicFramePr>
        <p:xfrm>
          <a:off x="114300" y="0"/>
          <a:ext cx="7477125" cy="6557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BD858BF2-A638-426D-9809-C2C6EE6146D9}"/>
              </a:ext>
            </a:extLst>
          </p:cNvPr>
          <p:cNvPicPr>
            <a:picLocks noChangeAspect="1"/>
          </p:cNvPicPr>
          <p:nvPr/>
        </p:nvPicPr>
        <p:blipFill>
          <a:blip r:embed="rId7"/>
          <a:stretch>
            <a:fillRect/>
          </a:stretch>
        </p:blipFill>
        <p:spPr>
          <a:xfrm>
            <a:off x="7190063" y="0"/>
            <a:ext cx="4163737" cy="2628900"/>
          </a:xfrm>
          <a:prstGeom prst="rect">
            <a:avLst/>
          </a:prstGeom>
        </p:spPr>
      </p:pic>
      <p:pic>
        <p:nvPicPr>
          <p:cNvPr id="5" name="Picture 4">
            <a:extLst>
              <a:ext uri="{FF2B5EF4-FFF2-40B4-BE49-F238E27FC236}">
                <a16:creationId xmlns:a16="http://schemas.microsoft.com/office/drawing/2014/main" id="{CA18141B-0EBD-49FB-A1D0-183640BDD15D}"/>
              </a:ext>
            </a:extLst>
          </p:cNvPr>
          <p:cNvPicPr>
            <a:picLocks noChangeAspect="1"/>
          </p:cNvPicPr>
          <p:nvPr/>
        </p:nvPicPr>
        <p:blipFill>
          <a:blip r:embed="rId8"/>
          <a:stretch>
            <a:fillRect/>
          </a:stretch>
        </p:blipFill>
        <p:spPr>
          <a:xfrm>
            <a:off x="7305675" y="3278717"/>
            <a:ext cx="4772025" cy="2863215"/>
          </a:xfrm>
          <a:prstGeom prst="rect">
            <a:avLst/>
          </a:prstGeom>
        </p:spPr>
      </p:pic>
      <p:sp>
        <p:nvSpPr>
          <p:cNvPr id="6" name="TextBox 5">
            <a:extLst>
              <a:ext uri="{FF2B5EF4-FFF2-40B4-BE49-F238E27FC236}">
                <a16:creationId xmlns:a16="http://schemas.microsoft.com/office/drawing/2014/main" id="{9136D646-2C0B-4242-9B74-5408C434ECA8}"/>
              </a:ext>
            </a:extLst>
          </p:cNvPr>
          <p:cNvSpPr txBox="1"/>
          <p:nvPr/>
        </p:nvSpPr>
        <p:spPr>
          <a:xfrm>
            <a:off x="7810500" y="2740567"/>
            <a:ext cx="3467100" cy="369332"/>
          </a:xfrm>
          <a:prstGeom prst="rect">
            <a:avLst/>
          </a:prstGeom>
          <a:noFill/>
        </p:spPr>
        <p:txBody>
          <a:bodyPr wrap="square" rtlCol="0">
            <a:spAutoFit/>
          </a:bodyPr>
          <a:lstStyle/>
          <a:p>
            <a:pPr algn="ctr"/>
            <a:r>
              <a:rPr lang="en-US" dirty="0" err="1">
                <a:solidFill>
                  <a:srgbClr val="FF0000"/>
                </a:solidFill>
              </a:rPr>
              <a:t>Đinh</a:t>
            </a:r>
            <a:r>
              <a:rPr lang="en-US" dirty="0">
                <a:solidFill>
                  <a:srgbClr val="FF0000"/>
                </a:solidFill>
              </a:rPr>
              <a:t> </a:t>
            </a:r>
            <a:r>
              <a:rPr lang="en-US" dirty="0" err="1">
                <a:solidFill>
                  <a:srgbClr val="FF0000"/>
                </a:solidFill>
              </a:rPr>
              <a:t>Bộ</a:t>
            </a:r>
            <a:r>
              <a:rPr lang="en-US" dirty="0">
                <a:solidFill>
                  <a:srgbClr val="FF0000"/>
                </a:solidFill>
              </a:rPr>
              <a:t> </a:t>
            </a:r>
            <a:r>
              <a:rPr lang="en-US" dirty="0" err="1">
                <a:solidFill>
                  <a:srgbClr val="FF0000"/>
                </a:solidFill>
              </a:rPr>
              <a:t>Lĩnh</a:t>
            </a:r>
            <a:r>
              <a:rPr lang="en-US" dirty="0">
                <a:solidFill>
                  <a:srgbClr val="FF0000"/>
                </a:solidFill>
              </a:rPr>
              <a:t> </a:t>
            </a:r>
            <a:r>
              <a:rPr lang="en-US" dirty="0" err="1">
                <a:solidFill>
                  <a:srgbClr val="FF0000"/>
                </a:solidFill>
              </a:rPr>
              <a:t>dời</a:t>
            </a:r>
            <a:r>
              <a:rPr lang="en-US" dirty="0">
                <a:solidFill>
                  <a:srgbClr val="FF0000"/>
                </a:solidFill>
              </a:rPr>
              <a:t> </a:t>
            </a:r>
            <a:r>
              <a:rPr lang="en-US" dirty="0" err="1">
                <a:solidFill>
                  <a:srgbClr val="FF0000"/>
                </a:solidFill>
              </a:rPr>
              <a:t>đô</a:t>
            </a:r>
            <a:r>
              <a:rPr lang="en-US" dirty="0">
                <a:solidFill>
                  <a:srgbClr val="FF0000"/>
                </a:solidFill>
              </a:rPr>
              <a:t> </a:t>
            </a:r>
            <a:r>
              <a:rPr lang="en-US" dirty="0" err="1">
                <a:solidFill>
                  <a:srgbClr val="FF0000"/>
                </a:solidFill>
              </a:rPr>
              <a:t>về</a:t>
            </a:r>
            <a:r>
              <a:rPr lang="en-US" dirty="0">
                <a:solidFill>
                  <a:srgbClr val="FF0000"/>
                </a:solidFill>
              </a:rPr>
              <a:t> </a:t>
            </a:r>
            <a:r>
              <a:rPr lang="en-US" dirty="0" err="1">
                <a:solidFill>
                  <a:srgbClr val="FF0000"/>
                </a:solidFill>
              </a:rPr>
              <a:t>Hoa</a:t>
            </a:r>
            <a:r>
              <a:rPr lang="en-US" dirty="0">
                <a:solidFill>
                  <a:srgbClr val="FF0000"/>
                </a:solidFill>
              </a:rPr>
              <a:t> </a:t>
            </a:r>
            <a:r>
              <a:rPr lang="en-US" dirty="0" err="1">
                <a:solidFill>
                  <a:srgbClr val="FF0000"/>
                </a:solidFill>
              </a:rPr>
              <a:t>Lư</a:t>
            </a:r>
            <a:endParaRPr lang="en-US" dirty="0">
              <a:solidFill>
                <a:srgbClr val="FF0000"/>
              </a:solidFill>
            </a:endParaRPr>
          </a:p>
        </p:txBody>
      </p:sp>
      <p:sp>
        <p:nvSpPr>
          <p:cNvPr id="10" name="TextBox 9">
            <a:extLst>
              <a:ext uri="{FF2B5EF4-FFF2-40B4-BE49-F238E27FC236}">
                <a16:creationId xmlns:a16="http://schemas.microsoft.com/office/drawing/2014/main" id="{B4CB39E3-1856-48E7-9C52-A49270F720AB}"/>
              </a:ext>
            </a:extLst>
          </p:cNvPr>
          <p:cNvSpPr txBox="1"/>
          <p:nvPr/>
        </p:nvSpPr>
        <p:spPr>
          <a:xfrm>
            <a:off x="7524750" y="6196362"/>
            <a:ext cx="4667250" cy="338554"/>
          </a:xfrm>
          <a:prstGeom prst="rect">
            <a:avLst/>
          </a:prstGeom>
          <a:noFill/>
        </p:spPr>
        <p:txBody>
          <a:bodyPr wrap="square">
            <a:spAutoFit/>
          </a:bodyPr>
          <a:lstStyle/>
          <a:p>
            <a:pPr algn="ctr"/>
            <a:r>
              <a:rPr lang="vi-VN" sz="1600" dirty="0">
                <a:solidFill>
                  <a:srgbClr val="FF0000"/>
                </a:solidFill>
              </a:rPr>
              <a:t>Dương Vân Nga trao áo Long Cổn cho Lê Hoàn</a:t>
            </a:r>
            <a:endParaRPr lang="en-US" sz="1600" dirty="0">
              <a:solidFill>
                <a:srgbClr val="FF0000"/>
              </a:solidFill>
            </a:endParaRPr>
          </a:p>
        </p:txBody>
      </p:sp>
    </p:spTree>
    <p:extLst>
      <p:ext uri="{BB962C8B-B14F-4D97-AF65-F5344CB8AC3E}">
        <p14:creationId xmlns:p14="http://schemas.microsoft.com/office/powerpoint/2010/main" val="3436923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21EF639-D3E6-4340-BE5C-CC0A01D24132}"/>
                                            </p:graphicEl>
                                          </p:spTgt>
                                        </p:tgtEl>
                                        <p:attrNameLst>
                                          <p:attrName>style.visibility</p:attrName>
                                        </p:attrNameLst>
                                      </p:cBhvr>
                                      <p:to>
                                        <p:strVal val="visible"/>
                                      </p:to>
                                    </p:set>
                                    <p:animEffect transition="in" filter="fade">
                                      <p:cBhvr>
                                        <p:cTn id="7" dur="500"/>
                                        <p:tgtEl>
                                          <p:spTgt spid="2">
                                            <p:graphicEl>
                                              <a:dgm id="{E21EF639-D3E6-4340-BE5C-CC0A01D2413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1C7CC23-157D-447E-9C70-CC9978A62F27}"/>
                                            </p:graphicEl>
                                          </p:spTgt>
                                        </p:tgtEl>
                                        <p:attrNameLst>
                                          <p:attrName>style.visibility</p:attrName>
                                        </p:attrNameLst>
                                      </p:cBhvr>
                                      <p:to>
                                        <p:strVal val="visible"/>
                                      </p:to>
                                    </p:set>
                                    <p:animEffect transition="in" filter="fade">
                                      <p:cBhvr>
                                        <p:cTn id="12" dur="500"/>
                                        <p:tgtEl>
                                          <p:spTgt spid="2">
                                            <p:graphicEl>
                                              <a:dgm id="{21C7CC23-157D-447E-9C70-CC9978A62F2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1C2F19F5-A436-4FFC-BCF4-33E59B9BC75E}"/>
                                            </p:graphicEl>
                                          </p:spTgt>
                                        </p:tgtEl>
                                        <p:attrNameLst>
                                          <p:attrName>style.visibility</p:attrName>
                                        </p:attrNameLst>
                                      </p:cBhvr>
                                      <p:to>
                                        <p:strVal val="visible"/>
                                      </p:to>
                                    </p:set>
                                    <p:animEffect transition="in" filter="fade">
                                      <p:cBhvr>
                                        <p:cTn id="15" dur="500"/>
                                        <p:tgtEl>
                                          <p:spTgt spid="2">
                                            <p:graphicEl>
                                              <a:dgm id="{1C2F19F5-A436-4FFC-BCF4-33E59B9BC75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6A248C4-BF37-418C-8150-E401618811B5}"/>
                                            </p:graphicEl>
                                          </p:spTgt>
                                        </p:tgtEl>
                                        <p:attrNameLst>
                                          <p:attrName>style.visibility</p:attrName>
                                        </p:attrNameLst>
                                      </p:cBhvr>
                                      <p:to>
                                        <p:strVal val="visible"/>
                                      </p:to>
                                    </p:set>
                                    <p:animEffect transition="in" filter="fade">
                                      <p:cBhvr>
                                        <p:cTn id="20" dur="500"/>
                                        <p:tgtEl>
                                          <p:spTgt spid="2">
                                            <p:graphicEl>
                                              <a:dgm id="{96A248C4-BF37-418C-8150-E401618811B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C31FFF8-6CB1-4FF4-AE49-3D0905B15D74}"/>
                                            </p:graphicEl>
                                          </p:spTgt>
                                        </p:tgtEl>
                                        <p:attrNameLst>
                                          <p:attrName>style.visibility</p:attrName>
                                        </p:attrNameLst>
                                      </p:cBhvr>
                                      <p:to>
                                        <p:strVal val="visible"/>
                                      </p:to>
                                    </p:set>
                                    <p:animEffect transition="in" filter="fade">
                                      <p:cBhvr>
                                        <p:cTn id="23" dur="500"/>
                                        <p:tgtEl>
                                          <p:spTgt spid="2">
                                            <p:graphicEl>
                                              <a:dgm id="{1C31FFF8-6CB1-4FF4-AE49-3D0905B15D7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extLst>
              <p:ext uri="{D42A27DB-BD31-4B8C-83A1-F6EECF244321}">
                <p14:modId xmlns:p14="http://schemas.microsoft.com/office/powerpoint/2010/main" val="1307688484"/>
              </p:ext>
            </p:extLst>
          </p:nvPr>
        </p:nvGraphicFramePr>
        <p:xfrm>
          <a:off x="1121335" y="119402"/>
          <a:ext cx="10160000" cy="995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extLst>
              <p:ext uri="{D42A27DB-BD31-4B8C-83A1-F6EECF244321}">
                <p14:modId xmlns:p14="http://schemas.microsoft.com/office/powerpoint/2010/main" val="4128129347"/>
              </p:ext>
            </p:extLst>
          </p:nvPr>
        </p:nvGraphicFramePr>
        <p:xfrm>
          <a:off x="171451" y="1695450"/>
          <a:ext cx="11915774" cy="444288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44394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58C686-9A64-4473-92CB-925154505941}"/>
              </a:ext>
            </a:extLst>
          </p:cNvPr>
          <p:cNvPicPr>
            <a:picLocks noChangeAspect="1"/>
          </p:cNvPicPr>
          <p:nvPr/>
        </p:nvPicPr>
        <p:blipFill>
          <a:blip r:embed="rId2"/>
          <a:stretch>
            <a:fillRect/>
          </a:stretch>
        </p:blipFill>
        <p:spPr>
          <a:xfrm>
            <a:off x="76200" y="2105064"/>
            <a:ext cx="5915025" cy="4752936"/>
          </a:xfrm>
          <a:prstGeom prst="rect">
            <a:avLst/>
          </a:prstGeom>
        </p:spPr>
      </p:pic>
      <p:sp>
        <p:nvSpPr>
          <p:cNvPr id="4" name="TextBox 3">
            <a:extLst>
              <a:ext uri="{FF2B5EF4-FFF2-40B4-BE49-F238E27FC236}">
                <a16:creationId xmlns:a16="http://schemas.microsoft.com/office/drawing/2014/main" id="{D19C4B73-B25C-4076-8446-12EC9E40A72B}"/>
              </a:ext>
            </a:extLst>
          </p:cNvPr>
          <p:cNvSpPr txBox="1"/>
          <p:nvPr/>
        </p:nvSpPr>
        <p:spPr>
          <a:xfrm>
            <a:off x="333375" y="6438126"/>
            <a:ext cx="4533900" cy="369332"/>
          </a:xfrm>
          <a:prstGeom prst="rect">
            <a:avLst/>
          </a:prstGeom>
          <a:solidFill>
            <a:srgbClr val="C00000"/>
          </a:solidFill>
        </p:spPr>
        <p:txBody>
          <a:bodyPr wrap="square">
            <a:spAutoFit/>
          </a:bodyPr>
          <a:lstStyle/>
          <a:p>
            <a:r>
              <a:rPr lang="en-US" dirty="0" err="1">
                <a:solidFill>
                  <a:schemeClr val="bg1"/>
                </a:solidFill>
              </a:rPr>
              <a:t>Ngô</a:t>
            </a:r>
            <a:r>
              <a:rPr lang="en-US" dirty="0">
                <a:solidFill>
                  <a:schemeClr val="bg1"/>
                </a:solidFill>
              </a:rPr>
              <a:t> </a:t>
            </a:r>
            <a:r>
              <a:rPr lang="en-US" dirty="0" err="1">
                <a:solidFill>
                  <a:schemeClr val="bg1"/>
                </a:solidFill>
              </a:rPr>
              <a:t>Quyền</a:t>
            </a:r>
            <a:r>
              <a:rPr lang="en-US" dirty="0">
                <a:solidFill>
                  <a:schemeClr val="bg1"/>
                </a:solidFill>
              </a:rPr>
              <a:t> </a:t>
            </a:r>
            <a:r>
              <a:rPr lang="en-US" dirty="0" err="1">
                <a:solidFill>
                  <a:schemeClr val="bg1"/>
                </a:solidFill>
              </a:rPr>
              <a:t>đánh</a:t>
            </a:r>
            <a:r>
              <a:rPr lang="en-US" dirty="0">
                <a:solidFill>
                  <a:schemeClr val="bg1"/>
                </a:solidFill>
              </a:rPr>
              <a:t> tan </a:t>
            </a:r>
            <a:r>
              <a:rPr lang="en-US" dirty="0" err="1">
                <a:solidFill>
                  <a:schemeClr val="bg1"/>
                </a:solidFill>
              </a:rPr>
              <a:t>quân</a:t>
            </a:r>
            <a:r>
              <a:rPr lang="en-US" dirty="0">
                <a:solidFill>
                  <a:schemeClr val="bg1"/>
                </a:solidFill>
              </a:rPr>
              <a:t> Nam </a:t>
            </a:r>
            <a:r>
              <a:rPr lang="en-US" dirty="0" err="1">
                <a:solidFill>
                  <a:schemeClr val="bg1"/>
                </a:solidFill>
              </a:rPr>
              <a:t>Hán</a:t>
            </a:r>
            <a:r>
              <a:rPr lang="en-US" dirty="0">
                <a:solidFill>
                  <a:schemeClr val="bg1"/>
                </a:solidFill>
              </a:rPr>
              <a:t> </a:t>
            </a:r>
            <a:r>
              <a:rPr lang="en-US" dirty="0" err="1">
                <a:solidFill>
                  <a:schemeClr val="bg1"/>
                </a:solidFill>
              </a:rPr>
              <a:t>năm</a:t>
            </a:r>
            <a:r>
              <a:rPr lang="en-US" dirty="0">
                <a:solidFill>
                  <a:schemeClr val="bg1"/>
                </a:solidFill>
              </a:rPr>
              <a:t> 938</a:t>
            </a:r>
          </a:p>
        </p:txBody>
      </p:sp>
      <p:pic>
        <p:nvPicPr>
          <p:cNvPr id="5" name="Picture 4">
            <a:extLst>
              <a:ext uri="{FF2B5EF4-FFF2-40B4-BE49-F238E27FC236}">
                <a16:creationId xmlns:a16="http://schemas.microsoft.com/office/drawing/2014/main" id="{39B9B545-13C6-4052-8EEC-1BCBB5B3AA06}"/>
              </a:ext>
            </a:extLst>
          </p:cNvPr>
          <p:cNvPicPr>
            <a:picLocks noChangeAspect="1"/>
          </p:cNvPicPr>
          <p:nvPr/>
        </p:nvPicPr>
        <p:blipFill>
          <a:blip r:embed="rId3"/>
          <a:stretch>
            <a:fillRect/>
          </a:stretch>
        </p:blipFill>
        <p:spPr>
          <a:xfrm>
            <a:off x="6438899" y="2054523"/>
            <a:ext cx="5676901" cy="4752935"/>
          </a:xfrm>
          <a:prstGeom prst="rect">
            <a:avLst/>
          </a:prstGeom>
        </p:spPr>
      </p:pic>
      <p:sp>
        <p:nvSpPr>
          <p:cNvPr id="7" name="TextBox 6">
            <a:extLst>
              <a:ext uri="{FF2B5EF4-FFF2-40B4-BE49-F238E27FC236}">
                <a16:creationId xmlns:a16="http://schemas.microsoft.com/office/drawing/2014/main" id="{E71BC140-3A6E-47E3-98A0-995D9E0F0C06}"/>
              </a:ext>
            </a:extLst>
          </p:cNvPr>
          <p:cNvSpPr txBox="1"/>
          <p:nvPr/>
        </p:nvSpPr>
        <p:spPr>
          <a:xfrm>
            <a:off x="6962775" y="6438126"/>
            <a:ext cx="4629150" cy="369332"/>
          </a:xfrm>
          <a:prstGeom prst="rect">
            <a:avLst/>
          </a:prstGeom>
          <a:solidFill>
            <a:srgbClr val="FFC000"/>
          </a:solidFill>
        </p:spPr>
        <p:txBody>
          <a:bodyPr wrap="square">
            <a:spAutoFit/>
          </a:bodyPr>
          <a:lstStyle/>
          <a:p>
            <a:r>
              <a:rPr lang="en-US" dirty="0"/>
              <a:t>Lê </a:t>
            </a:r>
            <a:r>
              <a:rPr lang="en-US" dirty="0" err="1"/>
              <a:t>Đại</a:t>
            </a:r>
            <a:r>
              <a:rPr lang="en-US" dirty="0"/>
              <a:t> </a:t>
            </a:r>
            <a:r>
              <a:rPr lang="en-US" dirty="0" err="1"/>
              <a:t>Hành</a:t>
            </a:r>
            <a:r>
              <a:rPr lang="en-US" dirty="0"/>
              <a:t> </a:t>
            </a:r>
            <a:r>
              <a:rPr lang="en-US" dirty="0" err="1"/>
              <a:t>và</a:t>
            </a:r>
            <a:r>
              <a:rPr lang="en-US" dirty="0"/>
              <a:t> </a:t>
            </a:r>
            <a:r>
              <a:rPr lang="en-US" dirty="0" err="1"/>
              <a:t>chiến</a:t>
            </a:r>
            <a:r>
              <a:rPr lang="en-US" dirty="0"/>
              <a:t> </a:t>
            </a:r>
            <a:r>
              <a:rPr lang="en-US" dirty="0" err="1"/>
              <a:t>thắng</a:t>
            </a:r>
            <a:r>
              <a:rPr lang="en-US" dirty="0"/>
              <a:t> </a:t>
            </a:r>
            <a:r>
              <a:rPr lang="en-US" dirty="0" err="1"/>
              <a:t>Bạch</a:t>
            </a:r>
            <a:r>
              <a:rPr lang="en-US" dirty="0"/>
              <a:t> </a:t>
            </a:r>
            <a:r>
              <a:rPr lang="en-US" dirty="0" err="1"/>
              <a:t>Đằng</a:t>
            </a:r>
            <a:r>
              <a:rPr lang="en-US" dirty="0"/>
              <a:t> </a:t>
            </a:r>
            <a:r>
              <a:rPr lang="en-US" dirty="0" err="1"/>
              <a:t>năm</a:t>
            </a:r>
            <a:r>
              <a:rPr lang="en-US" dirty="0"/>
              <a:t> 981</a:t>
            </a:r>
          </a:p>
        </p:txBody>
      </p:sp>
      <p:sp>
        <p:nvSpPr>
          <p:cNvPr id="9" name="Speech Bubble: Oval 8">
            <a:extLst>
              <a:ext uri="{FF2B5EF4-FFF2-40B4-BE49-F238E27FC236}">
                <a16:creationId xmlns:a16="http://schemas.microsoft.com/office/drawing/2014/main" id="{03074F26-6B6B-43CB-B5D4-A91C055A10E2}"/>
              </a:ext>
            </a:extLst>
          </p:cNvPr>
          <p:cNvSpPr/>
          <p:nvPr/>
        </p:nvSpPr>
        <p:spPr>
          <a:xfrm>
            <a:off x="7219950" y="50542"/>
            <a:ext cx="3514725" cy="1076324"/>
          </a:xfrm>
          <a:prstGeom prst="wedgeEllipse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Trận</a:t>
            </a:r>
            <a:r>
              <a:rPr lang="en-US" sz="2400" dirty="0"/>
              <a:t> </a:t>
            </a:r>
            <a:r>
              <a:rPr lang="en-US" sz="2400" dirty="0" err="1"/>
              <a:t>chiến</a:t>
            </a:r>
            <a:r>
              <a:rPr lang="en-US" sz="2400" dirty="0"/>
              <a:t> </a:t>
            </a:r>
            <a:r>
              <a:rPr lang="en-US" sz="2400" dirty="0" err="1"/>
              <a:t>nào</a:t>
            </a:r>
            <a:r>
              <a:rPr lang="en-US" sz="2400" dirty="0"/>
              <a:t> </a:t>
            </a:r>
            <a:r>
              <a:rPr lang="en-US" sz="2400" dirty="0" err="1"/>
              <a:t>trên</a:t>
            </a:r>
            <a:r>
              <a:rPr lang="en-US" sz="2400" dirty="0"/>
              <a:t> song </a:t>
            </a:r>
            <a:r>
              <a:rPr lang="en-US" sz="2400" dirty="0" err="1"/>
              <a:t>Bạch</a:t>
            </a:r>
            <a:r>
              <a:rPr lang="en-US" sz="2400" dirty="0"/>
              <a:t> </a:t>
            </a:r>
            <a:r>
              <a:rPr lang="en-US" sz="2400" dirty="0" err="1"/>
              <a:t>Đằng</a:t>
            </a:r>
            <a:r>
              <a:rPr lang="en-US" sz="2400" dirty="0"/>
              <a:t>?</a:t>
            </a:r>
          </a:p>
        </p:txBody>
      </p:sp>
      <p:pic>
        <p:nvPicPr>
          <p:cNvPr id="1028" name="Picture 4" descr="Hình động câu hỏi">
            <a:extLst>
              <a:ext uri="{FF2B5EF4-FFF2-40B4-BE49-F238E27FC236}">
                <a16:creationId xmlns:a16="http://schemas.microsoft.com/office/drawing/2014/main" id="{09C3A521-ECFF-42A6-857D-ADC660400D9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38575" y="-39925"/>
            <a:ext cx="352425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08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barn(inVertical)">
                                      <p:cBhvr>
                                        <p:cTn id="7" dur="500"/>
                                        <p:tgtEl>
                                          <p:spTgt spid="102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anim calcmode="lin" valueType="num">
                                      <p:cBhvr>
                                        <p:cTn id="11" dur="1000" fill="hold"/>
                                        <p:tgtEl>
                                          <p:spTgt spid="9"/>
                                        </p:tgtEl>
                                        <p:attrNameLst>
                                          <p:attrName>ppt_x</p:attrName>
                                        </p:attrNameLst>
                                      </p:cBhvr>
                                      <p:tavLst>
                                        <p:tav tm="0">
                                          <p:val>
                                            <p:strVal val="#ppt_x"/>
                                          </p:val>
                                        </p:tav>
                                        <p:tav tm="100000">
                                          <p:val>
                                            <p:strVal val="#ppt_x"/>
                                          </p:val>
                                        </p:tav>
                                      </p:tavLst>
                                    </p:anim>
                                    <p:anim calcmode="lin" valueType="num">
                                      <p:cBhvr>
                                        <p:cTn id="1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588116685"/>
              </p:ext>
            </p:extLst>
          </p:nvPr>
        </p:nvGraphicFramePr>
        <p:xfrm>
          <a:off x="-114299" y="95250"/>
          <a:ext cx="12372974" cy="6191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5813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28042954"/>
              </p:ext>
            </p:extLst>
          </p:nvPr>
        </p:nvGraphicFramePr>
        <p:xfrm>
          <a:off x="537882" y="1706470"/>
          <a:ext cx="1136276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p:cNvSpPr>
            <a:spLocks noChangeArrowheads="1"/>
          </p:cNvSpPr>
          <p:nvPr/>
        </p:nvSpPr>
        <p:spPr bwMode="auto">
          <a:xfrm>
            <a:off x="537882" y="212726"/>
            <a:ext cx="11362765" cy="1077218"/>
          </a:xfrm>
          <a:prstGeom prst="rect">
            <a:avLst/>
          </a:prstGeom>
          <a:solidFill>
            <a:schemeClr val="accent6">
              <a:lumMod val="50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ctr">
              <a:spcBef>
                <a:spcPts val="0"/>
              </a:spcBef>
              <a:buNone/>
            </a:pPr>
            <a:r>
              <a:rPr lang="en-US" b="1" kern="0" dirty="0">
                <a:solidFill>
                  <a:schemeClr val="bg1"/>
                </a:solidFill>
              </a:rPr>
              <a:t>2.1. </a:t>
            </a:r>
            <a:r>
              <a:rPr lang="en-US" b="1" kern="0" dirty="0" err="1">
                <a:solidFill>
                  <a:schemeClr val="bg1"/>
                </a:solidFill>
              </a:rPr>
              <a:t>Công</a:t>
            </a:r>
            <a:r>
              <a:rPr lang="en-US" b="1" kern="0" dirty="0">
                <a:solidFill>
                  <a:schemeClr val="bg1"/>
                </a:solidFill>
              </a:rPr>
              <a:t> </a:t>
            </a:r>
            <a:r>
              <a:rPr lang="en-US" b="1" kern="0" dirty="0" err="1">
                <a:solidFill>
                  <a:schemeClr val="bg1"/>
                </a:solidFill>
              </a:rPr>
              <a:t>cuộc</a:t>
            </a:r>
            <a:r>
              <a:rPr lang="en-US" b="1" kern="0" dirty="0">
                <a:solidFill>
                  <a:schemeClr val="bg1"/>
                </a:solidFill>
              </a:rPr>
              <a:t> </a:t>
            </a:r>
            <a:r>
              <a:rPr lang="en-US" b="1" kern="0" dirty="0" err="1">
                <a:solidFill>
                  <a:schemeClr val="bg1"/>
                </a:solidFill>
              </a:rPr>
              <a:t>củng</a:t>
            </a:r>
            <a:r>
              <a:rPr lang="en-US" b="1" kern="0" dirty="0">
                <a:solidFill>
                  <a:schemeClr val="bg1"/>
                </a:solidFill>
              </a:rPr>
              <a:t> </a:t>
            </a:r>
            <a:r>
              <a:rPr lang="en-US" b="1" kern="0" dirty="0" err="1">
                <a:solidFill>
                  <a:schemeClr val="bg1"/>
                </a:solidFill>
              </a:rPr>
              <a:t>cố</a:t>
            </a:r>
            <a:r>
              <a:rPr lang="en-US" b="1" kern="0" dirty="0">
                <a:solidFill>
                  <a:schemeClr val="bg1"/>
                </a:solidFill>
              </a:rPr>
              <a:t> </a:t>
            </a:r>
            <a:r>
              <a:rPr lang="en-US" b="1" kern="0" dirty="0" err="1">
                <a:solidFill>
                  <a:schemeClr val="bg1"/>
                </a:solidFill>
              </a:rPr>
              <a:t>thống</a:t>
            </a:r>
            <a:r>
              <a:rPr lang="en-US" b="1" kern="0" dirty="0">
                <a:solidFill>
                  <a:schemeClr val="bg1"/>
                </a:solidFill>
              </a:rPr>
              <a:t> </a:t>
            </a:r>
            <a:r>
              <a:rPr lang="en-US" b="1" kern="0" dirty="0" err="1">
                <a:solidFill>
                  <a:schemeClr val="bg1"/>
                </a:solidFill>
              </a:rPr>
              <a:t>nhất</a:t>
            </a:r>
            <a:r>
              <a:rPr lang="en-US" b="1" kern="0" dirty="0">
                <a:solidFill>
                  <a:schemeClr val="bg1"/>
                </a:solidFill>
              </a:rPr>
              <a:t> </a:t>
            </a:r>
            <a:r>
              <a:rPr lang="en-US" b="1" kern="0" dirty="0" err="1">
                <a:solidFill>
                  <a:schemeClr val="bg1"/>
                </a:solidFill>
              </a:rPr>
              <a:t>và</a:t>
            </a:r>
            <a:r>
              <a:rPr lang="en-US" b="1" kern="0" dirty="0">
                <a:solidFill>
                  <a:schemeClr val="bg1"/>
                </a:solidFill>
              </a:rPr>
              <a:t> </a:t>
            </a:r>
            <a:r>
              <a:rPr lang="en-US" b="1" kern="0" dirty="0" err="1">
                <a:solidFill>
                  <a:schemeClr val="bg1"/>
                </a:solidFill>
              </a:rPr>
              <a:t>bảo</a:t>
            </a:r>
            <a:r>
              <a:rPr lang="en-US" b="1" kern="0" dirty="0">
                <a:solidFill>
                  <a:schemeClr val="bg1"/>
                </a:solidFill>
              </a:rPr>
              <a:t> </a:t>
            </a:r>
            <a:r>
              <a:rPr lang="en-US" b="1" kern="0" dirty="0" err="1">
                <a:solidFill>
                  <a:schemeClr val="bg1"/>
                </a:solidFill>
              </a:rPr>
              <a:t>toàn</a:t>
            </a:r>
            <a:r>
              <a:rPr lang="en-US" b="1" kern="0" dirty="0">
                <a:solidFill>
                  <a:schemeClr val="bg1"/>
                </a:solidFill>
              </a:rPr>
              <a:t> </a:t>
            </a:r>
            <a:r>
              <a:rPr lang="en-US" b="1" kern="0" dirty="0" err="1">
                <a:solidFill>
                  <a:schemeClr val="bg1"/>
                </a:solidFill>
              </a:rPr>
              <a:t>lãnh</a:t>
            </a:r>
            <a:r>
              <a:rPr lang="en-US" b="1" kern="0" dirty="0">
                <a:solidFill>
                  <a:schemeClr val="bg1"/>
                </a:solidFill>
              </a:rPr>
              <a:t> </a:t>
            </a:r>
            <a:r>
              <a:rPr lang="en-US" b="1" kern="0" dirty="0" err="1">
                <a:solidFill>
                  <a:schemeClr val="bg1"/>
                </a:solidFill>
              </a:rPr>
              <a:t>thổ</a:t>
            </a:r>
            <a:r>
              <a:rPr lang="en-US" b="1" kern="0" dirty="0">
                <a:solidFill>
                  <a:schemeClr val="bg1"/>
                </a:solidFill>
              </a:rPr>
              <a:t> </a:t>
            </a:r>
            <a:r>
              <a:rPr lang="en-US" b="1" kern="0" dirty="0" err="1">
                <a:solidFill>
                  <a:schemeClr val="bg1"/>
                </a:solidFill>
              </a:rPr>
              <a:t>của</a:t>
            </a:r>
            <a:r>
              <a:rPr lang="en-US" b="1" kern="0" dirty="0">
                <a:solidFill>
                  <a:schemeClr val="bg1"/>
                </a:solidFill>
              </a:rPr>
              <a:t> </a:t>
            </a:r>
            <a:r>
              <a:rPr lang="en-US" b="1" kern="0" dirty="0" err="1">
                <a:solidFill>
                  <a:schemeClr val="bg1"/>
                </a:solidFill>
              </a:rPr>
              <a:t>nhà</a:t>
            </a:r>
            <a:r>
              <a:rPr lang="en-US" b="1" kern="0" dirty="0">
                <a:solidFill>
                  <a:schemeClr val="bg1"/>
                </a:solidFill>
              </a:rPr>
              <a:t> </a:t>
            </a:r>
            <a:r>
              <a:rPr lang="en-US" b="1" kern="0" dirty="0" err="1">
                <a:solidFill>
                  <a:schemeClr val="bg1"/>
                </a:solidFill>
              </a:rPr>
              <a:t>Lý</a:t>
            </a:r>
            <a:r>
              <a:rPr lang="en-US" b="1" kern="0" dirty="0">
                <a:solidFill>
                  <a:schemeClr val="bg1"/>
                </a:solidFill>
              </a:rPr>
              <a:t> – </a:t>
            </a:r>
            <a:r>
              <a:rPr lang="en-US" b="1" kern="0" dirty="0" err="1">
                <a:solidFill>
                  <a:schemeClr val="bg1"/>
                </a:solidFill>
              </a:rPr>
              <a:t>Trần</a:t>
            </a:r>
            <a:r>
              <a:rPr lang="en-US" kern="0" dirty="0">
                <a:solidFill>
                  <a:schemeClr val="bg1"/>
                </a:solidFill>
              </a:rPr>
              <a:t> </a:t>
            </a:r>
            <a:r>
              <a:rPr lang="en-US" b="1" kern="0" dirty="0">
                <a:solidFill>
                  <a:schemeClr val="bg1"/>
                </a:solidFill>
              </a:rPr>
              <a:t>(1010 - 1400)</a:t>
            </a:r>
            <a:endParaRPr lang="en-US" kern="0" dirty="0">
              <a:solidFill>
                <a:schemeClr val="bg1"/>
              </a:solidFill>
            </a:endParaRPr>
          </a:p>
        </p:txBody>
      </p:sp>
      <p:sp>
        <p:nvSpPr>
          <p:cNvPr id="5" name="AutoShape 2"/>
          <p:cNvSpPr>
            <a:spLocks noChangeAspect="1" noChangeArrowheads="1"/>
          </p:cNvSpPr>
          <p:nvPr/>
        </p:nvSpPr>
        <p:spPr bwMode="auto">
          <a:xfrm flipV="1">
            <a:off x="2514600" y="1460900"/>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79117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
                                            <p:graphicEl>
                                              <a:dgm id="{426B2F9E-7A43-4585-AEC4-C2C4F644D155}"/>
                                            </p:graphicEl>
                                          </p:spTgt>
                                        </p:tgtEl>
                                        <p:attrNameLst>
                                          <p:attrName>style.visibility</p:attrName>
                                        </p:attrNameLst>
                                      </p:cBhvr>
                                      <p:to>
                                        <p:strVal val="visible"/>
                                      </p:to>
                                    </p:set>
                                    <p:anim calcmode="lin" valueType="num">
                                      <p:cBhvr additive="base">
                                        <p:cTn id="15" dur="500" fill="hold"/>
                                        <p:tgtEl>
                                          <p:spTgt spid="2">
                                            <p:graphicEl>
                                              <a:dgm id="{426B2F9E-7A43-4585-AEC4-C2C4F644D155}"/>
                                            </p:graphic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graphicEl>
                                              <a:dgm id="{426B2F9E-7A43-4585-AEC4-C2C4F644D155}"/>
                                            </p:graphic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2">
                                            <p:graphicEl>
                                              <a:dgm id="{38993981-EA33-48B3-9D15-A644F9A3BE96}"/>
                                            </p:graphicEl>
                                          </p:spTgt>
                                        </p:tgtEl>
                                        <p:attrNameLst>
                                          <p:attrName>style.visibility</p:attrName>
                                        </p:attrNameLst>
                                      </p:cBhvr>
                                      <p:to>
                                        <p:strVal val="visible"/>
                                      </p:to>
                                    </p:set>
                                    <p:anim calcmode="lin" valueType="num">
                                      <p:cBhvr additive="base">
                                        <p:cTn id="21" dur="500" fill="hold"/>
                                        <p:tgtEl>
                                          <p:spTgt spid="2">
                                            <p:graphicEl>
                                              <a:dgm id="{38993981-EA33-48B3-9D15-A644F9A3BE96}"/>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38993981-EA33-48B3-9D15-A644F9A3BE96}"/>
                                            </p:graphic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
                                            <p:graphicEl>
                                              <a:dgm id="{BE17D744-7E6F-4CC3-B4E1-CC7561EB2DB4}"/>
                                            </p:graphicEl>
                                          </p:spTgt>
                                        </p:tgtEl>
                                        <p:attrNameLst>
                                          <p:attrName>style.visibility</p:attrName>
                                        </p:attrNameLst>
                                      </p:cBhvr>
                                      <p:to>
                                        <p:strVal val="visible"/>
                                      </p:to>
                                    </p:set>
                                    <p:anim calcmode="lin" valueType="num">
                                      <p:cBhvr additive="base">
                                        <p:cTn id="25" dur="500" fill="hold"/>
                                        <p:tgtEl>
                                          <p:spTgt spid="2">
                                            <p:graphicEl>
                                              <a:dgm id="{BE17D744-7E6F-4CC3-B4E1-CC7561EB2DB4}"/>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BE17D744-7E6F-4CC3-B4E1-CC7561EB2DB4}"/>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3FDE774C-DC0F-4489-824E-EA44C1D4ADBC}"/>
                                            </p:graphicEl>
                                          </p:spTgt>
                                        </p:tgtEl>
                                        <p:attrNameLst>
                                          <p:attrName>style.visibility</p:attrName>
                                        </p:attrNameLst>
                                      </p:cBhvr>
                                      <p:to>
                                        <p:strVal val="visible"/>
                                      </p:to>
                                    </p:set>
                                    <p:anim calcmode="lin" valueType="num">
                                      <p:cBhvr additive="base">
                                        <p:cTn id="31" dur="500" fill="hold"/>
                                        <p:tgtEl>
                                          <p:spTgt spid="2">
                                            <p:graphicEl>
                                              <a:dgm id="{3FDE774C-DC0F-4489-824E-EA44C1D4ADBC}"/>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3FDE774C-DC0F-4489-824E-EA44C1D4ADBC}"/>
                                            </p:graphic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
                                            <p:graphicEl>
                                              <a:dgm id="{2DC0DB32-D3A9-4868-9F3B-AC0DD7F4437D}"/>
                                            </p:graphicEl>
                                          </p:spTgt>
                                        </p:tgtEl>
                                        <p:attrNameLst>
                                          <p:attrName>style.visibility</p:attrName>
                                        </p:attrNameLst>
                                      </p:cBhvr>
                                      <p:to>
                                        <p:strVal val="visible"/>
                                      </p:to>
                                    </p:set>
                                    <p:anim calcmode="lin" valueType="num">
                                      <p:cBhvr additive="base">
                                        <p:cTn id="35" dur="500" fill="hold"/>
                                        <p:tgtEl>
                                          <p:spTgt spid="2">
                                            <p:graphicEl>
                                              <a:dgm id="{2DC0DB32-D3A9-4868-9F3B-AC0DD7F4437D}"/>
                                            </p:graphic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
                                            <p:graphicEl>
                                              <a:dgm id="{2DC0DB32-D3A9-4868-9F3B-AC0DD7F4437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651000" y="1038226"/>
            <a:ext cx="8959850" cy="255587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Tx/>
              <a:buNone/>
            </a:pPr>
            <a:r>
              <a:rPr lang="en-US" sz="4000">
                <a:solidFill>
                  <a:srgbClr val="0000FF"/>
                </a:solidFill>
                <a:latin typeface="Times New Roman" panose="02020603050405020304" pitchFamily="18" charset="0"/>
                <a:cs typeface="Times New Roman" panose="02020603050405020304" pitchFamily="18" charset="0"/>
              </a:rPr>
              <a:t>Năm 1009, Lý Công Uẩn lên ngôi, lập ra nhà Lý. Tháng 7/1010, dời kinh đô từ Hoa Lư về Thăng Long. Năm 1054, Lý Thánh Tông đặt quốc hiệu Đại Việt.</a:t>
            </a:r>
          </a:p>
        </p:txBody>
      </p:sp>
      <p:pic>
        <p:nvPicPr>
          <p:cNvPr id="13315" name="Picture 2" descr="http://www.vietlist.us/Images_history/31_thangl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0" y="3962401"/>
            <a:ext cx="3619500"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6" descr="http://dantri.vcmedia.vn/Uploaded/2010/09/21/ChieuDoiD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2964" y="3943351"/>
            <a:ext cx="4714875"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3467100" y="53976"/>
            <a:ext cx="5562600" cy="830263"/>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Tx/>
              <a:buNone/>
            </a:pPr>
            <a:r>
              <a:rPr lang="en-US" sz="4400" b="1">
                <a:solidFill>
                  <a:srgbClr val="FF0000"/>
                </a:solidFill>
                <a:latin typeface="Times New Roman" panose="02020603050405020304" pitchFamily="18" charset="0"/>
                <a:cs typeface="Times New Roman" panose="02020603050405020304" pitchFamily="18" charset="0"/>
              </a:rPr>
              <a:t>Nhà Lý (1009 – </a:t>
            </a:r>
            <a:r>
              <a:rPr lang="en-US" sz="4800" b="1">
                <a:solidFill>
                  <a:srgbClr val="FF0000"/>
                </a:solidFill>
                <a:latin typeface="Times New Roman" panose="02020603050405020304" pitchFamily="18" charset="0"/>
                <a:cs typeface="Times New Roman" panose="02020603050405020304" pitchFamily="18" charset="0"/>
              </a:rPr>
              <a:t>1225</a:t>
            </a:r>
            <a:r>
              <a:rPr lang="en-US" sz="4400" b="1">
                <a:solidFill>
                  <a:srgbClr val="FF0000"/>
                </a:solidFill>
                <a:latin typeface="Times New Roman" panose="02020603050405020304" pitchFamily="18" charset="0"/>
                <a:cs typeface="Times New Roman" panose="02020603050405020304" pitchFamily="18" charset="0"/>
              </a:rPr>
              <a:t>)</a:t>
            </a:r>
          </a:p>
        </p:txBody>
      </p:sp>
      <p:sp>
        <p:nvSpPr>
          <p:cNvPr id="9" name="AutoShape 2"/>
          <p:cNvSpPr>
            <a:spLocks noChangeAspect="1" noChangeArrowheads="1"/>
          </p:cNvSpPr>
          <p:nvPr/>
        </p:nvSpPr>
        <p:spPr bwMode="auto">
          <a:xfrm>
            <a:off x="3962400" y="828675"/>
            <a:ext cx="4572000" cy="460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27625242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13315"/>
                                        </p:tgtEl>
                                        <p:attrNameLst>
                                          <p:attrName>style.visibility</p:attrName>
                                        </p:attrNameLst>
                                      </p:cBhvr>
                                      <p:to>
                                        <p:strVal val="visible"/>
                                      </p:to>
                                    </p:set>
                                    <p:anim calcmode="lin" valueType="num">
                                      <p:cBhvr>
                                        <p:cTn id="13" dur="1000" fill="hold"/>
                                        <p:tgtEl>
                                          <p:spTgt spid="13315"/>
                                        </p:tgtEl>
                                        <p:attrNameLst>
                                          <p:attrName>ppt_w</p:attrName>
                                        </p:attrNameLst>
                                      </p:cBhvr>
                                      <p:tavLst>
                                        <p:tav tm="0">
                                          <p:val>
                                            <p:fltVal val="0"/>
                                          </p:val>
                                        </p:tav>
                                        <p:tav tm="100000">
                                          <p:val>
                                            <p:strVal val="#ppt_w"/>
                                          </p:val>
                                        </p:tav>
                                      </p:tavLst>
                                    </p:anim>
                                    <p:anim calcmode="lin" valueType="num">
                                      <p:cBhvr>
                                        <p:cTn id="14" dur="1000" fill="hold"/>
                                        <p:tgtEl>
                                          <p:spTgt spid="13315"/>
                                        </p:tgtEl>
                                        <p:attrNameLst>
                                          <p:attrName>ppt_h</p:attrName>
                                        </p:attrNameLst>
                                      </p:cBhvr>
                                      <p:tavLst>
                                        <p:tav tm="0">
                                          <p:val>
                                            <p:fltVal val="0"/>
                                          </p:val>
                                        </p:tav>
                                        <p:tav tm="100000">
                                          <p:val>
                                            <p:strVal val="#ppt_h"/>
                                          </p:val>
                                        </p:tav>
                                      </p:tavLst>
                                    </p:anim>
                                    <p:anim calcmode="lin" valueType="num">
                                      <p:cBhvr>
                                        <p:cTn id="15" dur="1000" fill="hold"/>
                                        <p:tgtEl>
                                          <p:spTgt spid="13315"/>
                                        </p:tgtEl>
                                        <p:attrNameLst>
                                          <p:attrName>style.rotation</p:attrName>
                                        </p:attrNameLst>
                                      </p:cBhvr>
                                      <p:tavLst>
                                        <p:tav tm="0">
                                          <p:val>
                                            <p:fltVal val="90"/>
                                          </p:val>
                                        </p:tav>
                                        <p:tav tm="100000">
                                          <p:val>
                                            <p:fltVal val="0"/>
                                          </p:val>
                                        </p:tav>
                                      </p:tavLst>
                                    </p:anim>
                                    <p:animEffect transition="in" filter="fade">
                                      <p:cBhvr>
                                        <p:cTn id="16" dur="1000"/>
                                        <p:tgtEl>
                                          <p:spTgt spid="13315"/>
                                        </p:tgtEl>
                                      </p:cBhvr>
                                    </p:animEffect>
                                  </p:childTnLst>
                                </p:cTn>
                              </p:par>
                              <p:par>
                                <p:cTn id="17" presetID="31" presetClass="entr" presetSubtype="0" fill="hold" nodeType="withEffect">
                                  <p:stCondLst>
                                    <p:cond delay="0"/>
                                  </p:stCondLst>
                                  <p:childTnLst>
                                    <p:set>
                                      <p:cBhvr>
                                        <p:cTn id="18" dur="1" fill="hold">
                                          <p:stCondLst>
                                            <p:cond delay="0"/>
                                          </p:stCondLst>
                                        </p:cTn>
                                        <p:tgtEl>
                                          <p:spTgt spid="13316"/>
                                        </p:tgtEl>
                                        <p:attrNameLst>
                                          <p:attrName>style.visibility</p:attrName>
                                        </p:attrNameLst>
                                      </p:cBhvr>
                                      <p:to>
                                        <p:strVal val="visible"/>
                                      </p:to>
                                    </p:set>
                                    <p:anim calcmode="lin" valueType="num">
                                      <p:cBhvr>
                                        <p:cTn id="19" dur="1000" fill="hold"/>
                                        <p:tgtEl>
                                          <p:spTgt spid="13316"/>
                                        </p:tgtEl>
                                        <p:attrNameLst>
                                          <p:attrName>ppt_w</p:attrName>
                                        </p:attrNameLst>
                                      </p:cBhvr>
                                      <p:tavLst>
                                        <p:tav tm="0">
                                          <p:val>
                                            <p:fltVal val="0"/>
                                          </p:val>
                                        </p:tav>
                                        <p:tav tm="100000">
                                          <p:val>
                                            <p:strVal val="#ppt_w"/>
                                          </p:val>
                                        </p:tav>
                                      </p:tavLst>
                                    </p:anim>
                                    <p:anim calcmode="lin" valueType="num">
                                      <p:cBhvr>
                                        <p:cTn id="20" dur="1000" fill="hold"/>
                                        <p:tgtEl>
                                          <p:spTgt spid="13316"/>
                                        </p:tgtEl>
                                        <p:attrNameLst>
                                          <p:attrName>ppt_h</p:attrName>
                                        </p:attrNameLst>
                                      </p:cBhvr>
                                      <p:tavLst>
                                        <p:tav tm="0">
                                          <p:val>
                                            <p:fltVal val="0"/>
                                          </p:val>
                                        </p:tav>
                                        <p:tav tm="100000">
                                          <p:val>
                                            <p:strVal val="#ppt_h"/>
                                          </p:val>
                                        </p:tav>
                                      </p:tavLst>
                                    </p:anim>
                                    <p:anim calcmode="lin" valueType="num">
                                      <p:cBhvr>
                                        <p:cTn id="21" dur="1000" fill="hold"/>
                                        <p:tgtEl>
                                          <p:spTgt spid="13316"/>
                                        </p:tgtEl>
                                        <p:attrNameLst>
                                          <p:attrName>style.rotation</p:attrName>
                                        </p:attrNameLst>
                                      </p:cBhvr>
                                      <p:tavLst>
                                        <p:tav tm="0">
                                          <p:val>
                                            <p:fltVal val="90"/>
                                          </p:val>
                                        </p:tav>
                                        <p:tav tm="100000">
                                          <p:val>
                                            <p:fltVal val="0"/>
                                          </p:val>
                                        </p:tav>
                                      </p:tavLst>
                                    </p:anim>
                                    <p:animEffect transition="in" filter="fade">
                                      <p:cBhvr>
                                        <p:cTn id="22" dur="1000"/>
                                        <p:tgtEl>
                                          <p:spTgt spid="1331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2971800" y="274638"/>
            <a:ext cx="6096000" cy="7683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Tx/>
              <a:buNone/>
            </a:pPr>
            <a:r>
              <a:rPr lang="en-US" sz="4400" b="1">
                <a:solidFill>
                  <a:srgbClr val="FF0000"/>
                </a:solidFill>
                <a:latin typeface="Times New Roman" panose="02020603050405020304" pitchFamily="18" charset="0"/>
                <a:cs typeface="Times New Roman" panose="02020603050405020304" pitchFamily="18" charset="0"/>
              </a:rPr>
              <a:t>Nhà Trần  (1225 - 1400)</a:t>
            </a:r>
          </a:p>
        </p:txBody>
      </p:sp>
      <p:pic>
        <p:nvPicPr>
          <p:cNvPr id="91140" name="Picture 8" descr="VIET SU BANG TR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851025"/>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1" name="Rectangle 1"/>
          <p:cNvSpPr>
            <a:spLocks noChangeArrowheads="1"/>
          </p:cNvSpPr>
          <p:nvPr/>
        </p:nvSpPr>
        <p:spPr bwMode="auto">
          <a:xfrm>
            <a:off x="2057400" y="4876800"/>
            <a:ext cx="8305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2800" dirty="0" err="1">
                <a:solidFill>
                  <a:srgbClr val="0000FF"/>
                </a:solidFill>
                <a:latin typeface="Times New Roman" panose="02020603050405020304" pitchFamily="18" charset="0"/>
                <a:cs typeface="Times New Roman" panose="02020603050405020304" pitchFamily="18" charset="0"/>
              </a:rPr>
              <a:t>Năm</a:t>
            </a:r>
            <a:r>
              <a:rPr lang="en-US" sz="2800" dirty="0">
                <a:solidFill>
                  <a:srgbClr val="0000FF"/>
                </a:solidFill>
                <a:latin typeface="Times New Roman" panose="02020603050405020304" pitchFamily="18" charset="0"/>
                <a:cs typeface="Times New Roman" panose="02020603050405020304" pitchFamily="18" charset="0"/>
              </a:rPr>
              <a:t> 1209, </a:t>
            </a:r>
            <a:r>
              <a:rPr lang="en-US" sz="2800" dirty="0" err="1">
                <a:solidFill>
                  <a:srgbClr val="0000FF"/>
                </a:solidFill>
                <a:latin typeface="Times New Roman" panose="02020603050405020304" pitchFamily="18" charset="0"/>
                <a:cs typeface="Times New Roman" panose="02020603050405020304" pitchFamily="18" charset="0"/>
              </a:rPr>
              <a:t>chiến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tranh</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loạn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lạc</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Thái tử </a:t>
            </a:r>
            <a:r>
              <a:rPr lang="en-US" sz="2800" dirty="0" err="1">
                <a:solidFill>
                  <a:srgbClr val="0000FF"/>
                </a:solidFill>
                <a:latin typeface="Times New Roman" panose="02020603050405020304" pitchFamily="18" charset="0"/>
                <a:cs typeface="Times New Roman" panose="02020603050405020304" pitchFamily="18" charset="0"/>
              </a:rPr>
              <a:t>Lý</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Sảm</a:t>
            </a:r>
            <a:r>
              <a:rPr lang="vi-VN" sz="2800" dirty="0">
                <a:solidFill>
                  <a:srgbClr val="0000FF"/>
                </a:solidFill>
                <a:latin typeface="Times New Roman" panose="02020603050405020304" pitchFamily="18" charset="0"/>
                <a:cs typeface="Times New Roman" panose="02020603050405020304" pitchFamily="18" charset="0"/>
              </a:rPr>
              <a:t> chạy về Hải Ấp (</a:t>
            </a:r>
            <a:r>
              <a:rPr lang="en-US" sz="2800" dirty="0" err="1">
                <a:solidFill>
                  <a:srgbClr val="0000FF"/>
                </a:solidFill>
                <a:latin typeface="Times New Roman" panose="02020603050405020304" pitchFamily="18" charset="0"/>
                <a:cs typeface="Times New Roman" panose="02020603050405020304" pitchFamily="18" charset="0"/>
              </a:rPr>
              <a:t>Thái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Bình</a:t>
            </a:r>
            <a:r>
              <a:rPr lang="vi-VN" sz="2800" dirty="0">
                <a:solidFill>
                  <a:srgbClr val="0000FF"/>
                </a:solidFill>
                <a:latin typeface="Times New Roman" panose="02020603050405020304" pitchFamily="18" charset="0"/>
                <a:cs typeface="Times New Roman" panose="02020603050405020304" pitchFamily="18" charset="0"/>
              </a:rPr>
              <a:t>) vào ở nhà Trần Lý</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và</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lấy con gái Trần Lý là Trần Thị làm vợ. </a:t>
            </a:r>
            <a:endParaRPr lang="en-US" sz="2800" dirty="0">
              <a:solidFill>
                <a:srgbClr val="0000FF"/>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520204" y="1851024"/>
            <a:ext cx="2495550" cy="3025775"/>
          </a:xfrm>
          <a:prstGeom prst="rect">
            <a:avLst/>
          </a:prstGeom>
        </p:spPr>
      </p:pic>
    </p:spTree>
    <p:extLst>
      <p:ext uri="{BB962C8B-B14F-4D97-AF65-F5344CB8AC3E}">
        <p14:creationId xmlns:p14="http://schemas.microsoft.com/office/powerpoint/2010/main" val="14784330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1141"/>
                                        </p:tgtEl>
                                        <p:attrNameLst>
                                          <p:attrName>style.visibility</p:attrName>
                                        </p:attrNameLst>
                                      </p:cBhvr>
                                      <p:to>
                                        <p:strVal val="visible"/>
                                      </p:to>
                                    </p:set>
                                    <p:animEffect transition="in" filter="fade">
                                      <p:cBhvr>
                                        <p:cTn id="12" dur="500"/>
                                        <p:tgtEl>
                                          <p:spTgt spid="91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9114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7069539"/>
          </a:xfrm>
          <a:prstGeom prst="rect">
            <a:avLst/>
          </a:prstGeom>
        </p:spPr>
      </p:pic>
      <p:sp>
        <p:nvSpPr>
          <p:cNvPr id="4" name="Rectangle 4"/>
          <p:cNvSpPr>
            <a:spLocks noChangeArrowheads="1"/>
          </p:cNvSpPr>
          <p:nvPr/>
        </p:nvSpPr>
        <p:spPr bwMode="auto">
          <a:xfrm>
            <a:off x="2058988" y="644525"/>
            <a:ext cx="82296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1225, </a:t>
            </a:r>
            <a:r>
              <a:rPr lang="en-US" sz="4000" b="1" dirty="0" err="1">
                <a:solidFill>
                  <a:srgbClr val="0000FF"/>
                </a:solidFill>
                <a:latin typeface="Times New Roman" panose="02020603050405020304" pitchFamily="18" charset="0"/>
                <a:cs typeface="Times New Roman" panose="02020603050405020304" pitchFamily="18" charset="0"/>
              </a:rPr>
              <a:t>Trần</a:t>
            </a:r>
            <a:r>
              <a:rPr lang="en-US" sz="4000" b="1"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Cảnh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lên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ngôi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vua</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tức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Trần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Thái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Tông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thiết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lập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vương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triều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Trần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tồn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tại</a:t>
            </a:r>
            <a:r>
              <a:rPr lang="en-US" sz="4000" dirty="0">
                <a:solidFill>
                  <a:srgbClr val="0000FF"/>
                </a:solidFill>
                <a:latin typeface="Times New Roman" panose="02020603050405020304" pitchFamily="18" charset="0"/>
                <a:cs typeface="Times New Roman" panose="02020603050405020304" pitchFamily="18" charset="0"/>
              </a:rPr>
              <a:t> 175 </a:t>
            </a: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(12 </a:t>
            </a:r>
            <a:r>
              <a:rPr lang="en-US" sz="4000" dirty="0" err="1">
                <a:solidFill>
                  <a:srgbClr val="0000FF"/>
                </a:solidFill>
                <a:latin typeface="Times New Roman" panose="02020603050405020304" pitchFamily="18" charset="0"/>
                <a:cs typeface="Times New Roman" panose="02020603050405020304" pitchFamily="18" charset="0"/>
              </a:rPr>
              <a:t>đời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vua</a:t>
            </a:r>
            <a:r>
              <a:rPr lang="en-US" sz="4000" dirty="0">
                <a:solidFill>
                  <a:srgbClr val="0000FF"/>
                </a:solidFill>
                <a:latin typeface="Times New Roman" panose="02020603050405020304" pitchFamily="18" charset="0"/>
                <a:cs typeface="Times New Roman" panose="02020603050405020304" pitchFamily="18" charset="0"/>
              </a:rPr>
              <a:t>). </a:t>
            </a:r>
          </a:p>
        </p:txBody>
      </p:sp>
      <p:pic>
        <p:nvPicPr>
          <p:cNvPr id="5" name="Picture 2" descr="http://www.chodulich.vn/media/files_travel/lang_mo_nha_tran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8588" y="3833813"/>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http://t0.gstatic.com/images?q=tbn:ANd9GcQr3u3iDLs1GStS7YZezZoaKOiYKJ393xwqwYcToBOiA9rrAPj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3275" y="3048000"/>
            <a:ext cx="36322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18549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nodeType="afterGroup">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par>
                          <p:cTn id="12" fill="hold" nodeType="afterGroup">
                            <p:stCondLst>
                              <p:cond delay="1000"/>
                            </p:stCondLst>
                            <p:childTnLst>
                              <p:par>
                                <p:cTn id="13" presetID="16" presetClass="entr" presetSubtype="2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D60164F-5FE9-4B90-97B7-E8290092E7A9}"/>
              </a:ext>
            </a:extLst>
          </p:cNvPr>
          <p:cNvGraphicFramePr/>
          <p:nvPr>
            <p:extLst>
              <p:ext uri="{D42A27DB-BD31-4B8C-83A1-F6EECF244321}">
                <p14:modId xmlns:p14="http://schemas.microsoft.com/office/powerpoint/2010/main" val="2837146380"/>
              </p:ext>
            </p:extLst>
          </p:nvPr>
        </p:nvGraphicFramePr>
        <p:xfrm>
          <a:off x="876300" y="228601"/>
          <a:ext cx="10160000" cy="60335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8267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25FDAE9-8333-4F29-BF18-71D005527D84}"/>
              </a:ext>
            </a:extLst>
          </p:cNvPr>
          <p:cNvPicPr>
            <a:picLocks noChangeAspect="1"/>
          </p:cNvPicPr>
          <p:nvPr/>
        </p:nvPicPr>
        <p:blipFill>
          <a:blip r:embed="rId2"/>
          <a:stretch>
            <a:fillRect/>
          </a:stretch>
        </p:blipFill>
        <p:spPr>
          <a:xfrm>
            <a:off x="0" y="258640"/>
            <a:ext cx="12192000" cy="6599360"/>
          </a:xfrm>
          <a:prstGeom prst="rect">
            <a:avLst/>
          </a:prstGeom>
        </p:spPr>
      </p:pic>
      <p:pic>
        <p:nvPicPr>
          <p:cNvPr id="2" name="Picture 1">
            <a:extLst>
              <a:ext uri="{FF2B5EF4-FFF2-40B4-BE49-F238E27FC236}">
                <a16:creationId xmlns:a16="http://schemas.microsoft.com/office/drawing/2014/main" id="{2E158B84-83D6-44AA-BDF6-98BDCD1ECB0F}"/>
              </a:ext>
            </a:extLst>
          </p:cNvPr>
          <p:cNvPicPr>
            <a:picLocks noChangeAspect="1"/>
          </p:cNvPicPr>
          <p:nvPr/>
        </p:nvPicPr>
        <p:blipFill>
          <a:blip r:embed="rId3"/>
          <a:stretch>
            <a:fillRect/>
          </a:stretch>
        </p:blipFill>
        <p:spPr>
          <a:xfrm>
            <a:off x="5642610" y="690562"/>
            <a:ext cx="6549390" cy="4195763"/>
          </a:xfrm>
          <a:prstGeom prst="rect">
            <a:avLst/>
          </a:prstGeom>
        </p:spPr>
      </p:pic>
      <p:sp>
        <p:nvSpPr>
          <p:cNvPr id="4" name="TextBox 3">
            <a:extLst>
              <a:ext uri="{FF2B5EF4-FFF2-40B4-BE49-F238E27FC236}">
                <a16:creationId xmlns:a16="http://schemas.microsoft.com/office/drawing/2014/main" id="{8D76C29D-4E5A-457D-B199-333AFF145BA4}"/>
              </a:ext>
            </a:extLst>
          </p:cNvPr>
          <p:cNvSpPr txBox="1"/>
          <p:nvPr/>
        </p:nvSpPr>
        <p:spPr>
          <a:xfrm>
            <a:off x="5943601" y="5056629"/>
            <a:ext cx="6143624" cy="338554"/>
          </a:xfrm>
          <a:prstGeom prst="rect">
            <a:avLst/>
          </a:prstGeom>
          <a:solidFill>
            <a:srgbClr val="FFFF00"/>
          </a:solidFill>
        </p:spPr>
        <p:txBody>
          <a:bodyPr wrap="square">
            <a:spAutoFit/>
          </a:bodyPr>
          <a:lstStyle/>
          <a:p>
            <a:r>
              <a:rPr lang="en-US" sz="1600" b="0" i="0" dirty="0" err="1">
                <a:solidFill>
                  <a:srgbClr val="444444"/>
                </a:solidFill>
                <a:effectLst/>
                <a:latin typeface="Arial" panose="020B0604020202020204" pitchFamily="34" charset="0"/>
              </a:rPr>
              <a:t>Hình</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ảnh</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bô</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lão</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hóa</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thân</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vua</a:t>
            </a:r>
            <a:r>
              <a:rPr lang="en-US" sz="1600" b="0" i="0" dirty="0">
                <a:solidFill>
                  <a:srgbClr val="444444"/>
                </a:solidFill>
                <a:effectLst/>
                <a:latin typeface="Arial" panose="020B0604020202020204" pitchFamily="34" charset="0"/>
              </a:rPr>
              <a:t> Lê </a:t>
            </a:r>
            <a:r>
              <a:rPr lang="en-US" sz="1600" b="0" i="0" dirty="0" err="1">
                <a:solidFill>
                  <a:srgbClr val="444444"/>
                </a:solidFill>
                <a:effectLst/>
                <a:latin typeface="Arial" panose="020B0604020202020204" pitchFamily="34" charset="0"/>
              </a:rPr>
              <a:t>Đại</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Hành</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trong</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lễ</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hội</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Tịch</a:t>
            </a:r>
            <a:r>
              <a:rPr lang="en-US" sz="1600" b="0" i="0" dirty="0">
                <a:solidFill>
                  <a:srgbClr val="444444"/>
                </a:solidFill>
                <a:effectLst/>
                <a:latin typeface="Arial" panose="020B0604020202020204" pitchFamily="34" charset="0"/>
              </a:rPr>
              <a:t> </a:t>
            </a:r>
            <a:r>
              <a:rPr lang="en-US" sz="1600" b="0" i="0" dirty="0" err="1">
                <a:solidFill>
                  <a:srgbClr val="444444"/>
                </a:solidFill>
                <a:effectLst/>
                <a:latin typeface="Arial" panose="020B0604020202020204" pitchFamily="34" charset="0"/>
              </a:rPr>
              <a:t>điền</a:t>
            </a:r>
            <a:r>
              <a:rPr lang="en-US" sz="1600" b="0" i="0" dirty="0">
                <a:solidFill>
                  <a:srgbClr val="444444"/>
                </a:solidFill>
                <a:effectLst/>
                <a:latin typeface="Arial" panose="020B0604020202020204" pitchFamily="34" charset="0"/>
              </a:rPr>
              <a:t>.</a:t>
            </a:r>
            <a:endParaRPr lang="en-US" sz="1600" dirty="0"/>
          </a:p>
        </p:txBody>
      </p:sp>
      <p:pic>
        <p:nvPicPr>
          <p:cNvPr id="5" name="Picture 4">
            <a:extLst>
              <a:ext uri="{FF2B5EF4-FFF2-40B4-BE49-F238E27FC236}">
                <a16:creationId xmlns:a16="http://schemas.microsoft.com/office/drawing/2014/main" id="{0335C861-90F4-4479-9DD0-BF5FCAA664C1}"/>
              </a:ext>
            </a:extLst>
          </p:cNvPr>
          <p:cNvPicPr>
            <a:picLocks noChangeAspect="1"/>
          </p:cNvPicPr>
          <p:nvPr/>
        </p:nvPicPr>
        <p:blipFill>
          <a:blip r:embed="rId4"/>
          <a:stretch>
            <a:fillRect/>
          </a:stretch>
        </p:blipFill>
        <p:spPr>
          <a:xfrm>
            <a:off x="104774" y="690562"/>
            <a:ext cx="5537835" cy="4195763"/>
          </a:xfrm>
          <a:prstGeom prst="rect">
            <a:avLst/>
          </a:prstGeom>
        </p:spPr>
      </p:pic>
      <p:sp>
        <p:nvSpPr>
          <p:cNvPr id="7" name="TextBox 6">
            <a:extLst>
              <a:ext uri="{FF2B5EF4-FFF2-40B4-BE49-F238E27FC236}">
                <a16:creationId xmlns:a16="http://schemas.microsoft.com/office/drawing/2014/main" id="{54DF628E-0973-4D86-B5B3-7A6F93F71B80}"/>
              </a:ext>
            </a:extLst>
          </p:cNvPr>
          <p:cNvSpPr txBox="1"/>
          <p:nvPr/>
        </p:nvSpPr>
        <p:spPr>
          <a:xfrm>
            <a:off x="800099" y="5210175"/>
            <a:ext cx="3857625" cy="370017"/>
          </a:xfrm>
          <a:prstGeom prst="rect">
            <a:avLst/>
          </a:prstGeom>
          <a:solidFill>
            <a:srgbClr val="FFFF00"/>
          </a:solidFill>
        </p:spPr>
        <p:txBody>
          <a:bodyPr wrap="square">
            <a:spAutoFit/>
          </a:bodyPr>
          <a:lstStyle/>
          <a:p>
            <a:pPr algn="ctr"/>
            <a:r>
              <a:rPr lang="vi-VN" b="0" i="0" dirty="0">
                <a:solidFill>
                  <a:srgbClr val="555555"/>
                </a:solidFill>
                <a:effectLst/>
                <a:latin typeface="Tno"/>
              </a:rPr>
              <a:t>Chuẩn bị cho Lễ Tịch điền xưa</a:t>
            </a:r>
            <a:endParaRPr lang="en-US" dirty="0"/>
          </a:p>
        </p:txBody>
      </p:sp>
    </p:spTree>
    <p:extLst>
      <p:ext uri="{BB962C8B-B14F-4D97-AF65-F5344CB8AC3E}">
        <p14:creationId xmlns:p14="http://schemas.microsoft.com/office/powerpoint/2010/main" val="102771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BE62CB2-B9B1-44A5-BC24-01740FEC96F7}"/>
              </a:ext>
            </a:extLst>
          </p:cNvPr>
          <p:cNvPicPr>
            <a:picLocks noChangeAspect="1"/>
          </p:cNvPicPr>
          <p:nvPr/>
        </p:nvPicPr>
        <p:blipFill>
          <a:blip r:embed="rId2"/>
          <a:stretch>
            <a:fillRect/>
          </a:stretch>
        </p:blipFill>
        <p:spPr>
          <a:xfrm>
            <a:off x="0" y="0"/>
            <a:ext cx="12192000" cy="6842760"/>
          </a:xfrm>
          <a:prstGeom prst="rect">
            <a:avLst/>
          </a:prstGeom>
        </p:spPr>
      </p:pic>
      <p:graphicFrame>
        <p:nvGraphicFramePr>
          <p:cNvPr id="2" name="Diagram 1"/>
          <p:cNvGraphicFramePr/>
          <p:nvPr>
            <p:extLst>
              <p:ext uri="{D42A27DB-BD31-4B8C-83A1-F6EECF244321}">
                <p14:modId xmlns:p14="http://schemas.microsoft.com/office/powerpoint/2010/main" val="3206241539"/>
              </p:ext>
            </p:extLst>
          </p:nvPr>
        </p:nvGraphicFramePr>
        <p:xfrm>
          <a:off x="471581" y="123513"/>
          <a:ext cx="100031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1021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273F9A8D-F8F6-4CC6-B016-E4080AFE829F}"/>
                                            </p:graphicEl>
                                          </p:spTgt>
                                        </p:tgtEl>
                                        <p:attrNameLst>
                                          <p:attrName>style.visibility</p:attrName>
                                        </p:attrNameLst>
                                      </p:cBhvr>
                                      <p:to>
                                        <p:strVal val="visible"/>
                                      </p:to>
                                    </p:set>
                                    <p:anim calcmode="lin" valueType="num">
                                      <p:cBhvr additive="base">
                                        <p:cTn id="7" dur="500" fill="hold"/>
                                        <p:tgtEl>
                                          <p:spTgt spid="2">
                                            <p:graphicEl>
                                              <a:dgm id="{273F9A8D-F8F6-4CC6-B016-E4080AFE829F}"/>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273F9A8D-F8F6-4CC6-B016-E4080AFE829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4DF7E78E-FA81-440B-93CF-C86732D016CD}"/>
                                            </p:graphicEl>
                                          </p:spTgt>
                                        </p:tgtEl>
                                        <p:attrNameLst>
                                          <p:attrName>style.visibility</p:attrName>
                                        </p:attrNameLst>
                                      </p:cBhvr>
                                      <p:to>
                                        <p:strVal val="visible"/>
                                      </p:to>
                                    </p:set>
                                    <p:anim calcmode="lin" valueType="num">
                                      <p:cBhvr additive="base">
                                        <p:cTn id="13" dur="500" fill="hold"/>
                                        <p:tgtEl>
                                          <p:spTgt spid="2">
                                            <p:graphicEl>
                                              <a:dgm id="{4DF7E78E-FA81-440B-93CF-C86732D016CD}"/>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4DF7E78E-FA81-440B-93CF-C86732D016CD}"/>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FB582799-E5E0-4761-BC46-6E9DCDDC0A81}"/>
                                            </p:graphicEl>
                                          </p:spTgt>
                                        </p:tgtEl>
                                        <p:attrNameLst>
                                          <p:attrName>style.visibility</p:attrName>
                                        </p:attrNameLst>
                                      </p:cBhvr>
                                      <p:to>
                                        <p:strVal val="visible"/>
                                      </p:to>
                                    </p:set>
                                    <p:anim calcmode="lin" valueType="num">
                                      <p:cBhvr additive="base">
                                        <p:cTn id="17" dur="500" fill="hold"/>
                                        <p:tgtEl>
                                          <p:spTgt spid="2">
                                            <p:graphicEl>
                                              <a:dgm id="{FB582799-E5E0-4761-BC46-6E9DCDDC0A81}"/>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FB582799-E5E0-4761-BC46-6E9DCDDC0A8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8908BB11-47CA-49BD-803F-9214FD02A8ED}"/>
                                            </p:graphicEl>
                                          </p:spTgt>
                                        </p:tgtEl>
                                        <p:attrNameLst>
                                          <p:attrName>style.visibility</p:attrName>
                                        </p:attrNameLst>
                                      </p:cBhvr>
                                      <p:to>
                                        <p:strVal val="visible"/>
                                      </p:to>
                                    </p:set>
                                    <p:anim calcmode="lin" valueType="num">
                                      <p:cBhvr additive="base">
                                        <p:cTn id="23" dur="500" fill="hold"/>
                                        <p:tgtEl>
                                          <p:spTgt spid="2">
                                            <p:graphicEl>
                                              <a:dgm id="{8908BB11-47CA-49BD-803F-9214FD02A8ED}"/>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8908BB11-47CA-49BD-803F-9214FD02A8ED}"/>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EED867B5-4873-43FE-A841-741C27F238CE}"/>
                                            </p:graphicEl>
                                          </p:spTgt>
                                        </p:tgtEl>
                                        <p:attrNameLst>
                                          <p:attrName>style.visibility</p:attrName>
                                        </p:attrNameLst>
                                      </p:cBhvr>
                                      <p:to>
                                        <p:strVal val="visible"/>
                                      </p:to>
                                    </p:set>
                                    <p:anim calcmode="lin" valueType="num">
                                      <p:cBhvr additive="base">
                                        <p:cTn id="27" dur="500" fill="hold"/>
                                        <p:tgtEl>
                                          <p:spTgt spid="2">
                                            <p:graphicEl>
                                              <a:dgm id="{EED867B5-4873-43FE-A841-741C27F238CE}"/>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EED867B5-4873-43FE-A841-741C27F238CE}"/>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0FD61B73-7CD4-4B0A-9D32-EA94EB71E35D}"/>
                                            </p:graphicEl>
                                          </p:spTgt>
                                        </p:tgtEl>
                                        <p:attrNameLst>
                                          <p:attrName>style.visibility</p:attrName>
                                        </p:attrNameLst>
                                      </p:cBhvr>
                                      <p:to>
                                        <p:strVal val="visible"/>
                                      </p:to>
                                    </p:set>
                                    <p:anim calcmode="lin" valueType="num">
                                      <p:cBhvr additive="base">
                                        <p:cTn id="33" dur="500" fill="hold"/>
                                        <p:tgtEl>
                                          <p:spTgt spid="2">
                                            <p:graphicEl>
                                              <a:dgm id="{0FD61B73-7CD4-4B0A-9D32-EA94EB71E35D}"/>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0FD61B73-7CD4-4B0A-9D32-EA94EB71E35D}"/>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60EB736B-3CD1-43F5-8E9C-5D81C6BD656F}"/>
                                            </p:graphicEl>
                                          </p:spTgt>
                                        </p:tgtEl>
                                        <p:attrNameLst>
                                          <p:attrName>style.visibility</p:attrName>
                                        </p:attrNameLst>
                                      </p:cBhvr>
                                      <p:to>
                                        <p:strVal val="visible"/>
                                      </p:to>
                                    </p:set>
                                    <p:anim calcmode="lin" valueType="num">
                                      <p:cBhvr additive="base">
                                        <p:cTn id="37" dur="500" fill="hold"/>
                                        <p:tgtEl>
                                          <p:spTgt spid="2">
                                            <p:graphicEl>
                                              <a:dgm id="{60EB736B-3CD1-43F5-8E9C-5D81C6BD656F}"/>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60EB736B-3CD1-43F5-8E9C-5D81C6BD656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6B325B0C-8B13-4D12-8323-95134482EF50}"/>
                                            </p:graphicEl>
                                          </p:spTgt>
                                        </p:tgtEl>
                                        <p:attrNameLst>
                                          <p:attrName>style.visibility</p:attrName>
                                        </p:attrNameLst>
                                      </p:cBhvr>
                                      <p:to>
                                        <p:strVal val="visible"/>
                                      </p:to>
                                    </p:set>
                                    <p:anim calcmode="lin" valueType="num">
                                      <p:cBhvr additive="base">
                                        <p:cTn id="43" dur="500" fill="hold"/>
                                        <p:tgtEl>
                                          <p:spTgt spid="2">
                                            <p:graphicEl>
                                              <a:dgm id="{6B325B0C-8B13-4D12-8323-95134482EF50}"/>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6B325B0C-8B13-4D12-8323-95134482EF50}"/>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A11CC42C-34FF-4180-B0E7-3B8D3C61BD75}"/>
                                            </p:graphicEl>
                                          </p:spTgt>
                                        </p:tgtEl>
                                        <p:attrNameLst>
                                          <p:attrName>style.visibility</p:attrName>
                                        </p:attrNameLst>
                                      </p:cBhvr>
                                      <p:to>
                                        <p:strVal val="visible"/>
                                      </p:to>
                                    </p:set>
                                    <p:anim calcmode="lin" valueType="num">
                                      <p:cBhvr additive="base">
                                        <p:cTn id="47" dur="500" fill="hold"/>
                                        <p:tgtEl>
                                          <p:spTgt spid="2">
                                            <p:graphicEl>
                                              <a:dgm id="{A11CC42C-34FF-4180-B0E7-3B8D3C61BD75}"/>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A11CC42C-34FF-4180-B0E7-3B8D3C61BD75}"/>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4" name="Rectangle 8"/>
          <p:cNvSpPr>
            <a:spLocks noChangeArrowheads="1"/>
          </p:cNvSpPr>
          <p:nvPr/>
        </p:nvSpPr>
        <p:spPr bwMode="auto">
          <a:xfrm>
            <a:off x="1593850" y="238125"/>
            <a:ext cx="94043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u="sng" dirty="0" err="1">
                <a:solidFill>
                  <a:srgbClr val="006600"/>
                </a:solidFill>
                <a:latin typeface="Times New Roman" panose="02020603050405020304" pitchFamily="18" charset="0"/>
                <a:cs typeface="Times New Roman" panose="02020603050405020304" pitchFamily="18" charset="0"/>
              </a:rPr>
              <a:t>Chống</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quân</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Tống</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xâm</a:t>
            </a:r>
            <a:r>
              <a:rPr lang="en-US" sz="4000" b="1" u="sng" dirty="0">
                <a:solidFill>
                  <a:srgbClr val="006600"/>
                </a:solidFill>
                <a:latin typeface="Times New Roman" panose="02020603050405020304" pitchFamily="18" charset="0"/>
                <a:cs typeface="Times New Roman" panose="02020603050405020304" pitchFamily="18" charset="0"/>
              </a:rPr>
              <a:t> l</a:t>
            </a:r>
            <a:r>
              <a:rPr lang="vi-VN" sz="4000" b="1" u="sng" dirty="0">
                <a:solidFill>
                  <a:srgbClr val="006600"/>
                </a:solidFill>
                <a:latin typeface="Times New Roman" panose="02020603050405020304" pitchFamily="18" charset="0"/>
                <a:cs typeface="Times New Roman" panose="02020603050405020304" pitchFamily="18" charset="0"/>
              </a:rPr>
              <a:t>ược</a:t>
            </a:r>
            <a:r>
              <a:rPr lang="en-US" sz="4000" b="1" u="sng" dirty="0">
                <a:solidFill>
                  <a:srgbClr val="006600"/>
                </a:solidFill>
                <a:latin typeface="Times New Roman" panose="02020603050405020304" pitchFamily="18" charset="0"/>
                <a:cs typeface="Times New Roman" panose="02020603050405020304" pitchFamily="18" charset="0"/>
              </a:rPr>
              <a:t> 1075-1077</a:t>
            </a:r>
          </a:p>
        </p:txBody>
      </p:sp>
      <p:graphicFrame>
        <p:nvGraphicFramePr>
          <p:cNvPr id="2" name="Diagram 1">
            <a:extLst>
              <a:ext uri="{FF2B5EF4-FFF2-40B4-BE49-F238E27FC236}">
                <a16:creationId xmlns:a16="http://schemas.microsoft.com/office/drawing/2014/main" id="{5DDF8694-3BDB-491F-A7F0-6183417CCB70}"/>
              </a:ext>
            </a:extLst>
          </p:cNvPr>
          <p:cNvGraphicFramePr/>
          <p:nvPr>
            <p:extLst>
              <p:ext uri="{D42A27DB-BD31-4B8C-83A1-F6EECF244321}">
                <p14:modId xmlns:p14="http://schemas.microsoft.com/office/powerpoint/2010/main" val="2443675269"/>
              </p:ext>
            </p:extLst>
          </p:nvPr>
        </p:nvGraphicFramePr>
        <p:xfrm>
          <a:off x="66675" y="701397"/>
          <a:ext cx="12058650" cy="5719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03804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25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grpId="0" nodeType="clickEffect">
                                  <p:stCondLst>
                                    <p:cond delay="0"/>
                                  </p:stCondLst>
                                  <p:childTnLst>
                                    <p:set>
                                      <p:cBhvr>
                                        <p:cTn id="10" dur="1" fill="hold">
                                          <p:stCondLst>
                                            <p:cond delay="0"/>
                                          </p:stCondLst>
                                        </p:cTn>
                                        <p:tgtEl>
                                          <p:spTgt spid="2">
                                            <p:graphicEl>
                                              <a:dgm id="{037E49D1-07EE-485D-9389-A3DDD02D9CF1}"/>
                                            </p:graphicEl>
                                          </p:spTgt>
                                        </p:tgtEl>
                                        <p:attrNameLst>
                                          <p:attrName>style.visibility</p:attrName>
                                        </p:attrNameLst>
                                      </p:cBhvr>
                                      <p:to>
                                        <p:strVal val="visible"/>
                                      </p:to>
                                    </p:set>
                                    <p:animEffect transition="in" filter="fade">
                                      <p:cBhvr>
                                        <p:cTn id="11" dur="1000"/>
                                        <p:tgtEl>
                                          <p:spTgt spid="2">
                                            <p:graphicEl>
                                              <a:dgm id="{037E49D1-07EE-485D-9389-A3DDD02D9CF1}"/>
                                            </p:graphicEl>
                                          </p:spTgt>
                                        </p:tgtEl>
                                      </p:cBhvr>
                                    </p:animEffect>
                                    <p:anim calcmode="lin" valueType="num">
                                      <p:cBhvr>
                                        <p:cTn id="12" dur="1000" fill="hold"/>
                                        <p:tgtEl>
                                          <p:spTgt spid="2">
                                            <p:graphicEl>
                                              <a:dgm id="{037E49D1-07EE-485D-9389-A3DDD02D9CF1}"/>
                                            </p:graphicEl>
                                          </p:spTgt>
                                        </p:tgtEl>
                                        <p:attrNameLst>
                                          <p:attrName>ppt_x</p:attrName>
                                        </p:attrNameLst>
                                      </p:cBhvr>
                                      <p:tavLst>
                                        <p:tav tm="0">
                                          <p:val>
                                            <p:strVal val="#ppt_x"/>
                                          </p:val>
                                        </p:tav>
                                        <p:tav tm="100000">
                                          <p:val>
                                            <p:strVal val="#ppt_x"/>
                                          </p:val>
                                        </p:tav>
                                      </p:tavLst>
                                    </p:anim>
                                    <p:anim calcmode="lin" valueType="num">
                                      <p:cBhvr>
                                        <p:cTn id="13" dur="1000" fill="hold"/>
                                        <p:tgtEl>
                                          <p:spTgt spid="2">
                                            <p:graphicEl>
                                              <a:dgm id="{037E49D1-07EE-485D-9389-A3DDD02D9CF1}"/>
                                            </p:graphicEl>
                                          </p:spTgt>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2">
                                            <p:graphicEl>
                                              <a:dgm id="{0FD2CA9D-E07F-4902-8837-B15B60BD8CB4}"/>
                                            </p:graphicEl>
                                          </p:spTgt>
                                        </p:tgtEl>
                                        <p:attrNameLst>
                                          <p:attrName>style.visibility</p:attrName>
                                        </p:attrNameLst>
                                      </p:cBhvr>
                                      <p:to>
                                        <p:strVal val="visible"/>
                                      </p:to>
                                    </p:set>
                                    <p:animEffect transition="in" filter="fade">
                                      <p:cBhvr>
                                        <p:cTn id="16" dur="1000"/>
                                        <p:tgtEl>
                                          <p:spTgt spid="2">
                                            <p:graphicEl>
                                              <a:dgm id="{0FD2CA9D-E07F-4902-8837-B15B60BD8CB4}"/>
                                            </p:graphicEl>
                                          </p:spTgt>
                                        </p:tgtEl>
                                      </p:cBhvr>
                                    </p:animEffect>
                                    <p:anim calcmode="lin" valueType="num">
                                      <p:cBhvr>
                                        <p:cTn id="17" dur="1000" fill="hold"/>
                                        <p:tgtEl>
                                          <p:spTgt spid="2">
                                            <p:graphicEl>
                                              <a:dgm id="{0FD2CA9D-E07F-4902-8837-B15B60BD8CB4}"/>
                                            </p:graphicEl>
                                          </p:spTgt>
                                        </p:tgtEl>
                                        <p:attrNameLst>
                                          <p:attrName>ppt_x</p:attrName>
                                        </p:attrNameLst>
                                      </p:cBhvr>
                                      <p:tavLst>
                                        <p:tav tm="0">
                                          <p:val>
                                            <p:strVal val="#ppt_x"/>
                                          </p:val>
                                        </p:tav>
                                        <p:tav tm="100000">
                                          <p:val>
                                            <p:strVal val="#ppt_x"/>
                                          </p:val>
                                        </p:tav>
                                      </p:tavLst>
                                    </p:anim>
                                    <p:anim calcmode="lin" valueType="num">
                                      <p:cBhvr>
                                        <p:cTn id="18" dur="1000" fill="hold"/>
                                        <p:tgtEl>
                                          <p:spTgt spid="2">
                                            <p:graphicEl>
                                              <a:dgm id="{0FD2CA9D-E07F-4902-8837-B15B60BD8CB4}"/>
                                            </p:graphic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7" presetClass="entr" presetSubtype="0" fill="hold" grpId="0" nodeType="clickEffect">
                                  <p:stCondLst>
                                    <p:cond delay="0"/>
                                  </p:stCondLst>
                                  <p:childTnLst>
                                    <p:set>
                                      <p:cBhvr>
                                        <p:cTn id="22" dur="1" fill="hold">
                                          <p:stCondLst>
                                            <p:cond delay="0"/>
                                          </p:stCondLst>
                                        </p:cTn>
                                        <p:tgtEl>
                                          <p:spTgt spid="2">
                                            <p:graphicEl>
                                              <a:dgm id="{5F3AE73B-BA3B-4BF5-B3CA-15D84528AC4C}"/>
                                            </p:graphicEl>
                                          </p:spTgt>
                                        </p:tgtEl>
                                        <p:attrNameLst>
                                          <p:attrName>style.visibility</p:attrName>
                                        </p:attrNameLst>
                                      </p:cBhvr>
                                      <p:to>
                                        <p:strVal val="visible"/>
                                      </p:to>
                                    </p:set>
                                    <p:animEffect transition="in" filter="fade">
                                      <p:cBhvr>
                                        <p:cTn id="23" dur="1000"/>
                                        <p:tgtEl>
                                          <p:spTgt spid="2">
                                            <p:graphicEl>
                                              <a:dgm id="{5F3AE73B-BA3B-4BF5-B3CA-15D84528AC4C}"/>
                                            </p:graphicEl>
                                          </p:spTgt>
                                        </p:tgtEl>
                                      </p:cBhvr>
                                    </p:animEffect>
                                    <p:anim calcmode="lin" valueType="num">
                                      <p:cBhvr>
                                        <p:cTn id="24" dur="1000" fill="hold"/>
                                        <p:tgtEl>
                                          <p:spTgt spid="2">
                                            <p:graphicEl>
                                              <a:dgm id="{5F3AE73B-BA3B-4BF5-B3CA-15D84528AC4C}"/>
                                            </p:graphicEl>
                                          </p:spTgt>
                                        </p:tgtEl>
                                        <p:attrNameLst>
                                          <p:attrName>ppt_x</p:attrName>
                                        </p:attrNameLst>
                                      </p:cBhvr>
                                      <p:tavLst>
                                        <p:tav tm="0">
                                          <p:val>
                                            <p:strVal val="#ppt_x"/>
                                          </p:val>
                                        </p:tav>
                                        <p:tav tm="100000">
                                          <p:val>
                                            <p:strVal val="#ppt_x"/>
                                          </p:val>
                                        </p:tav>
                                      </p:tavLst>
                                    </p:anim>
                                    <p:anim calcmode="lin" valueType="num">
                                      <p:cBhvr>
                                        <p:cTn id="25" dur="1000" fill="hold"/>
                                        <p:tgtEl>
                                          <p:spTgt spid="2">
                                            <p:graphicEl>
                                              <a:dgm id="{5F3AE73B-BA3B-4BF5-B3CA-15D84528AC4C}"/>
                                            </p:graphicEl>
                                          </p:spTgt>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2">
                                            <p:graphicEl>
                                              <a:dgm id="{590B6FDD-B859-4E89-9BFC-221727C7D4EE}"/>
                                            </p:graphicEl>
                                          </p:spTgt>
                                        </p:tgtEl>
                                        <p:attrNameLst>
                                          <p:attrName>style.visibility</p:attrName>
                                        </p:attrNameLst>
                                      </p:cBhvr>
                                      <p:to>
                                        <p:strVal val="visible"/>
                                      </p:to>
                                    </p:set>
                                    <p:animEffect transition="in" filter="fade">
                                      <p:cBhvr>
                                        <p:cTn id="28" dur="1000"/>
                                        <p:tgtEl>
                                          <p:spTgt spid="2">
                                            <p:graphicEl>
                                              <a:dgm id="{590B6FDD-B859-4E89-9BFC-221727C7D4EE}"/>
                                            </p:graphicEl>
                                          </p:spTgt>
                                        </p:tgtEl>
                                      </p:cBhvr>
                                    </p:animEffect>
                                    <p:anim calcmode="lin" valueType="num">
                                      <p:cBhvr>
                                        <p:cTn id="29" dur="1000" fill="hold"/>
                                        <p:tgtEl>
                                          <p:spTgt spid="2">
                                            <p:graphicEl>
                                              <a:dgm id="{590B6FDD-B859-4E89-9BFC-221727C7D4EE}"/>
                                            </p:graphicEl>
                                          </p:spTgt>
                                        </p:tgtEl>
                                        <p:attrNameLst>
                                          <p:attrName>ppt_x</p:attrName>
                                        </p:attrNameLst>
                                      </p:cBhvr>
                                      <p:tavLst>
                                        <p:tav tm="0">
                                          <p:val>
                                            <p:strVal val="#ppt_x"/>
                                          </p:val>
                                        </p:tav>
                                        <p:tav tm="100000">
                                          <p:val>
                                            <p:strVal val="#ppt_x"/>
                                          </p:val>
                                        </p:tav>
                                      </p:tavLst>
                                    </p:anim>
                                    <p:anim calcmode="lin" valueType="num">
                                      <p:cBhvr>
                                        <p:cTn id="30" dur="1000" fill="hold"/>
                                        <p:tgtEl>
                                          <p:spTgt spid="2">
                                            <p:graphicEl>
                                              <a:dgm id="{590B6FDD-B859-4E89-9BFC-221727C7D4EE}"/>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2">
                                            <p:graphicEl>
                                              <a:dgm id="{2CF744DC-6CDC-4906-8CB0-EEA2217A4731}"/>
                                            </p:graphicEl>
                                          </p:spTgt>
                                        </p:tgtEl>
                                        <p:attrNameLst>
                                          <p:attrName>style.visibility</p:attrName>
                                        </p:attrNameLst>
                                      </p:cBhvr>
                                      <p:to>
                                        <p:strVal val="visible"/>
                                      </p:to>
                                    </p:set>
                                    <p:animEffect transition="in" filter="fade">
                                      <p:cBhvr>
                                        <p:cTn id="35" dur="1000"/>
                                        <p:tgtEl>
                                          <p:spTgt spid="2">
                                            <p:graphicEl>
                                              <a:dgm id="{2CF744DC-6CDC-4906-8CB0-EEA2217A4731}"/>
                                            </p:graphicEl>
                                          </p:spTgt>
                                        </p:tgtEl>
                                      </p:cBhvr>
                                    </p:animEffect>
                                    <p:anim calcmode="lin" valueType="num">
                                      <p:cBhvr>
                                        <p:cTn id="36" dur="1000" fill="hold"/>
                                        <p:tgtEl>
                                          <p:spTgt spid="2">
                                            <p:graphicEl>
                                              <a:dgm id="{2CF744DC-6CDC-4906-8CB0-EEA2217A4731}"/>
                                            </p:graphicEl>
                                          </p:spTgt>
                                        </p:tgtEl>
                                        <p:attrNameLst>
                                          <p:attrName>ppt_x</p:attrName>
                                        </p:attrNameLst>
                                      </p:cBhvr>
                                      <p:tavLst>
                                        <p:tav tm="0">
                                          <p:val>
                                            <p:strVal val="#ppt_x"/>
                                          </p:val>
                                        </p:tav>
                                        <p:tav tm="100000">
                                          <p:val>
                                            <p:strVal val="#ppt_x"/>
                                          </p:val>
                                        </p:tav>
                                      </p:tavLst>
                                    </p:anim>
                                    <p:anim calcmode="lin" valueType="num">
                                      <p:cBhvr>
                                        <p:cTn id="37" dur="1000" fill="hold"/>
                                        <p:tgtEl>
                                          <p:spTgt spid="2">
                                            <p:graphicEl>
                                              <a:dgm id="{2CF744DC-6CDC-4906-8CB0-EEA2217A4731}"/>
                                            </p:graphicEl>
                                          </p:spTgt>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2">
                                            <p:graphicEl>
                                              <a:dgm id="{BC2662B9-7AF8-4DB0-BA97-5B4D377A7AEA}"/>
                                            </p:graphicEl>
                                          </p:spTgt>
                                        </p:tgtEl>
                                        <p:attrNameLst>
                                          <p:attrName>style.visibility</p:attrName>
                                        </p:attrNameLst>
                                      </p:cBhvr>
                                      <p:to>
                                        <p:strVal val="visible"/>
                                      </p:to>
                                    </p:set>
                                    <p:animEffect transition="in" filter="fade">
                                      <p:cBhvr>
                                        <p:cTn id="40" dur="1000"/>
                                        <p:tgtEl>
                                          <p:spTgt spid="2">
                                            <p:graphicEl>
                                              <a:dgm id="{BC2662B9-7AF8-4DB0-BA97-5B4D377A7AEA}"/>
                                            </p:graphicEl>
                                          </p:spTgt>
                                        </p:tgtEl>
                                      </p:cBhvr>
                                    </p:animEffect>
                                    <p:anim calcmode="lin" valueType="num">
                                      <p:cBhvr>
                                        <p:cTn id="41" dur="1000" fill="hold"/>
                                        <p:tgtEl>
                                          <p:spTgt spid="2">
                                            <p:graphicEl>
                                              <a:dgm id="{BC2662B9-7AF8-4DB0-BA97-5B4D377A7AEA}"/>
                                            </p:graphicEl>
                                          </p:spTgt>
                                        </p:tgtEl>
                                        <p:attrNameLst>
                                          <p:attrName>ppt_x</p:attrName>
                                        </p:attrNameLst>
                                      </p:cBhvr>
                                      <p:tavLst>
                                        <p:tav tm="0">
                                          <p:val>
                                            <p:strVal val="#ppt_x"/>
                                          </p:val>
                                        </p:tav>
                                        <p:tav tm="100000">
                                          <p:val>
                                            <p:strVal val="#ppt_x"/>
                                          </p:val>
                                        </p:tav>
                                      </p:tavLst>
                                    </p:anim>
                                    <p:anim calcmode="lin" valueType="num">
                                      <p:cBhvr>
                                        <p:cTn id="42" dur="1000" fill="hold"/>
                                        <p:tgtEl>
                                          <p:spTgt spid="2">
                                            <p:graphicEl>
                                              <a:dgm id="{BC2662B9-7AF8-4DB0-BA97-5B4D377A7AEA}"/>
                                            </p:graphic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grpId="0" nodeType="clickEffect">
                                  <p:stCondLst>
                                    <p:cond delay="0"/>
                                  </p:stCondLst>
                                  <p:childTnLst>
                                    <p:set>
                                      <p:cBhvr>
                                        <p:cTn id="46" dur="1" fill="hold">
                                          <p:stCondLst>
                                            <p:cond delay="0"/>
                                          </p:stCondLst>
                                        </p:cTn>
                                        <p:tgtEl>
                                          <p:spTgt spid="2">
                                            <p:graphicEl>
                                              <a:dgm id="{750AE370-D407-45B4-9F94-D5F952E1F074}"/>
                                            </p:graphicEl>
                                          </p:spTgt>
                                        </p:tgtEl>
                                        <p:attrNameLst>
                                          <p:attrName>style.visibility</p:attrName>
                                        </p:attrNameLst>
                                      </p:cBhvr>
                                      <p:to>
                                        <p:strVal val="visible"/>
                                      </p:to>
                                    </p:set>
                                    <p:animEffect transition="in" filter="fade">
                                      <p:cBhvr>
                                        <p:cTn id="47" dur="1000"/>
                                        <p:tgtEl>
                                          <p:spTgt spid="2">
                                            <p:graphicEl>
                                              <a:dgm id="{750AE370-D407-45B4-9F94-D5F952E1F074}"/>
                                            </p:graphicEl>
                                          </p:spTgt>
                                        </p:tgtEl>
                                      </p:cBhvr>
                                    </p:animEffect>
                                    <p:anim calcmode="lin" valueType="num">
                                      <p:cBhvr>
                                        <p:cTn id="48" dur="1000" fill="hold"/>
                                        <p:tgtEl>
                                          <p:spTgt spid="2">
                                            <p:graphicEl>
                                              <a:dgm id="{750AE370-D407-45B4-9F94-D5F952E1F074}"/>
                                            </p:graphicEl>
                                          </p:spTgt>
                                        </p:tgtEl>
                                        <p:attrNameLst>
                                          <p:attrName>ppt_x</p:attrName>
                                        </p:attrNameLst>
                                      </p:cBhvr>
                                      <p:tavLst>
                                        <p:tav tm="0">
                                          <p:val>
                                            <p:strVal val="#ppt_x"/>
                                          </p:val>
                                        </p:tav>
                                        <p:tav tm="100000">
                                          <p:val>
                                            <p:strVal val="#ppt_x"/>
                                          </p:val>
                                        </p:tav>
                                      </p:tavLst>
                                    </p:anim>
                                    <p:anim calcmode="lin" valueType="num">
                                      <p:cBhvr>
                                        <p:cTn id="49" dur="1000" fill="hold"/>
                                        <p:tgtEl>
                                          <p:spTgt spid="2">
                                            <p:graphicEl>
                                              <a:dgm id="{750AE370-D407-45B4-9F94-D5F952E1F074}"/>
                                            </p:graphicEl>
                                          </p:spTgt>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2">
                                            <p:graphicEl>
                                              <a:dgm id="{B78C0EC4-134A-4CAE-A82E-7F466FDCD9DD}"/>
                                            </p:graphicEl>
                                          </p:spTgt>
                                        </p:tgtEl>
                                        <p:attrNameLst>
                                          <p:attrName>style.visibility</p:attrName>
                                        </p:attrNameLst>
                                      </p:cBhvr>
                                      <p:to>
                                        <p:strVal val="visible"/>
                                      </p:to>
                                    </p:set>
                                    <p:animEffect transition="in" filter="fade">
                                      <p:cBhvr>
                                        <p:cTn id="52" dur="1000"/>
                                        <p:tgtEl>
                                          <p:spTgt spid="2">
                                            <p:graphicEl>
                                              <a:dgm id="{B78C0EC4-134A-4CAE-A82E-7F466FDCD9DD}"/>
                                            </p:graphicEl>
                                          </p:spTgt>
                                        </p:tgtEl>
                                      </p:cBhvr>
                                    </p:animEffect>
                                    <p:anim calcmode="lin" valueType="num">
                                      <p:cBhvr>
                                        <p:cTn id="53" dur="1000" fill="hold"/>
                                        <p:tgtEl>
                                          <p:spTgt spid="2">
                                            <p:graphicEl>
                                              <a:dgm id="{B78C0EC4-134A-4CAE-A82E-7F466FDCD9DD}"/>
                                            </p:graphicEl>
                                          </p:spTgt>
                                        </p:tgtEl>
                                        <p:attrNameLst>
                                          <p:attrName>ppt_x</p:attrName>
                                        </p:attrNameLst>
                                      </p:cBhvr>
                                      <p:tavLst>
                                        <p:tav tm="0">
                                          <p:val>
                                            <p:strVal val="#ppt_x"/>
                                          </p:val>
                                        </p:tav>
                                        <p:tav tm="100000">
                                          <p:val>
                                            <p:strVal val="#ppt_x"/>
                                          </p:val>
                                        </p:tav>
                                      </p:tavLst>
                                    </p:anim>
                                    <p:anim calcmode="lin" valueType="num">
                                      <p:cBhvr>
                                        <p:cTn id="54" dur="1000" fill="hold"/>
                                        <p:tgtEl>
                                          <p:spTgt spid="2">
                                            <p:graphicEl>
                                              <a:dgm id="{B78C0EC4-134A-4CAE-A82E-7F466FDCD9DD}"/>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autoUpdateAnimBg="0"/>
      <p:bldGraphic spid="2"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5AB06B-EDD2-45C2-8ED8-512CBB22F57A}"/>
              </a:ext>
            </a:extLst>
          </p:cNvPr>
          <p:cNvPicPr>
            <a:picLocks noChangeAspect="1"/>
          </p:cNvPicPr>
          <p:nvPr/>
        </p:nvPicPr>
        <p:blipFill>
          <a:blip r:embed="rId2"/>
          <a:stretch>
            <a:fillRect/>
          </a:stretch>
        </p:blipFill>
        <p:spPr>
          <a:xfrm>
            <a:off x="6362700" y="695325"/>
            <a:ext cx="5715000" cy="4057650"/>
          </a:xfrm>
          <a:prstGeom prst="rect">
            <a:avLst/>
          </a:prstGeom>
        </p:spPr>
      </p:pic>
      <p:pic>
        <p:nvPicPr>
          <p:cNvPr id="3" name="Picture 2">
            <a:extLst>
              <a:ext uri="{FF2B5EF4-FFF2-40B4-BE49-F238E27FC236}">
                <a16:creationId xmlns:a16="http://schemas.microsoft.com/office/drawing/2014/main" id="{35E8829B-651C-4F58-898D-D9B2CDA481DF}"/>
              </a:ext>
            </a:extLst>
          </p:cNvPr>
          <p:cNvPicPr>
            <a:picLocks noChangeAspect="1"/>
          </p:cNvPicPr>
          <p:nvPr/>
        </p:nvPicPr>
        <p:blipFill>
          <a:blip r:embed="rId3"/>
          <a:stretch>
            <a:fillRect/>
          </a:stretch>
        </p:blipFill>
        <p:spPr>
          <a:xfrm>
            <a:off x="523875" y="695325"/>
            <a:ext cx="5715000" cy="5381625"/>
          </a:xfrm>
          <a:prstGeom prst="rect">
            <a:avLst/>
          </a:prstGeom>
        </p:spPr>
      </p:pic>
      <p:sp>
        <p:nvSpPr>
          <p:cNvPr id="5" name="TextBox 4">
            <a:extLst>
              <a:ext uri="{FF2B5EF4-FFF2-40B4-BE49-F238E27FC236}">
                <a16:creationId xmlns:a16="http://schemas.microsoft.com/office/drawing/2014/main" id="{1893A761-A5A1-460A-B4AF-74152BCA6459}"/>
              </a:ext>
            </a:extLst>
          </p:cNvPr>
          <p:cNvSpPr txBox="1"/>
          <p:nvPr/>
        </p:nvSpPr>
        <p:spPr>
          <a:xfrm>
            <a:off x="6238876" y="4826675"/>
            <a:ext cx="5838824" cy="1200329"/>
          </a:xfrm>
          <a:prstGeom prst="rect">
            <a:avLst/>
          </a:prstGeom>
          <a:solidFill>
            <a:srgbClr val="FF0000"/>
          </a:solidFill>
        </p:spPr>
        <p:txBody>
          <a:bodyPr wrap="square">
            <a:spAutoFit/>
          </a:bodyPr>
          <a:lstStyle/>
          <a:p>
            <a:pPr algn="just"/>
            <a:r>
              <a:rPr lang="en-US" dirty="0" err="1">
                <a:solidFill>
                  <a:schemeClr val="bg1"/>
                </a:solidFill>
              </a:rPr>
              <a:t>Nánguó</a:t>
            </a:r>
            <a:r>
              <a:rPr lang="en-US" dirty="0">
                <a:solidFill>
                  <a:schemeClr val="bg1"/>
                </a:solidFill>
              </a:rPr>
              <a:t> </a:t>
            </a:r>
            <a:r>
              <a:rPr lang="en-US" dirty="0" err="1">
                <a:solidFill>
                  <a:schemeClr val="bg1"/>
                </a:solidFill>
              </a:rPr>
              <a:t>shān</a:t>
            </a:r>
            <a:r>
              <a:rPr lang="en-US" dirty="0">
                <a:solidFill>
                  <a:schemeClr val="bg1"/>
                </a:solidFill>
              </a:rPr>
              <a:t> </a:t>
            </a:r>
            <a:r>
              <a:rPr lang="en-US" dirty="0" err="1">
                <a:solidFill>
                  <a:schemeClr val="bg1"/>
                </a:solidFill>
              </a:rPr>
              <a:t>hénán</a:t>
            </a:r>
            <a:r>
              <a:rPr lang="en-US" dirty="0">
                <a:solidFill>
                  <a:schemeClr val="bg1"/>
                </a:solidFill>
              </a:rPr>
              <a:t> </a:t>
            </a:r>
            <a:r>
              <a:rPr lang="en-US" dirty="0" err="1">
                <a:solidFill>
                  <a:schemeClr val="bg1"/>
                </a:solidFill>
              </a:rPr>
              <a:t>dì</a:t>
            </a:r>
            <a:r>
              <a:rPr lang="en-US" dirty="0">
                <a:solidFill>
                  <a:schemeClr val="bg1"/>
                </a:solidFill>
              </a:rPr>
              <a:t> </a:t>
            </a:r>
            <a:r>
              <a:rPr lang="en-US" dirty="0" err="1">
                <a:solidFill>
                  <a:schemeClr val="bg1"/>
                </a:solidFill>
              </a:rPr>
              <a:t>jū</a:t>
            </a:r>
            <a:r>
              <a:rPr lang="en-US" dirty="0">
                <a:solidFill>
                  <a:schemeClr val="bg1"/>
                </a:solidFill>
              </a:rPr>
              <a:t>,</a:t>
            </a:r>
          </a:p>
          <a:p>
            <a:pPr algn="just"/>
            <a:r>
              <a:rPr lang="en-US" dirty="0" err="1">
                <a:solidFill>
                  <a:schemeClr val="bg1"/>
                </a:solidFill>
              </a:rPr>
              <a:t>jiérán</a:t>
            </a:r>
            <a:r>
              <a:rPr lang="en-US" dirty="0">
                <a:solidFill>
                  <a:schemeClr val="bg1"/>
                </a:solidFill>
              </a:rPr>
              <a:t> </a:t>
            </a:r>
            <a:r>
              <a:rPr lang="en-US" dirty="0" err="1">
                <a:solidFill>
                  <a:schemeClr val="bg1"/>
                </a:solidFill>
              </a:rPr>
              <a:t>fēn</a:t>
            </a:r>
            <a:r>
              <a:rPr lang="en-US" dirty="0">
                <a:solidFill>
                  <a:schemeClr val="bg1"/>
                </a:solidFill>
              </a:rPr>
              <a:t> </a:t>
            </a:r>
            <a:r>
              <a:rPr lang="en-US" dirty="0" err="1">
                <a:solidFill>
                  <a:schemeClr val="bg1"/>
                </a:solidFill>
              </a:rPr>
              <a:t>dìng</a:t>
            </a:r>
            <a:r>
              <a:rPr lang="en-US" dirty="0">
                <a:solidFill>
                  <a:schemeClr val="bg1"/>
                </a:solidFill>
              </a:rPr>
              <a:t> </a:t>
            </a:r>
            <a:r>
              <a:rPr lang="en-US" dirty="0" err="1">
                <a:solidFill>
                  <a:schemeClr val="bg1"/>
                </a:solidFill>
              </a:rPr>
              <a:t>zài</a:t>
            </a:r>
            <a:r>
              <a:rPr lang="en-US" dirty="0">
                <a:solidFill>
                  <a:schemeClr val="bg1"/>
                </a:solidFill>
              </a:rPr>
              <a:t> </a:t>
            </a:r>
            <a:r>
              <a:rPr lang="en-US" dirty="0" err="1">
                <a:solidFill>
                  <a:schemeClr val="bg1"/>
                </a:solidFill>
              </a:rPr>
              <a:t>tiān</a:t>
            </a:r>
            <a:r>
              <a:rPr lang="en-US" dirty="0">
                <a:solidFill>
                  <a:schemeClr val="bg1"/>
                </a:solidFill>
              </a:rPr>
              <a:t> </a:t>
            </a:r>
            <a:r>
              <a:rPr lang="en-US" dirty="0" err="1">
                <a:solidFill>
                  <a:schemeClr val="bg1"/>
                </a:solidFill>
              </a:rPr>
              <a:t>shū</a:t>
            </a:r>
            <a:r>
              <a:rPr lang="en-US" dirty="0">
                <a:solidFill>
                  <a:schemeClr val="bg1"/>
                </a:solidFill>
              </a:rPr>
              <a:t>.</a:t>
            </a:r>
          </a:p>
          <a:p>
            <a:pPr algn="just"/>
            <a:r>
              <a:rPr lang="en-US" dirty="0" err="1">
                <a:solidFill>
                  <a:schemeClr val="bg1"/>
                </a:solidFill>
              </a:rPr>
              <a:t>Rúhé</a:t>
            </a:r>
            <a:r>
              <a:rPr lang="en-US" dirty="0">
                <a:solidFill>
                  <a:schemeClr val="bg1"/>
                </a:solidFill>
              </a:rPr>
              <a:t> </a:t>
            </a:r>
            <a:r>
              <a:rPr lang="en-US" dirty="0" err="1">
                <a:solidFill>
                  <a:schemeClr val="bg1"/>
                </a:solidFill>
              </a:rPr>
              <a:t>nì</a:t>
            </a:r>
            <a:r>
              <a:rPr lang="en-US" dirty="0">
                <a:solidFill>
                  <a:schemeClr val="bg1"/>
                </a:solidFill>
              </a:rPr>
              <a:t> </a:t>
            </a:r>
            <a:r>
              <a:rPr lang="en-US" dirty="0" err="1">
                <a:solidFill>
                  <a:schemeClr val="bg1"/>
                </a:solidFill>
              </a:rPr>
              <a:t>lǔ</a:t>
            </a:r>
            <a:r>
              <a:rPr lang="en-US" dirty="0">
                <a:solidFill>
                  <a:schemeClr val="bg1"/>
                </a:solidFill>
              </a:rPr>
              <a:t> </a:t>
            </a:r>
            <a:r>
              <a:rPr lang="en-US" dirty="0" err="1">
                <a:solidFill>
                  <a:schemeClr val="bg1"/>
                </a:solidFill>
              </a:rPr>
              <a:t>lái</a:t>
            </a:r>
            <a:r>
              <a:rPr lang="en-US" dirty="0">
                <a:solidFill>
                  <a:schemeClr val="bg1"/>
                </a:solidFill>
              </a:rPr>
              <a:t> </a:t>
            </a:r>
            <a:r>
              <a:rPr lang="en-US" dirty="0" err="1">
                <a:solidFill>
                  <a:schemeClr val="bg1"/>
                </a:solidFill>
              </a:rPr>
              <a:t>qīnfàn</a:t>
            </a:r>
            <a:r>
              <a:rPr lang="en-US" dirty="0">
                <a:solidFill>
                  <a:schemeClr val="bg1"/>
                </a:solidFill>
              </a:rPr>
              <a:t>,</a:t>
            </a:r>
          </a:p>
          <a:p>
            <a:pPr algn="just"/>
            <a:r>
              <a:rPr lang="en-US" dirty="0" err="1">
                <a:solidFill>
                  <a:schemeClr val="bg1"/>
                </a:solidFill>
              </a:rPr>
              <a:t>rǔ</a:t>
            </a:r>
            <a:r>
              <a:rPr lang="en-US" dirty="0">
                <a:solidFill>
                  <a:schemeClr val="bg1"/>
                </a:solidFill>
              </a:rPr>
              <a:t> </a:t>
            </a:r>
            <a:r>
              <a:rPr lang="en-US" dirty="0" err="1">
                <a:solidFill>
                  <a:schemeClr val="bg1"/>
                </a:solidFill>
              </a:rPr>
              <a:t>děng</a:t>
            </a:r>
            <a:r>
              <a:rPr lang="en-US" dirty="0">
                <a:solidFill>
                  <a:schemeClr val="bg1"/>
                </a:solidFill>
              </a:rPr>
              <a:t> </a:t>
            </a:r>
            <a:r>
              <a:rPr lang="en-US" dirty="0" err="1">
                <a:solidFill>
                  <a:schemeClr val="bg1"/>
                </a:solidFill>
              </a:rPr>
              <a:t>xíng</a:t>
            </a:r>
            <a:r>
              <a:rPr lang="en-US" dirty="0">
                <a:solidFill>
                  <a:schemeClr val="bg1"/>
                </a:solidFill>
              </a:rPr>
              <a:t> </a:t>
            </a:r>
            <a:r>
              <a:rPr lang="en-US" dirty="0" err="1">
                <a:solidFill>
                  <a:schemeClr val="bg1"/>
                </a:solidFill>
              </a:rPr>
              <a:t>kàn</a:t>
            </a:r>
            <a:r>
              <a:rPr lang="en-US" dirty="0">
                <a:solidFill>
                  <a:schemeClr val="bg1"/>
                </a:solidFill>
              </a:rPr>
              <a:t> </a:t>
            </a:r>
            <a:r>
              <a:rPr lang="en-US" dirty="0" err="1">
                <a:solidFill>
                  <a:schemeClr val="bg1"/>
                </a:solidFill>
              </a:rPr>
              <a:t>qǔ</a:t>
            </a:r>
            <a:r>
              <a:rPr lang="en-US" dirty="0">
                <a:solidFill>
                  <a:schemeClr val="bg1"/>
                </a:solidFill>
              </a:rPr>
              <a:t> </a:t>
            </a:r>
            <a:r>
              <a:rPr lang="en-US" dirty="0" err="1">
                <a:solidFill>
                  <a:schemeClr val="bg1"/>
                </a:solidFill>
              </a:rPr>
              <a:t>bài</a:t>
            </a:r>
            <a:r>
              <a:rPr lang="en-US" dirty="0">
                <a:solidFill>
                  <a:schemeClr val="bg1"/>
                </a:solidFill>
              </a:rPr>
              <a:t> </a:t>
            </a:r>
            <a:r>
              <a:rPr lang="en-US" dirty="0" err="1">
                <a:solidFill>
                  <a:schemeClr val="bg1"/>
                </a:solidFill>
              </a:rPr>
              <a:t>xū</a:t>
            </a:r>
            <a:r>
              <a:rPr lang="en-US" dirty="0">
                <a:solidFill>
                  <a:schemeClr val="bg1"/>
                </a:solidFill>
              </a:rPr>
              <a:t>.</a:t>
            </a:r>
          </a:p>
        </p:txBody>
      </p:sp>
    </p:spTree>
    <p:extLst>
      <p:ext uri="{BB962C8B-B14F-4D97-AF65-F5344CB8AC3E}">
        <p14:creationId xmlns:p14="http://schemas.microsoft.com/office/powerpoint/2010/main" val="33391699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E39EB11-0529-493D-93B5-FEFB7F91E268}"/>
              </a:ext>
            </a:extLst>
          </p:cNvPr>
          <p:cNvGraphicFramePr/>
          <p:nvPr>
            <p:extLst>
              <p:ext uri="{D42A27DB-BD31-4B8C-83A1-F6EECF244321}">
                <p14:modId xmlns:p14="http://schemas.microsoft.com/office/powerpoint/2010/main" val="2955763714"/>
              </p:ext>
            </p:extLst>
          </p:nvPr>
        </p:nvGraphicFramePr>
        <p:xfrm>
          <a:off x="-809626" y="741892"/>
          <a:ext cx="11877675" cy="5630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8D94EDE1-4B2D-4719-89D6-36976C4667C1}"/>
              </a:ext>
            </a:extLst>
          </p:cNvPr>
          <p:cNvGrpSpPr/>
          <p:nvPr/>
        </p:nvGrpSpPr>
        <p:grpSpPr>
          <a:xfrm>
            <a:off x="404812" y="114300"/>
            <a:ext cx="11610975" cy="379942"/>
            <a:chOff x="0" y="117667"/>
            <a:chExt cx="11610975" cy="1267200"/>
          </a:xfrm>
        </p:grpSpPr>
        <p:sp>
          <p:nvSpPr>
            <p:cNvPr id="4" name="Rectangle 3">
              <a:extLst>
                <a:ext uri="{FF2B5EF4-FFF2-40B4-BE49-F238E27FC236}">
                  <a16:creationId xmlns:a16="http://schemas.microsoft.com/office/drawing/2014/main" id="{B45C2F02-ABD5-4372-9261-1F175E47ECAF}"/>
                </a:ext>
              </a:extLst>
            </p:cNvPr>
            <p:cNvSpPr/>
            <p:nvPr/>
          </p:nvSpPr>
          <p:spPr>
            <a:xfrm>
              <a:off x="0" y="117667"/>
              <a:ext cx="11610975" cy="1267200"/>
            </a:xfrm>
            <a:prstGeom prst="rect">
              <a:avLst/>
            </a:prstGeom>
            <a:solidFill>
              <a:srgbClr val="FF0000"/>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TextBox 4">
              <a:extLst>
                <a:ext uri="{FF2B5EF4-FFF2-40B4-BE49-F238E27FC236}">
                  <a16:creationId xmlns:a16="http://schemas.microsoft.com/office/drawing/2014/main" id="{2274E32E-E7CF-4A8C-B887-EDCFAE7A91EF}"/>
                </a:ext>
              </a:extLst>
            </p:cNvPr>
            <p:cNvSpPr txBox="1"/>
            <p:nvPr/>
          </p:nvSpPr>
          <p:spPr>
            <a:xfrm>
              <a:off x="0" y="117667"/>
              <a:ext cx="11610975" cy="12672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12928" tIns="178816" rIns="312928" bIns="178816" numCol="1" spcCol="1270" anchor="ctr" anchorCtr="0">
              <a:noAutofit/>
            </a:bodyPr>
            <a:lstStyle/>
            <a:p>
              <a:pPr marL="0" lvl="0" indent="0" algn="ctr" defTabSz="1955800">
                <a:lnSpc>
                  <a:spcPct val="90000"/>
                </a:lnSpc>
                <a:spcBef>
                  <a:spcPct val="0"/>
                </a:spcBef>
                <a:spcAft>
                  <a:spcPct val="35000"/>
                </a:spcAft>
                <a:buNone/>
              </a:pPr>
              <a:r>
                <a:rPr lang="en-US" sz="3200" i="1" kern="1200" dirty="0"/>
                <a:t> </a:t>
              </a:r>
              <a:r>
                <a:rPr lang="en-US" sz="3200" i="1" kern="1200" dirty="0" err="1"/>
                <a:t>Chiến</a:t>
              </a:r>
              <a:r>
                <a:rPr lang="en-US" sz="3200" i="1" kern="1200" dirty="0"/>
                <a:t> </a:t>
              </a:r>
              <a:r>
                <a:rPr lang="en-US" sz="3200" i="1" kern="1200" dirty="0" err="1"/>
                <a:t>tranh</a:t>
              </a:r>
              <a:r>
                <a:rPr lang="en-US" sz="3200" i="1" kern="1200" dirty="0"/>
                <a:t> </a:t>
              </a:r>
              <a:r>
                <a:rPr lang="en-US" sz="3200" i="1" kern="1200" dirty="0" err="1"/>
                <a:t>Việt</a:t>
              </a:r>
              <a:r>
                <a:rPr lang="en-US" sz="3200" i="1" kern="1200" dirty="0"/>
                <a:t> - </a:t>
              </a:r>
              <a:r>
                <a:rPr lang="en-US" sz="3200" i="1" kern="1200" dirty="0" err="1"/>
                <a:t>Champa</a:t>
              </a:r>
              <a:endParaRPr lang="en-US" sz="3200" kern="1200" dirty="0"/>
            </a:p>
          </p:txBody>
        </p:sp>
      </p:grpSp>
    </p:spTree>
    <p:extLst>
      <p:ext uri="{BB962C8B-B14F-4D97-AF65-F5344CB8AC3E}">
        <p14:creationId xmlns:p14="http://schemas.microsoft.com/office/powerpoint/2010/main" val="220583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graphicEl>
                                              <a:dgm id="{35248555-4C16-48EE-9C25-6DC87E376AFE}"/>
                                            </p:graphicEl>
                                          </p:spTgt>
                                        </p:tgtEl>
                                        <p:attrNameLst>
                                          <p:attrName>style.visibility</p:attrName>
                                        </p:attrNameLst>
                                      </p:cBhvr>
                                      <p:to>
                                        <p:strVal val="visible"/>
                                      </p:to>
                                    </p:set>
                                    <p:animEffect transition="in" filter="fade">
                                      <p:cBhvr>
                                        <p:cTn id="7" dur="1000"/>
                                        <p:tgtEl>
                                          <p:spTgt spid="2">
                                            <p:graphicEl>
                                              <a:dgm id="{35248555-4C16-48EE-9C25-6DC87E376AFE}"/>
                                            </p:graphicEl>
                                          </p:spTgt>
                                        </p:tgtEl>
                                      </p:cBhvr>
                                    </p:animEffect>
                                    <p:anim calcmode="lin" valueType="num">
                                      <p:cBhvr>
                                        <p:cTn id="8" dur="1000" fill="hold"/>
                                        <p:tgtEl>
                                          <p:spTgt spid="2">
                                            <p:graphicEl>
                                              <a:dgm id="{35248555-4C16-48EE-9C25-6DC87E376AFE}"/>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35248555-4C16-48EE-9C25-6DC87E376AFE}"/>
                                            </p:graphic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
                                            <p:graphicEl>
                                              <a:dgm id="{B2CE4588-1676-4C98-A45C-A2EC41324840}"/>
                                            </p:graphicEl>
                                          </p:spTgt>
                                        </p:tgtEl>
                                        <p:attrNameLst>
                                          <p:attrName>style.visibility</p:attrName>
                                        </p:attrNameLst>
                                      </p:cBhvr>
                                      <p:to>
                                        <p:strVal val="visible"/>
                                      </p:to>
                                    </p:set>
                                    <p:animEffect transition="in" filter="fade">
                                      <p:cBhvr>
                                        <p:cTn id="12" dur="1000"/>
                                        <p:tgtEl>
                                          <p:spTgt spid="2">
                                            <p:graphicEl>
                                              <a:dgm id="{B2CE4588-1676-4C98-A45C-A2EC41324840}"/>
                                            </p:graphicEl>
                                          </p:spTgt>
                                        </p:tgtEl>
                                      </p:cBhvr>
                                    </p:animEffect>
                                    <p:anim calcmode="lin" valueType="num">
                                      <p:cBhvr>
                                        <p:cTn id="13" dur="1000" fill="hold"/>
                                        <p:tgtEl>
                                          <p:spTgt spid="2">
                                            <p:graphicEl>
                                              <a:dgm id="{B2CE4588-1676-4C98-A45C-A2EC41324840}"/>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B2CE4588-1676-4C98-A45C-A2EC41324840}"/>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2">
                                            <p:graphicEl>
                                              <a:dgm id="{BD5CA313-0554-4297-9156-A5B7EC28E998}"/>
                                            </p:graphicEl>
                                          </p:spTgt>
                                        </p:tgtEl>
                                        <p:attrNameLst>
                                          <p:attrName>style.visibility</p:attrName>
                                        </p:attrNameLst>
                                      </p:cBhvr>
                                      <p:to>
                                        <p:strVal val="visible"/>
                                      </p:to>
                                    </p:set>
                                    <p:animEffect transition="in" filter="fade">
                                      <p:cBhvr>
                                        <p:cTn id="19" dur="1000"/>
                                        <p:tgtEl>
                                          <p:spTgt spid="2">
                                            <p:graphicEl>
                                              <a:dgm id="{BD5CA313-0554-4297-9156-A5B7EC28E998}"/>
                                            </p:graphicEl>
                                          </p:spTgt>
                                        </p:tgtEl>
                                      </p:cBhvr>
                                    </p:animEffect>
                                    <p:anim calcmode="lin" valueType="num">
                                      <p:cBhvr>
                                        <p:cTn id="20" dur="1000" fill="hold"/>
                                        <p:tgtEl>
                                          <p:spTgt spid="2">
                                            <p:graphicEl>
                                              <a:dgm id="{BD5CA313-0554-4297-9156-A5B7EC28E998}"/>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BD5CA313-0554-4297-9156-A5B7EC28E998}"/>
                                            </p:graphicEl>
                                          </p:spTgt>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2">
                                            <p:graphicEl>
                                              <a:dgm id="{F89AEC28-6AD8-4304-B60B-0863D06E4E59}"/>
                                            </p:graphicEl>
                                          </p:spTgt>
                                        </p:tgtEl>
                                        <p:attrNameLst>
                                          <p:attrName>style.visibility</p:attrName>
                                        </p:attrNameLst>
                                      </p:cBhvr>
                                      <p:to>
                                        <p:strVal val="visible"/>
                                      </p:to>
                                    </p:set>
                                    <p:animEffect transition="in" filter="fade">
                                      <p:cBhvr>
                                        <p:cTn id="24" dur="1000"/>
                                        <p:tgtEl>
                                          <p:spTgt spid="2">
                                            <p:graphicEl>
                                              <a:dgm id="{F89AEC28-6AD8-4304-B60B-0863D06E4E59}"/>
                                            </p:graphicEl>
                                          </p:spTgt>
                                        </p:tgtEl>
                                      </p:cBhvr>
                                    </p:animEffect>
                                    <p:anim calcmode="lin" valueType="num">
                                      <p:cBhvr>
                                        <p:cTn id="25" dur="1000" fill="hold"/>
                                        <p:tgtEl>
                                          <p:spTgt spid="2">
                                            <p:graphicEl>
                                              <a:dgm id="{F89AEC28-6AD8-4304-B60B-0863D06E4E59}"/>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F89AEC28-6AD8-4304-B60B-0863D06E4E59}"/>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C8A8B5E-C579-4E48-BE1D-5130BEA559A5}"/>
              </a:ext>
            </a:extLst>
          </p:cNvPr>
          <p:cNvGraphicFramePr/>
          <p:nvPr>
            <p:extLst>
              <p:ext uri="{D42A27DB-BD31-4B8C-83A1-F6EECF244321}">
                <p14:modId xmlns:p14="http://schemas.microsoft.com/office/powerpoint/2010/main" val="3115767845"/>
              </p:ext>
            </p:extLst>
          </p:nvPr>
        </p:nvGraphicFramePr>
        <p:xfrm>
          <a:off x="352425" y="76199"/>
          <a:ext cx="11610975" cy="6696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534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18E577F0-70B9-45D0-B13C-BCEAF4F56CFC}"/>
                                            </p:graphicEl>
                                          </p:spTgt>
                                        </p:tgtEl>
                                        <p:attrNameLst>
                                          <p:attrName>style.visibility</p:attrName>
                                        </p:attrNameLst>
                                      </p:cBhvr>
                                      <p:to>
                                        <p:strVal val="visible"/>
                                      </p:to>
                                    </p:set>
                                    <p:animEffect transition="in" filter="fade">
                                      <p:cBhvr>
                                        <p:cTn id="7" dur="1000"/>
                                        <p:tgtEl>
                                          <p:spTgt spid="2">
                                            <p:graphicEl>
                                              <a:dgm id="{18E577F0-70B9-45D0-B13C-BCEAF4F56CFC}"/>
                                            </p:graphicEl>
                                          </p:spTgt>
                                        </p:tgtEl>
                                      </p:cBhvr>
                                    </p:animEffect>
                                    <p:anim calcmode="lin" valueType="num">
                                      <p:cBhvr>
                                        <p:cTn id="8" dur="1000" fill="hold"/>
                                        <p:tgtEl>
                                          <p:spTgt spid="2">
                                            <p:graphicEl>
                                              <a:dgm id="{18E577F0-70B9-45D0-B13C-BCEAF4F56CFC}"/>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18E577F0-70B9-45D0-B13C-BCEAF4F56CFC}"/>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C7FEDC51-03B8-4393-BC83-D934F3ADAD77}"/>
                                            </p:graphicEl>
                                          </p:spTgt>
                                        </p:tgtEl>
                                        <p:attrNameLst>
                                          <p:attrName>style.visibility</p:attrName>
                                        </p:attrNameLst>
                                      </p:cBhvr>
                                      <p:to>
                                        <p:strVal val="visible"/>
                                      </p:to>
                                    </p:set>
                                    <p:animEffect transition="in" filter="fade">
                                      <p:cBhvr>
                                        <p:cTn id="14" dur="1000"/>
                                        <p:tgtEl>
                                          <p:spTgt spid="2">
                                            <p:graphicEl>
                                              <a:dgm id="{C7FEDC51-03B8-4393-BC83-D934F3ADAD77}"/>
                                            </p:graphicEl>
                                          </p:spTgt>
                                        </p:tgtEl>
                                      </p:cBhvr>
                                    </p:animEffect>
                                    <p:anim calcmode="lin" valueType="num">
                                      <p:cBhvr>
                                        <p:cTn id="15" dur="1000" fill="hold"/>
                                        <p:tgtEl>
                                          <p:spTgt spid="2">
                                            <p:graphicEl>
                                              <a:dgm id="{C7FEDC51-03B8-4393-BC83-D934F3ADAD77}"/>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C7FEDC51-03B8-4393-BC83-D934F3ADAD77}"/>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farm4.static.flickr.com/3315/3284507534_6995236a0e.jpg">
            <a:extLst>
              <a:ext uri="{FF2B5EF4-FFF2-40B4-BE49-F238E27FC236}">
                <a16:creationId xmlns:a16="http://schemas.microsoft.com/office/drawing/2014/main" id="{F5CB72D0-CEEE-4D00-BFA0-63E72507EC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2431" y="3577491"/>
            <a:ext cx="3919537"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a:extLst>
              <a:ext uri="{FF2B5EF4-FFF2-40B4-BE49-F238E27FC236}">
                <a16:creationId xmlns:a16="http://schemas.microsoft.com/office/drawing/2014/main" id="{76083E54-30B9-4318-8F65-139F61CECE43}"/>
              </a:ext>
            </a:extLst>
          </p:cNvPr>
          <p:cNvGraphicFramePr/>
          <p:nvPr>
            <p:extLst>
              <p:ext uri="{D42A27DB-BD31-4B8C-83A1-F6EECF244321}">
                <p14:modId xmlns:p14="http://schemas.microsoft.com/office/powerpoint/2010/main" val="1121298336"/>
              </p:ext>
            </p:extLst>
          </p:nvPr>
        </p:nvGraphicFramePr>
        <p:xfrm>
          <a:off x="152400" y="3908"/>
          <a:ext cx="12039600" cy="34250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12956A16-EDDF-47D8-8C5E-A4947F49A908}"/>
              </a:ext>
            </a:extLst>
          </p:cNvPr>
          <p:cNvPicPr>
            <a:picLocks noChangeAspect="1"/>
          </p:cNvPicPr>
          <p:nvPr/>
        </p:nvPicPr>
        <p:blipFill>
          <a:blip r:embed="rId8"/>
          <a:stretch>
            <a:fillRect/>
          </a:stretch>
        </p:blipFill>
        <p:spPr>
          <a:xfrm>
            <a:off x="152400" y="3428999"/>
            <a:ext cx="3919537" cy="2902805"/>
          </a:xfrm>
          <a:prstGeom prst="rect">
            <a:avLst/>
          </a:prstGeom>
        </p:spPr>
      </p:pic>
      <p:pic>
        <p:nvPicPr>
          <p:cNvPr id="7" name="Picture 6">
            <a:extLst>
              <a:ext uri="{FF2B5EF4-FFF2-40B4-BE49-F238E27FC236}">
                <a16:creationId xmlns:a16="http://schemas.microsoft.com/office/drawing/2014/main" id="{5EBA4A8F-74B3-43B2-A58A-E1360AA28023}"/>
              </a:ext>
            </a:extLst>
          </p:cNvPr>
          <p:cNvPicPr>
            <a:picLocks noChangeAspect="1"/>
          </p:cNvPicPr>
          <p:nvPr/>
        </p:nvPicPr>
        <p:blipFill>
          <a:blip r:embed="rId9"/>
          <a:stretch>
            <a:fillRect/>
          </a:stretch>
        </p:blipFill>
        <p:spPr>
          <a:xfrm>
            <a:off x="8415529" y="3577491"/>
            <a:ext cx="3357372" cy="2823309"/>
          </a:xfrm>
          <a:prstGeom prst="rect">
            <a:avLst/>
          </a:prstGeom>
        </p:spPr>
      </p:pic>
    </p:spTree>
    <p:extLst>
      <p:ext uri="{BB962C8B-B14F-4D97-AF65-F5344CB8AC3E}">
        <p14:creationId xmlns:p14="http://schemas.microsoft.com/office/powerpoint/2010/main" val="2758353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
                                            <p:graphicEl>
                                              <a:dgm id="{384D9255-A88B-4A8E-A045-1B3CEA8B3598}"/>
                                            </p:graphicEl>
                                          </p:spTgt>
                                        </p:tgtEl>
                                        <p:attrNameLst>
                                          <p:attrName>style.visibility</p:attrName>
                                        </p:attrNameLst>
                                      </p:cBhvr>
                                      <p:to>
                                        <p:strVal val="visible"/>
                                      </p:to>
                                    </p:set>
                                    <p:animEffect transition="in" filter="fade">
                                      <p:cBhvr>
                                        <p:cTn id="14" dur="1000"/>
                                        <p:tgtEl>
                                          <p:spTgt spid="2">
                                            <p:graphicEl>
                                              <a:dgm id="{384D9255-A88B-4A8E-A045-1B3CEA8B3598}"/>
                                            </p:graphicEl>
                                          </p:spTgt>
                                        </p:tgtEl>
                                      </p:cBhvr>
                                    </p:animEffect>
                                    <p:anim calcmode="lin" valueType="num">
                                      <p:cBhvr>
                                        <p:cTn id="15" dur="1000" fill="hold"/>
                                        <p:tgtEl>
                                          <p:spTgt spid="2">
                                            <p:graphicEl>
                                              <a:dgm id="{384D9255-A88B-4A8E-A045-1B3CEA8B3598}"/>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384D9255-A88B-4A8E-A045-1B3CEA8B3598}"/>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2">
                                            <p:graphicEl>
                                              <a:dgm id="{0EF4A46A-34C5-4CA2-A924-EE7A782D7F3D}"/>
                                            </p:graphicEl>
                                          </p:spTgt>
                                        </p:tgtEl>
                                        <p:attrNameLst>
                                          <p:attrName>style.visibility</p:attrName>
                                        </p:attrNameLst>
                                      </p:cBhvr>
                                      <p:to>
                                        <p:strVal val="visible"/>
                                      </p:to>
                                    </p:set>
                                    <p:animEffect transition="in" filter="fade">
                                      <p:cBhvr>
                                        <p:cTn id="21" dur="1000"/>
                                        <p:tgtEl>
                                          <p:spTgt spid="2">
                                            <p:graphicEl>
                                              <a:dgm id="{0EF4A46A-34C5-4CA2-A924-EE7A782D7F3D}"/>
                                            </p:graphicEl>
                                          </p:spTgt>
                                        </p:tgtEl>
                                      </p:cBhvr>
                                    </p:animEffect>
                                    <p:anim calcmode="lin" valueType="num">
                                      <p:cBhvr>
                                        <p:cTn id="22" dur="1000" fill="hold"/>
                                        <p:tgtEl>
                                          <p:spTgt spid="2">
                                            <p:graphicEl>
                                              <a:dgm id="{0EF4A46A-34C5-4CA2-A924-EE7A782D7F3D}"/>
                                            </p:graphicEl>
                                          </p:spTgt>
                                        </p:tgtEl>
                                        <p:attrNameLst>
                                          <p:attrName>ppt_x</p:attrName>
                                        </p:attrNameLst>
                                      </p:cBhvr>
                                      <p:tavLst>
                                        <p:tav tm="0">
                                          <p:val>
                                            <p:strVal val="#ppt_x"/>
                                          </p:val>
                                        </p:tav>
                                        <p:tav tm="100000">
                                          <p:val>
                                            <p:strVal val="#ppt_x"/>
                                          </p:val>
                                        </p:tav>
                                      </p:tavLst>
                                    </p:anim>
                                    <p:anim calcmode="lin" valueType="num">
                                      <p:cBhvr>
                                        <p:cTn id="23" dur="1000" fill="hold"/>
                                        <p:tgtEl>
                                          <p:spTgt spid="2">
                                            <p:graphicEl>
                                              <a:dgm id="{0EF4A46A-34C5-4CA2-A924-EE7A782D7F3D}"/>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2">
                                            <p:graphicEl>
                                              <a:dgm id="{ED5A3824-DDB6-4EA4-84CB-2A0CB55A12A6}"/>
                                            </p:graphicEl>
                                          </p:spTgt>
                                        </p:tgtEl>
                                        <p:attrNameLst>
                                          <p:attrName>style.visibility</p:attrName>
                                        </p:attrNameLst>
                                      </p:cBhvr>
                                      <p:to>
                                        <p:strVal val="visible"/>
                                      </p:to>
                                    </p:set>
                                    <p:animEffect transition="in" filter="fade">
                                      <p:cBhvr>
                                        <p:cTn id="28" dur="1000"/>
                                        <p:tgtEl>
                                          <p:spTgt spid="2">
                                            <p:graphicEl>
                                              <a:dgm id="{ED5A3824-DDB6-4EA4-84CB-2A0CB55A12A6}"/>
                                            </p:graphicEl>
                                          </p:spTgt>
                                        </p:tgtEl>
                                      </p:cBhvr>
                                    </p:animEffect>
                                    <p:anim calcmode="lin" valueType="num">
                                      <p:cBhvr>
                                        <p:cTn id="29" dur="1000" fill="hold"/>
                                        <p:tgtEl>
                                          <p:spTgt spid="2">
                                            <p:graphicEl>
                                              <a:dgm id="{ED5A3824-DDB6-4EA4-84CB-2A0CB55A12A6}"/>
                                            </p:graphicEl>
                                          </p:spTgt>
                                        </p:tgtEl>
                                        <p:attrNameLst>
                                          <p:attrName>ppt_x</p:attrName>
                                        </p:attrNameLst>
                                      </p:cBhvr>
                                      <p:tavLst>
                                        <p:tav tm="0">
                                          <p:val>
                                            <p:strVal val="#ppt_x"/>
                                          </p:val>
                                        </p:tav>
                                        <p:tav tm="100000">
                                          <p:val>
                                            <p:strVal val="#ppt_x"/>
                                          </p:val>
                                        </p:tav>
                                      </p:tavLst>
                                    </p:anim>
                                    <p:anim calcmode="lin" valueType="num">
                                      <p:cBhvr>
                                        <p:cTn id="30" dur="1000" fill="hold"/>
                                        <p:tgtEl>
                                          <p:spTgt spid="2">
                                            <p:graphicEl>
                                              <a:dgm id="{ED5A3824-DDB6-4EA4-84CB-2A0CB55A12A6}"/>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2">
                                            <p:graphicEl>
                                              <a:dgm id="{C441EF75-0C95-4B4A-B3B9-DE018BE0E0D8}"/>
                                            </p:graphicEl>
                                          </p:spTgt>
                                        </p:tgtEl>
                                        <p:attrNameLst>
                                          <p:attrName>style.visibility</p:attrName>
                                        </p:attrNameLst>
                                      </p:cBhvr>
                                      <p:to>
                                        <p:strVal val="visible"/>
                                      </p:to>
                                    </p:set>
                                    <p:animEffect transition="in" filter="fade">
                                      <p:cBhvr>
                                        <p:cTn id="35" dur="1000"/>
                                        <p:tgtEl>
                                          <p:spTgt spid="2">
                                            <p:graphicEl>
                                              <a:dgm id="{C441EF75-0C95-4B4A-B3B9-DE018BE0E0D8}"/>
                                            </p:graphicEl>
                                          </p:spTgt>
                                        </p:tgtEl>
                                      </p:cBhvr>
                                    </p:animEffect>
                                    <p:anim calcmode="lin" valueType="num">
                                      <p:cBhvr>
                                        <p:cTn id="36" dur="1000" fill="hold"/>
                                        <p:tgtEl>
                                          <p:spTgt spid="2">
                                            <p:graphicEl>
                                              <a:dgm id="{C441EF75-0C95-4B4A-B3B9-DE018BE0E0D8}"/>
                                            </p:graphicEl>
                                          </p:spTgt>
                                        </p:tgtEl>
                                        <p:attrNameLst>
                                          <p:attrName>ppt_x</p:attrName>
                                        </p:attrNameLst>
                                      </p:cBhvr>
                                      <p:tavLst>
                                        <p:tav tm="0">
                                          <p:val>
                                            <p:strVal val="#ppt_x"/>
                                          </p:val>
                                        </p:tav>
                                        <p:tav tm="100000">
                                          <p:val>
                                            <p:strVal val="#ppt_x"/>
                                          </p:val>
                                        </p:tav>
                                      </p:tavLst>
                                    </p:anim>
                                    <p:anim calcmode="lin" valueType="num">
                                      <p:cBhvr>
                                        <p:cTn id="37" dur="1000" fill="hold"/>
                                        <p:tgtEl>
                                          <p:spTgt spid="2">
                                            <p:graphicEl>
                                              <a:dgm id="{C441EF75-0C95-4B4A-B3B9-DE018BE0E0D8}"/>
                                            </p:graphicEl>
                                          </p:spTgt>
                                        </p:tgtEl>
                                        <p:attrNameLst>
                                          <p:attrName>ppt_y</p:attrName>
                                        </p:attrNameLst>
                                      </p:cBhvr>
                                      <p:tavLst>
                                        <p:tav tm="0">
                                          <p:val>
                                            <p:strVal val="#ppt_y-.1"/>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6" presetClass="entr" presetSubtype="2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barn(inVertical)">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ChangeArrowheads="1"/>
          </p:cNvSpPr>
          <p:nvPr/>
        </p:nvSpPr>
        <p:spPr bwMode="auto">
          <a:xfrm>
            <a:off x="247650" y="137565"/>
            <a:ext cx="1142047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400" b="1" u="sng" dirty="0" err="1">
                <a:solidFill>
                  <a:srgbClr val="FF0000"/>
                </a:solidFill>
                <a:latin typeface="Times New Roman" panose="02020603050405020304" pitchFamily="18" charset="0"/>
                <a:cs typeface="Times New Roman" panose="02020603050405020304" pitchFamily="18" charset="0"/>
              </a:rPr>
              <a:t>Cuộc</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kháng</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chiến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lần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thứ</a:t>
            </a:r>
            <a:r>
              <a:rPr lang="en-US" sz="4400" b="1" u="sng" dirty="0">
                <a:solidFill>
                  <a:srgbClr val="FF0000"/>
                </a:solidFill>
                <a:latin typeface="Times New Roman" panose="02020603050405020304" pitchFamily="18" charset="0"/>
                <a:cs typeface="Times New Roman" panose="02020603050405020304" pitchFamily="18" charset="0"/>
              </a:rPr>
              <a:t> I </a:t>
            </a:r>
            <a:r>
              <a:rPr lang="en-US" sz="4400" b="1" u="sng" dirty="0" err="1">
                <a:solidFill>
                  <a:srgbClr val="FF0000"/>
                </a:solidFill>
                <a:latin typeface="Times New Roman" panose="02020603050405020304" pitchFamily="18" charset="0"/>
                <a:cs typeface="Times New Roman" panose="02020603050405020304" pitchFamily="18" charset="0"/>
              </a:rPr>
              <a:t>năm</a:t>
            </a:r>
            <a:r>
              <a:rPr lang="en-US" sz="4400" b="1" u="sng" dirty="0">
                <a:solidFill>
                  <a:srgbClr val="FF0000"/>
                </a:solidFill>
                <a:latin typeface="Times New Roman" panose="02020603050405020304" pitchFamily="18" charset="0"/>
                <a:cs typeface="Times New Roman" panose="02020603050405020304" pitchFamily="18" charset="0"/>
              </a:rPr>
              <a:t> 1258</a:t>
            </a:r>
          </a:p>
        </p:txBody>
      </p:sp>
      <p:sp>
        <p:nvSpPr>
          <p:cNvPr id="26628" name="Rectangle 6"/>
          <p:cNvSpPr>
            <a:spLocks noChangeArrowheads="1"/>
          </p:cNvSpPr>
          <p:nvPr/>
        </p:nvSpPr>
        <p:spPr bwMode="auto">
          <a:xfrm>
            <a:off x="85726" y="1354137"/>
            <a:ext cx="6791324" cy="5509200"/>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a:spcBef>
                <a:spcPct val="0"/>
              </a:spcBef>
              <a:buFont typeface="Wingdings" panose="05000000000000000000" pitchFamily="2" charset="2"/>
              <a:buChar char="Ø"/>
            </a:pPr>
            <a:r>
              <a:rPr lang="en-US" dirty="0" err="1"/>
              <a:t>Đầu</a:t>
            </a:r>
            <a:r>
              <a:rPr lang="en-US" dirty="0"/>
              <a:t> </a:t>
            </a:r>
            <a:r>
              <a:rPr lang="en-US" dirty="0" err="1"/>
              <a:t>năm</a:t>
            </a:r>
            <a:r>
              <a:rPr lang="en-US" dirty="0"/>
              <a:t> 1258, </a:t>
            </a:r>
            <a:r>
              <a:rPr lang="en-US" dirty="0" err="1"/>
              <a:t>thủ</a:t>
            </a:r>
            <a:r>
              <a:rPr lang="en-US" dirty="0"/>
              <a:t> </a:t>
            </a:r>
            <a:r>
              <a:rPr lang="en-US" dirty="0" err="1"/>
              <a:t>lĩnh</a:t>
            </a:r>
            <a:r>
              <a:rPr lang="en-US" dirty="0"/>
              <a:t> </a:t>
            </a:r>
            <a:r>
              <a:rPr lang="en-US" dirty="0" err="1"/>
              <a:t>Mông</a:t>
            </a:r>
            <a:r>
              <a:rPr lang="en-US" dirty="0"/>
              <a:t> </a:t>
            </a:r>
            <a:r>
              <a:rPr lang="en-US" dirty="0" err="1"/>
              <a:t>Cổ</a:t>
            </a:r>
            <a:r>
              <a:rPr lang="en-US" dirty="0"/>
              <a:t> </a:t>
            </a:r>
            <a:r>
              <a:rPr lang="en-US" dirty="0" err="1"/>
              <a:t>là</a:t>
            </a:r>
            <a:r>
              <a:rPr lang="en-US" dirty="0"/>
              <a:t> </a:t>
            </a:r>
            <a:r>
              <a:rPr lang="en-US" dirty="0" err="1"/>
              <a:t>Mông</a:t>
            </a:r>
            <a:r>
              <a:rPr lang="en-US" dirty="0"/>
              <a:t> Kha </a:t>
            </a:r>
            <a:r>
              <a:rPr lang="en-US" dirty="0" err="1"/>
              <a:t>quyết</a:t>
            </a:r>
            <a:r>
              <a:rPr lang="en-US" dirty="0"/>
              <a:t> </a:t>
            </a:r>
            <a:r>
              <a:rPr lang="en-US" dirty="0" err="1"/>
              <a:t>đánh</a:t>
            </a:r>
            <a:r>
              <a:rPr lang="en-US" dirty="0"/>
              <a:t> Nam </a:t>
            </a:r>
            <a:r>
              <a:rPr lang="en-US" dirty="0" err="1"/>
              <a:t>Tống</a:t>
            </a:r>
            <a:r>
              <a:rPr lang="en-US" dirty="0"/>
              <a:t> </a:t>
            </a:r>
            <a:r>
              <a:rPr lang="en-US" dirty="0" err="1"/>
              <a:t>để</a:t>
            </a:r>
            <a:r>
              <a:rPr lang="en-US" dirty="0"/>
              <a:t> </a:t>
            </a:r>
            <a:r>
              <a:rPr lang="en-US" dirty="0" err="1"/>
              <a:t>tiến</a:t>
            </a:r>
            <a:r>
              <a:rPr lang="en-US" dirty="0"/>
              <a:t> </a:t>
            </a:r>
            <a:r>
              <a:rPr lang="en-US" dirty="0" err="1"/>
              <a:t>đánh</a:t>
            </a:r>
            <a:r>
              <a:rPr lang="en-US" dirty="0"/>
              <a:t> </a:t>
            </a:r>
            <a:r>
              <a:rPr lang="en-US" dirty="0" err="1"/>
              <a:t>Đại</a:t>
            </a:r>
            <a:r>
              <a:rPr lang="en-US" dirty="0"/>
              <a:t> </a:t>
            </a:r>
            <a:r>
              <a:rPr lang="en-US" dirty="0" err="1"/>
              <a:t>Việt</a:t>
            </a:r>
            <a:endParaRPr lang="en-US" dirty="0">
              <a:solidFill>
                <a:srgbClr val="002060"/>
              </a:solidFill>
              <a:latin typeface="Times New Roman" panose="02020603050405020304" pitchFamily="18" charset="0"/>
              <a:cs typeface="Times New Roman" panose="02020603050405020304" pitchFamily="18" charset="0"/>
            </a:endParaRPr>
          </a:p>
          <a:p>
            <a:pPr marL="457200" indent="-457200" algn="just">
              <a:spcBef>
                <a:spcPct val="0"/>
              </a:spcBef>
              <a:buFont typeface="Wingdings" panose="05000000000000000000" pitchFamily="2" charset="2"/>
              <a:buChar char="Ø"/>
            </a:pPr>
            <a:r>
              <a:rPr lang="en-US" dirty="0">
                <a:solidFill>
                  <a:srgbClr val="002060"/>
                </a:solidFill>
              </a:rPr>
              <a:t>Ta </a:t>
            </a:r>
            <a:r>
              <a:rPr lang="en-US" dirty="0" err="1">
                <a:solidFill>
                  <a:srgbClr val="002060"/>
                </a:solidFill>
              </a:rPr>
              <a:t>thực</a:t>
            </a:r>
            <a:r>
              <a:rPr lang="en-US" dirty="0">
                <a:solidFill>
                  <a:srgbClr val="002060"/>
                </a:solidFill>
              </a:rPr>
              <a:t> </a:t>
            </a:r>
            <a:r>
              <a:rPr lang="en-US" dirty="0" err="1">
                <a:solidFill>
                  <a:srgbClr val="002060"/>
                </a:solidFill>
              </a:rPr>
              <a:t>hiện</a:t>
            </a:r>
            <a:r>
              <a:rPr lang="en-US" dirty="0">
                <a:solidFill>
                  <a:srgbClr val="002060"/>
                </a:solidFill>
              </a:rPr>
              <a:t> </a:t>
            </a:r>
            <a:r>
              <a:rPr lang="en-US" dirty="0" err="1">
                <a:solidFill>
                  <a:srgbClr val="002060"/>
                </a:solidFill>
              </a:rPr>
              <a:t>kế</a:t>
            </a:r>
            <a:r>
              <a:rPr lang="en-US" dirty="0">
                <a:solidFill>
                  <a:srgbClr val="002060"/>
                </a:solidFill>
              </a:rPr>
              <a:t> </a:t>
            </a:r>
            <a:r>
              <a:rPr lang="en-US" dirty="0" err="1">
                <a:solidFill>
                  <a:srgbClr val="002060"/>
                </a:solidFill>
              </a:rPr>
              <a:t>hoạch</a:t>
            </a:r>
            <a:r>
              <a:rPr lang="en-US" dirty="0">
                <a:solidFill>
                  <a:srgbClr val="002060"/>
                </a:solidFill>
              </a:rPr>
              <a:t> “</a:t>
            </a:r>
            <a:r>
              <a:rPr lang="en-US" dirty="0" err="1">
                <a:solidFill>
                  <a:srgbClr val="002060"/>
                </a:solidFill>
              </a:rPr>
              <a:t>vườn</a:t>
            </a:r>
            <a:r>
              <a:rPr lang="en-US" dirty="0">
                <a:solidFill>
                  <a:srgbClr val="002060"/>
                </a:solidFill>
              </a:rPr>
              <a:t> </a:t>
            </a:r>
            <a:r>
              <a:rPr lang="en-US" dirty="0" err="1">
                <a:solidFill>
                  <a:srgbClr val="002060"/>
                </a:solidFill>
              </a:rPr>
              <a:t>không</a:t>
            </a:r>
            <a:r>
              <a:rPr lang="en-US" dirty="0">
                <a:solidFill>
                  <a:srgbClr val="002060"/>
                </a:solidFill>
              </a:rPr>
              <a:t> </a:t>
            </a:r>
            <a:r>
              <a:rPr lang="en-US" dirty="0" err="1">
                <a:solidFill>
                  <a:srgbClr val="002060"/>
                </a:solidFill>
              </a:rPr>
              <a:t>nhà</a:t>
            </a:r>
            <a:r>
              <a:rPr lang="en-US" dirty="0">
                <a:solidFill>
                  <a:srgbClr val="002060"/>
                </a:solidFill>
              </a:rPr>
              <a:t> </a:t>
            </a:r>
            <a:r>
              <a:rPr lang="en-US" dirty="0" err="1">
                <a:solidFill>
                  <a:srgbClr val="002060"/>
                </a:solidFill>
              </a:rPr>
              <a:t>trống</a:t>
            </a:r>
            <a:r>
              <a:rPr lang="en-US" dirty="0">
                <a:solidFill>
                  <a:srgbClr val="002060"/>
                </a:solidFill>
              </a:rPr>
              <a:t>”, </a:t>
            </a:r>
            <a:r>
              <a:rPr lang="en-US" dirty="0" err="1">
                <a:solidFill>
                  <a:srgbClr val="002060"/>
                </a:solidFill>
              </a:rPr>
              <a:t>đánh</a:t>
            </a:r>
            <a:r>
              <a:rPr lang="en-US" dirty="0">
                <a:solidFill>
                  <a:srgbClr val="002060"/>
                </a:solidFill>
              </a:rPr>
              <a:t> </a:t>
            </a:r>
            <a:r>
              <a:rPr lang="en-US" dirty="0" err="1">
                <a:solidFill>
                  <a:srgbClr val="002060"/>
                </a:solidFill>
              </a:rPr>
              <a:t>bật</a:t>
            </a:r>
            <a:r>
              <a:rPr lang="en-US" dirty="0">
                <a:solidFill>
                  <a:srgbClr val="002060"/>
                </a:solidFill>
              </a:rPr>
              <a:t> </a:t>
            </a:r>
            <a:r>
              <a:rPr lang="en-US" dirty="0" err="1">
                <a:solidFill>
                  <a:srgbClr val="002060"/>
                </a:solidFill>
              </a:rPr>
              <a:t>quân</a:t>
            </a:r>
            <a:r>
              <a:rPr lang="en-US" dirty="0">
                <a:solidFill>
                  <a:srgbClr val="002060"/>
                </a:solidFill>
              </a:rPr>
              <a:t> </a:t>
            </a:r>
            <a:r>
              <a:rPr lang="en-US" dirty="0" err="1">
                <a:solidFill>
                  <a:srgbClr val="002060"/>
                </a:solidFill>
              </a:rPr>
              <a:t>giặc</a:t>
            </a:r>
            <a:r>
              <a:rPr lang="en-US" dirty="0">
                <a:solidFill>
                  <a:srgbClr val="002060"/>
                </a:solidFill>
              </a:rPr>
              <a:t> </a:t>
            </a:r>
            <a:r>
              <a:rPr lang="en-US" dirty="0" err="1">
                <a:solidFill>
                  <a:srgbClr val="002060"/>
                </a:solidFill>
              </a:rPr>
              <a:t>khỏi</a:t>
            </a:r>
            <a:r>
              <a:rPr lang="en-US" dirty="0">
                <a:solidFill>
                  <a:srgbClr val="002060"/>
                </a:solidFill>
              </a:rPr>
              <a:t> </a:t>
            </a:r>
            <a:r>
              <a:rPr lang="en-US" dirty="0" err="1">
                <a:solidFill>
                  <a:srgbClr val="002060"/>
                </a:solidFill>
              </a:rPr>
              <a:t>Thăng</a:t>
            </a:r>
            <a:r>
              <a:rPr lang="en-US" dirty="0">
                <a:solidFill>
                  <a:srgbClr val="002060"/>
                </a:solidFill>
              </a:rPr>
              <a:t> Long, </a:t>
            </a:r>
            <a:r>
              <a:rPr lang="en-US" dirty="0" err="1">
                <a:solidFill>
                  <a:srgbClr val="002060"/>
                </a:solidFill>
              </a:rPr>
              <a:t>buộc</a:t>
            </a:r>
            <a:r>
              <a:rPr lang="en-US" dirty="0">
                <a:solidFill>
                  <a:srgbClr val="002060"/>
                </a:solidFill>
              </a:rPr>
              <a:t> </a:t>
            </a:r>
            <a:r>
              <a:rPr lang="en-US" dirty="0" err="1">
                <a:solidFill>
                  <a:srgbClr val="002060"/>
                </a:solidFill>
              </a:rPr>
              <a:t>chúng</a:t>
            </a:r>
            <a:r>
              <a:rPr lang="en-US" dirty="0">
                <a:solidFill>
                  <a:srgbClr val="002060"/>
                </a:solidFill>
              </a:rPr>
              <a:t> </a:t>
            </a:r>
            <a:r>
              <a:rPr lang="en-US" dirty="0" err="1">
                <a:solidFill>
                  <a:srgbClr val="002060"/>
                </a:solidFill>
              </a:rPr>
              <a:t>phải</a:t>
            </a:r>
            <a:r>
              <a:rPr lang="en-US" dirty="0">
                <a:solidFill>
                  <a:srgbClr val="002060"/>
                </a:solidFill>
              </a:rPr>
              <a:t> </a:t>
            </a:r>
            <a:r>
              <a:rPr lang="en-US" dirty="0" err="1">
                <a:solidFill>
                  <a:srgbClr val="002060"/>
                </a:solidFill>
              </a:rPr>
              <a:t>tháo</a:t>
            </a:r>
            <a:r>
              <a:rPr lang="en-US" dirty="0">
                <a:solidFill>
                  <a:srgbClr val="002060"/>
                </a:solidFill>
              </a:rPr>
              <a:t> </a:t>
            </a:r>
            <a:r>
              <a:rPr lang="en-US" dirty="0" err="1">
                <a:solidFill>
                  <a:srgbClr val="002060"/>
                </a:solidFill>
              </a:rPr>
              <a:t>chạy</a:t>
            </a:r>
            <a:r>
              <a:rPr lang="en-US" dirty="0">
                <a:solidFill>
                  <a:srgbClr val="002060"/>
                </a:solidFill>
              </a:rPr>
              <a:t> </a:t>
            </a:r>
            <a:r>
              <a:rPr lang="en-US" dirty="0" err="1">
                <a:solidFill>
                  <a:srgbClr val="002060"/>
                </a:solidFill>
              </a:rPr>
              <a:t>về</a:t>
            </a:r>
            <a:r>
              <a:rPr lang="en-US" dirty="0">
                <a:solidFill>
                  <a:srgbClr val="002060"/>
                </a:solidFill>
              </a:rPr>
              <a:t> </a:t>
            </a:r>
            <a:r>
              <a:rPr lang="en-US" dirty="0" err="1">
                <a:solidFill>
                  <a:srgbClr val="002060"/>
                </a:solidFill>
              </a:rPr>
              <a:t>Vân</a:t>
            </a:r>
            <a:r>
              <a:rPr lang="en-US" dirty="0">
                <a:solidFill>
                  <a:srgbClr val="002060"/>
                </a:solidFill>
              </a:rPr>
              <a:t> Nam. </a:t>
            </a:r>
            <a:r>
              <a:rPr lang="en-US" dirty="0" err="1">
                <a:solidFill>
                  <a:srgbClr val="002060"/>
                </a:solidFill>
              </a:rPr>
              <a:t>Cuộc</a:t>
            </a:r>
            <a:r>
              <a:rPr lang="en-US" dirty="0">
                <a:solidFill>
                  <a:srgbClr val="002060"/>
                </a:solidFill>
              </a:rPr>
              <a:t> </a:t>
            </a:r>
            <a:r>
              <a:rPr lang="en-US" dirty="0" err="1">
                <a:solidFill>
                  <a:srgbClr val="002060"/>
                </a:solidFill>
              </a:rPr>
              <a:t>kháng</a:t>
            </a:r>
            <a:r>
              <a:rPr lang="en-US" dirty="0">
                <a:solidFill>
                  <a:srgbClr val="002060"/>
                </a:solidFill>
              </a:rPr>
              <a:t> </a:t>
            </a:r>
            <a:r>
              <a:rPr lang="en-US" dirty="0" err="1">
                <a:solidFill>
                  <a:srgbClr val="002060"/>
                </a:solidFill>
              </a:rPr>
              <a:t>chiến</a:t>
            </a:r>
            <a:r>
              <a:rPr lang="en-US" dirty="0">
                <a:solidFill>
                  <a:srgbClr val="002060"/>
                </a:solidFill>
              </a:rPr>
              <a:t> </a:t>
            </a:r>
            <a:r>
              <a:rPr lang="en-US" dirty="0" err="1">
                <a:solidFill>
                  <a:srgbClr val="002060"/>
                </a:solidFill>
              </a:rPr>
              <a:t>kết</a:t>
            </a:r>
            <a:r>
              <a:rPr lang="en-US" dirty="0">
                <a:solidFill>
                  <a:srgbClr val="002060"/>
                </a:solidFill>
              </a:rPr>
              <a:t> </a:t>
            </a:r>
            <a:r>
              <a:rPr lang="en-US" dirty="0" err="1">
                <a:solidFill>
                  <a:srgbClr val="002060"/>
                </a:solidFill>
              </a:rPr>
              <a:t>thúc</a:t>
            </a:r>
            <a:r>
              <a:rPr lang="en-US" dirty="0">
                <a:solidFill>
                  <a:srgbClr val="002060"/>
                </a:solidFill>
              </a:rPr>
              <a:t> </a:t>
            </a:r>
            <a:r>
              <a:rPr lang="en-US" dirty="0" err="1">
                <a:solidFill>
                  <a:srgbClr val="002060"/>
                </a:solidFill>
              </a:rPr>
              <a:t>thắng</a:t>
            </a:r>
            <a:r>
              <a:rPr lang="en-US" dirty="0">
                <a:solidFill>
                  <a:srgbClr val="002060"/>
                </a:solidFill>
              </a:rPr>
              <a:t> </a:t>
            </a:r>
            <a:r>
              <a:rPr lang="en-US" dirty="0" err="1">
                <a:solidFill>
                  <a:srgbClr val="002060"/>
                </a:solidFill>
              </a:rPr>
              <a:t>lợi</a:t>
            </a:r>
            <a:r>
              <a:rPr lang="en-US" dirty="0">
                <a:solidFill>
                  <a:srgbClr val="002060"/>
                </a:solidFill>
              </a:rPr>
              <a:t>.</a:t>
            </a:r>
          </a:p>
          <a:p>
            <a:pPr marL="457200" indent="-457200" algn="just">
              <a:spcBef>
                <a:spcPct val="0"/>
              </a:spcBef>
              <a:buFont typeface="Wingdings" panose="05000000000000000000" pitchFamily="2" charset="2"/>
              <a:buChar char="Ø"/>
            </a:pPr>
            <a:r>
              <a:rPr lang="en-US" dirty="0">
                <a:solidFill>
                  <a:srgbClr val="002060"/>
                </a:solidFill>
              </a:rPr>
              <a:t>6/1285</a:t>
            </a:r>
            <a:r>
              <a:rPr lang="en-US" dirty="0"/>
              <a:t> </a:t>
            </a:r>
            <a:r>
              <a:rPr lang="en-US" dirty="0" err="1"/>
              <a:t>Đất</a:t>
            </a:r>
            <a:r>
              <a:rPr lang="en-US" dirty="0"/>
              <a:t> </a:t>
            </a:r>
            <a:r>
              <a:rPr lang="en-US" dirty="0" err="1"/>
              <a:t>nước</a:t>
            </a:r>
            <a:r>
              <a:rPr lang="en-US" dirty="0"/>
              <a:t> </a:t>
            </a:r>
            <a:r>
              <a:rPr lang="en-US" dirty="0" err="1"/>
              <a:t>sạch</a:t>
            </a:r>
            <a:r>
              <a:rPr lang="en-US" dirty="0"/>
              <a:t> </a:t>
            </a:r>
            <a:r>
              <a:rPr lang="en-US" dirty="0" err="1"/>
              <a:t>bóng</a:t>
            </a:r>
            <a:r>
              <a:rPr lang="en-US" dirty="0"/>
              <a:t> </a:t>
            </a:r>
            <a:r>
              <a:rPr lang="en-US" dirty="0" err="1"/>
              <a:t>quân</a:t>
            </a:r>
            <a:r>
              <a:rPr lang="en-US" dirty="0"/>
              <a:t> </a:t>
            </a:r>
            <a:r>
              <a:rPr lang="en-US" dirty="0" err="1"/>
              <a:t>xâm</a:t>
            </a:r>
            <a:r>
              <a:rPr lang="en-US" dirty="0"/>
              <a:t> </a:t>
            </a:r>
            <a:r>
              <a:rPr lang="en-US" dirty="0" err="1"/>
              <a:t>lược</a:t>
            </a:r>
            <a:r>
              <a:rPr lang="en-US" dirty="0"/>
              <a:t>.</a:t>
            </a:r>
            <a:endParaRPr lang="en-US" dirty="0">
              <a:solidFill>
                <a:srgbClr val="002060"/>
              </a:solidFill>
            </a:endParaRPr>
          </a:p>
          <a:p>
            <a:pPr marL="457200" indent="-457200" algn="just" eaLnBrk="1" hangingPunct="1">
              <a:spcBef>
                <a:spcPct val="0"/>
              </a:spcBef>
              <a:buFont typeface="Wingdings" panose="05000000000000000000" pitchFamily="2" charset="2"/>
              <a:buChar char="Ø"/>
            </a:pPr>
            <a:endParaRPr lang="en-US" dirty="0">
              <a:solidFill>
                <a:srgbClr val="002060"/>
              </a:solidFill>
              <a:latin typeface="Times New Roman" panose="02020603050405020304" pitchFamily="18" charset="0"/>
              <a:cs typeface="Times New Roman" panose="02020603050405020304" pitchFamily="18" charset="0"/>
            </a:endParaRPr>
          </a:p>
        </p:txBody>
      </p:sp>
      <p:pic>
        <p:nvPicPr>
          <p:cNvPr id="109573" name="Picture 7" descr="IMG_037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1028" y="1177922"/>
            <a:ext cx="5030972" cy="568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204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6"/>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266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P spid="26628"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vanganh.info/wp-content/uploads/2012/09/K%E1%BB%B5-binh-M%C3%B4ng-C%E1%BB%9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1" y="2457450"/>
            <a:ext cx="415607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4"/>
          <p:cNvSpPr>
            <a:spLocks noChangeArrowheads="1"/>
          </p:cNvSpPr>
          <p:nvPr/>
        </p:nvSpPr>
        <p:spPr bwMode="auto">
          <a:xfrm>
            <a:off x="295275" y="152400"/>
            <a:ext cx="107632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3600" b="1" u="sng" dirty="0" err="1">
                <a:solidFill>
                  <a:srgbClr val="FF0000"/>
                </a:solidFill>
                <a:latin typeface="Times New Roman" panose="02020603050405020304" pitchFamily="18" charset="0"/>
                <a:cs typeface="Times New Roman" panose="02020603050405020304" pitchFamily="18" charset="0"/>
              </a:rPr>
              <a:t>Cuộc</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kháng</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chiến</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lần</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thứ</a:t>
            </a:r>
            <a:r>
              <a:rPr lang="en-US" sz="3600" b="1" u="sng" dirty="0">
                <a:solidFill>
                  <a:srgbClr val="FF0000"/>
                </a:solidFill>
                <a:latin typeface="Times New Roman" panose="02020603050405020304" pitchFamily="18" charset="0"/>
                <a:cs typeface="Times New Roman" panose="02020603050405020304" pitchFamily="18" charset="0"/>
              </a:rPr>
              <a:t> II </a:t>
            </a:r>
            <a:r>
              <a:rPr lang="en-US" sz="3600" b="1" u="sng" dirty="0" err="1">
                <a:solidFill>
                  <a:srgbClr val="FF0000"/>
                </a:solidFill>
                <a:latin typeface="Times New Roman" panose="02020603050405020304" pitchFamily="18" charset="0"/>
                <a:cs typeface="Times New Roman" panose="02020603050405020304" pitchFamily="18" charset="0"/>
              </a:rPr>
              <a:t>vào</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năm</a:t>
            </a:r>
            <a:r>
              <a:rPr lang="en-US" sz="3600" b="1" u="sng" dirty="0">
                <a:solidFill>
                  <a:srgbClr val="FF0000"/>
                </a:solidFill>
                <a:latin typeface="Times New Roman" panose="02020603050405020304" pitchFamily="18" charset="0"/>
                <a:cs typeface="Times New Roman" panose="02020603050405020304" pitchFamily="18" charset="0"/>
              </a:rPr>
              <a:t> 1285</a:t>
            </a:r>
          </a:p>
        </p:txBody>
      </p:sp>
      <p:sp>
        <p:nvSpPr>
          <p:cNvPr id="27652" name="Rectangle 3"/>
          <p:cNvSpPr>
            <a:spLocks noChangeArrowheads="1"/>
          </p:cNvSpPr>
          <p:nvPr/>
        </p:nvSpPr>
        <p:spPr bwMode="auto">
          <a:xfrm>
            <a:off x="0" y="798731"/>
            <a:ext cx="6629401"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a:spcBef>
                <a:spcPct val="0"/>
              </a:spcBef>
              <a:buFontTx/>
              <a:buChar char="-"/>
            </a:pPr>
            <a:r>
              <a:rPr lang="en-US" dirty="0" err="1"/>
              <a:t>Vua</a:t>
            </a:r>
            <a:r>
              <a:rPr lang="en-US" dirty="0"/>
              <a:t> </a:t>
            </a:r>
            <a:r>
              <a:rPr lang="en-US" dirty="0" err="1"/>
              <a:t>Trần</a:t>
            </a:r>
            <a:r>
              <a:rPr lang="en-US" dirty="0"/>
              <a:t> </a:t>
            </a:r>
            <a:r>
              <a:rPr lang="en-US" dirty="0" err="1"/>
              <a:t>mời</a:t>
            </a:r>
            <a:r>
              <a:rPr lang="en-US" dirty="0"/>
              <a:t> </a:t>
            </a:r>
            <a:r>
              <a:rPr lang="en-US" dirty="0" err="1"/>
              <a:t>bô</a:t>
            </a:r>
            <a:r>
              <a:rPr lang="en-US" dirty="0"/>
              <a:t> </a:t>
            </a:r>
            <a:r>
              <a:rPr lang="en-US" dirty="0" err="1"/>
              <a:t>lão</a:t>
            </a:r>
            <a:r>
              <a:rPr lang="en-US" dirty="0"/>
              <a:t> </a:t>
            </a:r>
            <a:r>
              <a:rPr lang="en-US" dirty="0" err="1"/>
              <a:t>trong</a:t>
            </a:r>
            <a:r>
              <a:rPr lang="en-US" dirty="0"/>
              <a:t> </a:t>
            </a:r>
            <a:r>
              <a:rPr lang="en-US" dirty="0" err="1"/>
              <a:t>cả</a:t>
            </a:r>
            <a:r>
              <a:rPr lang="en-US" dirty="0"/>
              <a:t> </a:t>
            </a:r>
            <a:r>
              <a:rPr lang="en-US" dirty="0" err="1"/>
              <a:t>nước</a:t>
            </a:r>
            <a:r>
              <a:rPr lang="en-US" dirty="0"/>
              <a:t> </a:t>
            </a:r>
            <a:r>
              <a:rPr lang="en-US" dirty="0" err="1"/>
              <a:t>về</a:t>
            </a:r>
            <a:r>
              <a:rPr lang="en-US" dirty="0"/>
              <a:t> </a:t>
            </a:r>
            <a:r>
              <a:rPr lang="en-US" dirty="0" err="1"/>
              <a:t>kinh</a:t>
            </a:r>
            <a:r>
              <a:rPr lang="en-US" dirty="0"/>
              <a:t> </a:t>
            </a:r>
            <a:r>
              <a:rPr lang="en-US" dirty="0" err="1"/>
              <a:t>đô</a:t>
            </a:r>
            <a:r>
              <a:rPr lang="en-US" dirty="0"/>
              <a:t> </a:t>
            </a:r>
            <a:r>
              <a:rPr lang="en-US" dirty="0" err="1"/>
              <a:t>dự</a:t>
            </a:r>
            <a:r>
              <a:rPr lang="en-US" dirty="0"/>
              <a:t> </a:t>
            </a:r>
            <a:r>
              <a:rPr lang="en-US" dirty="0" err="1"/>
              <a:t>Hội</a:t>
            </a:r>
            <a:r>
              <a:rPr lang="en-US" dirty="0"/>
              <a:t> </a:t>
            </a:r>
            <a:r>
              <a:rPr lang="en-US" dirty="0" err="1"/>
              <a:t>Nghị</a:t>
            </a:r>
            <a:r>
              <a:rPr lang="en-US" dirty="0"/>
              <a:t> </a:t>
            </a:r>
            <a:r>
              <a:rPr lang="en-US" dirty="0" err="1"/>
              <a:t>Diên</a:t>
            </a:r>
            <a:r>
              <a:rPr lang="en-US" dirty="0"/>
              <a:t> </a:t>
            </a:r>
            <a:r>
              <a:rPr lang="en-US" dirty="0" err="1"/>
              <a:t>Hồng</a:t>
            </a:r>
            <a:endParaRPr lang="en-US" dirty="0">
              <a:latin typeface="Times New Roman" panose="02020603050405020304" pitchFamily="18" charset="0"/>
              <a:cs typeface="Times New Roman" panose="02020603050405020304" pitchFamily="18" charset="0"/>
            </a:endParaRPr>
          </a:p>
          <a:p>
            <a:pPr marL="457200" indent="-457200" algn="just">
              <a:spcBef>
                <a:spcPct val="0"/>
              </a:spcBef>
              <a:buFontTx/>
              <a:buChar char="-"/>
            </a:pPr>
            <a:r>
              <a:rPr lang="en-US" dirty="0"/>
              <a:t>- </a:t>
            </a:r>
            <a:r>
              <a:rPr lang="en-US" dirty="0" err="1"/>
              <a:t>Đầu</a:t>
            </a:r>
            <a:r>
              <a:rPr lang="en-US" dirty="0"/>
              <a:t> </a:t>
            </a:r>
            <a:r>
              <a:rPr lang="en-US" dirty="0" err="1"/>
              <a:t>năm</a:t>
            </a:r>
            <a:r>
              <a:rPr lang="en-US" dirty="0"/>
              <a:t> 1285, </a:t>
            </a:r>
            <a:r>
              <a:rPr lang="en-US" dirty="0" err="1"/>
              <a:t>gồm</a:t>
            </a:r>
            <a:r>
              <a:rPr lang="en-US" dirty="0"/>
              <a:t> </a:t>
            </a:r>
            <a:r>
              <a:rPr lang="en-US" dirty="0" err="1"/>
              <a:t>nửa</a:t>
            </a:r>
            <a:r>
              <a:rPr lang="en-US" dirty="0"/>
              <a:t> </a:t>
            </a:r>
            <a:r>
              <a:rPr lang="en-US" dirty="0" err="1"/>
              <a:t>triệu</a:t>
            </a:r>
            <a:r>
              <a:rPr lang="en-US" dirty="0"/>
              <a:t> </a:t>
            </a:r>
            <a:r>
              <a:rPr lang="en-US" dirty="0" err="1"/>
              <a:t>quân</a:t>
            </a:r>
            <a:r>
              <a:rPr lang="en-US" dirty="0"/>
              <a:t> </a:t>
            </a:r>
            <a:r>
              <a:rPr lang="en-US" dirty="0" err="1"/>
              <a:t>Nguyên</a:t>
            </a:r>
            <a:r>
              <a:rPr lang="en-US" dirty="0"/>
              <a:t> do </a:t>
            </a:r>
            <a:r>
              <a:rPr lang="en-US" dirty="0" err="1"/>
              <a:t>Thoát</a:t>
            </a:r>
            <a:r>
              <a:rPr lang="en-US" dirty="0"/>
              <a:t> </a:t>
            </a:r>
            <a:r>
              <a:rPr lang="en-US" dirty="0" err="1"/>
              <a:t>Hoan</a:t>
            </a:r>
            <a:r>
              <a:rPr lang="en-US" dirty="0"/>
              <a:t> </a:t>
            </a:r>
            <a:r>
              <a:rPr lang="en-US" dirty="0" err="1"/>
              <a:t>cầm</a:t>
            </a:r>
            <a:r>
              <a:rPr lang="en-US" dirty="0"/>
              <a:t> </a:t>
            </a:r>
            <a:r>
              <a:rPr lang="en-US" dirty="0" err="1"/>
              <a:t>đầu</a:t>
            </a:r>
            <a:r>
              <a:rPr lang="en-US" dirty="0"/>
              <a:t> chia </a:t>
            </a:r>
            <a:r>
              <a:rPr lang="en-US" dirty="0" err="1"/>
              <a:t>thành</a:t>
            </a:r>
            <a:r>
              <a:rPr lang="en-US" dirty="0"/>
              <a:t> 3 </a:t>
            </a:r>
            <a:r>
              <a:rPr lang="en-US" dirty="0" err="1"/>
              <a:t>cánh</a:t>
            </a:r>
            <a:r>
              <a:rPr lang="en-US" dirty="0"/>
              <a:t> sang </a:t>
            </a:r>
            <a:r>
              <a:rPr lang="en-US" dirty="0" err="1"/>
              <a:t>xâm</a:t>
            </a:r>
            <a:r>
              <a:rPr lang="en-US" dirty="0"/>
              <a:t> </a:t>
            </a:r>
            <a:r>
              <a:rPr lang="en-US" dirty="0" err="1"/>
              <a:t>lược</a:t>
            </a:r>
            <a:r>
              <a:rPr lang="en-US" dirty="0"/>
              <a:t> </a:t>
            </a:r>
            <a:r>
              <a:rPr lang="en-US" dirty="0" err="1"/>
              <a:t>nước</a:t>
            </a:r>
            <a:r>
              <a:rPr lang="en-US" dirty="0"/>
              <a:t> ta</a:t>
            </a:r>
          </a:p>
          <a:p>
            <a:pPr marL="457200" indent="-457200" algn="just">
              <a:spcBef>
                <a:spcPct val="0"/>
              </a:spcBef>
              <a:buFontTx/>
              <a:buChar char="-"/>
            </a:pPr>
            <a:r>
              <a:rPr lang="en-US" dirty="0" err="1">
                <a:latin typeface="Times New Roman" panose="02020603050405020304" pitchFamily="18" charset="0"/>
                <a:cs typeface="Times New Roman" panose="02020603050405020304" pitchFamily="18" charset="0"/>
              </a:rPr>
              <a:t>Nhà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vườn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trống</a:t>
            </a:r>
            <a:r>
              <a:rPr lang="en-US" dirty="0">
                <a:latin typeface="Times New Roman" panose="02020603050405020304" pitchFamily="18" charset="0"/>
                <a:cs typeface="Times New Roman" panose="02020603050405020304" pitchFamily="18" charset="0"/>
              </a:rPr>
              <a:t>”. </a:t>
            </a:r>
          </a:p>
          <a:p>
            <a:pPr marL="457200" indent="-457200" algn="just" eaLnBrk="1" hangingPunct="1">
              <a:spcBef>
                <a:spcPct val="0"/>
              </a:spcBef>
              <a:buFontTx/>
              <a:buChar char="-"/>
            </a:pPr>
            <a:r>
              <a:rPr lang="en-US" dirty="0"/>
              <a:t>Sau 3 </a:t>
            </a:r>
            <a:r>
              <a:rPr lang="en-US" dirty="0" err="1"/>
              <a:t>tháng</a:t>
            </a:r>
            <a:r>
              <a:rPr lang="en-US" dirty="0"/>
              <a:t> </a:t>
            </a:r>
            <a:r>
              <a:rPr lang="en-US" dirty="0" err="1"/>
              <a:t>tấn</a:t>
            </a:r>
            <a:r>
              <a:rPr lang="en-US" dirty="0"/>
              <a:t> </a:t>
            </a:r>
            <a:r>
              <a:rPr lang="en-US" dirty="0" err="1"/>
              <a:t>công</a:t>
            </a:r>
            <a:r>
              <a:rPr lang="en-US" dirty="0"/>
              <a:t>, </a:t>
            </a:r>
            <a:r>
              <a:rPr lang="en-US" dirty="0" err="1"/>
              <a:t>giặc</a:t>
            </a:r>
            <a:r>
              <a:rPr lang="en-US" dirty="0"/>
              <a:t> </a:t>
            </a:r>
            <a:r>
              <a:rPr lang="en-US" dirty="0" err="1"/>
              <a:t>gặp</a:t>
            </a:r>
            <a:r>
              <a:rPr lang="en-US" dirty="0"/>
              <a:t> </a:t>
            </a:r>
            <a:r>
              <a:rPr lang="en-US" dirty="0" err="1"/>
              <a:t>nhiều</a:t>
            </a:r>
            <a:r>
              <a:rPr lang="en-US" dirty="0"/>
              <a:t> </a:t>
            </a:r>
            <a:r>
              <a:rPr lang="en-US" dirty="0" err="1"/>
              <a:t>khó</a:t>
            </a:r>
            <a:r>
              <a:rPr lang="en-US" dirty="0"/>
              <a:t> </a:t>
            </a:r>
            <a:r>
              <a:rPr lang="en-US" dirty="0" err="1"/>
              <a:t>khăn</a:t>
            </a:r>
            <a:r>
              <a:rPr lang="en-US" dirty="0"/>
              <a:t> </a:t>
            </a:r>
            <a:r>
              <a:rPr lang="en-US" dirty="0" err="1"/>
              <a:t>và</a:t>
            </a:r>
            <a:r>
              <a:rPr lang="en-US" dirty="0"/>
              <a:t> </a:t>
            </a:r>
            <a:r>
              <a:rPr lang="en-US" dirty="0" err="1"/>
              <a:t>lúng</a:t>
            </a:r>
            <a:r>
              <a:rPr lang="en-US" dirty="0"/>
              <a:t> </a:t>
            </a:r>
            <a:r>
              <a:rPr lang="en-US" dirty="0" err="1"/>
              <a:t>túng</a:t>
            </a:r>
            <a:r>
              <a:rPr lang="en-US" dirty="0"/>
              <a:t>, </a:t>
            </a:r>
            <a:r>
              <a:rPr lang="en-US" dirty="0" err="1"/>
              <a:t>cuối</a:t>
            </a:r>
            <a:r>
              <a:rPr lang="en-US" dirty="0"/>
              <a:t> </a:t>
            </a:r>
            <a:r>
              <a:rPr lang="en-US" dirty="0" err="1"/>
              <a:t>cùng</a:t>
            </a:r>
            <a:r>
              <a:rPr lang="en-US" dirty="0"/>
              <a:t> </a:t>
            </a:r>
            <a:r>
              <a:rPr lang="en-US" dirty="0" err="1"/>
              <a:t>quân</a:t>
            </a:r>
            <a:r>
              <a:rPr lang="en-US" dirty="0"/>
              <a:t> </a:t>
            </a:r>
            <a:r>
              <a:rPr lang="en-US" dirty="0" err="1"/>
              <a:t>Nguyên</a:t>
            </a:r>
            <a:r>
              <a:rPr lang="en-US" dirty="0"/>
              <a:t> </a:t>
            </a:r>
            <a:r>
              <a:rPr lang="en-US" dirty="0" err="1"/>
              <a:t>bị</a:t>
            </a:r>
            <a:r>
              <a:rPr lang="en-US" dirty="0"/>
              <a:t> </a:t>
            </a:r>
            <a:r>
              <a:rPr lang="en-US" dirty="0" err="1"/>
              <a:t>thất</a:t>
            </a:r>
            <a:r>
              <a:rPr lang="en-US" dirty="0"/>
              <a:t> </a:t>
            </a:r>
            <a:r>
              <a:rPr lang="en-US" dirty="0" err="1"/>
              <a:t>bại</a:t>
            </a:r>
            <a:r>
              <a:rPr lang="en-US" dirty="0"/>
              <a:t> </a:t>
            </a:r>
            <a:r>
              <a:rPr lang="en-US" dirty="0" err="1"/>
              <a:t>nặng</a:t>
            </a:r>
            <a:r>
              <a:rPr lang="en-US" dirty="0"/>
              <a:t> </a:t>
            </a:r>
            <a:r>
              <a:rPr lang="en-US" dirty="0" err="1"/>
              <a:t>nề</a:t>
            </a:r>
            <a:r>
              <a:rPr lang="en-US" dirty="0"/>
              <a:t> </a:t>
            </a:r>
            <a:r>
              <a:rPr lang="en-US" dirty="0" err="1"/>
              <a:t>trên</a:t>
            </a:r>
            <a:r>
              <a:rPr lang="en-US" dirty="0"/>
              <a:t> </a:t>
            </a:r>
            <a:r>
              <a:rPr lang="en-US" dirty="0" err="1"/>
              <a:t>các</a:t>
            </a:r>
            <a:r>
              <a:rPr lang="en-US" dirty="0"/>
              <a:t> </a:t>
            </a:r>
            <a:r>
              <a:rPr lang="en-US" dirty="0" err="1"/>
              <a:t>mặt</a:t>
            </a:r>
            <a:r>
              <a:rPr lang="en-US" dirty="0"/>
              <a:t> </a:t>
            </a:r>
            <a:r>
              <a:rPr lang="en-US" dirty="0" err="1"/>
              <a:t>trận</a:t>
            </a:r>
            <a:r>
              <a:rPr lang="en-US" dirty="0"/>
              <a:t>.</a:t>
            </a:r>
          </a:p>
        </p:txBody>
      </p:sp>
      <p:pic>
        <p:nvPicPr>
          <p:cNvPr id="27653" name="Picture 4" descr="http://upload.wikimedia.org/wikipedia/commons/thumb/6/66/Chongquannguyenlan2.svg/250px-Chongquannguyenlan2.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2301" y="1036639"/>
            <a:ext cx="5219699" cy="5821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85807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inVertical)">
                                      <p:cBhvr>
                                        <p:cTn id="7" dur="500"/>
                                        <p:tgtEl>
                                          <p:spTgt spid="2765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7651"/>
                                        </p:tgtEl>
                                        <p:attrNameLst>
                                          <p:attrName>style.visibility</p:attrName>
                                        </p:attrNameLst>
                                      </p:cBhvr>
                                      <p:to>
                                        <p:strVal val="visible"/>
                                      </p:to>
                                    </p:set>
                                    <p:animEffect transition="in" filter="barn(inVertical)">
                                      <p:cBhvr>
                                        <p:cTn id="10" dur="500"/>
                                        <p:tgtEl>
                                          <p:spTgt spid="2765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7652"/>
                                        </p:tgtEl>
                                        <p:attrNameLst>
                                          <p:attrName>style.visibility</p:attrName>
                                        </p:attrNameLst>
                                      </p:cBhvr>
                                      <p:to>
                                        <p:strVal val="visible"/>
                                      </p:to>
                                    </p:set>
                                    <p:animEffect transition="in" filter="barn(inVertical)">
                                      <p:cBhvr>
                                        <p:cTn id="13" dur="500"/>
                                        <p:tgtEl>
                                          <p:spTgt spid="27652"/>
                                        </p:tgtEl>
                                      </p:cBhvr>
                                    </p:animEffect>
                                  </p:childTnLst>
                                </p:cTn>
                              </p:par>
                              <p:par>
                                <p:cTn id="14" presetID="16" presetClass="entr" presetSubtype="21" fill="hold" nodeType="withEffect">
                                  <p:stCondLst>
                                    <p:cond delay="0"/>
                                  </p:stCondLst>
                                  <p:childTnLst>
                                    <p:set>
                                      <p:cBhvr>
                                        <p:cTn id="15" dur="1" fill="hold">
                                          <p:stCondLst>
                                            <p:cond delay="0"/>
                                          </p:stCondLst>
                                        </p:cTn>
                                        <p:tgtEl>
                                          <p:spTgt spid="27653"/>
                                        </p:tgtEl>
                                        <p:attrNameLst>
                                          <p:attrName>style.visibility</p:attrName>
                                        </p:attrNameLst>
                                      </p:cBhvr>
                                      <p:to>
                                        <p:strVal val="visible"/>
                                      </p:to>
                                    </p:set>
                                    <p:animEffect transition="in" filter="barn(inVertical)">
                                      <p:cBhvr>
                                        <p:cTn id="16" dur="500"/>
                                        <p:tgtEl>
                                          <p:spTgt spid="27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5"/>
          <p:cNvSpPr>
            <a:spLocks noChangeArrowheads="1"/>
          </p:cNvSpPr>
          <p:nvPr/>
        </p:nvSpPr>
        <p:spPr bwMode="auto">
          <a:xfrm>
            <a:off x="428625" y="1225550"/>
            <a:ext cx="5895975" cy="5607689"/>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eaLnBrk="1" hangingPunct="1">
              <a:spcBef>
                <a:spcPct val="0"/>
              </a:spcBef>
              <a:buFontTx/>
              <a:buChar char="-"/>
            </a:pPr>
            <a:r>
              <a:rPr lang="en-US" dirty="0" err="1">
                <a:solidFill>
                  <a:schemeClr val="accent2">
                    <a:lumMod val="50000"/>
                  </a:schemeClr>
                </a:solidFill>
                <a:latin typeface="Times New Roman" panose="02020603050405020304" pitchFamily="18" charset="0"/>
                <a:cs typeface="Times New Roman" panose="02020603050405020304" pitchFamily="18" charset="0"/>
              </a:rPr>
              <a:t>Cuối</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năm</a:t>
            </a:r>
            <a:r>
              <a:rPr lang="en-US" dirty="0">
                <a:solidFill>
                  <a:schemeClr val="accent2">
                    <a:lumMod val="50000"/>
                  </a:schemeClr>
                </a:solidFill>
                <a:latin typeface="Times New Roman" panose="02020603050405020304" pitchFamily="18" charset="0"/>
                <a:cs typeface="Times New Roman" panose="02020603050405020304" pitchFamily="18" charset="0"/>
              </a:rPr>
              <a:t> 1287, 50 </a:t>
            </a:r>
            <a:r>
              <a:rPr lang="en-US" dirty="0" err="1">
                <a:solidFill>
                  <a:schemeClr val="accent2">
                    <a:lumMod val="50000"/>
                  </a:schemeClr>
                </a:solidFill>
                <a:latin typeface="Times New Roman" panose="02020603050405020304" pitchFamily="18" charset="0"/>
                <a:cs typeface="Times New Roman" panose="02020603050405020304" pitchFamily="18" charset="0"/>
              </a:rPr>
              <a:t>vạn</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quân</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Nguyên</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lại</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đánh</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Đại</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Việt</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phục</a:t>
            </a: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latin typeface="Times New Roman" panose="02020603050405020304" pitchFamily="18" charset="0"/>
                <a:cs typeface="Times New Roman" panose="02020603050405020304" pitchFamily="18" charset="0"/>
              </a:rPr>
              <a:t>thù</a:t>
            </a:r>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marL="571500" indent="-571500" algn="just" eaLnBrk="1" hangingPunct="1">
              <a:spcBef>
                <a:spcPct val="0"/>
              </a:spcBef>
              <a:buFontTx/>
              <a:buChar char="-"/>
            </a:pPr>
            <a:r>
              <a:rPr lang="en-US" dirty="0">
                <a:solidFill>
                  <a:schemeClr val="accent2">
                    <a:lumMod val="50000"/>
                  </a:schemeClr>
                </a:solidFill>
                <a:latin typeface="Times New Roman" panose="02020603050405020304" pitchFamily="18" charset="0"/>
                <a:cs typeface="Times New Roman" panose="02020603050405020304" pitchFamily="18" charset="0"/>
              </a:rPr>
              <a:t> </a:t>
            </a:r>
            <a:r>
              <a:rPr lang="en-US" dirty="0" err="1">
                <a:solidFill>
                  <a:schemeClr val="accent2">
                    <a:lumMod val="50000"/>
                  </a:schemeClr>
                </a:solidFill>
              </a:rPr>
              <a:t>Quân</a:t>
            </a:r>
            <a:r>
              <a:rPr lang="en-US" dirty="0">
                <a:solidFill>
                  <a:schemeClr val="accent2">
                    <a:lumMod val="50000"/>
                  </a:schemeClr>
                </a:solidFill>
              </a:rPr>
              <a:t> ta </a:t>
            </a:r>
            <a:r>
              <a:rPr lang="en-US" dirty="0" err="1">
                <a:solidFill>
                  <a:schemeClr val="accent2">
                    <a:lumMod val="50000"/>
                  </a:schemeClr>
                </a:solidFill>
              </a:rPr>
              <a:t>tổ</a:t>
            </a:r>
            <a:r>
              <a:rPr lang="en-US" dirty="0">
                <a:solidFill>
                  <a:schemeClr val="accent2">
                    <a:lumMod val="50000"/>
                  </a:schemeClr>
                </a:solidFill>
              </a:rPr>
              <a:t> </a:t>
            </a:r>
            <a:r>
              <a:rPr lang="en-US" dirty="0" err="1">
                <a:solidFill>
                  <a:schemeClr val="accent2">
                    <a:lumMod val="50000"/>
                  </a:schemeClr>
                </a:solidFill>
              </a:rPr>
              <a:t>chức</a:t>
            </a:r>
            <a:r>
              <a:rPr lang="en-US" dirty="0">
                <a:solidFill>
                  <a:schemeClr val="accent2">
                    <a:lumMod val="50000"/>
                  </a:schemeClr>
                </a:solidFill>
              </a:rPr>
              <a:t> </a:t>
            </a:r>
            <a:r>
              <a:rPr lang="en-US" dirty="0" err="1">
                <a:solidFill>
                  <a:schemeClr val="accent2">
                    <a:lumMod val="50000"/>
                  </a:schemeClr>
                </a:solidFill>
              </a:rPr>
              <a:t>phục</a:t>
            </a:r>
            <a:r>
              <a:rPr lang="en-US" dirty="0">
                <a:solidFill>
                  <a:schemeClr val="accent2">
                    <a:lumMod val="50000"/>
                  </a:schemeClr>
                </a:solidFill>
              </a:rPr>
              <a:t> </a:t>
            </a:r>
            <a:r>
              <a:rPr lang="en-US" dirty="0" err="1">
                <a:solidFill>
                  <a:schemeClr val="accent2">
                    <a:lumMod val="50000"/>
                  </a:schemeClr>
                </a:solidFill>
              </a:rPr>
              <a:t>kích</a:t>
            </a:r>
            <a:r>
              <a:rPr lang="en-US" dirty="0">
                <a:solidFill>
                  <a:schemeClr val="accent2">
                    <a:lumMod val="50000"/>
                  </a:schemeClr>
                </a:solidFill>
              </a:rPr>
              <a:t> </a:t>
            </a:r>
            <a:r>
              <a:rPr lang="en-US" dirty="0" err="1">
                <a:solidFill>
                  <a:schemeClr val="accent2">
                    <a:lumMod val="50000"/>
                  </a:schemeClr>
                </a:solidFill>
              </a:rPr>
              <a:t>và</a:t>
            </a:r>
            <a:r>
              <a:rPr lang="en-US" dirty="0">
                <a:solidFill>
                  <a:schemeClr val="accent2">
                    <a:lumMod val="50000"/>
                  </a:schemeClr>
                </a:solidFill>
              </a:rPr>
              <a:t> </a:t>
            </a:r>
            <a:r>
              <a:rPr lang="en-US" dirty="0" err="1">
                <a:solidFill>
                  <a:schemeClr val="accent2">
                    <a:lumMod val="50000"/>
                  </a:schemeClr>
                </a:solidFill>
              </a:rPr>
              <a:t>đánh</a:t>
            </a:r>
            <a:r>
              <a:rPr lang="en-US" dirty="0">
                <a:solidFill>
                  <a:schemeClr val="accent2">
                    <a:lumMod val="50000"/>
                  </a:schemeClr>
                </a:solidFill>
              </a:rPr>
              <a:t> </a:t>
            </a:r>
            <a:r>
              <a:rPr lang="en-US" dirty="0" err="1">
                <a:solidFill>
                  <a:schemeClr val="accent2">
                    <a:lumMod val="50000"/>
                  </a:schemeClr>
                </a:solidFill>
              </a:rPr>
              <a:t>những</a:t>
            </a:r>
            <a:r>
              <a:rPr lang="en-US" dirty="0">
                <a:solidFill>
                  <a:schemeClr val="accent2">
                    <a:lumMod val="50000"/>
                  </a:schemeClr>
                </a:solidFill>
              </a:rPr>
              <a:t> </a:t>
            </a:r>
            <a:r>
              <a:rPr lang="en-US" dirty="0" err="1">
                <a:solidFill>
                  <a:schemeClr val="accent2">
                    <a:lumMod val="50000"/>
                  </a:schemeClr>
                </a:solidFill>
              </a:rPr>
              <a:t>đoàn</a:t>
            </a:r>
            <a:r>
              <a:rPr lang="en-US" dirty="0">
                <a:solidFill>
                  <a:schemeClr val="accent2">
                    <a:lumMod val="50000"/>
                  </a:schemeClr>
                </a:solidFill>
              </a:rPr>
              <a:t> </a:t>
            </a:r>
            <a:r>
              <a:rPr lang="en-US" dirty="0" err="1">
                <a:solidFill>
                  <a:schemeClr val="accent2">
                    <a:lumMod val="50000"/>
                  </a:schemeClr>
                </a:solidFill>
              </a:rPr>
              <a:t>thuyền</a:t>
            </a:r>
            <a:r>
              <a:rPr lang="en-US" dirty="0">
                <a:solidFill>
                  <a:schemeClr val="accent2">
                    <a:lumMod val="50000"/>
                  </a:schemeClr>
                </a:solidFill>
              </a:rPr>
              <a:t> </a:t>
            </a:r>
            <a:r>
              <a:rPr lang="en-US" dirty="0" err="1">
                <a:solidFill>
                  <a:schemeClr val="accent2">
                    <a:lumMod val="50000"/>
                  </a:schemeClr>
                </a:solidFill>
              </a:rPr>
              <a:t>của</a:t>
            </a:r>
            <a:r>
              <a:rPr lang="en-US" dirty="0">
                <a:solidFill>
                  <a:schemeClr val="accent2">
                    <a:lumMod val="50000"/>
                  </a:schemeClr>
                </a:solidFill>
              </a:rPr>
              <a:t> </a:t>
            </a:r>
            <a:r>
              <a:rPr lang="en-US" dirty="0" err="1">
                <a:solidFill>
                  <a:schemeClr val="accent2">
                    <a:lumMod val="50000"/>
                  </a:schemeClr>
                </a:solidFill>
              </a:rPr>
              <a:t>giặc</a:t>
            </a:r>
            <a:r>
              <a:rPr lang="en-US" dirty="0">
                <a:solidFill>
                  <a:schemeClr val="accent2">
                    <a:lumMod val="50000"/>
                  </a:schemeClr>
                </a:solidFill>
              </a:rPr>
              <a:t>, </a:t>
            </a:r>
            <a:r>
              <a:rPr lang="en-US" dirty="0" err="1">
                <a:solidFill>
                  <a:schemeClr val="accent2">
                    <a:lumMod val="50000"/>
                  </a:schemeClr>
                </a:solidFill>
              </a:rPr>
              <a:t>cánh</a:t>
            </a:r>
            <a:r>
              <a:rPr lang="en-US" dirty="0">
                <a:solidFill>
                  <a:schemeClr val="accent2">
                    <a:lumMod val="50000"/>
                  </a:schemeClr>
                </a:solidFill>
              </a:rPr>
              <a:t> </a:t>
            </a:r>
            <a:r>
              <a:rPr lang="en-US" dirty="0" err="1">
                <a:solidFill>
                  <a:schemeClr val="accent2">
                    <a:lumMod val="50000"/>
                  </a:schemeClr>
                </a:solidFill>
              </a:rPr>
              <a:t>quân</a:t>
            </a:r>
            <a:r>
              <a:rPr lang="en-US" dirty="0">
                <a:solidFill>
                  <a:schemeClr val="accent2">
                    <a:lumMod val="50000"/>
                  </a:schemeClr>
                </a:solidFill>
              </a:rPr>
              <a:t> </a:t>
            </a:r>
            <a:r>
              <a:rPr lang="en-US" dirty="0" err="1">
                <a:solidFill>
                  <a:schemeClr val="accent2">
                    <a:lumMod val="50000"/>
                  </a:schemeClr>
                </a:solidFill>
              </a:rPr>
              <a:t>thủy</a:t>
            </a:r>
            <a:r>
              <a:rPr lang="en-US" dirty="0">
                <a:solidFill>
                  <a:schemeClr val="accent2">
                    <a:lumMod val="50000"/>
                  </a:schemeClr>
                </a:solidFill>
              </a:rPr>
              <a:t> </a:t>
            </a:r>
            <a:r>
              <a:rPr lang="en-US" dirty="0" err="1">
                <a:solidFill>
                  <a:schemeClr val="accent2">
                    <a:lumMod val="50000"/>
                  </a:schemeClr>
                </a:solidFill>
              </a:rPr>
              <a:t>của</a:t>
            </a:r>
            <a:r>
              <a:rPr lang="en-US" dirty="0">
                <a:solidFill>
                  <a:schemeClr val="accent2">
                    <a:lumMod val="50000"/>
                  </a:schemeClr>
                </a:solidFill>
              </a:rPr>
              <a:t> </a:t>
            </a:r>
            <a:r>
              <a:rPr lang="en-US" dirty="0" err="1">
                <a:solidFill>
                  <a:schemeClr val="accent2">
                    <a:lumMod val="50000"/>
                  </a:schemeClr>
                </a:solidFill>
              </a:rPr>
              <a:t>quân</a:t>
            </a:r>
            <a:r>
              <a:rPr lang="en-US" dirty="0">
                <a:solidFill>
                  <a:schemeClr val="accent2">
                    <a:lumMod val="50000"/>
                  </a:schemeClr>
                </a:solidFill>
              </a:rPr>
              <a:t> </a:t>
            </a:r>
            <a:r>
              <a:rPr lang="en-US" dirty="0" err="1">
                <a:solidFill>
                  <a:schemeClr val="accent2">
                    <a:lumMod val="50000"/>
                  </a:schemeClr>
                </a:solidFill>
              </a:rPr>
              <a:t>Nguyên</a:t>
            </a:r>
            <a:r>
              <a:rPr lang="en-US" dirty="0">
                <a:solidFill>
                  <a:schemeClr val="accent2">
                    <a:lumMod val="50000"/>
                  </a:schemeClr>
                </a:solidFill>
              </a:rPr>
              <a:t> </a:t>
            </a:r>
            <a:r>
              <a:rPr lang="en-US" dirty="0" err="1">
                <a:solidFill>
                  <a:schemeClr val="accent2">
                    <a:lumMod val="50000"/>
                  </a:schemeClr>
                </a:solidFill>
              </a:rPr>
              <a:t>rơi</a:t>
            </a:r>
            <a:r>
              <a:rPr lang="en-US" dirty="0">
                <a:solidFill>
                  <a:schemeClr val="accent2">
                    <a:lumMod val="50000"/>
                  </a:schemeClr>
                </a:solidFill>
              </a:rPr>
              <a:t> </a:t>
            </a:r>
            <a:r>
              <a:rPr lang="en-US" dirty="0" err="1">
                <a:solidFill>
                  <a:schemeClr val="accent2">
                    <a:lumMod val="50000"/>
                  </a:schemeClr>
                </a:solidFill>
              </a:rPr>
              <a:t>vào</a:t>
            </a:r>
            <a:r>
              <a:rPr lang="en-US" dirty="0">
                <a:solidFill>
                  <a:schemeClr val="accent2">
                    <a:lumMod val="50000"/>
                  </a:schemeClr>
                </a:solidFill>
              </a:rPr>
              <a:t> </a:t>
            </a:r>
            <a:r>
              <a:rPr lang="en-US" dirty="0" err="1">
                <a:solidFill>
                  <a:schemeClr val="accent2">
                    <a:lumMod val="50000"/>
                  </a:schemeClr>
                </a:solidFill>
              </a:rPr>
              <a:t>tình</a:t>
            </a:r>
            <a:r>
              <a:rPr lang="en-US" dirty="0">
                <a:solidFill>
                  <a:schemeClr val="accent2">
                    <a:lumMod val="50000"/>
                  </a:schemeClr>
                </a:solidFill>
              </a:rPr>
              <a:t> </a:t>
            </a:r>
            <a:r>
              <a:rPr lang="en-US" dirty="0" err="1">
                <a:solidFill>
                  <a:schemeClr val="accent2">
                    <a:lumMod val="50000"/>
                  </a:schemeClr>
                </a:solidFill>
              </a:rPr>
              <a:t>thế</a:t>
            </a:r>
            <a:r>
              <a:rPr lang="en-US" dirty="0">
                <a:solidFill>
                  <a:schemeClr val="accent2">
                    <a:lumMod val="50000"/>
                  </a:schemeClr>
                </a:solidFill>
              </a:rPr>
              <a:t> </a:t>
            </a:r>
            <a:r>
              <a:rPr lang="en-US" dirty="0" err="1">
                <a:solidFill>
                  <a:schemeClr val="accent2">
                    <a:lumMod val="50000"/>
                  </a:schemeClr>
                </a:solidFill>
              </a:rPr>
              <a:t>lúng</a:t>
            </a:r>
            <a:r>
              <a:rPr lang="en-US" dirty="0">
                <a:solidFill>
                  <a:schemeClr val="accent2">
                    <a:lumMod val="50000"/>
                  </a:schemeClr>
                </a:solidFill>
              </a:rPr>
              <a:t> </a:t>
            </a:r>
            <a:r>
              <a:rPr lang="en-US" dirty="0" err="1">
                <a:solidFill>
                  <a:schemeClr val="accent2">
                    <a:lumMod val="50000"/>
                  </a:schemeClr>
                </a:solidFill>
              </a:rPr>
              <a:t>túng</a:t>
            </a:r>
            <a:r>
              <a:rPr lang="en-US" dirty="0">
                <a:solidFill>
                  <a:schemeClr val="accent2">
                    <a:lumMod val="50000"/>
                  </a:schemeClr>
                </a:solidFill>
              </a:rPr>
              <a:t>, </a:t>
            </a:r>
            <a:r>
              <a:rPr lang="en-US" dirty="0" err="1">
                <a:solidFill>
                  <a:schemeClr val="accent2">
                    <a:lumMod val="50000"/>
                  </a:schemeClr>
                </a:solidFill>
              </a:rPr>
              <a:t>khó</a:t>
            </a:r>
            <a:r>
              <a:rPr lang="en-US" dirty="0">
                <a:solidFill>
                  <a:schemeClr val="accent2">
                    <a:lumMod val="50000"/>
                  </a:schemeClr>
                </a:solidFill>
              </a:rPr>
              <a:t> </a:t>
            </a:r>
            <a:r>
              <a:rPr lang="en-US" dirty="0" err="1">
                <a:solidFill>
                  <a:schemeClr val="accent2">
                    <a:lumMod val="50000"/>
                  </a:schemeClr>
                </a:solidFill>
              </a:rPr>
              <a:t>khăn</a:t>
            </a:r>
            <a:r>
              <a:rPr lang="en-US" dirty="0">
                <a:solidFill>
                  <a:schemeClr val="accent2">
                    <a:lumMod val="50000"/>
                  </a:schemeClr>
                </a:solidFill>
              </a:rPr>
              <a:t> </a:t>
            </a:r>
            <a:r>
              <a:rPr lang="en-US" dirty="0" err="1">
                <a:solidFill>
                  <a:schemeClr val="accent2">
                    <a:lumMod val="50000"/>
                  </a:schemeClr>
                </a:solidFill>
              </a:rPr>
              <a:t>nghiêm</a:t>
            </a:r>
            <a:r>
              <a:rPr lang="en-US" dirty="0">
                <a:solidFill>
                  <a:schemeClr val="accent2">
                    <a:lumMod val="50000"/>
                  </a:schemeClr>
                </a:solidFill>
              </a:rPr>
              <a:t> </a:t>
            </a:r>
            <a:r>
              <a:rPr lang="en-US" dirty="0" err="1">
                <a:solidFill>
                  <a:schemeClr val="accent2">
                    <a:lumMod val="50000"/>
                  </a:schemeClr>
                </a:solidFill>
              </a:rPr>
              <a:t>trọng</a:t>
            </a:r>
            <a:endParaRPr lang="en-US" dirty="0">
              <a:solidFill>
                <a:schemeClr val="accent2">
                  <a:lumMod val="50000"/>
                </a:schemeClr>
              </a:solidFill>
              <a:latin typeface="Times New Roman" panose="02020603050405020304" pitchFamily="18" charset="0"/>
              <a:cs typeface="Times New Roman" panose="02020603050405020304" pitchFamily="18" charset="0"/>
            </a:endParaRPr>
          </a:p>
          <a:p>
            <a:pPr marL="571500" indent="-571500" algn="just" eaLnBrk="1" hangingPunct="1">
              <a:spcBef>
                <a:spcPct val="0"/>
              </a:spcBef>
              <a:buFontTx/>
              <a:buChar char="-"/>
            </a:pPr>
            <a:r>
              <a:rPr lang="en-US" dirty="0" err="1">
                <a:solidFill>
                  <a:schemeClr val="accent2">
                    <a:lumMod val="50000"/>
                  </a:schemeClr>
                </a:solidFill>
              </a:rPr>
              <a:t>Cuộc</a:t>
            </a:r>
            <a:r>
              <a:rPr lang="en-US" dirty="0">
                <a:solidFill>
                  <a:schemeClr val="accent2">
                    <a:lumMod val="50000"/>
                  </a:schemeClr>
                </a:solidFill>
              </a:rPr>
              <a:t> </a:t>
            </a:r>
            <a:r>
              <a:rPr lang="en-US" dirty="0" err="1">
                <a:solidFill>
                  <a:schemeClr val="accent2">
                    <a:lumMod val="50000"/>
                  </a:schemeClr>
                </a:solidFill>
              </a:rPr>
              <a:t>kháng</a:t>
            </a:r>
            <a:r>
              <a:rPr lang="en-US" dirty="0">
                <a:solidFill>
                  <a:schemeClr val="accent2">
                    <a:lumMod val="50000"/>
                  </a:schemeClr>
                </a:solidFill>
              </a:rPr>
              <a:t> </a:t>
            </a:r>
            <a:r>
              <a:rPr lang="en-US" dirty="0" err="1">
                <a:solidFill>
                  <a:schemeClr val="accent2">
                    <a:lumMod val="50000"/>
                  </a:schemeClr>
                </a:solidFill>
              </a:rPr>
              <a:t>chiến</a:t>
            </a:r>
            <a:r>
              <a:rPr lang="en-US" dirty="0">
                <a:solidFill>
                  <a:schemeClr val="accent2">
                    <a:lumMod val="50000"/>
                  </a:schemeClr>
                </a:solidFill>
              </a:rPr>
              <a:t> </a:t>
            </a:r>
            <a:r>
              <a:rPr lang="en-US" dirty="0" err="1">
                <a:solidFill>
                  <a:schemeClr val="accent2">
                    <a:lumMod val="50000"/>
                  </a:schemeClr>
                </a:solidFill>
              </a:rPr>
              <a:t>lần</a:t>
            </a:r>
            <a:r>
              <a:rPr lang="en-US" dirty="0">
                <a:solidFill>
                  <a:schemeClr val="accent2">
                    <a:lumMod val="50000"/>
                  </a:schemeClr>
                </a:solidFill>
              </a:rPr>
              <a:t> 3 </a:t>
            </a:r>
            <a:r>
              <a:rPr lang="en-US" dirty="0" err="1">
                <a:solidFill>
                  <a:schemeClr val="accent2">
                    <a:lumMod val="50000"/>
                  </a:schemeClr>
                </a:solidFill>
              </a:rPr>
              <a:t>chống</a:t>
            </a:r>
            <a:r>
              <a:rPr lang="en-US" dirty="0">
                <a:solidFill>
                  <a:schemeClr val="accent2">
                    <a:lumMod val="50000"/>
                  </a:schemeClr>
                </a:solidFill>
              </a:rPr>
              <a:t> </a:t>
            </a:r>
            <a:r>
              <a:rPr lang="en-US" dirty="0" err="1">
                <a:solidFill>
                  <a:schemeClr val="accent2">
                    <a:lumMod val="50000"/>
                  </a:schemeClr>
                </a:solidFill>
              </a:rPr>
              <a:t>quân</a:t>
            </a:r>
            <a:r>
              <a:rPr lang="en-US" dirty="0">
                <a:solidFill>
                  <a:schemeClr val="accent2">
                    <a:lumMod val="50000"/>
                  </a:schemeClr>
                </a:solidFill>
              </a:rPr>
              <a:t> </a:t>
            </a:r>
            <a:r>
              <a:rPr lang="en-US" dirty="0" err="1">
                <a:solidFill>
                  <a:schemeClr val="accent2">
                    <a:lumMod val="50000"/>
                  </a:schemeClr>
                </a:solidFill>
              </a:rPr>
              <a:t>Nguyên</a:t>
            </a:r>
            <a:r>
              <a:rPr lang="en-US" dirty="0">
                <a:solidFill>
                  <a:schemeClr val="accent2">
                    <a:lumMod val="50000"/>
                  </a:schemeClr>
                </a:solidFill>
              </a:rPr>
              <a:t> </a:t>
            </a:r>
            <a:r>
              <a:rPr lang="en-US" dirty="0" err="1">
                <a:solidFill>
                  <a:schemeClr val="accent2">
                    <a:lumMod val="50000"/>
                  </a:schemeClr>
                </a:solidFill>
              </a:rPr>
              <a:t>giành</a:t>
            </a:r>
            <a:r>
              <a:rPr lang="en-US" dirty="0">
                <a:solidFill>
                  <a:schemeClr val="accent2">
                    <a:lumMod val="50000"/>
                  </a:schemeClr>
                </a:solidFill>
              </a:rPr>
              <a:t> </a:t>
            </a:r>
            <a:r>
              <a:rPr lang="en-US" dirty="0" err="1">
                <a:solidFill>
                  <a:schemeClr val="accent2">
                    <a:lumMod val="50000"/>
                  </a:schemeClr>
                </a:solidFill>
              </a:rPr>
              <a:t>thắng</a:t>
            </a:r>
            <a:r>
              <a:rPr lang="en-US" dirty="0">
                <a:solidFill>
                  <a:schemeClr val="accent2">
                    <a:lumMod val="50000"/>
                  </a:schemeClr>
                </a:solidFill>
              </a:rPr>
              <a:t> </a:t>
            </a:r>
            <a:r>
              <a:rPr lang="en-US" dirty="0" err="1">
                <a:solidFill>
                  <a:schemeClr val="accent2">
                    <a:lumMod val="50000"/>
                  </a:schemeClr>
                </a:solidFill>
              </a:rPr>
              <a:t>lợi</a:t>
            </a:r>
            <a:r>
              <a:rPr lang="en-US" dirty="0">
                <a:solidFill>
                  <a:schemeClr val="accent2">
                    <a:lumMod val="50000"/>
                  </a:schemeClr>
                </a:solidFill>
              </a:rPr>
              <a:t> </a:t>
            </a:r>
            <a:r>
              <a:rPr lang="en-US" dirty="0" err="1">
                <a:solidFill>
                  <a:schemeClr val="accent2">
                    <a:lumMod val="50000"/>
                  </a:schemeClr>
                </a:solidFill>
              </a:rPr>
              <a:t>nhanh</a:t>
            </a:r>
            <a:r>
              <a:rPr lang="en-US" dirty="0">
                <a:solidFill>
                  <a:schemeClr val="accent2">
                    <a:lumMod val="50000"/>
                  </a:schemeClr>
                </a:solidFill>
              </a:rPr>
              <a:t> </a:t>
            </a:r>
            <a:r>
              <a:rPr lang="en-US" dirty="0" err="1">
                <a:solidFill>
                  <a:schemeClr val="accent2">
                    <a:lumMod val="50000"/>
                  </a:schemeClr>
                </a:solidFill>
              </a:rPr>
              <a:t>chóng</a:t>
            </a:r>
            <a:r>
              <a:rPr lang="en-US" dirty="0">
                <a:solidFill>
                  <a:schemeClr val="accent2">
                    <a:lumMod val="50000"/>
                  </a:schemeClr>
                </a:solidFill>
              </a:rPr>
              <a:t>.</a:t>
            </a:r>
          </a:p>
        </p:txBody>
      </p:sp>
      <p:pic>
        <p:nvPicPr>
          <p:cNvPr id="112643" name="Picture 2" descr="http://d4.violet.vn/uploads/blogs/447/chong_ngiuen_lan__hai_500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1225550"/>
            <a:ext cx="5877228" cy="560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4" name="Rectangle 1"/>
          <p:cNvSpPr>
            <a:spLocks noChangeArrowheads="1"/>
          </p:cNvSpPr>
          <p:nvPr/>
        </p:nvSpPr>
        <p:spPr bwMode="auto">
          <a:xfrm>
            <a:off x="888662" y="198439"/>
            <a:ext cx="1087188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400" b="1" u="sng" dirty="0" err="1">
                <a:solidFill>
                  <a:srgbClr val="FF0000"/>
                </a:solidFill>
                <a:latin typeface="Times New Roman" panose="02020603050405020304" pitchFamily="18" charset="0"/>
                <a:cs typeface="Times New Roman" panose="02020603050405020304" pitchFamily="18" charset="0"/>
              </a:rPr>
              <a:t>Cuộc</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kháng</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chiến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lần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thứ</a:t>
            </a:r>
            <a:r>
              <a:rPr lang="en-US" sz="4400" b="1" u="sng" dirty="0">
                <a:solidFill>
                  <a:srgbClr val="FF0000"/>
                </a:solidFill>
                <a:latin typeface="Times New Roman" panose="02020603050405020304" pitchFamily="18" charset="0"/>
                <a:cs typeface="Times New Roman" panose="02020603050405020304" pitchFamily="18" charset="0"/>
              </a:rPr>
              <a:t> III </a:t>
            </a:r>
            <a:r>
              <a:rPr lang="en-US" sz="4400" b="1" u="sng" dirty="0" err="1">
                <a:solidFill>
                  <a:srgbClr val="FF0000"/>
                </a:solidFill>
                <a:latin typeface="Times New Roman" panose="02020603050405020304" pitchFamily="18" charset="0"/>
                <a:cs typeface="Times New Roman" panose="02020603050405020304" pitchFamily="18" charset="0"/>
              </a:rPr>
              <a:t>vào</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năm</a:t>
            </a:r>
            <a:r>
              <a:rPr lang="en-US" sz="4400" b="1" u="sng" dirty="0">
                <a:solidFill>
                  <a:srgbClr val="FF0000"/>
                </a:solidFill>
                <a:latin typeface="Times New Roman" panose="02020603050405020304" pitchFamily="18" charset="0"/>
                <a:cs typeface="Times New Roman" panose="02020603050405020304" pitchFamily="18" charset="0"/>
              </a:rPr>
              <a:t> 1288</a:t>
            </a:r>
          </a:p>
        </p:txBody>
      </p:sp>
    </p:spTree>
    <p:extLst>
      <p:ext uri="{BB962C8B-B14F-4D97-AF65-F5344CB8AC3E}">
        <p14:creationId xmlns:p14="http://schemas.microsoft.com/office/powerpoint/2010/main" val="5776640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2644"/>
                                        </p:tgtEl>
                                        <p:attrNameLst>
                                          <p:attrName>style.visibility</p:attrName>
                                        </p:attrNameLst>
                                      </p:cBhvr>
                                      <p:to>
                                        <p:strVal val="visible"/>
                                      </p:to>
                                    </p:set>
                                    <p:anim calcmode="lin" valueType="num">
                                      <p:cBhvr>
                                        <p:cTn id="7" dur="1000" fill="hold"/>
                                        <p:tgtEl>
                                          <p:spTgt spid="112644"/>
                                        </p:tgtEl>
                                        <p:attrNameLst>
                                          <p:attrName>ppt_w</p:attrName>
                                        </p:attrNameLst>
                                      </p:cBhvr>
                                      <p:tavLst>
                                        <p:tav tm="0">
                                          <p:val>
                                            <p:fltVal val="0"/>
                                          </p:val>
                                        </p:tav>
                                        <p:tav tm="100000">
                                          <p:val>
                                            <p:strVal val="#ppt_w"/>
                                          </p:val>
                                        </p:tav>
                                      </p:tavLst>
                                    </p:anim>
                                    <p:anim calcmode="lin" valueType="num">
                                      <p:cBhvr>
                                        <p:cTn id="8" dur="1000" fill="hold"/>
                                        <p:tgtEl>
                                          <p:spTgt spid="112644"/>
                                        </p:tgtEl>
                                        <p:attrNameLst>
                                          <p:attrName>ppt_h</p:attrName>
                                        </p:attrNameLst>
                                      </p:cBhvr>
                                      <p:tavLst>
                                        <p:tav tm="0">
                                          <p:val>
                                            <p:fltVal val="0"/>
                                          </p:val>
                                        </p:tav>
                                        <p:tav tm="100000">
                                          <p:val>
                                            <p:strVal val="#ppt_h"/>
                                          </p:val>
                                        </p:tav>
                                      </p:tavLst>
                                    </p:anim>
                                    <p:anim calcmode="lin" valueType="num">
                                      <p:cBhvr>
                                        <p:cTn id="9" dur="1000" fill="hold"/>
                                        <p:tgtEl>
                                          <p:spTgt spid="112644"/>
                                        </p:tgtEl>
                                        <p:attrNameLst>
                                          <p:attrName>style.rotation</p:attrName>
                                        </p:attrNameLst>
                                      </p:cBhvr>
                                      <p:tavLst>
                                        <p:tav tm="0">
                                          <p:val>
                                            <p:fltVal val="90"/>
                                          </p:val>
                                        </p:tav>
                                        <p:tav tm="100000">
                                          <p:val>
                                            <p:fltVal val="0"/>
                                          </p:val>
                                        </p:tav>
                                      </p:tavLst>
                                    </p:anim>
                                    <p:animEffect transition="in" filter="fade">
                                      <p:cBhvr>
                                        <p:cTn id="10" dur="1000"/>
                                        <p:tgtEl>
                                          <p:spTgt spid="11264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8676"/>
                                        </p:tgtEl>
                                        <p:attrNameLst>
                                          <p:attrName>style.visibility</p:attrName>
                                        </p:attrNameLst>
                                      </p:cBhvr>
                                      <p:to>
                                        <p:strVal val="visible"/>
                                      </p:to>
                                    </p:set>
                                    <p:animEffect transition="in" filter="randombar(horizontal)">
                                      <p:cBhvr>
                                        <p:cTn id="13"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animBg="1"/>
      <p:bldP spid="11264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http://t1.gstatic.com/images?q=tbn:ANd9GcTw8dEWYeaaG-R9X4w-uvKJrHxW62lZNvcn-FcH0Uw-CehoqJCzgU8UYl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238" y="1"/>
            <a:ext cx="5535612" cy="476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8DA0D03-B995-404F-AA6B-48EABD75AD0C}"/>
              </a:ext>
            </a:extLst>
          </p:cNvPr>
          <p:cNvSpPr txBox="1"/>
          <p:nvPr/>
        </p:nvSpPr>
        <p:spPr>
          <a:xfrm>
            <a:off x="588962" y="5033449"/>
            <a:ext cx="11042650" cy="1200329"/>
          </a:xfrm>
          <a:prstGeom prst="rect">
            <a:avLst/>
          </a:prstGeom>
          <a:noFill/>
        </p:spPr>
        <p:txBody>
          <a:bodyPr wrap="square">
            <a:spAutoFit/>
          </a:bodyPr>
          <a:lstStyle/>
          <a:p>
            <a:pPr algn="ctr"/>
            <a:r>
              <a:rPr lang="en-US" sz="2400" dirty="0">
                <a:solidFill>
                  <a:srgbClr val="FF0000"/>
                </a:solidFill>
                <a:latin typeface="Roboto" panose="02000000000000000000" pitchFamily="2" charset="0"/>
              </a:rPr>
              <a:t>T</a:t>
            </a:r>
            <a:r>
              <a:rPr lang="vi-VN" sz="2400" b="0" i="0" dirty="0">
                <a:solidFill>
                  <a:srgbClr val="FF0000"/>
                </a:solidFill>
                <a:effectLst/>
                <a:latin typeface="Roboto" panose="02000000000000000000" pitchFamily="2" charset="0"/>
              </a:rPr>
              <a:t>rong ba lần  giặc Nguyên-Mông xâm phạm nước ta thì chỉ có lần duy nhất vua nhà Trần phải dùng mỹ nhân kế để hoãn thế giặc là vào năm 1285, khi đưa Công chúa An Tư sang trại giặc Thoát Hoan.</a:t>
            </a:r>
            <a:endParaRPr lang="en-US" sz="2400" dirty="0">
              <a:solidFill>
                <a:srgbClr val="FF0000"/>
              </a:solidFill>
            </a:endParaRPr>
          </a:p>
        </p:txBody>
      </p:sp>
      <p:pic>
        <p:nvPicPr>
          <p:cNvPr id="1026" name="Picture 2" descr="Vị công chúa nhà Trần bị cống cho Thoát Hoan sống chết ra sao?">
            <a:extLst>
              <a:ext uri="{FF2B5EF4-FFF2-40B4-BE49-F238E27FC236}">
                <a16:creationId xmlns:a16="http://schemas.microsoft.com/office/drawing/2014/main" id="{9F69FA7E-F8AB-4AA2-B372-83FA549C3F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 y="0"/>
            <a:ext cx="5972175" cy="4768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96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1688080-765A-464D-A9F6-68B2119460E9}"/>
              </a:ext>
            </a:extLst>
          </p:cNvPr>
          <p:cNvPicPr>
            <a:picLocks noChangeAspect="1"/>
          </p:cNvPicPr>
          <p:nvPr/>
        </p:nvPicPr>
        <p:blipFill>
          <a:blip r:embed="rId2"/>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F3F235B9-DFFC-4FC1-9346-FEFB031B0184}"/>
              </a:ext>
            </a:extLst>
          </p:cNvPr>
          <p:cNvSpPr txBox="1"/>
          <p:nvPr/>
        </p:nvSpPr>
        <p:spPr>
          <a:xfrm>
            <a:off x="2895600" y="114031"/>
            <a:ext cx="6400800" cy="461665"/>
          </a:xfrm>
          <a:prstGeom prst="rect">
            <a:avLst/>
          </a:prstGeom>
          <a:noFill/>
        </p:spPr>
        <p:txBody>
          <a:bodyPr wrap="square" rtlCol="0">
            <a:spAutoFit/>
          </a:bodyPr>
          <a:lstStyle/>
          <a:p>
            <a:pPr algn="ctr"/>
            <a:r>
              <a:rPr lang="en-US" sz="2400" b="1" dirty="0" err="1">
                <a:solidFill>
                  <a:srgbClr val="FF0000"/>
                </a:solidFill>
              </a:rPr>
              <a:t>Một</a:t>
            </a:r>
            <a:r>
              <a:rPr lang="en-US" sz="2400" b="1" dirty="0">
                <a:solidFill>
                  <a:srgbClr val="FF0000"/>
                </a:solidFill>
              </a:rPr>
              <a:t> </a:t>
            </a:r>
            <a:r>
              <a:rPr lang="en-US" sz="2400" b="1" dirty="0" err="1">
                <a:solidFill>
                  <a:srgbClr val="FF0000"/>
                </a:solidFill>
              </a:rPr>
              <a:t>số</a:t>
            </a:r>
            <a:r>
              <a:rPr lang="en-US" sz="2400" b="1" dirty="0">
                <a:solidFill>
                  <a:srgbClr val="FF0000"/>
                </a:solidFill>
              </a:rPr>
              <a:t> </a:t>
            </a:r>
            <a:r>
              <a:rPr lang="en-US" sz="2400" b="1" dirty="0" err="1">
                <a:solidFill>
                  <a:srgbClr val="FF0000"/>
                </a:solidFill>
              </a:rPr>
              <a:t>nhân</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lịch</a:t>
            </a:r>
            <a:r>
              <a:rPr lang="en-US" sz="2400" b="1" dirty="0">
                <a:solidFill>
                  <a:srgbClr val="FF0000"/>
                </a:solidFill>
              </a:rPr>
              <a:t> </a:t>
            </a:r>
            <a:r>
              <a:rPr lang="en-US" sz="2400" b="1" dirty="0" err="1">
                <a:solidFill>
                  <a:srgbClr val="FF0000"/>
                </a:solidFill>
              </a:rPr>
              <a:t>sử</a:t>
            </a:r>
            <a:r>
              <a:rPr lang="en-US" sz="2400" b="1" dirty="0">
                <a:solidFill>
                  <a:srgbClr val="FF0000"/>
                </a:solidFill>
              </a:rPr>
              <a:t> </a:t>
            </a:r>
            <a:r>
              <a:rPr lang="en-US" sz="2400" b="1" dirty="0" err="1">
                <a:solidFill>
                  <a:srgbClr val="FF0000"/>
                </a:solidFill>
              </a:rPr>
              <a:t>tiêu</a:t>
            </a:r>
            <a:r>
              <a:rPr lang="en-US" sz="2400" b="1" dirty="0">
                <a:solidFill>
                  <a:srgbClr val="FF0000"/>
                </a:solidFill>
              </a:rPr>
              <a:t> </a:t>
            </a:r>
            <a:r>
              <a:rPr lang="en-US" sz="2400" b="1" dirty="0" err="1">
                <a:solidFill>
                  <a:srgbClr val="FF0000"/>
                </a:solidFill>
              </a:rPr>
              <a:t>biểu</a:t>
            </a:r>
            <a:r>
              <a:rPr lang="en-US" sz="2400" b="1" dirty="0">
                <a:solidFill>
                  <a:srgbClr val="FF0000"/>
                </a:solidFill>
              </a:rPr>
              <a:t> </a:t>
            </a:r>
            <a:r>
              <a:rPr lang="en-US" sz="2400" b="1" dirty="0" err="1">
                <a:solidFill>
                  <a:srgbClr val="FF0000"/>
                </a:solidFill>
              </a:rPr>
              <a:t>thời</a:t>
            </a:r>
            <a:r>
              <a:rPr lang="en-US" sz="2400" b="1" dirty="0">
                <a:solidFill>
                  <a:srgbClr val="FF0000"/>
                </a:solidFill>
              </a:rPr>
              <a:t> </a:t>
            </a:r>
            <a:r>
              <a:rPr lang="en-US" sz="2400" b="1" dirty="0" err="1">
                <a:solidFill>
                  <a:srgbClr val="FF0000"/>
                </a:solidFill>
              </a:rPr>
              <a:t>Lý</a:t>
            </a:r>
            <a:r>
              <a:rPr lang="en-US" sz="2400" b="1" dirty="0">
                <a:solidFill>
                  <a:srgbClr val="FF0000"/>
                </a:solidFill>
              </a:rPr>
              <a:t>- </a:t>
            </a:r>
            <a:r>
              <a:rPr lang="en-US" sz="2400" b="1" dirty="0" err="1">
                <a:solidFill>
                  <a:srgbClr val="FF0000"/>
                </a:solidFill>
              </a:rPr>
              <a:t>Trần</a:t>
            </a:r>
            <a:endParaRPr lang="en-US" sz="2400" b="1" dirty="0">
              <a:solidFill>
                <a:srgbClr val="FF0000"/>
              </a:solidFill>
            </a:endParaRPr>
          </a:p>
        </p:txBody>
      </p:sp>
      <p:pic>
        <p:nvPicPr>
          <p:cNvPr id="3" name="Picture 2">
            <a:extLst>
              <a:ext uri="{FF2B5EF4-FFF2-40B4-BE49-F238E27FC236}">
                <a16:creationId xmlns:a16="http://schemas.microsoft.com/office/drawing/2014/main" id="{35463A0D-713B-470D-BF12-FA5ACD6EC49F}"/>
              </a:ext>
            </a:extLst>
          </p:cNvPr>
          <p:cNvPicPr>
            <a:picLocks noChangeAspect="1"/>
          </p:cNvPicPr>
          <p:nvPr/>
        </p:nvPicPr>
        <p:blipFill>
          <a:blip r:embed="rId3"/>
          <a:stretch>
            <a:fillRect/>
          </a:stretch>
        </p:blipFill>
        <p:spPr>
          <a:xfrm>
            <a:off x="1550347" y="1297335"/>
            <a:ext cx="5380174" cy="4815185"/>
          </a:xfrm>
          <a:prstGeom prst="rect">
            <a:avLst/>
          </a:prstGeom>
        </p:spPr>
      </p:pic>
      <p:sp>
        <p:nvSpPr>
          <p:cNvPr id="4" name="TextBox 3">
            <a:extLst>
              <a:ext uri="{FF2B5EF4-FFF2-40B4-BE49-F238E27FC236}">
                <a16:creationId xmlns:a16="http://schemas.microsoft.com/office/drawing/2014/main" id="{8050A082-913B-45A5-B132-2E6BD3B87D5A}"/>
              </a:ext>
            </a:extLst>
          </p:cNvPr>
          <p:cNvSpPr txBox="1"/>
          <p:nvPr/>
        </p:nvSpPr>
        <p:spPr>
          <a:xfrm>
            <a:off x="6948488" y="1504324"/>
            <a:ext cx="4391025" cy="4401205"/>
          </a:xfrm>
          <a:prstGeom prst="rect">
            <a:avLst/>
          </a:prstGeom>
          <a:solidFill>
            <a:srgbClr val="FFFF00"/>
          </a:solidFill>
        </p:spPr>
        <p:txBody>
          <a:bodyPr wrap="square" rtlCol="0">
            <a:spAutoFit/>
          </a:bodyPr>
          <a:lstStyle/>
          <a:p>
            <a:pPr marL="342900" indent="-342900" algn="just">
              <a:buFont typeface="Wingdings" panose="05000000000000000000" pitchFamily="2" charset="2"/>
              <a:buChar char="Ø"/>
            </a:pPr>
            <a:r>
              <a:rPr lang="vi-VN" sz="2000" b="1" i="0" dirty="0">
                <a:solidFill>
                  <a:srgbClr val="0070C0"/>
                </a:solidFill>
                <a:effectLst/>
                <a:latin typeface="Arial" panose="020B0604020202020204" pitchFamily="34" charset="0"/>
              </a:rPr>
              <a:t>Lý Thường Kiệt</a:t>
            </a:r>
            <a:r>
              <a:rPr lang="vi-VN" sz="2000" b="0" i="0" dirty="0">
                <a:solidFill>
                  <a:srgbClr val="0070C0"/>
                </a:solidFill>
                <a:effectLst/>
                <a:latin typeface="Arial" panose="020B0604020202020204" pitchFamily="34" charset="0"/>
              </a:rPr>
              <a:t>[1] (</a:t>
            </a:r>
            <a:r>
              <a:rPr lang="en-US" altLang="ja-JP" sz="2000" b="0" i="0" dirty="0">
                <a:solidFill>
                  <a:srgbClr val="0070C0"/>
                </a:solidFill>
                <a:effectLst/>
                <a:latin typeface="Arial" panose="020B0604020202020204" pitchFamily="34" charset="0"/>
              </a:rPr>
              <a:t>1019 – 1105) </a:t>
            </a:r>
            <a:r>
              <a:rPr lang="vi-VN" sz="2000" b="0" i="0" dirty="0">
                <a:solidFill>
                  <a:srgbClr val="0070C0"/>
                </a:solidFill>
                <a:effectLst/>
                <a:latin typeface="Arial" panose="020B0604020202020204" pitchFamily="34" charset="0"/>
              </a:rPr>
              <a:t>là nhà quân sự, nhà chính trị thời nhà Lý, làm quan qua 3 triều vua Lý </a:t>
            </a:r>
            <a:endParaRPr lang="en-US" sz="2000" b="0" i="0" dirty="0">
              <a:solidFill>
                <a:srgbClr val="0070C0"/>
              </a:solidFill>
              <a:effectLst/>
              <a:latin typeface="Arial" panose="020B0604020202020204" pitchFamily="34" charset="0"/>
            </a:endParaRPr>
          </a:p>
          <a:p>
            <a:pPr marL="342900" indent="-342900" algn="just">
              <a:buFont typeface="Wingdings" panose="05000000000000000000" pitchFamily="2" charset="2"/>
              <a:buChar char="Ø"/>
            </a:pPr>
            <a:r>
              <a:rPr lang="vi-VN" sz="2000" b="0" i="0" dirty="0">
                <a:solidFill>
                  <a:srgbClr val="0070C0"/>
                </a:solidFill>
                <a:effectLst/>
                <a:latin typeface="Arial" panose="020B0604020202020204" pitchFamily="34" charset="0"/>
              </a:rPr>
              <a:t>Ông nổi bật với việc chinh phạt Chiêm Thành (1069), đánh phá 3 châu Khâm, Ung, Liêm nước Tống (1075-1076), rồi đánh bại cuộc xâm lược Đại Việt của quân Tống (1077). </a:t>
            </a:r>
            <a:endParaRPr lang="en-US" sz="2000" b="0" i="0" dirty="0">
              <a:solidFill>
                <a:srgbClr val="0070C0"/>
              </a:solidFill>
              <a:effectLst/>
              <a:latin typeface="Arial" panose="020B0604020202020204" pitchFamily="34" charset="0"/>
            </a:endParaRPr>
          </a:p>
          <a:p>
            <a:pPr marL="342900" indent="-342900" algn="just">
              <a:buFont typeface="Wingdings" panose="05000000000000000000" pitchFamily="2" charset="2"/>
              <a:buChar char="Ø"/>
            </a:pPr>
            <a:r>
              <a:rPr lang="vi-VN" sz="2000" b="0" i="0" dirty="0">
                <a:solidFill>
                  <a:srgbClr val="0070C0"/>
                </a:solidFill>
                <a:effectLst/>
                <a:latin typeface="Arial" panose="020B0604020202020204" pitchFamily="34" charset="0"/>
              </a:rPr>
              <a:t>Năm 2013, Bộ Văn hóa, Thể và Du lịch liệt ông vào trong những 14 vị anh hùng dân tộc tiêu biểu nhất trong lịch sử Việt Nam.</a:t>
            </a:r>
            <a:endParaRPr lang="en-US" sz="2000" dirty="0">
              <a:solidFill>
                <a:srgbClr val="0070C0"/>
              </a:solidFill>
            </a:endParaRPr>
          </a:p>
        </p:txBody>
      </p:sp>
    </p:spTree>
    <p:extLst>
      <p:ext uri="{BB962C8B-B14F-4D97-AF65-F5344CB8AC3E}">
        <p14:creationId xmlns:p14="http://schemas.microsoft.com/office/powerpoint/2010/main" val="2490854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1999" cy="7206018"/>
          </a:xfrm>
          <a:prstGeom prst="rect">
            <a:avLst/>
          </a:prstGeom>
        </p:spPr>
      </p:pic>
      <p:pic>
        <p:nvPicPr>
          <p:cNvPr id="167938" name="Picture 2" descr="http://www.raovat.com/upload/news_raovat/news_raovat13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6900" y="685800"/>
            <a:ext cx="30480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50B6B2DC-77B0-4919-A812-D21F818E8D1C}"/>
              </a:ext>
            </a:extLst>
          </p:cNvPr>
          <p:cNvSpPr txBox="1"/>
          <p:nvPr/>
        </p:nvSpPr>
        <p:spPr>
          <a:xfrm>
            <a:off x="5410199" y="1333480"/>
            <a:ext cx="5172075" cy="3046988"/>
          </a:xfrm>
          <a:prstGeom prst="rect">
            <a:avLst/>
          </a:prstGeom>
          <a:solidFill>
            <a:srgbClr val="00B050"/>
          </a:solidFill>
        </p:spPr>
        <p:txBody>
          <a:bodyPr wrap="square">
            <a:spAutoFit/>
          </a:bodyPr>
          <a:lstStyle/>
          <a:p>
            <a:r>
              <a:rPr lang="en-US" sz="2400" b="0" i="0" dirty="0" err="1">
                <a:solidFill>
                  <a:srgbClr val="FFFF00"/>
                </a:solidFill>
                <a:effectLst/>
              </a:rPr>
              <a:t>Trần</a:t>
            </a:r>
            <a:r>
              <a:rPr lang="en-US" sz="2400" b="0" i="0" dirty="0">
                <a:solidFill>
                  <a:srgbClr val="FFFF00"/>
                </a:solidFill>
                <a:effectLst/>
              </a:rPr>
              <a:t> </a:t>
            </a:r>
            <a:r>
              <a:rPr lang="en-US" sz="2400" b="0" i="0" dirty="0" err="1">
                <a:solidFill>
                  <a:srgbClr val="FFFF00"/>
                </a:solidFill>
                <a:effectLst/>
              </a:rPr>
              <a:t>Thủ</a:t>
            </a:r>
            <a:r>
              <a:rPr lang="en-US" sz="2400" b="0" i="0" dirty="0">
                <a:solidFill>
                  <a:srgbClr val="FFFF00"/>
                </a:solidFill>
                <a:effectLst/>
              </a:rPr>
              <a:t> </a:t>
            </a:r>
            <a:r>
              <a:rPr lang="en-US" sz="2400" b="0" i="0" dirty="0" err="1">
                <a:solidFill>
                  <a:srgbClr val="FFFF00"/>
                </a:solidFill>
                <a:effectLst/>
              </a:rPr>
              <a:t>Độ</a:t>
            </a:r>
            <a:r>
              <a:rPr lang="en-US" sz="2400" b="0" i="0" dirty="0">
                <a:solidFill>
                  <a:srgbClr val="FFFF00"/>
                </a:solidFill>
                <a:effectLst/>
              </a:rPr>
              <a:t> </a:t>
            </a:r>
            <a:r>
              <a:rPr lang="en-US" sz="2400" b="0" i="0" dirty="0" err="1">
                <a:solidFill>
                  <a:srgbClr val="FFFF00"/>
                </a:solidFill>
                <a:effectLst/>
              </a:rPr>
              <a:t>sinh</a:t>
            </a:r>
            <a:r>
              <a:rPr lang="en-US" sz="2400" b="0" i="0" dirty="0">
                <a:solidFill>
                  <a:srgbClr val="FFFF00"/>
                </a:solidFill>
                <a:effectLst/>
              </a:rPr>
              <a:t> </a:t>
            </a:r>
            <a:r>
              <a:rPr lang="en-US" sz="2400" b="0" i="0" dirty="0" err="1">
                <a:solidFill>
                  <a:srgbClr val="FFFF00"/>
                </a:solidFill>
                <a:effectLst/>
              </a:rPr>
              <a:t>năm</a:t>
            </a:r>
            <a:r>
              <a:rPr lang="en-US" sz="2400" b="0" i="0" dirty="0">
                <a:solidFill>
                  <a:srgbClr val="FFFF00"/>
                </a:solidFill>
                <a:effectLst/>
              </a:rPr>
              <a:t> 1194, </a:t>
            </a:r>
            <a:r>
              <a:rPr lang="en-US" sz="2400" b="0" i="0" dirty="0" err="1">
                <a:solidFill>
                  <a:srgbClr val="FFFF00"/>
                </a:solidFill>
                <a:effectLst/>
              </a:rPr>
              <a:t>mất</a:t>
            </a:r>
            <a:r>
              <a:rPr lang="en-US" sz="2400" b="0" i="0" dirty="0">
                <a:solidFill>
                  <a:srgbClr val="FFFF00"/>
                </a:solidFill>
                <a:effectLst/>
              </a:rPr>
              <a:t> </a:t>
            </a:r>
            <a:r>
              <a:rPr lang="en-US" sz="2400" b="0" i="0" dirty="0" err="1">
                <a:solidFill>
                  <a:srgbClr val="FFFF00"/>
                </a:solidFill>
                <a:effectLst/>
              </a:rPr>
              <a:t>năm</a:t>
            </a:r>
            <a:r>
              <a:rPr lang="en-US" sz="2400" b="0" i="0" dirty="0">
                <a:solidFill>
                  <a:srgbClr val="FFFF00"/>
                </a:solidFill>
                <a:effectLst/>
              </a:rPr>
              <a:t> 1264</a:t>
            </a:r>
          </a:p>
          <a:p>
            <a:r>
              <a:rPr lang="vi-VN" sz="2400" b="0" i="0" dirty="0">
                <a:solidFill>
                  <a:srgbClr val="FFFF00"/>
                </a:solidFill>
                <a:effectLst/>
              </a:rPr>
              <a:t>Năm 1225, Trần Thủ Độ ép Lý Chiêu Hoàng nhường ngôi cho chồng là Trần Cảnh</a:t>
            </a:r>
            <a:endParaRPr lang="en-US" sz="2400" b="0" i="0" dirty="0">
              <a:solidFill>
                <a:srgbClr val="FFFF00"/>
              </a:solidFill>
              <a:effectLst/>
            </a:endParaRPr>
          </a:p>
          <a:p>
            <a:r>
              <a:rPr lang="en-US" sz="2400" b="0" i="0" dirty="0">
                <a:solidFill>
                  <a:srgbClr val="FFFF00"/>
                </a:solidFill>
                <a:effectLst/>
              </a:rPr>
              <a:t>N</a:t>
            </a:r>
            <a:r>
              <a:rPr lang="vi-VN" sz="2400" b="0" i="0" dirty="0">
                <a:solidFill>
                  <a:srgbClr val="FFFF00"/>
                </a:solidFill>
                <a:effectLst/>
              </a:rPr>
              <a:t>gười có công lớn không chỉ với nhà Trần mà còn </a:t>
            </a:r>
            <a:r>
              <a:rPr lang="en-US" sz="2400" b="0" i="0" dirty="0" err="1">
                <a:solidFill>
                  <a:srgbClr val="FFFF00"/>
                </a:solidFill>
                <a:effectLst/>
              </a:rPr>
              <a:t>là</a:t>
            </a:r>
            <a:r>
              <a:rPr lang="en-US" sz="2400" b="0" i="0" dirty="0">
                <a:solidFill>
                  <a:srgbClr val="FFFF00"/>
                </a:solidFill>
                <a:effectLst/>
              </a:rPr>
              <a:t> </a:t>
            </a:r>
            <a:r>
              <a:rPr lang="vi-VN" sz="2400" dirty="0">
                <a:solidFill>
                  <a:srgbClr val="FFFF00"/>
                </a:solidFill>
              </a:rPr>
              <a:t>một người lãnh đạo có tài và hết lòng vì nước.</a:t>
            </a:r>
            <a:endParaRPr lang="en-US" sz="2400" dirty="0">
              <a:solidFill>
                <a:srgbClr val="FFFF00"/>
              </a:solidFill>
            </a:endParaRPr>
          </a:p>
        </p:txBody>
      </p:sp>
    </p:spTree>
    <p:extLst>
      <p:ext uri="{BB962C8B-B14F-4D97-AF65-F5344CB8AC3E}">
        <p14:creationId xmlns:p14="http://schemas.microsoft.com/office/powerpoint/2010/main" val="37412401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67938"/>
                                        </p:tgtEl>
                                        <p:attrNameLst>
                                          <p:attrName>style.visibility</p:attrName>
                                        </p:attrNameLst>
                                      </p:cBhvr>
                                      <p:to>
                                        <p:strVal val="visible"/>
                                      </p:to>
                                    </p:set>
                                    <p:animEffect transition="in" filter="wheel(1)">
                                      <p:cBhvr>
                                        <p:cTn id="7" dur="2000"/>
                                        <p:tgtEl>
                                          <p:spTgt spid="16793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1999" cy="7206018"/>
          </a:xfrm>
          <a:prstGeom prst="rect">
            <a:avLst/>
          </a:prstGeom>
        </p:spPr>
      </p:pic>
      <p:pic>
        <p:nvPicPr>
          <p:cNvPr id="167940" name="Picture 4" descr="http://www.bachkhoatrithuc.vn/data/catalogues/3820/633651215877064977/633651215877064977_files/image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723900"/>
            <a:ext cx="4533899"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9BEE2BD6-212C-472D-916C-06F66F86D3B0}"/>
              </a:ext>
            </a:extLst>
          </p:cNvPr>
          <p:cNvSpPr txBox="1"/>
          <p:nvPr/>
        </p:nvSpPr>
        <p:spPr>
          <a:xfrm>
            <a:off x="933451" y="566678"/>
            <a:ext cx="5172076" cy="5016758"/>
          </a:xfrm>
          <a:prstGeom prst="rect">
            <a:avLst/>
          </a:prstGeom>
          <a:solidFill>
            <a:srgbClr val="0070C0"/>
          </a:solidFill>
        </p:spPr>
        <p:txBody>
          <a:bodyPr wrap="square">
            <a:spAutoFit/>
          </a:bodyPr>
          <a:lstStyle/>
          <a:p>
            <a:pPr marL="342900" indent="-342900" algn="just">
              <a:buFont typeface="Wingdings" panose="05000000000000000000" pitchFamily="2" charset="2"/>
              <a:buChar char="Ø"/>
            </a:pPr>
            <a:r>
              <a:rPr lang="vi-VN" sz="2000" i="0" dirty="0">
                <a:solidFill>
                  <a:schemeClr val="bg1"/>
                </a:solidFill>
                <a:effectLst/>
                <a:cs typeface="Calibri" panose="020F0502020204030204" pitchFamily="34" charset="0"/>
              </a:rPr>
              <a:t>Trần Quốc Tuấn (Trần Hưng Đạo)</a:t>
            </a:r>
            <a:r>
              <a:rPr lang="en-US" sz="2000" i="0" dirty="0">
                <a:solidFill>
                  <a:schemeClr val="bg1"/>
                </a:solidFill>
                <a:effectLst/>
                <a:cs typeface="Calibri" panose="020F0502020204030204" pitchFamily="34" charset="0"/>
              </a:rPr>
              <a:t> </a:t>
            </a:r>
            <a:r>
              <a:rPr lang="en-US" sz="2000" i="0" dirty="0" err="1">
                <a:solidFill>
                  <a:schemeClr val="bg1"/>
                </a:solidFill>
                <a:effectLst/>
                <a:cs typeface="Calibri" panose="020F0502020204030204" pitchFamily="34" charset="0"/>
              </a:rPr>
              <a:t>là</a:t>
            </a:r>
            <a:r>
              <a:rPr lang="en-US" sz="2000" i="0" dirty="0">
                <a:solidFill>
                  <a:schemeClr val="bg1"/>
                </a:solidFill>
                <a:effectLst/>
                <a:cs typeface="Calibri" panose="020F0502020204030204" pitchFamily="34" charset="0"/>
              </a:rPr>
              <a:t> con </a:t>
            </a:r>
            <a:r>
              <a:rPr lang="en-US" sz="2000" i="0" dirty="0" err="1">
                <a:solidFill>
                  <a:schemeClr val="bg1"/>
                </a:solidFill>
                <a:effectLst/>
                <a:cs typeface="Calibri" panose="020F0502020204030204" pitchFamily="34" charset="0"/>
              </a:rPr>
              <a:t>của</a:t>
            </a:r>
            <a:r>
              <a:rPr lang="en-US" sz="2000" i="0" dirty="0">
                <a:solidFill>
                  <a:schemeClr val="bg1"/>
                </a:solidFill>
                <a:effectLst/>
                <a:cs typeface="Calibri" panose="020F0502020204030204" pitchFamily="34" charset="0"/>
              </a:rPr>
              <a:t> </a:t>
            </a:r>
            <a:r>
              <a:rPr lang="en-US" sz="2000" i="0" dirty="0" err="1">
                <a:solidFill>
                  <a:schemeClr val="bg1"/>
                </a:solidFill>
                <a:effectLst/>
                <a:cs typeface="Calibri" panose="020F0502020204030204" pitchFamily="34" charset="0"/>
              </a:rPr>
              <a:t>Trần</a:t>
            </a:r>
            <a:r>
              <a:rPr lang="en-US" sz="2000" i="0" dirty="0">
                <a:solidFill>
                  <a:schemeClr val="bg1"/>
                </a:solidFill>
                <a:effectLst/>
                <a:cs typeface="Calibri" panose="020F0502020204030204" pitchFamily="34" charset="0"/>
              </a:rPr>
              <a:t> </a:t>
            </a:r>
            <a:r>
              <a:rPr lang="en-US" sz="2000" i="0" dirty="0" err="1">
                <a:solidFill>
                  <a:schemeClr val="bg1"/>
                </a:solidFill>
                <a:effectLst/>
                <a:cs typeface="Calibri" panose="020F0502020204030204" pitchFamily="34" charset="0"/>
              </a:rPr>
              <a:t>Liễu</a:t>
            </a:r>
            <a:r>
              <a:rPr lang="en-US" sz="2000" dirty="0">
                <a:solidFill>
                  <a:schemeClr val="bg1"/>
                </a:solidFill>
                <a:cs typeface="Calibri" panose="020F0502020204030204" pitchFamily="34" charset="0"/>
              </a:rPr>
              <a:t>, </a:t>
            </a:r>
            <a:r>
              <a:rPr lang="en-US" sz="2000" dirty="0" err="1">
                <a:solidFill>
                  <a:schemeClr val="bg1"/>
                </a:solidFill>
                <a:cs typeface="Calibri" panose="020F0502020204030204" pitchFamily="34" charset="0"/>
              </a:rPr>
              <a:t>Là</a:t>
            </a:r>
            <a:r>
              <a:rPr lang="en-US" sz="2000" dirty="0">
                <a:solidFill>
                  <a:schemeClr val="bg1"/>
                </a:solidFill>
                <a:cs typeface="Calibri" panose="020F0502020204030204" pitchFamily="34" charset="0"/>
              </a:rPr>
              <a:t> </a:t>
            </a:r>
            <a:r>
              <a:rPr lang="en-US" sz="2000" dirty="0" err="1">
                <a:solidFill>
                  <a:schemeClr val="bg1"/>
                </a:solidFill>
                <a:cs typeface="Calibri" panose="020F0502020204030204" pitchFamily="34" charset="0"/>
              </a:rPr>
              <a:t>người</a:t>
            </a:r>
            <a:r>
              <a:rPr lang="en-US" sz="2000" dirty="0">
                <a:solidFill>
                  <a:schemeClr val="bg1"/>
                </a:solidFill>
                <a:cs typeface="Calibri" panose="020F0502020204030204" pitchFamily="34" charset="0"/>
              </a:rPr>
              <a:t> </a:t>
            </a:r>
            <a:r>
              <a:rPr lang="en-US" sz="2000" dirty="0" err="1">
                <a:solidFill>
                  <a:schemeClr val="bg1"/>
                </a:solidFill>
              </a:rPr>
              <a:t>thông</a:t>
            </a:r>
            <a:r>
              <a:rPr lang="en-US" sz="2000" dirty="0">
                <a:solidFill>
                  <a:schemeClr val="bg1"/>
                </a:solidFill>
              </a:rPr>
              <a:t> </a:t>
            </a:r>
            <a:r>
              <a:rPr lang="en-US" sz="2000" dirty="0" err="1">
                <a:solidFill>
                  <a:schemeClr val="bg1"/>
                </a:solidFill>
              </a:rPr>
              <a:t>minh</a:t>
            </a:r>
            <a:r>
              <a:rPr lang="en-US" sz="2000" dirty="0">
                <a:solidFill>
                  <a:schemeClr val="bg1"/>
                </a:solidFill>
              </a:rPr>
              <a:t> </a:t>
            </a:r>
            <a:r>
              <a:rPr lang="en-US" sz="2000" dirty="0" err="1">
                <a:solidFill>
                  <a:schemeClr val="bg1"/>
                </a:solidFill>
              </a:rPr>
              <a:t>xuất</a:t>
            </a:r>
            <a:r>
              <a:rPr lang="en-US" sz="2000" dirty="0">
                <a:solidFill>
                  <a:schemeClr val="bg1"/>
                </a:solidFill>
              </a:rPr>
              <a:t> </a:t>
            </a:r>
            <a:r>
              <a:rPr lang="en-US" sz="2000" dirty="0" err="1">
                <a:solidFill>
                  <a:schemeClr val="bg1"/>
                </a:solidFill>
              </a:rPr>
              <a:t>chúng</a:t>
            </a:r>
            <a:r>
              <a:rPr lang="en-US" sz="2000" dirty="0">
                <a:solidFill>
                  <a:schemeClr val="bg1"/>
                </a:solidFill>
              </a:rPr>
              <a:t>, </a:t>
            </a:r>
            <a:r>
              <a:rPr lang="en-US" sz="2000" dirty="0" err="1">
                <a:solidFill>
                  <a:schemeClr val="bg1"/>
                </a:solidFill>
              </a:rPr>
              <a:t>thông</a:t>
            </a:r>
            <a:r>
              <a:rPr lang="en-US" sz="2000" dirty="0">
                <a:solidFill>
                  <a:schemeClr val="bg1"/>
                </a:solidFill>
              </a:rPr>
              <a:t> </a:t>
            </a:r>
            <a:r>
              <a:rPr lang="en-US" sz="2000" dirty="0" err="1">
                <a:solidFill>
                  <a:schemeClr val="bg1"/>
                </a:solidFill>
              </a:rPr>
              <a:t>kim</a:t>
            </a:r>
            <a:r>
              <a:rPr lang="en-US" sz="2000" dirty="0">
                <a:solidFill>
                  <a:schemeClr val="bg1"/>
                </a:solidFill>
              </a:rPr>
              <a:t> </a:t>
            </a:r>
            <a:r>
              <a:rPr lang="en-US" sz="2000" dirty="0" err="1">
                <a:solidFill>
                  <a:schemeClr val="bg1"/>
                </a:solidFill>
              </a:rPr>
              <a:t>bác</a:t>
            </a:r>
            <a:r>
              <a:rPr lang="en-US" sz="2000" dirty="0">
                <a:solidFill>
                  <a:schemeClr val="bg1"/>
                </a:solidFill>
              </a:rPr>
              <a:t> </a:t>
            </a:r>
            <a:r>
              <a:rPr lang="en-US" sz="2000" dirty="0" err="1">
                <a:solidFill>
                  <a:schemeClr val="bg1"/>
                </a:solidFill>
              </a:rPr>
              <a:t>cổ</a:t>
            </a:r>
            <a:r>
              <a:rPr lang="en-US" sz="2000" dirty="0">
                <a:solidFill>
                  <a:schemeClr val="bg1"/>
                </a:solidFill>
              </a:rPr>
              <a:t>, </a:t>
            </a:r>
            <a:r>
              <a:rPr lang="en-US" sz="2000" dirty="0" err="1">
                <a:solidFill>
                  <a:schemeClr val="bg1"/>
                </a:solidFill>
              </a:rPr>
              <a:t>văn</a:t>
            </a:r>
            <a:r>
              <a:rPr lang="en-US" sz="2000" dirty="0">
                <a:solidFill>
                  <a:schemeClr val="bg1"/>
                </a:solidFill>
              </a:rPr>
              <a:t> </a:t>
            </a:r>
            <a:r>
              <a:rPr lang="en-US" sz="2000" dirty="0" err="1">
                <a:solidFill>
                  <a:schemeClr val="bg1"/>
                </a:solidFill>
              </a:rPr>
              <a:t>võ</a:t>
            </a:r>
            <a:r>
              <a:rPr lang="en-US" sz="2000" dirty="0">
                <a:solidFill>
                  <a:schemeClr val="bg1"/>
                </a:solidFill>
              </a:rPr>
              <a:t> song </a:t>
            </a:r>
            <a:r>
              <a:rPr lang="en-US" sz="2000" dirty="0" err="1">
                <a:solidFill>
                  <a:schemeClr val="bg1"/>
                </a:solidFill>
              </a:rPr>
              <a:t>toàn</a:t>
            </a:r>
            <a:endParaRPr lang="en-US" sz="2000" i="0" dirty="0">
              <a:solidFill>
                <a:schemeClr val="bg1"/>
              </a:solidFill>
              <a:effectLst/>
              <a:cs typeface="Calibri" panose="020F0502020204030204" pitchFamily="34" charset="0"/>
            </a:endParaRPr>
          </a:p>
          <a:p>
            <a:pPr marL="342900" indent="-342900" algn="just">
              <a:buFont typeface="Wingdings" panose="05000000000000000000" pitchFamily="2" charset="2"/>
              <a:buChar char="Ø"/>
            </a:pPr>
            <a:r>
              <a:rPr lang="en-US" sz="2000" i="0" dirty="0">
                <a:solidFill>
                  <a:schemeClr val="bg1"/>
                </a:solidFill>
                <a:effectLst/>
                <a:cs typeface="Calibri" panose="020F0502020204030204" pitchFamily="34" charset="0"/>
              </a:rPr>
              <a:t>L</a:t>
            </a:r>
            <a:r>
              <a:rPr lang="vi-VN" sz="2000" i="0" dirty="0">
                <a:solidFill>
                  <a:schemeClr val="bg1"/>
                </a:solidFill>
                <a:effectLst/>
                <a:cs typeface="Calibri" panose="020F0502020204030204" pitchFamily="34" charset="0"/>
              </a:rPr>
              <a:t>à anh hùng dân tộc, nhà văn hóa vĩ đại trong lịch sử Việt Nam. Làm tướng, ông biết dẹp bỏ "thù nhà" dốc lòng báo đền "nợ nước" góp công lớn ba lần đánh bại quân Nguyên</a:t>
            </a:r>
            <a:r>
              <a:rPr lang="en-US" sz="2000" dirty="0">
                <a:solidFill>
                  <a:schemeClr val="bg1"/>
                </a:solidFill>
                <a:cs typeface="Calibri" panose="020F0502020204030204" pitchFamily="34" charset="0"/>
              </a:rPr>
              <a:t>.</a:t>
            </a:r>
          </a:p>
          <a:p>
            <a:pPr marL="342900" indent="-342900" algn="just">
              <a:buFont typeface="Wingdings" panose="05000000000000000000" pitchFamily="2" charset="2"/>
              <a:buChar char="Ø"/>
            </a:pPr>
            <a:r>
              <a:rPr lang="vi-VN" sz="2000" dirty="0">
                <a:solidFill>
                  <a:schemeClr val="bg1"/>
                </a:solidFill>
              </a:rPr>
              <a:t>Sau khi ông mất, triều đình phong ông là "Thái sư Thượng Phụ Thượng Quốc công Nhân Vũ Hưng Đạo Đại Vương". Ông được nhân dân cả nước tôn vinh là "Đức Thánh Trần" và lập đền thờ ở nhiều nơi, song nổi tiếng hơn cả là Đền Kiếp Bạc ở xã Hưng Đạo - Chí Linh, Hải Dương.</a:t>
            </a:r>
            <a:endParaRPr lang="en-US" sz="2000" i="0" dirty="0">
              <a:solidFill>
                <a:schemeClr val="bg1"/>
              </a:solidFill>
              <a:effectLst/>
              <a:cs typeface="Calibri" panose="020F0502020204030204" pitchFamily="34" charset="0"/>
            </a:endParaRPr>
          </a:p>
        </p:txBody>
      </p:sp>
    </p:spTree>
    <p:extLst>
      <p:ext uri="{BB962C8B-B14F-4D97-AF65-F5344CB8AC3E}">
        <p14:creationId xmlns:p14="http://schemas.microsoft.com/office/powerpoint/2010/main" val="187232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67940"/>
                                        </p:tgtEl>
                                        <p:attrNameLst>
                                          <p:attrName>style.visibility</p:attrName>
                                        </p:attrNameLst>
                                      </p:cBhvr>
                                      <p:to>
                                        <p:strVal val="visible"/>
                                      </p:to>
                                    </p:set>
                                    <p:anim calcmode="lin" valueType="num">
                                      <p:cBhvr>
                                        <p:cTn id="7" dur="1000" fill="hold"/>
                                        <p:tgtEl>
                                          <p:spTgt spid="167940"/>
                                        </p:tgtEl>
                                        <p:attrNameLst>
                                          <p:attrName>ppt_w</p:attrName>
                                        </p:attrNameLst>
                                      </p:cBhvr>
                                      <p:tavLst>
                                        <p:tav tm="0">
                                          <p:val>
                                            <p:fltVal val="0"/>
                                          </p:val>
                                        </p:tav>
                                        <p:tav tm="100000">
                                          <p:val>
                                            <p:strVal val="#ppt_w"/>
                                          </p:val>
                                        </p:tav>
                                      </p:tavLst>
                                    </p:anim>
                                    <p:anim calcmode="lin" valueType="num">
                                      <p:cBhvr>
                                        <p:cTn id="8" dur="1000" fill="hold"/>
                                        <p:tgtEl>
                                          <p:spTgt spid="167940"/>
                                        </p:tgtEl>
                                        <p:attrNameLst>
                                          <p:attrName>ppt_h</p:attrName>
                                        </p:attrNameLst>
                                      </p:cBhvr>
                                      <p:tavLst>
                                        <p:tav tm="0">
                                          <p:val>
                                            <p:fltVal val="0"/>
                                          </p:val>
                                        </p:tav>
                                        <p:tav tm="100000">
                                          <p:val>
                                            <p:strVal val="#ppt_h"/>
                                          </p:val>
                                        </p:tav>
                                      </p:tavLst>
                                    </p:anim>
                                    <p:anim calcmode="lin" valueType="num">
                                      <p:cBhvr>
                                        <p:cTn id="9" dur="1000" fill="hold"/>
                                        <p:tgtEl>
                                          <p:spTgt spid="167940"/>
                                        </p:tgtEl>
                                        <p:attrNameLst>
                                          <p:attrName>style.rotation</p:attrName>
                                        </p:attrNameLst>
                                      </p:cBhvr>
                                      <p:tavLst>
                                        <p:tav tm="0">
                                          <p:val>
                                            <p:fltVal val="90"/>
                                          </p:val>
                                        </p:tav>
                                        <p:tav tm="100000">
                                          <p:val>
                                            <p:fltVal val="0"/>
                                          </p:val>
                                        </p:tav>
                                      </p:tavLst>
                                    </p:anim>
                                    <p:animEffect transition="in" filter="fade">
                                      <p:cBhvr>
                                        <p:cTn id="10" dur="1000"/>
                                        <p:tgtEl>
                                          <p:spTgt spid="16794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F9551E-73C3-4B80-A286-76FB76E90873}"/>
              </a:ext>
            </a:extLst>
          </p:cNvPr>
          <p:cNvSpPr txBox="1"/>
          <p:nvPr/>
        </p:nvSpPr>
        <p:spPr>
          <a:xfrm>
            <a:off x="5314950" y="1362075"/>
            <a:ext cx="2847975" cy="646331"/>
          </a:xfrm>
          <a:prstGeom prst="rect">
            <a:avLst/>
          </a:prstGeom>
          <a:noFill/>
        </p:spPr>
        <p:txBody>
          <a:bodyPr wrap="square" rtlCol="0">
            <a:spAutoFit/>
          </a:bodyPr>
          <a:lstStyle/>
          <a:p>
            <a:r>
              <a:rPr lang="en-US" dirty="0" err="1"/>
              <a:t>Nguyễn</a:t>
            </a:r>
            <a:r>
              <a:rPr lang="en-US" dirty="0"/>
              <a:t> </a:t>
            </a:r>
            <a:r>
              <a:rPr lang="en-US" dirty="0" err="1"/>
              <a:t>Hiền</a:t>
            </a:r>
            <a:endParaRPr lang="en-US" dirty="0"/>
          </a:p>
          <a:p>
            <a:r>
              <a:rPr lang="en-US" dirty="0"/>
              <a:t>Lê </a:t>
            </a:r>
            <a:r>
              <a:rPr lang="en-US" dirty="0" err="1"/>
              <a:t>Văn</a:t>
            </a:r>
            <a:r>
              <a:rPr lang="en-US" dirty="0"/>
              <a:t> </a:t>
            </a:r>
            <a:r>
              <a:rPr lang="en-US" dirty="0" err="1"/>
              <a:t>Thịnh</a:t>
            </a:r>
            <a:endParaRPr lang="en-US" dirty="0"/>
          </a:p>
        </p:txBody>
      </p:sp>
    </p:spTree>
    <p:extLst>
      <p:ext uri="{BB962C8B-B14F-4D97-AF65-F5344CB8AC3E}">
        <p14:creationId xmlns:p14="http://schemas.microsoft.com/office/powerpoint/2010/main" val="10469340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D8ACE50-A976-45EA-A682-D618013138BE}"/>
              </a:ext>
            </a:extLst>
          </p:cNvPr>
          <p:cNvPicPr>
            <a:picLocks noChangeAspect="1"/>
          </p:cNvPicPr>
          <p:nvPr/>
        </p:nvPicPr>
        <p:blipFill>
          <a:blip r:embed="rId2"/>
          <a:stretch>
            <a:fillRect/>
          </a:stretch>
        </p:blipFill>
        <p:spPr>
          <a:xfrm>
            <a:off x="85725" y="0"/>
            <a:ext cx="12039600" cy="6858000"/>
          </a:xfrm>
          <a:prstGeom prst="rect">
            <a:avLst/>
          </a:prstGeom>
        </p:spPr>
      </p:pic>
      <p:pic>
        <p:nvPicPr>
          <p:cNvPr id="2" name="Picture 1">
            <a:extLst>
              <a:ext uri="{FF2B5EF4-FFF2-40B4-BE49-F238E27FC236}">
                <a16:creationId xmlns:a16="http://schemas.microsoft.com/office/drawing/2014/main" id="{F94D6CD9-28DA-4EBD-BB2D-B5216689311A}"/>
              </a:ext>
            </a:extLst>
          </p:cNvPr>
          <p:cNvPicPr>
            <a:picLocks noChangeAspect="1"/>
          </p:cNvPicPr>
          <p:nvPr/>
        </p:nvPicPr>
        <p:blipFill>
          <a:blip r:embed="rId3"/>
          <a:stretch>
            <a:fillRect/>
          </a:stretch>
        </p:blipFill>
        <p:spPr>
          <a:xfrm>
            <a:off x="171450" y="666750"/>
            <a:ext cx="7620000" cy="4762500"/>
          </a:xfrm>
          <a:prstGeom prst="rect">
            <a:avLst/>
          </a:prstGeom>
        </p:spPr>
      </p:pic>
      <p:sp>
        <p:nvSpPr>
          <p:cNvPr id="4" name="TextBox 3">
            <a:extLst>
              <a:ext uri="{FF2B5EF4-FFF2-40B4-BE49-F238E27FC236}">
                <a16:creationId xmlns:a16="http://schemas.microsoft.com/office/drawing/2014/main" id="{40F9767E-3C6D-46B2-B95B-D5E82B143CB8}"/>
              </a:ext>
            </a:extLst>
          </p:cNvPr>
          <p:cNvSpPr txBox="1"/>
          <p:nvPr/>
        </p:nvSpPr>
        <p:spPr>
          <a:xfrm>
            <a:off x="7953374" y="666750"/>
            <a:ext cx="3914776" cy="4893647"/>
          </a:xfrm>
          <a:prstGeom prst="rect">
            <a:avLst/>
          </a:prstGeom>
          <a:noFill/>
          <a:ln w="28575">
            <a:solidFill>
              <a:srgbClr val="00B050"/>
            </a:solidFill>
          </a:ln>
        </p:spPr>
        <p:txBody>
          <a:bodyPr wrap="square">
            <a:spAutoFit/>
          </a:bodyPr>
          <a:lstStyle/>
          <a:p>
            <a:pPr algn="just"/>
            <a:r>
              <a:rPr lang="en-US" sz="2400" dirty="0" err="1">
                <a:solidFill>
                  <a:srgbClr val="C00000"/>
                </a:solidFill>
              </a:rPr>
              <a:t>Trần</a:t>
            </a:r>
            <a:r>
              <a:rPr lang="en-US" sz="2400" dirty="0">
                <a:solidFill>
                  <a:srgbClr val="C00000"/>
                </a:solidFill>
              </a:rPr>
              <a:t> Quang </a:t>
            </a:r>
            <a:r>
              <a:rPr lang="en-US" sz="2400" dirty="0" err="1">
                <a:solidFill>
                  <a:srgbClr val="C00000"/>
                </a:solidFill>
              </a:rPr>
              <a:t>Khải</a:t>
            </a:r>
            <a:r>
              <a:rPr lang="en-US" sz="2400" dirty="0">
                <a:solidFill>
                  <a:srgbClr val="C00000"/>
                </a:solidFill>
              </a:rPr>
              <a:t> </a:t>
            </a:r>
            <a:r>
              <a:rPr lang="en-US" sz="2400" dirty="0" err="1">
                <a:solidFill>
                  <a:srgbClr val="C00000"/>
                </a:solidFill>
              </a:rPr>
              <a:t>là</a:t>
            </a:r>
            <a:r>
              <a:rPr lang="en-US" sz="2400" dirty="0">
                <a:solidFill>
                  <a:srgbClr val="C00000"/>
                </a:solidFill>
              </a:rPr>
              <a:t> </a:t>
            </a:r>
            <a:r>
              <a:rPr lang="en-US" sz="2400" dirty="0" err="1">
                <a:solidFill>
                  <a:srgbClr val="C00000"/>
                </a:solidFill>
              </a:rPr>
              <a:t>một</a:t>
            </a:r>
            <a:r>
              <a:rPr lang="en-US" sz="2400" dirty="0">
                <a:solidFill>
                  <a:srgbClr val="C00000"/>
                </a:solidFill>
              </a:rPr>
              <a:t> </a:t>
            </a:r>
            <a:r>
              <a:rPr lang="en-US" sz="2400" dirty="0" err="1">
                <a:solidFill>
                  <a:srgbClr val="C00000"/>
                </a:solidFill>
              </a:rPr>
              <a:t>nhà</a:t>
            </a:r>
            <a:r>
              <a:rPr lang="en-US" sz="2400" dirty="0">
                <a:solidFill>
                  <a:srgbClr val="C00000"/>
                </a:solidFill>
              </a:rPr>
              <a:t> </a:t>
            </a:r>
            <a:r>
              <a:rPr lang="en-US" sz="2400" dirty="0" err="1">
                <a:solidFill>
                  <a:srgbClr val="C00000"/>
                </a:solidFill>
              </a:rPr>
              <a:t>chính</a:t>
            </a:r>
            <a:r>
              <a:rPr lang="en-US" sz="2400" dirty="0">
                <a:solidFill>
                  <a:srgbClr val="C00000"/>
                </a:solidFill>
              </a:rPr>
              <a:t> </a:t>
            </a:r>
            <a:r>
              <a:rPr lang="en-US" sz="2400" dirty="0" err="1">
                <a:solidFill>
                  <a:srgbClr val="C00000"/>
                </a:solidFill>
              </a:rPr>
              <a:t>trị</a:t>
            </a:r>
            <a:r>
              <a:rPr lang="en-US" sz="2400" dirty="0">
                <a:solidFill>
                  <a:srgbClr val="C00000"/>
                </a:solidFill>
              </a:rPr>
              <a:t>, </a:t>
            </a:r>
            <a:r>
              <a:rPr lang="en-US" sz="2400" dirty="0" err="1">
                <a:solidFill>
                  <a:srgbClr val="C00000"/>
                </a:solidFill>
              </a:rPr>
              <a:t>quân</a:t>
            </a:r>
            <a:r>
              <a:rPr lang="en-US" sz="2400" dirty="0">
                <a:solidFill>
                  <a:srgbClr val="C00000"/>
                </a:solidFill>
              </a:rPr>
              <a:t> </a:t>
            </a:r>
            <a:r>
              <a:rPr lang="en-US" sz="2400" dirty="0" err="1">
                <a:solidFill>
                  <a:srgbClr val="C00000"/>
                </a:solidFill>
              </a:rPr>
              <a:t>sự</a:t>
            </a:r>
            <a:r>
              <a:rPr lang="en-US" sz="2400" dirty="0">
                <a:solidFill>
                  <a:srgbClr val="C00000"/>
                </a:solidFill>
              </a:rPr>
              <a:t>, </a:t>
            </a:r>
            <a:r>
              <a:rPr lang="en-US" sz="2400" dirty="0" err="1">
                <a:solidFill>
                  <a:srgbClr val="C00000"/>
                </a:solidFill>
              </a:rPr>
              <a:t>tôn</a:t>
            </a:r>
            <a:r>
              <a:rPr lang="en-US" sz="2400" dirty="0">
                <a:solidFill>
                  <a:srgbClr val="C00000"/>
                </a:solidFill>
              </a:rPr>
              <a:t> </a:t>
            </a:r>
            <a:r>
              <a:rPr lang="en-US" sz="2400" dirty="0" err="1">
                <a:solidFill>
                  <a:srgbClr val="C00000"/>
                </a:solidFill>
              </a:rPr>
              <a:t>thất</a:t>
            </a:r>
            <a:r>
              <a:rPr lang="en-US" sz="2400" dirty="0">
                <a:solidFill>
                  <a:srgbClr val="C00000"/>
                </a:solidFill>
              </a:rPr>
              <a:t> </a:t>
            </a:r>
            <a:r>
              <a:rPr lang="en-US" sz="2400" dirty="0" err="1">
                <a:solidFill>
                  <a:srgbClr val="C00000"/>
                </a:solidFill>
              </a:rPr>
              <a:t>hoàng</a:t>
            </a:r>
            <a:r>
              <a:rPr lang="en-US" sz="2400" dirty="0">
                <a:solidFill>
                  <a:srgbClr val="C00000"/>
                </a:solidFill>
              </a:rPr>
              <a:t> </a:t>
            </a:r>
            <a:r>
              <a:rPr lang="en-US" sz="2400" dirty="0" err="1">
                <a:solidFill>
                  <a:srgbClr val="C00000"/>
                </a:solidFill>
              </a:rPr>
              <a:t>gia</a:t>
            </a:r>
            <a:r>
              <a:rPr lang="en-US" sz="2400" dirty="0">
                <a:solidFill>
                  <a:srgbClr val="C00000"/>
                </a:solidFill>
              </a:rPr>
              <a:t> </a:t>
            </a:r>
            <a:r>
              <a:rPr lang="en-US" sz="2400" dirty="0" err="1">
                <a:solidFill>
                  <a:srgbClr val="C00000"/>
                </a:solidFill>
              </a:rPr>
              <a:t>triều</a:t>
            </a:r>
            <a:r>
              <a:rPr lang="en-US" sz="2400" dirty="0">
                <a:solidFill>
                  <a:srgbClr val="C00000"/>
                </a:solidFill>
              </a:rPr>
              <a:t> </a:t>
            </a:r>
            <a:r>
              <a:rPr lang="en-US" sz="2400" dirty="0" err="1">
                <a:solidFill>
                  <a:srgbClr val="C00000"/>
                </a:solidFill>
              </a:rPr>
              <a:t>Trần</a:t>
            </a:r>
            <a:r>
              <a:rPr lang="en-US" sz="2400" dirty="0">
                <a:solidFill>
                  <a:srgbClr val="C00000"/>
                </a:solidFill>
              </a:rPr>
              <a:t>. </a:t>
            </a:r>
            <a:r>
              <a:rPr lang="en-US" sz="2400" dirty="0" err="1">
                <a:solidFill>
                  <a:srgbClr val="C00000"/>
                </a:solidFill>
              </a:rPr>
              <a:t>Ông</a:t>
            </a:r>
            <a:r>
              <a:rPr lang="en-US" sz="2400" dirty="0">
                <a:solidFill>
                  <a:srgbClr val="C00000"/>
                </a:solidFill>
              </a:rPr>
              <a:t> </a:t>
            </a:r>
            <a:r>
              <a:rPr lang="en-US" sz="2400" dirty="0" err="1">
                <a:solidFill>
                  <a:srgbClr val="C00000"/>
                </a:solidFill>
              </a:rPr>
              <a:t>là</a:t>
            </a:r>
            <a:r>
              <a:rPr lang="en-US" sz="2400" dirty="0">
                <a:solidFill>
                  <a:srgbClr val="C00000"/>
                </a:solidFill>
              </a:rPr>
              <a:t> con </a:t>
            </a:r>
            <a:r>
              <a:rPr lang="en-US" sz="2400" dirty="0" err="1">
                <a:solidFill>
                  <a:srgbClr val="C00000"/>
                </a:solidFill>
              </a:rPr>
              <a:t>thứ</a:t>
            </a:r>
            <a:r>
              <a:rPr lang="en-US" sz="2400" dirty="0">
                <a:solidFill>
                  <a:srgbClr val="C00000"/>
                </a:solidFill>
              </a:rPr>
              <a:t> </a:t>
            </a:r>
            <a:r>
              <a:rPr lang="en-US" sz="2400" dirty="0" err="1">
                <a:solidFill>
                  <a:srgbClr val="C00000"/>
                </a:solidFill>
              </a:rPr>
              <a:t>ba</a:t>
            </a:r>
            <a:r>
              <a:rPr lang="en-US" sz="2400" dirty="0">
                <a:solidFill>
                  <a:srgbClr val="C00000"/>
                </a:solidFill>
              </a:rPr>
              <a:t> </a:t>
            </a:r>
            <a:r>
              <a:rPr lang="en-US" sz="2400" dirty="0" err="1">
                <a:solidFill>
                  <a:srgbClr val="C00000"/>
                </a:solidFill>
              </a:rPr>
              <a:t>của</a:t>
            </a:r>
            <a:r>
              <a:rPr lang="en-US" sz="2400" dirty="0">
                <a:solidFill>
                  <a:srgbClr val="C00000"/>
                </a:solidFill>
              </a:rPr>
              <a:t> </a:t>
            </a:r>
            <a:r>
              <a:rPr lang="en-US" sz="2400" dirty="0" err="1">
                <a:solidFill>
                  <a:srgbClr val="C00000"/>
                </a:solidFill>
              </a:rPr>
              <a:t>vua</a:t>
            </a:r>
            <a:r>
              <a:rPr lang="en-US" sz="2400" dirty="0">
                <a:solidFill>
                  <a:srgbClr val="C00000"/>
                </a:solidFill>
              </a:rPr>
              <a:t> </a:t>
            </a:r>
            <a:r>
              <a:rPr lang="en-US" sz="2400" dirty="0" err="1">
                <a:solidFill>
                  <a:srgbClr val="C00000"/>
                </a:solidFill>
              </a:rPr>
              <a:t>Trần</a:t>
            </a:r>
            <a:r>
              <a:rPr lang="en-US" sz="2400" dirty="0">
                <a:solidFill>
                  <a:srgbClr val="C00000"/>
                </a:solidFill>
              </a:rPr>
              <a:t> </a:t>
            </a:r>
            <a:r>
              <a:rPr lang="en-US" sz="2400" dirty="0" err="1">
                <a:solidFill>
                  <a:srgbClr val="C00000"/>
                </a:solidFill>
              </a:rPr>
              <a:t>Thái</a:t>
            </a:r>
            <a:r>
              <a:rPr lang="en-US" sz="2400" dirty="0">
                <a:solidFill>
                  <a:srgbClr val="C00000"/>
                </a:solidFill>
              </a:rPr>
              <a:t> </a:t>
            </a:r>
            <a:r>
              <a:rPr lang="en-US" sz="2400" dirty="0" err="1">
                <a:solidFill>
                  <a:srgbClr val="C00000"/>
                </a:solidFill>
              </a:rPr>
              <a:t>Tông</a:t>
            </a:r>
            <a:r>
              <a:rPr lang="en-US" sz="2400" dirty="0">
                <a:solidFill>
                  <a:srgbClr val="C00000"/>
                </a:solidFill>
              </a:rPr>
              <a:t>, </a:t>
            </a:r>
            <a:r>
              <a:rPr lang="en-US" sz="2400" dirty="0" err="1">
                <a:solidFill>
                  <a:srgbClr val="C00000"/>
                </a:solidFill>
              </a:rPr>
              <a:t>là</a:t>
            </a:r>
            <a:r>
              <a:rPr lang="en-US" sz="2400" dirty="0">
                <a:solidFill>
                  <a:srgbClr val="C00000"/>
                </a:solidFill>
              </a:rPr>
              <a:t> </a:t>
            </a:r>
            <a:r>
              <a:rPr lang="en-US" sz="2400" dirty="0" err="1">
                <a:solidFill>
                  <a:srgbClr val="C00000"/>
                </a:solidFill>
              </a:rPr>
              <a:t>em</a:t>
            </a:r>
            <a:r>
              <a:rPr lang="en-US" sz="2400" dirty="0">
                <a:solidFill>
                  <a:srgbClr val="C00000"/>
                </a:solidFill>
              </a:rPr>
              <a:t> </a:t>
            </a:r>
            <a:r>
              <a:rPr lang="en-US" sz="2400" dirty="0" err="1">
                <a:solidFill>
                  <a:srgbClr val="C00000"/>
                </a:solidFill>
              </a:rPr>
              <a:t>cùng</a:t>
            </a:r>
            <a:r>
              <a:rPr lang="en-US" sz="2400" dirty="0">
                <a:solidFill>
                  <a:srgbClr val="C00000"/>
                </a:solidFill>
              </a:rPr>
              <a:t> </a:t>
            </a:r>
            <a:r>
              <a:rPr lang="en-US" sz="2400" dirty="0" err="1">
                <a:solidFill>
                  <a:srgbClr val="C00000"/>
                </a:solidFill>
              </a:rPr>
              <a:t>mẹ</a:t>
            </a:r>
            <a:r>
              <a:rPr lang="en-US" sz="2400" dirty="0">
                <a:solidFill>
                  <a:srgbClr val="C00000"/>
                </a:solidFill>
              </a:rPr>
              <a:t> </a:t>
            </a:r>
            <a:r>
              <a:rPr lang="en-US" sz="2400" dirty="0" err="1">
                <a:solidFill>
                  <a:srgbClr val="C00000"/>
                </a:solidFill>
              </a:rPr>
              <a:t>với</a:t>
            </a:r>
            <a:r>
              <a:rPr lang="en-US" sz="2400" dirty="0">
                <a:solidFill>
                  <a:srgbClr val="C00000"/>
                </a:solidFill>
              </a:rPr>
              <a:t> </a:t>
            </a:r>
            <a:r>
              <a:rPr lang="en-US" sz="2400" dirty="0" err="1">
                <a:solidFill>
                  <a:srgbClr val="C00000"/>
                </a:solidFill>
              </a:rPr>
              <a:t>vua</a:t>
            </a:r>
            <a:r>
              <a:rPr lang="en-US" sz="2400" dirty="0">
                <a:solidFill>
                  <a:srgbClr val="C00000"/>
                </a:solidFill>
              </a:rPr>
              <a:t> </a:t>
            </a:r>
            <a:r>
              <a:rPr lang="en-US" sz="2400" dirty="0" err="1">
                <a:solidFill>
                  <a:srgbClr val="C00000"/>
                </a:solidFill>
              </a:rPr>
              <a:t>Trần</a:t>
            </a:r>
            <a:r>
              <a:rPr lang="en-US" sz="2400" dirty="0">
                <a:solidFill>
                  <a:srgbClr val="C00000"/>
                </a:solidFill>
              </a:rPr>
              <a:t> </a:t>
            </a:r>
            <a:r>
              <a:rPr lang="en-US" sz="2400" dirty="0" err="1">
                <a:solidFill>
                  <a:srgbClr val="C00000"/>
                </a:solidFill>
              </a:rPr>
              <a:t>Thánh</a:t>
            </a:r>
            <a:r>
              <a:rPr lang="en-US" sz="2400" dirty="0">
                <a:solidFill>
                  <a:srgbClr val="C00000"/>
                </a:solidFill>
              </a:rPr>
              <a:t> </a:t>
            </a:r>
            <a:r>
              <a:rPr lang="en-US" sz="2400" dirty="0" err="1">
                <a:solidFill>
                  <a:srgbClr val="C00000"/>
                </a:solidFill>
              </a:rPr>
              <a:t>Tông</a:t>
            </a:r>
            <a:r>
              <a:rPr lang="en-US" sz="2400" dirty="0">
                <a:solidFill>
                  <a:srgbClr val="C00000"/>
                </a:solidFill>
              </a:rPr>
              <a:t>. Theo </a:t>
            </a:r>
            <a:r>
              <a:rPr lang="en-US" sz="2400" dirty="0" err="1">
                <a:solidFill>
                  <a:srgbClr val="C00000"/>
                </a:solidFill>
              </a:rPr>
              <a:t>quan</a:t>
            </a:r>
            <a:r>
              <a:rPr lang="en-US" sz="2400" dirty="0">
                <a:solidFill>
                  <a:srgbClr val="C00000"/>
                </a:solidFill>
              </a:rPr>
              <a:t> </a:t>
            </a:r>
            <a:r>
              <a:rPr lang="en-US" sz="2400" dirty="0" err="1">
                <a:solidFill>
                  <a:srgbClr val="C00000"/>
                </a:solidFill>
              </a:rPr>
              <a:t>hệ</a:t>
            </a:r>
            <a:r>
              <a:rPr lang="en-US" sz="2400" dirty="0">
                <a:solidFill>
                  <a:srgbClr val="C00000"/>
                </a:solidFill>
              </a:rPr>
              <a:t> </a:t>
            </a:r>
            <a:r>
              <a:rPr lang="en-US" sz="2400" dirty="0" err="1">
                <a:solidFill>
                  <a:srgbClr val="C00000"/>
                </a:solidFill>
              </a:rPr>
              <a:t>huyết</a:t>
            </a:r>
            <a:r>
              <a:rPr lang="en-US" sz="2400" dirty="0">
                <a:solidFill>
                  <a:srgbClr val="C00000"/>
                </a:solidFill>
              </a:rPr>
              <a:t> </a:t>
            </a:r>
            <a:r>
              <a:rPr lang="en-US" sz="2400" dirty="0" err="1">
                <a:solidFill>
                  <a:srgbClr val="C00000"/>
                </a:solidFill>
              </a:rPr>
              <a:t>thống</a:t>
            </a:r>
            <a:r>
              <a:rPr lang="en-US" sz="2400" dirty="0">
                <a:solidFill>
                  <a:srgbClr val="C00000"/>
                </a:solidFill>
              </a:rPr>
              <a:t>, </a:t>
            </a:r>
            <a:r>
              <a:rPr lang="en-US" sz="2400" dirty="0" err="1">
                <a:solidFill>
                  <a:srgbClr val="C00000"/>
                </a:solidFill>
              </a:rPr>
              <a:t>ông</a:t>
            </a:r>
            <a:r>
              <a:rPr lang="en-US" sz="2400" dirty="0">
                <a:solidFill>
                  <a:srgbClr val="C00000"/>
                </a:solidFill>
              </a:rPr>
              <a:t> </a:t>
            </a:r>
            <a:r>
              <a:rPr lang="en-US" sz="2400" dirty="0" err="1">
                <a:solidFill>
                  <a:srgbClr val="C00000"/>
                </a:solidFill>
              </a:rPr>
              <a:t>là</a:t>
            </a:r>
            <a:r>
              <a:rPr lang="en-US" sz="2400" dirty="0">
                <a:solidFill>
                  <a:srgbClr val="C00000"/>
                </a:solidFill>
              </a:rPr>
              <a:t> con </a:t>
            </a:r>
            <a:r>
              <a:rPr lang="en-US" sz="2400" dirty="0" err="1">
                <a:solidFill>
                  <a:srgbClr val="C00000"/>
                </a:solidFill>
              </a:rPr>
              <a:t>chú</a:t>
            </a:r>
            <a:r>
              <a:rPr lang="en-US" sz="2400" dirty="0">
                <a:solidFill>
                  <a:srgbClr val="C00000"/>
                </a:solidFill>
              </a:rPr>
              <a:t> </a:t>
            </a:r>
            <a:r>
              <a:rPr lang="en-US" sz="2400" dirty="0" err="1">
                <a:solidFill>
                  <a:srgbClr val="C00000"/>
                </a:solidFill>
              </a:rPr>
              <a:t>phải</a:t>
            </a:r>
            <a:r>
              <a:rPr lang="en-US" sz="2400" dirty="0">
                <a:solidFill>
                  <a:srgbClr val="C00000"/>
                </a:solidFill>
              </a:rPr>
              <a:t> </a:t>
            </a:r>
            <a:r>
              <a:rPr lang="en-US" sz="2400" dirty="0" err="1">
                <a:solidFill>
                  <a:srgbClr val="C00000"/>
                </a:solidFill>
              </a:rPr>
              <a:t>gọi</a:t>
            </a:r>
            <a:r>
              <a:rPr lang="en-US" sz="2400" dirty="0">
                <a:solidFill>
                  <a:srgbClr val="C00000"/>
                </a:solidFill>
              </a:rPr>
              <a:t> </a:t>
            </a:r>
            <a:r>
              <a:rPr lang="en-US" sz="2400" dirty="0" err="1">
                <a:solidFill>
                  <a:srgbClr val="C00000"/>
                </a:solidFill>
              </a:rPr>
              <a:t>Trần</a:t>
            </a:r>
            <a:r>
              <a:rPr lang="en-US" sz="2400" dirty="0">
                <a:solidFill>
                  <a:srgbClr val="C00000"/>
                </a:solidFill>
              </a:rPr>
              <a:t> </a:t>
            </a:r>
            <a:r>
              <a:rPr lang="en-US" sz="2400" dirty="0" err="1">
                <a:solidFill>
                  <a:srgbClr val="C00000"/>
                </a:solidFill>
              </a:rPr>
              <a:t>Quốc</a:t>
            </a:r>
            <a:r>
              <a:rPr lang="en-US" sz="2400" dirty="0">
                <a:solidFill>
                  <a:srgbClr val="C00000"/>
                </a:solidFill>
              </a:rPr>
              <a:t> </a:t>
            </a:r>
            <a:r>
              <a:rPr lang="en-US" sz="2400" dirty="0" err="1">
                <a:solidFill>
                  <a:srgbClr val="C00000"/>
                </a:solidFill>
              </a:rPr>
              <a:t>Tuần</a:t>
            </a:r>
            <a:r>
              <a:rPr lang="en-US" sz="2400" dirty="0">
                <a:solidFill>
                  <a:srgbClr val="C00000"/>
                </a:solidFill>
              </a:rPr>
              <a:t> </a:t>
            </a:r>
            <a:r>
              <a:rPr lang="en-US" sz="2400" dirty="0" err="1">
                <a:solidFill>
                  <a:srgbClr val="C00000"/>
                </a:solidFill>
              </a:rPr>
              <a:t>là</a:t>
            </a:r>
            <a:r>
              <a:rPr lang="en-US" sz="2400" dirty="0">
                <a:solidFill>
                  <a:srgbClr val="C00000"/>
                </a:solidFill>
              </a:rPr>
              <a:t> </a:t>
            </a:r>
            <a:r>
              <a:rPr lang="en-US" sz="2400" dirty="0" err="1">
                <a:solidFill>
                  <a:srgbClr val="C00000"/>
                </a:solidFill>
              </a:rPr>
              <a:t>anh</a:t>
            </a:r>
            <a:r>
              <a:rPr lang="en-US" sz="2400" dirty="0">
                <a:solidFill>
                  <a:srgbClr val="C00000"/>
                </a:solidFill>
              </a:rPr>
              <a:t> con </a:t>
            </a:r>
            <a:r>
              <a:rPr lang="en-US" sz="2400" dirty="0" err="1">
                <a:solidFill>
                  <a:srgbClr val="C00000"/>
                </a:solidFill>
              </a:rPr>
              <a:t>bác</a:t>
            </a:r>
            <a:r>
              <a:rPr lang="en-US" sz="2400" dirty="0">
                <a:solidFill>
                  <a:srgbClr val="C00000"/>
                </a:solidFill>
              </a:rPr>
              <a:t>.</a:t>
            </a:r>
          </a:p>
          <a:p>
            <a:pPr algn="just"/>
            <a:r>
              <a:rPr lang="vi-VN" sz="2400" b="0" i="0" dirty="0">
                <a:solidFill>
                  <a:srgbClr val="C00000"/>
                </a:solidFill>
                <a:effectLst/>
                <a:latin typeface="Helvetica Neue"/>
              </a:rPr>
              <a:t>Ông là người có công lớn trong cuộc kháng chiến chống quân Mông Nguyên lần thứ hai</a:t>
            </a:r>
            <a:r>
              <a:rPr lang="en-US" sz="2400" b="0" i="0" dirty="0">
                <a:solidFill>
                  <a:srgbClr val="C00000"/>
                </a:solidFill>
                <a:effectLst/>
                <a:latin typeface="Helvetica Neue"/>
              </a:rPr>
              <a:t>, </a:t>
            </a:r>
            <a:r>
              <a:rPr lang="en-US" sz="2400" b="0" i="0" dirty="0" err="1">
                <a:solidFill>
                  <a:srgbClr val="C00000"/>
                </a:solidFill>
                <a:effectLst/>
                <a:latin typeface="Helvetica Neue"/>
              </a:rPr>
              <a:t>thứ</a:t>
            </a:r>
            <a:r>
              <a:rPr lang="en-US" sz="2400" b="0" i="0" dirty="0">
                <a:solidFill>
                  <a:srgbClr val="C00000"/>
                </a:solidFill>
                <a:effectLst/>
                <a:latin typeface="Helvetica Neue"/>
              </a:rPr>
              <a:t> 3</a:t>
            </a:r>
            <a:endParaRPr lang="en-US" sz="2400" dirty="0">
              <a:solidFill>
                <a:srgbClr val="C00000"/>
              </a:solidFill>
            </a:endParaRPr>
          </a:p>
        </p:txBody>
      </p:sp>
    </p:spTree>
    <p:extLst>
      <p:ext uri="{BB962C8B-B14F-4D97-AF65-F5344CB8AC3E}">
        <p14:creationId xmlns:p14="http://schemas.microsoft.com/office/powerpoint/2010/main" val="548403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639939-1100-4F49-BAE9-8FB38FF3E5D4}"/>
              </a:ext>
            </a:extLst>
          </p:cNvPr>
          <p:cNvGraphicFramePr/>
          <p:nvPr>
            <p:extLst>
              <p:ext uri="{D42A27DB-BD31-4B8C-83A1-F6EECF244321}">
                <p14:modId xmlns:p14="http://schemas.microsoft.com/office/powerpoint/2010/main" val="4185834825"/>
              </p:ext>
            </p:extLst>
          </p:nvPr>
        </p:nvGraphicFramePr>
        <p:xfrm>
          <a:off x="664752" y="202636"/>
          <a:ext cx="10517598" cy="64527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10;Description automatically generated with low confidence">
            <a:extLst>
              <a:ext uri="{FF2B5EF4-FFF2-40B4-BE49-F238E27FC236}">
                <a16:creationId xmlns:a16="http://schemas.microsoft.com/office/drawing/2014/main" id="{49DC9F11-F262-4088-94DD-37EE8AB5732F}"/>
              </a:ext>
            </a:extLst>
          </p:cNvPr>
          <p:cNvPicPr>
            <a:picLocks noChangeAspect="1"/>
          </p:cNvPicPr>
          <p:nvPr/>
        </p:nvPicPr>
        <p:blipFill>
          <a:blip r:embed="rId7"/>
          <a:stretch>
            <a:fillRect/>
          </a:stretch>
        </p:blipFill>
        <p:spPr>
          <a:xfrm>
            <a:off x="8918049" y="2997878"/>
            <a:ext cx="3026301" cy="3731074"/>
          </a:xfrm>
          <a:prstGeom prst="rect">
            <a:avLst/>
          </a:prstGeom>
        </p:spPr>
      </p:pic>
      <p:sp>
        <p:nvSpPr>
          <p:cNvPr id="6" name="TextBox 5">
            <a:extLst>
              <a:ext uri="{FF2B5EF4-FFF2-40B4-BE49-F238E27FC236}">
                <a16:creationId xmlns:a16="http://schemas.microsoft.com/office/drawing/2014/main" id="{8EC5257D-86AA-4723-A8C0-E12229B88195}"/>
              </a:ext>
            </a:extLst>
          </p:cNvPr>
          <p:cNvSpPr txBox="1"/>
          <p:nvPr/>
        </p:nvSpPr>
        <p:spPr>
          <a:xfrm>
            <a:off x="8918049" y="5848944"/>
            <a:ext cx="3248256" cy="923330"/>
          </a:xfrm>
          <a:prstGeom prst="rect">
            <a:avLst/>
          </a:prstGeom>
          <a:noFill/>
        </p:spPr>
        <p:txBody>
          <a:bodyPr wrap="square">
            <a:spAutoFit/>
          </a:bodyPr>
          <a:lstStyle/>
          <a:p>
            <a:r>
              <a:rPr lang="vi-VN" dirty="0">
                <a:solidFill>
                  <a:schemeClr val="bg1"/>
                </a:solidFill>
              </a:rPr>
              <a:t>Tượng Hoàng đế Hồ Quý Ly tại nhà thờ họ Hồ làng Quỳnh Đôi, Quỳnh Lưu, Nghệ An</a:t>
            </a:r>
          </a:p>
        </p:txBody>
      </p:sp>
      <p:pic>
        <p:nvPicPr>
          <p:cNvPr id="8" name="Picture 7">
            <a:extLst>
              <a:ext uri="{FF2B5EF4-FFF2-40B4-BE49-F238E27FC236}">
                <a16:creationId xmlns:a16="http://schemas.microsoft.com/office/drawing/2014/main" id="{202C30AF-D6C9-40AD-95F1-047FDAEC1695}"/>
              </a:ext>
            </a:extLst>
          </p:cNvPr>
          <p:cNvPicPr>
            <a:picLocks noChangeAspect="1"/>
          </p:cNvPicPr>
          <p:nvPr/>
        </p:nvPicPr>
        <p:blipFill>
          <a:blip r:embed="rId8"/>
          <a:stretch>
            <a:fillRect/>
          </a:stretch>
        </p:blipFill>
        <p:spPr>
          <a:xfrm>
            <a:off x="6096000" y="2117869"/>
            <a:ext cx="2822049" cy="4317735"/>
          </a:xfrm>
          <a:prstGeom prst="rect">
            <a:avLst/>
          </a:prstGeom>
        </p:spPr>
      </p:pic>
      <p:pic>
        <p:nvPicPr>
          <p:cNvPr id="9" name="Picture 8">
            <a:extLst>
              <a:ext uri="{FF2B5EF4-FFF2-40B4-BE49-F238E27FC236}">
                <a16:creationId xmlns:a16="http://schemas.microsoft.com/office/drawing/2014/main" id="{7CCF4A4F-5655-41BD-A3AA-89CEB8F58CB4}"/>
              </a:ext>
            </a:extLst>
          </p:cNvPr>
          <p:cNvPicPr>
            <a:picLocks noChangeAspect="1"/>
          </p:cNvPicPr>
          <p:nvPr/>
        </p:nvPicPr>
        <p:blipFill>
          <a:blip r:embed="rId9"/>
          <a:stretch>
            <a:fillRect/>
          </a:stretch>
        </p:blipFill>
        <p:spPr>
          <a:xfrm>
            <a:off x="4350580" y="1616899"/>
            <a:ext cx="4669941" cy="121931"/>
          </a:xfrm>
          <a:prstGeom prst="rect">
            <a:avLst/>
          </a:prstGeom>
        </p:spPr>
      </p:pic>
    </p:spTree>
    <p:extLst>
      <p:ext uri="{BB962C8B-B14F-4D97-AF65-F5344CB8AC3E}">
        <p14:creationId xmlns:p14="http://schemas.microsoft.com/office/powerpoint/2010/main" val="3658296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graphicEl>
                                              <a:dgm id="{4D41C8B1-AE9C-4825-9E33-CECFFE6929B1}"/>
                                            </p:graphicEl>
                                          </p:spTgt>
                                        </p:tgtEl>
                                        <p:attrNameLst>
                                          <p:attrName>style.visibility</p:attrName>
                                        </p:attrNameLst>
                                      </p:cBhvr>
                                      <p:to>
                                        <p:strVal val="visible"/>
                                      </p:to>
                                    </p:set>
                                    <p:anim calcmode="lin" valueType="num">
                                      <p:cBhvr additive="base">
                                        <p:cTn id="7" dur="500" fill="hold"/>
                                        <p:tgtEl>
                                          <p:spTgt spid="2">
                                            <p:graphicEl>
                                              <a:dgm id="{4D41C8B1-AE9C-4825-9E33-CECFFE6929B1}"/>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graphicEl>
                                              <a:dgm id="{4D41C8B1-AE9C-4825-9E33-CECFFE6929B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graphicEl>
                                              <a:dgm id="{59DC4E1C-E0D3-4731-96AC-04EB0273012A}"/>
                                            </p:graphicEl>
                                          </p:spTgt>
                                        </p:tgtEl>
                                        <p:attrNameLst>
                                          <p:attrName>style.visibility</p:attrName>
                                        </p:attrNameLst>
                                      </p:cBhvr>
                                      <p:to>
                                        <p:strVal val="visible"/>
                                      </p:to>
                                    </p:set>
                                    <p:anim calcmode="lin" valueType="num">
                                      <p:cBhvr additive="base">
                                        <p:cTn id="13" dur="500" fill="hold"/>
                                        <p:tgtEl>
                                          <p:spTgt spid="2">
                                            <p:graphicEl>
                                              <a:dgm id="{59DC4E1C-E0D3-4731-96AC-04EB0273012A}"/>
                                            </p:graphic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graphicEl>
                                              <a:dgm id="{59DC4E1C-E0D3-4731-96AC-04EB0273012A}"/>
                                            </p:graphicEl>
                                          </p:spTgt>
                                        </p:tgtEl>
                                        <p:attrNameLst>
                                          <p:attrName>ppt_y</p:attrName>
                                        </p:attrNameLst>
                                      </p:cBhvr>
                                      <p:tavLst>
                                        <p:tav tm="0">
                                          <p:val>
                                            <p:strVal val="#ppt_y"/>
                                          </p:val>
                                        </p:tav>
                                        <p:tav tm="100000">
                                          <p:val>
                                            <p:strVal val="#ppt_y"/>
                                          </p:val>
                                        </p:tav>
                                      </p:tavLst>
                                    </p:anim>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803B6A-D09E-49BC-82F2-6A10C49ECCD0}"/>
              </a:ext>
            </a:extLst>
          </p:cNvPr>
          <p:cNvPicPr>
            <a:picLocks noChangeAspect="1"/>
          </p:cNvPicPr>
          <p:nvPr/>
        </p:nvPicPr>
        <p:blipFill>
          <a:blip r:embed="rId2"/>
          <a:stretch>
            <a:fillRect/>
          </a:stretch>
        </p:blipFill>
        <p:spPr>
          <a:xfrm>
            <a:off x="0" y="0"/>
            <a:ext cx="12192000" cy="6858000"/>
          </a:xfrm>
          <a:prstGeom prst="rect">
            <a:avLst/>
          </a:prstGeom>
        </p:spPr>
      </p:pic>
      <p:sp>
        <p:nvSpPr>
          <p:cNvPr id="15362" name="Rectangle 3"/>
          <p:cNvSpPr>
            <a:spLocks noChangeArrowheads="1"/>
          </p:cNvSpPr>
          <p:nvPr/>
        </p:nvSpPr>
        <p:spPr bwMode="auto">
          <a:xfrm>
            <a:off x="1724025" y="1126599"/>
            <a:ext cx="530542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1400 </a:t>
            </a:r>
            <a:r>
              <a:rPr lang="en-US" sz="4000" dirty="0" err="1">
                <a:solidFill>
                  <a:srgbClr val="0000FF"/>
                </a:solidFill>
                <a:latin typeface="Times New Roman" panose="02020603050405020304" pitchFamily="18" charset="0"/>
                <a:cs typeface="Times New Roman" panose="02020603050405020304" pitchFamily="18" charset="0"/>
              </a:rPr>
              <a:t>Hồ</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Qúy</a:t>
            </a:r>
            <a:r>
              <a:rPr lang="en-US" sz="4000" dirty="0">
                <a:solidFill>
                  <a:srgbClr val="0000FF"/>
                </a:solidFill>
                <a:latin typeface="Times New Roman" panose="02020603050405020304" pitchFamily="18" charset="0"/>
                <a:cs typeface="Times New Roman" panose="02020603050405020304" pitchFamily="18" charset="0"/>
              </a:rPr>
              <a:t> Ly </a:t>
            </a:r>
            <a:r>
              <a:rPr lang="en-US" sz="4000" dirty="0" err="1">
                <a:solidFill>
                  <a:srgbClr val="0000FF"/>
                </a:solidFill>
                <a:latin typeface="Times New Roman" panose="02020603050405020304" pitchFamily="18" charset="0"/>
                <a:cs typeface="Times New Roman" panose="02020603050405020304" pitchFamily="18" charset="0"/>
              </a:rPr>
              <a:t>cướp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ngôi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Trần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lập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nên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vương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triều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Hồ</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tồn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tại</a:t>
            </a:r>
            <a:r>
              <a:rPr lang="en-US" sz="4000" dirty="0">
                <a:solidFill>
                  <a:srgbClr val="0000FF"/>
                </a:solidFill>
                <a:latin typeface="Times New Roman" panose="02020603050405020304" pitchFamily="18" charset="0"/>
                <a:cs typeface="Times New Roman" panose="02020603050405020304" pitchFamily="18" charset="0"/>
              </a:rPr>
              <a:t> 7 </a:t>
            </a: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(2 </a:t>
            </a:r>
            <a:r>
              <a:rPr lang="en-US" sz="4000" dirty="0" err="1">
                <a:solidFill>
                  <a:srgbClr val="0000FF"/>
                </a:solidFill>
                <a:latin typeface="Times New Roman" panose="02020603050405020304" pitchFamily="18" charset="0"/>
                <a:cs typeface="Times New Roman" panose="02020603050405020304" pitchFamily="18" charset="0"/>
              </a:rPr>
              <a:t>đời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vua</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đặt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quốc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hiệu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Đại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đóng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đô</a:t>
            </a:r>
            <a:r>
              <a:rPr lang="en-US" sz="4000" dirty="0">
                <a:solidFill>
                  <a:srgbClr val="0000FF"/>
                </a:solidFill>
                <a:latin typeface="Times New Roman" panose="02020603050405020304" pitchFamily="18" charset="0"/>
                <a:cs typeface="Times New Roman" panose="02020603050405020304" pitchFamily="18" charset="0"/>
              </a:rPr>
              <a:t> ở </a:t>
            </a:r>
            <a:r>
              <a:rPr lang="en-US" sz="4000" dirty="0" err="1">
                <a:solidFill>
                  <a:srgbClr val="0000FF"/>
                </a:solidFill>
                <a:latin typeface="Times New Roman" panose="02020603050405020304" pitchFamily="18" charset="0"/>
                <a:cs typeface="Times New Roman" panose="02020603050405020304" pitchFamily="18" charset="0"/>
              </a:rPr>
              <a:t>Tây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Đô</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Vĩnh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Lộc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Thanh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Hoá</a:t>
            </a:r>
            <a:r>
              <a:rPr lang="en-US" sz="4000" dirty="0">
                <a:solidFill>
                  <a:srgbClr val="0000FF"/>
                </a:solidFill>
                <a:latin typeface="Times New Roman" panose="02020603050405020304" pitchFamily="18" charset="0"/>
                <a:cs typeface="Times New Roman" panose="02020603050405020304" pitchFamily="18" charset="0"/>
              </a:rPr>
              <a:t>).</a:t>
            </a:r>
          </a:p>
        </p:txBody>
      </p:sp>
      <p:pic>
        <p:nvPicPr>
          <p:cNvPr id="15365" name="Picture 2" descr="http://tintucimg.vnanet.vn/2012/06/10/15/48/thanhnhaho13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0" y="3772426"/>
            <a:ext cx="428625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094E15D4-1424-4789-9969-753DF0CF3A49}"/>
              </a:ext>
            </a:extLst>
          </p:cNvPr>
          <p:cNvPicPr>
            <a:picLocks noChangeAspect="1"/>
          </p:cNvPicPr>
          <p:nvPr/>
        </p:nvPicPr>
        <p:blipFill>
          <a:blip r:embed="rId4"/>
          <a:stretch>
            <a:fillRect/>
          </a:stretch>
        </p:blipFill>
        <p:spPr>
          <a:xfrm>
            <a:off x="7467600" y="1047750"/>
            <a:ext cx="4219575" cy="2724676"/>
          </a:xfrm>
          <a:prstGeom prst="rect">
            <a:avLst/>
          </a:prstGeom>
        </p:spPr>
      </p:pic>
    </p:spTree>
    <p:extLst>
      <p:ext uri="{BB962C8B-B14F-4D97-AF65-F5344CB8AC3E}">
        <p14:creationId xmlns:p14="http://schemas.microsoft.com/office/powerpoint/2010/main" val="5889747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wheel(1)">
                                      <p:cBhvr>
                                        <p:cTn id="7" dur="2000"/>
                                        <p:tgtEl>
                                          <p:spTgt spid="15362"/>
                                        </p:tgtEl>
                                      </p:cBhvr>
                                    </p:animEffect>
                                  </p:childTnLst>
                                </p:cTn>
                              </p:par>
                              <p:par>
                                <p:cTn id="8" presetID="21" presetClass="entr" presetSubtype="1" fill="hold" nodeType="withEffect">
                                  <p:stCondLst>
                                    <p:cond delay="0"/>
                                  </p:stCondLst>
                                  <p:childTnLst>
                                    <p:set>
                                      <p:cBhvr>
                                        <p:cTn id="9" dur="1" fill="hold">
                                          <p:stCondLst>
                                            <p:cond delay="0"/>
                                          </p:stCondLst>
                                        </p:cTn>
                                        <p:tgtEl>
                                          <p:spTgt spid="15365"/>
                                        </p:tgtEl>
                                        <p:attrNameLst>
                                          <p:attrName>style.visibility</p:attrName>
                                        </p:attrNameLst>
                                      </p:cBhvr>
                                      <p:to>
                                        <p:strVal val="visible"/>
                                      </p:to>
                                    </p:set>
                                    <p:animEffect transition="in" filter="wheel(1)">
                                      <p:cBhvr>
                                        <p:cTn id="10" dur="20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247742D6-AF08-4FA7-86F7-5A866905DFAF}"/>
              </a:ext>
            </a:extLst>
          </p:cNvPr>
          <p:cNvGraphicFramePr/>
          <p:nvPr>
            <p:extLst>
              <p:ext uri="{D42A27DB-BD31-4B8C-83A1-F6EECF244321}">
                <p14:modId xmlns:p14="http://schemas.microsoft.com/office/powerpoint/2010/main" val="1808060984"/>
              </p:ext>
            </p:extLst>
          </p:nvPr>
        </p:nvGraphicFramePr>
        <p:xfrm>
          <a:off x="793750" y="91016"/>
          <a:ext cx="10502900" cy="6690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3787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graphicEl>
                                              <a:dgm id="{ED4027DA-6BC8-43FD-957D-A9FD22C9C8C9}"/>
                                            </p:graphicEl>
                                          </p:spTgt>
                                        </p:tgtEl>
                                        <p:attrNameLst>
                                          <p:attrName>style.visibility</p:attrName>
                                        </p:attrNameLst>
                                      </p:cBhvr>
                                      <p:to>
                                        <p:strVal val="visible"/>
                                      </p:to>
                                    </p:set>
                                    <p:animEffect transition="in" filter="fade">
                                      <p:cBhvr>
                                        <p:cTn id="7" dur="1000"/>
                                        <p:tgtEl>
                                          <p:spTgt spid="7">
                                            <p:graphicEl>
                                              <a:dgm id="{ED4027DA-6BC8-43FD-957D-A9FD22C9C8C9}"/>
                                            </p:graphicEl>
                                          </p:spTgt>
                                        </p:tgtEl>
                                      </p:cBhvr>
                                    </p:animEffect>
                                    <p:anim calcmode="lin" valueType="num">
                                      <p:cBhvr>
                                        <p:cTn id="8" dur="1000" fill="hold"/>
                                        <p:tgtEl>
                                          <p:spTgt spid="7">
                                            <p:graphicEl>
                                              <a:dgm id="{ED4027DA-6BC8-43FD-957D-A9FD22C9C8C9}"/>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ED4027DA-6BC8-43FD-957D-A9FD22C9C8C9}"/>
                                            </p:graphic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7">
                                            <p:graphicEl>
                                              <a:dgm id="{65C96710-772F-4AB0-B952-6955AE1C4672}"/>
                                            </p:graphicEl>
                                          </p:spTgt>
                                        </p:tgtEl>
                                        <p:attrNameLst>
                                          <p:attrName>style.visibility</p:attrName>
                                        </p:attrNameLst>
                                      </p:cBhvr>
                                      <p:to>
                                        <p:strVal val="visible"/>
                                      </p:to>
                                    </p:set>
                                    <p:animEffect transition="in" filter="fade">
                                      <p:cBhvr>
                                        <p:cTn id="12" dur="1000"/>
                                        <p:tgtEl>
                                          <p:spTgt spid="7">
                                            <p:graphicEl>
                                              <a:dgm id="{65C96710-772F-4AB0-B952-6955AE1C4672}"/>
                                            </p:graphicEl>
                                          </p:spTgt>
                                        </p:tgtEl>
                                      </p:cBhvr>
                                    </p:animEffect>
                                    <p:anim calcmode="lin" valueType="num">
                                      <p:cBhvr>
                                        <p:cTn id="13" dur="1000" fill="hold"/>
                                        <p:tgtEl>
                                          <p:spTgt spid="7">
                                            <p:graphicEl>
                                              <a:dgm id="{65C96710-772F-4AB0-B952-6955AE1C4672}"/>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65C96710-772F-4AB0-B952-6955AE1C4672}"/>
                                            </p:graphic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
                                            <p:graphicEl>
                                              <a:dgm id="{6578B33F-572D-4ADD-B233-0D8F964A06DB}"/>
                                            </p:graphicEl>
                                          </p:spTgt>
                                        </p:tgtEl>
                                        <p:attrNameLst>
                                          <p:attrName>style.visibility</p:attrName>
                                        </p:attrNameLst>
                                      </p:cBhvr>
                                      <p:to>
                                        <p:strVal val="visible"/>
                                      </p:to>
                                    </p:set>
                                    <p:animEffect transition="in" filter="fade">
                                      <p:cBhvr>
                                        <p:cTn id="17" dur="1000"/>
                                        <p:tgtEl>
                                          <p:spTgt spid="7">
                                            <p:graphicEl>
                                              <a:dgm id="{6578B33F-572D-4ADD-B233-0D8F964A06DB}"/>
                                            </p:graphicEl>
                                          </p:spTgt>
                                        </p:tgtEl>
                                      </p:cBhvr>
                                    </p:animEffect>
                                    <p:anim calcmode="lin" valueType="num">
                                      <p:cBhvr>
                                        <p:cTn id="18" dur="1000" fill="hold"/>
                                        <p:tgtEl>
                                          <p:spTgt spid="7">
                                            <p:graphicEl>
                                              <a:dgm id="{6578B33F-572D-4ADD-B233-0D8F964A06DB}"/>
                                            </p:graphicEl>
                                          </p:spTgt>
                                        </p:tgtEl>
                                        <p:attrNameLst>
                                          <p:attrName>ppt_x</p:attrName>
                                        </p:attrNameLst>
                                      </p:cBhvr>
                                      <p:tavLst>
                                        <p:tav tm="0">
                                          <p:val>
                                            <p:strVal val="#ppt_x"/>
                                          </p:val>
                                        </p:tav>
                                        <p:tav tm="100000">
                                          <p:val>
                                            <p:strVal val="#ppt_x"/>
                                          </p:val>
                                        </p:tav>
                                      </p:tavLst>
                                    </p:anim>
                                    <p:anim calcmode="lin" valueType="num">
                                      <p:cBhvr>
                                        <p:cTn id="19" dur="1000" fill="hold"/>
                                        <p:tgtEl>
                                          <p:spTgt spid="7">
                                            <p:graphicEl>
                                              <a:dgm id="{6578B33F-572D-4ADD-B233-0D8F964A06DB}"/>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7">
                                            <p:graphicEl>
                                              <a:dgm id="{80A3934C-AC56-4B7C-8103-10B153890B73}"/>
                                            </p:graphicEl>
                                          </p:spTgt>
                                        </p:tgtEl>
                                        <p:attrNameLst>
                                          <p:attrName>style.visibility</p:attrName>
                                        </p:attrNameLst>
                                      </p:cBhvr>
                                      <p:to>
                                        <p:strVal val="visible"/>
                                      </p:to>
                                    </p:set>
                                    <p:animEffect transition="in" filter="fade">
                                      <p:cBhvr>
                                        <p:cTn id="24" dur="1000"/>
                                        <p:tgtEl>
                                          <p:spTgt spid="7">
                                            <p:graphicEl>
                                              <a:dgm id="{80A3934C-AC56-4B7C-8103-10B153890B73}"/>
                                            </p:graphicEl>
                                          </p:spTgt>
                                        </p:tgtEl>
                                      </p:cBhvr>
                                    </p:animEffect>
                                    <p:anim calcmode="lin" valueType="num">
                                      <p:cBhvr>
                                        <p:cTn id="25" dur="1000" fill="hold"/>
                                        <p:tgtEl>
                                          <p:spTgt spid="7">
                                            <p:graphicEl>
                                              <a:dgm id="{80A3934C-AC56-4B7C-8103-10B153890B73}"/>
                                            </p:graphicEl>
                                          </p:spTgt>
                                        </p:tgtEl>
                                        <p:attrNameLst>
                                          <p:attrName>ppt_x</p:attrName>
                                        </p:attrNameLst>
                                      </p:cBhvr>
                                      <p:tavLst>
                                        <p:tav tm="0">
                                          <p:val>
                                            <p:strVal val="#ppt_x"/>
                                          </p:val>
                                        </p:tav>
                                        <p:tav tm="100000">
                                          <p:val>
                                            <p:strVal val="#ppt_x"/>
                                          </p:val>
                                        </p:tav>
                                      </p:tavLst>
                                    </p:anim>
                                    <p:anim calcmode="lin" valueType="num">
                                      <p:cBhvr>
                                        <p:cTn id="26" dur="1000" fill="hold"/>
                                        <p:tgtEl>
                                          <p:spTgt spid="7">
                                            <p:graphicEl>
                                              <a:dgm id="{80A3934C-AC56-4B7C-8103-10B153890B73}"/>
                                            </p:graphicEl>
                                          </p:spTgt>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7">
                                            <p:graphicEl>
                                              <a:dgm id="{4EE23344-E06B-4B6C-A6C7-55645816352A}"/>
                                            </p:graphicEl>
                                          </p:spTgt>
                                        </p:tgtEl>
                                        <p:attrNameLst>
                                          <p:attrName>style.visibility</p:attrName>
                                        </p:attrNameLst>
                                      </p:cBhvr>
                                      <p:to>
                                        <p:strVal val="visible"/>
                                      </p:to>
                                    </p:set>
                                    <p:animEffect transition="in" filter="fade">
                                      <p:cBhvr>
                                        <p:cTn id="29" dur="1000"/>
                                        <p:tgtEl>
                                          <p:spTgt spid="7">
                                            <p:graphicEl>
                                              <a:dgm id="{4EE23344-E06B-4B6C-A6C7-55645816352A}"/>
                                            </p:graphicEl>
                                          </p:spTgt>
                                        </p:tgtEl>
                                      </p:cBhvr>
                                    </p:animEffect>
                                    <p:anim calcmode="lin" valueType="num">
                                      <p:cBhvr>
                                        <p:cTn id="30" dur="1000" fill="hold"/>
                                        <p:tgtEl>
                                          <p:spTgt spid="7">
                                            <p:graphicEl>
                                              <a:dgm id="{4EE23344-E06B-4B6C-A6C7-55645816352A}"/>
                                            </p:graphicEl>
                                          </p:spTgt>
                                        </p:tgtEl>
                                        <p:attrNameLst>
                                          <p:attrName>ppt_x</p:attrName>
                                        </p:attrNameLst>
                                      </p:cBhvr>
                                      <p:tavLst>
                                        <p:tav tm="0">
                                          <p:val>
                                            <p:strVal val="#ppt_x"/>
                                          </p:val>
                                        </p:tav>
                                        <p:tav tm="100000">
                                          <p:val>
                                            <p:strVal val="#ppt_x"/>
                                          </p:val>
                                        </p:tav>
                                      </p:tavLst>
                                    </p:anim>
                                    <p:anim calcmode="lin" valueType="num">
                                      <p:cBhvr>
                                        <p:cTn id="31" dur="1000" fill="hold"/>
                                        <p:tgtEl>
                                          <p:spTgt spid="7">
                                            <p:graphicEl>
                                              <a:dgm id="{4EE23344-E06B-4B6C-A6C7-55645816352A}"/>
                                            </p:graphic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7">
                                            <p:graphicEl>
                                              <a:dgm id="{62427269-BEA7-42EE-B99F-ED48A2E6994E}"/>
                                            </p:graphicEl>
                                          </p:spTgt>
                                        </p:tgtEl>
                                        <p:attrNameLst>
                                          <p:attrName>style.visibility</p:attrName>
                                        </p:attrNameLst>
                                      </p:cBhvr>
                                      <p:to>
                                        <p:strVal val="visible"/>
                                      </p:to>
                                    </p:set>
                                    <p:animEffect transition="in" filter="fade">
                                      <p:cBhvr>
                                        <p:cTn id="36" dur="1000"/>
                                        <p:tgtEl>
                                          <p:spTgt spid="7">
                                            <p:graphicEl>
                                              <a:dgm id="{62427269-BEA7-42EE-B99F-ED48A2E6994E}"/>
                                            </p:graphicEl>
                                          </p:spTgt>
                                        </p:tgtEl>
                                      </p:cBhvr>
                                    </p:animEffect>
                                    <p:anim calcmode="lin" valueType="num">
                                      <p:cBhvr>
                                        <p:cTn id="37" dur="1000" fill="hold"/>
                                        <p:tgtEl>
                                          <p:spTgt spid="7">
                                            <p:graphicEl>
                                              <a:dgm id="{62427269-BEA7-42EE-B99F-ED48A2E6994E}"/>
                                            </p:graphicEl>
                                          </p:spTgt>
                                        </p:tgtEl>
                                        <p:attrNameLst>
                                          <p:attrName>ppt_x</p:attrName>
                                        </p:attrNameLst>
                                      </p:cBhvr>
                                      <p:tavLst>
                                        <p:tav tm="0">
                                          <p:val>
                                            <p:strVal val="#ppt_x"/>
                                          </p:val>
                                        </p:tav>
                                        <p:tav tm="100000">
                                          <p:val>
                                            <p:strVal val="#ppt_x"/>
                                          </p:val>
                                        </p:tav>
                                      </p:tavLst>
                                    </p:anim>
                                    <p:anim calcmode="lin" valueType="num">
                                      <p:cBhvr>
                                        <p:cTn id="38" dur="1000" fill="hold"/>
                                        <p:tgtEl>
                                          <p:spTgt spid="7">
                                            <p:graphicEl>
                                              <a:dgm id="{62427269-BEA7-42EE-B99F-ED48A2E6994E}"/>
                                            </p:graphicEl>
                                          </p:spTgt>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7">
                                            <p:graphicEl>
                                              <a:dgm id="{1B3EBC33-F1B7-4A55-83AD-CC7EC247F07D}"/>
                                            </p:graphicEl>
                                          </p:spTgt>
                                        </p:tgtEl>
                                        <p:attrNameLst>
                                          <p:attrName>style.visibility</p:attrName>
                                        </p:attrNameLst>
                                      </p:cBhvr>
                                      <p:to>
                                        <p:strVal val="visible"/>
                                      </p:to>
                                    </p:set>
                                    <p:animEffect transition="in" filter="fade">
                                      <p:cBhvr>
                                        <p:cTn id="41" dur="1000"/>
                                        <p:tgtEl>
                                          <p:spTgt spid="7">
                                            <p:graphicEl>
                                              <a:dgm id="{1B3EBC33-F1B7-4A55-83AD-CC7EC247F07D}"/>
                                            </p:graphicEl>
                                          </p:spTgt>
                                        </p:tgtEl>
                                      </p:cBhvr>
                                    </p:animEffect>
                                    <p:anim calcmode="lin" valueType="num">
                                      <p:cBhvr>
                                        <p:cTn id="42" dur="1000" fill="hold"/>
                                        <p:tgtEl>
                                          <p:spTgt spid="7">
                                            <p:graphicEl>
                                              <a:dgm id="{1B3EBC33-F1B7-4A55-83AD-CC7EC247F07D}"/>
                                            </p:graphicEl>
                                          </p:spTgt>
                                        </p:tgtEl>
                                        <p:attrNameLst>
                                          <p:attrName>ppt_x</p:attrName>
                                        </p:attrNameLst>
                                      </p:cBhvr>
                                      <p:tavLst>
                                        <p:tav tm="0">
                                          <p:val>
                                            <p:strVal val="#ppt_x"/>
                                          </p:val>
                                        </p:tav>
                                        <p:tav tm="100000">
                                          <p:val>
                                            <p:strVal val="#ppt_x"/>
                                          </p:val>
                                        </p:tav>
                                      </p:tavLst>
                                    </p:anim>
                                    <p:anim calcmode="lin" valueType="num">
                                      <p:cBhvr>
                                        <p:cTn id="43" dur="1000" fill="hold"/>
                                        <p:tgtEl>
                                          <p:spTgt spid="7">
                                            <p:graphicEl>
                                              <a:dgm id="{1B3EBC33-F1B7-4A55-83AD-CC7EC247F07D}"/>
                                            </p:graphic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7" presetClass="entr" presetSubtype="0" fill="hold" grpId="0" nodeType="clickEffect">
                                  <p:stCondLst>
                                    <p:cond delay="0"/>
                                  </p:stCondLst>
                                  <p:childTnLst>
                                    <p:set>
                                      <p:cBhvr>
                                        <p:cTn id="47" dur="1" fill="hold">
                                          <p:stCondLst>
                                            <p:cond delay="0"/>
                                          </p:stCondLst>
                                        </p:cTn>
                                        <p:tgtEl>
                                          <p:spTgt spid="7">
                                            <p:graphicEl>
                                              <a:dgm id="{38E6059D-5EC5-4BC6-A1BD-EE83CF0444FB}"/>
                                            </p:graphicEl>
                                          </p:spTgt>
                                        </p:tgtEl>
                                        <p:attrNameLst>
                                          <p:attrName>style.visibility</p:attrName>
                                        </p:attrNameLst>
                                      </p:cBhvr>
                                      <p:to>
                                        <p:strVal val="visible"/>
                                      </p:to>
                                    </p:set>
                                    <p:animEffect transition="in" filter="fade">
                                      <p:cBhvr>
                                        <p:cTn id="48" dur="1000"/>
                                        <p:tgtEl>
                                          <p:spTgt spid="7">
                                            <p:graphicEl>
                                              <a:dgm id="{38E6059D-5EC5-4BC6-A1BD-EE83CF0444FB}"/>
                                            </p:graphicEl>
                                          </p:spTgt>
                                        </p:tgtEl>
                                      </p:cBhvr>
                                    </p:animEffect>
                                    <p:anim calcmode="lin" valueType="num">
                                      <p:cBhvr>
                                        <p:cTn id="49" dur="1000" fill="hold"/>
                                        <p:tgtEl>
                                          <p:spTgt spid="7">
                                            <p:graphicEl>
                                              <a:dgm id="{38E6059D-5EC5-4BC6-A1BD-EE83CF0444FB}"/>
                                            </p:graphicEl>
                                          </p:spTgt>
                                        </p:tgtEl>
                                        <p:attrNameLst>
                                          <p:attrName>ppt_x</p:attrName>
                                        </p:attrNameLst>
                                      </p:cBhvr>
                                      <p:tavLst>
                                        <p:tav tm="0">
                                          <p:val>
                                            <p:strVal val="#ppt_x"/>
                                          </p:val>
                                        </p:tav>
                                        <p:tav tm="100000">
                                          <p:val>
                                            <p:strVal val="#ppt_x"/>
                                          </p:val>
                                        </p:tav>
                                      </p:tavLst>
                                    </p:anim>
                                    <p:anim calcmode="lin" valueType="num">
                                      <p:cBhvr>
                                        <p:cTn id="50" dur="1000" fill="hold"/>
                                        <p:tgtEl>
                                          <p:spTgt spid="7">
                                            <p:graphicEl>
                                              <a:dgm id="{38E6059D-5EC5-4BC6-A1BD-EE83CF0444FB}"/>
                                            </p:graphicEl>
                                          </p:spTgt>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7">
                                            <p:graphicEl>
                                              <a:dgm id="{9C230E80-8424-4F48-A875-4A419484E93A}"/>
                                            </p:graphicEl>
                                          </p:spTgt>
                                        </p:tgtEl>
                                        <p:attrNameLst>
                                          <p:attrName>style.visibility</p:attrName>
                                        </p:attrNameLst>
                                      </p:cBhvr>
                                      <p:to>
                                        <p:strVal val="visible"/>
                                      </p:to>
                                    </p:set>
                                    <p:animEffect transition="in" filter="fade">
                                      <p:cBhvr>
                                        <p:cTn id="53" dur="1000"/>
                                        <p:tgtEl>
                                          <p:spTgt spid="7">
                                            <p:graphicEl>
                                              <a:dgm id="{9C230E80-8424-4F48-A875-4A419484E93A}"/>
                                            </p:graphicEl>
                                          </p:spTgt>
                                        </p:tgtEl>
                                      </p:cBhvr>
                                    </p:animEffect>
                                    <p:anim calcmode="lin" valueType="num">
                                      <p:cBhvr>
                                        <p:cTn id="54" dur="1000" fill="hold"/>
                                        <p:tgtEl>
                                          <p:spTgt spid="7">
                                            <p:graphicEl>
                                              <a:dgm id="{9C230E80-8424-4F48-A875-4A419484E93A}"/>
                                            </p:graphicEl>
                                          </p:spTgt>
                                        </p:tgtEl>
                                        <p:attrNameLst>
                                          <p:attrName>ppt_x</p:attrName>
                                        </p:attrNameLst>
                                      </p:cBhvr>
                                      <p:tavLst>
                                        <p:tav tm="0">
                                          <p:val>
                                            <p:strVal val="#ppt_x"/>
                                          </p:val>
                                        </p:tav>
                                        <p:tav tm="100000">
                                          <p:val>
                                            <p:strVal val="#ppt_x"/>
                                          </p:val>
                                        </p:tav>
                                      </p:tavLst>
                                    </p:anim>
                                    <p:anim calcmode="lin" valueType="num">
                                      <p:cBhvr>
                                        <p:cTn id="55" dur="1000" fill="hold"/>
                                        <p:tgtEl>
                                          <p:spTgt spid="7">
                                            <p:graphicEl>
                                              <a:dgm id="{9C230E80-8424-4F48-A875-4A419484E93A}"/>
                                            </p:graphic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7" presetClass="entr" presetSubtype="0" fill="hold" grpId="0" nodeType="clickEffect">
                                  <p:stCondLst>
                                    <p:cond delay="0"/>
                                  </p:stCondLst>
                                  <p:childTnLst>
                                    <p:set>
                                      <p:cBhvr>
                                        <p:cTn id="59" dur="1" fill="hold">
                                          <p:stCondLst>
                                            <p:cond delay="0"/>
                                          </p:stCondLst>
                                        </p:cTn>
                                        <p:tgtEl>
                                          <p:spTgt spid="7">
                                            <p:graphicEl>
                                              <a:dgm id="{0FD674E3-DE14-440A-99CE-27209134A406}"/>
                                            </p:graphicEl>
                                          </p:spTgt>
                                        </p:tgtEl>
                                        <p:attrNameLst>
                                          <p:attrName>style.visibility</p:attrName>
                                        </p:attrNameLst>
                                      </p:cBhvr>
                                      <p:to>
                                        <p:strVal val="visible"/>
                                      </p:to>
                                    </p:set>
                                    <p:animEffect transition="in" filter="fade">
                                      <p:cBhvr>
                                        <p:cTn id="60" dur="1000"/>
                                        <p:tgtEl>
                                          <p:spTgt spid="7">
                                            <p:graphicEl>
                                              <a:dgm id="{0FD674E3-DE14-440A-99CE-27209134A406}"/>
                                            </p:graphicEl>
                                          </p:spTgt>
                                        </p:tgtEl>
                                      </p:cBhvr>
                                    </p:animEffect>
                                    <p:anim calcmode="lin" valueType="num">
                                      <p:cBhvr>
                                        <p:cTn id="61" dur="1000" fill="hold"/>
                                        <p:tgtEl>
                                          <p:spTgt spid="7">
                                            <p:graphicEl>
                                              <a:dgm id="{0FD674E3-DE14-440A-99CE-27209134A406}"/>
                                            </p:graphicEl>
                                          </p:spTgt>
                                        </p:tgtEl>
                                        <p:attrNameLst>
                                          <p:attrName>ppt_x</p:attrName>
                                        </p:attrNameLst>
                                      </p:cBhvr>
                                      <p:tavLst>
                                        <p:tav tm="0">
                                          <p:val>
                                            <p:strVal val="#ppt_x"/>
                                          </p:val>
                                        </p:tav>
                                        <p:tav tm="100000">
                                          <p:val>
                                            <p:strVal val="#ppt_x"/>
                                          </p:val>
                                        </p:tav>
                                      </p:tavLst>
                                    </p:anim>
                                    <p:anim calcmode="lin" valueType="num">
                                      <p:cBhvr>
                                        <p:cTn id="62" dur="1000" fill="hold"/>
                                        <p:tgtEl>
                                          <p:spTgt spid="7">
                                            <p:graphicEl>
                                              <a:dgm id="{0FD674E3-DE14-440A-99CE-27209134A406}"/>
                                            </p:graphicEl>
                                          </p:spTgt>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7">
                                            <p:graphicEl>
                                              <a:dgm id="{EC6F7F5A-3B14-4F82-9E13-5C0B4FFB5F9E}"/>
                                            </p:graphicEl>
                                          </p:spTgt>
                                        </p:tgtEl>
                                        <p:attrNameLst>
                                          <p:attrName>style.visibility</p:attrName>
                                        </p:attrNameLst>
                                      </p:cBhvr>
                                      <p:to>
                                        <p:strVal val="visible"/>
                                      </p:to>
                                    </p:set>
                                    <p:animEffect transition="in" filter="fade">
                                      <p:cBhvr>
                                        <p:cTn id="65" dur="1000"/>
                                        <p:tgtEl>
                                          <p:spTgt spid="7">
                                            <p:graphicEl>
                                              <a:dgm id="{EC6F7F5A-3B14-4F82-9E13-5C0B4FFB5F9E}"/>
                                            </p:graphicEl>
                                          </p:spTgt>
                                        </p:tgtEl>
                                      </p:cBhvr>
                                    </p:animEffect>
                                    <p:anim calcmode="lin" valueType="num">
                                      <p:cBhvr>
                                        <p:cTn id="66" dur="1000" fill="hold"/>
                                        <p:tgtEl>
                                          <p:spTgt spid="7">
                                            <p:graphicEl>
                                              <a:dgm id="{EC6F7F5A-3B14-4F82-9E13-5C0B4FFB5F9E}"/>
                                            </p:graphicEl>
                                          </p:spTgt>
                                        </p:tgtEl>
                                        <p:attrNameLst>
                                          <p:attrName>ppt_x</p:attrName>
                                        </p:attrNameLst>
                                      </p:cBhvr>
                                      <p:tavLst>
                                        <p:tav tm="0">
                                          <p:val>
                                            <p:strVal val="#ppt_x"/>
                                          </p:val>
                                        </p:tav>
                                        <p:tav tm="100000">
                                          <p:val>
                                            <p:strVal val="#ppt_x"/>
                                          </p:val>
                                        </p:tav>
                                      </p:tavLst>
                                    </p:anim>
                                    <p:anim calcmode="lin" valueType="num">
                                      <p:cBhvr>
                                        <p:cTn id="67" dur="1000" fill="hold"/>
                                        <p:tgtEl>
                                          <p:spTgt spid="7">
                                            <p:graphicEl>
                                              <a:dgm id="{EC6F7F5A-3B14-4F82-9E13-5C0B4FFB5F9E}"/>
                                            </p:graphicEl>
                                          </p:spTgt>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7">
                                            <p:graphicEl>
                                              <a:dgm id="{970C0000-879E-4409-90A2-691B3B6164C6}"/>
                                            </p:graphicEl>
                                          </p:spTgt>
                                        </p:tgtEl>
                                        <p:attrNameLst>
                                          <p:attrName>style.visibility</p:attrName>
                                        </p:attrNameLst>
                                      </p:cBhvr>
                                      <p:to>
                                        <p:strVal val="visible"/>
                                      </p:to>
                                    </p:set>
                                    <p:animEffect transition="in" filter="fade">
                                      <p:cBhvr>
                                        <p:cTn id="70" dur="1000"/>
                                        <p:tgtEl>
                                          <p:spTgt spid="7">
                                            <p:graphicEl>
                                              <a:dgm id="{970C0000-879E-4409-90A2-691B3B6164C6}"/>
                                            </p:graphicEl>
                                          </p:spTgt>
                                        </p:tgtEl>
                                      </p:cBhvr>
                                    </p:animEffect>
                                    <p:anim calcmode="lin" valueType="num">
                                      <p:cBhvr>
                                        <p:cTn id="71" dur="1000" fill="hold"/>
                                        <p:tgtEl>
                                          <p:spTgt spid="7">
                                            <p:graphicEl>
                                              <a:dgm id="{970C0000-879E-4409-90A2-691B3B6164C6}"/>
                                            </p:graphicEl>
                                          </p:spTgt>
                                        </p:tgtEl>
                                        <p:attrNameLst>
                                          <p:attrName>ppt_x</p:attrName>
                                        </p:attrNameLst>
                                      </p:cBhvr>
                                      <p:tavLst>
                                        <p:tav tm="0">
                                          <p:val>
                                            <p:strVal val="#ppt_x"/>
                                          </p:val>
                                        </p:tav>
                                        <p:tav tm="100000">
                                          <p:val>
                                            <p:strVal val="#ppt_x"/>
                                          </p:val>
                                        </p:tav>
                                      </p:tavLst>
                                    </p:anim>
                                    <p:anim calcmode="lin" valueType="num">
                                      <p:cBhvr>
                                        <p:cTn id="72" dur="1000" fill="hold"/>
                                        <p:tgtEl>
                                          <p:spTgt spid="7">
                                            <p:graphicEl>
                                              <a:dgm id="{970C0000-879E-4409-90A2-691B3B6164C6}"/>
                                            </p:graphic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7" presetClass="entr" presetSubtype="0" fill="hold" grpId="0" nodeType="clickEffect">
                                  <p:stCondLst>
                                    <p:cond delay="0"/>
                                  </p:stCondLst>
                                  <p:childTnLst>
                                    <p:set>
                                      <p:cBhvr>
                                        <p:cTn id="76" dur="1" fill="hold">
                                          <p:stCondLst>
                                            <p:cond delay="0"/>
                                          </p:stCondLst>
                                        </p:cTn>
                                        <p:tgtEl>
                                          <p:spTgt spid="7">
                                            <p:graphicEl>
                                              <a:dgm id="{D55EAC63-67ED-4607-97D1-61B65CC7114C}"/>
                                            </p:graphicEl>
                                          </p:spTgt>
                                        </p:tgtEl>
                                        <p:attrNameLst>
                                          <p:attrName>style.visibility</p:attrName>
                                        </p:attrNameLst>
                                      </p:cBhvr>
                                      <p:to>
                                        <p:strVal val="visible"/>
                                      </p:to>
                                    </p:set>
                                    <p:animEffect transition="in" filter="fade">
                                      <p:cBhvr>
                                        <p:cTn id="77" dur="1000"/>
                                        <p:tgtEl>
                                          <p:spTgt spid="7">
                                            <p:graphicEl>
                                              <a:dgm id="{D55EAC63-67ED-4607-97D1-61B65CC7114C}"/>
                                            </p:graphicEl>
                                          </p:spTgt>
                                        </p:tgtEl>
                                      </p:cBhvr>
                                    </p:animEffect>
                                    <p:anim calcmode="lin" valueType="num">
                                      <p:cBhvr>
                                        <p:cTn id="78" dur="1000" fill="hold"/>
                                        <p:tgtEl>
                                          <p:spTgt spid="7">
                                            <p:graphicEl>
                                              <a:dgm id="{D55EAC63-67ED-4607-97D1-61B65CC7114C}"/>
                                            </p:graphicEl>
                                          </p:spTgt>
                                        </p:tgtEl>
                                        <p:attrNameLst>
                                          <p:attrName>ppt_x</p:attrName>
                                        </p:attrNameLst>
                                      </p:cBhvr>
                                      <p:tavLst>
                                        <p:tav tm="0">
                                          <p:val>
                                            <p:strVal val="#ppt_x"/>
                                          </p:val>
                                        </p:tav>
                                        <p:tav tm="100000">
                                          <p:val>
                                            <p:strVal val="#ppt_x"/>
                                          </p:val>
                                        </p:tav>
                                      </p:tavLst>
                                    </p:anim>
                                    <p:anim calcmode="lin" valueType="num">
                                      <p:cBhvr>
                                        <p:cTn id="79" dur="1000" fill="hold"/>
                                        <p:tgtEl>
                                          <p:spTgt spid="7">
                                            <p:graphicEl>
                                              <a:dgm id="{D55EAC63-67ED-4607-97D1-61B65CC7114C}"/>
                                            </p:graphicEl>
                                          </p:spTgt>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7">
                                            <p:graphicEl>
                                              <a:dgm id="{332748CB-E795-4329-8138-5FF7E784ADF2}"/>
                                            </p:graphicEl>
                                          </p:spTgt>
                                        </p:tgtEl>
                                        <p:attrNameLst>
                                          <p:attrName>style.visibility</p:attrName>
                                        </p:attrNameLst>
                                      </p:cBhvr>
                                      <p:to>
                                        <p:strVal val="visible"/>
                                      </p:to>
                                    </p:set>
                                    <p:animEffect transition="in" filter="fade">
                                      <p:cBhvr>
                                        <p:cTn id="82" dur="1000"/>
                                        <p:tgtEl>
                                          <p:spTgt spid="7">
                                            <p:graphicEl>
                                              <a:dgm id="{332748CB-E795-4329-8138-5FF7E784ADF2}"/>
                                            </p:graphicEl>
                                          </p:spTgt>
                                        </p:tgtEl>
                                      </p:cBhvr>
                                    </p:animEffect>
                                    <p:anim calcmode="lin" valueType="num">
                                      <p:cBhvr>
                                        <p:cTn id="83" dur="1000" fill="hold"/>
                                        <p:tgtEl>
                                          <p:spTgt spid="7">
                                            <p:graphicEl>
                                              <a:dgm id="{332748CB-E795-4329-8138-5FF7E784ADF2}"/>
                                            </p:graphicEl>
                                          </p:spTgt>
                                        </p:tgtEl>
                                        <p:attrNameLst>
                                          <p:attrName>ppt_x</p:attrName>
                                        </p:attrNameLst>
                                      </p:cBhvr>
                                      <p:tavLst>
                                        <p:tav tm="0">
                                          <p:val>
                                            <p:strVal val="#ppt_x"/>
                                          </p:val>
                                        </p:tav>
                                        <p:tav tm="100000">
                                          <p:val>
                                            <p:strVal val="#ppt_x"/>
                                          </p:val>
                                        </p:tav>
                                      </p:tavLst>
                                    </p:anim>
                                    <p:anim calcmode="lin" valueType="num">
                                      <p:cBhvr>
                                        <p:cTn id="84" dur="1000" fill="hold"/>
                                        <p:tgtEl>
                                          <p:spTgt spid="7">
                                            <p:graphicEl>
                                              <a:dgm id="{332748CB-E795-4329-8138-5FF7E784ADF2}"/>
                                            </p:graphicEl>
                                          </p:spTgt>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7" presetClass="entr" presetSubtype="0" fill="hold" grpId="0" nodeType="clickEffect">
                                  <p:stCondLst>
                                    <p:cond delay="0"/>
                                  </p:stCondLst>
                                  <p:childTnLst>
                                    <p:set>
                                      <p:cBhvr>
                                        <p:cTn id="88" dur="1" fill="hold">
                                          <p:stCondLst>
                                            <p:cond delay="0"/>
                                          </p:stCondLst>
                                        </p:cTn>
                                        <p:tgtEl>
                                          <p:spTgt spid="7">
                                            <p:graphicEl>
                                              <a:dgm id="{5E39947A-7399-49CB-82ED-9BC53FCA5472}"/>
                                            </p:graphicEl>
                                          </p:spTgt>
                                        </p:tgtEl>
                                        <p:attrNameLst>
                                          <p:attrName>style.visibility</p:attrName>
                                        </p:attrNameLst>
                                      </p:cBhvr>
                                      <p:to>
                                        <p:strVal val="visible"/>
                                      </p:to>
                                    </p:set>
                                    <p:animEffect transition="in" filter="fade">
                                      <p:cBhvr>
                                        <p:cTn id="89" dur="1000"/>
                                        <p:tgtEl>
                                          <p:spTgt spid="7">
                                            <p:graphicEl>
                                              <a:dgm id="{5E39947A-7399-49CB-82ED-9BC53FCA5472}"/>
                                            </p:graphicEl>
                                          </p:spTgt>
                                        </p:tgtEl>
                                      </p:cBhvr>
                                    </p:animEffect>
                                    <p:anim calcmode="lin" valueType="num">
                                      <p:cBhvr>
                                        <p:cTn id="90" dur="1000" fill="hold"/>
                                        <p:tgtEl>
                                          <p:spTgt spid="7">
                                            <p:graphicEl>
                                              <a:dgm id="{5E39947A-7399-49CB-82ED-9BC53FCA5472}"/>
                                            </p:graphicEl>
                                          </p:spTgt>
                                        </p:tgtEl>
                                        <p:attrNameLst>
                                          <p:attrName>ppt_x</p:attrName>
                                        </p:attrNameLst>
                                      </p:cBhvr>
                                      <p:tavLst>
                                        <p:tav tm="0">
                                          <p:val>
                                            <p:strVal val="#ppt_x"/>
                                          </p:val>
                                        </p:tav>
                                        <p:tav tm="100000">
                                          <p:val>
                                            <p:strVal val="#ppt_x"/>
                                          </p:val>
                                        </p:tav>
                                      </p:tavLst>
                                    </p:anim>
                                    <p:anim calcmode="lin" valueType="num">
                                      <p:cBhvr>
                                        <p:cTn id="91" dur="1000" fill="hold"/>
                                        <p:tgtEl>
                                          <p:spTgt spid="7">
                                            <p:graphicEl>
                                              <a:dgm id="{5E39947A-7399-49CB-82ED-9BC53FCA5472}"/>
                                            </p:graphicEl>
                                          </p:spTgt>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7">
                                            <p:graphicEl>
                                              <a:dgm id="{597A99E3-3C0C-47A2-987D-97ACFFDC72E0}"/>
                                            </p:graphicEl>
                                          </p:spTgt>
                                        </p:tgtEl>
                                        <p:attrNameLst>
                                          <p:attrName>style.visibility</p:attrName>
                                        </p:attrNameLst>
                                      </p:cBhvr>
                                      <p:to>
                                        <p:strVal val="visible"/>
                                      </p:to>
                                    </p:set>
                                    <p:animEffect transition="in" filter="fade">
                                      <p:cBhvr>
                                        <p:cTn id="94" dur="1000"/>
                                        <p:tgtEl>
                                          <p:spTgt spid="7">
                                            <p:graphicEl>
                                              <a:dgm id="{597A99E3-3C0C-47A2-987D-97ACFFDC72E0}"/>
                                            </p:graphicEl>
                                          </p:spTgt>
                                        </p:tgtEl>
                                      </p:cBhvr>
                                    </p:animEffect>
                                    <p:anim calcmode="lin" valueType="num">
                                      <p:cBhvr>
                                        <p:cTn id="95" dur="1000" fill="hold"/>
                                        <p:tgtEl>
                                          <p:spTgt spid="7">
                                            <p:graphicEl>
                                              <a:dgm id="{597A99E3-3C0C-47A2-987D-97ACFFDC72E0}"/>
                                            </p:graphicEl>
                                          </p:spTgt>
                                        </p:tgtEl>
                                        <p:attrNameLst>
                                          <p:attrName>ppt_x</p:attrName>
                                        </p:attrNameLst>
                                      </p:cBhvr>
                                      <p:tavLst>
                                        <p:tav tm="0">
                                          <p:val>
                                            <p:strVal val="#ppt_x"/>
                                          </p:val>
                                        </p:tav>
                                        <p:tav tm="100000">
                                          <p:val>
                                            <p:strVal val="#ppt_x"/>
                                          </p:val>
                                        </p:tav>
                                      </p:tavLst>
                                    </p:anim>
                                    <p:anim calcmode="lin" valueType="num">
                                      <p:cBhvr>
                                        <p:cTn id="96" dur="1000" fill="hold"/>
                                        <p:tgtEl>
                                          <p:spTgt spid="7">
                                            <p:graphicEl>
                                              <a:dgm id="{597A99E3-3C0C-47A2-987D-97ACFFDC72E0}"/>
                                            </p:graphicEl>
                                          </p:spTgt>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7" presetClass="entr" presetSubtype="0" fill="hold" grpId="0" nodeType="clickEffect">
                                  <p:stCondLst>
                                    <p:cond delay="0"/>
                                  </p:stCondLst>
                                  <p:childTnLst>
                                    <p:set>
                                      <p:cBhvr>
                                        <p:cTn id="100" dur="1" fill="hold">
                                          <p:stCondLst>
                                            <p:cond delay="0"/>
                                          </p:stCondLst>
                                        </p:cTn>
                                        <p:tgtEl>
                                          <p:spTgt spid="7">
                                            <p:graphicEl>
                                              <a:dgm id="{EE3A469F-A3C0-4EFA-B4F4-EB7049398441}"/>
                                            </p:graphicEl>
                                          </p:spTgt>
                                        </p:tgtEl>
                                        <p:attrNameLst>
                                          <p:attrName>style.visibility</p:attrName>
                                        </p:attrNameLst>
                                      </p:cBhvr>
                                      <p:to>
                                        <p:strVal val="visible"/>
                                      </p:to>
                                    </p:set>
                                    <p:animEffect transition="in" filter="fade">
                                      <p:cBhvr>
                                        <p:cTn id="101" dur="1000"/>
                                        <p:tgtEl>
                                          <p:spTgt spid="7">
                                            <p:graphicEl>
                                              <a:dgm id="{EE3A469F-A3C0-4EFA-B4F4-EB7049398441}"/>
                                            </p:graphicEl>
                                          </p:spTgt>
                                        </p:tgtEl>
                                      </p:cBhvr>
                                    </p:animEffect>
                                    <p:anim calcmode="lin" valueType="num">
                                      <p:cBhvr>
                                        <p:cTn id="102" dur="1000" fill="hold"/>
                                        <p:tgtEl>
                                          <p:spTgt spid="7">
                                            <p:graphicEl>
                                              <a:dgm id="{EE3A469F-A3C0-4EFA-B4F4-EB7049398441}"/>
                                            </p:graphicEl>
                                          </p:spTgt>
                                        </p:tgtEl>
                                        <p:attrNameLst>
                                          <p:attrName>ppt_x</p:attrName>
                                        </p:attrNameLst>
                                      </p:cBhvr>
                                      <p:tavLst>
                                        <p:tav tm="0">
                                          <p:val>
                                            <p:strVal val="#ppt_x"/>
                                          </p:val>
                                        </p:tav>
                                        <p:tav tm="100000">
                                          <p:val>
                                            <p:strVal val="#ppt_x"/>
                                          </p:val>
                                        </p:tav>
                                      </p:tavLst>
                                    </p:anim>
                                    <p:anim calcmode="lin" valueType="num">
                                      <p:cBhvr>
                                        <p:cTn id="103" dur="1000" fill="hold"/>
                                        <p:tgtEl>
                                          <p:spTgt spid="7">
                                            <p:graphicEl>
                                              <a:dgm id="{EE3A469F-A3C0-4EFA-B4F4-EB7049398441}"/>
                                            </p:graphicEl>
                                          </p:spTgt>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7">
                                            <p:graphicEl>
                                              <a:dgm id="{DD2FBAF0-9C7F-4F37-9409-EF642DDE6414}"/>
                                            </p:graphicEl>
                                          </p:spTgt>
                                        </p:tgtEl>
                                        <p:attrNameLst>
                                          <p:attrName>style.visibility</p:attrName>
                                        </p:attrNameLst>
                                      </p:cBhvr>
                                      <p:to>
                                        <p:strVal val="visible"/>
                                      </p:to>
                                    </p:set>
                                    <p:animEffect transition="in" filter="fade">
                                      <p:cBhvr>
                                        <p:cTn id="106" dur="1000"/>
                                        <p:tgtEl>
                                          <p:spTgt spid="7">
                                            <p:graphicEl>
                                              <a:dgm id="{DD2FBAF0-9C7F-4F37-9409-EF642DDE6414}"/>
                                            </p:graphicEl>
                                          </p:spTgt>
                                        </p:tgtEl>
                                      </p:cBhvr>
                                    </p:animEffect>
                                    <p:anim calcmode="lin" valueType="num">
                                      <p:cBhvr>
                                        <p:cTn id="107" dur="1000" fill="hold"/>
                                        <p:tgtEl>
                                          <p:spTgt spid="7">
                                            <p:graphicEl>
                                              <a:dgm id="{DD2FBAF0-9C7F-4F37-9409-EF642DDE6414}"/>
                                            </p:graphicEl>
                                          </p:spTgt>
                                        </p:tgtEl>
                                        <p:attrNameLst>
                                          <p:attrName>ppt_x</p:attrName>
                                        </p:attrNameLst>
                                      </p:cBhvr>
                                      <p:tavLst>
                                        <p:tav tm="0">
                                          <p:val>
                                            <p:strVal val="#ppt_x"/>
                                          </p:val>
                                        </p:tav>
                                        <p:tav tm="100000">
                                          <p:val>
                                            <p:strVal val="#ppt_x"/>
                                          </p:val>
                                        </p:tav>
                                      </p:tavLst>
                                    </p:anim>
                                    <p:anim calcmode="lin" valueType="num">
                                      <p:cBhvr>
                                        <p:cTn id="108" dur="1000" fill="hold"/>
                                        <p:tgtEl>
                                          <p:spTgt spid="7">
                                            <p:graphicEl>
                                              <a:dgm id="{DD2FBAF0-9C7F-4F37-9409-EF642DDE6414}"/>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247742D6-AF08-4FA7-86F7-5A866905DFAF}"/>
              </a:ext>
            </a:extLst>
          </p:cNvPr>
          <p:cNvGraphicFramePr/>
          <p:nvPr>
            <p:extLst>
              <p:ext uri="{D42A27DB-BD31-4B8C-83A1-F6EECF244321}">
                <p14:modId xmlns:p14="http://schemas.microsoft.com/office/powerpoint/2010/main" val="2030296510"/>
              </p:ext>
            </p:extLst>
          </p:nvPr>
        </p:nvGraphicFramePr>
        <p:xfrm>
          <a:off x="793750" y="91016"/>
          <a:ext cx="10502900" cy="6690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8822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graphicEl>
                                              <a:dgm id="{65C96710-772F-4AB0-B952-6955AE1C4672}"/>
                                            </p:graphicEl>
                                          </p:spTgt>
                                        </p:tgtEl>
                                        <p:attrNameLst>
                                          <p:attrName>style.visibility</p:attrName>
                                        </p:attrNameLst>
                                      </p:cBhvr>
                                      <p:to>
                                        <p:strVal val="visible"/>
                                      </p:to>
                                    </p:set>
                                    <p:animEffect transition="in" filter="fade">
                                      <p:cBhvr>
                                        <p:cTn id="7" dur="1000"/>
                                        <p:tgtEl>
                                          <p:spTgt spid="7">
                                            <p:graphicEl>
                                              <a:dgm id="{65C96710-772F-4AB0-B952-6955AE1C4672}"/>
                                            </p:graphicEl>
                                          </p:spTgt>
                                        </p:tgtEl>
                                      </p:cBhvr>
                                    </p:animEffect>
                                    <p:anim calcmode="lin" valueType="num">
                                      <p:cBhvr>
                                        <p:cTn id="8" dur="1000" fill="hold"/>
                                        <p:tgtEl>
                                          <p:spTgt spid="7">
                                            <p:graphicEl>
                                              <a:dgm id="{65C96710-772F-4AB0-B952-6955AE1C467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65C96710-772F-4AB0-B952-6955AE1C4672}"/>
                                            </p:graphic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7">
                                            <p:graphicEl>
                                              <a:dgm id="{ED4027DA-6BC8-43FD-957D-A9FD22C9C8C9}"/>
                                            </p:graphicEl>
                                          </p:spTgt>
                                        </p:tgtEl>
                                        <p:attrNameLst>
                                          <p:attrName>style.visibility</p:attrName>
                                        </p:attrNameLst>
                                      </p:cBhvr>
                                      <p:to>
                                        <p:strVal val="visible"/>
                                      </p:to>
                                    </p:set>
                                    <p:animEffect transition="in" filter="fade">
                                      <p:cBhvr>
                                        <p:cTn id="12" dur="1000"/>
                                        <p:tgtEl>
                                          <p:spTgt spid="7">
                                            <p:graphicEl>
                                              <a:dgm id="{ED4027DA-6BC8-43FD-957D-A9FD22C9C8C9}"/>
                                            </p:graphicEl>
                                          </p:spTgt>
                                        </p:tgtEl>
                                      </p:cBhvr>
                                    </p:animEffect>
                                    <p:anim calcmode="lin" valueType="num">
                                      <p:cBhvr>
                                        <p:cTn id="13" dur="1000" fill="hold"/>
                                        <p:tgtEl>
                                          <p:spTgt spid="7">
                                            <p:graphicEl>
                                              <a:dgm id="{ED4027DA-6BC8-43FD-957D-A9FD22C9C8C9}"/>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ED4027DA-6BC8-43FD-957D-A9FD22C9C8C9}"/>
                                            </p:graphic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
                                            <p:graphicEl>
                                              <a:dgm id="{6578B33F-572D-4ADD-B233-0D8F964A06DB}"/>
                                            </p:graphicEl>
                                          </p:spTgt>
                                        </p:tgtEl>
                                        <p:attrNameLst>
                                          <p:attrName>style.visibility</p:attrName>
                                        </p:attrNameLst>
                                      </p:cBhvr>
                                      <p:to>
                                        <p:strVal val="visible"/>
                                      </p:to>
                                    </p:set>
                                    <p:animEffect transition="in" filter="fade">
                                      <p:cBhvr>
                                        <p:cTn id="17" dur="1000"/>
                                        <p:tgtEl>
                                          <p:spTgt spid="7">
                                            <p:graphicEl>
                                              <a:dgm id="{6578B33F-572D-4ADD-B233-0D8F964A06DB}"/>
                                            </p:graphicEl>
                                          </p:spTgt>
                                        </p:tgtEl>
                                      </p:cBhvr>
                                    </p:animEffect>
                                    <p:anim calcmode="lin" valueType="num">
                                      <p:cBhvr>
                                        <p:cTn id="18" dur="1000" fill="hold"/>
                                        <p:tgtEl>
                                          <p:spTgt spid="7">
                                            <p:graphicEl>
                                              <a:dgm id="{6578B33F-572D-4ADD-B233-0D8F964A06DB}"/>
                                            </p:graphicEl>
                                          </p:spTgt>
                                        </p:tgtEl>
                                        <p:attrNameLst>
                                          <p:attrName>ppt_x</p:attrName>
                                        </p:attrNameLst>
                                      </p:cBhvr>
                                      <p:tavLst>
                                        <p:tav tm="0">
                                          <p:val>
                                            <p:strVal val="#ppt_x"/>
                                          </p:val>
                                        </p:tav>
                                        <p:tav tm="100000">
                                          <p:val>
                                            <p:strVal val="#ppt_x"/>
                                          </p:val>
                                        </p:tav>
                                      </p:tavLst>
                                    </p:anim>
                                    <p:anim calcmode="lin" valueType="num">
                                      <p:cBhvr>
                                        <p:cTn id="19" dur="1000" fill="hold"/>
                                        <p:tgtEl>
                                          <p:spTgt spid="7">
                                            <p:graphicEl>
                                              <a:dgm id="{6578B33F-572D-4ADD-B233-0D8F964A06DB}"/>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7">
                                            <p:graphicEl>
                                              <a:dgm id="{80A3934C-AC56-4B7C-8103-10B153890B73}"/>
                                            </p:graphicEl>
                                          </p:spTgt>
                                        </p:tgtEl>
                                        <p:attrNameLst>
                                          <p:attrName>style.visibility</p:attrName>
                                        </p:attrNameLst>
                                      </p:cBhvr>
                                      <p:to>
                                        <p:strVal val="visible"/>
                                      </p:to>
                                    </p:set>
                                    <p:animEffect transition="in" filter="fade">
                                      <p:cBhvr>
                                        <p:cTn id="24" dur="1000"/>
                                        <p:tgtEl>
                                          <p:spTgt spid="7">
                                            <p:graphicEl>
                                              <a:dgm id="{80A3934C-AC56-4B7C-8103-10B153890B73}"/>
                                            </p:graphicEl>
                                          </p:spTgt>
                                        </p:tgtEl>
                                      </p:cBhvr>
                                    </p:animEffect>
                                    <p:anim calcmode="lin" valueType="num">
                                      <p:cBhvr>
                                        <p:cTn id="25" dur="1000" fill="hold"/>
                                        <p:tgtEl>
                                          <p:spTgt spid="7">
                                            <p:graphicEl>
                                              <a:dgm id="{80A3934C-AC56-4B7C-8103-10B153890B73}"/>
                                            </p:graphicEl>
                                          </p:spTgt>
                                        </p:tgtEl>
                                        <p:attrNameLst>
                                          <p:attrName>ppt_x</p:attrName>
                                        </p:attrNameLst>
                                      </p:cBhvr>
                                      <p:tavLst>
                                        <p:tav tm="0">
                                          <p:val>
                                            <p:strVal val="#ppt_x"/>
                                          </p:val>
                                        </p:tav>
                                        <p:tav tm="100000">
                                          <p:val>
                                            <p:strVal val="#ppt_x"/>
                                          </p:val>
                                        </p:tav>
                                      </p:tavLst>
                                    </p:anim>
                                    <p:anim calcmode="lin" valueType="num">
                                      <p:cBhvr>
                                        <p:cTn id="26" dur="1000" fill="hold"/>
                                        <p:tgtEl>
                                          <p:spTgt spid="7">
                                            <p:graphicEl>
                                              <a:dgm id="{80A3934C-AC56-4B7C-8103-10B153890B73}"/>
                                            </p:graphicEl>
                                          </p:spTgt>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7">
                                            <p:graphicEl>
                                              <a:dgm id="{4EE23344-E06B-4B6C-A6C7-55645816352A}"/>
                                            </p:graphicEl>
                                          </p:spTgt>
                                        </p:tgtEl>
                                        <p:attrNameLst>
                                          <p:attrName>style.visibility</p:attrName>
                                        </p:attrNameLst>
                                      </p:cBhvr>
                                      <p:to>
                                        <p:strVal val="visible"/>
                                      </p:to>
                                    </p:set>
                                    <p:animEffect transition="in" filter="fade">
                                      <p:cBhvr>
                                        <p:cTn id="29" dur="1000"/>
                                        <p:tgtEl>
                                          <p:spTgt spid="7">
                                            <p:graphicEl>
                                              <a:dgm id="{4EE23344-E06B-4B6C-A6C7-55645816352A}"/>
                                            </p:graphicEl>
                                          </p:spTgt>
                                        </p:tgtEl>
                                      </p:cBhvr>
                                    </p:animEffect>
                                    <p:anim calcmode="lin" valueType="num">
                                      <p:cBhvr>
                                        <p:cTn id="30" dur="1000" fill="hold"/>
                                        <p:tgtEl>
                                          <p:spTgt spid="7">
                                            <p:graphicEl>
                                              <a:dgm id="{4EE23344-E06B-4B6C-A6C7-55645816352A}"/>
                                            </p:graphicEl>
                                          </p:spTgt>
                                        </p:tgtEl>
                                        <p:attrNameLst>
                                          <p:attrName>ppt_x</p:attrName>
                                        </p:attrNameLst>
                                      </p:cBhvr>
                                      <p:tavLst>
                                        <p:tav tm="0">
                                          <p:val>
                                            <p:strVal val="#ppt_x"/>
                                          </p:val>
                                        </p:tav>
                                        <p:tav tm="100000">
                                          <p:val>
                                            <p:strVal val="#ppt_x"/>
                                          </p:val>
                                        </p:tav>
                                      </p:tavLst>
                                    </p:anim>
                                    <p:anim calcmode="lin" valueType="num">
                                      <p:cBhvr>
                                        <p:cTn id="31" dur="1000" fill="hold"/>
                                        <p:tgtEl>
                                          <p:spTgt spid="7">
                                            <p:graphicEl>
                                              <a:dgm id="{4EE23344-E06B-4B6C-A6C7-55645816352A}"/>
                                            </p:graphic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7">
                                            <p:graphicEl>
                                              <a:dgm id="{D69700BA-8683-4765-9CD5-53643BB73C8A}"/>
                                            </p:graphicEl>
                                          </p:spTgt>
                                        </p:tgtEl>
                                        <p:attrNameLst>
                                          <p:attrName>style.visibility</p:attrName>
                                        </p:attrNameLst>
                                      </p:cBhvr>
                                      <p:to>
                                        <p:strVal val="visible"/>
                                      </p:to>
                                    </p:set>
                                    <p:animEffect transition="in" filter="fade">
                                      <p:cBhvr>
                                        <p:cTn id="36" dur="1000"/>
                                        <p:tgtEl>
                                          <p:spTgt spid="7">
                                            <p:graphicEl>
                                              <a:dgm id="{D69700BA-8683-4765-9CD5-53643BB73C8A}"/>
                                            </p:graphicEl>
                                          </p:spTgt>
                                        </p:tgtEl>
                                      </p:cBhvr>
                                    </p:animEffect>
                                    <p:anim calcmode="lin" valueType="num">
                                      <p:cBhvr>
                                        <p:cTn id="37" dur="1000" fill="hold"/>
                                        <p:tgtEl>
                                          <p:spTgt spid="7">
                                            <p:graphicEl>
                                              <a:dgm id="{D69700BA-8683-4765-9CD5-53643BB73C8A}"/>
                                            </p:graphicEl>
                                          </p:spTgt>
                                        </p:tgtEl>
                                        <p:attrNameLst>
                                          <p:attrName>ppt_x</p:attrName>
                                        </p:attrNameLst>
                                      </p:cBhvr>
                                      <p:tavLst>
                                        <p:tav tm="0">
                                          <p:val>
                                            <p:strVal val="#ppt_x"/>
                                          </p:val>
                                        </p:tav>
                                        <p:tav tm="100000">
                                          <p:val>
                                            <p:strVal val="#ppt_x"/>
                                          </p:val>
                                        </p:tav>
                                      </p:tavLst>
                                    </p:anim>
                                    <p:anim calcmode="lin" valueType="num">
                                      <p:cBhvr>
                                        <p:cTn id="38" dur="1000" fill="hold"/>
                                        <p:tgtEl>
                                          <p:spTgt spid="7">
                                            <p:graphicEl>
                                              <a:dgm id="{D69700BA-8683-4765-9CD5-53643BB73C8A}"/>
                                            </p:graphicEl>
                                          </p:spTgt>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7">
                                            <p:graphicEl>
                                              <a:dgm id="{6E34050F-AE0B-4D96-B897-212DCC032C09}"/>
                                            </p:graphicEl>
                                          </p:spTgt>
                                        </p:tgtEl>
                                        <p:attrNameLst>
                                          <p:attrName>style.visibility</p:attrName>
                                        </p:attrNameLst>
                                      </p:cBhvr>
                                      <p:to>
                                        <p:strVal val="visible"/>
                                      </p:to>
                                    </p:set>
                                    <p:animEffect transition="in" filter="fade">
                                      <p:cBhvr>
                                        <p:cTn id="41" dur="1000"/>
                                        <p:tgtEl>
                                          <p:spTgt spid="7">
                                            <p:graphicEl>
                                              <a:dgm id="{6E34050F-AE0B-4D96-B897-212DCC032C09}"/>
                                            </p:graphicEl>
                                          </p:spTgt>
                                        </p:tgtEl>
                                      </p:cBhvr>
                                    </p:animEffect>
                                    <p:anim calcmode="lin" valueType="num">
                                      <p:cBhvr>
                                        <p:cTn id="42" dur="1000" fill="hold"/>
                                        <p:tgtEl>
                                          <p:spTgt spid="7">
                                            <p:graphicEl>
                                              <a:dgm id="{6E34050F-AE0B-4D96-B897-212DCC032C09}"/>
                                            </p:graphicEl>
                                          </p:spTgt>
                                        </p:tgtEl>
                                        <p:attrNameLst>
                                          <p:attrName>ppt_x</p:attrName>
                                        </p:attrNameLst>
                                      </p:cBhvr>
                                      <p:tavLst>
                                        <p:tav tm="0">
                                          <p:val>
                                            <p:strVal val="#ppt_x"/>
                                          </p:val>
                                        </p:tav>
                                        <p:tav tm="100000">
                                          <p:val>
                                            <p:strVal val="#ppt_x"/>
                                          </p:val>
                                        </p:tav>
                                      </p:tavLst>
                                    </p:anim>
                                    <p:anim calcmode="lin" valueType="num">
                                      <p:cBhvr>
                                        <p:cTn id="43" dur="1000" fill="hold"/>
                                        <p:tgtEl>
                                          <p:spTgt spid="7">
                                            <p:graphicEl>
                                              <a:dgm id="{6E34050F-AE0B-4D96-B897-212DCC032C09}"/>
                                            </p:graphic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7" presetClass="entr" presetSubtype="0" fill="hold" grpId="0" nodeType="clickEffect">
                                  <p:stCondLst>
                                    <p:cond delay="0"/>
                                  </p:stCondLst>
                                  <p:childTnLst>
                                    <p:set>
                                      <p:cBhvr>
                                        <p:cTn id="47" dur="1" fill="hold">
                                          <p:stCondLst>
                                            <p:cond delay="0"/>
                                          </p:stCondLst>
                                        </p:cTn>
                                        <p:tgtEl>
                                          <p:spTgt spid="7">
                                            <p:graphicEl>
                                              <a:dgm id="{5AFBD634-EA7A-40D5-BE01-815C33F2AF4D}"/>
                                            </p:graphicEl>
                                          </p:spTgt>
                                        </p:tgtEl>
                                        <p:attrNameLst>
                                          <p:attrName>style.visibility</p:attrName>
                                        </p:attrNameLst>
                                      </p:cBhvr>
                                      <p:to>
                                        <p:strVal val="visible"/>
                                      </p:to>
                                    </p:set>
                                    <p:animEffect transition="in" filter="fade">
                                      <p:cBhvr>
                                        <p:cTn id="48" dur="1000"/>
                                        <p:tgtEl>
                                          <p:spTgt spid="7">
                                            <p:graphicEl>
                                              <a:dgm id="{5AFBD634-EA7A-40D5-BE01-815C33F2AF4D}"/>
                                            </p:graphicEl>
                                          </p:spTgt>
                                        </p:tgtEl>
                                      </p:cBhvr>
                                    </p:animEffect>
                                    <p:anim calcmode="lin" valueType="num">
                                      <p:cBhvr>
                                        <p:cTn id="49" dur="1000" fill="hold"/>
                                        <p:tgtEl>
                                          <p:spTgt spid="7">
                                            <p:graphicEl>
                                              <a:dgm id="{5AFBD634-EA7A-40D5-BE01-815C33F2AF4D}"/>
                                            </p:graphicEl>
                                          </p:spTgt>
                                        </p:tgtEl>
                                        <p:attrNameLst>
                                          <p:attrName>ppt_x</p:attrName>
                                        </p:attrNameLst>
                                      </p:cBhvr>
                                      <p:tavLst>
                                        <p:tav tm="0">
                                          <p:val>
                                            <p:strVal val="#ppt_x"/>
                                          </p:val>
                                        </p:tav>
                                        <p:tav tm="100000">
                                          <p:val>
                                            <p:strVal val="#ppt_x"/>
                                          </p:val>
                                        </p:tav>
                                      </p:tavLst>
                                    </p:anim>
                                    <p:anim calcmode="lin" valueType="num">
                                      <p:cBhvr>
                                        <p:cTn id="50" dur="1000" fill="hold"/>
                                        <p:tgtEl>
                                          <p:spTgt spid="7">
                                            <p:graphicEl>
                                              <a:dgm id="{5AFBD634-EA7A-40D5-BE01-815C33F2AF4D}"/>
                                            </p:graphicEl>
                                          </p:spTgt>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7">
                                            <p:graphicEl>
                                              <a:dgm id="{9316880B-8077-42FD-947B-072DE5728364}"/>
                                            </p:graphicEl>
                                          </p:spTgt>
                                        </p:tgtEl>
                                        <p:attrNameLst>
                                          <p:attrName>style.visibility</p:attrName>
                                        </p:attrNameLst>
                                      </p:cBhvr>
                                      <p:to>
                                        <p:strVal val="visible"/>
                                      </p:to>
                                    </p:set>
                                    <p:animEffect transition="in" filter="fade">
                                      <p:cBhvr>
                                        <p:cTn id="53" dur="1000"/>
                                        <p:tgtEl>
                                          <p:spTgt spid="7">
                                            <p:graphicEl>
                                              <a:dgm id="{9316880B-8077-42FD-947B-072DE5728364}"/>
                                            </p:graphicEl>
                                          </p:spTgt>
                                        </p:tgtEl>
                                      </p:cBhvr>
                                    </p:animEffect>
                                    <p:anim calcmode="lin" valueType="num">
                                      <p:cBhvr>
                                        <p:cTn id="54" dur="1000" fill="hold"/>
                                        <p:tgtEl>
                                          <p:spTgt spid="7">
                                            <p:graphicEl>
                                              <a:dgm id="{9316880B-8077-42FD-947B-072DE5728364}"/>
                                            </p:graphicEl>
                                          </p:spTgt>
                                        </p:tgtEl>
                                        <p:attrNameLst>
                                          <p:attrName>ppt_x</p:attrName>
                                        </p:attrNameLst>
                                      </p:cBhvr>
                                      <p:tavLst>
                                        <p:tav tm="0">
                                          <p:val>
                                            <p:strVal val="#ppt_x"/>
                                          </p:val>
                                        </p:tav>
                                        <p:tav tm="100000">
                                          <p:val>
                                            <p:strVal val="#ppt_x"/>
                                          </p:val>
                                        </p:tav>
                                      </p:tavLst>
                                    </p:anim>
                                    <p:anim calcmode="lin" valueType="num">
                                      <p:cBhvr>
                                        <p:cTn id="55" dur="1000" fill="hold"/>
                                        <p:tgtEl>
                                          <p:spTgt spid="7">
                                            <p:graphicEl>
                                              <a:dgm id="{9316880B-8077-42FD-947B-072DE5728364}"/>
                                            </p:graphic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7" presetClass="entr" presetSubtype="0" fill="hold" grpId="0" nodeType="clickEffect">
                                  <p:stCondLst>
                                    <p:cond delay="0"/>
                                  </p:stCondLst>
                                  <p:childTnLst>
                                    <p:set>
                                      <p:cBhvr>
                                        <p:cTn id="59" dur="1" fill="hold">
                                          <p:stCondLst>
                                            <p:cond delay="0"/>
                                          </p:stCondLst>
                                        </p:cTn>
                                        <p:tgtEl>
                                          <p:spTgt spid="7">
                                            <p:graphicEl>
                                              <a:dgm id="{36D07936-B4F0-4651-8414-DA3F41A5AE47}"/>
                                            </p:graphicEl>
                                          </p:spTgt>
                                        </p:tgtEl>
                                        <p:attrNameLst>
                                          <p:attrName>style.visibility</p:attrName>
                                        </p:attrNameLst>
                                      </p:cBhvr>
                                      <p:to>
                                        <p:strVal val="visible"/>
                                      </p:to>
                                    </p:set>
                                    <p:animEffect transition="in" filter="fade">
                                      <p:cBhvr>
                                        <p:cTn id="60" dur="1000"/>
                                        <p:tgtEl>
                                          <p:spTgt spid="7">
                                            <p:graphicEl>
                                              <a:dgm id="{36D07936-B4F0-4651-8414-DA3F41A5AE47}"/>
                                            </p:graphicEl>
                                          </p:spTgt>
                                        </p:tgtEl>
                                      </p:cBhvr>
                                    </p:animEffect>
                                    <p:anim calcmode="lin" valueType="num">
                                      <p:cBhvr>
                                        <p:cTn id="61" dur="1000" fill="hold"/>
                                        <p:tgtEl>
                                          <p:spTgt spid="7">
                                            <p:graphicEl>
                                              <a:dgm id="{36D07936-B4F0-4651-8414-DA3F41A5AE47}"/>
                                            </p:graphicEl>
                                          </p:spTgt>
                                        </p:tgtEl>
                                        <p:attrNameLst>
                                          <p:attrName>ppt_x</p:attrName>
                                        </p:attrNameLst>
                                      </p:cBhvr>
                                      <p:tavLst>
                                        <p:tav tm="0">
                                          <p:val>
                                            <p:strVal val="#ppt_x"/>
                                          </p:val>
                                        </p:tav>
                                        <p:tav tm="100000">
                                          <p:val>
                                            <p:strVal val="#ppt_x"/>
                                          </p:val>
                                        </p:tav>
                                      </p:tavLst>
                                    </p:anim>
                                    <p:anim calcmode="lin" valueType="num">
                                      <p:cBhvr>
                                        <p:cTn id="62" dur="1000" fill="hold"/>
                                        <p:tgtEl>
                                          <p:spTgt spid="7">
                                            <p:graphicEl>
                                              <a:dgm id="{36D07936-B4F0-4651-8414-DA3F41A5AE47}"/>
                                            </p:graphicEl>
                                          </p:spTgt>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7">
                                            <p:graphicEl>
                                              <a:dgm id="{B3347834-1395-4D86-AF78-3F4319FAAB18}"/>
                                            </p:graphicEl>
                                          </p:spTgt>
                                        </p:tgtEl>
                                        <p:attrNameLst>
                                          <p:attrName>style.visibility</p:attrName>
                                        </p:attrNameLst>
                                      </p:cBhvr>
                                      <p:to>
                                        <p:strVal val="visible"/>
                                      </p:to>
                                    </p:set>
                                    <p:animEffect transition="in" filter="fade">
                                      <p:cBhvr>
                                        <p:cTn id="65" dur="1000"/>
                                        <p:tgtEl>
                                          <p:spTgt spid="7">
                                            <p:graphicEl>
                                              <a:dgm id="{B3347834-1395-4D86-AF78-3F4319FAAB18}"/>
                                            </p:graphicEl>
                                          </p:spTgt>
                                        </p:tgtEl>
                                      </p:cBhvr>
                                    </p:animEffect>
                                    <p:anim calcmode="lin" valueType="num">
                                      <p:cBhvr>
                                        <p:cTn id="66" dur="1000" fill="hold"/>
                                        <p:tgtEl>
                                          <p:spTgt spid="7">
                                            <p:graphicEl>
                                              <a:dgm id="{B3347834-1395-4D86-AF78-3F4319FAAB18}"/>
                                            </p:graphicEl>
                                          </p:spTgt>
                                        </p:tgtEl>
                                        <p:attrNameLst>
                                          <p:attrName>ppt_x</p:attrName>
                                        </p:attrNameLst>
                                      </p:cBhvr>
                                      <p:tavLst>
                                        <p:tav tm="0">
                                          <p:val>
                                            <p:strVal val="#ppt_x"/>
                                          </p:val>
                                        </p:tav>
                                        <p:tav tm="100000">
                                          <p:val>
                                            <p:strVal val="#ppt_x"/>
                                          </p:val>
                                        </p:tav>
                                      </p:tavLst>
                                    </p:anim>
                                    <p:anim calcmode="lin" valueType="num">
                                      <p:cBhvr>
                                        <p:cTn id="67" dur="1000" fill="hold"/>
                                        <p:tgtEl>
                                          <p:spTgt spid="7">
                                            <p:graphicEl>
                                              <a:dgm id="{B3347834-1395-4D86-AF78-3F4319FAAB18}"/>
                                            </p:graphicEl>
                                          </p:spTgt>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7" presetClass="entr" presetSubtype="0" fill="hold" grpId="0" nodeType="clickEffect">
                                  <p:stCondLst>
                                    <p:cond delay="0"/>
                                  </p:stCondLst>
                                  <p:childTnLst>
                                    <p:set>
                                      <p:cBhvr>
                                        <p:cTn id="71" dur="1" fill="hold">
                                          <p:stCondLst>
                                            <p:cond delay="0"/>
                                          </p:stCondLst>
                                        </p:cTn>
                                        <p:tgtEl>
                                          <p:spTgt spid="7">
                                            <p:graphicEl>
                                              <a:dgm id="{0594C0E1-285A-44CA-99F0-FB430690513E}"/>
                                            </p:graphicEl>
                                          </p:spTgt>
                                        </p:tgtEl>
                                        <p:attrNameLst>
                                          <p:attrName>style.visibility</p:attrName>
                                        </p:attrNameLst>
                                      </p:cBhvr>
                                      <p:to>
                                        <p:strVal val="visible"/>
                                      </p:to>
                                    </p:set>
                                    <p:animEffect transition="in" filter="fade">
                                      <p:cBhvr>
                                        <p:cTn id="72" dur="1000"/>
                                        <p:tgtEl>
                                          <p:spTgt spid="7">
                                            <p:graphicEl>
                                              <a:dgm id="{0594C0E1-285A-44CA-99F0-FB430690513E}"/>
                                            </p:graphicEl>
                                          </p:spTgt>
                                        </p:tgtEl>
                                      </p:cBhvr>
                                    </p:animEffect>
                                    <p:anim calcmode="lin" valueType="num">
                                      <p:cBhvr>
                                        <p:cTn id="73" dur="1000" fill="hold"/>
                                        <p:tgtEl>
                                          <p:spTgt spid="7">
                                            <p:graphicEl>
                                              <a:dgm id="{0594C0E1-285A-44CA-99F0-FB430690513E}"/>
                                            </p:graphicEl>
                                          </p:spTgt>
                                        </p:tgtEl>
                                        <p:attrNameLst>
                                          <p:attrName>ppt_x</p:attrName>
                                        </p:attrNameLst>
                                      </p:cBhvr>
                                      <p:tavLst>
                                        <p:tav tm="0">
                                          <p:val>
                                            <p:strVal val="#ppt_x"/>
                                          </p:val>
                                        </p:tav>
                                        <p:tav tm="100000">
                                          <p:val>
                                            <p:strVal val="#ppt_x"/>
                                          </p:val>
                                        </p:tav>
                                      </p:tavLst>
                                    </p:anim>
                                    <p:anim calcmode="lin" valueType="num">
                                      <p:cBhvr>
                                        <p:cTn id="74" dur="1000" fill="hold"/>
                                        <p:tgtEl>
                                          <p:spTgt spid="7">
                                            <p:graphicEl>
                                              <a:dgm id="{0594C0E1-285A-44CA-99F0-FB430690513E}"/>
                                            </p:graphicEl>
                                          </p:spTgt>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7">
                                            <p:graphicEl>
                                              <a:dgm id="{62581989-8FCC-4F22-829D-9FFBC2139BB2}"/>
                                            </p:graphicEl>
                                          </p:spTgt>
                                        </p:tgtEl>
                                        <p:attrNameLst>
                                          <p:attrName>style.visibility</p:attrName>
                                        </p:attrNameLst>
                                      </p:cBhvr>
                                      <p:to>
                                        <p:strVal val="visible"/>
                                      </p:to>
                                    </p:set>
                                    <p:animEffect transition="in" filter="fade">
                                      <p:cBhvr>
                                        <p:cTn id="77" dur="1000"/>
                                        <p:tgtEl>
                                          <p:spTgt spid="7">
                                            <p:graphicEl>
                                              <a:dgm id="{62581989-8FCC-4F22-829D-9FFBC2139BB2}"/>
                                            </p:graphicEl>
                                          </p:spTgt>
                                        </p:tgtEl>
                                      </p:cBhvr>
                                    </p:animEffect>
                                    <p:anim calcmode="lin" valueType="num">
                                      <p:cBhvr>
                                        <p:cTn id="78" dur="1000" fill="hold"/>
                                        <p:tgtEl>
                                          <p:spTgt spid="7">
                                            <p:graphicEl>
                                              <a:dgm id="{62581989-8FCC-4F22-829D-9FFBC2139BB2}"/>
                                            </p:graphicEl>
                                          </p:spTgt>
                                        </p:tgtEl>
                                        <p:attrNameLst>
                                          <p:attrName>ppt_x</p:attrName>
                                        </p:attrNameLst>
                                      </p:cBhvr>
                                      <p:tavLst>
                                        <p:tav tm="0">
                                          <p:val>
                                            <p:strVal val="#ppt_x"/>
                                          </p:val>
                                        </p:tav>
                                        <p:tav tm="100000">
                                          <p:val>
                                            <p:strVal val="#ppt_x"/>
                                          </p:val>
                                        </p:tav>
                                      </p:tavLst>
                                    </p:anim>
                                    <p:anim calcmode="lin" valueType="num">
                                      <p:cBhvr>
                                        <p:cTn id="79" dur="1000" fill="hold"/>
                                        <p:tgtEl>
                                          <p:spTgt spid="7">
                                            <p:graphicEl>
                                              <a:dgm id="{62581989-8FCC-4F22-829D-9FFBC2139BB2}"/>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578725" y="333319"/>
            <a:ext cx="7270376" cy="4588249"/>
          </a:xfrm>
          <a:prstGeom prst="rect">
            <a:avLst/>
          </a:prstGeom>
        </p:spPr>
      </p:pic>
      <p:sp>
        <p:nvSpPr>
          <p:cNvPr id="6" name="Rectangle 5"/>
          <p:cNvSpPr/>
          <p:nvPr/>
        </p:nvSpPr>
        <p:spPr>
          <a:xfrm>
            <a:off x="6985132" y="5044202"/>
            <a:ext cx="3299301" cy="461665"/>
          </a:xfrm>
          <a:prstGeom prst="rect">
            <a:avLst/>
          </a:prstGeom>
        </p:spPr>
        <p:txBody>
          <a:bodyPr wrap="none">
            <a:spAutoFit/>
          </a:bodyPr>
          <a:lstStyle/>
          <a:p>
            <a:r>
              <a:rPr lang="en-US" sz="2400" dirty="0" err="1">
                <a:solidFill>
                  <a:srgbClr val="222222"/>
                </a:solidFill>
                <a:latin typeface="Noto Serif"/>
              </a:rPr>
              <a:t>năm</a:t>
            </a:r>
            <a:r>
              <a:rPr lang="en-US" sz="2400" dirty="0">
                <a:solidFill>
                  <a:srgbClr val="222222"/>
                </a:solidFill>
                <a:latin typeface="Noto Serif"/>
              </a:rPr>
              <a:t> 1885 </a:t>
            </a:r>
            <a:r>
              <a:rPr lang="en-US" sz="2400" dirty="0" err="1">
                <a:solidFill>
                  <a:srgbClr val="222222"/>
                </a:solidFill>
                <a:latin typeface="Noto Serif"/>
              </a:rPr>
              <a:t>đến</a:t>
            </a:r>
            <a:r>
              <a:rPr lang="en-US" sz="2400" dirty="0">
                <a:solidFill>
                  <a:srgbClr val="222222"/>
                </a:solidFill>
                <a:latin typeface="Noto Serif"/>
              </a:rPr>
              <a:t> </a:t>
            </a:r>
            <a:r>
              <a:rPr lang="en-US" sz="2400" dirty="0" err="1">
                <a:solidFill>
                  <a:srgbClr val="222222"/>
                </a:solidFill>
                <a:latin typeface="Noto Serif"/>
              </a:rPr>
              <a:t>năm</a:t>
            </a:r>
            <a:r>
              <a:rPr lang="en-US" sz="2400" dirty="0">
                <a:solidFill>
                  <a:srgbClr val="222222"/>
                </a:solidFill>
                <a:latin typeface="Noto Serif"/>
              </a:rPr>
              <a:t> 1954</a:t>
            </a:r>
            <a:endParaRPr lang="en-US" sz="2400" dirty="0"/>
          </a:p>
        </p:txBody>
      </p:sp>
      <p:pic>
        <p:nvPicPr>
          <p:cNvPr id="2" name="Picture 1">
            <a:extLst>
              <a:ext uri="{FF2B5EF4-FFF2-40B4-BE49-F238E27FC236}">
                <a16:creationId xmlns:a16="http://schemas.microsoft.com/office/drawing/2014/main" id="{3D946D65-F424-42B3-A2B3-86623FD80DEF}"/>
              </a:ext>
            </a:extLst>
          </p:cNvPr>
          <p:cNvPicPr>
            <a:picLocks noChangeAspect="1"/>
          </p:cNvPicPr>
          <p:nvPr/>
        </p:nvPicPr>
        <p:blipFill>
          <a:blip r:embed="rId3"/>
          <a:stretch>
            <a:fillRect/>
          </a:stretch>
        </p:blipFill>
        <p:spPr>
          <a:xfrm>
            <a:off x="114228" y="507681"/>
            <a:ext cx="4464497" cy="5397819"/>
          </a:xfrm>
          <a:prstGeom prst="rect">
            <a:avLst/>
          </a:prstGeom>
        </p:spPr>
      </p:pic>
    </p:spTree>
    <p:extLst>
      <p:ext uri="{BB962C8B-B14F-4D97-AF65-F5344CB8AC3E}">
        <p14:creationId xmlns:p14="http://schemas.microsoft.com/office/powerpoint/2010/main" val="6431898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1087" y="17664"/>
            <a:ext cx="10029825" cy="5565792"/>
          </a:xfrm>
          <a:prstGeom prst="rect">
            <a:avLst/>
          </a:prstGeom>
        </p:spPr>
      </p:pic>
      <p:sp>
        <p:nvSpPr>
          <p:cNvPr id="3" name="Rectangle 2"/>
          <p:cNvSpPr/>
          <p:nvPr/>
        </p:nvSpPr>
        <p:spPr>
          <a:xfrm>
            <a:off x="1985120" y="5751031"/>
            <a:ext cx="8754035" cy="369332"/>
          </a:xfrm>
          <a:prstGeom prst="rect">
            <a:avLst/>
          </a:prstGeom>
        </p:spPr>
        <p:txBody>
          <a:bodyPr wrap="square">
            <a:spAutoFit/>
          </a:bodyPr>
          <a:lstStyle/>
          <a:p>
            <a:pPr algn="ctr"/>
            <a:r>
              <a:rPr lang="vi-VN" dirty="0"/>
              <a:t>Những năm 1945, người Việt Nam gọi tiền giấy là “giấy bạc Cụ Hồ”</a:t>
            </a:r>
            <a:endParaRPr lang="en-US" dirty="0"/>
          </a:p>
        </p:txBody>
      </p:sp>
      <p:sp>
        <p:nvSpPr>
          <p:cNvPr id="11" name="Rectangle 10"/>
          <p:cNvSpPr/>
          <p:nvPr/>
        </p:nvSpPr>
        <p:spPr>
          <a:xfrm>
            <a:off x="1985120" y="6246227"/>
            <a:ext cx="9305363" cy="369332"/>
          </a:xfrm>
          <a:prstGeom prst="rect">
            <a:avLst/>
          </a:prstGeom>
        </p:spPr>
        <p:txBody>
          <a:bodyPr wrap="square">
            <a:spAutoFit/>
          </a:bodyPr>
          <a:lstStyle/>
          <a:p>
            <a:r>
              <a:rPr lang="en-US" dirty="0"/>
              <a:t>6/5/1951, </a:t>
            </a:r>
            <a:r>
              <a:rPr lang="en-US" dirty="0" err="1"/>
              <a:t>Chủ</a:t>
            </a:r>
            <a:r>
              <a:rPr lang="en-US" dirty="0"/>
              <a:t> </a:t>
            </a:r>
            <a:r>
              <a:rPr lang="en-US" dirty="0" err="1"/>
              <a:t>tịch</a:t>
            </a:r>
            <a:r>
              <a:rPr lang="en-US" dirty="0"/>
              <a:t> </a:t>
            </a:r>
            <a:r>
              <a:rPr lang="en-US" dirty="0" err="1"/>
              <a:t>Hồ</a:t>
            </a:r>
            <a:r>
              <a:rPr lang="en-US" dirty="0"/>
              <a:t> </a:t>
            </a:r>
            <a:r>
              <a:rPr lang="en-US" dirty="0" err="1"/>
              <a:t>Chí</a:t>
            </a:r>
            <a:r>
              <a:rPr lang="en-US" dirty="0"/>
              <a:t> Minh </a:t>
            </a:r>
            <a:r>
              <a:rPr lang="en-US" dirty="0" err="1"/>
              <a:t>ký</a:t>
            </a:r>
            <a:r>
              <a:rPr lang="en-US" dirty="0"/>
              <a:t> </a:t>
            </a:r>
            <a:r>
              <a:rPr lang="en-US" dirty="0" err="1"/>
              <a:t>Sắc</a:t>
            </a:r>
            <a:r>
              <a:rPr lang="en-US" dirty="0"/>
              <a:t> </a:t>
            </a:r>
            <a:r>
              <a:rPr lang="en-US" dirty="0" err="1"/>
              <a:t>lệnh</a:t>
            </a:r>
            <a:r>
              <a:rPr lang="en-US" dirty="0"/>
              <a:t> </a:t>
            </a:r>
            <a:r>
              <a:rPr lang="en-US" dirty="0" err="1"/>
              <a:t>số</a:t>
            </a:r>
            <a:r>
              <a:rPr lang="en-US" dirty="0"/>
              <a:t> 15/SL </a:t>
            </a:r>
            <a:r>
              <a:rPr lang="en-US" dirty="0" err="1"/>
              <a:t>thành</a:t>
            </a:r>
            <a:r>
              <a:rPr lang="en-US" dirty="0"/>
              <a:t> </a:t>
            </a:r>
            <a:r>
              <a:rPr lang="en-US" dirty="0" err="1"/>
              <a:t>lập</a:t>
            </a:r>
            <a:r>
              <a:rPr lang="en-US" dirty="0"/>
              <a:t> </a:t>
            </a:r>
            <a:r>
              <a:rPr lang="en-US" dirty="0" err="1"/>
              <a:t>Ngân</a:t>
            </a:r>
            <a:r>
              <a:rPr lang="en-US" dirty="0"/>
              <a:t> </a:t>
            </a:r>
            <a:r>
              <a:rPr lang="en-US" dirty="0" err="1"/>
              <a:t>hàng</a:t>
            </a:r>
            <a:r>
              <a:rPr lang="en-US" dirty="0"/>
              <a:t> </a:t>
            </a:r>
            <a:r>
              <a:rPr lang="en-US" dirty="0" err="1"/>
              <a:t>Quốc</a:t>
            </a:r>
            <a:r>
              <a:rPr lang="en-US" dirty="0"/>
              <a:t> </a:t>
            </a:r>
            <a:r>
              <a:rPr lang="en-US" dirty="0" err="1"/>
              <a:t>gia</a:t>
            </a:r>
            <a:r>
              <a:rPr lang="en-US" dirty="0"/>
              <a:t> </a:t>
            </a:r>
            <a:r>
              <a:rPr lang="en-US" dirty="0" err="1"/>
              <a:t>Việt</a:t>
            </a:r>
            <a:r>
              <a:rPr lang="en-US" dirty="0"/>
              <a:t> Nam</a:t>
            </a:r>
          </a:p>
        </p:txBody>
      </p:sp>
    </p:spTree>
    <p:extLst>
      <p:ext uri="{BB962C8B-B14F-4D97-AF65-F5344CB8AC3E}">
        <p14:creationId xmlns:p14="http://schemas.microsoft.com/office/powerpoint/2010/main" val="4060016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6"/>
          <p:cNvSpPr>
            <a:spLocks noChangeArrowheads="1"/>
          </p:cNvSpPr>
          <p:nvPr/>
        </p:nvSpPr>
        <p:spPr bwMode="auto">
          <a:xfrm>
            <a:off x="561975" y="990600"/>
            <a:ext cx="9958388" cy="2062103"/>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eaLnBrk="1" hangingPunct="1">
              <a:spcBef>
                <a:spcPct val="0"/>
              </a:spcBef>
              <a:buFont typeface="Wingdings" panose="05000000000000000000" pitchFamily="2" charset="2"/>
              <a:buChar char="Ø"/>
            </a:pPr>
            <a:r>
              <a:rPr lang="en-US" dirty="0" err="1">
                <a:solidFill>
                  <a:srgbClr val="002060"/>
                </a:solidFill>
                <a:latin typeface="+mn-lt"/>
                <a:cs typeface="Times New Roman" panose="02020603050405020304" pitchFamily="18" charset="0"/>
              </a:rPr>
              <a:t>Năm</a:t>
            </a:r>
            <a:r>
              <a:rPr lang="en-US" dirty="0">
                <a:solidFill>
                  <a:srgbClr val="002060"/>
                </a:solidFill>
                <a:latin typeface="+mn-lt"/>
                <a:cs typeface="Times New Roman" panose="02020603050405020304" pitchFamily="18" charset="0"/>
              </a:rPr>
              <a:t> 1407, </a:t>
            </a:r>
            <a:r>
              <a:rPr lang="en-US" dirty="0" err="1">
                <a:solidFill>
                  <a:srgbClr val="002060"/>
                </a:solidFill>
                <a:latin typeface="+mn-lt"/>
                <a:cs typeface="Times New Roman" panose="02020603050405020304" pitchFamily="18" charset="0"/>
              </a:rPr>
              <a:t>lấy</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cớ</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phù</a:t>
            </a:r>
            <a:r>
              <a:rPr lang="en-US" dirty="0">
                <a:solidFill>
                  <a:srgbClr val="002060"/>
                </a:solidFill>
                <a:latin typeface="+mn-lt"/>
                <a:cs typeface="Times New Roman" panose="02020603050405020304" pitchFamily="18" charset="0"/>
              </a:rPr>
              <a:t> </a:t>
            </a:r>
            <a:r>
              <a:rPr lang="en-US" b="1" i="1" dirty="0" err="1">
                <a:solidFill>
                  <a:srgbClr val="002060"/>
                </a:solidFill>
                <a:latin typeface="+mn-lt"/>
                <a:cs typeface="Times New Roman" panose="02020603050405020304" pitchFamily="18" charset="0"/>
              </a:rPr>
              <a:t>Trần</a:t>
            </a:r>
            <a:r>
              <a:rPr lang="en-US" b="1" i="1" dirty="0">
                <a:solidFill>
                  <a:srgbClr val="002060"/>
                </a:solidFill>
                <a:latin typeface="+mn-lt"/>
                <a:cs typeface="Times New Roman" panose="02020603050405020304" pitchFamily="18" charset="0"/>
              </a:rPr>
              <a:t> </a:t>
            </a:r>
            <a:r>
              <a:rPr lang="en-US" b="1" i="1" dirty="0" err="1">
                <a:solidFill>
                  <a:srgbClr val="002060"/>
                </a:solidFill>
                <a:latin typeface="+mn-lt"/>
                <a:cs typeface="Times New Roman" panose="02020603050405020304" pitchFamily="18" charset="0"/>
              </a:rPr>
              <a:t>diệt</a:t>
            </a:r>
            <a:r>
              <a:rPr lang="en-US" b="1" i="1" dirty="0">
                <a:solidFill>
                  <a:srgbClr val="002060"/>
                </a:solidFill>
                <a:latin typeface="+mn-lt"/>
                <a:cs typeface="Times New Roman" panose="02020603050405020304" pitchFamily="18" charset="0"/>
              </a:rPr>
              <a:t> </a:t>
            </a:r>
            <a:r>
              <a:rPr lang="en-US" b="1" i="1" dirty="0" err="1">
                <a:solidFill>
                  <a:srgbClr val="002060"/>
                </a:solidFill>
                <a:latin typeface="+mn-lt"/>
                <a:cs typeface="Times New Roman" panose="02020603050405020304" pitchFamily="18" charset="0"/>
              </a:rPr>
              <a:t>Hồ</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quân</a:t>
            </a:r>
            <a:r>
              <a:rPr lang="en-US" dirty="0">
                <a:solidFill>
                  <a:srgbClr val="002060"/>
                </a:solidFill>
                <a:latin typeface="+mn-lt"/>
                <a:cs typeface="Times New Roman" panose="02020603050405020304" pitchFamily="18" charset="0"/>
              </a:rPr>
              <a:t> Minh do </a:t>
            </a:r>
            <a:r>
              <a:rPr lang="en-US" dirty="0" err="1">
                <a:solidFill>
                  <a:srgbClr val="002060"/>
                </a:solidFill>
                <a:latin typeface="+mn-lt"/>
                <a:cs typeface="Times New Roman" panose="02020603050405020304" pitchFamily="18" charset="0"/>
              </a:rPr>
              <a:t>Trương</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Phụ</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chỉ</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huy</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tiến</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vào</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xâm</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lược</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Đại</a:t>
            </a:r>
            <a:r>
              <a:rPr lang="en-US" dirty="0">
                <a:solidFill>
                  <a:srgbClr val="002060"/>
                </a:solidFill>
                <a:latin typeface="+mn-lt"/>
                <a:cs typeface="Times New Roman" panose="02020603050405020304" pitchFamily="18" charset="0"/>
              </a:rPr>
              <a:t> </a:t>
            </a:r>
            <a:r>
              <a:rPr lang="en-US" dirty="0" err="1">
                <a:solidFill>
                  <a:srgbClr val="002060"/>
                </a:solidFill>
                <a:latin typeface="+mn-lt"/>
                <a:cs typeface="Times New Roman" panose="02020603050405020304" pitchFamily="18" charset="0"/>
              </a:rPr>
              <a:t>Ngu</a:t>
            </a:r>
            <a:r>
              <a:rPr lang="en-US" dirty="0">
                <a:solidFill>
                  <a:srgbClr val="002060"/>
                </a:solidFill>
                <a:latin typeface="+mn-lt"/>
                <a:cs typeface="Times New Roman" panose="02020603050405020304" pitchFamily="18" charset="0"/>
              </a:rPr>
              <a:t>. </a:t>
            </a:r>
          </a:p>
          <a:p>
            <a:pPr marL="457200" indent="-457200" algn="just">
              <a:spcBef>
                <a:spcPct val="0"/>
              </a:spcBef>
              <a:buFont typeface="Wingdings" panose="05000000000000000000" pitchFamily="2" charset="2"/>
              <a:buChar char="Ø"/>
            </a:pPr>
            <a:r>
              <a:rPr lang="en-US" dirty="0" err="1">
                <a:solidFill>
                  <a:srgbClr val="002060"/>
                </a:solidFill>
                <a:latin typeface="+mn-lt"/>
              </a:rPr>
              <a:t>Năm</a:t>
            </a:r>
            <a:r>
              <a:rPr lang="en-US" dirty="0">
                <a:solidFill>
                  <a:srgbClr val="002060"/>
                </a:solidFill>
                <a:latin typeface="+mn-lt"/>
              </a:rPr>
              <a:t> 1407, </a:t>
            </a:r>
            <a:r>
              <a:rPr lang="en-US" dirty="0" err="1">
                <a:solidFill>
                  <a:srgbClr val="002060"/>
                </a:solidFill>
                <a:latin typeface="+mn-lt"/>
              </a:rPr>
              <a:t>cuộc</a:t>
            </a:r>
            <a:r>
              <a:rPr lang="en-US" dirty="0">
                <a:solidFill>
                  <a:srgbClr val="002060"/>
                </a:solidFill>
                <a:latin typeface="+mn-lt"/>
              </a:rPr>
              <a:t> </a:t>
            </a:r>
            <a:r>
              <a:rPr lang="en-US" dirty="0" err="1">
                <a:solidFill>
                  <a:srgbClr val="002060"/>
                </a:solidFill>
                <a:latin typeface="+mn-lt"/>
              </a:rPr>
              <a:t>kháng</a:t>
            </a:r>
            <a:r>
              <a:rPr lang="en-US" dirty="0">
                <a:solidFill>
                  <a:srgbClr val="002060"/>
                </a:solidFill>
                <a:latin typeface="+mn-lt"/>
              </a:rPr>
              <a:t> </a:t>
            </a:r>
            <a:r>
              <a:rPr lang="en-US" dirty="0" err="1">
                <a:solidFill>
                  <a:srgbClr val="002060"/>
                </a:solidFill>
                <a:latin typeface="+mn-lt"/>
              </a:rPr>
              <a:t>chiến</a:t>
            </a:r>
            <a:r>
              <a:rPr lang="en-US" dirty="0">
                <a:solidFill>
                  <a:srgbClr val="002060"/>
                </a:solidFill>
                <a:latin typeface="+mn-lt"/>
              </a:rPr>
              <a:t> </a:t>
            </a:r>
            <a:r>
              <a:rPr lang="en-US" dirty="0" err="1">
                <a:solidFill>
                  <a:srgbClr val="002060"/>
                </a:solidFill>
                <a:latin typeface="+mn-lt"/>
              </a:rPr>
              <a:t>chống</a:t>
            </a:r>
            <a:r>
              <a:rPr lang="en-US" dirty="0">
                <a:solidFill>
                  <a:srgbClr val="002060"/>
                </a:solidFill>
                <a:latin typeface="+mn-lt"/>
              </a:rPr>
              <a:t> </a:t>
            </a:r>
            <a:r>
              <a:rPr lang="en-US" dirty="0" err="1">
                <a:solidFill>
                  <a:srgbClr val="002060"/>
                </a:solidFill>
                <a:latin typeface="+mn-lt"/>
              </a:rPr>
              <a:t>quân</a:t>
            </a:r>
            <a:r>
              <a:rPr lang="en-US" dirty="0">
                <a:solidFill>
                  <a:srgbClr val="002060"/>
                </a:solidFill>
                <a:latin typeface="+mn-lt"/>
              </a:rPr>
              <a:t> Minh do </a:t>
            </a:r>
            <a:r>
              <a:rPr lang="en-US" dirty="0" err="1">
                <a:solidFill>
                  <a:srgbClr val="002060"/>
                </a:solidFill>
                <a:latin typeface="+mn-lt"/>
              </a:rPr>
              <a:t>nhà</a:t>
            </a:r>
            <a:r>
              <a:rPr lang="en-US" dirty="0">
                <a:solidFill>
                  <a:srgbClr val="002060"/>
                </a:solidFill>
                <a:latin typeface="+mn-lt"/>
              </a:rPr>
              <a:t> </a:t>
            </a:r>
            <a:r>
              <a:rPr lang="en-US" dirty="0" err="1">
                <a:solidFill>
                  <a:srgbClr val="002060"/>
                </a:solidFill>
                <a:latin typeface="+mn-lt"/>
              </a:rPr>
              <a:t>Hồ</a:t>
            </a:r>
            <a:r>
              <a:rPr lang="en-US" dirty="0">
                <a:solidFill>
                  <a:srgbClr val="002060"/>
                </a:solidFill>
                <a:latin typeface="+mn-lt"/>
              </a:rPr>
              <a:t> </a:t>
            </a:r>
            <a:r>
              <a:rPr lang="en-US" dirty="0" err="1">
                <a:solidFill>
                  <a:srgbClr val="002060"/>
                </a:solidFill>
                <a:latin typeface="+mn-lt"/>
              </a:rPr>
              <a:t>lãnh</a:t>
            </a:r>
            <a:r>
              <a:rPr lang="en-US" dirty="0">
                <a:solidFill>
                  <a:srgbClr val="002060"/>
                </a:solidFill>
                <a:latin typeface="+mn-lt"/>
              </a:rPr>
              <a:t> </a:t>
            </a:r>
            <a:r>
              <a:rPr lang="en-US" dirty="0" err="1">
                <a:solidFill>
                  <a:srgbClr val="002060"/>
                </a:solidFill>
                <a:latin typeface="+mn-lt"/>
              </a:rPr>
              <a:t>đạo</a:t>
            </a:r>
            <a:r>
              <a:rPr lang="en-US" dirty="0">
                <a:solidFill>
                  <a:srgbClr val="002060"/>
                </a:solidFill>
                <a:latin typeface="+mn-lt"/>
              </a:rPr>
              <a:t> </a:t>
            </a:r>
            <a:r>
              <a:rPr lang="en-US" dirty="0" err="1">
                <a:solidFill>
                  <a:srgbClr val="002060"/>
                </a:solidFill>
                <a:latin typeface="+mn-lt"/>
              </a:rPr>
              <a:t>bị</a:t>
            </a:r>
            <a:r>
              <a:rPr lang="en-US" dirty="0">
                <a:solidFill>
                  <a:srgbClr val="002060"/>
                </a:solidFill>
                <a:latin typeface="+mn-lt"/>
              </a:rPr>
              <a:t> </a:t>
            </a:r>
            <a:r>
              <a:rPr lang="en-US" dirty="0" err="1">
                <a:solidFill>
                  <a:srgbClr val="002060"/>
                </a:solidFill>
                <a:latin typeface="+mn-lt"/>
              </a:rPr>
              <a:t>thất</a:t>
            </a:r>
            <a:r>
              <a:rPr lang="en-US" dirty="0">
                <a:solidFill>
                  <a:srgbClr val="002060"/>
                </a:solidFill>
                <a:latin typeface="+mn-lt"/>
              </a:rPr>
              <a:t> </a:t>
            </a:r>
            <a:r>
              <a:rPr lang="en-US" dirty="0" err="1">
                <a:solidFill>
                  <a:srgbClr val="002060"/>
                </a:solidFill>
                <a:latin typeface="+mn-lt"/>
              </a:rPr>
              <a:t>bại</a:t>
            </a:r>
            <a:endParaRPr lang="en-US" dirty="0">
              <a:solidFill>
                <a:srgbClr val="002060"/>
              </a:solidFill>
              <a:latin typeface="+mn-lt"/>
              <a:cs typeface="Times New Roman" panose="02020603050405020304" pitchFamily="18" charset="0"/>
            </a:endParaRPr>
          </a:p>
        </p:txBody>
      </p:sp>
      <p:pic>
        <p:nvPicPr>
          <p:cNvPr id="114691" name="Picture 2" descr="http://tourdulichtrongnuoc.dulichvietnam.com.vn/wp-content/uploads/2012/01/Th%E1%BB%9Di-H%E1%BA%ADu-Tr%E1%BA%A7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1" y="3167193"/>
            <a:ext cx="4188181" cy="3658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2143125" y="32247"/>
            <a:ext cx="70485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574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20574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20574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9pPr>
          </a:lstStyle>
          <a:p>
            <a:pPr algn="ctr">
              <a:spcBef>
                <a:spcPct val="0"/>
              </a:spcBef>
              <a:buNone/>
            </a:pPr>
            <a:r>
              <a:rPr lang="en-US" sz="4000" b="1" dirty="0">
                <a:solidFill>
                  <a:srgbClr val="FF0000"/>
                </a:solidFill>
                <a:latin typeface="Times New Roman" panose="02020603050405020304" pitchFamily="18" charset="0"/>
                <a:cs typeface="Times New Roman" panose="02020603050405020304" pitchFamily="18" charset="0"/>
              </a:rPr>
              <a:t>2.5 </a:t>
            </a:r>
            <a:r>
              <a:rPr lang="en-US" b="1" dirty="0">
                <a:solidFill>
                  <a:srgbClr val="FF0000"/>
                </a:solidFill>
              </a:rPr>
              <a:t> </a:t>
            </a:r>
            <a:r>
              <a:rPr lang="en-US" b="1" dirty="0" err="1">
                <a:solidFill>
                  <a:srgbClr val="FF0000"/>
                </a:solidFill>
              </a:rPr>
              <a:t>Cuộc</a:t>
            </a:r>
            <a:r>
              <a:rPr lang="en-US" b="1" dirty="0">
                <a:solidFill>
                  <a:srgbClr val="FF0000"/>
                </a:solidFill>
              </a:rPr>
              <a:t> </a:t>
            </a:r>
            <a:r>
              <a:rPr lang="en-US" b="1" dirty="0" err="1">
                <a:solidFill>
                  <a:srgbClr val="FF0000"/>
                </a:solidFill>
              </a:rPr>
              <a:t>xâm</a:t>
            </a:r>
            <a:r>
              <a:rPr lang="en-US" b="1" dirty="0">
                <a:solidFill>
                  <a:srgbClr val="FF0000"/>
                </a:solidFill>
              </a:rPr>
              <a:t> </a:t>
            </a:r>
            <a:r>
              <a:rPr lang="en-US" b="1" dirty="0" err="1">
                <a:solidFill>
                  <a:srgbClr val="FF0000"/>
                </a:solidFill>
              </a:rPr>
              <a:t>lược</a:t>
            </a:r>
            <a:r>
              <a:rPr lang="en-US" b="1" dirty="0">
                <a:solidFill>
                  <a:srgbClr val="FF0000"/>
                </a:solidFill>
              </a:rPr>
              <a:t> </a:t>
            </a:r>
            <a:r>
              <a:rPr lang="en-US" b="1" dirty="0" err="1">
                <a:solidFill>
                  <a:srgbClr val="FF0000"/>
                </a:solidFill>
              </a:rPr>
              <a:t>của</a:t>
            </a:r>
            <a:r>
              <a:rPr lang="en-US" b="1" dirty="0">
                <a:solidFill>
                  <a:srgbClr val="FF0000"/>
                </a:solidFill>
              </a:rPr>
              <a:t> </a:t>
            </a:r>
            <a:r>
              <a:rPr lang="en-US" b="1" dirty="0" err="1">
                <a:solidFill>
                  <a:srgbClr val="FF0000"/>
                </a:solidFill>
              </a:rPr>
              <a:t>nhà</a:t>
            </a:r>
            <a:r>
              <a:rPr lang="en-US" b="1" dirty="0">
                <a:solidFill>
                  <a:srgbClr val="FF0000"/>
                </a:solidFill>
              </a:rPr>
              <a:t> Minh</a:t>
            </a:r>
            <a:endParaRPr lang="en-US" dirty="0">
              <a:solidFill>
                <a:srgbClr val="FF0000"/>
              </a:solidFill>
            </a:endParaRPr>
          </a:p>
          <a:p>
            <a:pPr algn="ctr" eaLnBrk="1" hangingPunct="1">
              <a:spcBef>
                <a:spcPct val="0"/>
              </a:spcBef>
              <a:buFontTx/>
              <a:buNone/>
            </a:pPr>
            <a:endParaRPr lang="en-US" sz="4000" b="1" dirty="0">
              <a:solidFill>
                <a:srgbClr val="FF0000"/>
              </a:solidFill>
              <a:latin typeface="Times New Roman" panose="02020603050405020304" pitchFamily="18" charset="0"/>
              <a:cs typeface="Times New Roman" panose="02020603050405020304" pitchFamily="18" charset="0"/>
            </a:endParaRPr>
          </a:p>
        </p:txBody>
      </p:sp>
      <p:pic>
        <p:nvPicPr>
          <p:cNvPr id="114693" name="Picture 6" descr="http://4.bp.blogspot.com/-9MYW4-3UjU4/UEnOM7kWdiI/AAAAAAAAGp0/u5HglVTQ0BU/s640/6b88fd1de6.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625" y="3167193"/>
            <a:ext cx="5972176" cy="3658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18778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4690"/>
                                        </p:tgtEl>
                                        <p:attrNameLst>
                                          <p:attrName>style.visibility</p:attrName>
                                        </p:attrNameLst>
                                      </p:cBhvr>
                                      <p:to>
                                        <p:strVal val="visible"/>
                                      </p:to>
                                    </p:set>
                                    <p:anim calcmode="lin" valueType="num">
                                      <p:cBhvr additive="base">
                                        <p:cTn id="12" dur="500" fill="hold"/>
                                        <p:tgtEl>
                                          <p:spTgt spid="114690"/>
                                        </p:tgtEl>
                                        <p:attrNameLst>
                                          <p:attrName>ppt_x</p:attrName>
                                        </p:attrNameLst>
                                      </p:cBhvr>
                                      <p:tavLst>
                                        <p:tav tm="0">
                                          <p:val>
                                            <p:strVal val="#ppt_x"/>
                                          </p:val>
                                        </p:tav>
                                        <p:tav tm="100000">
                                          <p:val>
                                            <p:strVal val="#ppt_x"/>
                                          </p:val>
                                        </p:tav>
                                      </p:tavLst>
                                    </p:anim>
                                    <p:anim calcmode="lin" valueType="num">
                                      <p:cBhvr additive="base">
                                        <p:cTn id="13" dur="500" fill="hold"/>
                                        <p:tgtEl>
                                          <p:spTgt spid="114690"/>
                                        </p:tgtEl>
                                        <p:attrNameLst>
                                          <p:attrName>ppt_y</p:attrName>
                                        </p:attrNameLst>
                                      </p:cBhvr>
                                      <p:tavLst>
                                        <p:tav tm="0">
                                          <p:val>
                                            <p:strVal val="1+#ppt_h/2"/>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114693"/>
                                        </p:tgtEl>
                                        <p:attrNameLst>
                                          <p:attrName>style.visibility</p:attrName>
                                        </p:attrNameLst>
                                      </p:cBhvr>
                                      <p:to>
                                        <p:strVal val="visible"/>
                                      </p:to>
                                    </p:set>
                                    <p:animEffect transition="in" filter="fade">
                                      <p:cBhvr>
                                        <p:cTn id="16" dur="500"/>
                                        <p:tgtEl>
                                          <p:spTgt spid="114693"/>
                                        </p:tgtEl>
                                      </p:cBhvr>
                                    </p:animEffect>
                                  </p:childTnLst>
                                </p:cTn>
                              </p:par>
                              <p:par>
                                <p:cTn id="17" presetID="10" presetClass="entr" presetSubtype="0" fill="hold" nodeType="withEffect">
                                  <p:stCondLst>
                                    <p:cond delay="0"/>
                                  </p:stCondLst>
                                  <p:childTnLst>
                                    <p:set>
                                      <p:cBhvr>
                                        <p:cTn id="18" dur="1" fill="hold">
                                          <p:stCondLst>
                                            <p:cond delay="0"/>
                                          </p:stCondLst>
                                        </p:cTn>
                                        <p:tgtEl>
                                          <p:spTgt spid="114691"/>
                                        </p:tgtEl>
                                        <p:attrNameLst>
                                          <p:attrName>style.visibility</p:attrName>
                                        </p:attrNameLst>
                                      </p:cBhvr>
                                      <p:to>
                                        <p:strVal val="visible"/>
                                      </p:to>
                                    </p:set>
                                    <p:animEffect transition="in" filter="fade">
                                      <p:cBhvr>
                                        <p:cTn id="19" dur="500"/>
                                        <p:tgtEl>
                                          <p:spTgt spid="1146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animBg="1"/>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www.giupconhoc.com/wp-content/uploads/2012/06/13-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9100" y="2838450"/>
            <a:ext cx="3970338"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5" name="Picture 2" descr="http://i289.photobucket.com/albums/ll239/Ladies__Killer/sao%20Khue%20lap%20lanh/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6764" y="3632200"/>
            <a:ext cx="4649787" cy="296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6" name="Rectangle 7"/>
          <p:cNvSpPr>
            <a:spLocks noChangeArrowheads="1"/>
          </p:cNvSpPr>
          <p:nvPr/>
        </p:nvSpPr>
        <p:spPr bwMode="auto">
          <a:xfrm>
            <a:off x="1720851" y="685801"/>
            <a:ext cx="8797925"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sz="4400" dirty="0" err="1">
                <a:solidFill>
                  <a:srgbClr val="0000FF"/>
                </a:solidFill>
                <a:latin typeface="Times New Roman" panose="02020603050405020304" pitchFamily="18" charset="0"/>
                <a:cs typeface="Times New Roman" panose="02020603050405020304" pitchFamily="18" charset="0"/>
              </a:rPr>
              <a:t>Hồ</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Nguyên</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Trừng</a:t>
            </a:r>
            <a:r>
              <a:rPr lang="en-US" sz="4400" dirty="0">
                <a:solidFill>
                  <a:srgbClr val="0000FF"/>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Thần</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không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ngại</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đánh</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chỉ</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sợ</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lòng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dân</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không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theo</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mà</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thôi</a:t>
            </a:r>
            <a:r>
              <a:rPr lang="en-US" sz="4400" dirty="0">
                <a:solidFill>
                  <a:srgbClr val="0000FF"/>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12262884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6A5B806-E509-42CE-869F-00D725D2EA25}"/>
              </a:ext>
            </a:extLst>
          </p:cNvPr>
          <p:cNvGraphicFramePr/>
          <p:nvPr>
            <p:extLst>
              <p:ext uri="{D42A27DB-BD31-4B8C-83A1-F6EECF244321}">
                <p14:modId xmlns:p14="http://schemas.microsoft.com/office/powerpoint/2010/main" val="2390958844"/>
              </p:ext>
            </p:extLst>
          </p:nvPr>
        </p:nvGraphicFramePr>
        <p:xfrm>
          <a:off x="100012" y="0"/>
          <a:ext cx="11991975" cy="6534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51243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9" name="Picture 5" descr="http://www.cultural-china.com/chinaWH/images/arbigimages/e0ac4c3883a0d0b695fac7f65468c9b5.jpg">
            <a:extLst>
              <a:ext uri="{FF2B5EF4-FFF2-40B4-BE49-F238E27FC236}">
                <a16:creationId xmlns:a16="http://schemas.microsoft.com/office/drawing/2014/main" id="{69A9686E-0771-4F68-8B0D-3A313B38DC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7513" y="1268414"/>
            <a:ext cx="3435350" cy="257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51889527-8ED9-43EE-9952-48DA0BA14E6B}"/>
              </a:ext>
            </a:extLst>
          </p:cNvPr>
          <p:cNvSpPr>
            <a:spLocks noChangeArrowheads="1"/>
          </p:cNvSpPr>
          <p:nvPr/>
        </p:nvSpPr>
        <p:spPr bwMode="auto">
          <a:xfrm>
            <a:off x="1600200" y="1236664"/>
            <a:ext cx="43434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6600"/>
                </a:solidFill>
                <a:latin typeface="Times New Roman" panose="02020603050405020304" pitchFamily="18" charset="0"/>
                <a:cs typeface="Times New Roman" panose="02020603050405020304" pitchFamily="18" charset="0"/>
              </a:rPr>
              <a:t> </a:t>
            </a:r>
            <a:r>
              <a:rPr lang="en-US" altLang="en-US" sz="4000">
                <a:solidFill>
                  <a:srgbClr val="0000FF"/>
                </a:solidFill>
                <a:latin typeface="Times New Roman" panose="02020603050405020304" pitchFamily="18" charset="0"/>
                <a:cs typeface="Times New Roman" panose="02020603050405020304" pitchFamily="18" charset="0"/>
              </a:rPr>
              <a:t>Năm 1406, khi phát binh đánh Đại Ngu, Minh Thành Tổ đã ban sắc viết:</a:t>
            </a:r>
          </a:p>
        </p:txBody>
      </p:sp>
      <p:sp>
        <p:nvSpPr>
          <p:cNvPr id="3" name="Rectangle 2">
            <a:extLst>
              <a:ext uri="{FF2B5EF4-FFF2-40B4-BE49-F238E27FC236}">
                <a16:creationId xmlns:a16="http://schemas.microsoft.com/office/drawing/2014/main" id="{D9D0D9B6-F2B9-48D1-B86A-C26C0D6F43AE}"/>
              </a:ext>
            </a:extLst>
          </p:cNvPr>
          <p:cNvSpPr>
            <a:spLocks noChangeArrowheads="1"/>
          </p:cNvSpPr>
          <p:nvPr/>
        </p:nvSpPr>
        <p:spPr bwMode="auto">
          <a:xfrm>
            <a:off x="1620838" y="4106863"/>
            <a:ext cx="89154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lvl="1" algn="just">
              <a:spcBef>
                <a:spcPct val="0"/>
              </a:spcBef>
              <a:buNone/>
            </a:pPr>
            <a:r>
              <a:rPr lang="en-US" altLang="en-US" sz="2700" i="1">
                <a:solidFill>
                  <a:srgbClr val="006600"/>
                </a:solidFill>
                <a:latin typeface="Times New Roman" panose="02020603050405020304" pitchFamily="18" charset="0"/>
                <a:cs typeface="Times New Roman" panose="02020603050405020304" pitchFamily="18" charset="0"/>
              </a:rPr>
              <a:t>“Khi binh lính vào nước Nam, trừ các kinh </a:t>
            </a:r>
            <a:r>
              <a:rPr lang="en-US" altLang="en-US" sz="2700" b="1" i="1">
                <a:solidFill>
                  <a:srgbClr val="006600"/>
                </a:solidFill>
                <a:latin typeface="Times New Roman" panose="02020603050405020304" pitchFamily="18" charset="0"/>
                <a:cs typeface="Times New Roman" panose="02020603050405020304" pitchFamily="18" charset="0"/>
              </a:rPr>
              <a:t>Nho gia</a:t>
            </a:r>
            <a:r>
              <a:rPr lang="en-US" altLang="en-US" sz="2700" i="1">
                <a:solidFill>
                  <a:srgbClr val="006600"/>
                </a:solidFill>
                <a:latin typeface="Times New Roman" panose="02020603050405020304" pitchFamily="18" charset="0"/>
                <a:cs typeface="Times New Roman" panose="02020603050405020304" pitchFamily="18" charset="0"/>
              </a:rPr>
              <a:t>, kinh </a:t>
            </a:r>
            <a:r>
              <a:rPr lang="en-US" altLang="en-US" sz="2700" b="1" i="1">
                <a:solidFill>
                  <a:srgbClr val="006600"/>
                </a:solidFill>
                <a:latin typeface="Times New Roman" panose="02020603050405020304" pitchFamily="18" charset="0"/>
                <a:cs typeface="Times New Roman" panose="02020603050405020304" pitchFamily="18" charset="0"/>
              </a:rPr>
              <a:t>Phật</a:t>
            </a:r>
            <a:r>
              <a:rPr lang="en-US" altLang="en-US" sz="2700" i="1">
                <a:solidFill>
                  <a:srgbClr val="006600"/>
                </a:solidFill>
                <a:latin typeface="Times New Roman" panose="02020603050405020304" pitchFamily="18" charset="0"/>
                <a:cs typeface="Times New Roman" panose="02020603050405020304" pitchFamily="18" charset="0"/>
              </a:rPr>
              <a:t>, </a:t>
            </a:r>
            <a:r>
              <a:rPr lang="en-US" altLang="en-US" sz="2700" b="1" i="1">
                <a:solidFill>
                  <a:srgbClr val="006600"/>
                </a:solidFill>
                <a:latin typeface="Times New Roman" panose="02020603050405020304" pitchFamily="18" charset="0"/>
                <a:cs typeface="Times New Roman" panose="02020603050405020304" pitchFamily="18" charset="0"/>
              </a:rPr>
              <a:t>đạo Lão</a:t>
            </a:r>
            <a:r>
              <a:rPr lang="en-US" altLang="en-US" sz="2700" i="1">
                <a:solidFill>
                  <a:srgbClr val="006600"/>
                </a:solidFill>
                <a:latin typeface="Times New Roman" panose="02020603050405020304" pitchFamily="18" charset="0"/>
                <a:cs typeface="Times New Roman" panose="02020603050405020304" pitchFamily="18" charset="0"/>
              </a:rPr>
              <a:t> không thiêu hủy. Ngoài ra, tất cả sách vở, văn tự cho đến các loại văn tự ghi chép ca lý dân gian, hay sách dạy trẻ con học… đều đốt hết. Phàm những văn bia do Trung Quốc dựng từ xưa thì đều phải giữ cẩn thận, còn các bia do An Nam dựng thì phá hủy tất cả, một chữ không để sót…”</a:t>
            </a:r>
            <a:endParaRPr lang="en-US" altLang="en-US" sz="27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8789"/>
                                        </p:tgtEl>
                                        <p:attrNameLst>
                                          <p:attrName>style.visibility</p:attrName>
                                        </p:attrNameLst>
                                      </p:cBhvr>
                                      <p:to>
                                        <p:strVal val="visible"/>
                                      </p:to>
                                    </p:set>
                                    <p:anim calcmode="lin" valueType="num">
                                      <p:cBhvr additive="base">
                                        <p:cTn id="11" dur="500" fill="hold"/>
                                        <p:tgtEl>
                                          <p:spTgt spid="118789"/>
                                        </p:tgtEl>
                                        <p:attrNameLst>
                                          <p:attrName>ppt_x</p:attrName>
                                        </p:attrNameLst>
                                      </p:cBhvr>
                                      <p:tavLst>
                                        <p:tav tm="0">
                                          <p:val>
                                            <p:strVal val="#ppt_x"/>
                                          </p:val>
                                        </p:tav>
                                        <p:tav tm="100000">
                                          <p:val>
                                            <p:strVal val="#ppt_x"/>
                                          </p:val>
                                        </p:tav>
                                      </p:tavLst>
                                    </p:anim>
                                    <p:anim calcmode="lin" valueType="num">
                                      <p:cBhvr additive="base">
                                        <p:cTn id="12" dur="500" fill="hold"/>
                                        <p:tgtEl>
                                          <p:spTgt spid="118789"/>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Effect transition="in" filter="fade">
                                      <p:cBhvr>
                                        <p:cTn id="2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047141F-5AF8-4B68-BF83-4A36BD5C3710}"/>
              </a:ext>
            </a:extLst>
          </p:cNvPr>
          <p:cNvSpPr>
            <a:spLocks noChangeArrowheads="1"/>
          </p:cNvSpPr>
          <p:nvPr/>
        </p:nvSpPr>
        <p:spPr bwMode="auto">
          <a:xfrm>
            <a:off x="1684338" y="381000"/>
            <a:ext cx="87630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6600"/>
                </a:solidFill>
                <a:latin typeface="Times New Roman" panose="02020603050405020304" pitchFamily="18" charset="0"/>
                <a:cs typeface="Times New Roman" panose="02020603050405020304" pitchFamily="18" charset="0"/>
              </a:rPr>
              <a:t> </a:t>
            </a:r>
            <a:r>
              <a:rPr lang="en-US" altLang="en-US" sz="4000">
                <a:solidFill>
                  <a:srgbClr val="0000FF"/>
                </a:solidFill>
                <a:latin typeface="Times New Roman" panose="02020603050405020304" pitchFamily="18" charset="0"/>
                <a:cs typeface="Times New Roman" panose="02020603050405020304" pitchFamily="18" charset="0"/>
              </a:rPr>
              <a:t>Năm 1407, Minh Thành Tổ ra chiếu lệnh thứ hai nhằm hủy diệt văn văn hóa triệt để hơn:</a:t>
            </a:r>
          </a:p>
          <a:p>
            <a:pPr lvl="1" algn="just">
              <a:spcBef>
                <a:spcPct val="0"/>
              </a:spcBef>
              <a:buFontTx/>
              <a:buNone/>
            </a:pPr>
            <a:r>
              <a:rPr lang="en-US" altLang="en-US" sz="4000" i="1">
                <a:solidFill>
                  <a:srgbClr val="006600"/>
                </a:solidFill>
                <a:latin typeface="Times New Roman" panose="02020603050405020304" pitchFamily="18" charset="0"/>
                <a:cs typeface="Times New Roman" panose="02020603050405020304" pitchFamily="18" charset="0"/>
              </a:rPr>
              <a:t>Nhiều lần trẫm đã bảo các ngươi, phàm An Nam có văn tự gì, kể cả các câu hát dân gian,… các bia dù dựng lên một mảnh, hễ nom thấy là phá hủy hết. … Sách vở do quân lính bắt được phải ra lệnh đốt luôn, chớ được lưu lại.</a:t>
            </a:r>
            <a:endParaRPr lang="en-US" altLang="en-US" sz="40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9448908-5F01-4EE0-A6D2-F2AE6EC2A552}"/>
              </a:ext>
            </a:extLst>
          </p:cNvPr>
          <p:cNvGraphicFramePr/>
          <p:nvPr>
            <p:extLst>
              <p:ext uri="{D42A27DB-BD31-4B8C-83A1-F6EECF244321}">
                <p14:modId xmlns:p14="http://schemas.microsoft.com/office/powerpoint/2010/main" val="780857243"/>
              </p:ext>
            </p:extLst>
          </p:nvPr>
        </p:nvGraphicFramePr>
        <p:xfrm>
          <a:off x="-66675" y="1571625"/>
          <a:ext cx="11677650" cy="5221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a:extLst>
              <a:ext uri="{FF2B5EF4-FFF2-40B4-BE49-F238E27FC236}">
                <a16:creationId xmlns:a16="http://schemas.microsoft.com/office/drawing/2014/main" id="{23AC690B-0FFF-4CA6-BF51-8E39B3C19048}"/>
              </a:ext>
            </a:extLst>
          </p:cNvPr>
          <p:cNvSpPr>
            <a:spLocks noChangeArrowheads="1"/>
          </p:cNvSpPr>
          <p:nvPr/>
        </p:nvSpPr>
        <p:spPr bwMode="auto">
          <a:xfrm>
            <a:off x="266700" y="64543"/>
            <a:ext cx="1076325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4400" b="1" dirty="0">
                <a:solidFill>
                  <a:srgbClr val="FF0000"/>
                </a:solidFill>
                <a:latin typeface="Times New Roman" panose="02020603050405020304" pitchFamily="18" charset="0"/>
                <a:cs typeface="Times New Roman" panose="02020603050405020304" pitchFamily="18" charset="0"/>
              </a:rPr>
              <a:t>2.6  </a:t>
            </a:r>
            <a:r>
              <a:rPr lang="en-US" altLang="en-US" sz="4400" b="1" dirty="0" err="1">
                <a:solidFill>
                  <a:srgbClr val="FF0000"/>
                </a:solidFill>
                <a:latin typeface="Times New Roman" panose="02020603050405020304" pitchFamily="18" charset="0"/>
                <a:cs typeface="Times New Roman" panose="02020603050405020304" pitchFamily="18" charset="0"/>
              </a:rPr>
              <a:t>Khởi</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nghĩa</a:t>
            </a:r>
            <a:r>
              <a:rPr lang="en-US" altLang="en-US" sz="4400" b="1" dirty="0">
                <a:solidFill>
                  <a:srgbClr val="FF0000"/>
                </a:solidFill>
                <a:latin typeface="Times New Roman" panose="02020603050405020304" pitchFamily="18" charset="0"/>
                <a:cs typeface="Times New Roman" panose="02020603050405020304" pitchFamily="18" charset="0"/>
              </a:rPr>
              <a:t> Lam </a:t>
            </a:r>
            <a:r>
              <a:rPr lang="en-US" altLang="en-US" sz="4400" b="1" dirty="0" err="1">
                <a:solidFill>
                  <a:srgbClr val="FF0000"/>
                </a:solidFill>
                <a:latin typeface="Times New Roman" panose="02020603050405020304" pitchFamily="18" charset="0"/>
                <a:cs typeface="Times New Roman" panose="02020603050405020304" pitchFamily="18" charset="0"/>
              </a:rPr>
              <a:t>Sơn</a:t>
            </a:r>
            <a:r>
              <a:rPr lang="en-US" altLang="en-US" sz="4400" b="1" dirty="0">
                <a:solidFill>
                  <a:srgbClr val="FF0000"/>
                </a:solidFill>
                <a:latin typeface="Times New Roman" panose="02020603050405020304" pitchFamily="18" charset="0"/>
                <a:cs typeface="Times New Roman" panose="02020603050405020304" pitchFamily="18" charset="0"/>
              </a:rPr>
              <a:t> 1418 - 1428</a:t>
            </a:r>
          </a:p>
        </p:txBody>
      </p:sp>
      <p:sp>
        <p:nvSpPr>
          <p:cNvPr id="4" name="AutoShape 3">
            <a:extLst>
              <a:ext uri="{FF2B5EF4-FFF2-40B4-BE49-F238E27FC236}">
                <a16:creationId xmlns:a16="http://schemas.microsoft.com/office/drawing/2014/main" id="{C72679E2-FEA9-4975-BA2D-D3BB7B3B2A34}"/>
              </a:ext>
            </a:extLst>
          </p:cNvPr>
          <p:cNvSpPr>
            <a:spLocks noChangeAspect="1" noChangeArrowheads="1"/>
          </p:cNvSpPr>
          <p:nvPr/>
        </p:nvSpPr>
        <p:spPr bwMode="auto">
          <a:xfrm>
            <a:off x="2112963" y="102076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1403363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2">
                                            <p:graphicEl>
                                              <a:dgm id="{66044A60-2883-4A51-8724-605402544B72}"/>
                                            </p:graphicEl>
                                          </p:spTgt>
                                        </p:tgtEl>
                                        <p:attrNameLst>
                                          <p:attrName>style.visibility</p:attrName>
                                        </p:attrNameLst>
                                      </p:cBhvr>
                                      <p:to>
                                        <p:strVal val="visible"/>
                                      </p:to>
                                    </p:set>
                                    <p:animEffect transition="in" filter="fade">
                                      <p:cBhvr>
                                        <p:cTn id="15" dur="1000"/>
                                        <p:tgtEl>
                                          <p:spTgt spid="2">
                                            <p:graphicEl>
                                              <a:dgm id="{66044A60-2883-4A51-8724-605402544B72}"/>
                                            </p:graphicEl>
                                          </p:spTgt>
                                        </p:tgtEl>
                                      </p:cBhvr>
                                    </p:animEffect>
                                    <p:anim calcmode="lin" valueType="num">
                                      <p:cBhvr>
                                        <p:cTn id="16" dur="1000" fill="hold"/>
                                        <p:tgtEl>
                                          <p:spTgt spid="2">
                                            <p:graphicEl>
                                              <a:dgm id="{66044A60-2883-4A51-8724-605402544B72}"/>
                                            </p:graphicEl>
                                          </p:spTgt>
                                        </p:tgtEl>
                                        <p:attrNameLst>
                                          <p:attrName>ppt_x</p:attrName>
                                        </p:attrNameLst>
                                      </p:cBhvr>
                                      <p:tavLst>
                                        <p:tav tm="0">
                                          <p:val>
                                            <p:strVal val="#ppt_x"/>
                                          </p:val>
                                        </p:tav>
                                        <p:tav tm="100000">
                                          <p:val>
                                            <p:strVal val="#ppt_x"/>
                                          </p:val>
                                        </p:tav>
                                      </p:tavLst>
                                    </p:anim>
                                    <p:anim calcmode="lin" valueType="num">
                                      <p:cBhvr>
                                        <p:cTn id="17" dur="1000" fill="hold"/>
                                        <p:tgtEl>
                                          <p:spTgt spid="2">
                                            <p:graphicEl>
                                              <a:dgm id="{66044A60-2883-4A51-8724-605402544B72}"/>
                                            </p:graphicEl>
                                          </p:spTgt>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2">
                                            <p:graphicEl>
                                              <a:dgm id="{D8C7C8CA-C947-4E7D-9BD1-E52DE09D8FF5}"/>
                                            </p:graphicEl>
                                          </p:spTgt>
                                        </p:tgtEl>
                                        <p:attrNameLst>
                                          <p:attrName>style.visibility</p:attrName>
                                        </p:attrNameLst>
                                      </p:cBhvr>
                                      <p:to>
                                        <p:strVal val="visible"/>
                                      </p:to>
                                    </p:set>
                                    <p:animEffect transition="in" filter="fade">
                                      <p:cBhvr>
                                        <p:cTn id="20" dur="1000"/>
                                        <p:tgtEl>
                                          <p:spTgt spid="2">
                                            <p:graphicEl>
                                              <a:dgm id="{D8C7C8CA-C947-4E7D-9BD1-E52DE09D8FF5}"/>
                                            </p:graphicEl>
                                          </p:spTgt>
                                        </p:tgtEl>
                                      </p:cBhvr>
                                    </p:animEffect>
                                    <p:anim calcmode="lin" valueType="num">
                                      <p:cBhvr>
                                        <p:cTn id="21" dur="1000" fill="hold"/>
                                        <p:tgtEl>
                                          <p:spTgt spid="2">
                                            <p:graphicEl>
                                              <a:dgm id="{D8C7C8CA-C947-4E7D-9BD1-E52DE09D8FF5}"/>
                                            </p:graphicEl>
                                          </p:spTgt>
                                        </p:tgtEl>
                                        <p:attrNameLst>
                                          <p:attrName>ppt_x</p:attrName>
                                        </p:attrNameLst>
                                      </p:cBhvr>
                                      <p:tavLst>
                                        <p:tav tm="0">
                                          <p:val>
                                            <p:strVal val="#ppt_x"/>
                                          </p:val>
                                        </p:tav>
                                        <p:tav tm="100000">
                                          <p:val>
                                            <p:strVal val="#ppt_x"/>
                                          </p:val>
                                        </p:tav>
                                      </p:tavLst>
                                    </p:anim>
                                    <p:anim calcmode="lin" valueType="num">
                                      <p:cBhvr>
                                        <p:cTn id="22" dur="1000" fill="hold"/>
                                        <p:tgtEl>
                                          <p:spTgt spid="2">
                                            <p:graphicEl>
                                              <a:dgm id="{D8C7C8CA-C947-4E7D-9BD1-E52DE09D8FF5}"/>
                                            </p:graphic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2">
                                            <p:graphicEl>
                                              <a:dgm id="{64BD10BF-BE0F-434D-BC40-903E185E41BC}"/>
                                            </p:graphicEl>
                                          </p:spTgt>
                                        </p:tgtEl>
                                        <p:attrNameLst>
                                          <p:attrName>style.visibility</p:attrName>
                                        </p:attrNameLst>
                                      </p:cBhvr>
                                      <p:to>
                                        <p:strVal val="visible"/>
                                      </p:to>
                                    </p:set>
                                    <p:animEffect transition="in" filter="fade">
                                      <p:cBhvr>
                                        <p:cTn id="27" dur="1000"/>
                                        <p:tgtEl>
                                          <p:spTgt spid="2">
                                            <p:graphicEl>
                                              <a:dgm id="{64BD10BF-BE0F-434D-BC40-903E185E41BC}"/>
                                            </p:graphicEl>
                                          </p:spTgt>
                                        </p:tgtEl>
                                      </p:cBhvr>
                                    </p:animEffect>
                                    <p:anim calcmode="lin" valueType="num">
                                      <p:cBhvr>
                                        <p:cTn id="28" dur="1000" fill="hold"/>
                                        <p:tgtEl>
                                          <p:spTgt spid="2">
                                            <p:graphicEl>
                                              <a:dgm id="{64BD10BF-BE0F-434D-BC40-903E185E41BC}"/>
                                            </p:graphicEl>
                                          </p:spTgt>
                                        </p:tgtEl>
                                        <p:attrNameLst>
                                          <p:attrName>ppt_x</p:attrName>
                                        </p:attrNameLst>
                                      </p:cBhvr>
                                      <p:tavLst>
                                        <p:tav tm="0">
                                          <p:val>
                                            <p:strVal val="#ppt_x"/>
                                          </p:val>
                                        </p:tav>
                                        <p:tav tm="100000">
                                          <p:val>
                                            <p:strVal val="#ppt_x"/>
                                          </p:val>
                                        </p:tav>
                                      </p:tavLst>
                                    </p:anim>
                                    <p:anim calcmode="lin" valueType="num">
                                      <p:cBhvr>
                                        <p:cTn id="29" dur="1000" fill="hold"/>
                                        <p:tgtEl>
                                          <p:spTgt spid="2">
                                            <p:graphicEl>
                                              <a:dgm id="{64BD10BF-BE0F-434D-BC40-903E185E41BC}"/>
                                            </p:graphic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
                                            <p:graphicEl>
                                              <a:dgm id="{49FC068A-E0F1-4468-8B00-8DC26EA32E76}"/>
                                            </p:graphicEl>
                                          </p:spTgt>
                                        </p:tgtEl>
                                        <p:attrNameLst>
                                          <p:attrName>style.visibility</p:attrName>
                                        </p:attrNameLst>
                                      </p:cBhvr>
                                      <p:to>
                                        <p:strVal val="visible"/>
                                      </p:to>
                                    </p:set>
                                    <p:animEffect transition="in" filter="fade">
                                      <p:cBhvr>
                                        <p:cTn id="32" dur="1000"/>
                                        <p:tgtEl>
                                          <p:spTgt spid="2">
                                            <p:graphicEl>
                                              <a:dgm id="{49FC068A-E0F1-4468-8B00-8DC26EA32E76}"/>
                                            </p:graphicEl>
                                          </p:spTgt>
                                        </p:tgtEl>
                                      </p:cBhvr>
                                    </p:animEffect>
                                    <p:anim calcmode="lin" valueType="num">
                                      <p:cBhvr>
                                        <p:cTn id="33" dur="1000" fill="hold"/>
                                        <p:tgtEl>
                                          <p:spTgt spid="2">
                                            <p:graphicEl>
                                              <a:dgm id="{49FC068A-E0F1-4468-8B00-8DC26EA32E76}"/>
                                            </p:graphicEl>
                                          </p:spTgt>
                                        </p:tgtEl>
                                        <p:attrNameLst>
                                          <p:attrName>ppt_x</p:attrName>
                                        </p:attrNameLst>
                                      </p:cBhvr>
                                      <p:tavLst>
                                        <p:tav tm="0">
                                          <p:val>
                                            <p:strVal val="#ppt_x"/>
                                          </p:val>
                                        </p:tav>
                                        <p:tav tm="100000">
                                          <p:val>
                                            <p:strVal val="#ppt_x"/>
                                          </p:val>
                                        </p:tav>
                                      </p:tavLst>
                                    </p:anim>
                                    <p:anim calcmode="lin" valueType="num">
                                      <p:cBhvr>
                                        <p:cTn id="34" dur="1000" fill="hold"/>
                                        <p:tgtEl>
                                          <p:spTgt spid="2">
                                            <p:graphicEl>
                                              <a:dgm id="{49FC068A-E0F1-4468-8B00-8DC26EA32E76}"/>
                                            </p:graphic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7" presetClass="entr" presetSubtype="0" fill="hold" grpId="0" nodeType="clickEffect">
                                  <p:stCondLst>
                                    <p:cond delay="0"/>
                                  </p:stCondLst>
                                  <p:childTnLst>
                                    <p:set>
                                      <p:cBhvr>
                                        <p:cTn id="38" dur="1" fill="hold">
                                          <p:stCondLst>
                                            <p:cond delay="0"/>
                                          </p:stCondLst>
                                        </p:cTn>
                                        <p:tgtEl>
                                          <p:spTgt spid="2">
                                            <p:graphicEl>
                                              <a:dgm id="{4F79A28A-273D-4549-9F6B-D2D820A8D546}"/>
                                            </p:graphicEl>
                                          </p:spTgt>
                                        </p:tgtEl>
                                        <p:attrNameLst>
                                          <p:attrName>style.visibility</p:attrName>
                                        </p:attrNameLst>
                                      </p:cBhvr>
                                      <p:to>
                                        <p:strVal val="visible"/>
                                      </p:to>
                                    </p:set>
                                    <p:animEffect transition="in" filter="fade">
                                      <p:cBhvr>
                                        <p:cTn id="39" dur="1000"/>
                                        <p:tgtEl>
                                          <p:spTgt spid="2">
                                            <p:graphicEl>
                                              <a:dgm id="{4F79A28A-273D-4549-9F6B-D2D820A8D546}"/>
                                            </p:graphicEl>
                                          </p:spTgt>
                                        </p:tgtEl>
                                      </p:cBhvr>
                                    </p:animEffect>
                                    <p:anim calcmode="lin" valueType="num">
                                      <p:cBhvr>
                                        <p:cTn id="40" dur="1000" fill="hold"/>
                                        <p:tgtEl>
                                          <p:spTgt spid="2">
                                            <p:graphicEl>
                                              <a:dgm id="{4F79A28A-273D-4549-9F6B-D2D820A8D546}"/>
                                            </p:graphicEl>
                                          </p:spTgt>
                                        </p:tgtEl>
                                        <p:attrNameLst>
                                          <p:attrName>ppt_x</p:attrName>
                                        </p:attrNameLst>
                                      </p:cBhvr>
                                      <p:tavLst>
                                        <p:tav tm="0">
                                          <p:val>
                                            <p:strVal val="#ppt_x"/>
                                          </p:val>
                                        </p:tav>
                                        <p:tav tm="100000">
                                          <p:val>
                                            <p:strVal val="#ppt_x"/>
                                          </p:val>
                                        </p:tav>
                                      </p:tavLst>
                                    </p:anim>
                                    <p:anim calcmode="lin" valueType="num">
                                      <p:cBhvr>
                                        <p:cTn id="41" dur="1000" fill="hold"/>
                                        <p:tgtEl>
                                          <p:spTgt spid="2">
                                            <p:graphicEl>
                                              <a:dgm id="{4F79A28A-273D-4549-9F6B-D2D820A8D546}"/>
                                            </p:graphicEl>
                                          </p:spTgt>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
                                            <p:graphicEl>
                                              <a:dgm id="{3B0585E6-B9CF-4A59-AD9B-49F8D5E51C13}"/>
                                            </p:graphicEl>
                                          </p:spTgt>
                                        </p:tgtEl>
                                        <p:attrNameLst>
                                          <p:attrName>style.visibility</p:attrName>
                                        </p:attrNameLst>
                                      </p:cBhvr>
                                      <p:to>
                                        <p:strVal val="visible"/>
                                      </p:to>
                                    </p:set>
                                    <p:animEffect transition="in" filter="fade">
                                      <p:cBhvr>
                                        <p:cTn id="44" dur="1000"/>
                                        <p:tgtEl>
                                          <p:spTgt spid="2">
                                            <p:graphicEl>
                                              <a:dgm id="{3B0585E6-B9CF-4A59-AD9B-49F8D5E51C13}"/>
                                            </p:graphicEl>
                                          </p:spTgt>
                                        </p:tgtEl>
                                      </p:cBhvr>
                                    </p:animEffect>
                                    <p:anim calcmode="lin" valueType="num">
                                      <p:cBhvr>
                                        <p:cTn id="45" dur="1000" fill="hold"/>
                                        <p:tgtEl>
                                          <p:spTgt spid="2">
                                            <p:graphicEl>
                                              <a:dgm id="{3B0585E6-B9CF-4A59-AD9B-49F8D5E51C13}"/>
                                            </p:graphicEl>
                                          </p:spTgt>
                                        </p:tgtEl>
                                        <p:attrNameLst>
                                          <p:attrName>ppt_x</p:attrName>
                                        </p:attrNameLst>
                                      </p:cBhvr>
                                      <p:tavLst>
                                        <p:tav tm="0">
                                          <p:val>
                                            <p:strVal val="#ppt_x"/>
                                          </p:val>
                                        </p:tav>
                                        <p:tav tm="100000">
                                          <p:val>
                                            <p:strVal val="#ppt_x"/>
                                          </p:val>
                                        </p:tav>
                                      </p:tavLst>
                                    </p:anim>
                                    <p:anim calcmode="lin" valueType="num">
                                      <p:cBhvr>
                                        <p:cTn id="46" dur="1000" fill="hold"/>
                                        <p:tgtEl>
                                          <p:spTgt spid="2">
                                            <p:graphicEl>
                                              <a:dgm id="{3B0585E6-B9CF-4A59-AD9B-49F8D5E51C13}"/>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FF65AB-1D67-42E5-BEBD-B5BE592AD658}"/>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a:extLst>
              <a:ext uri="{FF2B5EF4-FFF2-40B4-BE49-F238E27FC236}">
                <a16:creationId xmlns:a16="http://schemas.microsoft.com/office/drawing/2014/main" id="{ECB8A20A-5558-45D2-9D5C-66B9D59DB3C8}"/>
              </a:ext>
            </a:extLst>
          </p:cNvPr>
          <p:cNvGraphicFramePr/>
          <p:nvPr>
            <p:extLst>
              <p:ext uri="{D42A27DB-BD31-4B8C-83A1-F6EECF244321}">
                <p14:modId xmlns:p14="http://schemas.microsoft.com/office/powerpoint/2010/main" val="1544703246"/>
              </p:ext>
            </p:extLst>
          </p:nvPr>
        </p:nvGraphicFramePr>
        <p:xfrm>
          <a:off x="1050924" y="904875"/>
          <a:ext cx="971232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65185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1AA5665B-AD92-4586-B5D3-66EAABEC01AE}"/>
                                            </p:graphicEl>
                                          </p:spTgt>
                                        </p:tgtEl>
                                        <p:attrNameLst>
                                          <p:attrName>style.visibility</p:attrName>
                                        </p:attrNameLst>
                                      </p:cBhvr>
                                      <p:to>
                                        <p:strVal val="visible"/>
                                      </p:to>
                                    </p:set>
                                    <p:anim calcmode="lin" valueType="num">
                                      <p:cBhvr additive="base">
                                        <p:cTn id="7" dur="500" fill="hold"/>
                                        <p:tgtEl>
                                          <p:spTgt spid="2">
                                            <p:graphicEl>
                                              <a:dgm id="{1AA5665B-AD92-4586-B5D3-66EAABEC01AE}"/>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1AA5665B-AD92-4586-B5D3-66EAABEC01AE}"/>
                                            </p:graphic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graphicEl>
                                              <a:dgm id="{00DB0BDD-DE2E-4941-94A7-E2E90478FA4B}"/>
                                            </p:graphicEl>
                                          </p:spTgt>
                                        </p:tgtEl>
                                        <p:attrNameLst>
                                          <p:attrName>style.visibility</p:attrName>
                                        </p:attrNameLst>
                                      </p:cBhvr>
                                      <p:to>
                                        <p:strVal val="visible"/>
                                      </p:to>
                                    </p:set>
                                    <p:anim calcmode="lin" valueType="num">
                                      <p:cBhvr additive="base">
                                        <p:cTn id="11" dur="500" fill="hold"/>
                                        <p:tgtEl>
                                          <p:spTgt spid="2">
                                            <p:graphicEl>
                                              <a:dgm id="{00DB0BDD-DE2E-4941-94A7-E2E90478FA4B}"/>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00DB0BDD-DE2E-4941-94A7-E2E90478FA4B}"/>
                                            </p:graphic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
                                            <p:graphicEl>
                                              <a:dgm id="{1AC83D1F-E9A8-437D-BC03-9AEE727DF914}"/>
                                            </p:graphicEl>
                                          </p:spTgt>
                                        </p:tgtEl>
                                        <p:attrNameLst>
                                          <p:attrName>style.visibility</p:attrName>
                                        </p:attrNameLst>
                                      </p:cBhvr>
                                      <p:to>
                                        <p:strVal val="visible"/>
                                      </p:to>
                                    </p:set>
                                    <p:anim calcmode="lin" valueType="num">
                                      <p:cBhvr additive="base">
                                        <p:cTn id="17" dur="500" fill="hold"/>
                                        <p:tgtEl>
                                          <p:spTgt spid="2">
                                            <p:graphicEl>
                                              <a:dgm id="{1AC83D1F-E9A8-437D-BC03-9AEE727DF914}"/>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1AC83D1F-E9A8-437D-BC03-9AEE727DF914}"/>
                                            </p:graphic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
                                            <p:graphicEl>
                                              <a:dgm id="{EE0FD6BD-BA17-4F9A-BBB9-82C8A6A554D3}"/>
                                            </p:graphicEl>
                                          </p:spTgt>
                                        </p:tgtEl>
                                        <p:attrNameLst>
                                          <p:attrName>style.visibility</p:attrName>
                                        </p:attrNameLst>
                                      </p:cBhvr>
                                      <p:to>
                                        <p:strVal val="visible"/>
                                      </p:to>
                                    </p:set>
                                    <p:anim calcmode="lin" valueType="num">
                                      <p:cBhvr additive="base">
                                        <p:cTn id="21" dur="500" fill="hold"/>
                                        <p:tgtEl>
                                          <p:spTgt spid="2">
                                            <p:graphicEl>
                                              <a:dgm id="{EE0FD6BD-BA17-4F9A-BBB9-82C8A6A554D3}"/>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EE0FD6BD-BA17-4F9A-BBB9-82C8A6A554D3}"/>
                                            </p:graphic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
                                            <p:graphicEl>
                                              <a:dgm id="{ACBFDB65-0B6C-4CCF-A257-61E9FE017696}"/>
                                            </p:graphicEl>
                                          </p:spTgt>
                                        </p:tgtEl>
                                        <p:attrNameLst>
                                          <p:attrName>style.visibility</p:attrName>
                                        </p:attrNameLst>
                                      </p:cBhvr>
                                      <p:to>
                                        <p:strVal val="visible"/>
                                      </p:to>
                                    </p:set>
                                    <p:anim calcmode="lin" valueType="num">
                                      <p:cBhvr additive="base">
                                        <p:cTn id="27" dur="500" fill="hold"/>
                                        <p:tgtEl>
                                          <p:spTgt spid="2">
                                            <p:graphicEl>
                                              <a:dgm id="{ACBFDB65-0B6C-4CCF-A257-61E9FE017696}"/>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ACBFDB65-0B6C-4CCF-A257-61E9FE017696}"/>
                                            </p:graphic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
                                            <p:graphicEl>
                                              <a:dgm id="{526F64D1-1DE7-4AF0-8CCD-E9D895409764}"/>
                                            </p:graphicEl>
                                          </p:spTgt>
                                        </p:tgtEl>
                                        <p:attrNameLst>
                                          <p:attrName>style.visibility</p:attrName>
                                        </p:attrNameLst>
                                      </p:cBhvr>
                                      <p:to>
                                        <p:strVal val="visible"/>
                                      </p:to>
                                    </p:set>
                                    <p:anim calcmode="lin" valueType="num">
                                      <p:cBhvr additive="base">
                                        <p:cTn id="31" dur="500" fill="hold"/>
                                        <p:tgtEl>
                                          <p:spTgt spid="2">
                                            <p:graphicEl>
                                              <a:dgm id="{526F64D1-1DE7-4AF0-8CCD-E9D895409764}"/>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526F64D1-1DE7-4AF0-8CCD-E9D895409764}"/>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a:extLst>
              <a:ext uri="{FF2B5EF4-FFF2-40B4-BE49-F238E27FC236}">
                <a16:creationId xmlns:a16="http://schemas.microsoft.com/office/drawing/2014/main" id="{FE34B096-C8BE-49F3-A3AB-2C3AE53D4037}"/>
              </a:ext>
            </a:extLst>
          </p:cNvPr>
          <p:cNvSpPr>
            <a:spLocks noChangeArrowheads="1"/>
          </p:cNvSpPr>
          <p:nvPr/>
        </p:nvSpPr>
        <p:spPr bwMode="auto">
          <a:xfrm>
            <a:off x="400050" y="111126"/>
            <a:ext cx="117919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None/>
            </a:pPr>
            <a:r>
              <a:rPr lang="en-US" b="1" dirty="0"/>
              <a:t>2.7. </a:t>
            </a:r>
            <a:r>
              <a:rPr lang="en-US" b="1" dirty="0" err="1"/>
              <a:t>Nhà</a:t>
            </a:r>
            <a:r>
              <a:rPr lang="en-US" b="1" dirty="0"/>
              <a:t> Lê </a:t>
            </a:r>
            <a:r>
              <a:rPr lang="en-US" b="1" dirty="0" err="1"/>
              <a:t>phát</a:t>
            </a:r>
            <a:r>
              <a:rPr lang="en-US" b="1" dirty="0"/>
              <a:t> </a:t>
            </a:r>
            <a:r>
              <a:rPr lang="en-US" b="1" dirty="0" err="1"/>
              <a:t>triển</a:t>
            </a:r>
            <a:r>
              <a:rPr lang="en-US" b="1" dirty="0"/>
              <a:t> </a:t>
            </a:r>
            <a:r>
              <a:rPr lang="en-US" b="1" dirty="0" err="1"/>
              <a:t>nhà</a:t>
            </a:r>
            <a:r>
              <a:rPr lang="en-US" b="1" dirty="0"/>
              <a:t> </a:t>
            </a:r>
            <a:r>
              <a:rPr lang="en-US" b="1" dirty="0" err="1"/>
              <a:t>nước</a:t>
            </a:r>
            <a:r>
              <a:rPr lang="en-US" b="1" dirty="0"/>
              <a:t> </a:t>
            </a:r>
            <a:r>
              <a:rPr lang="en-US" b="1" dirty="0" err="1"/>
              <a:t>phong</a:t>
            </a:r>
            <a:r>
              <a:rPr lang="en-US" b="1" dirty="0"/>
              <a:t> </a:t>
            </a:r>
            <a:r>
              <a:rPr lang="en-US" b="1" dirty="0" err="1"/>
              <a:t>kiến</a:t>
            </a:r>
            <a:r>
              <a:rPr lang="en-US" b="1" dirty="0"/>
              <a:t> </a:t>
            </a:r>
            <a:r>
              <a:rPr lang="en-US" b="1" dirty="0" err="1"/>
              <a:t>tập</a:t>
            </a:r>
            <a:r>
              <a:rPr lang="en-US" b="1" dirty="0"/>
              <a:t> </a:t>
            </a:r>
            <a:r>
              <a:rPr lang="en-US" b="1" dirty="0" err="1"/>
              <a:t>quyền</a:t>
            </a:r>
            <a:r>
              <a:rPr lang="en-US" b="1" dirty="0"/>
              <a:t> (1428 -1527)  </a:t>
            </a:r>
            <a:endParaRPr lang="en-US" dirty="0"/>
          </a:p>
        </p:txBody>
      </p:sp>
      <p:sp>
        <p:nvSpPr>
          <p:cNvPr id="6" name="AutoShape 3">
            <a:extLst>
              <a:ext uri="{FF2B5EF4-FFF2-40B4-BE49-F238E27FC236}">
                <a16:creationId xmlns:a16="http://schemas.microsoft.com/office/drawing/2014/main" id="{3BB9741D-CA1C-4B5D-9453-875C7B1F36AB}"/>
              </a:ext>
            </a:extLst>
          </p:cNvPr>
          <p:cNvSpPr>
            <a:spLocks noChangeAspect="1" noChangeArrowheads="1"/>
          </p:cNvSpPr>
          <p:nvPr/>
        </p:nvSpPr>
        <p:spPr bwMode="auto">
          <a:xfrm>
            <a:off x="1831975" y="783575"/>
            <a:ext cx="8610600" cy="904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7" name="Rectangle 6">
            <a:extLst>
              <a:ext uri="{FF2B5EF4-FFF2-40B4-BE49-F238E27FC236}">
                <a16:creationId xmlns:a16="http://schemas.microsoft.com/office/drawing/2014/main" id="{863FB9C2-9FAC-4A3F-B5C8-91E5118A8A5B}"/>
              </a:ext>
            </a:extLst>
          </p:cNvPr>
          <p:cNvSpPr>
            <a:spLocks noChangeArrowheads="1"/>
          </p:cNvSpPr>
          <p:nvPr/>
        </p:nvSpPr>
        <p:spPr bwMode="auto">
          <a:xfrm>
            <a:off x="1831975" y="1358684"/>
            <a:ext cx="8721725" cy="1815882"/>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Năm</a:t>
            </a:r>
            <a:r>
              <a:rPr lang="en-US" altLang="en-US" sz="2800" dirty="0">
                <a:solidFill>
                  <a:srgbClr val="0000CC"/>
                </a:solidFill>
                <a:latin typeface="Times New Roman" panose="02020603050405020304" pitchFamily="18" charset="0"/>
                <a:cs typeface="Times New Roman" panose="02020603050405020304" pitchFamily="18" charset="0"/>
              </a:rPr>
              <a:t> 1428, </a:t>
            </a:r>
            <a:r>
              <a:rPr lang="vi-VN" altLang="en-US" sz="2800" dirty="0">
                <a:solidFill>
                  <a:srgbClr val="0000CC"/>
                </a:solidFill>
                <a:latin typeface="Times New Roman" panose="02020603050405020304" pitchFamily="18" charset="0"/>
                <a:cs typeface="Times New Roman" panose="02020603050405020304" pitchFamily="18" charset="0"/>
              </a:rPr>
              <a:t>Lê Lợi lên ngôi Hoàng đế</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đặt</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kinh</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đô</a:t>
            </a:r>
            <a:r>
              <a:rPr lang="en-US" altLang="en-US" sz="2800" dirty="0">
                <a:solidFill>
                  <a:srgbClr val="0000CC"/>
                </a:solidFill>
                <a:latin typeface="Times New Roman" panose="02020603050405020304" pitchFamily="18" charset="0"/>
                <a:cs typeface="Times New Roman" panose="02020603050405020304" pitchFamily="18" charset="0"/>
              </a:rPr>
              <a:t> ở </a:t>
            </a:r>
            <a:r>
              <a:rPr lang="en-US" altLang="en-US" sz="2800" dirty="0" err="1">
                <a:solidFill>
                  <a:srgbClr val="0000CC"/>
                </a:solidFill>
                <a:latin typeface="Times New Roman" panose="02020603050405020304" pitchFamily="18" charset="0"/>
                <a:cs typeface="Times New Roman" panose="02020603050405020304" pitchFamily="18" charset="0"/>
              </a:rPr>
              <a:t>Thăng</a:t>
            </a:r>
            <a:r>
              <a:rPr lang="en-US" altLang="en-US" sz="2800" dirty="0">
                <a:solidFill>
                  <a:srgbClr val="0000CC"/>
                </a:solidFill>
                <a:latin typeface="Times New Roman" panose="02020603050405020304" pitchFamily="18" charset="0"/>
                <a:cs typeface="Times New Roman" panose="02020603050405020304" pitchFamily="18" charset="0"/>
              </a:rPr>
              <a:t> Long, </a:t>
            </a:r>
            <a:r>
              <a:rPr lang="en-US" altLang="en-US" sz="2800" dirty="0" err="1">
                <a:solidFill>
                  <a:srgbClr val="0000CC"/>
                </a:solidFill>
                <a:latin typeface="Times New Roman" panose="02020603050405020304" pitchFamily="18" charset="0"/>
                <a:cs typeface="Times New Roman" panose="02020603050405020304" pitchFamily="18" charset="0"/>
              </a:rPr>
              <a:t>lấy</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lại</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tên</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nước</a:t>
            </a:r>
            <a:r>
              <a:rPr lang="en-US" altLang="en-US" sz="2800" dirty="0">
                <a:solidFill>
                  <a:srgbClr val="0000CC"/>
                </a:solidFill>
                <a:latin typeface="Times New Roman" panose="02020603050405020304" pitchFamily="18" charset="0"/>
                <a:cs typeface="Times New Roman" panose="02020603050405020304" pitchFamily="18" charset="0"/>
              </a:rPr>
              <a:t> là </a:t>
            </a:r>
            <a:r>
              <a:rPr lang="en-US" altLang="en-US" sz="2800" dirty="0" err="1">
                <a:solidFill>
                  <a:srgbClr val="0000CC"/>
                </a:solidFill>
                <a:latin typeface="Times New Roman" panose="02020603050405020304" pitchFamily="18" charset="0"/>
                <a:cs typeface="Times New Roman" panose="02020603050405020304" pitchFamily="18" charset="0"/>
              </a:rPr>
              <a:t>Đại</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Việt</a:t>
            </a:r>
            <a:r>
              <a:rPr lang="en-US" altLang="en-US" sz="2800" dirty="0">
                <a:solidFill>
                  <a:srgbClr val="0000CC"/>
                </a:solidFill>
                <a:latin typeface="Times New Roman" panose="02020603050405020304" pitchFamily="18" charset="0"/>
                <a:cs typeface="Times New Roman" panose="02020603050405020304" pitchFamily="18" charset="0"/>
              </a:rPr>
              <a:t>.</a:t>
            </a:r>
          </a:p>
          <a:p>
            <a:pPr algn="just" eaLnBrk="1" hangingPunct="1">
              <a:spcBef>
                <a:spcPct val="0"/>
              </a:spcBef>
              <a:buClr>
                <a:srgbClr val="CC0099"/>
              </a:buClr>
              <a:buFont typeface="Wingdings" panose="05000000000000000000" pitchFamily="2" charset="2"/>
              <a:buChar char="ü"/>
            </a:pPr>
            <a:r>
              <a:rPr lang="en-US" altLang="en-US" sz="2800" dirty="0" err="1">
                <a:solidFill>
                  <a:srgbClr val="0000CC"/>
                </a:solidFill>
                <a:latin typeface="Times New Roman" panose="02020603050405020304" pitchFamily="18" charset="0"/>
                <a:cs typeface="Times New Roman" panose="02020603050405020304" pitchFamily="18" charset="0"/>
              </a:rPr>
              <a:t>Triều</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hậu</a:t>
            </a:r>
            <a:r>
              <a:rPr lang="en-US" altLang="en-US" sz="2800" dirty="0">
                <a:solidFill>
                  <a:srgbClr val="0000CC"/>
                </a:solidFill>
                <a:latin typeface="Times New Roman" panose="02020603050405020304" pitchFamily="18" charset="0"/>
                <a:cs typeface="Times New Roman" panose="02020603050405020304" pitchFamily="18" charset="0"/>
              </a:rPr>
              <a:t> Lê </a:t>
            </a:r>
            <a:r>
              <a:rPr lang="en-US" altLang="en-US" sz="2800" dirty="0" err="1">
                <a:solidFill>
                  <a:srgbClr val="0000CC"/>
                </a:solidFill>
                <a:latin typeface="Times New Roman" panose="02020603050405020304" pitchFamily="18" charset="0"/>
                <a:cs typeface="Times New Roman" panose="02020603050405020304" pitchFamily="18" charset="0"/>
              </a:rPr>
              <a:t>kéo</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dài</a:t>
            </a:r>
            <a:r>
              <a:rPr lang="en-US" altLang="en-US" sz="2800" dirty="0">
                <a:solidFill>
                  <a:srgbClr val="0000CC"/>
                </a:solidFill>
                <a:latin typeface="Times New Roman" panose="02020603050405020304" pitchFamily="18" charset="0"/>
                <a:cs typeface="Times New Roman" panose="02020603050405020304" pitchFamily="18" charset="0"/>
              </a:rPr>
              <a:t> 316 </a:t>
            </a:r>
            <a:r>
              <a:rPr lang="en-US" altLang="en-US" sz="2800" dirty="0" err="1">
                <a:solidFill>
                  <a:srgbClr val="0000CC"/>
                </a:solidFill>
                <a:latin typeface="Times New Roman" panose="02020603050405020304" pitchFamily="18" charset="0"/>
                <a:cs typeface="Times New Roman" panose="02020603050405020304" pitchFamily="18" charset="0"/>
              </a:rPr>
              <a:t>năm</a:t>
            </a:r>
            <a:r>
              <a:rPr lang="en-US" altLang="en-US" sz="2800" dirty="0">
                <a:solidFill>
                  <a:srgbClr val="0000CC"/>
                </a:solidFill>
                <a:latin typeface="Times New Roman" panose="02020603050405020304" pitchFamily="18" charset="0"/>
                <a:cs typeface="Times New Roman" panose="02020603050405020304" pitchFamily="18" charset="0"/>
              </a:rPr>
              <a:t> chia </a:t>
            </a:r>
            <a:r>
              <a:rPr lang="en-US" altLang="en-US" sz="2800" dirty="0" err="1">
                <a:solidFill>
                  <a:srgbClr val="0000CC"/>
                </a:solidFill>
                <a:latin typeface="Times New Roman" panose="02020603050405020304" pitchFamily="18" charset="0"/>
                <a:cs typeface="Times New Roman" panose="02020603050405020304" pitchFamily="18" charset="0"/>
              </a:rPr>
              <a:t>thành</a:t>
            </a:r>
            <a:r>
              <a:rPr lang="en-US" altLang="en-US" sz="2800" dirty="0">
                <a:solidFill>
                  <a:srgbClr val="0000CC"/>
                </a:solidFill>
                <a:latin typeface="Times New Roman" panose="02020603050405020304" pitchFamily="18" charset="0"/>
                <a:cs typeface="Times New Roman" panose="02020603050405020304" pitchFamily="18" charset="0"/>
              </a:rPr>
              <a:t> 2 </a:t>
            </a:r>
            <a:r>
              <a:rPr lang="en-US" altLang="en-US" sz="2800" dirty="0" err="1">
                <a:solidFill>
                  <a:srgbClr val="0000CC"/>
                </a:solidFill>
                <a:latin typeface="Times New Roman" panose="02020603050405020304" pitchFamily="18" charset="0"/>
                <a:cs typeface="Times New Roman" panose="02020603050405020304" pitchFamily="18" charset="0"/>
              </a:rPr>
              <a:t>thời</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kỳ</a:t>
            </a:r>
            <a:r>
              <a:rPr lang="en-US" altLang="en-US" sz="2800" dirty="0">
                <a:solidFill>
                  <a:srgbClr val="0000CC"/>
                </a:solidFill>
                <a:latin typeface="Times New Roman" panose="02020603050405020304" pitchFamily="18" charset="0"/>
                <a:cs typeface="Times New Roman" panose="02020603050405020304" pitchFamily="18" charset="0"/>
              </a:rPr>
              <a:t>: Lê </a:t>
            </a:r>
            <a:r>
              <a:rPr lang="en-US" altLang="en-US" sz="2800" dirty="0" err="1">
                <a:solidFill>
                  <a:srgbClr val="0000CC"/>
                </a:solidFill>
                <a:latin typeface="Times New Roman" panose="02020603050405020304" pitchFamily="18" charset="0"/>
                <a:cs typeface="Times New Roman" panose="02020603050405020304" pitchFamily="18" charset="0"/>
              </a:rPr>
              <a:t>Sơ</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và</a:t>
            </a:r>
            <a:r>
              <a:rPr lang="en-US" altLang="en-US" sz="2800" dirty="0">
                <a:solidFill>
                  <a:srgbClr val="0000CC"/>
                </a:solidFill>
                <a:latin typeface="Times New Roman" panose="02020603050405020304" pitchFamily="18" charset="0"/>
                <a:cs typeface="Times New Roman" panose="02020603050405020304" pitchFamily="18" charset="0"/>
              </a:rPr>
              <a:t> Lê </a:t>
            </a:r>
            <a:r>
              <a:rPr lang="en-US" altLang="en-US" sz="2800" dirty="0" err="1">
                <a:solidFill>
                  <a:srgbClr val="0000CC"/>
                </a:solidFill>
                <a:latin typeface="Times New Roman" panose="02020603050405020304" pitchFamily="18" charset="0"/>
                <a:cs typeface="Times New Roman" panose="02020603050405020304" pitchFamily="18" charset="0"/>
              </a:rPr>
              <a:t>trung</a:t>
            </a:r>
            <a:r>
              <a:rPr lang="en-US" altLang="en-US" sz="2800" dirty="0">
                <a:solidFill>
                  <a:srgbClr val="0000CC"/>
                </a:solidFill>
                <a:latin typeface="Times New Roman" panose="02020603050405020304" pitchFamily="18" charset="0"/>
                <a:cs typeface="Times New Roman" panose="02020603050405020304" pitchFamily="18" charset="0"/>
              </a:rPr>
              <a:t> </a:t>
            </a:r>
            <a:r>
              <a:rPr lang="en-US" altLang="en-US" sz="2800" dirty="0" err="1">
                <a:solidFill>
                  <a:srgbClr val="0000CC"/>
                </a:solidFill>
                <a:latin typeface="Times New Roman" panose="02020603050405020304" pitchFamily="18" charset="0"/>
                <a:cs typeface="Times New Roman" panose="02020603050405020304" pitchFamily="18" charset="0"/>
              </a:rPr>
              <a:t>Hưng</a:t>
            </a:r>
            <a:endParaRPr lang="en-US" altLang="en-US" sz="2800" dirty="0">
              <a:solidFill>
                <a:srgbClr val="006600"/>
              </a:solidFill>
              <a:latin typeface="Times New Roman" panose="02020603050405020304" pitchFamily="18" charset="0"/>
              <a:cs typeface="Times New Roman" panose="02020603050405020304" pitchFamily="18" charset="0"/>
            </a:endParaRPr>
          </a:p>
        </p:txBody>
      </p:sp>
      <p:pic>
        <p:nvPicPr>
          <p:cNvPr id="15366" name="Picture 6" descr="http://img.vietnam.vn/2010/08/19/16/14/0LELOITRAGUOM.jpg">
            <a:extLst>
              <a:ext uri="{FF2B5EF4-FFF2-40B4-BE49-F238E27FC236}">
                <a16:creationId xmlns:a16="http://schemas.microsoft.com/office/drawing/2014/main" id="{B67F5FCB-4329-4414-93C5-AC2B1FB72C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6025" y="3740529"/>
            <a:ext cx="4159250" cy="3117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
            <a:extLst>
              <a:ext uri="{FF2B5EF4-FFF2-40B4-BE49-F238E27FC236}">
                <a16:creationId xmlns:a16="http://schemas.microsoft.com/office/drawing/2014/main" id="{DB61C177-B68A-4DDE-9F1F-11F52FAD65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52625" y="3740529"/>
            <a:ext cx="3276600" cy="3117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15366"/>
                                        </p:tgtEl>
                                        <p:attrNameLst>
                                          <p:attrName>style.visibility</p:attrName>
                                        </p:attrNameLst>
                                      </p:cBhvr>
                                      <p:to>
                                        <p:strVal val="visible"/>
                                      </p:to>
                                    </p:set>
                                    <p:animEffect transition="in" filter="fade">
                                      <p:cBhvr>
                                        <p:cTn id="18" dur="5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6"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12C93F4-C0C5-4B35-A6E2-667F899D738B}"/>
              </a:ext>
            </a:extLst>
          </p:cNvPr>
          <p:cNvPicPr>
            <a:picLocks noChangeAspect="1"/>
          </p:cNvPicPr>
          <p:nvPr/>
        </p:nvPicPr>
        <p:blipFill>
          <a:blip r:embed="rId2"/>
          <a:stretch>
            <a:fillRect/>
          </a:stretch>
        </p:blipFill>
        <p:spPr>
          <a:xfrm>
            <a:off x="1" y="-58807"/>
            <a:ext cx="12192000" cy="6916807"/>
          </a:xfrm>
          <a:prstGeom prst="rect">
            <a:avLst/>
          </a:prstGeom>
        </p:spPr>
      </p:pic>
      <p:graphicFrame>
        <p:nvGraphicFramePr>
          <p:cNvPr id="2" name="Diagram 1">
            <a:extLst>
              <a:ext uri="{FF2B5EF4-FFF2-40B4-BE49-F238E27FC236}">
                <a16:creationId xmlns:a16="http://schemas.microsoft.com/office/drawing/2014/main" id="{85C0CED4-E1D1-4E86-956A-D23537E94A3F}"/>
              </a:ext>
            </a:extLst>
          </p:cNvPr>
          <p:cNvGraphicFramePr/>
          <p:nvPr>
            <p:extLst>
              <p:ext uri="{D42A27DB-BD31-4B8C-83A1-F6EECF244321}">
                <p14:modId xmlns:p14="http://schemas.microsoft.com/office/powerpoint/2010/main" val="3695417995"/>
              </p:ext>
            </p:extLst>
          </p:nvPr>
        </p:nvGraphicFramePr>
        <p:xfrm>
          <a:off x="180975" y="604837"/>
          <a:ext cx="11830050" cy="56483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D2324BBE-DF1A-47EA-8261-F3EAC7C0DC77}"/>
                                            </p:graphicEl>
                                          </p:spTgt>
                                        </p:tgtEl>
                                        <p:attrNameLst>
                                          <p:attrName>style.visibility</p:attrName>
                                        </p:attrNameLst>
                                      </p:cBhvr>
                                      <p:to>
                                        <p:strVal val="visible"/>
                                      </p:to>
                                    </p:set>
                                    <p:anim calcmode="lin" valueType="num">
                                      <p:cBhvr additive="base">
                                        <p:cTn id="7" dur="500" fill="hold"/>
                                        <p:tgtEl>
                                          <p:spTgt spid="2">
                                            <p:graphicEl>
                                              <a:dgm id="{D2324BBE-DF1A-47EA-8261-F3EAC7C0DC77}"/>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D2324BBE-DF1A-47EA-8261-F3EAC7C0DC77}"/>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graphicEl>
                                              <a:dgm id="{4AB19CDD-B31D-4A45-806C-C3BE50E74443}"/>
                                            </p:graphicEl>
                                          </p:spTgt>
                                        </p:tgtEl>
                                        <p:attrNameLst>
                                          <p:attrName>style.visibility</p:attrName>
                                        </p:attrNameLst>
                                      </p:cBhvr>
                                      <p:to>
                                        <p:strVal val="visible"/>
                                      </p:to>
                                    </p:set>
                                    <p:anim calcmode="lin" valueType="num">
                                      <p:cBhvr additive="base">
                                        <p:cTn id="11" dur="500" fill="hold"/>
                                        <p:tgtEl>
                                          <p:spTgt spid="2">
                                            <p:graphicEl>
                                              <a:dgm id="{4AB19CDD-B31D-4A45-806C-C3BE50E74443}"/>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4AB19CDD-B31D-4A45-806C-C3BE50E74443}"/>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B3DBBA5-73AD-420B-83A3-C0A9C02B105D}"/>
              </a:ext>
            </a:extLst>
          </p:cNvPr>
          <p:cNvPicPr>
            <a:picLocks noChangeAspect="1"/>
          </p:cNvPicPr>
          <p:nvPr/>
        </p:nvPicPr>
        <p:blipFill>
          <a:blip r:embed="rId2"/>
          <a:stretch>
            <a:fillRect/>
          </a:stretch>
        </p:blipFill>
        <p:spPr>
          <a:xfrm>
            <a:off x="0" y="38978"/>
            <a:ext cx="12192000" cy="6819021"/>
          </a:xfrm>
          <a:prstGeom prst="rect">
            <a:avLst/>
          </a:prstGeom>
        </p:spPr>
      </p:pic>
      <p:pic>
        <p:nvPicPr>
          <p:cNvPr id="18434" name="Picture 2" descr="http://d4.violet.vn/uploads/blogs/447/to_chuc_chinh_quyen_thoi_le_so_400.jpg">
            <a:extLst>
              <a:ext uri="{FF2B5EF4-FFF2-40B4-BE49-F238E27FC236}">
                <a16:creationId xmlns:a16="http://schemas.microsoft.com/office/drawing/2014/main" id="{F8BFACCB-112B-4363-A361-449253A09C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 y="38979"/>
            <a:ext cx="11868150" cy="681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FC9D4D15-5938-4D99-AFF8-E24E25DE82C3}"/>
              </a:ext>
            </a:extLst>
          </p:cNvPr>
          <p:cNvGraphicFramePr/>
          <p:nvPr>
            <p:extLst>
              <p:ext uri="{D42A27DB-BD31-4B8C-83A1-F6EECF244321}">
                <p14:modId xmlns:p14="http://schemas.microsoft.com/office/powerpoint/2010/main" val="4271080087"/>
              </p:ext>
            </p:extLst>
          </p:nvPr>
        </p:nvGraphicFramePr>
        <p:xfrm>
          <a:off x="-76200" y="1057274"/>
          <a:ext cx="12201524" cy="5800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FE091FA4-57D9-4EB4-9BD3-2F642C2C97BE}"/>
              </a:ext>
            </a:extLst>
          </p:cNvPr>
          <p:cNvSpPr txBox="1"/>
          <p:nvPr/>
        </p:nvSpPr>
        <p:spPr>
          <a:xfrm>
            <a:off x="3048000" y="0"/>
            <a:ext cx="6096000" cy="668645"/>
          </a:xfrm>
          <a:prstGeom prst="rect">
            <a:avLst/>
          </a:prstGeom>
          <a:noFill/>
        </p:spPr>
        <p:txBody>
          <a:bodyPr wrap="square">
            <a:spAutoFit/>
          </a:bodyPr>
          <a:lstStyle/>
          <a:p>
            <a:pPr lvl="0" algn="ctr">
              <a:lnSpc>
                <a:spcPct val="130000"/>
              </a:lnSpc>
              <a:spcAft>
                <a:spcPts val="1000"/>
              </a:spcAft>
            </a:pPr>
            <a:r>
              <a:rPr lang="en-US" sz="3200" dirty="0" err="1">
                <a:solidFill>
                  <a:srgbClr val="FF0000"/>
                </a:solidFill>
                <a:effectLst/>
                <a:latin typeface="Arial" panose="020B0604020202020204" pitchFamily="34" charset="0"/>
                <a:ea typeface="Calibri" panose="020F0502020204030204" pitchFamily="34" charset="0"/>
                <a:cs typeface="Arial" panose="020B0604020202020204" pitchFamily="34" charset="0"/>
              </a:rPr>
              <a:t>Tình</a:t>
            </a:r>
            <a:r>
              <a:rPr lang="en-US" sz="3200" dirty="0">
                <a:solidFill>
                  <a:srgbClr val="FF0000"/>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FF0000"/>
                </a:solidFill>
                <a:effectLst/>
                <a:latin typeface="Arial" panose="020B0604020202020204" pitchFamily="34" charset="0"/>
                <a:ea typeface="Calibri" panose="020F0502020204030204" pitchFamily="34" charset="0"/>
                <a:cs typeface="Arial" panose="020B0604020202020204" pitchFamily="34" charset="0"/>
              </a:rPr>
              <a:t>hình</a:t>
            </a:r>
            <a:r>
              <a:rPr lang="en-US" sz="3200" dirty="0">
                <a:solidFill>
                  <a:srgbClr val="FF0000"/>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FF0000"/>
                </a:solidFill>
                <a:effectLst/>
                <a:latin typeface="Arial" panose="020B0604020202020204" pitchFamily="34" charset="0"/>
                <a:ea typeface="Calibri" panose="020F0502020204030204" pitchFamily="34" charset="0"/>
                <a:cs typeface="Arial" panose="020B0604020202020204" pitchFamily="34" charset="0"/>
              </a:rPr>
              <a:t>kinh</a:t>
            </a:r>
            <a:r>
              <a:rPr lang="en-US" sz="3200" dirty="0">
                <a:solidFill>
                  <a:srgbClr val="FF0000"/>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FF0000"/>
                </a:solidFill>
                <a:effectLst/>
                <a:latin typeface="Arial" panose="020B0604020202020204" pitchFamily="34" charset="0"/>
                <a:ea typeface="Calibri" panose="020F0502020204030204" pitchFamily="34" charset="0"/>
                <a:cs typeface="Arial" panose="020B0604020202020204" pitchFamily="34" charset="0"/>
              </a:rPr>
              <a:t>tế</a:t>
            </a:r>
            <a:r>
              <a:rPr lang="en-US" sz="3200" dirty="0">
                <a:solidFill>
                  <a:srgbClr val="FF0000"/>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FF0000"/>
                </a:solidFill>
                <a:effectLst/>
                <a:latin typeface="Arial" panose="020B0604020202020204" pitchFamily="34" charset="0"/>
                <a:ea typeface="Calibri" panose="020F0502020204030204" pitchFamily="34" charset="0"/>
                <a:cs typeface="Arial" panose="020B0604020202020204" pitchFamily="34" charset="0"/>
              </a:rPr>
              <a:t>xã</a:t>
            </a:r>
            <a:r>
              <a:rPr lang="en-US" sz="3200" dirty="0">
                <a:solidFill>
                  <a:srgbClr val="FF0000"/>
                </a:solidFill>
                <a:effectLst/>
                <a:latin typeface="Arial" panose="020B0604020202020204" pitchFamily="34" charset="0"/>
                <a:ea typeface="Calibri" panose="020F0502020204030204" pitchFamily="34" charset="0"/>
                <a:cs typeface="Arial" panose="020B0604020202020204" pitchFamily="34" charset="0"/>
              </a:rPr>
              <a:t> </a:t>
            </a:r>
            <a:r>
              <a:rPr lang="en-US" sz="3200" dirty="0" err="1">
                <a:solidFill>
                  <a:srgbClr val="FF0000"/>
                </a:solidFill>
                <a:effectLst/>
                <a:latin typeface="Arial" panose="020B0604020202020204" pitchFamily="34" charset="0"/>
                <a:ea typeface="Calibri" panose="020F0502020204030204" pitchFamily="34" charset="0"/>
                <a:cs typeface="Arial" panose="020B0604020202020204" pitchFamily="34" charset="0"/>
              </a:rPr>
              <a:t>hội</a:t>
            </a:r>
            <a:endParaRPr lang="en-US" sz="3200" dirty="0">
              <a:solidFill>
                <a:srgbClr val="FF000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6" name="AutoShape 3">
            <a:extLst>
              <a:ext uri="{FF2B5EF4-FFF2-40B4-BE49-F238E27FC236}">
                <a16:creationId xmlns:a16="http://schemas.microsoft.com/office/drawing/2014/main" id="{E1AA5412-C63F-47BB-BC58-CB0E01879477}"/>
              </a:ext>
            </a:extLst>
          </p:cNvPr>
          <p:cNvSpPr>
            <a:spLocks noChangeAspect="1" noChangeArrowheads="1"/>
          </p:cNvSpPr>
          <p:nvPr/>
        </p:nvSpPr>
        <p:spPr bwMode="auto">
          <a:xfrm>
            <a:off x="2217738" y="668645"/>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3641886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graphicEl>
                                              <a:dgm id="{C8729B02-B4FC-4B34-BB3C-639129DAE9E8}"/>
                                            </p:graphicEl>
                                          </p:spTgt>
                                        </p:tgtEl>
                                        <p:attrNameLst>
                                          <p:attrName>style.visibility</p:attrName>
                                        </p:attrNameLst>
                                      </p:cBhvr>
                                      <p:to>
                                        <p:strVal val="visible"/>
                                      </p:to>
                                    </p:set>
                                    <p:anim calcmode="lin" valueType="num">
                                      <p:cBhvr additive="base">
                                        <p:cTn id="12" dur="500" fill="hold"/>
                                        <p:tgtEl>
                                          <p:spTgt spid="3">
                                            <p:graphicEl>
                                              <a:dgm id="{C8729B02-B4FC-4B34-BB3C-639129DAE9E8}"/>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3">
                                            <p:graphicEl>
                                              <a:dgm id="{C8729B02-B4FC-4B34-BB3C-639129DAE9E8}"/>
                                            </p:graphic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
                                            <p:graphicEl>
                                              <a:dgm id="{B61C4859-E87B-47EC-92FD-38111BCB0BA6}"/>
                                            </p:graphicEl>
                                          </p:spTgt>
                                        </p:tgtEl>
                                        <p:attrNameLst>
                                          <p:attrName>style.visibility</p:attrName>
                                        </p:attrNameLst>
                                      </p:cBhvr>
                                      <p:to>
                                        <p:strVal val="visible"/>
                                      </p:to>
                                    </p:set>
                                    <p:anim calcmode="lin" valueType="num">
                                      <p:cBhvr additive="base">
                                        <p:cTn id="18" dur="500" fill="hold"/>
                                        <p:tgtEl>
                                          <p:spTgt spid="3">
                                            <p:graphicEl>
                                              <a:dgm id="{B61C4859-E87B-47EC-92FD-38111BCB0BA6}"/>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3">
                                            <p:graphicEl>
                                              <a:dgm id="{B61C4859-E87B-47EC-92FD-38111BCB0BA6}"/>
                                            </p:graphic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
                                            <p:graphicEl>
                                              <a:dgm id="{24753963-E216-4E97-B12F-70E3C6ADD10C}"/>
                                            </p:graphicEl>
                                          </p:spTgt>
                                        </p:tgtEl>
                                        <p:attrNameLst>
                                          <p:attrName>style.visibility</p:attrName>
                                        </p:attrNameLst>
                                      </p:cBhvr>
                                      <p:to>
                                        <p:strVal val="visible"/>
                                      </p:to>
                                    </p:set>
                                    <p:anim calcmode="lin" valueType="num">
                                      <p:cBhvr additive="base">
                                        <p:cTn id="24" dur="500" fill="hold"/>
                                        <p:tgtEl>
                                          <p:spTgt spid="3">
                                            <p:graphicEl>
                                              <a:dgm id="{24753963-E216-4E97-B12F-70E3C6ADD10C}"/>
                                            </p:graphic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3">
                                            <p:graphicEl>
                                              <a:dgm id="{24753963-E216-4E97-B12F-70E3C6ADD10C}"/>
                                            </p:graphic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3">
                                            <p:graphicEl>
                                              <a:dgm id="{438661C3-338B-4A0A-B9D1-7183AD49557F}"/>
                                            </p:graphicEl>
                                          </p:spTgt>
                                        </p:tgtEl>
                                        <p:attrNameLst>
                                          <p:attrName>style.visibility</p:attrName>
                                        </p:attrNameLst>
                                      </p:cBhvr>
                                      <p:to>
                                        <p:strVal val="visible"/>
                                      </p:to>
                                    </p:set>
                                    <p:anim calcmode="lin" valueType="num">
                                      <p:cBhvr additive="base">
                                        <p:cTn id="30" dur="500" fill="hold"/>
                                        <p:tgtEl>
                                          <p:spTgt spid="3">
                                            <p:graphicEl>
                                              <a:dgm id="{438661C3-338B-4A0A-B9D1-7183AD49557F}"/>
                                            </p:graphic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3">
                                            <p:graphicEl>
                                              <a:dgm id="{438661C3-338B-4A0A-B9D1-7183AD49557F}"/>
                                            </p:graphic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3">
                                            <p:graphicEl>
                                              <a:dgm id="{44F6ED59-31AC-4E0C-971F-99ACF0D31B95}"/>
                                            </p:graphicEl>
                                          </p:spTgt>
                                        </p:tgtEl>
                                        <p:attrNameLst>
                                          <p:attrName>style.visibility</p:attrName>
                                        </p:attrNameLst>
                                      </p:cBhvr>
                                      <p:to>
                                        <p:strVal val="visible"/>
                                      </p:to>
                                    </p:set>
                                    <p:anim calcmode="lin" valueType="num">
                                      <p:cBhvr additive="base">
                                        <p:cTn id="36" dur="500" fill="hold"/>
                                        <p:tgtEl>
                                          <p:spTgt spid="3">
                                            <p:graphicEl>
                                              <a:dgm id="{44F6ED59-31AC-4E0C-971F-99ACF0D31B95}"/>
                                            </p:graphic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3">
                                            <p:graphicEl>
                                              <a:dgm id="{44F6ED59-31AC-4E0C-971F-99ACF0D31B95}"/>
                                            </p:graphic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3">
                                            <p:graphicEl>
                                              <a:dgm id="{73143BFB-C2E4-4156-A472-3D69162CDA5B}"/>
                                            </p:graphicEl>
                                          </p:spTgt>
                                        </p:tgtEl>
                                        <p:attrNameLst>
                                          <p:attrName>style.visibility</p:attrName>
                                        </p:attrNameLst>
                                      </p:cBhvr>
                                      <p:to>
                                        <p:strVal val="visible"/>
                                      </p:to>
                                    </p:set>
                                    <p:anim calcmode="lin" valueType="num">
                                      <p:cBhvr additive="base">
                                        <p:cTn id="42" dur="500" fill="hold"/>
                                        <p:tgtEl>
                                          <p:spTgt spid="3">
                                            <p:graphicEl>
                                              <a:dgm id="{73143BFB-C2E4-4156-A472-3D69162CDA5B}"/>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3">
                                            <p:graphicEl>
                                              <a:dgm id="{73143BFB-C2E4-4156-A472-3D69162CDA5B}"/>
                                            </p:graphic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3">
                                            <p:graphicEl>
                                              <a:dgm id="{64703831-C4AF-4E2D-AA2F-F19C1EA7C332}"/>
                                            </p:graphicEl>
                                          </p:spTgt>
                                        </p:tgtEl>
                                        <p:attrNameLst>
                                          <p:attrName>style.visibility</p:attrName>
                                        </p:attrNameLst>
                                      </p:cBhvr>
                                      <p:to>
                                        <p:strVal val="visible"/>
                                      </p:to>
                                    </p:set>
                                    <p:anim calcmode="lin" valueType="num">
                                      <p:cBhvr additive="base">
                                        <p:cTn id="48" dur="500" fill="hold"/>
                                        <p:tgtEl>
                                          <p:spTgt spid="3">
                                            <p:graphicEl>
                                              <a:dgm id="{64703831-C4AF-4E2D-AA2F-F19C1EA7C332}"/>
                                            </p:graphicEl>
                                          </p:spTgt>
                                        </p:tgtEl>
                                        <p:attrNameLst>
                                          <p:attrName>ppt_x</p:attrName>
                                        </p:attrNameLst>
                                      </p:cBhvr>
                                      <p:tavLst>
                                        <p:tav tm="0">
                                          <p:val>
                                            <p:strVal val="0-#ppt_w/2"/>
                                          </p:val>
                                        </p:tav>
                                        <p:tav tm="100000">
                                          <p:val>
                                            <p:strVal val="#ppt_x"/>
                                          </p:val>
                                        </p:tav>
                                      </p:tavLst>
                                    </p:anim>
                                    <p:anim calcmode="lin" valueType="num">
                                      <p:cBhvr additive="base">
                                        <p:cTn id="49" dur="500" fill="hold"/>
                                        <p:tgtEl>
                                          <p:spTgt spid="3">
                                            <p:graphicEl>
                                              <a:dgm id="{64703831-C4AF-4E2D-AA2F-F19C1EA7C332}"/>
                                            </p:graphicEl>
                                          </p:spTgt>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3">
                                            <p:graphicEl>
                                              <a:dgm id="{62F6CFEA-0D76-45D0-8D2F-DA4E5EDC8823}"/>
                                            </p:graphicEl>
                                          </p:spTgt>
                                        </p:tgtEl>
                                        <p:attrNameLst>
                                          <p:attrName>style.visibility</p:attrName>
                                        </p:attrNameLst>
                                      </p:cBhvr>
                                      <p:to>
                                        <p:strVal val="visible"/>
                                      </p:to>
                                    </p:set>
                                    <p:anim calcmode="lin" valueType="num">
                                      <p:cBhvr additive="base">
                                        <p:cTn id="54" dur="500" fill="hold"/>
                                        <p:tgtEl>
                                          <p:spTgt spid="3">
                                            <p:graphicEl>
                                              <a:dgm id="{62F6CFEA-0D76-45D0-8D2F-DA4E5EDC8823}"/>
                                            </p:graphicEl>
                                          </p:spTgt>
                                        </p:tgtEl>
                                        <p:attrNameLst>
                                          <p:attrName>ppt_x</p:attrName>
                                        </p:attrNameLst>
                                      </p:cBhvr>
                                      <p:tavLst>
                                        <p:tav tm="0">
                                          <p:val>
                                            <p:strVal val="0-#ppt_w/2"/>
                                          </p:val>
                                        </p:tav>
                                        <p:tav tm="100000">
                                          <p:val>
                                            <p:strVal val="#ppt_x"/>
                                          </p:val>
                                        </p:tav>
                                      </p:tavLst>
                                    </p:anim>
                                    <p:anim calcmode="lin" valueType="num">
                                      <p:cBhvr additive="base">
                                        <p:cTn id="55" dur="500" fill="hold"/>
                                        <p:tgtEl>
                                          <p:spTgt spid="3">
                                            <p:graphicEl>
                                              <a:dgm id="{62F6CFEA-0D76-45D0-8D2F-DA4E5EDC8823}"/>
                                            </p:graphicEl>
                                          </p:spTgt>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grpId="0" nodeType="clickEffect">
                                  <p:stCondLst>
                                    <p:cond delay="0"/>
                                  </p:stCondLst>
                                  <p:childTnLst>
                                    <p:set>
                                      <p:cBhvr>
                                        <p:cTn id="59" dur="1" fill="hold">
                                          <p:stCondLst>
                                            <p:cond delay="0"/>
                                          </p:stCondLst>
                                        </p:cTn>
                                        <p:tgtEl>
                                          <p:spTgt spid="3">
                                            <p:graphicEl>
                                              <a:dgm id="{B3FD8CAB-944E-42FB-912A-CCFE268B8590}"/>
                                            </p:graphicEl>
                                          </p:spTgt>
                                        </p:tgtEl>
                                        <p:attrNameLst>
                                          <p:attrName>style.visibility</p:attrName>
                                        </p:attrNameLst>
                                      </p:cBhvr>
                                      <p:to>
                                        <p:strVal val="visible"/>
                                      </p:to>
                                    </p:set>
                                    <p:anim calcmode="lin" valueType="num">
                                      <p:cBhvr additive="base">
                                        <p:cTn id="60" dur="500" fill="hold"/>
                                        <p:tgtEl>
                                          <p:spTgt spid="3">
                                            <p:graphicEl>
                                              <a:dgm id="{B3FD8CAB-944E-42FB-912A-CCFE268B8590}"/>
                                            </p:graphicEl>
                                          </p:spTgt>
                                        </p:tgtEl>
                                        <p:attrNameLst>
                                          <p:attrName>ppt_x</p:attrName>
                                        </p:attrNameLst>
                                      </p:cBhvr>
                                      <p:tavLst>
                                        <p:tav tm="0">
                                          <p:val>
                                            <p:strVal val="0-#ppt_w/2"/>
                                          </p:val>
                                        </p:tav>
                                        <p:tav tm="100000">
                                          <p:val>
                                            <p:strVal val="#ppt_x"/>
                                          </p:val>
                                        </p:tav>
                                      </p:tavLst>
                                    </p:anim>
                                    <p:anim calcmode="lin" valueType="num">
                                      <p:cBhvr additive="base">
                                        <p:cTn id="61" dur="500" fill="hold"/>
                                        <p:tgtEl>
                                          <p:spTgt spid="3">
                                            <p:graphicEl>
                                              <a:dgm id="{B3FD8CAB-944E-42FB-912A-CCFE268B8590}"/>
                                            </p:graphicEl>
                                          </p:spTgt>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3">
                                            <p:graphicEl>
                                              <a:dgm id="{19739D94-9913-47A4-A00D-64668A8B5878}"/>
                                            </p:graphicEl>
                                          </p:spTgt>
                                        </p:tgtEl>
                                        <p:attrNameLst>
                                          <p:attrName>style.visibility</p:attrName>
                                        </p:attrNameLst>
                                      </p:cBhvr>
                                      <p:to>
                                        <p:strVal val="visible"/>
                                      </p:to>
                                    </p:set>
                                    <p:anim calcmode="lin" valueType="num">
                                      <p:cBhvr additive="base">
                                        <p:cTn id="66" dur="500" fill="hold"/>
                                        <p:tgtEl>
                                          <p:spTgt spid="3">
                                            <p:graphicEl>
                                              <a:dgm id="{19739D94-9913-47A4-A00D-64668A8B5878}"/>
                                            </p:graphicEl>
                                          </p:spTgt>
                                        </p:tgtEl>
                                        <p:attrNameLst>
                                          <p:attrName>ppt_x</p:attrName>
                                        </p:attrNameLst>
                                      </p:cBhvr>
                                      <p:tavLst>
                                        <p:tav tm="0">
                                          <p:val>
                                            <p:strVal val="0-#ppt_w/2"/>
                                          </p:val>
                                        </p:tav>
                                        <p:tav tm="100000">
                                          <p:val>
                                            <p:strVal val="#ppt_x"/>
                                          </p:val>
                                        </p:tav>
                                      </p:tavLst>
                                    </p:anim>
                                    <p:anim calcmode="lin" valueType="num">
                                      <p:cBhvr additive="base">
                                        <p:cTn id="67" dur="500" fill="hold"/>
                                        <p:tgtEl>
                                          <p:spTgt spid="3">
                                            <p:graphicEl>
                                              <a:dgm id="{19739D94-9913-47A4-A00D-64668A8B5878}"/>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5C0CED4-E1D1-4E86-956A-D23537E94A3F}"/>
              </a:ext>
            </a:extLst>
          </p:cNvPr>
          <p:cNvGraphicFramePr/>
          <p:nvPr>
            <p:extLst>
              <p:ext uri="{D42A27DB-BD31-4B8C-83A1-F6EECF244321}">
                <p14:modId xmlns:p14="http://schemas.microsoft.com/office/powerpoint/2010/main" val="2811611178"/>
              </p:ext>
            </p:extLst>
          </p:nvPr>
        </p:nvGraphicFramePr>
        <p:xfrm>
          <a:off x="180975" y="1209675"/>
          <a:ext cx="11830050" cy="5648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D46F547B-10AE-49D9-B62E-481DB867DF51}"/>
              </a:ext>
            </a:extLst>
          </p:cNvPr>
          <p:cNvSpPr txBox="1"/>
          <p:nvPr/>
        </p:nvSpPr>
        <p:spPr>
          <a:xfrm>
            <a:off x="3228975" y="229671"/>
            <a:ext cx="6096000" cy="523220"/>
          </a:xfrm>
          <a:prstGeom prst="rect">
            <a:avLst/>
          </a:prstGeom>
          <a:noFill/>
        </p:spPr>
        <p:txBody>
          <a:bodyPr wrap="square">
            <a:spAutoFit/>
          </a:bodyPr>
          <a:lstStyle/>
          <a:p>
            <a:pPr algn="ctr"/>
            <a:r>
              <a:rPr lang="vi-VN" sz="2800" b="1" dirty="0">
                <a:solidFill>
                  <a:srgbClr val="FF0000"/>
                </a:solidFill>
              </a:rPr>
              <a:t>Tình hình tư tưởng văn hóa </a:t>
            </a:r>
            <a:endParaRPr lang="en-US" sz="2800" b="1" dirty="0">
              <a:solidFill>
                <a:srgbClr val="FF0000"/>
              </a:solidFill>
            </a:endParaRPr>
          </a:p>
        </p:txBody>
      </p:sp>
      <p:sp>
        <p:nvSpPr>
          <p:cNvPr id="6" name="AutoShape 3">
            <a:extLst>
              <a:ext uri="{FF2B5EF4-FFF2-40B4-BE49-F238E27FC236}">
                <a16:creationId xmlns:a16="http://schemas.microsoft.com/office/drawing/2014/main" id="{A47A04A6-E6C1-46B0-AFBA-58D17DDE2F58}"/>
              </a:ext>
            </a:extLst>
          </p:cNvPr>
          <p:cNvSpPr>
            <a:spLocks noChangeAspect="1" noChangeArrowheads="1"/>
          </p:cNvSpPr>
          <p:nvPr/>
        </p:nvSpPr>
        <p:spPr bwMode="auto">
          <a:xfrm>
            <a:off x="1831975" y="783575"/>
            <a:ext cx="8610600" cy="904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25921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2324BBE-DF1A-47EA-8261-F3EAC7C0DC77}"/>
                                            </p:graphicEl>
                                          </p:spTgt>
                                        </p:tgtEl>
                                        <p:attrNameLst>
                                          <p:attrName>style.visibility</p:attrName>
                                        </p:attrNameLst>
                                      </p:cBhvr>
                                      <p:to>
                                        <p:strVal val="visible"/>
                                      </p:to>
                                    </p:set>
                                    <p:anim calcmode="lin" valueType="num">
                                      <p:cBhvr additive="base">
                                        <p:cTn id="7" dur="500" fill="hold"/>
                                        <p:tgtEl>
                                          <p:spTgt spid="2">
                                            <p:graphicEl>
                                              <a:dgm id="{D2324BBE-DF1A-47EA-8261-F3EAC7C0DC77}"/>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2324BBE-DF1A-47EA-8261-F3EAC7C0DC77}"/>
                                            </p:graphic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graphicEl>
                                              <a:dgm id="{4AB19CDD-B31D-4A45-806C-C3BE50E74443}"/>
                                            </p:graphicEl>
                                          </p:spTgt>
                                        </p:tgtEl>
                                        <p:attrNameLst>
                                          <p:attrName>style.visibility</p:attrName>
                                        </p:attrNameLst>
                                      </p:cBhvr>
                                      <p:to>
                                        <p:strVal val="visible"/>
                                      </p:to>
                                    </p:set>
                                    <p:anim calcmode="lin" valueType="num">
                                      <p:cBhvr additive="base">
                                        <p:cTn id="11" dur="500" fill="hold"/>
                                        <p:tgtEl>
                                          <p:spTgt spid="2">
                                            <p:graphicEl>
                                              <a:dgm id="{4AB19CDD-B31D-4A45-806C-C3BE50E74443}"/>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4AB19CDD-B31D-4A45-806C-C3BE50E74443}"/>
                                            </p:graphic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
                                            <p:graphicEl>
                                              <a:dgm id="{D7646BFC-6056-442D-B88B-80F76A8F81DE}"/>
                                            </p:graphicEl>
                                          </p:spTgt>
                                        </p:tgtEl>
                                        <p:attrNameLst>
                                          <p:attrName>style.visibility</p:attrName>
                                        </p:attrNameLst>
                                      </p:cBhvr>
                                      <p:to>
                                        <p:strVal val="visible"/>
                                      </p:to>
                                    </p:set>
                                    <p:anim calcmode="lin" valueType="num">
                                      <p:cBhvr additive="base">
                                        <p:cTn id="17" dur="500" fill="hold"/>
                                        <p:tgtEl>
                                          <p:spTgt spid="2">
                                            <p:graphicEl>
                                              <a:dgm id="{D7646BFC-6056-442D-B88B-80F76A8F81DE}"/>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D7646BFC-6056-442D-B88B-80F76A8F81DE}"/>
                                            </p:graphic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
                                            <p:graphicEl>
                                              <a:dgm id="{3B019EC5-1C2E-4A0B-A4F0-B22FD0DBBFA2}"/>
                                            </p:graphicEl>
                                          </p:spTgt>
                                        </p:tgtEl>
                                        <p:attrNameLst>
                                          <p:attrName>style.visibility</p:attrName>
                                        </p:attrNameLst>
                                      </p:cBhvr>
                                      <p:to>
                                        <p:strVal val="visible"/>
                                      </p:to>
                                    </p:set>
                                    <p:anim calcmode="lin" valueType="num">
                                      <p:cBhvr additive="base">
                                        <p:cTn id="21" dur="500" fill="hold"/>
                                        <p:tgtEl>
                                          <p:spTgt spid="2">
                                            <p:graphicEl>
                                              <a:dgm id="{3B019EC5-1C2E-4A0B-A4F0-B22FD0DBBFA2}"/>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3B019EC5-1C2E-4A0B-A4F0-B22FD0DBBFA2}"/>
                                            </p:graphic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
                                            <p:graphicEl>
                                              <a:dgm id="{382E1D93-7C81-489A-A612-EE3AEEBC86CB}"/>
                                            </p:graphicEl>
                                          </p:spTgt>
                                        </p:tgtEl>
                                        <p:attrNameLst>
                                          <p:attrName>style.visibility</p:attrName>
                                        </p:attrNameLst>
                                      </p:cBhvr>
                                      <p:to>
                                        <p:strVal val="visible"/>
                                      </p:to>
                                    </p:set>
                                    <p:anim calcmode="lin" valueType="num">
                                      <p:cBhvr additive="base">
                                        <p:cTn id="27" dur="500" fill="hold"/>
                                        <p:tgtEl>
                                          <p:spTgt spid="2">
                                            <p:graphicEl>
                                              <a:dgm id="{382E1D93-7C81-489A-A612-EE3AEEBC86CB}"/>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382E1D93-7C81-489A-A612-EE3AEEBC86CB}"/>
                                            </p:graphic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
                                            <p:graphicEl>
                                              <a:dgm id="{7E5C5A22-774E-4F89-8698-838B7DE7517D}"/>
                                            </p:graphicEl>
                                          </p:spTgt>
                                        </p:tgtEl>
                                        <p:attrNameLst>
                                          <p:attrName>style.visibility</p:attrName>
                                        </p:attrNameLst>
                                      </p:cBhvr>
                                      <p:to>
                                        <p:strVal val="visible"/>
                                      </p:to>
                                    </p:set>
                                    <p:anim calcmode="lin" valueType="num">
                                      <p:cBhvr additive="base">
                                        <p:cTn id="31" dur="500" fill="hold"/>
                                        <p:tgtEl>
                                          <p:spTgt spid="2">
                                            <p:graphicEl>
                                              <a:dgm id="{7E5C5A22-774E-4F89-8698-838B7DE7517D}"/>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7E5C5A22-774E-4F89-8698-838B7DE7517D}"/>
                                            </p:graphicEl>
                                          </p:spTgt>
                                        </p:tgtEl>
                                        <p:attrNameLst>
                                          <p:attrName>ppt_y</p:attrName>
                                        </p:attrNameLst>
                                      </p:cBhvr>
                                      <p:tavLst>
                                        <p:tav tm="0">
                                          <p:val>
                                            <p:strVal val="#ppt_y"/>
                                          </p:val>
                                        </p:tav>
                                        <p:tav tm="100000">
                                          <p:val>
                                            <p:strVal val="#ppt_y"/>
                                          </p:val>
                                        </p:tav>
                                      </p:tavLst>
                                    </p:anim>
                                  </p:childTnLst>
                                </p:cTn>
                              </p:par>
                              <p:par>
                                <p:cTn id="33" presetID="10" presetClass="entr" presetSubtype="0"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66CB511-5AC0-483F-B920-9EB60EC203E1}"/>
              </a:ext>
            </a:extLst>
          </p:cNvPr>
          <p:cNvSpPr>
            <a:spLocks noChangeArrowheads="1"/>
          </p:cNvSpPr>
          <p:nvPr/>
        </p:nvSpPr>
        <p:spPr bwMode="auto">
          <a:xfrm>
            <a:off x="1092678" y="381000"/>
            <a:ext cx="1004634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u="sng" dirty="0" err="1">
                <a:solidFill>
                  <a:srgbClr val="FF0000"/>
                </a:solidFill>
                <a:latin typeface="Times New Roman" panose="02020603050405020304" pitchFamily="18" charset="0"/>
                <a:cs typeface="Times New Roman" panose="02020603050405020304" pitchFamily="18" charset="0"/>
              </a:rPr>
              <a:t>Hãy</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tìm</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hiểu</a:t>
            </a:r>
            <a:r>
              <a:rPr lang="en-US" altLang="en-US" sz="4400" b="1" u="sng" dirty="0">
                <a:solidFill>
                  <a:srgbClr val="FF0000"/>
                </a:solidFill>
                <a:latin typeface="Times New Roman" panose="02020603050405020304" pitchFamily="18" charset="0"/>
                <a:cs typeface="Times New Roman" panose="02020603050405020304" pitchFamily="18" charset="0"/>
              </a:rPr>
              <a:t> 1 </a:t>
            </a:r>
            <a:r>
              <a:rPr lang="en-US" altLang="en-US" sz="4400" b="1" u="sng" dirty="0" err="1">
                <a:solidFill>
                  <a:srgbClr val="FF0000"/>
                </a:solidFill>
                <a:latin typeface="Times New Roman" panose="02020603050405020304" pitchFamily="18" charset="0"/>
                <a:cs typeface="Times New Roman" panose="02020603050405020304" pitchFamily="18" charset="0"/>
              </a:rPr>
              <a:t>số</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Danh</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nhân</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thời</a:t>
            </a:r>
            <a:r>
              <a:rPr lang="en-US" altLang="en-US" sz="4400" b="1" u="sng" dirty="0">
                <a:solidFill>
                  <a:srgbClr val="FF0000"/>
                </a:solidFill>
                <a:latin typeface="Times New Roman" panose="02020603050405020304" pitchFamily="18" charset="0"/>
                <a:cs typeface="Times New Roman" panose="02020603050405020304" pitchFamily="18" charset="0"/>
              </a:rPr>
              <a:t> Lê </a:t>
            </a:r>
            <a:r>
              <a:rPr lang="en-US" altLang="en-US" sz="4400" b="1" u="sng" dirty="0" err="1">
                <a:solidFill>
                  <a:srgbClr val="FF0000"/>
                </a:solidFill>
                <a:latin typeface="Times New Roman" panose="02020603050405020304" pitchFamily="18" charset="0"/>
                <a:cs typeface="Times New Roman" panose="02020603050405020304" pitchFamily="18" charset="0"/>
              </a:rPr>
              <a:t>sơ</a:t>
            </a:r>
            <a:r>
              <a:rPr lang="en-US" altLang="en-US" sz="4400" b="1" u="sng" dirty="0">
                <a:solidFill>
                  <a:srgbClr val="FF0000"/>
                </a:solidFill>
                <a:latin typeface="Times New Roman" panose="02020603050405020304" pitchFamily="18" charset="0"/>
                <a:cs typeface="Times New Roman" panose="02020603050405020304" pitchFamily="18" charset="0"/>
              </a:rPr>
              <a:t>?</a:t>
            </a:r>
          </a:p>
        </p:txBody>
      </p:sp>
      <p:sp>
        <p:nvSpPr>
          <p:cNvPr id="3" name="Rectangle 2">
            <a:extLst>
              <a:ext uri="{FF2B5EF4-FFF2-40B4-BE49-F238E27FC236}">
                <a16:creationId xmlns:a16="http://schemas.microsoft.com/office/drawing/2014/main" id="{4CD3E95E-0310-4774-8208-2DEFEE729274}"/>
              </a:ext>
            </a:extLst>
          </p:cNvPr>
          <p:cNvSpPr>
            <a:spLocks noChangeArrowheads="1"/>
          </p:cNvSpPr>
          <p:nvPr/>
        </p:nvSpPr>
        <p:spPr bwMode="auto">
          <a:xfrm>
            <a:off x="6567018" y="1771650"/>
            <a:ext cx="4572000" cy="4401205"/>
          </a:xfrm>
          <a:prstGeom prst="rect">
            <a:avLst/>
          </a:prstGeom>
          <a:solidFill>
            <a:schemeClr val="accent6">
              <a:lumMod val="60000"/>
              <a:lumOff val="40000"/>
            </a:schemeClr>
          </a:solidFill>
          <a:ln>
            <a:noFill/>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a:spcBef>
                <a:spcPct val="0"/>
              </a:spcBef>
              <a:buFont typeface="Wingdings" panose="05000000000000000000" pitchFamily="2" charset="2"/>
              <a:buChar char="Ø"/>
            </a:pPr>
            <a:r>
              <a:rPr lang="en-US" sz="2800" dirty="0" err="1"/>
              <a:t>Sinh</a:t>
            </a:r>
            <a:r>
              <a:rPr lang="en-US" sz="2800" dirty="0"/>
              <a:t> </a:t>
            </a:r>
            <a:r>
              <a:rPr lang="en-US" sz="2800" dirty="0" err="1"/>
              <a:t>ngày</a:t>
            </a:r>
            <a:r>
              <a:rPr lang="en-US" sz="2800" dirty="0"/>
              <a:t> 6/8/1385</a:t>
            </a:r>
          </a:p>
          <a:p>
            <a:pPr marL="457200" indent="-457200" algn="just">
              <a:spcBef>
                <a:spcPct val="0"/>
              </a:spcBef>
              <a:buFont typeface="Wingdings" panose="05000000000000000000" pitchFamily="2" charset="2"/>
              <a:buChar char="Ø"/>
            </a:pPr>
            <a:r>
              <a:rPr lang="en-US" sz="2800" dirty="0" err="1"/>
              <a:t>Quê</a:t>
            </a:r>
            <a:r>
              <a:rPr lang="en-US" sz="2800" dirty="0"/>
              <a:t>: </a:t>
            </a:r>
            <a:r>
              <a:rPr lang="en-US" sz="2800" dirty="0" err="1"/>
              <a:t>xã</a:t>
            </a:r>
            <a:r>
              <a:rPr lang="en-US" sz="2800" dirty="0"/>
              <a:t> </a:t>
            </a:r>
            <a:r>
              <a:rPr lang="en-US" sz="2800" dirty="0" err="1"/>
              <a:t>Xuân</a:t>
            </a:r>
            <a:r>
              <a:rPr lang="en-US" sz="2800" dirty="0"/>
              <a:t> </a:t>
            </a:r>
            <a:r>
              <a:rPr lang="en-US" sz="2800" dirty="0" err="1"/>
              <a:t>Thắng</a:t>
            </a:r>
            <a:r>
              <a:rPr lang="en-US" sz="2800" dirty="0"/>
              <a:t>, </a:t>
            </a:r>
            <a:r>
              <a:rPr lang="en-US" sz="2800" dirty="0" err="1"/>
              <a:t>huyện</a:t>
            </a:r>
            <a:r>
              <a:rPr lang="en-US" sz="2800" dirty="0"/>
              <a:t> </a:t>
            </a:r>
            <a:r>
              <a:rPr lang="en-US" sz="2800" dirty="0" err="1"/>
              <a:t>Thọ</a:t>
            </a:r>
            <a:r>
              <a:rPr lang="en-US" sz="2800" dirty="0"/>
              <a:t> </a:t>
            </a:r>
            <a:r>
              <a:rPr lang="en-US" sz="2800" dirty="0" err="1"/>
              <a:t>Xuân</a:t>
            </a:r>
            <a:r>
              <a:rPr lang="en-US" sz="2800" dirty="0"/>
              <a:t>, Thanh </a:t>
            </a:r>
            <a:r>
              <a:rPr lang="en-US" sz="2800" dirty="0" err="1"/>
              <a:t>Hóa</a:t>
            </a:r>
            <a:endParaRPr lang="en-US" sz="2800" dirty="0"/>
          </a:p>
          <a:p>
            <a:pPr marL="457200" indent="-457200" algn="just">
              <a:spcBef>
                <a:spcPct val="0"/>
              </a:spcBef>
              <a:buFont typeface="Wingdings" panose="05000000000000000000" pitchFamily="2" charset="2"/>
              <a:buChar char="Ø"/>
            </a:pPr>
            <a:r>
              <a:rPr lang="vi-VN" sz="2800" dirty="0"/>
              <a:t>1418, Lê Lợi tổ chức cuộc </a:t>
            </a:r>
            <a:r>
              <a:rPr lang="vi-VN" sz="2800" dirty="0">
                <a:hlinkClick r:id="rId2"/>
              </a:rPr>
              <a:t>khởi nghĩa Lam Sơn</a:t>
            </a:r>
            <a:endParaRPr lang="en-US" sz="2800" dirty="0"/>
          </a:p>
          <a:p>
            <a:pPr marL="457200" indent="-457200" algn="just">
              <a:spcBef>
                <a:spcPct val="0"/>
              </a:spcBef>
              <a:buFont typeface="Wingdings" panose="05000000000000000000" pitchFamily="2" charset="2"/>
              <a:buChar char="Ø"/>
            </a:pPr>
            <a:r>
              <a:rPr lang="en-US" sz="2800" dirty="0"/>
              <a:t>1428, Lê </a:t>
            </a:r>
            <a:r>
              <a:rPr lang="en-US" sz="2800" dirty="0" err="1"/>
              <a:t>Lợi</a:t>
            </a:r>
            <a:r>
              <a:rPr lang="en-US" sz="2800" dirty="0"/>
              <a:t> </a:t>
            </a:r>
            <a:r>
              <a:rPr lang="en-US" sz="2800" dirty="0" err="1"/>
              <a:t>lên</a:t>
            </a:r>
            <a:r>
              <a:rPr lang="en-US" sz="2800" dirty="0"/>
              <a:t> </a:t>
            </a:r>
            <a:r>
              <a:rPr lang="en-US" sz="2800" dirty="0" err="1"/>
              <a:t>ngôi</a:t>
            </a:r>
            <a:r>
              <a:rPr lang="en-US" sz="2800" dirty="0"/>
              <a:t> ở </a:t>
            </a:r>
            <a:r>
              <a:rPr lang="en-US" sz="2800" dirty="0" err="1"/>
              <a:t>thành</a:t>
            </a:r>
            <a:r>
              <a:rPr lang="en-US" sz="2800" dirty="0"/>
              <a:t> </a:t>
            </a:r>
            <a:r>
              <a:rPr lang="en-US" sz="2800" dirty="0" err="1"/>
              <a:t>Thăng</a:t>
            </a:r>
            <a:r>
              <a:rPr lang="en-US" sz="2800" dirty="0"/>
              <a:t> Long</a:t>
            </a:r>
          </a:p>
          <a:p>
            <a:pPr marL="457200" indent="-457200" algn="just">
              <a:spcBef>
                <a:spcPct val="0"/>
              </a:spcBef>
              <a:buFont typeface="Wingdings" panose="05000000000000000000" pitchFamily="2" charset="2"/>
              <a:buChar char="Ø"/>
            </a:pPr>
            <a:r>
              <a:rPr lang="en-US" sz="2800" dirty="0" err="1"/>
              <a:t>Mất</a:t>
            </a:r>
            <a:r>
              <a:rPr lang="en-US" sz="2800" dirty="0"/>
              <a:t> </a:t>
            </a:r>
            <a:r>
              <a:rPr lang="en-US" sz="2800" dirty="0" err="1"/>
              <a:t>vào</a:t>
            </a:r>
            <a:r>
              <a:rPr lang="en-US" sz="2800" dirty="0"/>
              <a:t> </a:t>
            </a:r>
            <a:r>
              <a:rPr lang="en-US" sz="2800" dirty="0" err="1"/>
              <a:t>ngày</a:t>
            </a:r>
            <a:r>
              <a:rPr lang="en-US" sz="2800" dirty="0"/>
              <a:t> 22/8/1433 </a:t>
            </a:r>
            <a:r>
              <a:rPr lang="en-US" sz="2800" dirty="0" err="1"/>
              <a:t>âm</a:t>
            </a:r>
            <a:r>
              <a:rPr lang="en-US" sz="2800" dirty="0"/>
              <a:t> </a:t>
            </a:r>
            <a:r>
              <a:rPr lang="en-US" sz="2800" dirty="0" err="1"/>
              <a:t>lịch</a:t>
            </a:r>
            <a:r>
              <a:rPr lang="en-US" sz="2800" dirty="0"/>
              <a:t>, </a:t>
            </a:r>
            <a:r>
              <a:rPr lang="en-US" sz="2800" dirty="0" err="1"/>
              <a:t>thọ</a:t>
            </a:r>
            <a:r>
              <a:rPr lang="en-US" sz="2800" dirty="0"/>
              <a:t> 49 </a:t>
            </a:r>
            <a:r>
              <a:rPr lang="en-US" sz="2800" dirty="0" err="1"/>
              <a:t>tuổi</a:t>
            </a:r>
            <a:endParaRPr lang="vi-VN" altLang="en-US" sz="2800" dirty="0">
              <a:solidFill>
                <a:srgbClr val="006600"/>
              </a:solidFill>
            </a:endParaRPr>
          </a:p>
        </p:txBody>
      </p:sp>
      <p:sp>
        <p:nvSpPr>
          <p:cNvPr id="6" name="Rectangle 5">
            <a:extLst>
              <a:ext uri="{FF2B5EF4-FFF2-40B4-BE49-F238E27FC236}">
                <a16:creationId xmlns:a16="http://schemas.microsoft.com/office/drawing/2014/main" id="{FE117D0B-A1BC-4DC9-BA87-A0BF7A1AF62E}"/>
              </a:ext>
            </a:extLst>
          </p:cNvPr>
          <p:cNvSpPr>
            <a:spLocks noChangeArrowheads="1"/>
          </p:cNvSpPr>
          <p:nvPr/>
        </p:nvSpPr>
        <p:spPr bwMode="auto">
          <a:xfrm>
            <a:off x="1052982" y="6172854"/>
            <a:ext cx="42989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None/>
            </a:pPr>
            <a:r>
              <a:rPr lang="en-US" sz="2800" dirty="0" err="1"/>
              <a:t>Vua</a:t>
            </a:r>
            <a:r>
              <a:rPr lang="en-US" sz="2800" dirty="0"/>
              <a:t> Lê </a:t>
            </a:r>
            <a:r>
              <a:rPr lang="en-US" sz="2800" dirty="0" err="1"/>
              <a:t>Thái</a:t>
            </a:r>
            <a:r>
              <a:rPr lang="en-US" sz="2800" dirty="0"/>
              <a:t> </a:t>
            </a:r>
            <a:r>
              <a:rPr lang="en-US" sz="2800" dirty="0" err="1"/>
              <a:t>Tổ</a:t>
            </a:r>
            <a:r>
              <a:rPr lang="en-US" sz="2800" dirty="0"/>
              <a:t> (1385 - 1433)</a:t>
            </a:r>
            <a:endParaRPr lang="en-US" altLang="en-US" sz="2800" dirty="0"/>
          </a:p>
        </p:txBody>
      </p:sp>
      <p:pic>
        <p:nvPicPr>
          <p:cNvPr id="2" name="Picture 1">
            <a:extLst>
              <a:ext uri="{FF2B5EF4-FFF2-40B4-BE49-F238E27FC236}">
                <a16:creationId xmlns:a16="http://schemas.microsoft.com/office/drawing/2014/main" id="{18AA8005-BA9C-4244-8D85-2016C85AA625}"/>
              </a:ext>
            </a:extLst>
          </p:cNvPr>
          <p:cNvPicPr>
            <a:picLocks noChangeAspect="1"/>
          </p:cNvPicPr>
          <p:nvPr/>
        </p:nvPicPr>
        <p:blipFill>
          <a:blip r:embed="rId3"/>
          <a:stretch>
            <a:fillRect/>
          </a:stretch>
        </p:blipFill>
        <p:spPr>
          <a:xfrm>
            <a:off x="152400" y="1771650"/>
            <a:ext cx="6038850" cy="440120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par>
                                <p:cTn id="44" presetID="2" presetClass="entr" presetSubtype="4"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build="p" animBg="1"/>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63134-0C2F-4EBF-BD2C-0F6A93837FE3}"/>
              </a:ext>
            </a:extLst>
          </p:cNvPr>
          <p:cNvSpPr>
            <a:spLocks noChangeArrowheads="1"/>
          </p:cNvSpPr>
          <p:nvPr/>
        </p:nvSpPr>
        <p:spPr bwMode="auto">
          <a:xfrm>
            <a:off x="7193348" y="936099"/>
            <a:ext cx="4267200" cy="3785652"/>
          </a:xfrm>
          <a:prstGeom prst="rect">
            <a:avLst/>
          </a:prstGeom>
          <a:noFill/>
          <a:ln w="9525">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2400" dirty="0">
                <a:solidFill>
                  <a:srgbClr val="0000CC"/>
                </a:solidFill>
                <a:latin typeface="Times New Roman" panose="02020603050405020304" pitchFamily="18" charset="0"/>
                <a:cs typeface="Times New Roman" panose="02020603050405020304" pitchFamily="18" charset="0"/>
              </a:rPr>
              <a:t> </a:t>
            </a:r>
            <a:r>
              <a:rPr lang="vi-VN" altLang="en-US" sz="2400" dirty="0">
                <a:solidFill>
                  <a:srgbClr val="0000CC"/>
                </a:solidFill>
                <a:latin typeface="Times New Roman" panose="02020603050405020304" pitchFamily="18" charset="0"/>
                <a:cs typeface="Times New Roman" panose="02020603050405020304" pitchFamily="18" charset="0"/>
              </a:rPr>
              <a:t>Trong lúc trị vì, Lê Thánh Tông đã đề xuất nhiều </a:t>
            </a:r>
            <a:r>
              <a:rPr lang="vi-VN" altLang="en-US" sz="2400" b="1" dirty="0">
                <a:solidFill>
                  <a:srgbClr val="FF0000"/>
                </a:solidFill>
                <a:latin typeface="Times New Roman" panose="02020603050405020304" pitchFamily="18" charset="0"/>
                <a:cs typeface="Times New Roman" panose="02020603050405020304" pitchFamily="18" charset="0"/>
              </a:rPr>
              <a:t>cải cách </a:t>
            </a:r>
            <a:r>
              <a:rPr lang="vi-VN" altLang="en-US" sz="2400" dirty="0">
                <a:solidFill>
                  <a:srgbClr val="0000CC"/>
                </a:solidFill>
                <a:latin typeface="Times New Roman" panose="02020603050405020304" pitchFamily="18" charset="0"/>
                <a:cs typeface="Times New Roman" panose="02020603050405020304" pitchFamily="18" charset="0"/>
              </a:rPr>
              <a:t>trong hệ thống </a:t>
            </a:r>
            <a:r>
              <a:rPr lang="vi-VN" altLang="en-US" sz="2400" b="1" i="1" dirty="0">
                <a:solidFill>
                  <a:srgbClr val="FF0000"/>
                </a:solidFill>
                <a:latin typeface="Times New Roman" panose="02020603050405020304" pitchFamily="18" charset="0"/>
                <a:cs typeface="Times New Roman" panose="02020603050405020304" pitchFamily="18" charset="0"/>
              </a:rPr>
              <a:t>quân sự, hành chính, kinh tế, giáo dục </a:t>
            </a:r>
            <a:r>
              <a:rPr lang="vi-VN" altLang="en-US" sz="2400" dirty="0">
                <a:solidFill>
                  <a:srgbClr val="0000CC"/>
                </a:solidFill>
                <a:latin typeface="Times New Roman" panose="02020603050405020304" pitchFamily="18" charset="0"/>
                <a:cs typeface="Times New Roman" panose="02020603050405020304" pitchFamily="18" charset="0"/>
              </a:rPr>
              <a:t>và </a:t>
            </a:r>
            <a:r>
              <a:rPr lang="vi-VN" altLang="en-US" sz="2400" b="1" i="1" dirty="0">
                <a:solidFill>
                  <a:srgbClr val="FF0000"/>
                </a:solidFill>
                <a:latin typeface="Times New Roman" panose="02020603050405020304" pitchFamily="18" charset="0"/>
                <a:cs typeface="Times New Roman" panose="02020603050405020304" pitchFamily="18" charset="0"/>
              </a:rPr>
              <a:t>luật pháp</a:t>
            </a:r>
            <a:r>
              <a:rPr lang="vi-VN" altLang="en-US" sz="2400" dirty="0">
                <a:solidFill>
                  <a:srgbClr val="0000CC"/>
                </a:solidFill>
                <a:latin typeface="Times New Roman" panose="02020603050405020304" pitchFamily="18" charset="0"/>
                <a:cs typeface="Times New Roman" panose="02020603050405020304" pitchFamily="18" charset="0"/>
              </a:rPr>
              <a:t>. </a:t>
            </a:r>
            <a:endParaRPr lang="en-US" altLang="en-US" sz="2400" dirty="0">
              <a:solidFill>
                <a:srgbClr val="0000CC"/>
              </a:solidFill>
              <a:latin typeface="Times New Roman" panose="02020603050405020304" pitchFamily="18" charset="0"/>
              <a:cs typeface="Times New Roman" panose="02020603050405020304" pitchFamily="18" charset="0"/>
            </a:endParaRPr>
          </a:p>
          <a:p>
            <a:pPr algn="just">
              <a:spcBef>
                <a:spcPct val="0"/>
              </a:spcBef>
              <a:buClr>
                <a:srgbClr val="CC0099"/>
              </a:buClr>
              <a:buFont typeface="Wingdings" panose="05000000000000000000" pitchFamily="2" charset="2"/>
              <a:buChar char="ü"/>
            </a:pPr>
            <a:r>
              <a:rPr lang="vi-VN" sz="2400" dirty="0"/>
              <a:t>xuất quân đánh vào kinh đô Đồ Bàn</a:t>
            </a:r>
            <a:r>
              <a:rPr lang="en-US" sz="2400" dirty="0"/>
              <a:t>, </a:t>
            </a:r>
            <a:r>
              <a:rPr lang="vi-VN" sz="2400" dirty="0"/>
              <a:t>lấy lại vùng đất Đà Nẵng, Quảng Nam, Quảng Ngãi </a:t>
            </a:r>
            <a:r>
              <a:rPr lang="en-US" sz="2400" dirty="0" err="1"/>
              <a:t>mở</a:t>
            </a:r>
            <a:r>
              <a:rPr lang="en-US" sz="2400" dirty="0"/>
              <a:t> </a:t>
            </a:r>
            <a:r>
              <a:rPr lang="en-US" sz="2400" dirty="0" err="1"/>
              <a:t>rộng</a:t>
            </a:r>
            <a:r>
              <a:rPr lang="en-US" sz="2400" dirty="0"/>
              <a:t> </a:t>
            </a:r>
            <a:r>
              <a:rPr lang="en-US" sz="2400" dirty="0" err="1"/>
              <a:t>thêm</a:t>
            </a:r>
            <a:r>
              <a:rPr lang="en-US" sz="2400" dirty="0"/>
              <a:t> </a:t>
            </a:r>
            <a:r>
              <a:rPr lang="en-US" sz="2400" dirty="0" err="1"/>
              <a:t>vùng</a:t>
            </a:r>
            <a:r>
              <a:rPr lang="en-US" sz="2400" dirty="0"/>
              <a:t> </a:t>
            </a:r>
            <a:r>
              <a:rPr lang="vi-VN" sz="2400" dirty="0"/>
              <a:t>đất Bình Định.</a:t>
            </a:r>
            <a:endParaRPr lang="en-US" altLang="en-US" sz="2400" dirty="0">
              <a:solidFill>
                <a:srgbClr val="0000CC"/>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7A568ECF-A17D-470B-B7E4-C7D858BE4413}"/>
              </a:ext>
            </a:extLst>
          </p:cNvPr>
          <p:cNvSpPr>
            <a:spLocks noChangeArrowheads="1"/>
          </p:cNvSpPr>
          <p:nvPr/>
        </p:nvSpPr>
        <p:spPr bwMode="auto">
          <a:xfrm>
            <a:off x="1919288" y="6145214"/>
            <a:ext cx="2495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altLang="en-US" sz="2800">
                <a:solidFill>
                  <a:srgbClr val="0000CC"/>
                </a:solidFill>
                <a:latin typeface="Times New Roman" panose="02020603050405020304" pitchFamily="18" charset="0"/>
                <a:cs typeface="Times New Roman" panose="02020603050405020304" pitchFamily="18" charset="0"/>
              </a:rPr>
              <a:t>Lê Thánh Tông </a:t>
            </a:r>
            <a:endParaRPr lang="en-US" altLang="en-US" sz="2800"/>
          </a:p>
        </p:txBody>
      </p:sp>
      <p:pic>
        <p:nvPicPr>
          <p:cNvPr id="2" name="Picture 1">
            <a:extLst>
              <a:ext uri="{FF2B5EF4-FFF2-40B4-BE49-F238E27FC236}">
                <a16:creationId xmlns:a16="http://schemas.microsoft.com/office/drawing/2014/main" id="{6305B7ED-8F3C-4063-A2EB-85F3ABDFE4D1}"/>
              </a:ext>
            </a:extLst>
          </p:cNvPr>
          <p:cNvPicPr>
            <a:picLocks noChangeAspect="1"/>
          </p:cNvPicPr>
          <p:nvPr/>
        </p:nvPicPr>
        <p:blipFill>
          <a:blip r:embed="rId2"/>
          <a:stretch>
            <a:fillRect/>
          </a:stretch>
        </p:blipFill>
        <p:spPr>
          <a:xfrm>
            <a:off x="731452" y="0"/>
            <a:ext cx="5890395" cy="6229350"/>
          </a:xfrm>
          <a:prstGeom prst="rect">
            <a:avLst/>
          </a:prstGeom>
        </p:spPr>
      </p:pic>
    </p:spTree>
    <p:extLst>
      <p:ext uri="{BB962C8B-B14F-4D97-AF65-F5344CB8AC3E}">
        <p14:creationId xmlns:p14="http://schemas.microsoft.com/office/powerpoint/2010/main" val="37422020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descr="http://cavenui.files.wordpress.com/2012/02/nguyen-trai.jpg">
            <a:extLst>
              <a:ext uri="{FF2B5EF4-FFF2-40B4-BE49-F238E27FC236}">
                <a16:creationId xmlns:a16="http://schemas.microsoft.com/office/drawing/2014/main" id="{EF600A24-282D-45C0-8849-151674FDB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1"/>
            <a:ext cx="3829051"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608AA72-996F-49FC-AA17-3AC2975C0463}"/>
              </a:ext>
            </a:extLst>
          </p:cNvPr>
          <p:cNvPicPr>
            <a:picLocks noChangeAspect="1"/>
          </p:cNvPicPr>
          <p:nvPr/>
        </p:nvPicPr>
        <p:blipFill>
          <a:blip r:embed="rId3"/>
          <a:stretch>
            <a:fillRect/>
          </a:stretch>
        </p:blipFill>
        <p:spPr>
          <a:xfrm>
            <a:off x="3769520" y="1523999"/>
            <a:ext cx="3857625" cy="4572000"/>
          </a:xfrm>
          <a:prstGeom prst="rect">
            <a:avLst/>
          </a:prstGeom>
        </p:spPr>
      </p:pic>
      <p:sp>
        <p:nvSpPr>
          <p:cNvPr id="6" name="TextBox 5">
            <a:extLst>
              <a:ext uri="{FF2B5EF4-FFF2-40B4-BE49-F238E27FC236}">
                <a16:creationId xmlns:a16="http://schemas.microsoft.com/office/drawing/2014/main" id="{CD404C9B-1159-47B7-A487-59EFF5CD61BE}"/>
              </a:ext>
            </a:extLst>
          </p:cNvPr>
          <p:cNvSpPr txBox="1"/>
          <p:nvPr/>
        </p:nvSpPr>
        <p:spPr>
          <a:xfrm>
            <a:off x="7915274" y="650080"/>
            <a:ext cx="4105275" cy="5632311"/>
          </a:xfrm>
          <a:prstGeom prst="rect">
            <a:avLst/>
          </a:prstGeom>
          <a:solidFill>
            <a:schemeClr val="accent6">
              <a:lumMod val="20000"/>
              <a:lumOff val="80000"/>
            </a:schemeClr>
          </a:solidFill>
        </p:spPr>
        <p:txBody>
          <a:bodyPr wrap="square">
            <a:spAutoFit/>
          </a:bodyPr>
          <a:lstStyle/>
          <a:p>
            <a:pPr marL="342900" indent="-342900" algn="just">
              <a:buFont typeface="Wingdings" panose="05000000000000000000" pitchFamily="2" charset="2"/>
              <a:buChar char="Ø"/>
            </a:pPr>
            <a:r>
              <a:rPr lang="vi-VN" sz="2000" b="0" i="0" dirty="0">
                <a:solidFill>
                  <a:srgbClr val="002060"/>
                </a:solidFill>
                <a:effectLst/>
                <a:latin typeface="Arial" panose="020B0604020202020204" pitchFamily="34" charset="0"/>
                <a:cs typeface="Arial" panose="020B0604020202020204" pitchFamily="34" charset="0"/>
              </a:rPr>
              <a:t>Nguyễn Trãi tên hiệu ức Trai, sinh năm 1380, quê gốc ở xã Chi Ngại (Nay là xã Cộng Hòa, huyện Chí Linh, tỉnh Hải Dương) sau dời đến làng Nhị Khê (Thường Tín, Hà Tây). Cha là Nguyễn Phi Khanh đỗ Thái học sinh. Mẹ là Trần Thị Thái, con quan Tư đồ Trần Nguyên Đán.</a:t>
            </a:r>
            <a:endParaRPr lang="en-US" sz="2000" b="0" i="0" dirty="0">
              <a:solidFill>
                <a:srgbClr val="002060"/>
              </a:solidFill>
              <a:effectLst/>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en-US" sz="2000" b="0" i="0" dirty="0" err="1">
                <a:solidFill>
                  <a:srgbClr val="002060"/>
                </a:solidFill>
                <a:effectLst/>
                <a:latin typeface="Arial" panose="020B0604020202020204" pitchFamily="34" charset="0"/>
                <a:cs typeface="Arial" panose="020B0604020202020204" pitchFamily="34" charset="0"/>
              </a:rPr>
              <a:t>Mùa</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xuân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năm</a:t>
            </a:r>
            <a:r>
              <a:rPr lang="en-US" sz="2000" b="0" i="0" dirty="0">
                <a:solidFill>
                  <a:srgbClr val="002060"/>
                </a:solidFill>
                <a:effectLst/>
                <a:latin typeface="Arial" panose="020B0604020202020204" pitchFamily="34" charset="0"/>
                <a:cs typeface="Arial" panose="020B0604020202020204" pitchFamily="34" charset="0"/>
              </a:rPr>
              <a:t> 1428, </a:t>
            </a:r>
            <a:r>
              <a:rPr lang="en-US" sz="2000" b="0" i="0" dirty="0" err="1">
                <a:solidFill>
                  <a:srgbClr val="002060"/>
                </a:solidFill>
                <a:effectLst/>
                <a:latin typeface="Arial" panose="020B0604020202020204" pitchFamily="34" charset="0"/>
                <a:cs typeface="Arial" panose="020B0604020202020204" pitchFamily="34" charset="0"/>
              </a:rPr>
              <a:t>Nguyễn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Trãi</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thay</a:t>
            </a:r>
            <a:r>
              <a:rPr lang="en-US" sz="2000" b="0" i="0" dirty="0">
                <a:solidFill>
                  <a:srgbClr val="002060"/>
                </a:solidFill>
                <a:effectLst/>
                <a:latin typeface="Arial" panose="020B0604020202020204" pitchFamily="34" charset="0"/>
                <a:cs typeface="Arial" panose="020B0604020202020204" pitchFamily="34" charset="0"/>
              </a:rPr>
              <a:t> Lê </a:t>
            </a:r>
            <a:r>
              <a:rPr lang="en-US" sz="2000" b="0" i="0" dirty="0" err="1">
                <a:solidFill>
                  <a:srgbClr val="002060"/>
                </a:solidFill>
                <a:effectLst/>
                <a:latin typeface="Arial" panose="020B0604020202020204" pitchFamily="34" charset="0"/>
                <a:cs typeface="Arial" panose="020B0604020202020204" pitchFamily="34" charset="0"/>
              </a:rPr>
              <a:t>Lợi</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viết</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Bình</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Ngô</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đại</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cáo</a:t>
            </a:r>
            <a:r>
              <a:rPr lang="en-US" sz="2000" b="0" i="0" dirty="0">
                <a:solidFill>
                  <a:srgbClr val="002060"/>
                </a:solidFill>
                <a:effectLst/>
                <a:latin typeface="Arial" panose="020B0604020202020204" pitchFamily="34" charset="0"/>
                <a:cs typeface="Arial" panose="020B0604020202020204" pitchFamily="34" charset="0"/>
              </a:rPr>
              <a:t> - </a:t>
            </a:r>
            <a:r>
              <a:rPr lang="en-US" sz="2000" b="0" i="0" dirty="0" err="1">
                <a:solidFill>
                  <a:srgbClr val="002060"/>
                </a:solidFill>
                <a:effectLst/>
                <a:latin typeface="Arial" panose="020B0604020202020204" pitchFamily="34" charset="0"/>
                <a:cs typeface="Arial" panose="020B0604020202020204" pitchFamily="34" charset="0"/>
              </a:rPr>
              <a:t>một</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áng</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Thiên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cổ</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hùng</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văn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tuyên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cáo</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độc</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lập</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dân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tộc</a:t>
            </a:r>
            <a:r>
              <a:rPr lang="en-US" sz="2000" b="0" i="0" dirty="0">
                <a:solidFill>
                  <a:srgbClr val="002060"/>
                </a:solidFill>
                <a:effectLst/>
                <a:latin typeface="Arial" panose="020B0604020202020204" pitchFamily="34" charset="0"/>
                <a:cs typeface="Arial" panose="020B0604020202020204" pitchFamily="34" charset="0"/>
              </a:rPr>
              <a:t>.</a:t>
            </a:r>
            <a:endParaRPr lang="en-US" sz="2000" dirty="0">
              <a:solidFill>
                <a:srgbClr val="002060"/>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en-US" sz="2000" b="0" i="0" dirty="0" err="1">
                <a:solidFill>
                  <a:srgbClr val="002060"/>
                </a:solidFill>
                <a:effectLst/>
                <a:latin typeface="Arial" panose="020B0604020202020204" pitchFamily="34" charset="0"/>
                <a:cs typeface="Arial" panose="020B0604020202020204" pitchFamily="34" charset="0"/>
              </a:rPr>
              <a:t>Vụ</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án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Lệ</a:t>
            </a:r>
            <a:r>
              <a:rPr lang="en-US" sz="2000" b="0" i="0" dirty="0">
                <a:solidFill>
                  <a:srgbClr val="002060"/>
                </a:solidFill>
                <a:effectLst/>
                <a:latin typeface="Arial" panose="020B0604020202020204" pitchFamily="34" charset="0"/>
                <a:cs typeface="Arial" panose="020B0604020202020204" pitchFamily="34" charset="0"/>
              </a:rPr>
              <a:t> Chi </a:t>
            </a:r>
            <a:r>
              <a:rPr lang="en-US" sz="2000" b="0" i="0" dirty="0" err="1">
                <a:solidFill>
                  <a:srgbClr val="002060"/>
                </a:solidFill>
                <a:effectLst/>
                <a:latin typeface="Arial" panose="020B0604020202020204" pitchFamily="34" charset="0"/>
                <a:cs typeface="Arial" panose="020B0604020202020204" pitchFamily="34" charset="0"/>
              </a:rPr>
              <a:t>Viên</a:t>
            </a:r>
            <a:r>
              <a:rPr lang="en-US" sz="2000" b="0" i="0" dirty="0">
                <a:solidFill>
                  <a:srgbClr val="002060"/>
                </a:solidFill>
                <a:effectLst/>
                <a:latin typeface="Arial" panose="020B0604020202020204" pitchFamily="34" charset="0"/>
                <a:cs typeface="Arial" panose="020B0604020202020204" pitchFamily="34" charset="0"/>
              </a:rPr>
              <a:t> (1442) </a:t>
            </a:r>
            <a:r>
              <a:rPr lang="en-US" sz="2000" b="0" i="0" dirty="0" err="1">
                <a:solidFill>
                  <a:srgbClr val="002060"/>
                </a:solidFill>
                <a:effectLst/>
                <a:latin typeface="Arial" panose="020B0604020202020204" pitchFamily="34" charset="0"/>
                <a:cs typeface="Arial" panose="020B0604020202020204" pitchFamily="34" charset="0"/>
              </a:rPr>
              <a:t>đã</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khiến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Nguyễn</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Trãi</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bị</a:t>
            </a:r>
            <a:r>
              <a:rPr lang="en-US" sz="2000" b="0" i="0" dirty="0">
                <a:solidFill>
                  <a:srgbClr val="002060"/>
                </a:solidFill>
                <a:effectLst/>
                <a:latin typeface="Arial" panose="020B0604020202020204" pitchFamily="34" charset="0"/>
                <a:cs typeface="Arial" panose="020B0604020202020204" pitchFamily="34" charset="0"/>
              </a:rPr>
              <a:t> </a:t>
            </a:r>
            <a:r>
              <a:rPr lang="en-US" sz="2000" b="0" i="0" dirty="0" err="1">
                <a:solidFill>
                  <a:srgbClr val="002060"/>
                </a:solidFill>
                <a:effectLst/>
                <a:latin typeface="Arial" panose="020B0604020202020204" pitchFamily="34" charset="0"/>
                <a:cs typeface="Arial" panose="020B0604020202020204" pitchFamily="34" charset="0"/>
              </a:rPr>
              <a:t>tru</a:t>
            </a:r>
            <a:r>
              <a:rPr lang="en-US" sz="2000" b="0" i="0" dirty="0">
                <a:solidFill>
                  <a:srgbClr val="002060"/>
                </a:solidFill>
                <a:effectLst/>
                <a:latin typeface="Arial" panose="020B0604020202020204" pitchFamily="34" charset="0"/>
                <a:cs typeface="Arial" panose="020B0604020202020204" pitchFamily="34" charset="0"/>
              </a:rPr>
              <a:t> di tam </a:t>
            </a:r>
            <a:r>
              <a:rPr lang="en-US" sz="2000" b="0" i="0" dirty="0" err="1">
                <a:solidFill>
                  <a:srgbClr val="002060"/>
                </a:solidFill>
                <a:effectLst/>
                <a:latin typeface="Arial" panose="020B0604020202020204" pitchFamily="34" charset="0"/>
                <a:cs typeface="Arial" panose="020B0604020202020204" pitchFamily="34" charset="0"/>
              </a:rPr>
              <a:t>tộc</a:t>
            </a:r>
            <a:endParaRPr lang="en-US" sz="20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71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76130"/>
                                        </p:tgtEl>
                                        <p:attrNameLst>
                                          <p:attrName>style.visibility</p:attrName>
                                        </p:attrNameLst>
                                      </p:cBhvr>
                                      <p:to>
                                        <p:strVal val="visible"/>
                                      </p:to>
                                    </p:set>
                                    <p:animEffect transition="in" filter="wheel(1)">
                                      <p:cBhvr>
                                        <p:cTn id="7" dur="2000"/>
                                        <p:tgtEl>
                                          <p:spTgt spid="17613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bg/>
                                          </p:spTgt>
                                        </p:tgtEl>
                                        <p:attrNameLst>
                                          <p:attrName>style.visibility</p:attrName>
                                        </p:attrNameLst>
                                      </p:cBhvr>
                                      <p:to>
                                        <p:strVal val="visible"/>
                                      </p:to>
                                    </p:set>
                                    <p:anim calcmode="lin" valueType="num">
                                      <p:cBhvr additive="base">
                                        <p:cTn id="17" dur="500" fill="hold"/>
                                        <p:tgtEl>
                                          <p:spTgt spid="6">
                                            <p:bg/>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bg/>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 calcmode="lin" valueType="num">
                                      <p:cBhvr additive="base">
                                        <p:cTn id="23"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 calcmode="lin" valueType="num">
                                      <p:cBhvr additive="base">
                                        <p:cTn id="29"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anim calcmode="lin" valueType="num">
                                      <p:cBhvr additive="base">
                                        <p:cTn id="35"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B5059E5-2926-437C-B04A-93D8B177FD1D}"/>
              </a:ext>
            </a:extLst>
          </p:cNvPr>
          <p:cNvGraphicFramePr/>
          <p:nvPr>
            <p:extLst>
              <p:ext uri="{D42A27DB-BD31-4B8C-83A1-F6EECF244321}">
                <p14:modId xmlns:p14="http://schemas.microsoft.com/office/powerpoint/2010/main" val="840404125"/>
              </p:ext>
            </p:extLst>
          </p:nvPr>
        </p:nvGraphicFramePr>
        <p:xfrm>
          <a:off x="1260474" y="801716"/>
          <a:ext cx="9671051" cy="5985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5856ED99-7CD6-4867-8969-E1A00758BF27}"/>
              </a:ext>
            </a:extLst>
          </p:cNvPr>
          <p:cNvGrpSpPr/>
          <p:nvPr/>
        </p:nvGrpSpPr>
        <p:grpSpPr>
          <a:xfrm>
            <a:off x="1074992" y="70350"/>
            <a:ext cx="9856533" cy="548775"/>
            <a:chOff x="858094" y="0"/>
            <a:chExt cx="9856533" cy="1497600"/>
          </a:xfrm>
        </p:grpSpPr>
        <p:sp>
          <p:nvSpPr>
            <p:cNvPr id="4" name="Rectangle 3">
              <a:extLst>
                <a:ext uri="{FF2B5EF4-FFF2-40B4-BE49-F238E27FC236}">
                  <a16:creationId xmlns:a16="http://schemas.microsoft.com/office/drawing/2014/main" id="{CFDD2B08-C5FA-4864-8B6B-DF9C29CF68A5}"/>
                </a:ext>
              </a:extLst>
            </p:cNvPr>
            <p:cNvSpPr/>
            <p:nvPr/>
          </p:nvSpPr>
          <p:spPr>
            <a:xfrm>
              <a:off x="858094" y="0"/>
              <a:ext cx="9856533" cy="1497600"/>
            </a:xfrm>
            <a:prstGeom prst="rect">
              <a:avLst/>
            </a:prstGeom>
            <a:solidFill>
              <a:schemeClr val="bg2"/>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TextBox 4">
              <a:extLst>
                <a:ext uri="{FF2B5EF4-FFF2-40B4-BE49-F238E27FC236}">
                  <a16:creationId xmlns:a16="http://schemas.microsoft.com/office/drawing/2014/main" id="{BDD32D1D-EAA7-4A4E-A75C-3700532CC189}"/>
                </a:ext>
              </a:extLst>
            </p:cNvPr>
            <p:cNvSpPr txBox="1"/>
            <p:nvPr/>
          </p:nvSpPr>
          <p:spPr>
            <a:xfrm>
              <a:off x="858094" y="0"/>
              <a:ext cx="9856533" cy="14976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rgbClr val="FF0000"/>
                  </a:solidFill>
                </a:rPr>
                <a:t>3. </a:t>
              </a:r>
              <a:r>
                <a:rPr lang="en-US" sz="2800" b="1" kern="1200" dirty="0" err="1">
                  <a:solidFill>
                    <a:srgbClr val="FF0000"/>
                  </a:solidFill>
                </a:rPr>
                <a:t>Giai</a:t>
              </a:r>
              <a:r>
                <a:rPr lang="en-US" sz="2800" b="1" kern="1200" dirty="0">
                  <a:solidFill>
                    <a:srgbClr val="FF0000"/>
                  </a:solidFill>
                </a:rPr>
                <a:t> </a:t>
              </a:r>
              <a:r>
                <a:rPr lang="en-US" sz="2800" b="1" kern="1200" dirty="0" err="1">
                  <a:solidFill>
                    <a:srgbClr val="FF0000"/>
                  </a:solidFill>
                </a:rPr>
                <a:t>đoạn</a:t>
              </a:r>
              <a:r>
                <a:rPr lang="en-US" sz="2800" b="1" kern="1200" dirty="0">
                  <a:solidFill>
                    <a:srgbClr val="FF0000"/>
                  </a:solidFill>
                </a:rPr>
                <a:t> </a:t>
              </a:r>
              <a:r>
                <a:rPr lang="en-US" sz="2800" b="1" kern="1200" dirty="0" err="1">
                  <a:solidFill>
                    <a:srgbClr val="FF0000"/>
                  </a:solidFill>
                </a:rPr>
                <a:t>từ</a:t>
              </a:r>
              <a:r>
                <a:rPr lang="en-US" sz="2800" b="1" kern="1200" dirty="0">
                  <a:solidFill>
                    <a:srgbClr val="FF0000"/>
                  </a:solidFill>
                </a:rPr>
                <a:t> </a:t>
              </a:r>
              <a:r>
                <a:rPr lang="en-US" sz="2800" b="1" kern="1200" dirty="0" err="1">
                  <a:solidFill>
                    <a:srgbClr val="FF0000"/>
                  </a:solidFill>
                </a:rPr>
                <a:t>thế</a:t>
              </a:r>
              <a:r>
                <a:rPr lang="en-US" sz="2800" b="1" kern="1200" dirty="0">
                  <a:solidFill>
                    <a:srgbClr val="FF0000"/>
                  </a:solidFill>
                </a:rPr>
                <a:t> </a:t>
              </a:r>
              <a:r>
                <a:rPr lang="en-US" sz="2800" b="1" kern="1200" dirty="0" err="1">
                  <a:solidFill>
                    <a:srgbClr val="FF0000"/>
                  </a:solidFill>
                </a:rPr>
                <a:t>kỷ</a:t>
              </a:r>
              <a:r>
                <a:rPr lang="en-US" sz="2800" b="1" kern="1200" dirty="0">
                  <a:solidFill>
                    <a:srgbClr val="FF0000"/>
                  </a:solidFill>
                </a:rPr>
                <a:t> XVI </a:t>
              </a:r>
              <a:r>
                <a:rPr lang="en-US" sz="2800" b="1" kern="1200" dirty="0" err="1">
                  <a:solidFill>
                    <a:srgbClr val="FF0000"/>
                  </a:solidFill>
                </a:rPr>
                <a:t>đến</a:t>
              </a:r>
              <a:r>
                <a:rPr lang="en-US" sz="2800" b="1" kern="1200" dirty="0">
                  <a:solidFill>
                    <a:srgbClr val="FF0000"/>
                  </a:solidFill>
                </a:rPr>
                <a:t> </a:t>
              </a:r>
              <a:r>
                <a:rPr lang="en-US" sz="2800" b="1" kern="1200" dirty="0" err="1">
                  <a:solidFill>
                    <a:srgbClr val="FF0000"/>
                  </a:solidFill>
                </a:rPr>
                <a:t>thế</a:t>
              </a:r>
              <a:r>
                <a:rPr lang="en-US" sz="2800" b="1" kern="1200" dirty="0">
                  <a:solidFill>
                    <a:srgbClr val="FF0000"/>
                  </a:solidFill>
                </a:rPr>
                <a:t> </a:t>
              </a:r>
              <a:r>
                <a:rPr lang="en-US" sz="2800" b="1" kern="1200" dirty="0" err="1">
                  <a:solidFill>
                    <a:srgbClr val="FF0000"/>
                  </a:solidFill>
                </a:rPr>
                <a:t>kỷ</a:t>
              </a:r>
              <a:r>
                <a:rPr lang="en-US" sz="2800" b="1" kern="1200" dirty="0">
                  <a:solidFill>
                    <a:srgbClr val="FF0000"/>
                  </a:solidFill>
                </a:rPr>
                <a:t> XIX</a:t>
              </a:r>
              <a:endParaRPr lang="en-US" sz="2800" kern="1200" dirty="0">
                <a:solidFill>
                  <a:srgbClr val="FF0000"/>
                </a:solidFill>
              </a:endParaRPr>
            </a:p>
          </p:txBody>
        </p:sp>
      </p:grpSp>
    </p:spTree>
    <p:extLst>
      <p:ext uri="{BB962C8B-B14F-4D97-AF65-F5344CB8AC3E}">
        <p14:creationId xmlns:p14="http://schemas.microsoft.com/office/powerpoint/2010/main" val="326585810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B5059E5-2926-437C-B04A-93D8B177FD1D}"/>
              </a:ext>
            </a:extLst>
          </p:cNvPr>
          <p:cNvGraphicFramePr/>
          <p:nvPr>
            <p:extLst>
              <p:ext uri="{D42A27DB-BD31-4B8C-83A1-F6EECF244321}">
                <p14:modId xmlns:p14="http://schemas.microsoft.com/office/powerpoint/2010/main" val="3042091410"/>
              </p:ext>
            </p:extLst>
          </p:nvPr>
        </p:nvGraphicFramePr>
        <p:xfrm>
          <a:off x="2295525" y="672041"/>
          <a:ext cx="8267700" cy="5985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5856ED99-7CD6-4867-8969-E1A00758BF27}"/>
              </a:ext>
            </a:extLst>
          </p:cNvPr>
          <p:cNvGrpSpPr/>
          <p:nvPr/>
        </p:nvGrpSpPr>
        <p:grpSpPr>
          <a:xfrm>
            <a:off x="1310608" y="0"/>
            <a:ext cx="9856533" cy="548775"/>
            <a:chOff x="858094" y="0"/>
            <a:chExt cx="9856533" cy="1497600"/>
          </a:xfrm>
        </p:grpSpPr>
        <p:sp>
          <p:nvSpPr>
            <p:cNvPr id="4" name="Rectangle 3">
              <a:extLst>
                <a:ext uri="{FF2B5EF4-FFF2-40B4-BE49-F238E27FC236}">
                  <a16:creationId xmlns:a16="http://schemas.microsoft.com/office/drawing/2014/main" id="{CFDD2B08-C5FA-4864-8B6B-DF9C29CF68A5}"/>
                </a:ext>
              </a:extLst>
            </p:cNvPr>
            <p:cNvSpPr/>
            <p:nvPr/>
          </p:nvSpPr>
          <p:spPr>
            <a:xfrm>
              <a:off x="858094" y="0"/>
              <a:ext cx="9856533" cy="1497600"/>
            </a:xfrm>
            <a:prstGeom prst="rect">
              <a:avLst/>
            </a:prstGeom>
            <a:solidFill>
              <a:schemeClr val="bg2"/>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TextBox 4">
              <a:extLst>
                <a:ext uri="{FF2B5EF4-FFF2-40B4-BE49-F238E27FC236}">
                  <a16:creationId xmlns:a16="http://schemas.microsoft.com/office/drawing/2014/main" id="{BDD32D1D-EAA7-4A4E-A75C-3700532CC189}"/>
                </a:ext>
              </a:extLst>
            </p:cNvPr>
            <p:cNvSpPr txBox="1"/>
            <p:nvPr/>
          </p:nvSpPr>
          <p:spPr>
            <a:xfrm>
              <a:off x="858094" y="0"/>
              <a:ext cx="9856533" cy="14976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rgbClr val="FF0000"/>
                  </a:solidFill>
                </a:rPr>
                <a:t>3. </a:t>
              </a:r>
              <a:r>
                <a:rPr lang="en-US" sz="2800" b="1" kern="1200" dirty="0" err="1">
                  <a:solidFill>
                    <a:srgbClr val="FF0000"/>
                  </a:solidFill>
                </a:rPr>
                <a:t>Giai</a:t>
              </a:r>
              <a:r>
                <a:rPr lang="en-US" sz="2800" b="1" kern="1200" dirty="0">
                  <a:solidFill>
                    <a:srgbClr val="FF0000"/>
                  </a:solidFill>
                </a:rPr>
                <a:t> </a:t>
              </a:r>
              <a:r>
                <a:rPr lang="en-US" sz="2800" b="1" kern="1200" dirty="0" err="1">
                  <a:solidFill>
                    <a:srgbClr val="FF0000"/>
                  </a:solidFill>
                </a:rPr>
                <a:t>đoạn</a:t>
              </a:r>
              <a:r>
                <a:rPr lang="en-US" sz="2800" b="1" kern="1200" dirty="0">
                  <a:solidFill>
                    <a:srgbClr val="FF0000"/>
                  </a:solidFill>
                </a:rPr>
                <a:t> </a:t>
              </a:r>
              <a:r>
                <a:rPr lang="en-US" sz="2800" b="1" kern="1200" dirty="0" err="1">
                  <a:solidFill>
                    <a:srgbClr val="FF0000"/>
                  </a:solidFill>
                </a:rPr>
                <a:t>từ</a:t>
              </a:r>
              <a:r>
                <a:rPr lang="en-US" sz="2800" b="1" kern="1200" dirty="0">
                  <a:solidFill>
                    <a:srgbClr val="FF0000"/>
                  </a:solidFill>
                </a:rPr>
                <a:t> </a:t>
              </a:r>
              <a:r>
                <a:rPr lang="en-US" sz="2800" b="1" kern="1200" dirty="0" err="1">
                  <a:solidFill>
                    <a:srgbClr val="FF0000"/>
                  </a:solidFill>
                </a:rPr>
                <a:t>thế</a:t>
              </a:r>
              <a:r>
                <a:rPr lang="en-US" sz="2800" b="1" kern="1200" dirty="0">
                  <a:solidFill>
                    <a:srgbClr val="FF0000"/>
                  </a:solidFill>
                </a:rPr>
                <a:t> </a:t>
              </a:r>
              <a:r>
                <a:rPr lang="en-US" sz="2800" b="1" kern="1200" dirty="0" err="1">
                  <a:solidFill>
                    <a:srgbClr val="FF0000"/>
                  </a:solidFill>
                </a:rPr>
                <a:t>kỷ</a:t>
              </a:r>
              <a:r>
                <a:rPr lang="en-US" sz="2800" b="1" kern="1200" dirty="0">
                  <a:solidFill>
                    <a:srgbClr val="FF0000"/>
                  </a:solidFill>
                </a:rPr>
                <a:t> XVI </a:t>
              </a:r>
              <a:r>
                <a:rPr lang="en-US" sz="2800" b="1" kern="1200" dirty="0" err="1">
                  <a:solidFill>
                    <a:srgbClr val="FF0000"/>
                  </a:solidFill>
                </a:rPr>
                <a:t>đến</a:t>
              </a:r>
              <a:r>
                <a:rPr lang="en-US" sz="2800" b="1" kern="1200" dirty="0">
                  <a:solidFill>
                    <a:srgbClr val="FF0000"/>
                  </a:solidFill>
                </a:rPr>
                <a:t> </a:t>
              </a:r>
              <a:r>
                <a:rPr lang="en-US" sz="2800" b="1" kern="1200" dirty="0" err="1">
                  <a:solidFill>
                    <a:srgbClr val="FF0000"/>
                  </a:solidFill>
                </a:rPr>
                <a:t>thế</a:t>
              </a:r>
              <a:r>
                <a:rPr lang="en-US" sz="2800" b="1" kern="1200" dirty="0">
                  <a:solidFill>
                    <a:srgbClr val="FF0000"/>
                  </a:solidFill>
                </a:rPr>
                <a:t> </a:t>
              </a:r>
              <a:r>
                <a:rPr lang="en-US" sz="2800" b="1" kern="1200" dirty="0" err="1">
                  <a:solidFill>
                    <a:srgbClr val="FF0000"/>
                  </a:solidFill>
                </a:rPr>
                <a:t>kỷ</a:t>
              </a:r>
              <a:r>
                <a:rPr lang="en-US" sz="2800" b="1" kern="1200" dirty="0">
                  <a:solidFill>
                    <a:srgbClr val="FF0000"/>
                  </a:solidFill>
                </a:rPr>
                <a:t> XIX</a:t>
              </a:r>
              <a:endParaRPr lang="en-US" sz="2800" kern="1200" dirty="0">
                <a:solidFill>
                  <a:srgbClr val="FF0000"/>
                </a:solidFill>
              </a:endParaRPr>
            </a:p>
          </p:txBody>
        </p:sp>
      </p:grpSp>
    </p:spTree>
    <p:extLst>
      <p:ext uri="{BB962C8B-B14F-4D97-AF65-F5344CB8AC3E}">
        <p14:creationId xmlns:p14="http://schemas.microsoft.com/office/powerpoint/2010/main" val="351524722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a:extLst>
              <a:ext uri="{FF2B5EF4-FFF2-40B4-BE49-F238E27FC236}">
                <a16:creationId xmlns:a16="http://schemas.microsoft.com/office/drawing/2014/main" id="{DDBC757D-EFA1-48E3-B157-4CD03794AE7F}"/>
              </a:ext>
            </a:extLst>
          </p:cNvPr>
          <p:cNvSpPr>
            <a:spLocks noChangeArrowheads="1"/>
          </p:cNvSpPr>
          <p:nvPr/>
        </p:nvSpPr>
        <p:spPr bwMode="auto">
          <a:xfrm>
            <a:off x="1752600" y="0"/>
            <a:ext cx="800411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ctr">
              <a:buNone/>
            </a:pPr>
            <a:r>
              <a:rPr lang="en-US" b="1" dirty="0">
                <a:solidFill>
                  <a:srgbClr val="C00000"/>
                </a:solidFill>
              </a:rPr>
              <a:t>3.1. </a:t>
            </a:r>
            <a:r>
              <a:rPr lang="en-US" b="1" dirty="0" err="1">
                <a:solidFill>
                  <a:srgbClr val="C00000"/>
                </a:solidFill>
              </a:rPr>
              <a:t>Nhà</a:t>
            </a:r>
            <a:r>
              <a:rPr lang="en-US" b="1" dirty="0">
                <a:solidFill>
                  <a:srgbClr val="C00000"/>
                </a:solidFill>
              </a:rPr>
              <a:t> Lê </a:t>
            </a:r>
            <a:r>
              <a:rPr lang="en-US" b="1" dirty="0" err="1">
                <a:solidFill>
                  <a:srgbClr val="C00000"/>
                </a:solidFill>
              </a:rPr>
              <a:t>suy</a:t>
            </a:r>
            <a:r>
              <a:rPr lang="en-US" b="1" dirty="0">
                <a:solidFill>
                  <a:srgbClr val="C00000"/>
                </a:solidFill>
              </a:rPr>
              <a:t> </a:t>
            </a:r>
            <a:r>
              <a:rPr lang="en-US" b="1" dirty="0" err="1">
                <a:solidFill>
                  <a:srgbClr val="C00000"/>
                </a:solidFill>
              </a:rPr>
              <a:t>sụp</a:t>
            </a:r>
            <a:r>
              <a:rPr lang="en-US" b="1" dirty="0">
                <a:solidFill>
                  <a:srgbClr val="C00000"/>
                </a:solidFill>
              </a:rPr>
              <a:t> </a:t>
            </a:r>
            <a:r>
              <a:rPr lang="en-US" b="1" dirty="0" err="1">
                <a:solidFill>
                  <a:srgbClr val="C00000"/>
                </a:solidFill>
              </a:rPr>
              <a:t>và</a:t>
            </a:r>
            <a:r>
              <a:rPr lang="en-US" b="1" dirty="0">
                <a:solidFill>
                  <a:srgbClr val="C00000"/>
                </a:solidFill>
              </a:rPr>
              <a:t> </a:t>
            </a:r>
            <a:r>
              <a:rPr lang="en-US" b="1" dirty="0" err="1">
                <a:solidFill>
                  <a:srgbClr val="C00000"/>
                </a:solidFill>
              </a:rPr>
              <a:t>sự</a:t>
            </a:r>
            <a:r>
              <a:rPr lang="en-US" b="1" dirty="0">
                <a:solidFill>
                  <a:srgbClr val="C00000"/>
                </a:solidFill>
              </a:rPr>
              <a:t> ra </a:t>
            </a:r>
            <a:r>
              <a:rPr lang="en-US" b="1" dirty="0" err="1">
                <a:solidFill>
                  <a:srgbClr val="C00000"/>
                </a:solidFill>
              </a:rPr>
              <a:t>đời</a:t>
            </a:r>
            <a:r>
              <a:rPr lang="en-US" b="1" dirty="0">
                <a:solidFill>
                  <a:srgbClr val="C00000"/>
                </a:solidFill>
              </a:rPr>
              <a:t> </a:t>
            </a:r>
            <a:r>
              <a:rPr lang="en-US" b="1" dirty="0" err="1">
                <a:solidFill>
                  <a:srgbClr val="C00000"/>
                </a:solidFill>
              </a:rPr>
              <a:t>của</a:t>
            </a:r>
            <a:r>
              <a:rPr lang="en-US" b="1" dirty="0">
                <a:solidFill>
                  <a:srgbClr val="C00000"/>
                </a:solidFill>
              </a:rPr>
              <a:t> </a:t>
            </a:r>
            <a:r>
              <a:rPr lang="en-US" b="1" dirty="0" err="1">
                <a:solidFill>
                  <a:srgbClr val="C00000"/>
                </a:solidFill>
              </a:rPr>
              <a:t>triều</a:t>
            </a:r>
            <a:r>
              <a:rPr lang="en-US" b="1" dirty="0">
                <a:solidFill>
                  <a:srgbClr val="C00000"/>
                </a:solidFill>
              </a:rPr>
              <a:t> </a:t>
            </a:r>
            <a:r>
              <a:rPr lang="en-US" b="1" dirty="0" err="1">
                <a:solidFill>
                  <a:srgbClr val="C00000"/>
                </a:solidFill>
              </a:rPr>
              <a:t>Mạc</a:t>
            </a:r>
            <a:endParaRPr lang="en-US" dirty="0">
              <a:solidFill>
                <a:srgbClr val="C00000"/>
              </a:solidFill>
            </a:endParaRPr>
          </a:p>
        </p:txBody>
      </p:sp>
      <p:sp>
        <p:nvSpPr>
          <p:cNvPr id="4" name="AutoShape 3">
            <a:extLst>
              <a:ext uri="{FF2B5EF4-FFF2-40B4-BE49-F238E27FC236}">
                <a16:creationId xmlns:a16="http://schemas.microsoft.com/office/drawing/2014/main" id="{61E92F00-D54F-4DD8-B5EB-CF850348D44C}"/>
              </a:ext>
            </a:extLst>
          </p:cNvPr>
          <p:cNvSpPr>
            <a:spLocks noChangeAspect="1" noChangeArrowheads="1"/>
          </p:cNvSpPr>
          <p:nvPr/>
        </p:nvSpPr>
        <p:spPr bwMode="auto">
          <a:xfrm flipV="1">
            <a:off x="4304506" y="596682"/>
            <a:ext cx="3582988"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2" name="Diagram 1">
            <a:extLst>
              <a:ext uri="{FF2B5EF4-FFF2-40B4-BE49-F238E27FC236}">
                <a16:creationId xmlns:a16="http://schemas.microsoft.com/office/drawing/2014/main" id="{9D4FF779-3D39-4C22-B626-BF81AE9CA065}"/>
              </a:ext>
            </a:extLst>
          </p:cNvPr>
          <p:cNvGraphicFramePr/>
          <p:nvPr>
            <p:extLst>
              <p:ext uri="{D42A27DB-BD31-4B8C-83A1-F6EECF244321}">
                <p14:modId xmlns:p14="http://schemas.microsoft.com/office/powerpoint/2010/main" val="3725507179"/>
              </p:ext>
            </p:extLst>
          </p:nvPr>
        </p:nvGraphicFramePr>
        <p:xfrm>
          <a:off x="419100" y="764163"/>
          <a:ext cx="10429875" cy="6266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fade">
                                      <p:cBhvr>
                                        <p:cTn id="7" dur="500"/>
                                        <p:tgtEl>
                                          <p:spTgt spid="276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513214D-D736-43A8-A86F-0E906020C66D}"/>
              </a:ext>
            </a:extLst>
          </p:cNvPr>
          <p:cNvPicPr>
            <a:picLocks noChangeAspect="1"/>
          </p:cNvPicPr>
          <p:nvPr/>
        </p:nvPicPr>
        <p:blipFill>
          <a:blip r:embed="rId2"/>
          <a:stretch>
            <a:fillRect/>
          </a:stretch>
        </p:blipFill>
        <p:spPr>
          <a:xfrm>
            <a:off x="0" y="0"/>
            <a:ext cx="12192000" cy="6832183"/>
          </a:xfrm>
          <a:prstGeom prst="rect">
            <a:avLst/>
          </a:prstGeom>
        </p:spPr>
      </p:pic>
      <p:graphicFrame>
        <p:nvGraphicFramePr>
          <p:cNvPr id="2" name="Diagram 1">
            <a:extLst>
              <a:ext uri="{FF2B5EF4-FFF2-40B4-BE49-F238E27FC236}">
                <a16:creationId xmlns:a16="http://schemas.microsoft.com/office/drawing/2014/main" id="{1F1C078F-CC39-4C16-982E-6AD8E259FAA5}"/>
              </a:ext>
            </a:extLst>
          </p:cNvPr>
          <p:cNvGraphicFramePr/>
          <p:nvPr>
            <p:extLst>
              <p:ext uri="{D42A27DB-BD31-4B8C-83A1-F6EECF244321}">
                <p14:modId xmlns:p14="http://schemas.microsoft.com/office/powerpoint/2010/main" val="1305809808"/>
              </p:ext>
            </p:extLst>
          </p:nvPr>
        </p:nvGraphicFramePr>
        <p:xfrm>
          <a:off x="1727200" y="1361765"/>
          <a:ext cx="9236075" cy="5191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1">
            <a:extLst>
              <a:ext uri="{FF2B5EF4-FFF2-40B4-BE49-F238E27FC236}">
                <a16:creationId xmlns:a16="http://schemas.microsoft.com/office/drawing/2014/main" id="{4CBDBD96-EA91-4022-9A29-306969810603}"/>
              </a:ext>
            </a:extLst>
          </p:cNvPr>
          <p:cNvSpPr>
            <a:spLocks noChangeArrowheads="1"/>
          </p:cNvSpPr>
          <p:nvPr/>
        </p:nvSpPr>
        <p:spPr bwMode="auto">
          <a:xfrm>
            <a:off x="1075590" y="599740"/>
            <a:ext cx="102503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buNone/>
            </a:pPr>
            <a:r>
              <a:rPr lang="vi-VN" sz="3600" b="1" dirty="0">
                <a:solidFill>
                  <a:srgbClr val="C00000"/>
                </a:solidFill>
              </a:rPr>
              <a:t>3.2. Triều Lê Trung Hưng và cục diện Nam - Bắc triều</a:t>
            </a:r>
            <a:endParaRPr lang="en-US" sz="3600" dirty="0">
              <a:solidFill>
                <a:srgbClr val="C00000"/>
              </a:solidFill>
            </a:endParaRPr>
          </a:p>
        </p:txBody>
      </p:sp>
      <p:sp>
        <p:nvSpPr>
          <p:cNvPr id="4" name="AutoShape 3">
            <a:extLst>
              <a:ext uri="{FF2B5EF4-FFF2-40B4-BE49-F238E27FC236}">
                <a16:creationId xmlns:a16="http://schemas.microsoft.com/office/drawing/2014/main" id="{FA0B7734-B461-460E-85B7-E628F08AE08F}"/>
              </a:ext>
            </a:extLst>
          </p:cNvPr>
          <p:cNvSpPr>
            <a:spLocks noChangeAspect="1" noChangeArrowheads="1"/>
          </p:cNvSpPr>
          <p:nvPr/>
        </p:nvSpPr>
        <p:spPr bwMode="auto">
          <a:xfrm>
            <a:off x="2274888" y="1046239"/>
            <a:ext cx="8001000" cy="841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825370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CDEFC9E3-9FEE-4193-A2F4-A104B00D7E3C}"/>
              </a:ext>
            </a:extLst>
          </p:cNvPr>
          <p:cNvSpPr>
            <a:spLocks noChangeArrowheads="1"/>
          </p:cNvSpPr>
          <p:nvPr/>
        </p:nvSpPr>
        <p:spPr bwMode="auto">
          <a:xfrm>
            <a:off x="2209800" y="228600"/>
            <a:ext cx="82296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dirty="0">
                <a:solidFill>
                  <a:srgbClr val="FF0000"/>
                </a:solidFill>
                <a:latin typeface="Times New Roman" panose="02020603050405020304" pitchFamily="18" charset="0"/>
                <a:cs typeface="Times New Roman" panose="02020603050405020304" pitchFamily="18" charset="0"/>
              </a:rPr>
              <a:t>3.3. </a:t>
            </a:r>
            <a:r>
              <a:rPr lang="en-US" altLang="en-US" sz="4400" b="1" dirty="0" err="1">
                <a:solidFill>
                  <a:srgbClr val="FF0000"/>
                </a:solidFill>
                <a:latin typeface="Times New Roman" panose="02020603050405020304" pitchFamily="18" charset="0"/>
                <a:cs typeface="Times New Roman" panose="02020603050405020304" pitchFamily="18" charset="0"/>
              </a:rPr>
              <a:t>Trịnh</a:t>
            </a:r>
            <a:r>
              <a:rPr lang="en-US" altLang="en-US" sz="4400" b="1" dirty="0">
                <a:solidFill>
                  <a:srgbClr val="FF0000"/>
                </a:solidFill>
                <a:latin typeface="Times New Roman" panose="02020603050405020304" pitchFamily="18" charset="0"/>
                <a:cs typeface="Times New Roman" panose="02020603050405020304" pitchFamily="18" charset="0"/>
              </a:rPr>
              <a:t> - </a:t>
            </a:r>
            <a:r>
              <a:rPr lang="en-US" altLang="en-US" sz="4400" b="1" dirty="0" err="1">
                <a:solidFill>
                  <a:srgbClr val="FF0000"/>
                </a:solidFill>
                <a:latin typeface="Times New Roman" panose="02020603050405020304" pitchFamily="18" charset="0"/>
                <a:cs typeface="Times New Roman" panose="02020603050405020304" pitchFamily="18" charset="0"/>
              </a:rPr>
              <a:t>Nguyễn</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phân</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tranh</a:t>
            </a:r>
            <a:endParaRPr lang="en-US" altLang="en-US" sz="4400" dirty="0">
              <a:solidFill>
                <a:srgbClr val="FF0000"/>
              </a:solidFill>
              <a:latin typeface="Times New Roman" panose="02020603050405020304" pitchFamily="18" charset="0"/>
              <a:cs typeface="Times New Roman" panose="02020603050405020304" pitchFamily="18" charset="0"/>
            </a:endParaRPr>
          </a:p>
        </p:txBody>
      </p:sp>
      <p:sp>
        <p:nvSpPr>
          <p:cNvPr id="3" name="AutoShape 3">
            <a:extLst>
              <a:ext uri="{FF2B5EF4-FFF2-40B4-BE49-F238E27FC236}">
                <a16:creationId xmlns:a16="http://schemas.microsoft.com/office/drawing/2014/main" id="{28CA53DD-2551-45AD-B1A7-72ACFD58828F}"/>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4" name="Diagram 3">
            <a:extLst>
              <a:ext uri="{FF2B5EF4-FFF2-40B4-BE49-F238E27FC236}">
                <a16:creationId xmlns:a16="http://schemas.microsoft.com/office/drawing/2014/main" id="{05E3142E-E0DA-4B87-958B-BD362DDE1490}"/>
              </a:ext>
            </a:extLst>
          </p:cNvPr>
          <p:cNvGraphicFramePr/>
          <p:nvPr>
            <p:extLst>
              <p:ext uri="{D42A27DB-BD31-4B8C-83A1-F6EECF244321}">
                <p14:modId xmlns:p14="http://schemas.microsoft.com/office/powerpoint/2010/main" val="2634381842"/>
              </p:ext>
            </p:extLst>
          </p:nvPr>
        </p:nvGraphicFramePr>
        <p:xfrm>
          <a:off x="171450" y="1098552"/>
          <a:ext cx="11801475" cy="56493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731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graphicEl>
                                              <a:dgm id="{57CE7898-B094-4CAF-AF9C-8E6E102567D9}"/>
                                            </p:graphicEl>
                                          </p:spTgt>
                                        </p:tgtEl>
                                        <p:attrNameLst>
                                          <p:attrName>style.visibility</p:attrName>
                                        </p:attrNameLst>
                                      </p:cBhvr>
                                      <p:to>
                                        <p:strVal val="visible"/>
                                      </p:to>
                                    </p:set>
                                    <p:anim calcmode="lin" valueType="num">
                                      <p:cBhvr additive="base">
                                        <p:cTn id="12" dur="500" fill="hold"/>
                                        <p:tgtEl>
                                          <p:spTgt spid="4">
                                            <p:graphicEl>
                                              <a:dgm id="{57CE7898-B094-4CAF-AF9C-8E6E102567D9}"/>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graphicEl>
                                              <a:dgm id="{57CE7898-B094-4CAF-AF9C-8E6E102567D9}"/>
                                            </p:graphic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graphicEl>
                                              <a:dgm id="{59C10CA1-DF8C-44EA-BCAC-6634CAE29F39}"/>
                                            </p:graphicEl>
                                          </p:spTgt>
                                        </p:tgtEl>
                                        <p:attrNameLst>
                                          <p:attrName>style.visibility</p:attrName>
                                        </p:attrNameLst>
                                      </p:cBhvr>
                                      <p:to>
                                        <p:strVal val="visible"/>
                                      </p:to>
                                    </p:set>
                                    <p:anim calcmode="lin" valueType="num">
                                      <p:cBhvr additive="base">
                                        <p:cTn id="18" dur="500" fill="hold"/>
                                        <p:tgtEl>
                                          <p:spTgt spid="4">
                                            <p:graphicEl>
                                              <a:dgm id="{59C10CA1-DF8C-44EA-BCAC-6634CAE29F39}"/>
                                            </p:graphic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graphicEl>
                                              <a:dgm id="{59C10CA1-DF8C-44EA-BCAC-6634CAE29F39}"/>
                                            </p:graphicEl>
                                          </p:spTgt>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4">
                                            <p:graphicEl>
                                              <a:dgm id="{C51CDB54-A102-400A-8A2A-603BB91614EE}"/>
                                            </p:graphicEl>
                                          </p:spTgt>
                                        </p:tgtEl>
                                        <p:attrNameLst>
                                          <p:attrName>style.visibility</p:attrName>
                                        </p:attrNameLst>
                                      </p:cBhvr>
                                      <p:to>
                                        <p:strVal val="visible"/>
                                      </p:to>
                                    </p:set>
                                    <p:anim calcmode="lin" valueType="num">
                                      <p:cBhvr additive="base">
                                        <p:cTn id="22" dur="500" fill="hold"/>
                                        <p:tgtEl>
                                          <p:spTgt spid="4">
                                            <p:graphicEl>
                                              <a:dgm id="{C51CDB54-A102-400A-8A2A-603BB91614EE}"/>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4">
                                            <p:graphicEl>
                                              <a:dgm id="{C51CDB54-A102-400A-8A2A-603BB91614EE}"/>
                                            </p:graphic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graphicEl>
                                              <a:dgm id="{CDF2FEA3-EC3D-48EB-843E-10B152930E4E}"/>
                                            </p:graphicEl>
                                          </p:spTgt>
                                        </p:tgtEl>
                                        <p:attrNameLst>
                                          <p:attrName>style.visibility</p:attrName>
                                        </p:attrNameLst>
                                      </p:cBhvr>
                                      <p:to>
                                        <p:strVal val="visible"/>
                                      </p:to>
                                    </p:set>
                                    <p:anim calcmode="lin" valueType="num">
                                      <p:cBhvr additive="base">
                                        <p:cTn id="28" dur="500" fill="hold"/>
                                        <p:tgtEl>
                                          <p:spTgt spid="4">
                                            <p:graphicEl>
                                              <a:dgm id="{CDF2FEA3-EC3D-48EB-843E-10B152930E4E}"/>
                                            </p:graphicEl>
                                          </p:spTgt>
                                        </p:tgtEl>
                                        <p:attrNameLst>
                                          <p:attrName>ppt_x</p:attrName>
                                        </p:attrNameLst>
                                      </p:cBhvr>
                                      <p:tavLst>
                                        <p:tav tm="0">
                                          <p:val>
                                            <p:strVal val="#ppt_x"/>
                                          </p:val>
                                        </p:tav>
                                        <p:tav tm="100000">
                                          <p:val>
                                            <p:strVal val="#ppt_x"/>
                                          </p:val>
                                        </p:tav>
                                      </p:tavLst>
                                    </p:anim>
                                    <p:anim calcmode="lin" valueType="num">
                                      <p:cBhvr additive="base">
                                        <p:cTn id="29" dur="500" fill="hold"/>
                                        <p:tgtEl>
                                          <p:spTgt spid="4">
                                            <p:graphicEl>
                                              <a:dgm id="{CDF2FEA3-EC3D-48EB-843E-10B152930E4E}"/>
                                            </p:graphic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4">
                                            <p:graphicEl>
                                              <a:dgm id="{A787D2FF-3280-4CBD-B1BF-D5202D76D285}"/>
                                            </p:graphicEl>
                                          </p:spTgt>
                                        </p:tgtEl>
                                        <p:attrNameLst>
                                          <p:attrName>style.visibility</p:attrName>
                                        </p:attrNameLst>
                                      </p:cBhvr>
                                      <p:to>
                                        <p:strVal val="visible"/>
                                      </p:to>
                                    </p:set>
                                    <p:anim calcmode="lin" valueType="num">
                                      <p:cBhvr additive="base">
                                        <p:cTn id="32" dur="500" fill="hold"/>
                                        <p:tgtEl>
                                          <p:spTgt spid="4">
                                            <p:graphicEl>
                                              <a:dgm id="{A787D2FF-3280-4CBD-B1BF-D5202D76D285}"/>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4">
                                            <p:graphicEl>
                                              <a:dgm id="{A787D2FF-3280-4CBD-B1BF-D5202D76D285}"/>
                                            </p:graphic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4">
                                            <p:graphicEl>
                                              <a:dgm id="{D0AF252A-529D-4A87-91AD-F3DC8FB9E081}"/>
                                            </p:graphicEl>
                                          </p:spTgt>
                                        </p:tgtEl>
                                        <p:attrNameLst>
                                          <p:attrName>style.visibility</p:attrName>
                                        </p:attrNameLst>
                                      </p:cBhvr>
                                      <p:to>
                                        <p:strVal val="visible"/>
                                      </p:to>
                                    </p:set>
                                    <p:anim calcmode="lin" valueType="num">
                                      <p:cBhvr additive="base">
                                        <p:cTn id="38" dur="500" fill="hold"/>
                                        <p:tgtEl>
                                          <p:spTgt spid="4">
                                            <p:graphicEl>
                                              <a:dgm id="{D0AF252A-529D-4A87-91AD-F3DC8FB9E081}"/>
                                            </p:graphicEl>
                                          </p:spTgt>
                                        </p:tgtEl>
                                        <p:attrNameLst>
                                          <p:attrName>ppt_x</p:attrName>
                                        </p:attrNameLst>
                                      </p:cBhvr>
                                      <p:tavLst>
                                        <p:tav tm="0">
                                          <p:val>
                                            <p:strVal val="#ppt_x"/>
                                          </p:val>
                                        </p:tav>
                                        <p:tav tm="100000">
                                          <p:val>
                                            <p:strVal val="#ppt_x"/>
                                          </p:val>
                                        </p:tav>
                                      </p:tavLst>
                                    </p:anim>
                                    <p:anim calcmode="lin" valueType="num">
                                      <p:cBhvr additive="base">
                                        <p:cTn id="39" dur="500" fill="hold"/>
                                        <p:tgtEl>
                                          <p:spTgt spid="4">
                                            <p:graphicEl>
                                              <a:dgm id="{D0AF252A-529D-4A87-91AD-F3DC8FB9E081}"/>
                                            </p:graphicEl>
                                          </p:spTgt>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
                                            <p:graphicEl>
                                              <a:dgm id="{C688CE2B-C5FA-4793-A7F6-60FD64D280A5}"/>
                                            </p:graphicEl>
                                          </p:spTgt>
                                        </p:tgtEl>
                                        <p:attrNameLst>
                                          <p:attrName>style.visibility</p:attrName>
                                        </p:attrNameLst>
                                      </p:cBhvr>
                                      <p:to>
                                        <p:strVal val="visible"/>
                                      </p:to>
                                    </p:set>
                                    <p:anim calcmode="lin" valueType="num">
                                      <p:cBhvr additive="base">
                                        <p:cTn id="42" dur="500" fill="hold"/>
                                        <p:tgtEl>
                                          <p:spTgt spid="4">
                                            <p:graphicEl>
                                              <a:dgm id="{C688CE2B-C5FA-4793-A7F6-60FD64D280A5}"/>
                                            </p:graphicEl>
                                          </p:spTgt>
                                        </p:tgtEl>
                                        <p:attrNameLst>
                                          <p:attrName>ppt_x</p:attrName>
                                        </p:attrNameLst>
                                      </p:cBhvr>
                                      <p:tavLst>
                                        <p:tav tm="0">
                                          <p:val>
                                            <p:strVal val="#ppt_x"/>
                                          </p:val>
                                        </p:tav>
                                        <p:tav tm="100000">
                                          <p:val>
                                            <p:strVal val="#ppt_x"/>
                                          </p:val>
                                        </p:tav>
                                      </p:tavLst>
                                    </p:anim>
                                    <p:anim calcmode="lin" valueType="num">
                                      <p:cBhvr additive="base">
                                        <p:cTn id="43" dur="500" fill="hold"/>
                                        <p:tgtEl>
                                          <p:spTgt spid="4">
                                            <p:graphicEl>
                                              <a:dgm id="{C688CE2B-C5FA-4793-A7F6-60FD64D280A5}"/>
                                            </p:graphic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4">
                                            <p:graphicEl>
                                              <a:dgm id="{97A3EF84-FE9F-4C6D-A38A-FA55163BC7CA}"/>
                                            </p:graphicEl>
                                          </p:spTgt>
                                        </p:tgtEl>
                                        <p:attrNameLst>
                                          <p:attrName>style.visibility</p:attrName>
                                        </p:attrNameLst>
                                      </p:cBhvr>
                                      <p:to>
                                        <p:strVal val="visible"/>
                                      </p:to>
                                    </p:set>
                                    <p:anim calcmode="lin" valueType="num">
                                      <p:cBhvr additive="base">
                                        <p:cTn id="48" dur="500" fill="hold"/>
                                        <p:tgtEl>
                                          <p:spTgt spid="4">
                                            <p:graphicEl>
                                              <a:dgm id="{97A3EF84-FE9F-4C6D-A38A-FA55163BC7CA}"/>
                                            </p:graphicEl>
                                          </p:spTgt>
                                        </p:tgtEl>
                                        <p:attrNameLst>
                                          <p:attrName>ppt_x</p:attrName>
                                        </p:attrNameLst>
                                      </p:cBhvr>
                                      <p:tavLst>
                                        <p:tav tm="0">
                                          <p:val>
                                            <p:strVal val="#ppt_x"/>
                                          </p:val>
                                        </p:tav>
                                        <p:tav tm="100000">
                                          <p:val>
                                            <p:strVal val="#ppt_x"/>
                                          </p:val>
                                        </p:tav>
                                      </p:tavLst>
                                    </p:anim>
                                    <p:anim calcmode="lin" valueType="num">
                                      <p:cBhvr additive="base">
                                        <p:cTn id="49" dur="500" fill="hold"/>
                                        <p:tgtEl>
                                          <p:spTgt spid="4">
                                            <p:graphicEl>
                                              <a:dgm id="{97A3EF84-FE9F-4C6D-A38A-FA55163BC7CA}"/>
                                            </p:graphicEl>
                                          </p:spTgt>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4">
                                            <p:graphicEl>
                                              <a:dgm id="{B63CED90-1F13-4316-92A0-60F6B7BF1B52}"/>
                                            </p:graphicEl>
                                          </p:spTgt>
                                        </p:tgtEl>
                                        <p:attrNameLst>
                                          <p:attrName>style.visibility</p:attrName>
                                        </p:attrNameLst>
                                      </p:cBhvr>
                                      <p:to>
                                        <p:strVal val="visible"/>
                                      </p:to>
                                    </p:set>
                                    <p:anim calcmode="lin" valueType="num">
                                      <p:cBhvr additive="base">
                                        <p:cTn id="52" dur="500" fill="hold"/>
                                        <p:tgtEl>
                                          <p:spTgt spid="4">
                                            <p:graphicEl>
                                              <a:dgm id="{B63CED90-1F13-4316-92A0-60F6B7BF1B52}"/>
                                            </p:graphicEl>
                                          </p:spTgt>
                                        </p:tgtEl>
                                        <p:attrNameLst>
                                          <p:attrName>ppt_x</p:attrName>
                                        </p:attrNameLst>
                                      </p:cBhvr>
                                      <p:tavLst>
                                        <p:tav tm="0">
                                          <p:val>
                                            <p:strVal val="#ppt_x"/>
                                          </p:val>
                                        </p:tav>
                                        <p:tav tm="100000">
                                          <p:val>
                                            <p:strVal val="#ppt_x"/>
                                          </p:val>
                                        </p:tav>
                                      </p:tavLst>
                                    </p:anim>
                                    <p:anim calcmode="lin" valueType="num">
                                      <p:cBhvr additive="base">
                                        <p:cTn id="53" dur="500" fill="hold"/>
                                        <p:tgtEl>
                                          <p:spTgt spid="4">
                                            <p:graphicEl>
                                              <a:dgm id="{B63CED90-1F13-4316-92A0-60F6B7BF1B52}"/>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Sub>
          <a:bldDgm bld="one"/>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800099" y="275416"/>
            <a:ext cx="10906125" cy="604461"/>
          </a:xfrm>
          <a:prstGeom prst="rect">
            <a:avLst/>
          </a:prstGeom>
          <a:noFill/>
        </p:spPr>
        <p:txBody>
          <a:bodyPr wrap="square">
            <a:spAutoFit/>
          </a:bodyPr>
          <a:lstStyle/>
          <a:p>
            <a:pPr marL="0" marR="0" indent="274320" algn="ctr">
              <a:lnSpc>
                <a:spcPct val="130000"/>
              </a:lnSpc>
              <a:spcBef>
                <a:spcPts val="0"/>
              </a:spcBef>
              <a:spcAft>
                <a:spcPts val="0"/>
              </a:spcAft>
            </a:pPr>
            <a:r>
              <a:rPr lang="vi-VN" sz="2800" b="1" dirty="0">
                <a:solidFill>
                  <a:srgbClr val="FF0000"/>
                </a:solidFill>
                <a:effectLst/>
                <a:ea typeface="Calibri" panose="020F0502020204030204" pitchFamily="34" charset="0"/>
                <a:cs typeface="Times New Roman" panose="02020603050405020304" pitchFamily="18" charset="0"/>
              </a:rPr>
              <a:t>3.4. Sự nghiệp mở mang bờ cõi của họ Nguyễn ở Đàng Trong</a:t>
            </a:r>
            <a:endParaRPr lang="en-US" sz="2800" dirty="0">
              <a:solidFill>
                <a:srgbClr val="FF0000"/>
              </a:solidFill>
              <a:effectLst/>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2282215578"/>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128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CA07B0A-2460-4C2D-B19B-6F4D293E68F7}"/>
                                            </p:graphicEl>
                                          </p:spTgt>
                                        </p:tgtEl>
                                        <p:attrNameLst>
                                          <p:attrName>style.visibility</p:attrName>
                                        </p:attrNameLst>
                                      </p:cBhvr>
                                      <p:to>
                                        <p:strVal val="visible"/>
                                      </p:to>
                                    </p:set>
                                    <p:animEffect transition="in" filter="fade">
                                      <p:cBhvr>
                                        <p:cTn id="12" dur="500"/>
                                        <p:tgtEl>
                                          <p:spTgt spid="5">
                                            <p:graphicEl>
                                              <a:dgm id="{6CA07B0A-2460-4C2D-B19B-6F4D293E68F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08A8B63-D06F-45EF-82C4-4982D0CEEAA7}"/>
                                            </p:graphicEl>
                                          </p:spTgt>
                                        </p:tgtEl>
                                        <p:attrNameLst>
                                          <p:attrName>style.visibility</p:attrName>
                                        </p:attrNameLst>
                                      </p:cBhvr>
                                      <p:to>
                                        <p:strVal val="visible"/>
                                      </p:to>
                                    </p:set>
                                    <p:animEffect transition="in" filter="fade">
                                      <p:cBhvr>
                                        <p:cTn id="17" dur="500"/>
                                        <p:tgtEl>
                                          <p:spTgt spid="5">
                                            <p:graphicEl>
                                              <a:dgm id="{408A8B63-D06F-45EF-82C4-4982D0CEEAA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E47A1D3-A3FF-4BD0-8C25-8A977819B8E2}"/>
                                            </p:graphicEl>
                                          </p:spTgt>
                                        </p:tgtEl>
                                        <p:attrNameLst>
                                          <p:attrName>style.visibility</p:attrName>
                                        </p:attrNameLst>
                                      </p:cBhvr>
                                      <p:to>
                                        <p:strVal val="visible"/>
                                      </p:to>
                                    </p:set>
                                    <p:animEffect transition="in" filter="fade">
                                      <p:cBhvr>
                                        <p:cTn id="22" dur="500"/>
                                        <p:tgtEl>
                                          <p:spTgt spid="5">
                                            <p:graphicEl>
                                              <a:dgm id="{8E47A1D3-A3FF-4BD0-8C25-8A977819B8E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5D374A25-9C2D-478F-AE61-870DD594390E}"/>
                                            </p:graphicEl>
                                          </p:spTgt>
                                        </p:tgtEl>
                                        <p:attrNameLst>
                                          <p:attrName>style.visibility</p:attrName>
                                        </p:attrNameLst>
                                      </p:cBhvr>
                                      <p:to>
                                        <p:strVal val="visible"/>
                                      </p:to>
                                    </p:set>
                                    <p:animEffect transition="in" filter="fade">
                                      <p:cBhvr>
                                        <p:cTn id="27" dur="500"/>
                                        <p:tgtEl>
                                          <p:spTgt spid="5">
                                            <p:graphicEl>
                                              <a:dgm id="{5D374A25-9C2D-478F-AE61-870DD59439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B67835B0-88A4-4E0D-952E-E2BC1EC310BD}"/>
                                            </p:graphicEl>
                                          </p:spTgt>
                                        </p:tgtEl>
                                        <p:attrNameLst>
                                          <p:attrName>style.visibility</p:attrName>
                                        </p:attrNameLst>
                                      </p:cBhvr>
                                      <p:to>
                                        <p:strVal val="visible"/>
                                      </p:to>
                                    </p:set>
                                    <p:animEffect transition="in" filter="fade">
                                      <p:cBhvr>
                                        <p:cTn id="32" dur="500"/>
                                        <p:tgtEl>
                                          <p:spTgt spid="5">
                                            <p:graphicEl>
                                              <a:dgm id="{B67835B0-88A4-4E0D-952E-E2BC1EC310BD}"/>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BBE17BF6-FF8E-4525-90F1-A6BDA9EB7F94}"/>
                                            </p:graphicEl>
                                          </p:spTgt>
                                        </p:tgtEl>
                                        <p:attrNameLst>
                                          <p:attrName>style.visibility</p:attrName>
                                        </p:attrNameLst>
                                      </p:cBhvr>
                                      <p:to>
                                        <p:strVal val="visible"/>
                                      </p:to>
                                    </p:set>
                                    <p:animEffect transition="in" filter="fade">
                                      <p:cBhvr>
                                        <p:cTn id="37" dur="500"/>
                                        <p:tgtEl>
                                          <p:spTgt spid="5">
                                            <p:graphicEl>
                                              <a:dgm id="{BBE17BF6-FF8E-4525-90F1-A6BDA9EB7F9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857249" y="95250"/>
            <a:ext cx="10906125" cy="604461"/>
          </a:xfrm>
          <a:prstGeom prst="rect">
            <a:avLst/>
          </a:prstGeom>
          <a:noFill/>
        </p:spPr>
        <p:txBody>
          <a:bodyPr wrap="square">
            <a:spAutoFit/>
          </a:bodyPr>
          <a:lstStyle/>
          <a:p>
            <a:pPr marL="0" marR="0" indent="274320" algn="ctr">
              <a:lnSpc>
                <a:spcPct val="130000"/>
              </a:lnSpc>
              <a:spcBef>
                <a:spcPts val="0"/>
              </a:spcBef>
              <a:spcAft>
                <a:spcPts val="0"/>
              </a:spcAft>
            </a:pPr>
            <a:r>
              <a:rPr lang="vi-VN" sz="2800" b="1" dirty="0">
                <a:solidFill>
                  <a:srgbClr val="FF0000"/>
                </a:solidFill>
                <a:effectLst/>
                <a:ea typeface="Calibri" panose="020F0502020204030204" pitchFamily="34" charset="0"/>
                <a:cs typeface="Times New Roman" panose="02020603050405020304" pitchFamily="18" charset="0"/>
              </a:rPr>
              <a:t>3.4. Sự nghiệp mở mang bờ cõi của họ Nguyễn ở Đàng Trong</a:t>
            </a:r>
            <a:endParaRPr lang="en-US" sz="2800" dirty="0">
              <a:solidFill>
                <a:srgbClr val="FF0000"/>
              </a:solidFill>
              <a:effectLst/>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2436813" y="761625"/>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24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3704493629"/>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203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3BE42EBA-6C7B-47D4-8098-BACE3AAFFB4F}"/>
                                            </p:graphicEl>
                                          </p:spTgt>
                                        </p:tgtEl>
                                        <p:attrNameLst>
                                          <p:attrName>style.visibility</p:attrName>
                                        </p:attrNameLst>
                                      </p:cBhvr>
                                      <p:to>
                                        <p:strVal val="visible"/>
                                      </p:to>
                                    </p:set>
                                    <p:animEffect transition="in" filter="fade">
                                      <p:cBhvr>
                                        <p:cTn id="12" dur="500"/>
                                        <p:tgtEl>
                                          <p:spTgt spid="5">
                                            <p:graphicEl>
                                              <a:dgm id="{3BE42EBA-6C7B-47D4-8098-BACE3AAFFB4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7205E580-2474-450A-A5DE-2FCCF315917B}"/>
                                            </p:graphicEl>
                                          </p:spTgt>
                                        </p:tgtEl>
                                        <p:attrNameLst>
                                          <p:attrName>style.visibility</p:attrName>
                                        </p:attrNameLst>
                                      </p:cBhvr>
                                      <p:to>
                                        <p:strVal val="visible"/>
                                      </p:to>
                                    </p:set>
                                    <p:animEffect transition="in" filter="fade">
                                      <p:cBhvr>
                                        <p:cTn id="17" dur="500"/>
                                        <p:tgtEl>
                                          <p:spTgt spid="5">
                                            <p:graphicEl>
                                              <a:dgm id="{7205E580-2474-450A-A5DE-2FCCF315917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EDF873C0-F43C-4015-945A-C2E82253A148}"/>
                                            </p:graphicEl>
                                          </p:spTgt>
                                        </p:tgtEl>
                                        <p:attrNameLst>
                                          <p:attrName>style.visibility</p:attrName>
                                        </p:attrNameLst>
                                      </p:cBhvr>
                                      <p:to>
                                        <p:strVal val="visible"/>
                                      </p:to>
                                    </p:set>
                                    <p:animEffect transition="in" filter="fade">
                                      <p:cBhvr>
                                        <p:cTn id="22" dur="500"/>
                                        <p:tgtEl>
                                          <p:spTgt spid="5">
                                            <p:graphicEl>
                                              <a:dgm id="{EDF873C0-F43C-4015-945A-C2E82253A14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7C64A706-5D61-4099-993C-AD45655F21BD}"/>
                                            </p:graphicEl>
                                          </p:spTgt>
                                        </p:tgtEl>
                                        <p:attrNameLst>
                                          <p:attrName>style.visibility</p:attrName>
                                        </p:attrNameLst>
                                      </p:cBhvr>
                                      <p:to>
                                        <p:strVal val="visible"/>
                                      </p:to>
                                    </p:set>
                                    <p:animEffect transition="in" filter="fade">
                                      <p:cBhvr>
                                        <p:cTn id="27" dur="500"/>
                                        <p:tgtEl>
                                          <p:spTgt spid="5">
                                            <p:graphicEl>
                                              <a:dgm id="{7C64A706-5D61-4099-993C-AD45655F21B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CC53802C-C8B9-4B8F-8B87-84B43615FCE8}"/>
                                            </p:graphicEl>
                                          </p:spTgt>
                                        </p:tgtEl>
                                        <p:attrNameLst>
                                          <p:attrName>style.visibility</p:attrName>
                                        </p:attrNameLst>
                                      </p:cBhvr>
                                      <p:to>
                                        <p:strVal val="visible"/>
                                      </p:to>
                                    </p:set>
                                    <p:animEffect transition="in" filter="fade">
                                      <p:cBhvr>
                                        <p:cTn id="32" dur="500"/>
                                        <p:tgtEl>
                                          <p:spTgt spid="5">
                                            <p:graphicEl>
                                              <a:dgm id="{CC53802C-C8B9-4B8F-8B87-84B43615FCE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937FF5B0-93B8-4AC0-83A0-237D18444F86}"/>
                                            </p:graphicEl>
                                          </p:spTgt>
                                        </p:tgtEl>
                                        <p:attrNameLst>
                                          <p:attrName>style.visibility</p:attrName>
                                        </p:attrNameLst>
                                      </p:cBhvr>
                                      <p:to>
                                        <p:strVal val="visible"/>
                                      </p:to>
                                    </p:set>
                                    <p:animEffect transition="in" filter="fade">
                                      <p:cBhvr>
                                        <p:cTn id="37" dur="500"/>
                                        <p:tgtEl>
                                          <p:spTgt spid="5">
                                            <p:graphicEl>
                                              <a:dgm id="{937FF5B0-93B8-4AC0-83A0-237D18444F8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7BA6EC17-67AD-4FD5-B5B4-81079CC5D51A}"/>
                                            </p:graphicEl>
                                          </p:spTgt>
                                        </p:tgtEl>
                                        <p:attrNameLst>
                                          <p:attrName>style.visibility</p:attrName>
                                        </p:attrNameLst>
                                      </p:cBhvr>
                                      <p:to>
                                        <p:strVal val="visible"/>
                                      </p:to>
                                    </p:set>
                                    <p:animEffect transition="in" filter="fade">
                                      <p:cBhvr>
                                        <p:cTn id="42" dur="500"/>
                                        <p:tgtEl>
                                          <p:spTgt spid="5">
                                            <p:graphicEl>
                                              <a:dgm id="{7BA6EC17-67AD-4FD5-B5B4-81079CC5D51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4A54DA9F-BFA5-4901-83D1-0EA53E10AE4C}"/>
                                            </p:graphicEl>
                                          </p:spTgt>
                                        </p:tgtEl>
                                        <p:attrNameLst>
                                          <p:attrName>style.visibility</p:attrName>
                                        </p:attrNameLst>
                                      </p:cBhvr>
                                      <p:to>
                                        <p:strVal val="visible"/>
                                      </p:to>
                                    </p:set>
                                    <p:animEffect transition="in" filter="fade">
                                      <p:cBhvr>
                                        <p:cTn id="47" dur="500"/>
                                        <p:tgtEl>
                                          <p:spTgt spid="5">
                                            <p:graphicEl>
                                              <a:dgm id="{4A54DA9F-BFA5-4901-83D1-0EA53E10AE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790574" y="162852"/>
            <a:ext cx="10906125" cy="668645"/>
          </a:xfrm>
          <a:prstGeom prst="rect">
            <a:avLst/>
          </a:prstGeom>
          <a:noFill/>
        </p:spPr>
        <p:txBody>
          <a:bodyPr wrap="square">
            <a:spAutoFit/>
          </a:bodyPr>
          <a:lstStyle/>
          <a:p>
            <a:pPr marL="0" marR="0" indent="274320" algn="ctr">
              <a:lnSpc>
                <a:spcPct val="130000"/>
              </a:lnSpc>
              <a:spcBef>
                <a:spcPts val="0"/>
              </a:spcBef>
              <a:spcAft>
                <a:spcPts val="0"/>
              </a:spcAft>
            </a:pP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3.5.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Khủng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hoảng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ở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Đàng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Ngoài</a:t>
            </a:r>
            <a:endParaRPr lang="en-US" sz="3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3429000" y="831497"/>
            <a:ext cx="5951538" cy="6258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2710790060"/>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588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
                                            <p:graphicEl>
                                              <a:dgm id="{6CA07B0A-2460-4C2D-B19B-6F4D293E68F7}"/>
                                            </p:graphicEl>
                                          </p:spTgt>
                                        </p:tgtEl>
                                        <p:attrNameLst>
                                          <p:attrName>style.visibility</p:attrName>
                                        </p:attrNameLst>
                                      </p:cBhvr>
                                      <p:to>
                                        <p:strVal val="visible"/>
                                      </p:to>
                                    </p:set>
                                    <p:anim calcmode="lin" valueType="num">
                                      <p:cBhvr additive="base">
                                        <p:cTn id="12" dur="500" fill="hold"/>
                                        <p:tgtEl>
                                          <p:spTgt spid="5">
                                            <p:graphicEl>
                                              <a:dgm id="{6CA07B0A-2460-4C2D-B19B-6F4D293E68F7}"/>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
                                            <p:graphicEl>
                                              <a:dgm id="{6CA07B0A-2460-4C2D-B19B-6F4D293E68F7}"/>
                                            </p:graphic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5">
                                            <p:graphicEl>
                                              <a:dgm id="{408A8B63-D06F-45EF-82C4-4982D0CEEAA7}"/>
                                            </p:graphicEl>
                                          </p:spTgt>
                                        </p:tgtEl>
                                        <p:attrNameLst>
                                          <p:attrName>style.visibility</p:attrName>
                                        </p:attrNameLst>
                                      </p:cBhvr>
                                      <p:to>
                                        <p:strVal val="visible"/>
                                      </p:to>
                                    </p:set>
                                    <p:anim calcmode="lin" valueType="num">
                                      <p:cBhvr additive="base">
                                        <p:cTn id="18" dur="500" fill="hold"/>
                                        <p:tgtEl>
                                          <p:spTgt spid="5">
                                            <p:graphicEl>
                                              <a:dgm id="{408A8B63-D06F-45EF-82C4-4982D0CEEAA7}"/>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5">
                                            <p:graphicEl>
                                              <a:dgm id="{408A8B63-D06F-45EF-82C4-4982D0CEEAA7}"/>
                                            </p:graphic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5">
                                            <p:graphicEl>
                                              <a:dgm id="{8E47A1D3-A3FF-4BD0-8C25-8A977819B8E2}"/>
                                            </p:graphicEl>
                                          </p:spTgt>
                                        </p:tgtEl>
                                        <p:attrNameLst>
                                          <p:attrName>style.visibility</p:attrName>
                                        </p:attrNameLst>
                                      </p:cBhvr>
                                      <p:to>
                                        <p:strVal val="visible"/>
                                      </p:to>
                                    </p:set>
                                    <p:anim calcmode="lin" valueType="num">
                                      <p:cBhvr additive="base">
                                        <p:cTn id="24" dur="500" fill="hold"/>
                                        <p:tgtEl>
                                          <p:spTgt spid="5">
                                            <p:graphicEl>
                                              <a:dgm id="{8E47A1D3-A3FF-4BD0-8C25-8A977819B8E2}"/>
                                            </p:graphic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5">
                                            <p:graphicEl>
                                              <a:dgm id="{8E47A1D3-A3FF-4BD0-8C25-8A977819B8E2}"/>
                                            </p:graphic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5">
                                            <p:graphicEl>
                                              <a:dgm id="{5D374A25-9C2D-478F-AE61-870DD594390E}"/>
                                            </p:graphicEl>
                                          </p:spTgt>
                                        </p:tgtEl>
                                        <p:attrNameLst>
                                          <p:attrName>style.visibility</p:attrName>
                                        </p:attrNameLst>
                                      </p:cBhvr>
                                      <p:to>
                                        <p:strVal val="visible"/>
                                      </p:to>
                                    </p:set>
                                    <p:anim calcmode="lin" valueType="num">
                                      <p:cBhvr additive="base">
                                        <p:cTn id="30" dur="500" fill="hold"/>
                                        <p:tgtEl>
                                          <p:spTgt spid="5">
                                            <p:graphicEl>
                                              <a:dgm id="{5D374A25-9C2D-478F-AE61-870DD594390E}"/>
                                            </p:graphic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5">
                                            <p:graphicEl>
                                              <a:dgm id="{5D374A25-9C2D-478F-AE61-870DD594390E}"/>
                                            </p:graphic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5">
                                            <p:graphicEl>
                                              <a:dgm id="{3BE42EBA-6C7B-47D4-8098-BACE3AAFFB4F}"/>
                                            </p:graphicEl>
                                          </p:spTgt>
                                        </p:tgtEl>
                                        <p:attrNameLst>
                                          <p:attrName>style.visibility</p:attrName>
                                        </p:attrNameLst>
                                      </p:cBhvr>
                                      <p:to>
                                        <p:strVal val="visible"/>
                                      </p:to>
                                    </p:set>
                                    <p:anim calcmode="lin" valueType="num">
                                      <p:cBhvr additive="base">
                                        <p:cTn id="36" dur="500" fill="hold"/>
                                        <p:tgtEl>
                                          <p:spTgt spid="5">
                                            <p:graphicEl>
                                              <a:dgm id="{3BE42EBA-6C7B-47D4-8098-BACE3AAFFB4F}"/>
                                            </p:graphic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5">
                                            <p:graphicEl>
                                              <a:dgm id="{3BE42EBA-6C7B-47D4-8098-BACE3AAFFB4F}"/>
                                            </p:graphic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5">
                                            <p:graphicEl>
                                              <a:dgm id="{7205E580-2474-450A-A5DE-2FCCF315917B}"/>
                                            </p:graphicEl>
                                          </p:spTgt>
                                        </p:tgtEl>
                                        <p:attrNameLst>
                                          <p:attrName>style.visibility</p:attrName>
                                        </p:attrNameLst>
                                      </p:cBhvr>
                                      <p:to>
                                        <p:strVal val="visible"/>
                                      </p:to>
                                    </p:set>
                                    <p:anim calcmode="lin" valueType="num">
                                      <p:cBhvr additive="base">
                                        <p:cTn id="42" dur="500" fill="hold"/>
                                        <p:tgtEl>
                                          <p:spTgt spid="5">
                                            <p:graphicEl>
                                              <a:dgm id="{7205E580-2474-450A-A5DE-2FCCF315917B}"/>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5">
                                            <p:graphicEl>
                                              <a:dgm id="{7205E580-2474-450A-A5DE-2FCCF315917B}"/>
                                            </p:graphic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5">
                                            <p:graphicEl>
                                              <a:dgm id="{EDF873C0-F43C-4015-945A-C2E82253A148}"/>
                                            </p:graphicEl>
                                          </p:spTgt>
                                        </p:tgtEl>
                                        <p:attrNameLst>
                                          <p:attrName>style.visibility</p:attrName>
                                        </p:attrNameLst>
                                      </p:cBhvr>
                                      <p:to>
                                        <p:strVal val="visible"/>
                                      </p:to>
                                    </p:set>
                                    <p:anim calcmode="lin" valueType="num">
                                      <p:cBhvr additive="base">
                                        <p:cTn id="48" dur="500" fill="hold"/>
                                        <p:tgtEl>
                                          <p:spTgt spid="5">
                                            <p:graphicEl>
                                              <a:dgm id="{EDF873C0-F43C-4015-945A-C2E82253A148}"/>
                                            </p:graphicEl>
                                          </p:spTgt>
                                        </p:tgtEl>
                                        <p:attrNameLst>
                                          <p:attrName>ppt_x</p:attrName>
                                        </p:attrNameLst>
                                      </p:cBhvr>
                                      <p:tavLst>
                                        <p:tav tm="0">
                                          <p:val>
                                            <p:strVal val="0-#ppt_w/2"/>
                                          </p:val>
                                        </p:tav>
                                        <p:tav tm="100000">
                                          <p:val>
                                            <p:strVal val="#ppt_x"/>
                                          </p:val>
                                        </p:tav>
                                      </p:tavLst>
                                    </p:anim>
                                    <p:anim calcmode="lin" valueType="num">
                                      <p:cBhvr additive="base">
                                        <p:cTn id="49" dur="500" fill="hold"/>
                                        <p:tgtEl>
                                          <p:spTgt spid="5">
                                            <p:graphicEl>
                                              <a:dgm id="{EDF873C0-F43C-4015-945A-C2E82253A148}"/>
                                            </p:graphicEl>
                                          </p:spTgt>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5">
                                            <p:graphicEl>
                                              <a:dgm id="{7C64A706-5D61-4099-993C-AD45655F21BD}"/>
                                            </p:graphicEl>
                                          </p:spTgt>
                                        </p:tgtEl>
                                        <p:attrNameLst>
                                          <p:attrName>style.visibility</p:attrName>
                                        </p:attrNameLst>
                                      </p:cBhvr>
                                      <p:to>
                                        <p:strVal val="visible"/>
                                      </p:to>
                                    </p:set>
                                    <p:anim calcmode="lin" valueType="num">
                                      <p:cBhvr additive="base">
                                        <p:cTn id="54" dur="500" fill="hold"/>
                                        <p:tgtEl>
                                          <p:spTgt spid="5">
                                            <p:graphicEl>
                                              <a:dgm id="{7C64A706-5D61-4099-993C-AD45655F21BD}"/>
                                            </p:graphicEl>
                                          </p:spTgt>
                                        </p:tgtEl>
                                        <p:attrNameLst>
                                          <p:attrName>ppt_x</p:attrName>
                                        </p:attrNameLst>
                                      </p:cBhvr>
                                      <p:tavLst>
                                        <p:tav tm="0">
                                          <p:val>
                                            <p:strVal val="0-#ppt_w/2"/>
                                          </p:val>
                                        </p:tav>
                                        <p:tav tm="100000">
                                          <p:val>
                                            <p:strVal val="#ppt_x"/>
                                          </p:val>
                                        </p:tav>
                                      </p:tavLst>
                                    </p:anim>
                                    <p:anim calcmode="lin" valueType="num">
                                      <p:cBhvr additive="base">
                                        <p:cTn id="55" dur="500" fill="hold"/>
                                        <p:tgtEl>
                                          <p:spTgt spid="5">
                                            <p:graphicEl>
                                              <a:dgm id="{7C64A706-5D61-4099-993C-AD45655F21B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AEC2911-CC64-447F-8139-5FF0D2DF7AE6}"/>
              </a:ext>
            </a:extLst>
          </p:cNvPr>
          <p:cNvGraphicFramePr/>
          <p:nvPr>
            <p:extLst>
              <p:ext uri="{D42A27DB-BD31-4B8C-83A1-F6EECF244321}">
                <p14:modId xmlns:p14="http://schemas.microsoft.com/office/powerpoint/2010/main" val="308458363"/>
              </p:ext>
            </p:extLst>
          </p:nvPr>
        </p:nvGraphicFramePr>
        <p:xfrm>
          <a:off x="0" y="238124"/>
          <a:ext cx="7207250" cy="6524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486A087C-FCE4-4214-B6C8-18906D0697C6}"/>
              </a:ext>
            </a:extLst>
          </p:cNvPr>
          <p:cNvPicPr>
            <a:picLocks noChangeAspect="1"/>
          </p:cNvPicPr>
          <p:nvPr/>
        </p:nvPicPr>
        <p:blipFill>
          <a:blip r:embed="rId7"/>
          <a:stretch>
            <a:fillRect/>
          </a:stretch>
        </p:blipFill>
        <p:spPr>
          <a:xfrm>
            <a:off x="7467600" y="0"/>
            <a:ext cx="4724400" cy="3428999"/>
          </a:xfrm>
          <a:prstGeom prst="rect">
            <a:avLst/>
          </a:prstGeom>
        </p:spPr>
      </p:pic>
      <p:pic>
        <p:nvPicPr>
          <p:cNvPr id="4" name="Picture 3">
            <a:extLst>
              <a:ext uri="{FF2B5EF4-FFF2-40B4-BE49-F238E27FC236}">
                <a16:creationId xmlns:a16="http://schemas.microsoft.com/office/drawing/2014/main" id="{FED637F8-BC67-435E-9A08-269F477CD8FE}"/>
              </a:ext>
            </a:extLst>
          </p:cNvPr>
          <p:cNvPicPr>
            <a:picLocks noChangeAspect="1"/>
          </p:cNvPicPr>
          <p:nvPr/>
        </p:nvPicPr>
        <p:blipFill>
          <a:blip r:embed="rId8"/>
          <a:stretch>
            <a:fillRect/>
          </a:stretch>
        </p:blipFill>
        <p:spPr>
          <a:xfrm>
            <a:off x="7315200" y="3724275"/>
            <a:ext cx="4876800" cy="3038474"/>
          </a:xfrm>
          <a:prstGeom prst="rect">
            <a:avLst/>
          </a:prstGeom>
        </p:spPr>
      </p:pic>
    </p:spTree>
    <p:extLst>
      <p:ext uri="{BB962C8B-B14F-4D97-AF65-F5344CB8AC3E}">
        <p14:creationId xmlns:p14="http://schemas.microsoft.com/office/powerpoint/2010/main" val="30778861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19F5472-EB9C-4F67-B375-A63F75CEE41C}"/>
              </a:ext>
            </a:extLst>
          </p:cNvPr>
          <p:cNvGraphicFramePr/>
          <p:nvPr>
            <p:extLst>
              <p:ext uri="{D42A27DB-BD31-4B8C-83A1-F6EECF244321}">
                <p14:modId xmlns:p14="http://schemas.microsoft.com/office/powerpoint/2010/main" val="3453250613"/>
              </p:ext>
            </p:extLst>
          </p:nvPr>
        </p:nvGraphicFramePr>
        <p:xfrm>
          <a:off x="114300" y="1019175"/>
          <a:ext cx="11763375" cy="54557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D3A20F4A-484C-4AC4-8C22-94453661369C}"/>
              </a:ext>
            </a:extLst>
          </p:cNvPr>
          <p:cNvSpPr txBox="1"/>
          <p:nvPr/>
        </p:nvSpPr>
        <p:spPr>
          <a:xfrm>
            <a:off x="2114550" y="49741"/>
            <a:ext cx="7096126" cy="596574"/>
          </a:xfrm>
          <a:prstGeom prst="rect">
            <a:avLst/>
          </a:prstGeom>
          <a:noFill/>
        </p:spPr>
        <p:txBody>
          <a:bodyPr wrap="square">
            <a:spAutoFit/>
          </a:bodyPr>
          <a:lstStyle/>
          <a:p>
            <a:pPr marL="0" marR="0" indent="274320" algn="ctr">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3.6.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Khủng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hoảng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ở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Đàng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Trong</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2BD9CAC4-D92E-4EE3-894D-456E35502460}"/>
              </a:ext>
            </a:extLst>
          </p:cNvPr>
          <p:cNvSpPr>
            <a:spLocks noChangeAspect="1" noChangeArrowheads="1"/>
          </p:cNvSpPr>
          <p:nvPr/>
        </p:nvSpPr>
        <p:spPr bwMode="auto">
          <a:xfrm flipV="1">
            <a:off x="2686050" y="719666"/>
            <a:ext cx="5961062" cy="6268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1231331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
                                            <p:graphicEl>
                                              <a:dgm id="{7F328F58-D3BE-43AE-87F8-5435155A6E07}"/>
                                            </p:graphicEl>
                                          </p:spTgt>
                                        </p:tgtEl>
                                        <p:attrNameLst>
                                          <p:attrName>style.visibility</p:attrName>
                                        </p:attrNameLst>
                                      </p:cBhvr>
                                      <p:to>
                                        <p:strVal val="visible"/>
                                      </p:to>
                                    </p:set>
                                    <p:anim calcmode="lin" valueType="num">
                                      <p:cBhvr additive="base">
                                        <p:cTn id="12" dur="500" fill="hold"/>
                                        <p:tgtEl>
                                          <p:spTgt spid="2">
                                            <p:graphicEl>
                                              <a:dgm id="{7F328F58-D3BE-43AE-87F8-5435155A6E07}"/>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2">
                                            <p:graphicEl>
                                              <a:dgm id="{7F328F58-D3BE-43AE-87F8-5435155A6E07}"/>
                                            </p:graphic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graphicEl>
                                              <a:dgm id="{E3212789-1F9C-4B99-802C-E6C160694611}"/>
                                            </p:graphicEl>
                                          </p:spTgt>
                                        </p:tgtEl>
                                        <p:attrNameLst>
                                          <p:attrName>style.visibility</p:attrName>
                                        </p:attrNameLst>
                                      </p:cBhvr>
                                      <p:to>
                                        <p:strVal val="visible"/>
                                      </p:to>
                                    </p:set>
                                    <p:anim calcmode="lin" valueType="num">
                                      <p:cBhvr additive="base">
                                        <p:cTn id="18" dur="500" fill="hold"/>
                                        <p:tgtEl>
                                          <p:spTgt spid="2">
                                            <p:graphicEl>
                                              <a:dgm id="{E3212789-1F9C-4B99-802C-E6C160694611}"/>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graphicEl>
                                              <a:dgm id="{E3212789-1F9C-4B99-802C-E6C160694611}"/>
                                            </p:graphic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
                                            <p:graphicEl>
                                              <a:dgm id="{F096F967-EC53-4AC8-8D0B-E45AD0D4842B}"/>
                                            </p:graphicEl>
                                          </p:spTgt>
                                        </p:tgtEl>
                                        <p:attrNameLst>
                                          <p:attrName>style.visibility</p:attrName>
                                        </p:attrNameLst>
                                      </p:cBhvr>
                                      <p:to>
                                        <p:strVal val="visible"/>
                                      </p:to>
                                    </p:set>
                                    <p:anim calcmode="lin" valueType="num">
                                      <p:cBhvr additive="base">
                                        <p:cTn id="24" dur="500" fill="hold"/>
                                        <p:tgtEl>
                                          <p:spTgt spid="2">
                                            <p:graphicEl>
                                              <a:dgm id="{F096F967-EC53-4AC8-8D0B-E45AD0D4842B}"/>
                                            </p:graphic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
                                            <p:graphicEl>
                                              <a:dgm id="{F096F967-EC53-4AC8-8D0B-E45AD0D4842B}"/>
                                            </p:graphic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
                                            <p:graphicEl>
                                              <a:dgm id="{98BA8F75-128D-4362-97B7-DCC09C8EA552}"/>
                                            </p:graphicEl>
                                          </p:spTgt>
                                        </p:tgtEl>
                                        <p:attrNameLst>
                                          <p:attrName>style.visibility</p:attrName>
                                        </p:attrNameLst>
                                      </p:cBhvr>
                                      <p:to>
                                        <p:strVal val="visible"/>
                                      </p:to>
                                    </p:set>
                                    <p:anim calcmode="lin" valueType="num">
                                      <p:cBhvr additive="base">
                                        <p:cTn id="30" dur="500" fill="hold"/>
                                        <p:tgtEl>
                                          <p:spTgt spid="2">
                                            <p:graphicEl>
                                              <a:dgm id="{98BA8F75-128D-4362-97B7-DCC09C8EA552}"/>
                                            </p:graphic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graphicEl>
                                              <a:dgm id="{98BA8F75-128D-4362-97B7-DCC09C8EA552}"/>
                                            </p:graphic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2">
                                            <p:graphicEl>
                                              <a:dgm id="{5223C923-D14F-4CD9-BC87-A79F5EC3E9FD}"/>
                                            </p:graphicEl>
                                          </p:spTgt>
                                        </p:tgtEl>
                                        <p:attrNameLst>
                                          <p:attrName>style.visibility</p:attrName>
                                        </p:attrNameLst>
                                      </p:cBhvr>
                                      <p:to>
                                        <p:strVal val="visible"/>
                                      </p:to>
                                    </p:set>
                                    <p:anim calcmode="lin" valueType="num">
                                      <p:cBhvr additive="base">
                                        <p:cTn id="36" dur="500" fill="hold"/>
                                        <p:tgtEl>
                                          <p:spTgt spid="2">
                                            <p:graphicEl>
                                              <a:dgm id="{5223C923-D14F-4CD9-BC87-A79F5EC3E9FD}"/>
                                            </p:graphic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
                                            <p:graphicEl>
                                              <a:dgm id="{5223C923-D14F-4CD9-BC87-A79F5EC3E9FD}"/>
                                            </p:graphic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2">
                                            <p:graphicEl>
                                              <a:dgm id="{38A8C84F-EABE-4246-AE45-42AC887A8A7A}"/>
                                            </p:graphicEl>
                                          </p:spTgt>
                                        </p:tgtEl>
                                        <p:attrNameLst>
                                          <p:attrName>style.visibility</p:attrName>
                                        </p:attrNameLst>
                                      </p:cBhvr>
                                      <p:to>
                                        <p:strVal val="visible"/>
                                      </p:to>
                                    </p:set>
                                    <p:anim calcmode="lin" valueType="num">
                                      <p:cBhvr additive="base">
                                        <p:cTn id="42" dur="500" fill="hold"/>
                                        <p:tgtEl>
                                          <p:spTgt spid="2">
                                            <p:graphicEl>
                                              <a:dgm id="{38A8C84F-EABE-4246-AE45-42AC887A8A7A}"/>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2">
                                            <p:graphicEl>
                                              <a:dgm id="{38A8C84F-EABE-4246-AE45-42AC887A8A7A}"/>
                                            </p:graphic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2">
                                            <p:graphicEl>
                                              <a:dgm id="{F52F0157-A0D3-4631-A938-323465B82E63}"/>
                                            </p:graphicEl>
                                          </p:spTgt>
                                        </p:tgtEl>
                                        <p:attrNameLst>
                                          <p:attrName>style.visibility</p:attrName>
                                        </p:attrNameLst>
                                      </p:cBhvr>
                                      <p:to>
                                        <p:strVal val="visible"/>
                                      </p:to>
                                    </p:set>
                                    <p:anim calcmode="lin" valueType="num">
                                      <p:cBhvr additive="base">
                                        <p:cTn id="48" dur="500" fill="hold"/>
                                        <p:tgtEl>
                                          <p:spTgt spid="2">
                                            <p:graphicEl>
                                              <a:dgm id="{F52F0157-A0D3-4631-A938-323465B82E63}"/>
                                            </p:graphicEl>
                                          </p:spTgt>
                                        </p:tgtEl>
                                        <p:attrNameLst>
                                          <p:attrName>ppt_x</p:attrName>
                                        </p:attrNameLst>
                                      </p:cBhvr>
                                      <p:tavLst>
                                        <p:tav tm="0">
                                          <p:val>
                                            <p:strVal val="0-#ppt_w/2"/>
                                          </p:val>
                                        </p:tav>
                                        <p:tav tm="100000">
                                          <p:val>
                                            <p:strVal val="#ppt_x"/>
                                          </p:val>
                                        </p:tav>
                                      </p:tavLst>
                                    </p:anim>
                                    <p:anim calcmode="lin" valueType="num">
                                      <p:cBhvr additive="base">
                                        <p:cTn id="49" dur="500" fill="hold"/>
                                        <p:tgtEl>
                                          <p:spTgt spid="2">
                                            <p:graphicEl>
                                              <a:dgm id="{F52F0157-A0D3-4631-A938-323465B82E63}"/>
                                            </p:graphicEl>
                                          </p:spTgt>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
                                            <p:graphicEl>
                                              <a:dgm id="{DDD17DC4-9AEE-4416-B5A8-ADA33C5074BB}"/>
                                            </p:graphicEl>
                                          </p:spTgt>
                                        </p:tgtEl>
                                        <p:attrNameLst>
                                          <p:attrName>style.visibility</p:attrName>
                                        </p:attrNameLst>
                                      </p:cBhvr>
                                      <p:to>
                                        <p:strVal val="visible"/>
                                      </p:to>
                                    </p:set>
                                    <p:anim calcmode="lin" valueType="num">
                                      <p:cBhvr additive="base">
                                        <p:cTn id="54" dur="500" fill="hold"/>
                                        <p:tgtEl>
                                          <p:spTgt spid="2">
                                            <p:graphicEl>
                                              <a:dgm id="{DDD17DC4-9AEE-4416-B5A8-ADA33C5074BB}"/>
                                            </p:graphicEl>
                                          </p:spTgt>
                                        </p:tgtEl>
                                        <p:attrNameLst>
                                          <p:attrName>ppt_x</p:attrName>
                                        </p:attrNameLst>
                                      </p:cBhvr>
                                      <p:tavLst>
                                        <p:tav tm="0">
                                          <p:val>
                                            <p:strVal val="0-#ppt_w/2"/>
                                          </p:val>
                                        </p:tav>
                                        <p:tav tm="100000">
                                          <p:val>
                                            <p:strVal val="#ppt_x"/>
                                          </p:val>
                                        </p:tav>
                                      </p:tavLst>
                                    </p:anim>
                                    <p:anim calcmode="lin" valueType="num">
                                      <p:cBhvr additive="base">
                                        <p:cTn id="55" dur="500" fill="hold"/>
                                        <p:tgtEl>
                                          <p:spTgt spid="2">
                                            <p:graphicEl>
                                              <a:dgm id="{DDD17DC4-9AEE-4416-B5A8-ADA33C5074B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square&#10;&#10;Description automatically generated">
            <a:extLst>
              <a:ext uri="{FF2B5EF4-FFF2-40B4-BE49-F238E27FC236}">
                <a16:creationId xmlns:a16="http://schemas.microsoft.com/office/drawing/2014/main" id="{ADCEFC8A-DC6D-493A-B0BB-ACDB14AF3D3B}"/>
              </a:ext>
            </a:extLst>
          </p:cNvPr>
          <p:cNvPicPr>
            <a:picLocks noChangeAspect="1"/>
          </p:cNvPicPr>
          <p:nvPr/>
        </p:nvPicPr>
        <p:blipFill>
          <a:blip r:embed="rId2"/>
          <a:stretch>
            <a:fillRect/>
          </a:stretch>
        </p:blipFill>
        <p:spPr>
          <a:xfrm>
            <a:off x="0" y="19871"/>
            <a:ext cx="12192000" cy="6838129"/>
          </a:xfrm>
          <a:prstGeom prst="rect">
            <a:avLst/>
          </a:prstGeom>
        </p:spPr>
      </p:pic>
      <p:sp>
        <p:nvSpPr>
          <p:cNvPr id="2" name="Rectangle 1">
            <a:extLst>
              <a:ext uri="{FF2B5EF4-FFF2-40B4-BE49-F238E27FC236}">
                <a16:creationId xmlns:a16="http://schemas.microsoft.com/office/drawing/2014/main" id="{F95D4A01-1A06-4A17-B26F-3C7CBE24F805}"/>
              </a:ext>
            </a:extLst>
          </p:cNvPr>
          <p:cNvSpPr>
            <a:spLocks noChangeArrowheads="1"/>
          </p:cNvSpPr>
          <p:nvPr/>
        </p:nvSpPr>
        <p:spPr bwMode="auto">
          <a:xfrm>
            <a:off x="1460500" y="368083"/>
            <a:ext cx="93821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3600" b="1" dirty="0">
                <a:solidFill>
                  <a:srgbClr val="FF0000"/>
                </a:solidFill>
                <a:latin typeface="Times New Roman" panose="02020603050405020304" pitchFamily="18" charset="0"/>
                <a:cs typeface="Times New Roman" panose="02020603050405020304" pitchFamily="18" charset="0"/>
              </a:rPr>
              <a:t>3.7 </a:t>
            </a:r>
            <a:r>
              <a:rPr lang="en-US" altLang="en-US" sz="3600" b="1" dirty="0" err="1">
                <a:solidFill>
                  <a:srgbClr val="FF0000"/>
                </a:solidFill>
                <a:latin typeface="Times New Roman" panose="02020603050405020304" pitchFamily="18" charset="0"/>
                <a:cs typeface="Times New Roman" panose="02020603050405020304" pitchFamily="18" charset="0"/>
              </a:rPr>
              <a:t>Phong</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trào</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Tây</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Sơn</a:t>
            </a:r>
            <a:r>
              <a:rPr lang="en-US" altLang="en-US" sz="3600" b="1" dirty="0">
                <a:solidFill>
                  <a:srgbClr val="FF0000"/>
                </a:solidFill>
                <a:latin typeface="Times New Roman" panose="02020603050405020304" pitchFamily="18" charset="0"/>
                <a:cs typeface="Times New Roman" panose="02020603050405020304" pitchFamily="18" charset="0"/>
              </a:rPr>
              <a:t> (1771 – 1802)</a:t>
            </a:r>
            <a:endParaRPr lang="en-US" altLang="en-US" sz="3600" dirty="0">
              <a:solidFill>
                <a:srgbClr val="FF0000"/>
              </a:solidFill>
              <a:latin typeface="Times New Roman" panose="02020603050405020304" pitchFamily="18" charset="0"/>
              <a:cs typeface="Times New Roman" panose="02020603050405020304" pitchFamily="18" charset="0"/>
            </a:endParaRPr>
          </a:p>
        </p:txBody>
      </p:sp>
      <p:sp>
        <p:nvSpPr>
          <p:cNvPr id="3" name="AutoShape 3">
            <a:extLst>
              <a:ext uri="{FF2B5EF4-FFF2-40B4-BE49-F238E27FC236}">
                <a16:creationId xmlns:a16="http://schemas.microsoft.com/office/drawing/2014/main" id="{9081F8FF-8EBB-4F29-8922-8CC790C336B0}"/>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4" name="Diagram 3">
            <a:extLst>
              <a:ext uri="{FF2B5EF4-FFF2-40B4-BE49-F238E27FC236}">
                <a16:creationId xmlns:a16="http://schemas.microsoft.com/office/drawing/2014/main" id="{A0E4365A-6BD4-41E3-BD93-6C3CF9081238}"/>
              </a:ext>
            </a:extLst>
          </p:cNvPr>
          <p:cNvGraphicFramePr/>
          <p:nvPr>
            <p:extLst>
              <p:ext uri="{D42A27DB-BD31-4B8C-83A1-F6EECF244321}">
                <p14:modId xmlns:p14="http://schemas.microsoft.com/office/powerpoint/2010/main" val="1019338596"/>
              </p:ext>
            </p:extLst>
          </p:nvPr>
        </p:nvGraphicFramePr>
        <p:xfrm>
          <a:off x="-554037" y="1257300"/>
          <a:ext cx="9629775" cy="50598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53A2B985-773F-46C4-B83F-519CA4E66A45}"/>
              </a:ext>
            </a:extLst>
          </p:cNvPr>
          <p:cNvPicPr>
            <a:picLocks noChangeAspect="1"/>
          </p:cNvPicPr>
          <p:nvPr/>
        </p:nvPicPr>
        <p:blipFill>
          <a:blip r:embed="rId8"/>
          <a:stretch>
            <a:fillRect/>
          </a:stretch>
        </p:blipFill>
        <p:spPr>
          <a:xfrm>
            <a:off x="8848725" y="1947042"/>
            <a:ext cx="2865439" cy="4212817"/>
          </a:xfrm>
          <a:prstGeom prst="rect">
            <a:avLst/>
          </a:prstGeom>
        </p:spPr>
      </p:pic>
    </p:spTree>
    <p:extLst>
      <p:ext uri="{BB962C8B-B14F-4D97-AF65-F5344CB8AC3E}">
        <p14:creationId xmlns:p14="http://schemas.microsoft.com/office/powerpoint/2010/main" val="669271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4">
                                            <p:graphicEl>
                                              <a:dgm id="{4B38DC25-17D2-4599-8F9D-7DEFB157424C}"/>
                                            </p:graphicEl>
                                          </p:spTgt>
                                        </p:tgtEl>
                                        <p:attrNameLst>
                                          <p:attrName>style.visibility</p:attrName>
                                        </p:attrNameLst>
                                      </p:cBhvr>
                                      <p:to>
                                        <p:strVal val="visible"/>
                                      </p:to>
                                    </p:set>
                                    <p:anim calcmode="lin" valueType="num">
                                      <p:cBhvr additive="base">
                                        <p:cTn id="21" dur="500" fill="hold"/>
                                        <p:tgtEl>
                                          <p:spTgt spid="4">
                                            <p:graphicEl>
                                              <a:dgm id="{4B38DC25-17D2-4599-8F9D-7DEFB157424C}"/>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4">
                                            <p:graphicEl>
                                              <a:dgm id="{4B38DC25-17D2-4599-8F9D-7DEFB157424C}"/>
                                            </p:graphic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4">
                                            <p:graphicEl>
                                              <a:dgm id="{41C4CAEA-9E3D-47A6-8EF4-F9E220FF8900}"/>
                                            </p:graphicEl>
                                          </p:spTgt>
                                        </p:tgtEl>
                                        <p:attrNameLst>
                                          <p:attrName>style.visibility</p:attrName>
                                        </p:attrNameLst>
                                      </p:cBhvr>
                                      <p:to>
                                        <p:strVal val="visible"/>
                                      </p:to>
                                    </p:set>
                                    <p:anim calcmode="lin" valueType="num">
                                      <p:cBhvr additive="base">
                                        <p:cTn id="27" dur="500" fill="hold"/>
                                        <p:tgtEl>
                                          <p:spTgt spid="4">
                                            <p:graphicEl>
                                              <a:dgm id="{41C4CAEA-9E3D-47A6-8EF4-F9E220FF8900}"/>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4">
                                            <p:graphicEl>
                                              <a:dgm id="{41C4CAEA-9E3D-47A6-8EF4-F9E220FF890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4">
                                            <p:graphicEl>
                                              <a:dgm id="{2885D6B9-B4FE-44B9-8FD0-1622A47A57D5}"/>
                                            </p:graphicEl>
                                          </p:spTgt>
                                        </p:tgtEl>
                                        <p:attrNameLst>
                                          <p:attrName>style.visibility</p:attrName>
                                        </p:attrNameLst>
                                      </p:cBhvr>
                                      <p:to>
                                        <p:strVal val="visible"/>
                                      </p:to>
                                    </p:set>
                                    <p:anim calcmode="lin" valueType="num">
                                      <p:cBhvr additive="base">
                                        <p:cTn id="33" dur="500" fill="hold"/>
                                        <p:tgtEl>
                                          <p:spTgt spid="4">
                                            <p:graphicEl>
                                              <a:dgm id="{2885D6B9-B4FE-44B9-8FD0-1622A47A57D5}"/>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4">
                                            <p:graphicEl>
                                              <a:dgm id="{2885D6B9-B4FE-44B9-8FD0-1622A47A57D5}"/>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4">
                                            <p:graphicEl>
                                              <a:dgm id="{B31C7E7F-0B9D-4585-8074-2ADE533F18C3}"/>
                                            </p:graphicEl>
                                          </p:spTgt>
                                        </p:tgtEl>
                                        <p:attrNameLst>
                                          <p:attrName>style.visibility</p:attrName>
                                        </p:attrNameLst>
                                      </p:cBhvr>
                                      <p:to>
                                        <p:strVal val="visible"/>
                                      </p:to>
                                    </p:set>
                                    <p:anim calcmode="lin" valueType="num">
                                      <p:cBhvr additive="base">
                                        <p:cTn id="39" dur="500" fill="hold"/>
                                        <p:tgtEl>
                                          <p:spTgt spid="4">
                                            <p:graphicEl>
                                              <a:dgm id="{B31C7E7F-0B9D-4585-8074-2ADE533F18C3}"/>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4">
                                            <p:graphicEl>
                                              <a:dgm id="{B31C7E7F-0B9D-4585-8074-2ADE533F18C3}"/>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Graphic spid="4" grpId="0">
        <p:bldSub>
          <a:bldDgm bld="one"/>
        </p:bldSub>
      </p:bldGraphic>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square&#10;&#10;Description automatically generated">
            <a:extLst>
              <a:ext uri="{FF2B5EF4-FFF2-40B4-BE49-F238E27FC236}">
                <a16:creationId xmlns:a16="http://schemas.microsoft.com/office/drawing/2014/main" id="{ADCEFC8A-DC6D-493A-B0BB-ACDB14AF3D3B}"/>
              </a:ext>
            </a:extLst>
          </p:cNvPr>
          <p:cNvPicPr>
            <a:picLocks noChangeAspect="1"/>
          </p:cNvPicPr>
          <p:nvPr/>
        </p:nvPicPr>
        <p:blipFill>
          <a:blip r:embed="rId2"/>
          <a:stretch>
            <a:fillRect/>
          </a:stretch>
        </p:blipFill>
        <p:spPr>
          <a:xfrm>
            <a:off x="0" y="0"/>
            <a:ext cx="12192000" cy="6838129"/>
          </a:xfrm>
          <a:prstGeom prst="rect">
            <a:avLst/>
          </a:prstGeom>
        </p:spPr>
      </p:pic>
      <p:sp>
        <p:nvSpPr>
          <p:cNvPr id="2" name="Rectangle 1">
            <a:extLst>
              <a:ext uri="{FF2B5EF4-FFF2-40B4-BE49-F238E27FC236}">
                <a16:creationId xmlns:a16="http://schemas.microsoft.com/office/drawing/2014/main" id="{F95D4A01-1A06-4A17-B26F-3C7CBE24F805}"/>
              </a:ext>
            </a:extLst>
          </p:cNvPr>
          <p:cNvSpPr>
            <a:spLocks noChangeArrowheads="1"/>
          </p:cNvSpPr>
          <p:nvPr/>
        </p:nvSpPr>
        <p:spPr bwMode="auto">
          <a:xfrm>
            <a:off x="1460500" y="368083"/>
            <a:ext cx="93821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3600" b="1" dirty="0">
                <a:solidFill>
                  <a:srgbClr val="FF0000"/>
                </a:solidFill>
                <a:latin typeface="Times New Roman" panose="02020603050405020304" pitchFamily="18" charset="0"/>
                <a:cs typeface="Times New Roman" panose="02020603050405020304" pitchFamily="18" charset="0"/>
              </a:rPr>
              <a:t>3.7 </a:t>
            </a:r>
            <a:r>
              <a:rPr lang="en-US" altLang="en-US" sz="3600" b="1" dirty="0" err="1">
                <a:solidFill>
                  <a:srgbClr val="FF0000"/>
                </a:solidFill>
                <a:latin typeface="Times New Roman" panose="02020603050405020304" pitchFamily="18" charset="0"/>
                <a:cs typeface="Times New Roman" panose="02020603050405020304" pitchFamily="18" charset="0"/>
              </a:rPr>
              <a:t>Phong</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trào</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Tây</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Sơn</a:t>
            </a:r>
            <a:r>
              <a:rPr lang="en-US" altLang="en-US" sz="3600" b="1" dirty="0">
                <a:solidFill>
                  <a:srgbClr val="FF0000"/>
                </a:solidFill>
                <a:latin typeface="Times New Roman" panose="02020603050405020304" pitchFamily="18" charset="0"/>
                <a:cs typeface="Times New Roman" panose="02020603050405020304" pitchFamily="18" charset="0"/>
              </a:rPr>
              <a:t> (1771 – 1802)</a:t>
            </a:r>
            <a:endParaRPr lang="en-US" altLang="en-US" sz="3600" dirty="0">
              <a:solidFill>
                <a:srgbClr val="FF0000"/>
              </a:solidFill>
              <a:latin typeface="Times New Roman" panose="02020603050405020304" pitchFamily="18" charset="0"/>
              <a:cs typeface="Times New Roman" panose="02020603050405020304" pitchFamily="18" charset="0"/>
            </a:endParaRPr>
          </a:p>
        </p:txBody>
      </p:sp>
      <p:sp>
        <p:nvSpPr>
          <p:cNvPr id="3" name="AutoShape 3">
            <a:extLst>
              <a:ext uri="{FF2B5EF4-FFF2-40B4-BE49-F238E27FC236}">
                <a16:creationId xmlns:a16="http://schemas.microsoft.com/office/drawing/2014/main" id="{9081F8FF-8EBB-4F29-8922-8CC790C336B0}"/>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4" name="Diagram 3">
            <a:extLst>
              <a:ext uri="{FF2B5EF4-FFF2-40B4-BE49-F238E27FC236}">
                <a16:creationId xmlns:a16="http://schemas.microsoft.com/office/drawing/2014/main" id="{A0E4365A-6BD4-41E3-BD93-6C3CF9081238}"/>
              </a:ext>
            </a:extLst>
          </p:cNvPr>
          <p:cNvGraphicFramePr/>
          <p:nvPr>
            <p:extLst>
              <p:ext uri="{D42A27DB-BD31-4B8C-83A1-F6EECF244321}">
                <p14:modId xmlns:p14="http://schemas.microsoft.com/office/powerpoint/2010/main" val="2469421558"/>
              </p:ext>
            </p:extLst>
          </p:nvPr>
        </p:nvGraphicFramePr>
        <p:xfrm>
          <a:off x="1017588" y="1466850"/>
          <a:ext cx="9629775" cy="50598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5430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4">
                                            <p:graphicEl>
                                              <a:dgm id="{4B38DC25-17D2-4599-8F9D-7DEFB157424C}"/>
                                            </p:graphicEl>
                                          </p:spTgt>
                                        </p:tgtEl>
                                        <p:attrNameLst>
                                          <p:attrName>style.visibility</p:attrName>
                                        </p:attrNameLst>
                                      </p:cBhvr>
                                      <p:to>
                                        <p:strVal val="visible"/>
                                      </p:to>
                                    </p:set>
                                    <p:anim calcmode="lin" valueType="num">
                                      <p:cBhvr additive="base">
                                        <p:cTn id="21" dur="500" fill="hold"/>
                                        <p:tgtEl>
                                          <p:spTgt spid="4">
                                            <p:graphicEl>
                                              <a:dgm id="{4B38DC25-17D2-4599-8F9D-7DEFB157424C}"/>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4">
                                            <p:graphicEl>
                                              <a:dgm id="{4B38DC25-17D2-4599-8F9D-7DEFB157424C}"/>
                                            </p:graphic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4">
                                            <p:graphicEl>
                                              <a:dgm id="{41C4CAEA-9E3D-47A6-8EF4-F9E220FF8900}"/>
                                            </p:graphicEl>
                                          </p:spTgt>
                                        </p:tgtEl>
                                        <p:attrNameLst>
                                          <p:attrName>style.visibility</p:attrName>
                                        </p:attrNameLst>
                                      </p:cBhvr>
                                      <p:to>
                                        <p:strVal val="visible"/>
                                      </p:to>
                                    </p:set>
                                    <p:anim calcmode="lin" valueType="num">
                                      <p:cBhvr additive="base">
                                        <p:cTn id="27" dur="500" fill="hold"/>
                                        <p:tgtEl>
                                          <p:spTgt spid="4">
                                            <p:graphicEl>
                                              <a:dgm id="{41C4CAEA-9E3D-47A6-8EF4-F9E220FF8900}"/>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4">
                                            <p:graphicEl>
                                              <a:dgm id="{41C4CAEA-9E3D-47A6-8EF4-F9E220FF890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4">
                                            <p:graphicEl>
                                              <a:dgm id="{2885D6B9-B4FE-44B9-8FD0-1622A47A57D5}"/>
                                            </p:graphicEl>
                                          </p:spTgt>
                                        </p:tgtEl>
                                        <p:attrNameLst>
                                          <p:attrName>style.visibility</p:attrName>
                                        </p:attrNameLst>
                                      </p:cBhvr>
                                      <p:to>
                                        <p:strVal val="visible"/>
                                      </p:to>
                                    </p:set>
                                    <p:anim calcmode="lin" valueType="num">
                                      <p:cBhvr additive="base">
                                        <p:cTn id="33" dur="500" fill="hold"/>
                                        <p:tgtEl>
                                          <p:spTgt spid="4">
                                            <p:graphicEl>
                                              <a:dgm id="{2885D6B9-B4FE-44B9-8FD0-1622A47A57D5}"/>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4">
                                            <p:graphicEl>
                                              <a:dgm id="{2885D6B9-B4FE-44B9-8FD0-1622A47A57D5}"/>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4">
                                            <p:graphicEl>
                                              <a:dgm id="{B31C7E7F-0B9D-4585-8074-2ADE533F18C3}"/>
                                            </p:graphicEl>
                                          </p:spTgt>
                                        </p:tgtEl>
                                        <p:attrNameLst>
                                          <p:attrName>style.visibility</p:attrName>
                                        </p:attrNameLst>
                                      </p:cBhvr>
                                      <p:to>
                                        <p:strVal val="visible"/>
                                      </p:to>
                                    </p:set>
                                    <p:anim calcmode="lin" valueType="num">
                                      <p:cBhvr additive="base">
                                        <p:cTn id="39" dur="500" fill="hold"/>
                                        <p:tgtEl>
                                          <p:spTgt spid="4">
                                            <p:graphicEl>
                                              <a:dgm id="{B31C7E7F-0B9D-4585-8074-2ADE533F18C3}"/>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4">
                                            <p:graphicEl>
                                              <a:dgm id="{B31C7E7F-0B9D-4585-8074-2ADE533F18C3}"/>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Graphic spid="4" grpId="0">
        <p:bldSub>
          <a:bldDgm bld="one"/>
        </p:bldSub>
      </p:bldGraphic>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ai_pha_quan_thanhpicture11_500">
            <a:extLst>
              <a:ext uri="{FF2B5EF4-FFF2-40B4-BE49-F238E27FC236}">
                <a16:creationId xmlns:a16="http://schemas.microsoft.com/office/drawing/2014/main" id="{FB57D13E-BFE5-4D16-8215-3C34FB30D2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5300" y="244476"/>
            <a:ext cx="3505200" cy="579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2870A64-F368-4F42-A023-082FEBC2BBC4}"/>
              </a:ext>
            </a:extLst>
          </p:cNvPr>
          <p:cNvSpPr txBox="1"/>
          <p:nvPr/>
        </p:nvSpPr>
        <p:spPr>
          <a:xfrm>
            <a:off x="309561" y="1012954"/>
            <a:ext cx="7286625" cy="4832092"/>
          </a:xfrm>
          <a:prstGeom prst="rect">
            <a:avLst/>
          </a:prstGeom>
          <a:noFill/>
          <a:ln w="28575">
            <a:solidFill>
              <a:srgbClr val="FF0000"/>
            </a:solidFill>
          </a:ln>
        </p:spPr>
        <p:txBody>
          <a:bodyPr wrap="square">
            <a:spAutoFit/>
          </a:bodyPr>
          <a:lstStyle/>
          <a:p>
            <a:pPr algn="just"/>
            <a:r>
              <a:rPr lang="en-US" sz="2800" dirty="0" err="1">
                <a:effectLst/>
                <a:latin typeface="Arial" panose="020B0604020202020204" pitchFamily="34" charset="0"/>
                <a:ea typeface="Calibri" panose="020F0502020204030204" pitchFamily="34" charset="0"/>
                <a:cs typeface="Arial" panose="020B0604020202020204" pitchFamily="34" charset="0"/>
              </a:rPr>
              <a:t>Như</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vậy</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sau</a:t>
            </a:r>
            <a:r>
              <a:rPr lang="en-US" sz="2800" dirty="0">
                <a:effectLst/>
                <a:latin typeface="Arial" panose="020B0604020202020204" pitchFamily="34" charset="0"/>
                <a:ea typeface="Calibri" panose="020F0502020204030204" pitchFamily="34" charset="0"/>
                <a:cs typeface="Arial" panose="020B0604020202020204" pitchFamily="34" charset="0"/>
              </a:rPr>
              <a:t> 15 </a:t>
            </a:r>
            <a:r>
              <a:rPr lang="en-US" sz="2800" dirty="0" err="1">
                <a:effectLst/>
                <a:latin typeface="Arial" panose="020B0604020202020204" pitchFamily="34" charset="0"/>
                <a:ea typeface="Calibri" panose="020F0502020204030204" pitchFamily="34" charset="0"/>
                <a:cs typeface="Arial" panose="020B0604020202020204" pitchFamily="34" charset="0"/>
              </a:rPr>
              <a:t>năm</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đánh</a:t>
            </a:r>
            <a:r>
              <a:rPr lang="en-US" sz="2800" dirty="0">
                <a:effectLst/>
                <a:latin typeface="Arial" panose="020B0604020202020204" pitchFamily="34" charset="0"/>
                <a:ea typeface="Calibri" panose="020F0502020204030204" pitchFamily="34" charset="0"/>
                <a:cs typeface="Arial" panose="020B0604020202020204" pitchFamily="34" charset="0"/>
              </a:rPr>
              <a:t> Nam, </a:t>
            </a:r>
            <a:r>
              <a:rPr lang="en-US" sz="2800" dirty="0" err="1">
                <a:effectLst/>
                <a:latin typeface="Arial" panose="020B0604020202020204" pitchFamily="34" charset="0"/>
                <a:ea typeface="Calibri" panose="020F0502020204030204" pitchFamily="34" charset="0"/>
                <a:cs typeface="Arial" panose="020B0604020202020204" pitchFamily="34" charset="0"/>
              </a:rPr>
              <a:t>dẹp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Bắc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trào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nông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Tây</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Sơn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đã</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hoàn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thành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được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một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sự</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nghiệp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chưa</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từng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có</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lịch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sử</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đánh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đổ</a:t>
            </a:r>
            <a:r>
              <a:rPr lang="en-US" sz="2800" dirty="0">
                <a:effectLst/>
                <a:latin typeface="Arial" panose="020B0604020202020204" pitchFamily="34" charset="0"/>
                <a:ea typeface="Calibri" panose="020F0502020204030204" pitchFamily="34" charset="0"/>
                <a:cs typeface="Arial" panose="020B0604020202020204" pitchFamily="34" charset="0"/>
              </a:rPr>
              <a:t> 3 </a:t>
            </a:r>
            <a:r>
              <a:rPr lang="en-US" sz="2800" dirty="0" err="1">
                <a:effectLst/>
                <a:latin typeface="Arial" panose="020B0604020202020204" pitchFamily="34" charset="0"/>
                <a:ea typeface="Calibri" panose="020F0502020204030204" pitchFamily="34" charset="0"/>
                <a:cs typeface="Arial" panose="020B0604020202020204" pitchFamily="34" charset="0"/>
              </a:rPr>
              <a:t>tập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đoàn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kiến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đang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thống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trị</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chính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quyền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chúa</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Nguyễn</a:t>
            </a:r>
            <a:r>
              <a:rPr lang="en-US" sz="2800" dirty="0">
                <a:effectLst/>
                <a:latin typeface="Arial" panose="020B0604020202020204" pitchFamily="34" charset="0"/>
                <a:ea typeface="Calibri" panose="020F0502020204030204" pitchFamily="34" charset="0"/>
                <a:cs typeface="Arial" panose="020B0604020202020204" pitchFamily="34" charset="0"/>
              </a:rPr>
              <a:t> ở </a:t>
            </a:r>
            <a:r>
              <a:rPr lang="en-US" sz="2800" dirty="0" err="1">
                <a:effectLst/>
                <a:latin typeface="Arial" panose="020B0604020202020204" pitchFamily="34" charset="0"/>
                <a:ea typeface="Calibri" panose="020F0502020204030204" pitchFamily="34" charset="0"/>
                <a:cs typeface="Arial" panose="020B0604020202020204" pitchFamily="34" charset="0"/>
              </a:rPr>
              <a:t>Đàng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chính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quyền</a:t>
            </a:r>
            <a:r>
              <a:rPr lang="en-US" sz="2800" dirty="0">
                <a:effectLst/>
                <a:latin typeface="Arial" panose="020B0604020202020204" pitchFamily="34" charset="0"/>
                <a:ea typeface="Calibri" panose="020F0502020204030204" pitchFamily="34" charset="0"/>
                <a:cs typeface="Arial" panose="020B0604020202020204" pitchFamily="34" charset="0"/>
              </a:rPr>
              <a:t> Lê - </a:t>
            </a:r>
            <a:r>
              <a:rPr lang="en-US" sz="2800" dirty="0" err="1">
                <a:effectLst/>
                <a:latin typeface="Arial" panose="020B0604020202020204" pitchFamily="34" charset="0"/>
                <a:ea typeface="Calibri" panose="020F0502020204030204" pitchFamily="34" charset="0"/>
                <a:cs typeface="Arial" panose="020B0604020202020204" pitchFamily="34" charset="0"/>
              </a:rPr>
              <a:t>Trịnh</a:t>
            </a:r>
            <a:r>
              <a:rPr lang="en-US" sz="2800" dirty="0">
                <a:effectLst/>
                <a:latin typeface="Arial" panose="020B0604020202020204" pitchFamily="34" charset="0"/>
                <a:ea typeface="Calibri" panose="020F0502020204030204" pitchFamily="34" charset="0"/>
                <a:cs typeface="Arial" panose="020B0604020202020204" pitchFamily="34" charset="0"/>
              </a:rPr>
              <a:t> ở </a:t>
            </a:r>
            <a:r>
              <a:rPr lang="en-US" sz="2800" dirty="0" err="1">
                <a:effectLst/>
                <a:latin typeface="Arial" panose="020B0604020202020204" pitchFamily="34" charset="0"/>
                <a:ea typeface="Calibri" panose="020F0502020204030204" pitchFamily="34" charset="0"/>
                <a:cs typeface="Arial" panose="020B0604020202020204" pitchFamily="34" charset="0"/>
              </a:rPr>
              <a:t>Đàng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Ngoài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giải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phóng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khỏi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hai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thế</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lực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ngoại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xâm</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Xiêm</a:t>
            </a:r>
            <a:r>
              <a:rPr lang="en-US" sz="2800" dirty="0">
                <a:effectLst/>
                <a:latin typeface="Arial" panose="020B0604020202020204" pitchFamily="34" charset="0"/>
                <a:ea typeface="Calibri" panose="020F0502020204030204" pitchFamily="34" charset="0"/>
                <a:cs typeface="Arial" panose="020B0604020202020204" pitchFamily="34" charset="0"/>
              </a:rPr>
              <a:t>, Thanh), </a:t>
            </a:r>
            <a:r>
              <a:rPr lang="en-US" sz="2800" dirty="0" err="1">
                <a:effectLst/>
                <a:latin typeface="Arial" panose="020B0604020202020204" pitchFamily="34" charset="0"/>
                <a:ea typeface="Calibri" panose="020F0502020204030204" pitchFamily="34" charset="0"/>
                <a:cs typeface="Arial" panose="020B0604020202020204" pitchFamily="34" charset="0"/>
              </a:rPr>
              <a:t>củng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cố</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lập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tự</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chủ</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bước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đầu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nối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liền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hai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miền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đất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nước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sau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gần</a:t>
            </a:r>
            <a:r>
              <a:rPr lang="en-US" sz="2800" dirty="0">
                <a:effectLst/>
                <a:latin typeface="Arial" panose="020B0604020202020204" pitchFamily="34" charset="0"/>
                <a:ea typeface="Calibri" panose="020F0502020204030204" pitchFamily="34" charset="0"/>
                <a:cs typeface="Arial" panose="020B0604020202020204" pitchFamily="34" charset="0"/>
              </a:rPr>
              <a:t> 200 </a:t>
            </a:r>
            <a:r>
              <a:rPr lang="en-US" sz="2800" dirty="0" err="1">
                <a:effectLst/>
                <a:latin typeface="Arial" panose="020B0604020202020204" pitchFamily="34" charset="0"/>
                <a:ea typeface="Calibri" panose="020F0502020204030204" pitchFamily="34" charset="0"/>
                <a:cs typeface="Arial" panose="020B0604020202020204" pitchFamily="34" charset="0"/>
              </a:rPr>
              <a:t>năm</a:t>
            </a:r>
            <a:r>
              <a:rPr lang="en-US" sz="2800" dirty="0">
                <a:effectLst/>
                <a:latin typeface="Arial" panose="020B0604020202020204" pitchFamily="34" charset="0"/>
                <a:ea typeface="Calibri" panose="020F0502020204030204" pitchFamily="34" charset="0"/>
                <a:cs typeface="Arial" panose="020B0604020202020204" pitchFamily="34" charset="0"/>
              </a:rPr>
              <a:t> chia </a:t>
            </a:r>
            <a:r>
              <a:rPr lang="en-US" sz="2800" dirty="0" err="1">
                <a:effectLst/>
                <a:latin typeface="Arial" panose="020B0604020202020204" pitchFamily="34" charset="0"/>
                <a:ea typeface="Calibri" panose="020F0502020204030204" pitchFamily="34" charset="0"/>
                <a:cs typeface="Arial" panose="020B0604020202020204" pitchFamily="34" charset="0"/>
              </a:rPr>
              <a:t>cắt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12957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86A8D4-2CE1-423A-B405-0219F31000AE}"/>
              </a:ext>
            </a:extLst>
          </p:cNvPr>
          <p:cNvPicPr>
            <a:picLocks noChangeAspect="1"/>
          </p:cNvPicPr>
          <p:nvPr/>
        </p:nvPicPr>
        <p:blipFill>
          <a:blip r:embed="rId2"/>
          <a:stretch>
            <a:fillRect/>
          </a:stretch>
        </p:blipFill>
        <p:spPr>
          <a:xfrm>
            <a:off x="71437" y="120133"/>
            <a:ext cx="5905500" cy="6134101"/>
          </a:xfrm>
          <a:prstGeom prst="rect">
            <a:avLst/>
          </a:prstGeom>
        </p:spPr>
      </p:pic>
      <p:sp>
        <p:nvSpPr>
          <p:cNvPr id="5" name="TextBox 4">
            <a:extLst>
              <a:ext uri="{FF2B5EF4-FFF2-40B4-BE49-F238E27FC236}">
                <a16:creationId xmlns:a16="http://schemas.microsoft.com/office/drawing/2014/main" id="{BB5BCDC1-4760-4DBF-ABA1-0A29185F033F}"/>
              </a:ext>
            </a:extLst>
          </p:cNvPr>
          <p:cNvSpPr txBox="1"/>
          <p:nvPr/>
        </p:nvSpPr>
        <p:spPr>
          <a:xfrm>
            <a:off x="-238124" y="6311384"/>
            <a:ext cx="6143624" cy="369332"/>
          </a:xfrm>
          <a:prstGeom prst="rect">
            <a:avLst/>
          </a:prstGeom>
          <a:noFill/>
        </p:spPr>
        <p:txBody>
          <a:bodyPr wrap="square">
            <a:spAutoFit/>
          </a:bodyPr>
          <a:lstStyle/>
          <a:p>
            <a:pPr algn="ctr"/>
            <a:r>
              <a:rPr lang="vi-VN" dirty="0"/>
              <a:t>Tượng vua Quang Trung - Ảnh tư liệu</a:t>
            </a:r>
            <a:endParaRPr lang="en-US" dirty="0"/>
          </a:p>
        </p:txBody>
      </p:sp>
      <p:pic>
        <p:nvPicPr>
          <p:cNvPr id="6" name="Picture 5">
            <a:extLst>
              <a:ext uri="{FF2B5EF4-FFF2-40B4-BE49-F238E27FC236}">
                <a16:creationId xmlns:a16="http://schemas.microsoft.com/office/drawing/2014/main" id="{A9446453-8F54-4F12-8180-7572A66F61DE}"/>
              </a:ext>
            </a:extLst>
          </p:cNvPr>
          <p:cNvPicPr>
            <a:picLocks noChangeAspect="1"/>
          </p:cNvPicPr>
          <p:nvPr/>
        </p:nvPicPr>
        <p:blipFill>
          <a:blip r:embed="rId3"/>
          <a:stretch>
            <a:fillRect/>
          </a:stretch>
        </p:blipFill>
        <p:spPr>
          <a:xfrm>
            <a:off x="6096000" y="76199"/>
            <a:ext cx="5924550" cy="5362576"/>
          </a:xfrm>
          <a:prstGeom prst="rect">
            <a:avLst/>
          </a:prstGeom>
        </p:spPr>
      </p:pic>
      <p:sp>
        <p:nvSpPr>
          <p:cNvPr id="8" name="TextBox 7">
            <a:extLst>
              <a:ext uri="{FF2B5EF4-FFF2-40B4-BE49-F238E27FC236}">
                <a16:creationId xmlns:a16="http://schemas.microsoft.com/office/drawing/2014/main" id="{159FDB02-A33A-4D4A-8EE8-E836839CFA30}"/>
              </a:ext>
            </a:extLst>
          </p:cNvPr>
          <p:cNvSpPr txBox="1"/>
          <p:nvPr/>
        </p:nvSpPr>
        <p:spPr>
          <a:xfrm>
            <a:off x="6460331" y="5692259"/>
            <a:ext cx="6215062" cy="369332"/>
          </a:xfrm>
          <a:prstGeom prst="rect">
            <a:avLst/>
          </a:prstGeom>
          <a:noFill/>
        </p:spPr>
        <p:txBody>
          <a:bodyPr wrap="square">
            <a:spAutoFit/>
          </a:bodyPr>
          <a:lstStyle/>
          <a:p>
            <a:r>
              <a:rPr lang="en-US" dirty="0" err="1"/>
              <a:t>Vua</a:t>
            </a:r>
            <a:r>
              <a:rPr lang="en-US" dirty="0"/>
              <a:t> Quang </a:t>
            </a:r>
            <a:r>
              <a:rPr lang="en-US" dirty="0" err="1"/>
              <a:t>Trung</a:t>
            </a:r>
            <a:r>
              <a:rPr lang="en-US" dirty="0"/>
              <a:t> </a:t>
            </a:r>
            <a:r>
              <a:rPr lang="en-US" dirty="0" err="1"/>
              <a:t>đại</a:t>
            </a:r>
            <a:r>
              <a:rPr lang="en-US" dirty="0"/>
              <a:t> </a:t>
            </a:r>
            <a:r>
              <a:rPr lang="en-US" dirty="0" err="1"/>
              <a:t>phá</a:t>
            </a:r>
            <a:r>
              <a:rPr lang="en-US" dirty="0"/>
              <a:t> </a:t>
            </a:r>
            <a:r>
              <a:rPr lang="en-US" dirty="0" err="1"/>
              <a:t>quân</a:t>
            </a:r>
            <a:r>
              <a:rPr lang="en-US" dirty="0"/>
              <a:t> Thanh - </a:t>
            </a:r>
            <a:r>
              <a:rPr lang="en-US" dirty="0" err="1"/>
              <a:t>Ảnh</a:t>
            </a:r>
            <a:r>
              <a:rPr lang="en-US" dirty="0"/>
              <a:t> </a:t>
            </a:r>
            <a:r>
              <a:rPr lang="en-US" dirty="0" err="1"/>
              <a:t>vẽ</a:t>
            </a:r>
            <a:r>
              <a:rPr lang="en-US" dirty="0"/>
              <a:t> </a:t>
            </a:r>
            <a:r>
              <a:rPr lang="en-US" dirty="0" err="1"/>
              <a:t>minh</a:t>
            </a:r>
            <a:r>
              <a:rPr lang="en-US" dirty="0"/>
              <a:t> </a:t>
            </a:r>
            <a:r>
              <a:rPr lang="en-US" dirty="0" err="1"/>
              <a:t>họa</a:t>
            </a:r>
            <a:endParaRPr lang="en-US" dirty="0"/>
          </a:p>
        </p:txBody>
      </p:sp>
    </p:spTree>
    <p:extLst>
      <p:ext uri="{BB962C8B-B14F-4D97-AF65-F5344CB8AC3E}">
        <p14:creationId xmlns:p14="http://schemas.microsoft.com/office/powerpoint/2010/main" val="245687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5BF753-0711-457C-8B1E-918B8DF6A9A5}"/>
              </a:ext>
            </a:extLst>
          </p:cNvPr>
          <p:cNvPicPr>
            <a:picLocks noChangeAspect="1"/>
          </p:cNvPicPr>
          <p:nvPr/>
        </p:nvPicPr>
        <p:blipFill>
          <a:blip r:embed="rId2"/>
          <a:stretch>
            <a:fillRect/>
          </a:stretch>
        </p:blipFill>
        <p:spPr>
          <a:xfrm>
            <a:off x="264383" y="95250"/>
            <a:ext cx="5279168" cy="6858000"/>
          </a:xfrm>
          <a:prstGeom prst="rect">
            <a:avLst/>
          </a:prstGeom>
        </p:spPr>
      </p:pic>
      <p:sp>
        <p:nvSpPr>
          <p:cNvPr id="9" name="TextBox 8">
            <a:extLst>
              <a:ext uri="{FF2B5EF4-FFF2-40B4-BE49-F238E27FC236}">
                <a16:creationId xmlns:a16="http://schemas.microsoft.com/office/drawing/2014/main" id="{A2CF7EB2-A035-4269-AE5B-7FC312989B6C}"/>
              </a:ext>
            </a:extLst>
          </p:cNvPr>
          <p:cNvSpPr txBox="1"/>
          <p:nvPr/>
        </p:nvSpPr>
        <p:spPr>
          <a:xfrm>
            <a:off x="1243012" y="209550"/>
            <a:ext cx="2676525" cy="369332"/>
          </a:xfrm>
          <a:prstGeom prst="rect">
            <a:avLst/>
          </a:prstGeom>
          <a:noFill/>
        </p:spPr>
        <p:txBody>
          <a:bodyPr wrap="square">
            <a:spAutoFit/>
          </a:bodyPr>
          <a:lstStyle/>
          <a:p>
            <a:r>
              <a:rPr lang="vi-VN" dirty="0">
                <a:solidFill>
                  <a:srgbClr val="FF0000"/>
                </a:solidFill>
              </a:rPr>
              <a:t>Một lính Tây Sơn năm</a:t>
            </a:r>
            <a:endParaRPr lang="en-US" dirty="0">
              <a:solidFill>
                <a:srgbClr val="FF0000"/>
              </a:solidFill>
            </a:endParaRPr>
          </a:p>
        </p:txBody>
      </p:sp>
      <p:pic>
        <p:nvPicPr>
          <p:cNvPr id="6" name="Picture 5">
            <a:extLst>
              <a:ext uri="{FF2B5EF4-FFF2-40B4-BE49-F238E27FC236}">
                <a16:creationId xmlns:a16="http://schemas.microsoft.com/office/drawing/2014/main" id="{F81C81D5-96A1-438D-8B08-7621B872C280}"/>
              </a:ext>
            </a:extLst>
          </p:cNvPr>
          <p:cNvPicPr>
            <a:picLocks noChangeAspect="1"/>
          </p:cNvPicPr>
          <p:nvPr/>
        </p:nvPicPr>
        <p:blipFill>
          <a:blip r:embed="rId3"/>
          <a:stretch>
            <a:fillRect/>
          </a:stretch>
        </p:blipFill>
        <p:spPr>
          <a:xfrm>
            <a:off x="6648450" y="-66675"/>
            <a:ext cx="4762500" cy="6629400"/>
          </a:xfrm>
          <a:prstGeom prst="rect">
            <a:avLst/>
          </a:prstGeom>
        </p:spPr>
      </p:pic>
      <p:sp>
        <p:nvSpPr>
          <p:cNvPr id="12" name="TextBox 11">
            <a:extLst>
              <a:ext uri="{FF2B5EF4-FFF2-40B4-BE49-F238E27FC236}">
                <a16:creationId xmlns:a16="http://schemas.microsoft.com/office/drawing/2014/main" id="{503670FE-9C87-4FDE-8D72-2FBDB03633D1}"/>
              </a:ext>
            </a:extLst>
          </p:cNvPr>
          <p:cNvSpPr txBox="1"/>
          <p:nvPr/>
        </p:nvSpPr>
        <p:spPr>
          <a:xfrm>
            <a:off x="7900988" y="110609"/>
            <a:ext cx="3048000" cy="369332"/>
          </a:xfrm>
          <a:prstGeom prst="rect">
            <a:avLst/>
          </a:prstGeom>
          <a:noFill/>
        </p:spPr>
        <p:txBody>
          <a:bodyPr wrap="square">
            <a:spAutoFit/>
          </a:bodyPr>
          <a:lstStyle/>
          <a:p>
            <a:r>
              <a:rPr lang="en-US" dirty="0">
                <a:solidFill>
                  <a:srgbClr val="FF0000"/>
                </a:solidFill>
              </a:rPr>
              <a:t>Quan </a:t>
            </a:r>
            <a:r>
              <a:rPr lang="en-US" dirty="0" err="1">
                <a:solidFill>
                  <a:srgbClr val="FF0000"/>
                </a:solidFill>
              </a:rPr>
              <a:t>lại</a:t>
            </a:r>
            <a:r>
              <a:rPr lang="en-US" dirty="0">
                <a:solidFill>
                  <a:srgbClr val="FF0000"/>
                </a:solidFill>
              </a:rPr>
              <a:t> </a:t>
            </a:r>
            <a:r>
              <a:rPr lang="en-US" dirty="0" err="1">
                <a:solidFill>
                  <a:srgbClr val="FF0000"/>
                </a:solidFill>
              </a:rPr>
              <a:t>Tây</a:t>
            </a:r>
            <a:r>
              <a:rPr lang="en-US" dirty="0">
                <a:solidFill>
                  <a:srgbClr val="FF0000"/>
                </a:solidFill>
              </a:rPr>
              <a:t> </a:t>
            </a:r>
            <a:r>
              <a:rPr lang="en-US" dirty="0" err="1">
                <a:solidFill>
                  <a:srgbClr val="FF0000"/>
                </a:solidFill>
              </a:rPr>
              <a:t>Sơn</a:t>
            </a:r>
            <a:r>
              <a:rPr lang="en-US" dirty="0">
                <a:solidFill>
                  <a:srgbClr val="FF0000"/>
                </a:solidFill>
              </a:rPr>
              <a:t>, 1793</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0DB951-0722-4771-9D8F-DF521901E17C}"/>
              </a:ext>
            </a:extLst>
          </p:cNvPr>
          <p:cNvSpPr>
            <a:spLocks noChangeArrowheads="1"/>
          </p:cNvSpPr>
          <p:nvPr/>
        </p:nvSpPr>
        <p:spPr bwMode="auto">
          <a:xfrm>
            <a:off x="2284414" y="6199188"/>
            <a:ext cx="80787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3600" i="1"/>
              <a:t>Lê Chiêu Thống tới bản doanh quân Thanh</a:t>
            </a:r>
            <a:endParaRPr lang="en-US" altLang="en-US" sz="3600"/>
          </a:p>
        </p:txBody>
      </p:sp>
      <p:pic>
        <p:nvPicPr>
          <p:cNvPr id="56323" name="Picture 3" descr="Số phận Lê Chiêu Thống và đoàn tòng vong trên đất Trung Quốc">
            <a:extLst>
              <a:ext uri="{FF2B5EF4-FFF2-40B4-BE49-F238E27FC236}">
                <a16:creationId xmlns:a16="http://schemas.microsoft.com/office/drawing/2014/main" id="{87FB334D-3C7C-4F59-A110-00BFDFD146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709613"/>
            <a:ext cx="7543800" cy="549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wheel(1)">
                                      <p:cBhvr>
                                        <p:cTn id="7" dur="2000"/>
                                        <p:tgtEl>
                                          <p:spTgt spid="5632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20152A-A2F6-40F9-9D6C-BC70363C6AD2}"/>
              </a:ext>
            </a:extLst>
          </p:cNvPr>
          <p:cNvPicPr>
            <a:picLocks noChangeAspect="1"/>
          </p:cNvPicPr>
          <p:nvPr/>
        </p:nvPicPr>
        <p:blipFill>
          <a:blip r:embed="rId2"/>
          <a:stretch>
            <a:fillRect/>
          </a:stretch>
        </p:blipFill>
        <p:spPr>
          <a:xfrm>
            <a:off x="0" y="-76200"/>
            <a:ext cx="12192000" cy="6934200"/>
          </a:xfrm>
          <a:prstGeom prst="rect">
            <a:avLst/>
          </a:prstGeom>
        </p:spPr>
      </p:pic>
      <p:graphicFrame>
        <p:nvGraphicFramePr>
          <p:cNvPr id="2" name="Diagram 1"/>
          <p:cNvGraphicFramePr/>
          <p:nvPr>
            <p:extLst>
              <p:ext uri="{D42A27DB-BD31-4B8C-83A1-F6EECF244321}">
                <p14:modId xmlns:p14="http://schemas.microsoft.com/office/powerpoint/2010/main" val="3200249853"/>
              </p:ext>
            </p:extLst>
          </p:nvPr>
        </p:nvGraphicFramePr>
        <p:xfrm>
          <a:off x="1188758" y="1041835"/>
          <a:ext cx="954591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AB06098A-F8FB-4085-A0F3-50D00F482A08}"/>
              </a:ext>
            </a:extLst>
          </p:cNvPr>
          <p:cNvSpPr txBox="1"/>
          <p:nvPr/>
        </p:nvSpPr>
        <p:spPr>
          <a:xfrm>
            <a:off x="3048000" y="387837"/>
            <a:ext cx="6096000" cy="668645"/>
          </a:xfrm>
          <a:prstGeom prst="rect">
            <a:avLst/>
          </a:prstGeom>
          <a:noFill/>
        </p:spPr>
        <p:txBody>
          <a:bodyPr wrap="square">
            <a:spAutoFit/>
          </a:bodyPr>
          <a:lstStyle/>
          <a:p>
            <a:pPr marL="0" marR="0" indent="274320" algn="just">
              <a:lnSpc>
                <a:spcPct val="130000"/>
              </a:lnSpc>
              <a:spcBef>
                <a:spcPts val="0"/>
              </a:spcBef>
              <a:spcAft>
                <a:spcPts val="0"/>
              </a:spcAft>
            </a:pP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3.8.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cố</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nội</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trị</a:t>
            </a:r>
            <a:endParaRPr lang="en-US" sz="3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AutoShape 3">
            <a:extLst>
              <a:ext uri="{FF2B5EF4-FFF2-40B4-BE49-F238E27FC236}">
                <a16:creationId xmlns:a16="http://schemas.microsoft.com/office/drawing/2014/main" id="{67BF174A-07A6-49A5-A13A-702706762FAC}"/>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3912811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2C9E30-3BE4-47C5-A37F-C1715442F29C}"/>
              </a:ext>
            </a:extLst>
          </p:cNvPr>
          <p:cNvPicPr>
            <a:picLocks noChangeAspect="1"/>
          </p:cNvPicPr>
          <p:nvPr/>
        </p:nvPicPr>
        <p:blipFill>
          <a:blip r:embed="rId2"/>
          <a:stretch>
            <a:fillRect/>
          </a:stretch>
        </p:blipFill>
        <p:spPr>
          <a:xfrm>
            <a:off x="0" y="0"/>
            <a:ext cx="12052725" cy="6858000"/>
          </a:xfrm>
          <a:prstGeom prst="rect">
            <a:avLst/>
          </a:prstGeom>
        </p:spPr>
      </p:pic>
      <p:graphicFrame>
        <p:nvGraphicFramePr>
          <p:cNvPr id="2" name="Diagram 1">
            <a:extLst>
              <a:ext uri="{FF2B5EF4-FFF2-40B4-BE49-F238E27FC236}">
                <a16:creationId xmlns:a16="http://schemas.microsoft.com/office/drawing/2014/main" id="{AA7E2776-07F3-440E-B48A-D49270C42071}"/>
              </a:ext>
            </a:extLst>
          </p:cNvPr>
          <p:cNvGraphicFramePr/>
          <p:nvPr>
            <p:extLst>
              <p:ext uri="{D42A27DB-BD31-4B8C-83A1-F6EECF244321}">
                <p14:modId xmlns:p14="http://schemas.microsoft.com/office/powerpoint/2010/main" val="3951637948"/>
              </p:ext>
            </p:extLst>
          </p:nvPr>
        </p:nvGraphicFramePr>
        <p:xfrm>
          <a:off x="381000" y="1543050"/>
          <a:ext cx="11811000" cy="47053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31B099B9-12BF-4556-95AB-44EBADC311D2}"/>
              </a:ext>
            </a:extLst>
          </p:cNvPr>
          <p:cNvSpPr txBox="1"/>
          <p:nvPr/>
        </p:nvSpPr>
        <p:spPr>
          <a:xfrm>
            <a:off x="3784065" y="212397"/>
            <a:ext cx="4867275" cy="698194"/>
          </a:xfrm>
          <a:prstGeom prst="rect">
            <a:avLst/>
          </a:prstGeom>
          <a:solidFill>
            <a:srgbClr val="7030A0"/>
          </a:solidFill>
        </p:spPr>
        <p:style>
          <a:lnRef idx="0">
            <a:scrgbClr r="0" g="0" b="0"/>
          </a:lnRef>
          <a:fillRef idx="0">
            <a:scrgbClr r="0" g="0" b="0"/>
          </a:fillRef>
          <a:effectRef idx="0">
            <a:scrgbClr r="0" g="0" b="0"/>
          </a:effectRef>
          <a:fontRef idx="minor">
            <a:schemeClr val="lt1"/>
          </a:fontRef>
        </p:style>
        <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Font typeface="Wingdings" panose="05000000000000000000" pitchFamily="2" charset="2"/>
              <a:buNone/>
            </a:pPr>
            <a:r>
              <a:rPr lang="en-US" sz="2700" b="1" kern="1200" dirty="0" err="1">
                <a:solidFill>
                  <a:schemeClr val="bg1"/>
                </a:solidFill>
              </a:rPr>
              <a:t>Tình</a:t>
            </a:r>
            <a:r>
              <a:rPr lang="en-US" sz="2700" b="1" kern="1200" dirty="0">
                <a:solidFill>
                  <a:schemeClr val="bg1"/>
                </a:solidFill>
              </a:rPr>
              <a:t> </a:t>
            </a:r>
            <a:r>
              <a:rPr lang="en-US" sz="2700" b="1" kern="1200" dirty="0" err="1">
                <a:solidFill>
                  <a:schemeClr val="bg1"/>
                </a:solidFill>
              </a:rPr>
              <a:t>hình</a:t>
            </a:r>
            <a:r>
              <a:rPr lang="en-US" sz="2700" b="1" kern="1200" dirty="0">
                <a:solidFill>
                  <a:schemeClr val="bg1"/>
                </a:solidFill>
              </a:rPr>
              <a:t> </a:t>
            </a:r>
            <a:r>
              <a:rPr lang="en-US" sz="2700" b="1" kern="1200" dirty="0" err="1">
                <a:solidFill>
                  <a:schemeClr val="bg1"/>
                </a:solidFill>
              </a:rPr>
              <a:t>chính</a:t>
            </a:r>
            <a:r>
              <a:rPr lang="en-US" sz="2700" b="1" kern="1200" dirty="0">
                <a:solidFill>
                  <a:schemeClr val="bg1"/>
                </a:solidFill>
              </a:rPr>
              <a:t> </a:t>
            </a:r>
            <a:r>
              <a:rPr lang="en-US" sz="2700" b="1" kern="1200" dirty="0" err="1">
                <a:solidFill>
                  <a:schemeClr val="bg1"/>
                </a:solidFill>
              </a:rPr>
              <a:t>trị</a:t>
            </a:r>
            <a:endParaRPr lang="en-US" sz="2700" b="1" kern="1200" dirty="0">
              <a:solidFill>
                <a:schemeClr val="bg1"/>
              </a:solidFill>
            </a:endParaRPr>
          </a:p>
        </p:txBody>
      </p:sp>
      <p:sp>
        <p:nvSpPr>
          <p:cNvPr id="7" name="AutoShape 3">
            <a:extLst>
              <a:ext uri="{FF2B5EF4-FFF2-40B4-BE49-F238E27FC236}">
                <a16:creationId xmlns:a16="http://schemas.microsoft.com/office/drawing/2014/main" id="{6999A4CA-0173-46C6-A116-00845F9DD948}"/>
              </a:ext>
            </a:extLst>
          </p:cNvPr>
          <p:cNvSpPr>
            <a:spLocks noChangeAspect="1" noChangeArrowheads="1"/>
          </p:cNvSpPr>
          <p:nvPr/>
        </p:nvSpPr>
        <p:spPr bwMode="auto">
          <a:xfrm>
            <a:off x="4043881" y="1122987"/>
            <a:ext cx="4347644" cy="4571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35695948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86E7F0BE-9EE6-415B-8FEC-711C05516DD1}"/>
                                            </p:graphicEl>
                                          </p:spTgt>
                                        </p:tgtEl>
                                        <p:attrNameLst>
                                          <p:attrName>style.visibility</p:attrName>
                                        </p:attrNameLst>
                                      </p:cBhvr>
                                      <p:to>
                                        <p:strVal val="visible"/>
                                      </p:to>
                                    </p:set>
                                    <p:animEffect transition="in" filter="fade">
                                      <p:cBhvr>
                                        <p:cTn id="7" dur="500"/>
                                        <p:tgtEl>
                                          <p:spTgt spid="2">
                                            <p:graphicEl>
                                              <a:dgm id="{86E7F0BE-9EE6-415B-8FEC-711C05516DD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A0ECD7EC-1438-4086-8C41-115765EAA7DC}"/>
                                            </p:graphicEl>
                                          </p:spTgt>
                                        </p:tgtEl>
                                        <p:attrNameLst>
                                          <p:attrName>style.visibility</p:attrName>
                                        </p:attrNameLst>
                                      </p:cBhvr>
                                      <p:to>
                                        <p:strVal val="visible"/>
                                      </p:to>
                                    </p:set>
                                    <p:animEffect transition="in" filter="fade">
                                      <p:cBhvr>
                                        <p:cTn id="10" dur="500"/>
                                        <p:tgtEl>
                                          <p:spTgt spid="2">
                                            <p:graphicEl>
                                              <a:dgm id="{A0ECD7EC-1438-4086-8C41-115765EAA7D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4F0CA4D7-B19C-468F-9D5F-DCE5E5A152B7}"/>
                                            </p:graphicEl>
                                          </p:spTgt>
                                        </p:tgtEl>
                                        <p:attrNameLst>
                                          <p:attrName>style.visibility</p:attrName>
                                        </p:attrNameLst>
                                      </p:cBhvr>
                                      <p:to>
                                        <p:strVal val="visible"/>
                                      </p:to>
                                    </p:set>
                                    <p:animEffect transition="in" filter="fade">
                                      <p:cBhvr>
                                        <p:cTn id="15" dur="500"/>
                                        <p:tgtEl>
                                          <p:spTgt spid="2">
                                            <p:graphicEl>
                                              <a:dgm id="{4F0CA4D7-B19C-468F-9D5F-DCE5E5A152B7}"/>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33D0CB3E-7E22-4AB8-8396-BC3E476B21FF}"/>
                                            </p:graphicEl>
                                          </p:spTgt>
                                        </p:tgtEl>
                                        <p:attrNameLst>
                                          <p:attrName>style.visibility</p:attrName>
                                        </p:attrNameLst>
                                      </p:cBhvr>
                                      <p:to>
                                        <p:strVal val="visible"/>
                                      </p:to>
                                    </p:set>
                                    <p:animEffect transition="in" filter="fade">
                                      <p:cBhvr>
                                        <p:cTn id="18" dur="500"/>
                                        <p:tgtEl>
                                          <p:spTgt spid="2">
                                            <p:graphicEl>
                                              <a:dgm id="{33D0CB3E-7E22-4AB8-8396-BC3E476B21FF}"/>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3BC850C4-EC4C-4A3F-BF86-983CE46F50F5}"/>
                                            </p:graphicEl>
                                          </p:spTgt>
                                        </p:tgtEl>
                                        <p:attrNameLst>
                                          <p:attrName>style.visibility</p:attrName>
                                        </p:attrNameLst>
                                      </p:cBhvr>
                                      <p:to>
                                        <p:strVal val="visible"/>
                                      </p:to>
                                    </p:set>
                                    <p:animEffect transition="in" filter="fade">
                                      <p:cBhvr>
                                        <p:cTn id="23" dur="500"/>
                                        <p:tgtEl>
                                          <p:spTgt spid="2">
                                            <p:graphicEl>
                                              <a:dgm id="{3BC850C4-EC4C-4A3F-BF86-983CE46F50F5}"/>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F472CEAC-3855-48FD-B9DD-D76F87BBFF29}"/>
                                            </p:graphicEl>
                                          </p:spTgt>
                                        </p:tgtEl>
                                        <p:attrNameLst>
                                          <p:attrName>style.visibility</p:attrName>
                                        </p:attrNameLst>
                                      </p:cBhvr>
                                      <p:to>
                                        <p:strVal val="visible"/>
                                      </p:to>
                                    </p:set>
                                    <p:animEffect transition="in" filter="fade">
                                      <p:cBhvr>
                                        <p:cTn id="26" dur="500"/>
                                        <p:tgtEl>
                                          <p:spTgt spid="2">
                                            <p:graphicEl>
                                              <a:dgm id="{F472CEAC-3855-48FD-B9DD-D76F87BBFF29}"/>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fltVal val="0"/>
                                          </p:val>
                                        </p:tav>
                                        <p:tav tm="100000">
                                          <p:val>
                                            <p:strVal val="#ppt_w"/>
                                          </p:val>
                                        </p:tav>
                                      </p:tavLst>
                                    </p:anim>
                                    <p:anim calcmode="lin" valueType="num">
                                      <p:cBhvr>
                                        <p:cTn id="32" dur="1000" fill="hold"/>
                                        <p:tgtEl>
                                          <p:spTgt spid="7"/>
                                        </p:tgtEl>
                                        <p:attrNameLst>
                                          <p:attrName>ppt_h</p:attrName>
                                        </p:attrNameLst>
                                      </p:cBhvr>
                                      <p:tavLst>
                                        <p:tav tm="0">
                                          <p:val>
                                            <p:fltVal val="0"/>
                                          </p:val>
                                        </p:tav>
                                        <p:tav tm="100000">
                                          <p:val>
                                            <p:strVal val="#ppt_h"/>
                                          </p:val>
                                        </p:tav>
                                      </p:tavLst>
                                    </p:anim>
                                    <p:anim calcmode="lin" valueType="num">
                                      <p:cBhvr>
                                        <p:cTn id="33" dur="1000" fill="hold"/>
                                        <p:tgtEl>
                                          <p:spTgt spid="7"/>
                                        </p:tgtEl>
                                        <p:attrNameLst>
                                          <p:attrName>style.rotation</p:attrName>
                                        </p:attrNameLst>
                                      </p:cBhvr>
                                      <p:tavLst>
                                        <p:tav tm="0">
                                          <p:val>
                                            <p:fltVal val="90"/>
                                          </p:val>
                                        </p:tav>
                                        <p:tav tm="100000">
                                          <p:val>
                                            <p:fltVal val="0"/>
                                          </p:val>
                                        </p:tav>
                                      </p:tavLst>
                                    </p:anim>
                                    <p:animEffect transition="in" filter="fade">
                                      <p:cBhvr>
                                        <p:cTn id="3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extLst>
              <p:ext uri="{D42A27DB-BD31-4B8C-83A1-F6EECF244321}">
                <p14:modId xmlns:p14="http://schemas.microsoft.com/office/powerpoint/2010/main" val="684279598"/>
              </p:ext>
            </p:extLst>
          </p:nvPr>
        </p:nvGraphicFramePr>
        <p:xfrm>
          <a:off x="342901" y="266701"/>
          <a:ext cx="11668124" cy="6448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330302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66675"/>
            <a:ext cx="12115799" cy="6925795"/>
          </a:xfrm>
          <a:prstGeom prst="rect">
            <a:avLst/>
          </a:prstGeom>
        </p:spPr>
      </p:pic>
    </p:spTree>
    <p:extLst>
      <p:ext uri="{BB962C8B-B14F-4D97-AF65-F5344CB8AC3E}">
        <p14:creationId xmlns:p14="http://schemas.microsoft.com/office/powerpoint/2010/main" val="54473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1"/>
            <a:ext cx="12192000" cy="6857999"/>
          </a:xfrm>
          <a:prstGeom prst="rect">
            <a:avLst/>
          </a:prstGeom>
        </p:spPr>
      </p:pic>
      <p:graphicFrame>
        <p:nvGraphicFramePr>
          <p:cNvPr id="2" name="Diagram 1"/>
          <p:cNvGraphicFramePr/>
          <p:nvPr>
            <p:extLst>
              <p:ext uri="{D42A27DB-BD31-4B8C-83A1-F6EECF244321}">
                <p14:modId xmlns:p14="http://schemas.microsoft.com/office/powerpoint/2010/main" val="1941642759"/>
              </p:ext>
            </p:extLst>
          </p:nvPr>
        </p:nvGraphicFramePr>
        <p:xfrm>
          <a:off x="1698625" y="1439333"/>
          <a:ext cx="934421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50BC872C-A063-4E77-AF25-AE381EF83668}"/>
              </a:ext>
            </a:extLst>
          </p:cNvPr>
          <p:cNvSpPr txBox="1"/>
          <p:nvPr/>
        </p:nvSpPr>
        <p:spPr>
          <a:xfrm>
            <a:off x="3784065" y="212397"/>
            <a:ext cx="4867275" cy="698194"/>
          </a:xfrm>
          <a:prstGeom prst="rect">
            <a:avLst/>
          </a:prstGeom>
          <a:solidFill>
            <a:srgbClr val="7030A0"/>
          </a:solidFill>
        </p:spPr>
        <p:style>
          <a:lnRef idx="0">
            <a:scrgbClr r="0" g="0" b="0"/>
          </a:lnRef>
          <a:fillRef idx="0">
            <a:scrgbClr r="0" g="0" b="0"/>
          </a:fillRef>
          <a:effectRef idx="0">
            <a:scrgbClr r="0" g="0" b="0"/>
          </a:effectRef>
          <a:fontRef idx="minor">
            <a:schemeClr val="lt1"/>
          </a:fontRef>
        </p:style>
        <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Font typeface="Wingdings" panose="05000000000000000000" pitchFamily="2" charset="2"/>
              <a:buNone/>
            </a:pPr>
            <a:r>
              <a:rPr lang="en-US" sz="2700" b="1" kern="1200" dirty="0" err="1">
                <a:solidFill>
                  <a:schemeClr val="bg1"/>
                </a:solidFill>
              </a:rPr>
              <a:t>Tình</a:t>
            </a:r>
            <a:r>
              <a:rPr lang="en-US" sz="2700" b="1" kern="1200" dirty="0">
                <a:solidFill>
                  <a:schemeClr val="bg1"/>
                </a:solidFill>
              </a:rPr>
              <a:t> </a:t>
            </a:r>
            <a:r>
              <a:rPr lang="en-US" sz="2700" b="1" kern="1200" dirty="0" err="1">
                <a:solidFill>
                  <a:schemeClr val="bg1"/>
                </a:solidFill>
              </a:rPr>
              <a:t>hình</a:t>
            </a:r>
            <a:r>
              <a:rPr lang="en-US" sz="2700" b="1" kern="1200" dirty="0">
                <a:solidFill>
                  <a:schemeClr val="bg1"/>
                </a:solidFill>
              </a:rPr>
              <a:t> </a:t>
            </a:r>
            <a:r>
              <a:rPr lang="en-US" sz="2700" b="1" kern="1200" dirty="0" err="1">
                <a:solidFill>
                  <a:schemeClr val="bg1"/>
                </a:solidFill>
              </a:rPr>
              <a:t>chính</a:t>
            </a:r>
            <a:r>
              <a:rPr lang="en-US" sz="2700" b="1" kern="1200" dirty="0">
                <a:solidFill>
                  <a:schemeClr val="bg1"/>
                </a:solidFill>
              </a:rPr>
              <a:t> </a:t>
            </a:r>
            <a:r>
              <a:rPr lang="en-US" sz="2700" b="1" kern="1200" dirty="0" err="1">
                <a:solidFill>
                  <a:schemeClr val="bg1"/>
                </a:solidFill>
              </a:rPr>
              <a:t>trị</a:t>
            </a:r>
            <a:endParaRPr lang="en-US" sz="2700" b="1" kern="1200" dirty="0">
              <a:solidFill>
                <a:schemeClr val="bg1"/>
              </a:solidFill>
            </a:endParaRPr>
          </a:p>
        </p:txBody>
      </p:sp>
      <p:sp>
        <p:nvSpPr>
          <p:cNvPr id="5" name="AutoShape 3">
            <a:extLst>
              <a:ext uri="{FF2B5EF4-FFF2-40B4-BE49-F238E27FC236}">
                <a16:creationId xmlns:a16="http://schemas.microsoft.com/office/drawing/2014/main" id="{2E456B09-D689-497E-B9A8-57B0DC4C5626}"/>
              </a:ext>
            </a:extLst>
          </p:cNvPr>
          <p:cNvSpPr>
            <a:spLocks noChangeAspect="1" noChangeArrowheads="1"/>
          </p:cNvSpPr>
          <p:nvPr/>
        </p:nvSpPr>
        <p:spPr bwMode="auto">
          <a:xfrm>
            <a:off x="4043881" y="1122987"/>
            <a:ext cx="4347644" cy="4571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7087412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2">
                                            <p:graphicEl>
                                              <a:dgm id="{0B5F760E-8E9A-4E13-BAAF-7AF6CB4FC64D}"/>
                                            </p:graphicEl>
                                          </p:spTgt>
                                        </p:tgtEl>
                                        <p:attrNameLst>
                                          <p:attrName>style.visibility</p:attrName>
                                        </p:attrNameLst>
                                      </p:cBhvr>
                                      <p:to>
                                        <p:strVal val="visible"/>
                                      </p:to>
                                    </p:set>
                                    <p:anim calcmode="lin" valueType="num">
                                      <p:cBhvr additive="base">
                                        <p:cTn id="7" dur="500" fill="hold"/>
                                        <p:tgtEl>
                                          <p:spTgt spid="2">
                                            <p:graphicEl>
                                              <a:dgm id="{0B5F760E-8E9A-4E13-BAAF-7AF6CB4FC64D}"/>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graphicEl>
                                              <a:dgm id="{0B5F760E-8E9A-4E13-BAAF-7AF6CB4FC64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2">
                                            <p:graphicEl>
                                              <a:dgm id="{A0CCAA7A-423D-47C7-9E7E-97363E796E14}"/>
                                            </p:graphicEl>
                                          </p:spTgt>
                                        </p:tgtEl>
                                        <p:attrNameLst>
                                          <p:attrName>style.visibility</p:attrName>
                                        </p:attrNameLst>
                                      </p:cBhvr>
                                      <p:to>
                                        <p:strVal val="visible"/>
                                      </p:to>
                                    </p:set>
                                    <p:anim calcmode="lin" valueType="num">
                                      <p:cBhvr additive="base">
                                        <p:cTn id="13" dur="500" fill="hold"/>
                                        <p:tgtEl>
                                          <p:spTgt spid="2">
                                            <p:graphicEl>
                                              <a:dgm id="{A0CCAA7A-423D-47C7-9E7E-97363E796E14}"/>
                                            </p:graphic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graphicEl>
                                              <a:dgm id="{A0CCAA7A-423D-47C7-9E7E-97363E796E14}"/>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6" fill="hold" grpId="0" nodeType="clickEffect">
                                  <p:stCondLst>
                                    <p:cond delay="0"/>
                                  </p:stCondLst>
                                  <p:childTnLst>
                                    <p:set>
                                      <p:cBhvr>
                                        <p:cTn id="18" dur="1" fill="hold">
                                          <p:stCondLst>
                                            <p:cond delay="0"/>
                                          </p:stCondLst>
                                        </p:cTn>
                                        <p:tgtEl>
                                          <p:spTgt spid="2">
                                            <p:graphicEl>
                                              <a:dgm id="{3E41BD8D-6780-4D83-B3ED-A7FEB10FFBAC}"/>
                                            </p:graphicEl>
                                          </p:spTgt>
                                        </p:tgtEl>
                                        <p:attrNameLst>
                                          <p:attrName>style.visibility</p:attrName>
                                        </p:attrNameLst>
                                      </p:cBhvr>
                                      <p:to>
                                        <p:strVal val="visible"/>
                                      </p:to>
                                    </p:set>
                                    <p:anim calcmode="lin" valueType="num">
                                      <p:cBhvr additive="base">
                                        <p:cTn id="19" dur="500" fill="hold"/>
                                        <p:tgtEl>
                                          <p:spTgt spid="2">
                                            <p:graphicEl>
                                              <a:dgm id="{3E41BD8D-6780-4D83-B3ED-A7FEB10FFBAC}"/>
                                            </p:graphic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
                                            <p:graphicEl>
                                              <a:dgm id="{3E41BD8D-6780-4D83-B3ED-A7FEB10FFBAC}"/>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6" fill="hold" grpId="0" nodeType="clickEffect">
                                  <p:stCondLst>
                                    <p:cond delay="0"/>
                                  </p:stCondLst>
                                  <p:childTnLst>
                                    <p:set>
                                      <p:cBhvr>
                                        <p:cTn id="24" dur="1" fill="hold">
                                          <p:stCondLst>
                                            <p:cond delay="0"/>
                                          </p:stCondLst>
                                        </p:cTn>
                                        <p:tgtEl>
                                          <p:spTgt spid="2">
                                            <p:graphicEl>
                                              <a:dgm id="{580D7334-94D2-48C3-ACDF-08CB1870F398}"/>
                                            </p:graphicEl>
                                          </p:spTgt>
                                        </p:tgtEl>
                                        <p:attrNameLst>
                                          <p:attrName>style.visibility</p:attrName>
                                        </p:attrNameLst>
                                      </p:cBhvr>
                                      <p:to>
                                        <p:strVal val="visible"/>
                                      </p:to>
                                    </p:set>
                                    <p:anim calcmode="lin" valueType="num">
                                      <p:cBhvr additive="base">
                                        <p:cTn id="25" dur="500" fill="hold"/>
                                        <p:tgtEl>
                                          <p:spTgt spid="2">
                                            <p:graphicEl>
                                              <a:dgm id="{580D7334-94D2-48C3-ACDF-08CB1870F398}"/>
                                            </p:graphic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
                                            <p:graphicEl>
                                              <a:dgm id="{580D7334-94D2-48C3-ACDF-08CB1870F398}"/>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 calcmode="lin" valueType="num">
                                      <p:cBhvr>
                                        <p:cTn id="33" dur="1000" fill="hold"/>
                                        <p:tgtEl>
                                          <p:spTgt spid="5"/>
                                        </p:tgtEl>
                                        <p:attrNameLst>
                                          <p:attrName>style.rotation</p:attrName>
                                        </p:attrNameLst>
                                      </p:cBhvr>
                                      <p:tavLst>
                                        <p:tav tm="0">
                                          <p:val>
                                            <p:fltVal val="90"/>
                                          </p:val>
                                        </p:tav>
                                        <p:tav tm="100000">
                                          <p:val>
                                            <p:fltVal val="0"/>
                                          </p:val>
                                        </p:tav>
                                      </p:tavLst>
                                    </p:anim>
                                    <p:animEffect transition="in" filter="fade">
                                      <p:cBhvr>
                                        <p:cTn id="3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5"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0599" y="201706"/>
            <a:ext cx="10210800" cy="5284694"/>
          </a:xfrm>
          <a:prstGeom prst="rect">
            <a:avLst/>
          </a:prstGeom>
        </p:spPr>
      </p:pic>
      <p:sp>
        <p:nvSpPr>
          <p:cNvPr id="3" name="Rectangle 2"/>
          <p:cNvSpPr/>
          <p:nvPr/>
        </p:nvSpPr>
        <p:spPr>
          <a:xfrm>
            <a:off x="3555944" y="5799275"/>
            <a:ext cx="5196807" cy="369332"/>
          </a:xfrm>
          <a:prstGeom prst="rect">
            <a:avLst/>
          </a:prstGeom>
        </p:spPr>
        <p:txBody>
          <a:bodyPr wrap="none">
            <a:spAutoFit/>
          </a:bodyPr>
          <a:lstStyle/>
          <a:p>
            <a:r>
              <a:rPr lang="en-US" b="1" dirty="0" err="1"/>
              <a:t>Một</a:t>
            </a:r>
            <a:r>
              <a:rPr lang="en-US" b="1" dirty="0"/>
              <a:t> </a:t>
            </a:r>
            <a:r>
              <a:rPr lang="en-US" b="1" dirty="0" err="1"/>
              <a:t>số</a:t>
            </a:r>
            <a:r>
              <a:rPr lang="en-US" b="1" dirty="0"/>
              <a:t> </a:t>
            </a:r>
            <a:r>
              <a:rPr lang="en-US" b="1" dirty="0" err="1"/>
              <a:t>vũ</a:t>
            </a:r>
            <a:r>
              <a:rPr lang="en-US" b="1" dirty="0"/>
              <a:t> </a:t>
            </a:r>
            <a:r>
              <a:rPr lang="en-US" b="1" dirty="0" err="1"/>
              <a:t>khí</a:t>
            </a:r>
            <a:r>
              <a:rPr lang="en-US" b="1" dirty="0"/>
              <a:t> </a:t>
            </a:r>
            <a:r>
              <a:rPr lang="en-US" b="1" dirty="0" err="1"/>
              <a:t>có</a:t>
            </a:r>
            <a:r>
              <a:rPr lang="en-US" b="1" dirty="0"/>
              <a:t> </a:t>
            </a:r>
            <a:r>
              <a:rPr lang="en-US" b="1" dirty="0" err="1"/>
              <a:t>niên</a:t>
            </a:r>
            <a:r>
              <a:rPr lang="en-US" b="1" dirty="0"/>
              <a:t> </a:t>
            </a:r>
            <a:r>
              <a:rPr lang="en-US" b="1" dirty="0" err="1"/>
              <a:t>đại</a:t>
            </a:r>
            <a:r>
              <a:rPr lang="en-US" b="1" dirty="0"/>
              <a:t> </a:t>
            </a:r>
            <a:r>
              <a:rPr lang="en-US" b="1" dirty="0" err="1"/>
              <a:t>từ</a:t>
            </a:r>
            <a:r>
              <a:rPr lang="en-US" b="1" dirty="0"/>
              <a:t> </a:t>
            </a:r>
            <a:r>
              <a:rPr lang="en-US" b="1" dirty="0" err="1"/>
              <a:t>thế</a:t>
            </a:r>
            <a:r>
              <a:rPr lang="en-US" b="1" dirty="0"/>
              <a:t> </a:t>
            </a:r>
            <a:r>
              <a:rPr lang="en-US" b="1" dirty="0" err="1"/>
              <a:t>kỷ</a:t>
            </a:r>
            <a:r>
              <a:rPr lang="en-US" b="1" dirty="0"/>
              <a:t> 11, </a:t>
            </a:r>
            <a:r>
              <a:rPr lang="en-US" b="1" dirty="0" err="1"/>
              <a:t>thời</a:t>
            </a:r>
            <a:r>
              <a:rPr lang="en-US" b="1" dirty="0"/>
              <a:t> </a:t>
            </a:r>
            <a:r>
              <a:rPr lang="en-US" b="1" dirty="0" err="1"/>
              <a:t>nhà</a:t>
            </a:r>
            <a:r>
              <a:rPr lang="en-US" b="1" dirty="0"/>
              <a:t> </a:t>
            </a:r>
            <a:r>
              <a:rPr lang="en-US" b="1" dirty="0" err="1"/>
              <a:t>Trần</a:t>
            </a:r>
            <a:endParaRPr lang="en-US" b="1" dirty="0"/>
          </a:p>
        </p:txBody>
      </p:sp>
    </p:spTree>
    <p:extLst>
      <p:ext uri="{BB962C8B-B14F-4D97-AF65-F5344CB8AC3E}">
        <p14:creationId xmlns:p14="http://schemas.microsoft.com/office/powerpoint/2010/main" val="128228695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5493" y="363070"/>
            <a:ext cx="6333565" cy="4573121"/>
          </a:xfrm>
          <a:prstGeom prst="rect">
            <a:avLst/>
          </a:prstGeom>
        </p:spPr>
      </p:pic>
      <p:sp>
        <p:nvSpPr>
          <p:cNvPr id="3" name="Rectangle 2"/>
          <p:cNvSpPr/>
          <p:nvPr/>
        </p:nvSpPr>
        <p:spPr>
          <a:xfrm>
            <a:off x="884719" y="5301734"/>
            <a:ext cx="5913798" cy="369332"/>
          </a:xfrm>
          <a:prstGeom prst="rect">
            <a:avLst/>
          </a:prstGeom>
        </p:spPr>
        <p:txBody>
          <a:bodyPr wrap="none">
            <a:spAutoFit/>
          </a:bodyPr>
          <a:lstStyle/>
          <a:p>
            <a:r>
              <a:rPr lang="vi-VN" b="1" dirty="0"/>
              <a:t>Móc bay - vũ khí đánh giặc thế kỷ 13 được phục chế</a:t>
            </a:r>
            <a:endParaRPr lang="en-US" b="1" dirty="0"/>
          </a:p>
        </p:txBody>
      </p:sp>
      <p:pic>
        <p:nvPicPr>
          <p:cNvPr id="4" name="Picture 3"/>
          <p:cNvPicPr>
            <a:picLocks noChangeAspect="1"/>
          </p:cNvPicPr>
          <p:nvPr/>
        </p:nvPicPr>
        <p:blipFill>
          <a:blip r:embed="rId3"/>
          <a:stretch>
            <a:fillRect/>
          </a:stretch>
        </p:blipFill>
        <p:spPr>
          <a:xfrm>
            <a:off x="6947646" y="363071"/>
            <a:ext cx="4993341" cy="4573120"/>
          </a:xfrm>
          <a:prstGeom prst="rect">
            <a:avLst/>
          </a:prstGeom>
        </p:spPr>
      </p:pic>
      <p:sp>
        <p:nvSpPr>
          <p:cNvPr id="5" name="Rectangle 4"/>
          <p:cNvSpPr/>
          <p:nvPr/>
        </p:nvSpPr>
        <p:spPr>
          <a:xfrm>
            <a:off x="7295028" y="5209401"/>
            <a:ext cx="4298576" cy="1200329"/>
          </a:xfrm>
          <a:prstGeom prst="rect">
            <a:avLst/>
          </a:prstGeom>
        </p:spPr>
        <p:txBody>
          <a:bodyPr wrap="square">
            <a:spAutoFit/>
          </a:bodyPr>
          <a:lstStyle/>
          <a:p>
            <a:pPr algn="just"/>
            <a:r>
              <a:rPr lang="vi-VN" b="1" dirty="0"/>
              <a:t>Câu liêm, móc dài, móc lửa, chàng nạng - những công cụ thô sơ được binh lính sử dụng khi ra trận vào thế kỷ 13</a:t>
            </a:r>
            <a:endParaRPr lang="en-US" b="1" dirty="0"/>
          </a:p>
        </p:txBody>
      </p:sp>
    </p:spTree>
    <p:extLst>
      <p:ext uri="{BB962C8B-B14F-4D97-AF65-F5344CB8AC3E}">
        <p14:creationId xmlns:p14="http://schemas.microsoft.com/office/powerpoint/2010/main" val="182651840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135" y="242047"/>
            <a:ext cx="6683188" cy="4910137"/>
          </a:xfrm>
          <a:prstGeom prst="rect">
            <a:avLst/>
          </a:prstGeom>
        </p:spPr>
      </p:pic>
      <p:sp>
        <p:nvSpPr>
          <p:cNvPr id="3" name="Rectangle 2"/>
          <p:cNvSpPr/>
          <p:nvPr/>
        </p:nvSpPr>
        <p:spPr>
          <a:xfrm>
            <a:off x="616323" y="5326996"/>
            <a:ext cx="6096000" cy="646331"/>
          </a:xfrm>
          <a:prstGeom prst="rect">
            <a:avLst/>
          </a:prstGeom>
        </p:spPr>
        <p:txBody>
          <a:bodyPr>
            <a:spAutoFit/>
          </a:bodyPr>
          <a:lstStyle/>
          <a:p>
            <a:r>
              <a:rPr lang="vi-VN" b="1" dirty="0"/>
              <a:t>Khởi nghĩa Lam Sơn của Lê Lợi, vũ khí được sử dụng nhiều nhất là roi sắt, kiếm ngắn, lưỡi giáo, mũi tên</a:t>
            </a:r>
            <a:endParaRPr lang="en-US" b="1" dirty="0"/>
          </a:p>
        </p:txBody>
      </p:sp>
      <p:pic>
        <p:nvPicPr>
          <p:cNvPr id="4" name="Picture 3"/>
          <p:cNvPicPr>
            <a:picLocks noChangeAspect="1"/>
          </p:cNvPicPr>
          <p:nvPr/>
        </p:nvPicPr>
        <p:blipFill>
          <a:blip r:embed="rId3"/>
          <a:stretch>
            <a:fillRect/>
          </a:stretch>
        </p:blipFill>
        <p:spPr>
          <a:xfrm>
            <a:off x="6817659" y="242047"/>
            <a:ext cx="5374341" cy="4910137"/>
          </a:xfrm>
          <a:prstGeom prst="rect">
            <a:avLst/>
          </a:prstGeom>
        </p:spPr>
      </p:pic>
      <p:sp>
        <p:nvSpPr>
          <p:cNvPr id="5" name="Rectangle 4"/>
          <p:cNvSpPr/>
          <p:nvPr/>
        </p:nvSpPr>
        <p:spPr>
          <a:xfrm>
            <a:off x="7031801" y="5465495"/>
            <a:ext cx="4673523" cy="369332"/>
          </a:xfrm>
          <a:prstGeom prst="rect">
            <a:avLst/>
          </a:prstGeom>
        </p:spPr>
        <p:txBody>
          <a:bodyPr wrap="none">
            <a:spAutoFit/>
          </a:bodyPr>
          <a:lstStyle/>
          <a:p>
            <a:r>
              <a:rPr lang="en-US" b="1" dirty="0" err="1"/>
              <a:t>Một</a:t>
            </a:r>
            <a:r>
              <a:rPr lang="en-US" b="1" dirty="0"/>
              <a:t> </a:t>
            </a:r>
            <a:r>
              <a:rPr lang="en-US" b="1" dirty="0" err="1"/>
              <a:t>số</a:t>
            </a:r>
            <a:r>
              <a:rPr lang="en-US" b="1" dirty="0"/>
              <a:t> </a:t>
            </a:r>
            <a:r>
              <a:rPr lang="en-US" b="1" dirty="0" err="1"/>
              <a:t>loại</a:t>
            </a:r>
            <a:r>
              <a:rPr lang="en-US" b="1" dirty="0"/>
              <a:t> </a:t>
            </a:r>
            <a:r>
              <a:rPr lang="en-US" b="1" dirty="0" err="1"/>
              <a:t>vũ</a:t>
            </a:r>
            <a:r>
              <a:rPr lang="en-US" b="1" dirty="0"/>
              <a:t> </a:t>
            </a:r>
            <a:r>
              <a:rPr lang="en-US" b="1" dirty="0" err="1"/>
              <a:t>khí</a:t>
            </a:r>
            <a:r>
              <a:rPr lang="en-US" b="1" dirty="0"/>
              <a:t> </a:t>
            </a:r>
            <a:r>
              <a:rPr lang="en-US" b="1" dirty="0" err="1"/>
              <a:t>có</a:t>
            </a:r>
            <a:r>
              <a:rPr lang="en-US" b="1" dirty="0"/>
              <a:t> </a:t>
            </a:r>
            <a:r>
              <a:rPr lang="en-US" b="1" dirty="0" err="1"/>
              <a:t>niên</a:t>
            </a:r>
            <a:r>
              <a:rPr lang="en-US" b="1" dirty="0"/>
              <a:t> </a:t>
            </a:r>
            <a:r>
              <a:rPr lang="en-US" b="1" dirty="0" err="1"/>
              <a:t>đại</a:t>
            </a:r>
            <a:r>
              <a:rPr lang="en-US" b="1" dirty="0"/>
              <a:t> </a:t>
            </a:r>
            <a:r>
              <a:rPr lang="en-US" b="1" dirty="0" err="1"/>
              <a:t>khoảng</a:t>
            </a:r>
            <a:r>
              <a:rPr lang="en-US" b="1" dirty="0"/>
              <a:t> </a:t>
            </a:r>
            <a:r>
              <a:rPr lang="en-US" b="1" dirty="0" err="1"/>
              <a:t>thế</a:t>
            </a:r>
            <a:r>
              <a:rPr lang="en-US" b="1" dirty="0"/>
              <a:t> </a:t>
            </a:r>
            <a:r>
              <a:rPr lang="en-US" b="1" dirty="0" err="1"/>
              <a:t>kỷ</a:t>
            </a:r>
            <a:r>
              <a:rPr lang="en-US" b="1" dirty="0"/>
              <a:t> 18</a:t>
            </a:r>
          </a:p>
        </p:txBody>
      </p:sp>
    </p:spTree>
    <p:extLst>
      <p:ext uri="{BB962C8B-B14F-4D97-AF65-F5344CB8AC3E}">
        <p14:creationId xmlns:p14="http://schemas.microsoft.com/office/powerpoint/2010/main" val="374462084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0271" y="1"/>
            <a:ext cx="10246658" cy="5849470"/>
          </a:xfrm>
          <a:prstGeom prst="rect">
            <a:avLst/>
          </a:prstGeom>
        </p:spPr>
      </p:pic>
      <p:sp>
        <p:nvSpPr>
          <p:cNvPr id="3" name="Rectangle 2"/>
          <p:cNvSpPr/>
          <p:nvPr/>
        </p:nvSpPr>
        <p:spPr>
          <a:xfrm>
            <a:off x="1048871" y="6091082"/>
            <a:ext cx="10246657" cy="369332"/>
          </a:xfrm>
          <a:prstGeom prst="rect">
            <a:avLst/>
          </a:prstGeom>
        </p:spPr>
        <p:txBody>
          <a:bodyPr wrap="square">
            <a:spAutoFit/>
          </a:bodyPr>
          <a:lstStyle/>
          <a:p>
            <a:pPr algn="just"/>
            <a:r>
              <a:rPr lang="vi-VN" b="1" dirty="0"/>
              <a:t>Mũi tên, mũi giáo dùng để đánh giặc trong thế kỷ 18, dưới triều Tây Sơn và nhà Nguyễn</a:t>
            </a:r>
            <a:endParaRPr lang="en-US" b="1" dirty="0"/>
          </a:p>
        </p:txBody>
      </p:sp>
    </p:spTree>
    <p:extLst>
      <p:ext uri="{BB962C8B-B14F-4D97-AF65-F5344CB8AC3E}">
        <p14:creationId xmlns:p14="http://schemas.microsoft.com/office/powerpoint/2010/main" val="26128200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3047" y="5475966"/>
            <a:ext cx="8908423" cy="461665"/>
          </a:xfrm>
          <a:prstGeom prst="rect">
            <a:avLst/>
          </a:prstGeom>
        </p:spPr>
        <p:txBody>
          <a:bodyPr wrap="square">
            <a:spAutoFit/>
          </a:bodyPr>
          <a:lstStyle/>
          <a:p>
            <a:r>
              <a:rPr lang="vi-VN" sz="2400" b="1" dirty="0">
                <a:solidFill>
                  <a:srgbClr val="222222"/>
                </a:solidFill>
              </a:rPr>
              <a:t>Đại bác "Thần uy tướng công"  đúc triều Gia Long (1817)</a:t>
            </a:r>
            <a:endParaRPr lang="en-US" sz="2400" b="1" dirty="0"/>
          </a:p>
        </p:txBody>
      </p:sp>
      <p:pic>
        <p:nvPicPr>
          <p:cNvPr id="6" name="Picture 5"/>
          <p:cNvPicPr>
            <a:picLocks noChangeAspect="1"/>
          </p:cNvPicPr>
          <p:nvPr/>
        </p:nvPicPr>
        <p:blipFill>
          <a:blip r:embed="rId2"/>
          <a:stretch>
            <a:fillRect/>
          </a:stretch>
        </p:blipFill>
        <p:spPr>
          <a:xfrm>
            <a:off x="0" y="1237130"/>
            <a:ext cx="4814047" cy="4114800"/>
          </a:xfrm>
          <a:prstGeom prst="rect">
            <a:avLst/>
          </a:prstGeom>
        </p:spPr>
      </p:pic>
      <p:pic>
        <p:nvPicPr>
          <p:cNvPr id="7" name="Picture 6"/>
          <p:cNvPicPr>
            <a:picLocks noChangeAspect="1"/>
          </p:cNvPicPr>
          <p:nvPr/>
        </p:nvPicPr>
        <p:blipFill>
          <a:blip r:embed="rId3"/>
          <a:stretch>
            <a:fillRect/>
          </a:stretch>
        </p:blipFill>
        <p:spPr>
          <a:xfrm>
            <a:off x="4909016" y="369234"/>
            <a:ext cx="6219825" cy="4667250"/>
          </a:xfrm>
          <a:prstGeom prst="rect">
            <a:avLst/>
          </a:prstGeom>
        </p:spPr>
      </p:pic>
    </p:spTree>
    <p:extLst>
      <p:ext uri="{BB962C8B-B14F-4D97-AF65-F5344CB8AC3E}">
        <p14:creationId xmlns:p14="http://schemas.microsoft.com/office/powerpoint/2010/main" val="2124819589"/>
      </p:ext>
    </p:extLst>
  </p:cSld>
  <p:clrMapOvr>
    <a:masterClrMapping/>
  </p:clrMapOvr>
  <p:transition spd="slow">
    <p:wheel spokes="1"/>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28746993"/>
              </p:ext>
            </p:extLst>
          </p:nvPr>
        </p:nvGraphicFramePr>
        <p:xfrm>
          <a:off x="571500" y="664633"/>
          <a:ext cx="11239500" cy="5528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253697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0681645-07B3-4E3B-95FD-1974593C7F8C}"/>
                                            </p:graphicEl>
                                          </p:spTgt>
                                        </p:tgtEl>
                                        <p:attrNameLst>
                                          <p:attrName>style.visibility</p:attrName>
                                        </p:attrNameLst>
                                      </p:cBhvr>
                                      <p:to>
                                        <p:strVal val="visible"/>
                                      </p:to>
                                    </p:set>
                                    <p:animEffect transition="in" filter="fade">
                                      <p:cBhvr>
                                        <p:cTn id="7" dur="500"/>
                                        <p:tgtEl>
                                          <p:spTgt spid="2">
                                            <p:graphicEl>
                                              <a:dgm id="{C0681645-07B3-4E3B-95FD-1974593C7F8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2DA73A9-A6B4-4B45-9E0C-94AE6E5AF30D}"/>
                                            </p:graphicEl>
                                          </p:spTgt>
                                        </p:tgtEl>
                                        <p:attrNameLst>
                                          <p:attrName>style.visibility</p:attrName>
                                        </p:attrNameLst>
                                      </p:cBhvr>
                                      <p:to>
                                        <p:strVal val="visible"/>
                                      </p:to>
                                    </p:set>
                                    <p:animEffect transition="in" filter="fade">
                                      <p:cBhvr>
                                        <p:cTn id="12" dur="500"/>
                                        <p:tgtEl>
                                          <p:spTgt spid="2">
                                            <p:graphicEl>
                                              <a:dgm id="{B2DA73A9-A6B4-4B45-9E0C-94AE6E5AF30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AF9AD41C-7183-490F-A73F-DA04D2EDC719}"/>
                                            </p:graphicEl>
                                          </p:spTgt>
                                        </p:tgtEl>
                                        <p:attrNameLst>
                                          <p:attrName>style.visibility</p:attrName>
                                        </p:attrNameLst>
                                      </p:cBhvr>
                                      <p:to>
                                        <p:strVal val="visible"/>
                                      </p:to>
                                    </p:set>
                                    <p:animEffect transition="in" filter="fade">
                                      <p:cBhvr>
                                        <p:cTn id="15" dur="500"/>
                                        <p:tgtEl>
                                          <p:spTgt spid="2">
                                            <p:graphicEl>
                                              <a:dgm id="{AF9AD41C-7183-490F-A73F-DA04D2EDC71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74296A2-4D09-4201-BF26-9B2A17C6F473}"/>
                                            </p:graphicEl>
                                          </p:spTgt>
                                        </p:tgtEl>
                                        <p:attrNameLst>
                                          <p:attrName>style.visibility</p:attrName>
                                        </p:attrNameLst>
                                      </p:cBhvr>
                                      <p:to>
                                        <p:strVal val="visible"/>
                                      </p:to>
                                    </p:set>
                                    <p:animEffect transition="in" filter="fade">
                                      <p:cBhvr>
                                        <p:cTn id="20" dur="500"/>
                                        <p:tgtEl>
                                          <p:spTgt spid="2">
                                            <p:graphicEl>
                                              <a:dgm id="{974296A2-4D09-4201-BF26-9B2A17C6F47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D3C47D67-0C34-4D31-B166-86F663AF68FC}"/>
                                            </p:graphicEl>
                                          </p:spTgt>
                                        </p:tgtEl>
                                        <p:attrNameLst>
                                          <p:attrName>style.visibility</p:attrName>
                                        </p:attrNameLst>
                                      </p:cBhvr>
                                      <p:to>
                                        <p:strVal val="visible"/>
                                      </p:to>
                                    </p:set>
                                    <p:animEffect transition="in" filter="fade">
                                      <p:cBhvr>
                                        <p:cTn id="23" dur="500"/>
                                        <p:tgtEl>
                                          <p:spTgt spid="2">
                                            <p:graphicEl>
                                              <a:dgm id="{D3C47D67-0C34-4D31-B166-86F663AF68F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261352B-2591-4106-9237-61FBC78CAABC}"/>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extLst>
              <p:ext uri="{D42A27DB-BD31-4B8C-83A1-F6EECF244321}">
                <p14:modId xmlns:p14="http://schemas.microsoft.com/office/powerpoint/2010/main" val="1115316162"/>
              </p:ext>
            </p:extLst>
          </p:nvPr>
        </p:nvGraphicFramePr>
        <p:xfrm>
          <a:off x="1603375" y="633941"/>
          <a:ext cx="98552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872839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2AC500-C46C-4288-9BEA-F1AA6A70318C}"/>
                                            </p:graphicEl>
                                          </p:spTgt>
                                        </p:tgtEl>
                                        <p:attrNameLst>
                                          <p:attrName>style.visibility</p:attrName>
                                        </p:attrNameLst>
                                      </p:cBhvr>
                                      <p:to>
                                        <p:strVal val="visible"/>
                                      </p:to>
                                    </p:set>
                                    <p:animEffect transition="in" filter="fade">
                                      <p:cBhvr>
                                        <p:cTn id="7" dur="500"/>
                                        <p:tgtEl>
                                          <p:spTgt spid="2">
                                            <p:graphicEl>
                                              <a:dgm id="{B22AC500-C46C-4288-9BEA-F1AA6A70318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C58E2F-7B88-4B8E-9F91-9935EE20A6AA}"/>
                                            </p:graphicEl>
                                          </p:spTgt>
                                        </p:tgtEl>
                                        <p:attrNameLst>
                                          <p:attrName>style.visibility</p:attrName>
                                        </p:attrNameLst>
                                      </p:cBhvr>
                                      <p:to>
                                        <p:strVal val="visible"/>
                                      </p:to>
                                    </p:set>
                                    <p:animEffect transition="in" filter="fade">
                                      <p:cBhvr>
                                        <p:cTn id="12" dur="500"/>
                                        <p:tgtEl>
                                          <p:spTgt spid="2">
                                            <p:graphicEl>
                                              <a:dgm id="{BEC58E2F-7B88-4B8E-9F91-9935EE20A6A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51C314-16D0-45E8-BA59-F3F97144DAD8}"/>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extLst>
              <p:ext uri="{D42A27DB-BD31-4B8C-83A1-F6EECF244321}">
                <p14:modId xmlns:p14="http://schemas.microsoft.com/office/powerpoint/2010/main" val="2854540793"/>
              </p:ext>
            </p:extLst>
          </p:nvPr>
        </p:nvGraphicFramePr>
        <p:xfrm>
          <a:off x="704850" y="567266"/>
          <a:ext cx="1105852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379638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575E9BB-7FAB-4825-85A0-01907A013996}"/>
                                            </p:graphicEl>
                                          </p:spTgt>
                                        </p:tgtEl>
                                        <p:attrNameLst>
                                          <p:attrName>style.visibility</p:attrName>
                                        </p:attrNameLst>
                                      </p:cBhvr>
                                      <p:to>
                                        <p:strVal val="visible"/>
                                      </p:to>
                                    </p:set>
                                    <p:animEffect transition="in" filter="fade">
                                      <p:cBhvr>
                                        <p:cTn id="7" dur="500"/>
                                        <p:tgtEl>
                                          <p:spTgt spid="2">
                                            <p:graphicEl>
                                              <a:dgm id="{3575E9BB-7FAB-4825-85A0-01907A01399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6B69347-E7E3-4A4F-B011-567C9D578B26}"/>
                                            </p:graphicEl>
                                          </p:spTgt>
                                        </p:tgtEl>
                                        <p:attrNameLst>
                                          <p:attrName>style.visibility</p:attrName>
                                        </p:attrNameLst>
                                      </p:cBhvr>
                                      <p:to>
                                        <p:strVal val="visible"/>
                                      </p:to>
                                    </p:set>
                                    <p:animEffect transition="in" filter="fade">
                                      <p:cBhvr>
                                        <p:cTn id="12" dur="500"/>
                                        <p:tgtEl>
                                          <p:spTgt spid="2">
                                            <p:graphicEl>
                                              <a:dgm id="{E6B69347-E7E3-4A4F-B011-567C9D578B2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F34C676A-6C76-4ED2-80A8-A225D058C2D5}"/>
                                            </p:graphicEl>
                                          </p:spTgt>
                                        </p:tgtEl>
                                        <p:attrNameLst>
                                          <p:attrName>style.visibility</p:attrName>
                                        </p:attrNameLst>
                                      </p:cBhvr>
                                      <p:to>
                                        <p:strVal val="visible"/>
                                      </p:to>
                                    </p:set>
                                    <p:animEffect transition="in" filter="fade">
                                      <p:cBhvr>
                                        <p:cTn id="17" dur="500"/>
                                        <p:tgtEl>
                                          <p:spTgt spid="2">
                                            <p:graphicEl>
                                              <a:dgm id="{F34C676A-6C76-4ED2-80A8-A225D058C2D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10CDB972-E8ED-4C41-A3A9-BBDA70E3F526}"/>
                                            </p:graphicEl>
                                          </p:spTgt>
                                        </p:tgtEl>
                                        <p:attrNameLst>
                                          <p:attrName>style.visibility</p:attrName>
                                        </p:attrNameLst>
                                      </p:cBhvr>
                                      <p:to>
                                        <p:strVal val="visible"/>
                                      </p:to>
                                    </p:set>
                                    <p:animEffect transition="in" filter="fade">
                                      <p:cBhvr>
                                        <p:cTn id="22" dur="500"/>
                                        <p:tgtEl>
                                          <p:spTgt spid="2">
                                            <p:graphicEl>
                                              <a:dgm id="{10CDB972-E8ED-4C41-A3A9-BBDA70E3F52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149208017"/>
              </p:ext>
            </p:extLst>
          </p:nvPr>
        </p:nvGraphicFramePr>
        <p:xfrm>
          <a:off x="0" y="104776"/>
          <a:ext cx="12030075" cy="6686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150817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C524F1DE-5E43-40A2-B3C4-4522E8DC5E85}"/>
                                            </p:graphicEl>
                                          </p:spTgt>
                                        </p:tgtEl>
                                        <p:attrNameLst>
                                          <p:attrName>style.visibility</p:attrName>
                                        </p:attrNameLst>
                                      </p:cBhvr>
                                      <p:to>
                                        <p:strVal val="visible"/>
                                      </p:to>
                                    </p:set>
                                    <p:anim calcmode="lin" valueType="num">
                                      <p:cBhvr additive="base">
                                        <p:cTn id="7" dur="500" fill="hold"/>
                                        <p:tgtEl>
                                          <p:spTgt spid="2">
                                            <p:graphicEl>
                                              <a:dgm id="{C524F1DE-5E43-40A2-B3C4-4522E8DC5E85}"/>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C524F1DE-5E43-40A2-B3C4-4522E8DC5E85}"/>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8D71BB68-8474-4B7E-8843-80A887E0FF4B}"/>
                                            </p:graphicEl>
                                          </p:spTgt>
                                        </p:tgtEl>
                                        <p:attrNameLst>
                                          <p:attrName>style.visibility</p:attrName>
                                        </p:attrNameLst>
                                      </p:cBhvr>
                                      <p:to>
                                        <p:strVal val="visible"/>
                                      </p:to>
                                    </p:set>
                                    <p:anim calcmode="lin" valueType="num">
                                      <p:cBhvr additive="base">
                                        <p:cTn id="13" dur="500" fill="hold"/>
                                        <p:tgtEl>
                                          <p:spTgt spid="2">
                                            <p:graphicEl>
                                              <a:dgm id="{8D71BB68-8474-4B7E-8843-80A887E0FF4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8D71BB68-8474-4B7E-8843-80A887E0FF4B}"/>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507E21F0-1714-42F9-A544-B2C424F83630}"/>
                                            </p:graphicEl>
                                          </p:spTgt>
                                        </p:tgtEl>
                                        <p:attrNameLst>
                                          <p:attrName>style.visibility</p:attrName>
                                        </p:attrNameLst>
                                      </p:cBhvr>
                                      <p:to>
                                        <p:strVal val="visible"/>
                                      </p:to>
                                    </p:set>
                                    <p:anim calcmode="lin" valueType="num">
                                      <p:cBhvr additive="base">
                                        <p:cTn id="17" dur="500" fill="hold"/>
                                        <p:tgtEl>
                                          <p:spTgt spid="2">
                                            <p:graphicEl>
                                              <a:dgm id="{507E21F0-1714-42F9-A544-B2C424F83630}"/>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507E21F0-1714-42F9-A544-B2C424F83630}"/>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1B1A0AB6-2A34-4EB5-8A21-CB594923742C}"/>
                                            </p:graphicEl>
                                          </p:spTgt>
                                        </p:tgtEl>
                                        <p:attrNameLst>
                                          <p:attrName>style.visibility</p:attrName>
                                        </p:attrNameLst>
                                      </p:cBhvr>
                                      <p:to>
                                        <p:strVal val="visible"/>
                                      </p:to>
                                    </p:set>
                                    <p:anim calcmode="lin" valueType="num">
                                      <p:cBhvr additive="base">
                                        <p:cTn id="23" dur="500" fill="hold"/>
                                        <p:tgtEl>
                                          <p:spTgt spid="2">
                                            <p:graphicEl>
                                              <a:dgm id="{1B1A0AB6-2A34-4EB5-8A21-CB594923742C}"/>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1B1A0AB6-2A34-4EB5-8A21-CB594923742C}"/>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638AA90D-7365-4092-8899-B7BBF22FAE9F}"/>
                                            </p:graphicEl>
                                          </p:spTgt>
                                        </p:tgtEl>
                                        <p:attrNameLst>
                                          <p:attrName>style.visibility</p:attrName>
                                        </p:attrNameLst>
                                      </p:cBhvr>
                                      <p:to>
                                        <p:strVal val="visible"/>
                                      </p:to>
                                    </p:set>
                                    <p:anim calcmode="lin" valueType="num">
                                      <p:cBhvr additive="base">
                                        <p:cTn id="27" dur="500" fill="hold"/>
                                        <p:tgtEl>
                                          <p:spTgt spid="2">
                                            <p:graphicEl>
                                              <a:dgm id="{638AA90D-7365-4092-8899-B7BBF22FAE9F}"/>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638AA90D-7365-4092-8899-B7BBF22FAE9F}"/>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BCC227D2-CF16-4CED-8F73-473CDB771EA3}"/>
                                            </p:graphicEl>
                                          </p:spTgt>
                                        </p:tgtEl>
                                        <p:attrNameLst>
                                          <p:attrName>style.visibility</p:attrName>
                                        </p:attrNameLst>
                                      </p:cBhvr>
                                      <p:to>
                                        <p:strVal val="visible"/>
                                      </p:to>
                                    </p:set>
                                    <p:anim calcmode="lin" valueType="num">
                                      <p:cBhvr additive="base">
                                        <p:cTn id="33" dur="500" fill="hold"/>
                                        <p:tgtEl>
                                          <p:spTgt spid="2">
                                            <p:graphicEl>
                                              <a:dgm id="{BCC227D2-CF16-4CED-8F73-473CDB771EA3}"/>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BCC227D2-CF16-4CED-8F73-473CDB771EA3}"/>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62A08CBC-939F-4EBD-A33D-F01A9C29227D}"/>
                                            </p:graphicEl>
                                          </p:spTgt>
                                        </p:tgtEl>
                                        <p:attrNameLst>
                                          <p:attrName>style.visibility</p:attrName>
                                        </p:attrNameLst>
                                      </p:cBhvr>
                                      <p:to>
                                        <p:strVal val="visible"/>
                                      </p:to>
                                    </p:set>
                                    <p:anim calcmode="lin" valueType="num">
                                      <p:cBhvr additive="base">
                                        <p:cTn id="37" dur="500" fill="hold"/>
                                        <p:tgtEl>
                                          <p:spTgt spid="2">
                                            <p:graphicEl>
                                              <a:dgm id="{62A08CBC-939F-4EBD-A33D-F01A9C29227D}"/>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62A08CBC-939F-4EBD-A33D-F01A9C29227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adasa.vn/e-cadasa/pst_elpro/images/lichsu/Su10/lich-su-lop-10-bai-25-hinh-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8" y="128185"/>
            <a:ext cx="5663646" cy="296016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5993937" y="143840"/>
            <a:ext cx="6113182" cy="2944507"/>
          </a:xfrm>
          <a:prstGeom prst="rect">
            <a:avLst/>
          </a:prstGeom>
        </p:spPr>
      </p:pic>
      <p:sp>
        <p:nvSpPr>
          <p:cNvPr id="3" name="Rectangle 2"/>
          <p:cNvSpPr/>
          <p:nvPr/>
        </p:nvSpPr>
        <p:spPr>
          <a:xfrm>
            <a:off x="259747" y="3072296"/>
            <a:ext cx="4280018" cy="369332"/>
          </a:xfrm>
          <a:prstGeom prst="rect">
            <a:avLst/>
          </a:prstGeom>
        </p:spPr>
        <p:txBody>
          <a:bodyPr wrap="none">
            <a:spAutoFit/>
          </a:bodyPr>
          <a:lstStyle/>
          <a:p>
            <a:r>
              <a:rPr lang="en-US" b="0" i="1" dirty="0" err="1">
                <a:solidFill>
                  <a:srgbClr val="000000"/>
                </a:solidFill>
                <a:effectLst/>
                <a:latin typeface="arial" panose="020B0604020202020204" pitchFamily="34" charset="0"/>
              </a:rPr>
              <a:t>Toàn</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cảnh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Đại</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Nội</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trong</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kinh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thành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Huế</a:t>
            </a:r>
            <a:endParaRPr lang="en-US" dirty="0"/>
          </a:p>
        </p:txBody>
      </p:sp>
      <p:sp>
        <p:nvSpPr>
          <p:cNvPr id="4" name="Rectangle 3"/>
          <p:cNvSpPr/>
          <p:nvPr/>
        </p:nvSpPr>
        <p:spPr>
          <a:xfrm>
            <a:off x="6570624" y="3088347"/>
            <a:ext cx="4421403" cy="369332"/>
          </a:xfrm>
          <a:prstGeom prst="rect">
            <a:avLst/>
          </a:prstGeom>
        </p:spPr>
        <p:txBody>
          <a:bodyPr wrap="none">
            <a:spAutoFit/>
          </a:bodyPr>
          <a:lstStyle/>
          <a:p>
            <a:r>
              <a:rPr lang="vi-VN" b="0" i="1" dirty="0">
                <a:solidFill>
                  <a:srgbClr val="000000"/>
                </a:solidFill>
                <a:effectLst/>
                <a:latin typeface="arial" panose="020B0604020202020204" pitchFamily="34" charset="0"/>
              </a:rPr>
              <a:t>Huế - Cửu Đỉnh và Thế Miếu 1835 - 1837</a:t>
            </a:r>
            <a:endParaRPr lang="en-US" dirty="0"/>
          </a:p>
        </p:txBody>
      </p:sp>
      <p:pic>
        <p:nvPicPr>
          <p:cNvPr id="1028" name="Picture 4" descr="http://www.cadasa.vn/e-cadasa/pst_elpro/images/lichsu/Su10/lich-su-lop-10-bai-25-hinh-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00" y="3532207"/>
            <a:ext cx="5695289" cy="304149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613671" y="10766448"/>
            <a:ext cx="6145806" cy="369332"/>
          </a:xfrm>
          <a:prstGeom prst="rect">
            <a:avLst/>
          </a:prstGeom>
        </p:spPr>
        <p:txBody>
          <a:bodyPr wrap="square">
            <a:spAutoFit/>
          </a:bodyPr>
          <a:lstStyle/>
          <a:p>
            <a:r>
              <a:rPr lang="en-US" b="0" i="1" dirty="0" err="1">
                <a:solidFill>
                  <a:srgbClr val="000000"/>
                </a:solidFill>
                <a:effectLst/>
                <a:latin typeface="arial" panose="020B0604020202020204" pitchFamily="34" charset="0"/>
              </a:rPr>
              <a:t>Huê</a:t>
            </a:r>
            <a:r>
              <a:rPr lang="en-US" b="0" i="1" dirty="0">
                <a:solidFill>
                  <a:srgbClr val="000000"/>
                </a:solidFill>
                <a:effectLst/>
                <a:latin typeface="arial" panose="020B0604020202020204" pitchFamily="34" charset="0"/>
              </a:rPr>
              <a:t>́ - </a:t>
            </a:r>
            <a:r>
              <a:rPr lang="en-US" b="0" i="1" dirty="0" err="1">
                <a:solidFill>
                  <a:srgbClr val="000000"/>
                </a:solidFill>
                <a:effectLst/>
                <a:latin typeface="arial" panose="020B0604020202020204" pitchFamily="34" charset="0"/>
              </a:rPr>
              <a:t>Lăng</a:t>
            </a:r>
            <a:r>
              <a:rPr lang="en-US" b="0" i="1" dirty="0">
                <a:solidFill>
                  <a:srgbClr val="000000"/>
                </a:solidFill>
                <a:effectLst/>
                <a:latin typeface="arial" panose="020B0604020202020204" pitchFamily="34" charset="0"/>
              </a:rPr>
              <a:t> Minh </a:t>
            </a:r>
            <a:r>
              <a:rPr lang="en-US" b="0" i="1" dirty="0" err="1">
                <a:solidFill>
                  <a:srgbClr val="000000"/>
                </a:solidFill>
                <a:effectLst/>
                <a:latin typeface="arial" panose="020B0604020202020204" pitchFamily="34" charset="0"/>
              </a:rPr>
              <a:t>Mạng</a:t>
            </a:r>
            <a:r>
              <a:rPr lang="en-US" b="0" i="1" dirty="0">
                <a:solidFill>
                  <a:srgbClr val="000000"/>
                </a:solidFill>
                <a:effectLst/>
                <a:latin typeface="arial" panose="020B0604020202020204" pitchFamily="34" charset="0"/>
              </a:rPr>
              <a:t> 1840 - 1843</a:t>
            </a:r>
            <a:endParaRPr lang="en-US" dirty="0"/>
          </a:p>
        </p:txBody>
      </p:sp>
      <p:pic>
        <p:nvPicPr>
          <p:cNvPr id="1030" name="Picture 6" descr="http://www.cadasa.vn/e-cadasa/pst_elpro/images/lichsu/Su10/lich-su-lop-10-bai-25-hinh-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5248" y="3431970"/>
            <a:ext cx="6241872" cy="304474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13076" y="6488668"/>
            <a:ext cx="3826689" cy="369332"/>
          </a:xfrm>
          <a:prstGeom prst="rect">
            <a:avLst/>
          </a:prstGeom>
        </p:spPr>
        <p:txBody>
          <a:bodyPr wrap="none">
            <a:spAutoFit/>
          </a:bodyPr>
          <a:lstStyle/>
          <a:p>
            <a:r>
              <a:rPr lang="en-US" b="0" i="1" dirty="0" err="1">
                <a:solidFill>
                  <a:srgbClr val="000000"/>
                </a:solidFill>
                <a:effectLst/>
                <a:latin typeface="arial" panose="020B0604020202020204" pitchFamily="34" charset="0"/>
              </a:rPr>
              <a:t>Huê</a:t>
            </a:r>
            <a:r>
              <a:rPr lang="en-US" b="0" i="1" dirty="0">
                <a:solidFill>
                  <a:srgbClr val="000000"/>
                </a:solidFill>
                <a:effectLst/>
                <a:latin typeface="arial" panose="020B0604020202020204" pitchFamily="34" charset="0"/>
              </a:rPr>
              <a:t>́ - </a:t>
            </a:r>
            <a:r>
              <a:rPr lang="en-US" b="0" i="1" dirty="0" err="1">
                <a:solidFill>
                  <a:srgbClr val="000000"/>
                </a:solidFill>
                <a:effectLst/>
                <a:latin typeface="arial" panose="020B0604020202020204" pitchFamily="34" charset="0"/>
              </a:rPr>
              <a:t>Lăng</a:t>
            </a:r>
            <a:r>
              <a:rPr lang="en-US" b="0" i="1" dirty="0">
                <a:solidFill>
                  <a:srgbClr val="000000"/>
                </a:solidFill>
                <a:effectLst/>
                <a:latin typeface="arial" panose="020B0604020202020204" pitchFamily="34" charset="0"/>
              </a:rPr>
              <a:t> Minh </a:t>
            </a:r>
            <a:r>
              <a:rPr lang="en-US" b="0" i="1" dirty="0" err="1">
                <a:solidFill>
                  <a:srgbClr val="000000"/>
                </a:solidFill>
                <a:effectLst/>
                <a:latin typeface="arial" panose="020B0604020202020204" pitchFamily="34" charset="0"/>
              </a:rPr>
              <a:t>Mạng</a:t>
            </a:r>
            <a:r>
              <a:rPr lang="en-US" b="0" i="1" dirty="0">
                <a:solidFill>
                  <a:srgbClr val="000000"/>
                </a:solidFill>
                <a:effectLst/>
                <a:latin typeface="arial" panose="020B0604020202020204" pitchFamily="34" charset="0"/>
              </a:rPr>
              <a:t> 1840 - 1843</a:t>
            </a:r>
            <a:endParaRPr lang="en-US" dirty="0"/>
          </a:p>
        </p:txBody>
      </p:sp>
      <p:sp>
        <p:nvSpPr>
          <p:cNvPr id="7" name="Rectangle 6"/>
          <p:cNvSpPr/>
          <p:nvPr/>
        </p:nvSpPr>
        <p:spPr>
          <a:xfrm>
            <a:off x="7527617" y="6488668"/>
            <a:ext cx="3464410" cy="369332"/>
          </a:xfrm>
          <a:prstGeom prst="rect">
            <a:avLst/>
          </a:prstGeom>
        </p:spPr>
        <p:txBody>
          <a:bodyPr wrap="none">
            <a:spAutoFit/>
          </a:bodyPr>
          <a:lstStyle/>
          <a:p>
            <a:r>
              <a:rPr lang="vi-VN" b="0" i="1" dirty="0">
                <a:solidFill>
                  <a:srgbClr val="000000"/>
                </a:solidFill>
                <a:effectLst/>
                <a:latin typeface="arial" panose="020B0604020202020204" pitchFamily="34" charset="0"/>
              </a:rPr>
              <a:t>Huế - Lăng Tự Đức 1864 - 1867</a:t>
            </a:r>
            <a:endParaRPr lang="en-US" dirty="0"/>
          </a:p>
        </p:txBody>
      </p:sp>
    </p:spTree>
    <p:extLst>
      <p:ext uri="{BB962C8B-B14F-4D97-AF65-F5344CB8AC3E}">
        <p14:creationId xmlns:p14="http://schemas.microsoft.com/office/powerpoint/2010/main" val="29776022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52DE2F-EE31-4F5A-A925-14FFDCC98374}"/>
              </a:ext>
            </a:extLst>
          </p:cNvPr>
          <p:cNvPicPr>
            <a:picLocks noChangeAspect="1"/>
          </p:cNvPicPr>
          <p:nvPr/>
        </p:nvPicPr>
        <p:blipFill>
          <a:blip r:embed="rId2"/>
          <a:stretch>
            <a:fillRect/>
          </a:stretch>
        </p:blipFill>
        <p:spPr>
          <a:xfrm>
            <a:off x="266701" y="100012"/>
            <a:ext cx="6391274" cy="6757988"/>
          </a:xfrm>
          <a:prstGeom prst="rect">
            <a:avLst/>
          </a:prstGeom>
        </p:spPr>
      </p:pic>
      <p:sp>
        <p:nvSpPr>
          <p:cNvPr id="4" name="TextBox 3">
            <a:extLst>
              <a:ext uri="{FF2B5EF4-FFF2-40B4-BE49-F238E27FC236}">
                <a16:creationId xmlns:a16="http://schemas.microsoft.com/office/drawing/2014/main" id="{8C00654A-18B3-49D3-8843-7E124ED1007C}"/>
              </a:ext>
            </a:extLst>
          </p:cNvPr>
          <p:cNvSpPr txBox="1"/>
          <p:nvPr/>
        </p:nvSpPr>
        <p:spPr>
          <a:xfrm>
            <a:off x="6972299" y="201185"/>
            <a:ext cx="4953000" cy="6555641"/>
          </a:xfrm>
          <a:prstGeom prst="rect">
            <a:avLst/>
          </a:prstGeom>
          <a:solidFill>
            <a:schemeClr val="accent2">
              <a:lumMod val="50000"/>
            </a:schemeClr>
          </a:solidFill>
        </p:spPr>
        <p:txBody>
          <a:bodyPr wrap="square">
            <a:spAutoFit/>
          </a:bodyPr>
          <a:lstStyle/>
          <a:p>
            <a:pPr marL="342900" indent="-342900" algn="just">
              <a:buFont typeface="Wingdings" panose="05000000000000000000" pitchFamily="2" charset="2"/>
              <a:buChar char="Ø"/>
            </a:pPr>
            <a:r>
              <a:rPr lang="vi-VN" sz="2000" b="0" i="0" dirty="0">
                <a:solidFill>
                  <a:schemeClr val="bg1"/>
                </a:solidFill>
                <a:effectLst/>
                <a:latin typeface="Noto Serif"/>
              </a:rPr>
              <a:t>Hải </a:t>
            </a:r>
            <a:r>
              <a:rPr lang="en-US" sz="2000" b="0" i="0" dirty="0">
                <a:solidFill>
                  <a:schemeClr val="bg1"/>
                </a:solidFill>
                <a:effectLst/>
                <a:latin typeface="Noto Serif"/>
              </a:rPr>
              <a:t>T</a:t>
            </a:r>
            <a:r>
              <a:rPr lang="vi-VN" sz="2000" b="0" i="0" dirty="0">
                <a:solidFill>
                  <a:schemeClr val="bg1"/>
                </a:solidFill>
                <a:effectLst/>
                <a:latin typeface="Noto Serif"/>
              </a:rPr>
              <a:t>hượng </a:t>
            </a:r>
            <a:r>
              <a:rPr lang="en-US" sz="2000" dirty="0">
                <a:solidFill>
                  <a:schemeClr val="bg1"/>
                </a:solidFill>
                <a:latin typeface="Noto Serif"/>
              </a:rPr>
              <a:t>L</a:t>
            </a:r>
            <a:r>
              <a:rPr lang="vi-VN" sz="2000" b="0" i="0" dirty="0">
                <a:solidFill>
                  <a:schemeClr val="bg1"/>
                </a:solidFill>
                <a:effectLst/>
                <a:latin typeface="Noto Serif"/>
              </a:rPr>
              <a:t>ãn </a:t>
            </a:r>
            <a:r>
              <a:rPr lang="en-US" sz="2000" b="0" i="0" dirty="0">
                <a:solidFill>
                  <a:schemeClr val="bg1"/>
                </a:solidFill>
                <a:effectLst/>
                <a:latin typeface="Noto Serif"/>
              </a:rPr>
              <a:t>Ô</a:t>
            </a:r>
            <a:r>
              <a:rPr lang="vi-VN" sz="2000" b="0" i="0" dirty="0">
                <a:solidFill>
                  <a:schemeClr val="bg1"/>
                </a:solidFill>
                <a:effectLst/>
                <a:latin typeface="Noto Serif"/>
              </a:rPr>
              <a:t>ng tên khai sinh là Lê Hữu Trác là danh y nổi tiếng sống ở thế kỷ XVIII. </a:t>
            </a:r>
            <a:endParaRPr lang="en-US" sz="2000" b="0" i="0" dirty="0">
              <a:solidFill>
                <a:schemeClr val="bg1"/>
              </a:solidFill>
              <a:effectLst/>
              <a:latin typeface="Noto Serif"/>
            </a:endParaRPr>
          </a:p>
          <a:p>
            <a:pPr marL="342900" indent="-342900" algn="just">
              <a:buFont typeface="Wingdings" panose="05000000000000000000" pitchFamily="2" charset="2"/>
              <a:buChar char="Ø"/>
            </a:pPr>
            <a:r>
              <a:rPr lang="vi-VN" sz="2000" b="0" i="0" dirty="0">
                <a:solidFill>
                  <a:schemeClr val="bg1"/>
                </a:solidFill>
                <a:effectLst/>
                <a:latin typeface="Noto Serif"/>
              </a:rPr>
              <a:t>Ông sinh năm ở huyện Đường Hào, phủ Thượng Hồng, trấn Hải Dương nay là huyện Yên Mỹ, tỉnh Hưng Yên.</a:t>
            </a:r>
            <a:endParaRPr lang="en-US" sz="2000" dirty="0">
              <a:solidFill>
                <a:schemeClr val="bg1"/>
              </a:solidFill>
            </a:endParaRPr>
          </a:p>
          <a:p>
            <a:pPr marL="342900" indent="-342900" algn="just">
              <a:buFont typeface="Wingdings" panose="05000000000000000000" pitchFamily="2" charset="2"/>
              <a:buChar char="Ø"/>
            </a:pPr>
            <a:r>
              <a:rPr lang="vi-VN" sz="2000" dirty="0">
                <a:solidFill>
                  <a:schemeClr val="bg1"/>
                </a:solidFill>
              </a:rPr>
              <a:t>Gia đình Lê Hữu Trác vốn là một danh gia vọng tộc, nổi tiếng khoa bảng. </a:t>
            </a:r>
            <a:endParaRPr lang="en-US" sz="2000" dirty="0">
              <a:solidFill>
                <a:schemeClr val="bg1"/>
              </a:solidFill>
            </a:endParaRPr>
          </a:p>
          <a:p>
            <a:pPr marL="342900" indent="-342900" algn="just">
              <a:buFont typeface="Wingdings" panose="05000000000000000000" pitchFamily="2" charset="2"/>
              <a:buChar char="Ø"/>
            </a:pPr>
            <a:r>
              <a:rPr lang="vi-VN" sz="2000" dirty="0">
                <a:solidFill>
                  <a:schemeClr val="bg1"/>
                </a:solidFill>
              </a:rPr>
              <a:t>Năm 1746 ông về quê ở Hương Sơn nuôi mẹ và học nghề thuốc.</a:t>
            </a:r>
            <a:endParaRPr lang="en-US" sz="2000" dirty="0">
              <a:solidFill>
                <a:schemeClr val="bg1"/>
              </a:solidFill>
            </a:endParaRPr>
          </a:p>
          <a:p>
            <a:pPr marL="342900" indent="-342900" algn="just">
              <a:buFont typeface="Wingdings" panose="05000000000000000000" pitchFamily="2" charset="2"/>
              <a:buChar char="Ø"/>
            </a:pPr>
            <a:r>
              <a:rPr lang="vi-VN" sz="2000" b="0" i="0" dirty="0">
                <a:solidFill>
                  <a:schemeClr val="bg1"/>
                </a:solidFill>
                <a:effectLst/>
                <a:latin typeface="Arial" panose="020B0604020202020204" pitchFamily="34" charset="0"/>
              </a:rPr>
              <a:t>Hải Thượng Lãn Ông còn là người đầu tiên trong lịch sử y học Việt Nam đặt nền móng xây dựng y thuật</a:t>
            </a:r>
            <a:endParaRPr lang="en-US" sz="2000" b="0" i="0" dirty="0">
              <a:solidFill>
                <a:schemeClr val="bg1"/>
              </a:solidFill>
              <a:effectLst/>
              <a:latin typeface="Arial" panose="020B0604020202020204" pitchFamily="34" charset="0"/>
            </a:endParaRPr>
          </a:p>
          <a:p>
            <a:pPr marL="342900" indent="-342900" algn="just">
              <a:buFont typeface="Wingdings" panose="05000000000000000000" pitchFamily="2" charset="2"/>
              <a:buChar char="Ø"/>
            </a:pPr>
            <a:r>
              <a:rPr lang="en-US" sz="2000" b="0" i="0" dirty="0">
                <a:solidFill>
                  <a:schemeClr val="bg1"/>
                </a:solidFill>
                <a:effectLst/>
                <a:latin typeface="Arial" panose="020B0604020202020204" pitchFamily="34" charset="0"/>
              </a:rPr>
              <a:t>Ô</a:t>
            </a:r>
            <a:r>
              <a:rPr lang="vi-VN" sz="2000" b="0" i="0" dirty="0">
                <a:solidFill>
                  <a:schemeClr val="bg1"/>
                </a:solidFill>
                <a:effectLst/>
                <a:latin typeface="Arial" panose="020B0604020202020204" pitchFamily="34" charset="0"/>
              </a:rPr>
              <a:t>ng đã để lại cho đời sau một bộ sách đồ sộ quý giá là bộ “Hải Thượng Lãn Ông Y Tông Tâm Lĩnh” bao gồm 28 tập, 66 quyển. Ông đã đúc kết hàng ngàn bài thuốc hay và phát hiện bổ sung hơn 350 vị thuốc mới để đồng nghiệp đương thời và các thế hệ mai sau cùng nghiên cứu, sử dụng.</a:t>
            </a:r>
            <a:endParaRPr lang="en-US" sz="2000" dirty="0">
              <a:solidFill>
                <a:schemeClr val="bg1"/>
              </a:solidFill>
            </a:endParaRPr>
          </a:p>
        </p:txBody>
      </p:sp>
    </p:spTree>
    <p:extLst>
      <p:ext uri="{BB962C8B-B14F-4D97-AF65-F5344CB8AC3E}">
        <p14:creationId xmlns:p14="http://schemas.microsoft.com/office/powerpoint/2010/main" val="67605523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08D4B7-173D-417A-8F60-CDD65C22AB1E}"/>
              </a:ext>
            </a:extLst>
          </p:cNvPr>
          <p:cNvPicPr>
            <a:picLocks noChangeAspect="1"/>
          </p:cNvPicPr>
          <p:nvPr/>
        </p:nvPicPr>
        <p:blipFill>
          <a:blip r:embed="rId2"/>
          <a:stretch>
            <a:fillRect/>
          </a:stretch>
        </p:blipFill>
        <p:spPr>
          <a:xfrm>
            <a:off x="857755" y="214088"/>
            <a:ext cx="5238245" cy="6429822"/>
          </a:xfrm>
          <a:prstGeom prst="rect">
            <a:avLst/>
          </a:prstGeom>
        </p:spPr>
      </p:pic>
      <p:sp>
        <p:nvSpPr>
          <p:cNvPr id="4" name="TextBox 3">
            <a:extLst>
              <a:ext uri="{FF2B5EF4-FFF2-40B4-BE49-F238E27FC236}">
                <a16:creationId xmlns:a16="http://schemas.microsoft.com/office/drawing/2014/main" id="{8FDCAA71-1B65-4B4C-9FEB-DA703AACA776}"/>
              </a:ext>
            </a:extLst>
          </p:cNvPr>
          <p:cNvSpPr txBox="1"/>
          <p:nvPr/>
        </p:nvSpPr>
        <p:spPr>
          <a:xfrm>
            <a:off x="6505574" y="428178"/>
            <a:ext cx="5591175" cy="6001643"/>
          </a:xfrm>
          <a:prstGeom prst="rect">
            <a:avLst/>
          </a:prstGeom>
          <a:solidFill>
            <a:schemeClr val="accent2">
              <a:lumMod val="50000"/>
            </a:schemeClr>
          </a:solidFill>
        </p:spPr>
        <p:txBody>
          <a:bodyPr wrap="square">
            <a:spAutoFit/>
          </a:bodyPr>
          <a:lstStyle/>
          <a:p>
            <a:r>
              <a:rPr lang="vi-VN" sz="2400" dirty="0">
                <a:solidFill>
                  <a:schemeClr val="bg1"/>
                </a:solidFill>
              </a:rPr>
              <a:t>Ông là con trai cả của tiến sĩ Lê Trọng Thứ (đậu tiến sĩ năm Bảo Thái thứ 2-1721 </a:t>
            </a:r>
            <a:endParaRPr lang="en-US" sz="2400" dirty="0">
              <a:solidFill>
                <a:schemeClr val="bg1"/>
              </a:solidFill>
            </a:endParaRPr>
          </a:p>
          <a:p>
            <a:r>
              <a:rPr lang="en-US" sz="2400" dirty="0">
                <a:solidFill>
                  <a:schemeClr val="bg1"/>
                </a:solidFill>
              </a:rPr>
              <a:t>Q</a:t>
            </a:r>
            <a:r>
              <a:rPr lang="vi-VN" sz="2400" dirty="0">
                <a:solidFill>
                  <a:schemeClr val="bg1"/>
                </a:solidFill>
              </a:rPr>
              <a:t>uê tại làng Diên Hà, trấn Sơn Nam Hạ, nay là thôn Phú Hiếu, xã Độc Lập, huyện Hưng Hà, tỉnh Thái Bình. </a:t>
            </a:r>
            <a:endParaRPr lang="en-US" sz="2400" dirty="0">
              <a:solidFill>
                <a:schemeClr val="bg1"/>
              </a:solidFill>
            </a:endParaRPr>
          </a:p>
          <a:p>
            <a:r>
              <a:rPr lang="vi-VN" sz="2400" dirty="0">
                <a:solidFill>
                  <a:schemeClr val="bg1"/>
                </a:solidFill>
              </a:rPr>
              <a:t>Năm 1743, sau khi thi đỗ giải Nguyên trường Sơn Nam thì đổi tên thành Lê Quý Đôn.</a:t>
            </a:r>
            <a:endParaRPr lang="en-US" sz="2400" dirty="0">
              <a:solidFill>
                <a:schemeClr val="bg1"/>
              </a:solidFill>
            </a:endParaRPr>
          </a:p>
          <a:p>
            <a:r>
              <a:rPr lang="en-US" sz="2400" b="0" i="0" dirty="0">
                <a:solidFill>
                  <a:schemeClr val="bg1"/>
                </a:solidFill>
                <a:effectLst/>
                <a:latin typeface="Arial" panose="020B0604020202020204" pitchFamily="34" charset="0"/>
              </a:rPr>
              <a:t>L</a:t>
            </a:r>
            <a:r>
              <a:rPr lang="vi-VN" sz="2400" b="0" i="0" dirty="0">
                <a:solidFill>
                  <a:schemeClr val="bg1"/>
                </a:solidFill>
                <a:effectLst/>
                <a:latin typeface="Arial" panose="020B0604020202020204" pitchFamily="34" charset="0"/>
              </a:rPr>
              <a:t>ê Quý Đôn được bổ làm quan và từng giữ nhiều chức vụ quan trọng của triều Lê - Trịn</a:t>
            </a:r>
            <a:r>
              <a:rPr lang="en-US" sz="2400" b="0" i="0" dirty="0">
                <a:solidFill>
                  <a:schemeClr val="bg1"/>
                </a:solidFill>
                <a:effectLst/>
                <a:latin typeface="Arial" panose="020B0604020202020204" pitchFamily="34" charset="0"/>
              </a:rPr>
              <a:t>h</a:t>
            </a:r>
          </a:p>
          <a:p>
            <a:r>
              <a:rPr lang="en-US" sz="2400" b="0" i="0" dirty="0">
                <a:solidFill>
                  <a:schemeClr val="bg1"/>
                </a:solidFill>
                <a:effectLst/>
                <a:latin typeface="Arial" panose="020B0604020202020204" pitchFamily="34" charset="0"/>
              </a:rPr>
              <a:t> </a:t>
            </a:r>
            <a:r>
              <a:rPr lang="en-US" sz="2400" dirty="0" err="1">
                <a:solidFill>
                  <a:schemeClr val="bg1"/>
                </a:solidFill>
                <a:latin typeface="Arial" panose="020B0604020202020204" pitchFamily="34" charset="0"/>
              </a:rPr>
              <a:t>Ông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là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người</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học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vấn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sâu</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rộng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k</a:t>
            </a:r>
            <a:r>
              <a:rPr lang="en-US" sz="2400" b="0" i="0" dirty="0" err="1">
                <a:solidFill>
                  <a:schemeClr val="bg1"/>
                </a:solidFill>
                <a:effectLst/>
                <a:latin typeface="Arial" panose="020B0604020202020204" pitchFamily="34" charset="0"/>
              </a:rPr>
              <a:t>iến</a:t>
            </a:r>
            <a:r>
              <a:rPr lang="en-US" sz="2400" b="0" i="0" dirty="0">
                <a:solidFill>
                  <a:schemeClr val="bg1"/>
                </a:solidFill>
                <a:effectLst/>
                <a:latin typeface="Arial" panose="020B0604020202020204" pitchFamily="34" charset="0"/>
              </a:rPr>
              <a:t> </a:t>
            </a:r>
            <a:r>
              <a:rPr lang="en-US" sz="2400" b="0" i="0" dirty="0" err="1">
                <a:solidFill>
                  <a:schemeClr val="bg1"/>
                </a:solidFill>
                <a:effectLst/>
                <a:latin typeface="Arial" panose="020B0604020202020204" pitchFamily="34" charset="0"/>
              </a:rPr>
              <a:t>thức</a:t>
            </a:r>
            <a:r>
              <a:rPr lang="en-US" sz="2400" b="0" i="0" dirty="0">
                <a:solidFill>
                  <a:schemeClr val="bg1"/>
                </a:solidFill>
                <a:effectLst/>
                <a:latin typeface="Arial" panose="020B0604020202020204" pitchFamily="34" charset="0"/>
              </a:rPr>
              <a:t> </a:t>
            </a:r>
            <a:r>
              <a:rPr lang="en-US" sz="2400" b="0" i="0" dirty="0" err="1">
                <a:solidFill>
                  <a:schemeClr val="bg1"/>
                </a:solidFill>
                <a:effectLst/>
                <a:latin typeface="Arial" panose="020B0604020202020204" pitchFamily="34" charset="0"/>
              </a:rPr>
              <a:t>trở</a:t>
            </a:r>
            <a:r>
              <a:rPr lang="en-US" sz="2400" b="0" i="0" dirty="0">
                <a:solidFill>
                  <a:schemeClr val="bg1"/>
                </a:solidFill>
                <a:effectLst/>
                <a:latin typeface="Arial" panose="020B0604020202020204" pitchFamily="34" charset="0"/>
              </a:rPr>
              <a:t> </a:t>
            </a:r>
            <a:r>
              <a:rPr lang="en-US" sz="2400" b="0" i="0" dirty="0" err="1">
                <a:solidFill>
                  <a:schemeClr val="bg1"/>
                </a:solidFill>
                <a:effectLst/>
                <a:latin typeface="Arial" panose="020B0604020202020204" pitchFamily="34" charset="0"/>
              </a:rPr>
              <a:t>nên</a:t>
            </a:r>
            <a:r>
              <a:rPr lang="en-US" sz="2400" b="0" i="0" dirty="0">
                <a:solidFill>
                  <a:schemeClr val="bg1"/>
                </a:solidFill>
                <a:effectLst/>
                <a:latin typeface="Arial" panose="020B0604020202020204" pitchFamily="34" charset="0"/>
              </a:rPr>
              <a:t> </a:t>
            </a:r>
            <a:r>
              <a:rPr lang="en-US" sz="2400" b="0" i="0" dirty="0" err="1">
                <a:solidFill>
                  <a:schemeClr val="bg1"/>
                </a:solidFill>
                <a:effectLst/>
                <a:latin typeface="Arial" panose="020B0604020202020204" pitchFamily="34" charset="0"/>
              </a:rPr>
              <a:t>phong</a:t>
            </a:r>
            <a:r>
              <a:rPr lang="en-US" sz="2400" b="0" i="0" dirty="0">
                <a:solidFill>
                  <a:schemeClr val="bg1"/>
                </a:solidFill>
                <a:effectLst/>
                <a:latin typeface="Arial" panose="020B0604020202020204" pitchFamily="34" charset="0"/>
              </a:rPr>
              <a:t> </a:t>
            </a:r>
            <a:r>
              <a:rPr lang="en-US" sz="2400" b="0" i="0" dirty="0" err="1">
                <a:solidFill>
                  <a:schemeClr val="bg1"/>
                </a:solidFill>
                <a:effectLst/>
                <a:latin typeface="Arial" panose="020B0604020202020204" pitchFamily="34" charset="0"/>
              </a:rPr>
              <a:t>phú</a:t>
            </a:r>
            <a:r>
              <a:rPr lang="en-US" sz="2400" b="0" i="0" dirty="0">
                <a:solidFill>
                  <a:schemeClr val="bg1"/>
                </a:solidFill>
                <a:effectLst/>
                <a:latin typeface="Arial" panose="020B0604020202020204" pitchFamily="34" charset="0"/>
              </a:rPr>
              <a:t> </a:t>
            </a:r>
            <a:r>
              <a:rPr lang="en-US" sz="2400" b="0" i="0" dirty="0" err="1">
                <a:solidFill>
                  <a:schemeClr val="bg1"/>
                </a:solidFill>
                <a:effectLst/>
                <a:latin typeface="Arial" panose="020B0604020202020204" pitchFamily="34" charset="0"/>
              </a:rPr>
              <a:t>vô</a:t>
            </a:r>
            <a:r>
              <a:rPr lang="en-US" sz="2400" b="0" i="0" dirty="0">
                <a:solidFill>
                  <a:schemeClr val="bg1"/>
                </a:solidFill>
                <a:effectLst/>
                <a:latin typeface="Arial" panose="020B0604020202020204" pitchFamily="34" charset="0"/>
              </a:rPr>
              <a:t> </a:t>
            </a:r>
            <a:r>
              <a:rPr lang="en-US" sz="2400" b="0" i="0" dirty="0" err="1">
                <a:solidFill>
                  <a:schemeClr val="bg1"/>
                </a:solidFill>
                <a:effectLst/>
                <a:latin typeface="Arial" panose="020B0604020202020204" pitchFamily="34" charset="0"/>
              </a:rPr>
              <a:t>cùng</a:t>
            </a:r>
            <a:r>
              <a:rPr lang="en-US" sz="2400" b="0" i="0" dirty="0">
                <a:solidFill>
                  <a:schemeClr val="bg1"/>
                </a:solidFill>
                <a:effectLst/>
                <a:latin typeface="Arial" panose="020B0604020202020204" pitchFamily="34" charset="0"/>
              </a:rPr>
              <a:t>:</a:t>
            </a:r>
            <a:r>
              <a:rPr lang="vi-VN" sz="2400" b="0" i="0" dirty="0">
                <a:solidFill>
                  <a:schemeClr val="bg1"/>
                </a:solidFill>
                <a:effectLst/>
                <a:latin typeface="Arial" panose="020B0604020202020204" pitchFamily="34" charset="0"/>
              </a:rPr>
              <a:t>lịch sử, địa lý, thơ, văn, chú giải kinh điển, triết học, lý số... </a:t>
            </a:r>
            <a:endParaRPr lang="en-US" sz="2400" b="1" dirty="0">
              <a:solidFill>
                <a:schemeClr val="bg1"/>
              </a:solidFill>
            </a:endParaRPr>
          </a:p>
        </p:txBody>
      </p:sp>
    </p:spTree>
    <p:extLst>
      <p:ext uri="{BB962C8B-B14F-4D97-AF65-F5344CB8AC3E}">
        <p14:creationId xmlns:p14="http://schemas.microsoft.com/office/powerpoint/2010/main" val="260394565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54A868D-52B2-4B54-BF34-510117354F80}"/>
              </a:ext>
            </a:extLst>
          </p:cNvPr>
          <p:cNvGraphicFramePr/>
          <p:nvPr>
            <p:extLst>
              <p:ext uri="{D42A27DB-BD31-4B8C-83A1-F6EECF244321}">
                <p14:modId xmlns:p14="http://schemas.microsoft.com/office/powerpoint/2010/main" val="131626088"/>
              </p:ext>
            </p:extLst>
          </p:nvPr>
        </p:nvGraphicFramePr>
        <p:xfrm>
          <a:off x="76199" y="1133475"/>
          <a:ext cx="11687175" cy="5004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B22C496E-B97D-4264-80FA-E033EFB8018E}"/>
              </a:ext>
            </a:extLst>
          </p:cNvPr>
          <p:cNvSpPr txBox="1"/>
          <p:nvPr/>
        </p:nvSpPr>
        <p:spPr>
          <a:xfrm>
            <a:off x="1933575" y="421380"/>
            <a:ext cx="8677275" cy="596574"/>
          </a:xfrm>
          <a:prstGeom prst="rect">
            <a:avLst/>
          </a:prstGeom>
          <a:noFill/>
        </p:spPr>
        <p:txBody>
          <a:bodyPr wrap="square">
            <a:spAutoFit/>
          </a:bodyPr>
          <a:lstStyle/>
          <a:p>
            <a:pPr marL="0" marR="0" indent="274320" algn="just">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3.9.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sách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đối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ngoại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endPar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AutoShape 3">
            <a:extLst>
              <a:ext uri="{FF2B5EF4-FFF2-40B4-BE49-F238E27FC236}">
                <a16:creationId xmlns:a16="http://schemas.microsoft.com/office/drawing/2014/main" id="{4D1BA7BF-1C09-4848-B0D5-D51226908EDA}"/>
              </a:ext>
            </a:extLst>
          </p:cNvPr>
          <p:cNvSpPr>
            <a:spLocks noChangeAspect="1" noChangeArrowheads="1"/>
          </p:cNvSpPr>
          <p:nvPr/>
        </p:nvSpPr>
        <p:spPr bwMode="auto">
          <a:xfrm flipV="1">
            <a:off x="2114549" y="1133475"/>
            <a:ext cx="6684963" cy="7029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169994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43E7BC2-BB64-4EB4-AEC1-5654D3ABC5C5}"/>
                                            </p:graphicEl>
                                          </p:spTgt>
                                        </p:tgtEl>
                                        <p:attrNameLst>
                                          <p:attrName>style.visibility</p:attrName>
                                        </p:attrNameLst>
                                      </p:cBhvr>
                                      <p:to>
                                        <p:strVal val="visible"/>
                                      </p:to>
                                    </p:set>
                                    <p:animEffect transition="in" filter="fade">
                                      <p:cBhvr>
                                        <p:cTn id="7" dur="500"/>
                                        <p:tgtEl>
                                          <p:spTgt spid="2">
                                            <p:graphicEl>
                                              <a:dgm id="{343E7BC2-BB64-4EB4-AEC1-5654D3ABC5C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1EE6B6-4BDD-4633-9EFF-8B521EF5F88E}"/>
                                            </p:graphicEl>
                                          </p:spTgt>
                                        </p:tgtEl>
                                        <p:attrNameLst>
                                          <p:attrName>style.visibility</p:attrName>
                                        </p:attrNameLst>
                                      </p:cBhvr>
                                      <p:to>
                                        <p:strVal val="visible"/>
                                      </p:to>
                                    </p:set>
                                    <p:animEffect transition="in" filter="fade">
                                      <p:cBhvr>
                                        <p:cTn id="12" dur="500"/>
                                        <p:tgtEl>
                                          <p:spTgt spid="2">
                                            <p:graphicEl>
                                              <a:dgm id="{AD1EE6B6-4BDD-4633-9EFF-8B521EF5F88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51B70F9-BBBD-4802-82A7-684F6F916E70}"/>
                                            </p:graphicEl>
                                          </p:spTgt>
                                        </p:tgtEl>
                                        <p:attrNameLst>
                                          <p:attrName>style.visibility</p:attrName>
                                        </p:attrNameLst>
                                      </p:cBhvr>
                                      <p:to>
                                        <p:strVal val="visible"/>
                                      </p:to>
                                    </p:set>
                                    <p:animEffect transition="in" filter="fade">
                                      <p:cBhvr>
                                        <p:cTn id="17" dur="500"/>
                                        <p:tgtEl>
                                          <p:spTgt spid="2">
                                            <p:graphicEl>
                                              <a:dgm id="{B51B70F9-BBBD-4802-82A7-684F6F916E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698036B3-00D7-4A08-8C6B-865A7153FECC}"/>
                                            </p:graphicEl>
                                          </p:spTgt>
                                        </p:tgtEl>
                                        <p:attrNameLst>
                                          <p:attrName>style.visibility</p:attrName>
                                        </p:attrNameLst>
                                      </p:cBhvr>
                                      <p:to>
                                        <p:strVal val="visible"/>
                                      </p:to>
                                    </p:set>
                                    <p:animEffect transition="in" filter="fade">
                                      <p:cBhvr>
                                        <p:cTn id="22" dur="500"/>
                                        <p:tgtEl>
                                          <p:spTgt spid="2">
                                            <p:graphicEl>
                                              <a:dgm id="{698036B3-00D7-4A08-8C6B-865A7153FECC}"/>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4CC4AB36-D17C-4DDD-8311-CF547CFB6ED8}"/>
                                            </p:graphicEl>
                                          </p:spTgt>
                                        </p:tgtEl>
                                        <p:attrNameLst>
                                          <p:attrName>style.visibility</p:attrName>
                                        </p:attrNameLst>
                                      </p:cBhvr>
                                      <p:to>
                                        <p:strVal val="visible"/>
                                      </p:to>
                                    </p:set>
                                    <p:animEffect transition="in" filter="fade">
                                      <p:cBhvr>
                                        <p:cTn id="27" dur="500"/>
                                        <p:tgtEl>
                                          <p:spTgt spid="2">
                                            <p:graphicEl>
                                              <a:dgm id="{4CC4AB36-D17C-4DDD-8311-CF547CFB6ED8}"/>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1000" fill="hold"/>
                                        <p:tgtEl>
                                          <p:spTgt spid="6"/>
                                        </p:tgtEl>
                                        <p:attrNameLst>
                                          <p:attrName>ppt_w</p:attrName>
                                        </p:attrNameLst>
                                      </p:cBhvr>
                                      <p:tavLst>
                                        <p:tav tm="0">
                                          <p:val>
                                            <p:fltVal val="0"/>
                                          </p:val>
                                        </p:tav>
                                        <p:tav tm="100000">
                                          <p:val>
                                            <p:strVal val="#ppt_w"/>
                                          </p:val>
                                        </p:tav>
                                      </p:tavLst>
                                    </p:anim>
                                    <p:anim calcmode="lin" valueType="num">
                                      <p:cBhvr>
                                        <p:cTn id="33" dur="1000" fill="hold"/>
                                        <p:tgtEl>
                                          <p:spTgt spid="6"/>
                                        </p:tgtEl>
                                        <p:attrNameLst>
                                          <p:attrName>ppt_h</p:attrName>
                                        </p:attrNameLst>
                                      </p:cBhvr>
                                      <p:tavLst>
                                        <p:tav tm="0">
                                          <p:val>
                                            <p:fltVal val="0"/>
                                          </p:val>
                                        </p:tav>
                                        <p:tav tm="100000">
                                          <p:val>
                                            <p:strVal val="#ppt_h"/>
                                          </p:val>
                                        </p:tav>
                                      </p:tavLst>
                                    </p:anim>
                                    <p:anim calcmode="lin" valueType="num">
                                      <p:cBhvr>
                                        <p:cTn id="34" dur="1000" fill="hold"/>
                                        <p:tgtEl>
                                          <p:spTgt spid="6"/>
                                        </p:tgtEl>
                                        <p:attrNameLst>
                                          <p:attrName>style.rotation</p:attrName>
                                        </p:attrNameLst>
                                      </p:cBhvr>
                                      <p:tavLst>
                                        <p:tav tm="0">
                                          <p:val>
                                            <p:fltVal val="90"/>
                                          </p:val>
                                        </p:tav>
                                        <p:tav tm="100000">
                                          <p:val>
                                            <p:fltVal val="0"/>
                                          </p:val>
                                        </p:tav>
                                      </p:tavLst>
                                    </p:anim>
                                    <p:animEffect transition="in" filter="fade">
                                      <p:cBhvr>
                                        <p:cTn id="3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ACF2744-603F-4DF8-A905-3C3DA87D19A9}"/>
              </a:ext>
            </a:extLst>
          </p:cNvPr>
          <p:cNvGraphicFramePr/>
          <p:nvPr>
            <p:extLst>
              <p:ext uri="{D42A27DB-BD31-4B8C-83A1-F6EECF244321}">
                <p14:modId xmlns:p14="http://schemas.microsoft.com/office/powerpoint/2010/main" val="3608421565"/>
              </p:ext>
            </p:extLst>
          </p:nvPr>
        </p:nvGraphicFramePr>
        <p:xfrm>
          <a:off x="800100" y="1609725"/>
          <a:ext cx="11391900" cy="4528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2810945F-D293-4E8B-8873-17CDA8F87855}"/>
              </a:ext>
            </a:extLst>
          </p:cNvPr>
          <p:cNvSpPr txBox="1"/>
          <p:nvPr/>
        </p:nvSpPr>
        <p:spPr>
          <a:xfrm>
            <a:off x="1933575" y="316605"/>
            <a:ext cx="8677275" cy="596574"/>
          </a:xfrm>
          <a:prstGeom prst="rect">
            <a:avLst/>
          </a:prstGeom>
          <a:noFill/>
        </p:spPr>
        <p:txBody>
          <a:bodyPr wrap="square">
            <a:spAutoFit/>
          </a:bodyPr>
          <a:lstStyle/>
          <a:p>
            <a:pPr marL="0" marR="0" indent="274320" algn="ctr">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3.9.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sách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đối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ngoại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endPar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FC944C13-F81A-4AF0-BE21-B0FF810E184D}"/>
              </a:ext>
            </a:extLst>
          </p:cNvPr>
          <p:cNvSpPr>
            <a:spLocks noChangeAspect="1" noChangeArrowheads="1"/>
          </p:cNvSpPr>
          <p:nvPr/>
        </p:nvSpPr>
        <p:spPr bwMode="auto">
          <a:xfrm flipV="1">
            <a:off x="3047999" y="1085850"/>
            <a:ext cx="6684963" cy="7029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363989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4186BE7-A562-4036-8204-BE91602DE0EE}"/>
                                            </p:graphicEl>
                                          </p:spTgt>
                                        </p:tgtEl>
                                        <p:attrNameLst>
                                          <p:attrName>style.visibility</p:attrName>
                                        </p:attrNameLst>
                                      </p:cBhvr>
                                      <p:to>
                                        <p:strVal val="visible"/>
                                      </p:to>
                                    </p:set>
                                    <p:animEffect transition="in" filter="fade">
                                      <p:cBhvr>
                                        <p:cTn id="7" dur="500"/>
                                        <p:tgtEl>
                                          <p:spTgt spid="2">
                                            <p:graphicEl>
                                              <a:dgm id="{C4186BE7-A562-4036-8204-BE91602DE0E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0623C67E-8C69-42C1-A42C-F566898BAC8D}"/>
                                            </p:graphicEl>
                                          </p:spTgt>
                                        </p:tgtEl>
                                        <p:attrNameLst>
                                          <p:attrName>style.visibility</p:attrName>
                                        </p:attrNameLst>
                                      </p:cBhvr>
                                      <p:to>
                                        <p:strVal val="visible"/>
                                      </p:to>
                                    </p:set>
                                    <p:animEffect transition="in" filter="fade">
                                      <p:cBhvr>
                                        <p:cTn id="10" dur="500"/>
                                        <p:tgtEl>
                                          <p:spTgt spid="2">
                                            <p:graphicEl>
                                              <a:dgm id="{0623C67E-8C69-42C1-A42C-F566898BAC8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0D88C8F7-6EEB-4655-94D6-24C83A8F9E76}"/>
                                            </p:graphicEl>
                                          </p:spTgt>
                                        </p:tgtEl>
                                        <p:attrNameLst>
                                          <p:attrName>style.visibility</p:attrName>
                                        </p:attrNameLst>
                                      </p:cBhvr>
                                      <p:to>
                                        <p:strVal val="visible"/>
                                      </p:to>
                                    </p:set>
                                    <p:animEffect transition="in" filter="fade">
                                      <p:cBhvr>
                                        <p:cTn id="15" dur="500"/>
                                        <p:tgtEl>
                                          <p:spTgt spid="2">
                                            <p:graphicEl>
                                              <a:dgm id="{0D88C8F7-6EEB-4655-94D6-24C83A8F9E7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28CD9BB5-23ED-4294-B4C5-8C47CEA9341B}"/>
                                            </p:graphicEl>
                                          </p:spTgt>
                                        </p:tgtEl>
                                        <p:attrNameLst>
                                          <p:attrName>style.visibility</p:attrName>
                                        </p:attrNameLst>
                                      </p:cBhvr>
                                      <p:to>
                                        <p:strVal val="visible"/>
                                      </p:to>
                                    </p:set>
                                    <p:animEffect transition="in" filter="fade">
                                      <p:cBhvr>
                                        <p:cTn id="18" dur="500"/>
                                        <p:tgtEl>
                                          <p:spTgt spid="2">
                                            <p:graphicEl>
                                              <a:dgm id="{28CD9BB5-23ED-4294-B4C5-8C47CEA9341B}"/>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745722-4B90-444C-B134-523A860ED715}"/>
              </a:ext>
            </a:extLst>
          </p:cNvPr>
          <p:cNvSpPr txBox="1"/>
          <p:nvPr/>
        </p:nvSpPr>
        <p:spPr>
          <a:xfrm>
            <a:off x="1533525" y="224909"/>
            <a:ext cx="9124950" cy="584775"/>
          </a:xfrm>
          <a:prstGeom prst="rect">
            <a:avLst/>
          </a:prstGeom>
          <a:noFill/>
        </p:spPr>
        <p:txBody>
          <a:bodyPr wrap="square">
            <a:spAutoFit/>
          </a:bodyPr>
          <a:lstStyle/>
          <a:p>
            <a:pPr algn="ctr"/>
            <a:r>
              <a:rPr lang="vi-VN" sz="3200" b="1" dirty="0">
                <a:solidFill>
                  <a:srgbClr val="FF0000"/>
                </a:solidFill>
                <a:latin typeface="Arial" panose="020B0604020202020204" pitchFamily="34" charset="0"/>
                <a:cs typeface="Arial" panose="020B0604020202020204" pitchFamily="34" charset="0"/>
              </a:rPr>
              <a:t>3.10. Sự xâm nhập của tư bản Pháp</a:t>
            </a:r>
            <a:endParaRPr lang="en-US" sz="3200" b="1" dirty="0">
              <a:solidFill>
                <a:srgbClr val="FF0000"/>
              </a:solidFill>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97CBE917-7E01-48DF-B8ED-E10E6C2A34F0}"/>
              </a:ext>
            </a:extLst>
          </p:cNvPr>
          <p:cNvGraphicFramePr/>
          <p:nvPr>
            <p:extLst>
              <p:ext uri="{D42A27DB-BD31-4B8C-83A1-F6EECF244321}">
                <p14:modId xmlns:p14="http://schemas.microsoft.com/office/powerpoint/2010/main" val="1083983673"/>
              </p:ext>
            </p:extLst>
          </p:nvPr>
        </p:nvGraphicFramePr>
        <p:xfrm>
          <a:off x="457199" y="1329809"/>
          <a:ext cx="11439525" cy="5528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1224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04AD471B-AB8B-4BEC-9C4C-FF4758BFD50B}"/>
                                            </p:graphicEl>
                                          </p:spTgt>
                                        </p:tgtEl>
                                        <p:attrNameLst>
                                          <p:attrName>style.visibility</p:attrName>
                                        </p:attrNameLst>
                                      </p:cBhvr>
                                      <p:to>
                                        <p:strVal val="visible"/>
                                      </p:to>
                                    </p:set>
                                    <p:animEffect transition="in" filter="fade">
                                      <p:cBhvr>
                                        <p:cTn id="7" dur="500"/>
                                        <p:tgtEl>
                                          <p:spTgt spid="5">
                                            <p:graphicEl>
                                              <a:dgm id="{04AD471B-AB8B-4BEC-9C4C-FF4758BFD50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50F0E62-8D32-4001-ACAD-768C8E8C6C42}"/>
                                            </p:graphicEl>
                                          </p:spTgt>
                                        </p:tgtEl>
                                        <p:attrNameLst>
                                          <p:attrName>style.visibility</p:attrName>
                                        </p:attrNameLst>
                                      </p:cBhvr>
                                      <p:to>
                                        <p:strVal val="visible"/>
                                      </p:to>
                                    </p:set>
                                    <p:animEffect transition="in" filter="fade">
                                      <p:cBhvr>
                                        <p:cTn id="12" dur="500"/>
                                        <p:tgtEl>
                                          <p:spTgt spid="5">
                                            <p:graphicEl>
                                              <a:dgm id="{950F0E62-8D32-4001-ACAD-768C8E8C6C4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DE9EEDE9-F5C6-4096-8D3E-CC09913CB3FA}"/>
                                            </p:graphicEl>
                                          </p:spTgt>
                                        </p:tgtEl>
                                        <p:attrNameLst>
                                          <p:attrName>style.visibility</p:attrName>
                                        </p:attrNameLst>
                                      </p:cBhvr>
                                      <p:to>
                                        <p:strVal val="visible"/>
                                      </p:to>
                                    </p:set>
                                    <p:animEffect transition="in" filter="fade">
                                      <p:cBhvr>
                                        <p:cTn id="17" dur="500"/>
                                        <p:tgtEl>
                                          <p:spTgt spid="5">
                                            <p:graphicEl>
                                              <a:dgm id="{DE9EEDE9-F5C6-4096-8D3E-CC09913CB3F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525C191-AFC1-4084-80DE-8805773161A6}"/>
                                            </p:graphicEl>
                                          </p:spTgt>
                                        </p:tgtEl>
                                        <p:attrNameLst>
                                          <p:attrName>style.visibility</p:attrName>
                                        </p:attrNameLst>
                                      </p:cBhvr>
                                      <p:to>
                                        <p:strVal val="visible"/>
                                      </p:to>
                                    </p:set>
                                    <p:animEffect transition="in" filter="fade">
                                      <p:cBhvr>
                                        <p:cTn id="22" dur="500"/>
                                        <p:tgtEl>
                                          <p:spTgt spid="5">
                                            <p:graphicEl>
                                              <a:dgm id="{8525C191-AFC1-4084-80DE-8805773161A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73BDCF6D-5164-4D3C-89FE-DC57A4638A9B}"/>
                                            </p:graphicEl>
                                          </p:spTgt>
                                        </p:tgtEl>
                                        <p:attrNameLst>
                                          <p:attrName>style.visibility</p:attrName>
                                        </p:attrNameLst>
                                      </p:cBhvr>
                                      <p:to>
                                        <p:strVal val="visible"/>
                                      </p:to>
                                    </p:set>
                                    <p:animEffect transition="in" filter="fade">
                                      <p:cBhvr>
                                        <p:cTn id="27" dur="500"/>
                                        <p:tgtEl>
                                          <p:spTgt spid="5">
                                            <p:graphicEl>
                                              <a:dgm id="{73BDCF6D-5164-4D3C-89FE-DC57A4638A9B}"/>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2EB43141-4A41-4B01-B988-7008EB22A50A}"/>
                                            </p:graphicEl>
                                          </p:spTgt>
                                        </p:tgtEl>
                                        <p:attrNameLst>
                                          <p:attrName>style.visibility</p:attrName>
                                        </p:attrNameLst>
                                      </p:cBhvr>
                                      <p:to>
                                        <p:strVal val="visible"/>
                                      </p:to>
                                    </p:set>
                                    <p:animEffect transition="in" filter="fade">
                                      <p:cBhvr>
                                        <p:cTn id="32" dur="500"/>
                                        <p:tgtEl>
                                          <p:spTgt spid="5">
                                            <p:graphicEl>
                                              <a:dgm id="{2EB43141-4A41-4B01-B988-7008EB22A50A}"/>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36274C3A-ADEF-4C86-BCB8-C505F4A7620C}"/>
                                            </p:graphicEl>
                                          </p:spTgt>
                                        </p:tgtEl>
                                        <p:attrNameLst>
                                          <p:attrName>style.visibility</p:attrName>
                                        </p:attrNameLst>
                                      </p:cBhvr>
                                      <p:to>
                                        <p:strVal val="visible"/>
                                      </p:to>
                                    </p:set>
                                    <p:animEffect transition="in" filter="fade">
                                      <p:cBhvr>
                                        <p:cTn id="37" dur="500"/>
                                        <p:tgtEl>
                                          <p:spTgt spid="5">
                                            <p:graphicEl>
                                              <a:dgm id="{36274C3A-ADEF-4C86-BCB8-C505F4A7620C}"/>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5EB5FE26-427B-4D83-90F7-74C4C3F539F5}"/>
                                            </p:graphicEl>
                                          </p:spTgt>
                                        </p:tgtEl>
                                        <p:attrNameLst>
                                          <p:attrName>style.visibility</p:attrName>
                                        </p:attrNameLst>
                                      </p:cBhvr>
                                      <p:to>
                                        <p:strVal val="visible"/>
                                      </p:to>
                                    </p:set>
                                    <p:animEffect transition="in" filter="fade">
                                      <p:cBhvr>
                                        <p:cTn id="42" dur="500"/>
                                        <p:tgtEl>
                                          <p:spTgt spid="5">
                                            <p:graphicEl>
                                              <a:dgm id="{5EB5FE26-427B-4D83-90F7-74C4C3F539F5}"/>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7DAE5035-FC71-40C4-B717-BEBC5CBE3EBC}"/>
                                            </p:graphicEl>
                                          </p:spTgt>
                                        </p:tgtEl>
                                        <p:attrNameLst>
                                          <p:attrName>style.visibility</p:attrName>
                                        </p:attrNameLst>
                                      </p:cBhvr>
                                      <p:to>
                                        <p:strVal val="visible"/>
                                      </p:to>
                                    </p:set>
                                    <p:animEffect transition="in" filter="fade">
                                      <p:cBhvr>
                                        <p:cTn id="47" dur="500"/>
                                        <p:tgtEl>
                                          <p:spTgt spid="5">
                                            <p:graphicEl>
                                              <a:dgm id="{7DAE5035-FC71-40C4-B717-BEBC5CBE3EBC}"/>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graphicEl>
                                              <a:dgm id="{409AD0D8-B92C-4869-B7F7-3AE06E49F49D}"/>
                                            </p:graphicEl>
                                          </p:spTgt>
                                        </p:tgtEl>
                                        <p:attrNameLst>
                                          <p:attrName>style.visibility</p:attrName>
                                        </p:attrNameLst>
                                      </p:cBhvr>
                                      <p:to>
                                        <p:strVal val="visible"/>
                                      </p:to>
                                    </p:set>
                                    <p:animEffect transition="in" filter="fade">
                                      <p:cBhvr>
                                        <p:cTn id="52" dur="500"/>
                                        <p:tgtEl>
                                          <p:spTgt spid="5">
                                            <p:graphicEl>
                                              <a:dgm id="{409AD0D8-B92C-4869-B7F7-3AE06E49F4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548651-A602-4BD6-8B55-4135F9113129}"/>
              </a:ext>
            </a:extLst>
          </p:cNvPr>
          <p:cNvPicPr>
            <a:picLocks noChangeAspect="1"/>
          </p:cNvPicPr>
          <p:nvPr/>
        </p:nvPicPr>
        <p:blipFill>
          <a:blip r:embed="rId2"/>
          <a:stretch>
            <a:fillRect/>
          </a:stretch>
        </p:blipFill>
        <p:spPr>
          <a:xfrm>
            <a:off x="504827" y="0"/>
            <a:ext cx="4410075" cy="3925228"/>
          </a:xfrm>
          <a:prstGeom prst="rect">
            <a:avLst/>
          </a:prstGeom>
        </p:spPr>
      </p:pic>
      <p:pic>
        <p:nvPicPr>
          <p:cNvPr id="3" name="Picture 2">
            <a:extLst>
              <a:ext uri="{FF2B5EF4-FFF2-40B4-BE49-F238E27FC236}">
                <a16:creationId xmlns:a16="http://schemas.microsoft.com/office/drawing/2014/main" id="{0D22DC4E-DC1F-4553-9845-7B1F55EB191A}"/>
              </a:ext>
            </a:extLst>
          </p:cNvPr>
          <p:cNvPicPr>
            <a:picLocks noChangeAspect="1"/>
          </p:cNvPicPr>
          <p:nvPr/>
        </p:nvPicPr>
        <p:blipFill>
          <a:blip r:embed="rId3"/>
          <a:stretch>
            <a:fillRect/>
          </a:stretch>
        </p:blipFill>
        <p:spPr>
          <a:xfrm>
            <a:off x="6400801" y="105703"/>
            <a:ext cx="4657724" cy="3925228"/>
          </a:xfrm>
          <a:prstGeom prst="rect">
            <a:avLst/>
          </a:prstGeom>
        </p:spPr>
      </p:pic>
      <p:sp>
        <p:nvSpPr>
          <p:cNvPr id="5" name="TextBox 4">
            <a:extLst>
              <a:ext uri="{FF2B5EF4-FFF2-40B4-BE49-F238E27FC236}">
                <a16:creationId xmlns:a16="http://schemas.microsoft.com/office/drawing/2014/main" id="{94C12F6D-12E1-4E37-ADB5-C12A41431939}"/>
              </a:ext>
            </a:extLst>
          </p:cNvPr>
          <p:cNvSpPr txBox="1"/>
          <p:nvPr/>
        </p:nvSpPr>
        <p:spPr>
          <a:xfrm>
            <a:off x="323851" y="4245377"/>
            <a:ext cx="10944224" cy="2308324"/>
          </a:xfrm>
          <a:prstGeom prst="rect">
            <a:avLst/>
          </a:prstGeom>
          <a:noFill/>
        </p:spPr>
        <p:txBody>
          <a:bodyPr wrap="square">
            <a:spAutoFit/>
          </a:bodyPr>
          <a:lstStyle/>
          <a:p>
            <a:pPr marL="285750" indent="-285750" algn="just">
              <a:buFont typeface="Wingdings" panose="05000000000000000000" pitchFamily="2" charset="2"/>
              <a:buChar char="§"/>
            </a:pPr>
            <a:r>
              <a:rPr lang="vi-VN" i="0" dirty="0">
                <a:solidFill>
                  <a:srgbClr val="000000"/>
                </a:solidFill>
                <a:effectLst/>
                <a:latin typeface="+mj-lt"/>
              </a:rPr>
              <a:t>Pierre Joseph Georges Pigneau (tiếng Việt gọi là Bá Đa Lộc ), sinh tại (Pháp) ngày 02 tháng 11 năm 1741 và chết ở Việt Nam ngày 09 tháng 10 năm 1799</a:t>
            </a:r>
            <a:r>
              <a:rPr lang="en-US" i="0" dirty="0">
                <a:solidFill>
                  <a:srgbClr val="000000"/>
                </a:solidFill>
                <a:effectLst/>
                <a:latin typeface="+mj-lt"/>
              </a:rPr>
              <a:t>.</a:t>
            </a:r>
            <a:r>
              <a:rPr lang="vi-VN" i="0" dirty="0">
                <a:solidFill>
                  <a:srgbClr val="000000"/>
                </a:solidFill>
                <a:effectLst/>
                <a:latin typeface="+mj-lt"/>
              </a:rPr>
              <a:t> </a:t>
            </a:r>
            <a:endParaRPr lang="en-US" i="0" dirty="0">
              <a:solidFill>
                <a:srgbClr val="000000"/>
              </a:solidFill>
              <a:effectLst/>
              <a:latin typeface="+mj-lt"/>
            </a:endParaRPr>
          </a:p>
          <a:p>
            <a:pPr marL="285750" indent="-285750" algn="just">
              <a:buFont typeface="Wingdings" panose="05000000000000000000" pitchFamily="2" charset="2"/>
              <a:buChar char="§"/>
            </a:pPr>
            <a:r>
              <a:rPr lang="en-US" dirty="0">
                <a:solidFill>
                  <a:srgbClr val="000000"/>
                </a:solidFill>
                <a:latin typeface="+mj-lt"/>
              </a:rPr>
              <a:t>L</a:t>
            </a:r>
            <a:r>
              <a:rPr lang="vi-VN" i="0" dirty="0">
                <a:solidFill>
                  <a:srgbClr val="000000"/>
                </a:solidFill>
                <a:effectLst/>
                <a:latin typeface="+mj-lt"/>
              </a:rPr>
              <a:t>à một linh mục truyền giáo người Pháp thuộc hội truyền giáo nước ngoài Paris. Ông là đức Giám mục ở Nam kỳ, ông cũng là nhà ngoại giao Pháp. Ông đã đóng góp rất lớn cho sự tham gia của Pháp ở Nam Kỳ. </a:t>
            </a:r>
            <a:endParaRPr lang="en-US" i="0" dirty="0">
              <a:solidFill>
                <a:srgbClr val="000000"/>
              </a:solidFill>
              <a:effectLst/>
              <a:latin typeface="+mj-lt"/>
            </a:endParaRPr>
          </a:p>
          <a:p>
            <a:pPr marL="285750" indent="-285750" algn="just">
              <a:buFont typeface="Wingdings" panose="05000000000000000000" pitchFamily="2" charset="2"/>
              <a:buChar char="§"/>
            </a:pPr>
            <a:r>
              <a:rPr lang="en-US" i="0" dirty="0">
                <a:solidFill>
                  <a:srgbClr val="000000"/>
                </a:solidFill>
                <a:effectLst/>
                <a:latin typeface="+mj-lt"/>
              </a:rPr>
              <a:t>Pierre </a:t>
            </a:r>
            <a:r>
              <a:rPr lang="en-US" i="0" dirty="0" err="1">
                <a:solidFill>
                  <a:srgbClr val="000000"/>
                </a:solidFill>
                <a:effectLst/>
                <a:latin typeface="+mj-lt"/>
              </a:rPr>
              <a:t>Pigneaux</a:t>
            </a:r>
            <a:r>
              <a:rPr lang="en-US" i="0" dirty="0">
                <a:solidFill>
                  <a:srgbClr val="000000"/>
                </a:solidFill>
                <a:effectLst/>
                <a:latin typeface="+mj-lt"/>
              </a:rPr>
              <a:t> </a:t>
            </a:r>
            <a:r>
              <a:rPr lang="en-US" i="0" dirty="0" err="1">
                <a:solidFill>
                  <a:srgbClr val="000000"/>
                </a:solidFill>
                <a:effectLst/>
                <a:latin typeface="+mj-lt"/>
              </a:rPr>
              <a:t>gặp</a:t>
            </a:r>
            <a:r>
              <a:rPr lang="en-US" i="0" dirty="0">
                <a:solidFill>
                  <a:srgbClr val="000000"/>
                </a:solidFill>
                <a:effectLst/>
                <a:latin typeface="+mj-lt"/>
              </a:rPr>
              <a:t> </a:t>
            </a:r>
            <a:r>
              <a:rPr lang="en-US" i="0" dirty="0" err="1">
                <a:solidFill>
                  <a:srgbClr val="000000"/>
                </a:solidFill>
                <a:effectLst/>
                <a:latin typeface="+mj-lt"/>
              </a:rPr>
              <a:t>Nguyễn</a:t>
            </a:r>
            <a:r>
              <a:rPr lang="en-US" i="0" dirty="0">
                <a:solidFill>
                  <a:srgbClr val="000000"/>
                </a:solidFill>
                <a:effectLst/>
                <a:latin typeface="+mj-lt"/>
              </a:rPr>
              <a:t> </a:t>
            </a:r>
            <a:r>
              <a:rPr lang="en-US" i="0" dirty="0" err="1">
                <a:solidFill>
                  <a:srgbClr val="000000"/>
                </a:solidFill>
                <a:effectLst/>
                <a:latin typeface="+mj-lt"/>
              </a:rPr>
              <a:t>Ánh</a:t>
            </a:r>
            <a:r>
              <a:rPr lang="en-US" i="0" dirty="0">
                <a:solidFill>
                  <a:srgbClr val="000000"/>
                </a:solidFill>
                <a:effectLst/>
                <a:latin typeface="+mj-lt"/>
              </a:rPr>
              <a:t> </a:t>
            </a:r>
            <a:r>
              <a:rPr lang="en-US" i="0" dirty="0" err="1">
                <a:solidFill>
                  <a:srgbClr val="000000"/>
                </a:solidFill>
                <a:effectLst/>
                <a:latin typeface="+mj-lt"/>
              </a:rPr>
              <a:t>khoảng</a:t>
            </a:r>
            <a:r>
              <a:rPr lang="en-US" i="0" dirty="0">
                <a:solidFill>
                  <a:srgbClr val="000000"/>
                </a:solidFill>
                <a:effectLst/>
                <a:latin typeface="+mj-lt"/>
              </a:rPr>
              <a:t> 1775, </a:t>
            </a:r>
            <a:r>
              <a:rPr lang="en-US" i="0" dirty="0" err="1">
                <a:solidFill>
                  <a:srgbClr val="000000"/>
                </a:solidFill>
                <a:effectLst/>
                <a:latin typeface="+mj-lt"/>
              </a:rPr>
              <a:t>phò</a:t>
            </a:r>
            <a:r>
              <a:rPr lang="en-US" i="0" dirty="0">
                <a:solidFill>
                  <a:srgbClr val="000000"/>
                </a:solidFill>
                <a:effectLst/>
                <a:latin typeface="+mj-lt"/>
              </a:rPr>
              <a:t> </a:t>
            </a:r>
            <a:r>
              <a:rPr lang="en-US" i="0" dirty="0" err="1">
                <a:solidFill>
                  <a:srgbClr val="000000"/>
                </a:solidFill>
                <a:effectLst/>
                <a:latin typeface="+mj-lt"/>
              </a:rPr>
              <a:t>Nguyễn</a:t>
            </a:r>
            <a:r>
              <a:rPr lang="en-US" i="0" dirty="0">
                <a:solidFill>
                  <a:srgbClr val="000000"/>
                </a:solidFill>
                <a:effectLst/>
                <a:latin typeface="+mj-lt"/>
              </a:rPr>
              <a:t> </a:t>
            </a:r>
            <a:r>
              <a:rPr lang="en-US" i="0" dirty="0" err="1">
                <a:solidFill>
                  <a:srgbClr val="000000"/>
                </a:solidFill>
                <a:effectLst/>
                <a:latin typeface="+mj-lt"/>
              </a:rPr>
              <a:t>Ánh</a:t>
            </a:r>
            <a:r>
              <a:rPr lang="en-US" i="0" dirty="0">
                <a:solidFill>
                  <a:srgbClr val="000000"/>
                </a:solidFill>
                <a:effectLst/>
                <a:latin typeface="+mj-lt"/>
              </a:rPr>
              <a:t> </a:t>
            </a:r>
            <a:r>
              <a:rPr lang="en-US" i="0" dirty="0" err="1">
                <a:solidFill>
                  <a:srgbClr val="000000"/>
                </a:solidFill>
                <a:effectLst/>
                <a:latin typeface="+mj-lt"/>
              </a:rPr>
              <a:t>trong</a:t>
            </a:r>
            <a:r>
              <a:rPr lang="en-US" i="0" dirty="0">
                <a:solidFill>
                  <a:srgbClr val="000000"/>
                </a:solidFill>
                <a:effectLst/>
                <a:latin typeface="+mj-lt"/>
              </a:rPr>
              <a:t> 24 </a:t>
            </a:r>
            <a:r>
              <a:rPr lang="en-US" i="0" dirty="0" err="1">
                <a:solidFill>
                  <a:srgbClr val="000000"/>
                </a:solidFill>
                <a:effectLst/>
                <a:latin typeface="+mj-lt"/>
              </a:rPr>
              <a:t>năm</a:t>
            </a:r>
            <a:r>
              <a:rPr lang="en-US" i="0" dirty="0">
                <a:solidFill>
                  <a:srgbClr val="000000"/>
                </a:solidFill>
                <a:effectLst/>
                <a:latin typeface="+mj-lt"/>
              </a:rPr>
              <a:t> </a:t>
            </a:r>
          </a:p>
          <a:p>
            <a:pPr marL="285750" indent="-285750" algn="just">
              <a:buFont typeface="Wingdings" panose="05000000000000000000" pitchFamily="2" charset="2"/>
              <a:buChar char="§"/>
            </a:pPr>
            <a:r>
              <a:rPr lang="vi-VN" i="0" dirty="0">
                <a:solidFill>
                  <a:srgbClr val="000000"/>
                </a:solidFill>
                <a:effectLst/>
                <a:latin typeface="+mj-lt"/>
              </a:rPr>
              <a:t> </a:t>
            </a:r>
            <a:r>
              <a:rPr lang="en-US" dirty="0">
                <a:solidFill>
                  <a:srgbClr val="000000"/>
                </a:solidFill>
                <a:latin typeface="+mj-lt"/>
              </a:rPr>
              <a:t>Ô</a:t>
            </a:r>
            <a:r>
              <a:rPr lang="vi-VN" i="0" dirty="0">
                <a:solidFill>
                  <a:srgbClr val="000000"/>
                </a:solidFill>
                <a:effectLst/>
                <a:latin typeface="+mj-lt"/>
              </a:rPr>
              <a:t>ng còn có một công trình đóng góp cho tiếng Việt quan trọng là đã có công soạn cuốn tự điển tiếng Việt mang tên Dictionarium Anamitico Latinum vào năm 1773 và được Jean-Louis Taberd xuất bản năm 1838, chú bằng chữ Latin, chữ Quốc Ngữ, chữ Nôm và chữ Nho.</a:t>
            </a:r>
            <a:endParaRPr lang="en-US" dirty="0">
              <a:latin typeface="+mj-lt"/>
            </a:endParaRPr>
          </a:p>
        </p:txBody>
      </p:sp>
    </p:spTree>
    <p:extLst>
      <p:ext uri="{BB962C8B-B14F-4D97-AF65-F5344CB8AC3E}">
        <p14:creationId xmlns:p14="http://schemas.microsoft.com/office/powerpoint/2010/main" val="3166403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2D2EC4-23FE-4B24-B20C-5C241C3FEFCC}"/>
              </a:ext>
            </a:extLst>
          </p:cNvPr>
          <p:cNvPicPr>
            <a:picLocks noChangeAspect="1"/>
          </p:cNvPicPr>
          <p:nvPr/>
        </p:nvPicPr>
        <p:blipFill>
          <a:blip r:embed="rId2"/>
          <a:stretch>
            <a:fillRect/>
          </a:stretch>
        </p:blipFill>
        <p:spPr>
          <a:xfrm>
            <a:off x="1238250" y="200026"/>
            <a:ext cx="8991600" cy="5743574"/>
          </a:xfrm>
          <a:prstGeom prst="rect">
            <a:avLst/>
          </a:prstGeom>
        </p:spPr>
      </p:pic>
      <p:sp>
        <p:nvSpPr>
          <p:cNvPr id="4" name="TextBox 3">
            <a:extLst>
              <a:ext uri="{FF2B5EF4-FFF2-40B4-BE49-F238E27FC236}">
                <a16:creationId xmlns:a16="http://schemas.microsoft.com/office/drawing/2014/main" id="{B9936570-9799-49D0-8F17-DECB3E05EA0A}"/>
              </a:ext>
            </a:extLst>
          </p:cNvPr>
          <p:cNvSpPr txBox="1"/>
          <p:nvPr/>
        </p:nvSpPr>
        <p:spPr>
          <a:xfrm>
            <a:off x="2171700" y="6068496"/>
            <a:ext cx="6096000" cy="461665"/>
          </a:xfrm>
          <a:prstGeom prst="rect">
            <a:avLst/>
          </a:prstGeom>
          <a:noFill/>
        </p:spPr>
        <p:txBody>
          <a:bodyPr wrap="square">
            <a:spAutoFit/>
          </a:bodyPr>
          <a:lstStyle/>
          <a:p>
            <a:pPr algn="ctr"/>
            <a:r>
              <a:rPr lang="vi-VN" sz="2400" b="1" i="0" dirty="0">
                <a:solidFill>
                  <a:srgbClr val="FF0000"/>
                </a:solidFill>
                <a:effectLst/>
                <a:latin typeface="Tno"/>
              </a:rPr>
              <a:t>Lăng Cha Cả xưa</a:t>
            </a:r>
            <a:endParaRPr lang="en-US" sz="2400" b="1" dirty="0">
              <a:solidFill>
                <a:srgbClr val="FF0000"/>
              </a:solidFill>
            </a:endParaRPr>
          </a:p>
        </p:txBody>
      </p:sp>
    </p:spTree>
    <p:extLst>
      <p:ext uri="{BB962C8B-B14F-4D97-AF65-F5344CB8AC3E}">
        <p14:creationId xmlns:p14="http://schemas.microsoft.com/office/powerpoint/2010/main" val="2963550569"/>
      </p:ext>
    </p:extLst>
  </p:cSld>
  <p:clrMapOvr>
    <a:masterClrMapping/>
  </p:clrMapOvr>
  <p:transition spd="slow">
    <p:randomBar dir="vert"/>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973688287"/>
              </p:ext>
            </p:extLst>
          </p:nvPr>
        </p:nvGraphicFramePr>
        <p:xfrm>
          <a:off x="583210" y="731542"/>
          <a:ext cx="1101898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47325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95D6D74-F286-42F2-8696-E01A633AC222}"/>
                                            </p:graphicEl>
                                          </p:spTgt>
                                        </p:tgtEl>
                                        <p:attrNameLst>
                                          <p:attrName>style.visibility</p:attrName>
                                        </p:attrNameLst>
                                      </p:cBhvr>
                                      <p:to>
                                        <p:strVal val="visible"/>
                                      </p:to>
                                    </p:set>
                                    <p:animEffect transition="in" filter="fade">
                                      <p:cBhvr>
                                        <p:cTn id="7" dur="500"/>
                                        <p:tgtEl>
                                          <p:spTgt spid="2">
                                            <p:graphicEl>
                                              <a:dgm id="{295D6D74-F286-42F2-8696-E01A633AC22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0108996-427B-4CF6-9FFF-50659008A941}"/>
                                            </p:graphicEl>
                                          </p:spTgt>
                                        </p:tgtEl>
                                        <p:attrNameLst>
                                          <p:attrName>style.visibility</p:attrName>
                                        </p:attrNameLst>
                                      </p:cBhvr>
                                      <p:to>
                                        <p:strVal val="visible"/>
                                      </p:to>
                                    </p:set>
                                    <p:animEffect transition="in" filter="fade">
                                      <p:cBhvr>
                                        <p:cTn id="12" dur="500"/>
                                        <p:tgtEl>
                                          <p:spTgt spid="2">
                                            <p:graphicEl>
                                              <a:dgm id="{40108996-427B-4CF6-9FFF-50659008A94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032" y="48127"/>
            <a:ext cx="12192000" cy="6809874"/>
          </a:xfrm>
          <a:prstGeom prst="rect">
            <a:avLst/>
          </a:prstGeom>
        </p:spPr>
      </p:pic>
      <p:graphicFrame>
        <p:nvGraphicFramePr>
          <p:cNvPr id="2" name="Diagram 1"/>
          <p:cNvGraphicFramePr/>
          <p:nvPr>
            <p:extLst>
              <p:ext uri="{D42A27DB-BD31-4B8C-83A1-F6EECF244321}">
                <p14:modId xmlns:p14="http://schemas.microsoft.com/office/powerpoint/2010/main" val="2844378589"/>
              </p:ext>
            </p:extLst>
          </p:nvPr>
        </p:nvGraphicFramePr>
        <p:xfrm>
          <a:off x="1647825" y="167217"/>
          <a:ext cx="9140825" cy="5319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863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graphicEl>
                                              <a:dgm id="{C512E93D-49B3-4E27-A727-7C22DBD66146}"/>
                                            </p:graphicEl>
                                          </p:spTgt>
                                        </p:tgtEl>
                                        <p:attrNameLst>
                                          <p:attrName>style.visibility</p:attrName>
                                        </p:attrNameLst>
                                      </p:cBhvr>
                                      <p:to>
                                        <p:strVal val="visible"/>
                                      </p:to>
                                    </p:set>
                                    <p:anim calcmode="lin" valueType="num">
                                      <p:cBhvr>
                                        <p:cTn id="7" dur="1000" fill="hold"/>
                                        <p:tgtEl>
                                          <p:spTgt spid="2">
                                            <p:graphicEl>
                                              <a:dgm id="{C512E93D-49B3-4E27-A727-7C22DBD66146}"/>
                                            </p:graphicEl>
                                          </p:spTgt>
                                        </p:tgtEl>
                                        <p:attrNameLst>
                                          <p:attrName>ppt_w</p:attrName>
                                        </p:attrNameLst>
                                      </p:cBhvr>
                                      <p:tavLst>
                                        <p:tav tm="0">
                                          <p:val>
                                            <p:fltVal val="0"/>
                                          </p:val>
                                        </p:tav>
                                        <p:tav tm="100000">
                                          <p:val>
                                            <p:strVal val="#ppt_w"/>
                                          </p:val>
                                        </p:tav>
                                      </p:tavLst>
                                    </p:anim>
                                    <p:anim calcmode="lin" valueType="num">
                                      <p:cBhvr>
                                        <p:cTn id="8" dur="1000" fill="hold"/>
                                        <p:tgtEl>
                                          <p:spTgt spid="2">
                                            <p:graphicEl>
                                              <a:dgm id="{C512E93D-49B3-4E27-A727-7C22DBD66146}"/>
                                            </p:graphicEl>
                                          </p:spTgt>
                                        </p:tgtEl>
                                        <p:attrNameLst>
                                          <p:attrName>ppt_h</p:attrName>
                                        </p:attrNameLst>
                                      </p:cBhvr>
                                      <p:tavLst>
                                        <p:tav tm="0">
                                          <p:val>
                                            <p:fltVal val="0"/>
                                          </p:val>
                                        </p:tav>
                                        <p:tav tm="100000">
                                          <p:val>
                                            <p:strVal val="#ppt_h"/>
                                          </p:val>
                                        </p:tav>
                                      </p:tavLst>
                                    </p:anim>
                                    <p:anim calcmode="lin" valueType="num">
                                      <p:cBhvr>
                                        <p:cTn id="9" dur="1000" fill="hold"/>
                                        <p:tgtEl>
                                          <p:spTgt spid="2">
                                            <p:graphicEl>
                                              <a:dgm id="{C512E93D-49B3-4E27-A727-7C22DBD66146}"/>
                                            </p:graphicEl>
                                          </p:spTgt>
                                        </p:tgtEl>
                                        <p:attrNameLst>
                                          <p:attrName>style.rotation</p:attrName>
                                        </p:attrNameLst>
                                      </p:cBhvr>
                                      <p:tavLst>
                                        <p:tav tm="0">
                                          <p:val>
                                            <p:fltVal val="90"/>
                                          </p:val>
                                        </p:tav>
                                        <p:tav tm="100000">
                                          <p:val>
                                            <p:fltVal val="0"/>
                                          </p:val>
                                        </p:tav>
                                      </p:tavLst>
                                    </p:anim>
                                    <p:animEffect transition="in" filter="fade">
                                      <p:cBhvr>
                                        <p:cTn id="10" dur="1000"/>
                                        <p:tgtEl>
                                          <p:spTgt spid="2">
                                            <p:graphicEl>
                                              <a:dgm id="{C512E93D-49B3-4E27-A727-7C22DBD66146}"/>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graphicEl>
                                              <a:dgm id="{EBDFA30A-B0B9-443D-B7C5-6F4FC036F44B}"/>
                                            </p:graphicEl>
                                          </p:spTgt>
                                        </p:tgtEl>
                                        <p:attrNameLst>
                                          <p:attrName>style.visibility</p:attrName>
                                        </p:attrNameLst>
                                      </p:cBhvr>
                                      <p:to>
                                        <p:strVal val="visible"/>
                                      </p:to>
                                    </p:set>
                                    <p:anim calcmode="lin" valueType="num">
                                      <p:cBhvr>
                                        <p:cTn id="15" dur="1000" fill="hold"/>
                                        <p:tgtEl>
                                          <p:spTgt spid="2">
                                            <p:graphicEl>
                                              <a:dgm id="{EBDFA30A-B0B9-443D-B7C5-6F4FC036F44B}"/>
                                            </p:graphicEl>
                                          </p:spTgt>
                                        </p:tgtEl>
                                        <p:attrNameLst>
                                          <p:attrName>ppt_w</p:attrName>
                                        </p:attrNameLst>
                                      </p:cBhvr>
                                      <p:tavLst>
                                        <p:tav tm="0">
                                          <p:val>
                                            <p:fltVal val="0"/>
                                          </p:val>
                                        </p:tav>
                                        <p:tav tm="100000">
                                          <p:val>
                                            <p:strVal val="#ppt_w"/>
                                          </p:val>
                                        </p:tav>
                                      </p:tavLst>
                                    </p:anim>
                                    <p:anim calcmode="lin" valueType="num">
                                      <p:cBhvr>
                                        <p:cTn id="16" dur="1000" fill="hold"/>
                                        <p:tgtEl>
                                          <p:spTgt spid="2">
                                            <p:graphicEl>
                                              <a:dgm id="{EBDFA30A-B0B9-443D-B7C5-6F4FC036F44B}"/>
                                            </p:graphicEl>
                                          </p:spTgt>
                                        </p:tgtEl>
                                        <p:attrNameLst>
                                          <p:attrName>ppt_h</p:attrName>
                                        </p:attrNameLst>
                                      </p:cBhvr>
                                      <p:tavLst>
                                        <p:tav tm="0">
                                          <p:val>
                                            <p:fltVal val="0"/>
                                          </p:val>
                                        </p:tav>
                                        <p:tav tm="100000">
                                          <p:val>
                                            <p:strVal val="#ppt_h"/>
                                          </p:val>
                                        </p:tav>
                                      </p:tavLst>
                                    </p:anim>
                                    <p:anim calcmode="lin" valueType="num">
                                      <p:cBhvr>
                                        <p:cTn id="17" dur="1000" fill="hold"/>
                                        <p:tgtEl>
                                          <p:spTgt spid="2">
                                            <p:graphicEl>
                                              <a:dgm id="{EBDFA30A-B0B9-443D-B7C5-6F4FC036F44B}"/>
                                            </p:graphicEl>
                                          </p:spTgt>
                                        </p:tgtEl>
                                        <p:attrNameLst>
                                          <p:attrName>style.rotation</p:attrName>
                                        </p:attrNameLst>
                                      </p:cBhvr>
                                      <p:tavLst>
                                        <p:tav tm="0">
                                          <p:val>
                                            <p:fltVal val="90"/>
                                          </p:val>
                                        </p:tav>
                                        <p:tav tm="100000">
                                          <p:val>
                                            <p:fltVal val="0"/>
                                          </p:val>
                                        </p:tav>
                                      </p:tavLst>
                                    </p:anim>
                                    <p:animEffect transition="in" filter="fade">
                                      <p:cBhvr>
                                        <p:cTn id="18" dur="1000"/>
                                        <p:tgtEl>
                                          <p:spTgt spid="2">
                                            <p:graphicEl>
                                              <a:dgm id="{EBDFA30A-B0B9-443D-B7C5-6F4FC036F4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53419"/>
            <a:ext cx="12192000" cy="6804581"/>
          </a:xfrm>
          <a:prstGeom prst="rect">
            <a:avLst/>
          </a:prstGeom>
        </p:spPr>
      </p:pic>
      <p:pic>
        <p:nvPicPr>
          <p:cNvPr id="30722"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028971" y="1603870"/>
            <a:ext cx="4384674" cy="3979368"/>
          </a:xfrm>
          <a:noFill/>
        </p:spPr>
      </p:pic>
      <p:sp>
        <p:nvSpPr>
          <p:cNvPr id="15366" name="Text Box 6"/>
          <p:cNvSpPr txBox="1">
            <a:spLocks noChangeArrowheads="1"/>
          </p:cNvSpPr>
          <p:nvPr/>
        </p:nvSpPr>
        <p:spPr bwMode="auto">
          <a:xfrm>
            <a:off x="997563" y="5622495"/>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dirty="0" err="1">
                <a:solidFill>
                  <a:schemeClr val="tx1"/>
                </a:solidFill>
                <a:latin typeface="Times New Roman" panose="02020603050405020304" pitchFamily="18" charset="0"/>
              </a:rPr>
              <a:t>Pháp</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tấn</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công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Đà</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Nẵng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năm</a:t>
            </a:r>
            <a:r>
              <a:rPr lang="en-US" dirty="0">
                <a:solidFill>
                  <a:schemeClr val="tx1"/>
                </a:solidFill>
                <a:latin typeface="Times New Roman" panose="02020603050405020304" pitchFamily="18" charset="0"/>
              </a:rPr>
              <a:t> 1858</a:t>
            </a:r>
          </a:p>
        </p:txBody>
      </p:sp>
      <p:pic>
        <p:nvPicPr>
          <p:cNvPr id="15367" name="Picture 8" descr="sung than cong cua nha Nguy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2789" y="1603871"/>
            <a:ext cx="4803775" cy="68829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68" name="Text Box 8"/>
          <p:cNvSpPr txBox="1">
            <a:spLocks noChangeArrowheads="1"/>
          </p:cNvSpPr>
          <p:nvPr/>
        </p:nvSpPr>
        <p:spPr bwMode="auto">
          <a:xfrm>
            <a:off x="6527459" y="5213906"/>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dirty="0" err="1">
                <a:solidFill>
                  <a:schemeClr val="tx1"/>
                </a:solidFill>
                <a:latin typeface="Times New Roman" panose="02020603050405020304" pitchFamily="18" charset="0"/>
              </a:rPr>
              <a:t>khẩu</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súng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thần</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công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triều</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Nguyễn</a:t>
            </a:r>
            <a:endParaRPr lang="en-US" dirty="0">
              <a:solidFill>
                <a:schemeClr val="tx1"/>
              </a:solidFill>
              <a:latin typeface="Times New Roman" panose="02020603050405020304" pitchFamily="18" charset="0"/>
            </a:endParaRPr>
          </a:p>
        </p:txBody>
      </p:sp>
      <p:grpSp>
        <p:nvGrpSpPr>
          <p:cNvPr id="8" name="Group 7"/>
          <p:cNvGrpSpPr/>
          <p:nvPr/>
        </p:nvGrpSpPr>
        <p:grpSpPr>
          <a:xfrm>
            <a:off x="3621063" y="53420"/>
            <a:ext cx="7889210" cy="1511194"/>
            <a:chOff x="0" y="1365190"/>
            <a:chExt cx="9841600" cy="681493"/>
          </a:xfrm>
        </p:grpSpPr>
        <p:sp>
          <p:nvSpPr>
            <p:cNvPr id="12" name="Rectangle 11"/>
            <p:cNvSpPr/>
            <p:nvPr/>
          </p:nvSpPr>
          <p:spPr>
            <a:xfrm>
              <a:off x="0" y="1365190"/>
              <a:ext cx="9841600" cy="681493"/>
            </a:xfrm>
            <a:prstGeom prst="rect">
              <a:avLst/>
            </a:prstGeom>
            <a:blipFill rotWithShape="0">
              <a:blip r:embed="rId5"/>
              <a:stretch>
                <a:fillRect/>
              </a:stretch>
            </a:bli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angle 12"/>
            <p:cNvSpPr/>
            <p:nvPr/>
          </p:nvSpPr>
          <p:spPr>
            <a:xfrm>
              <a:off x="0" y="1365190"/>
              <a:ext cx="9841600" cy="68149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60" tIns="60960" rIns="60960" bIns="60960" numCol="1" spcCol="1270" anchor="b" anchorCtr="0">
              <a:noAutofit/>
            </a:bodyPr>
            <a:lstStyle/>
            <a:p>
              <a:pPr lvl="0" algn="l" defTabSz="1422400">
                <a:lnSpc>
                  <a:spcPct val="90000"/>
                </a:lnSpc>
                <a:spcBef>
                  <a:spcPct val="0"/>
                </a:spcBef>
                <a:spcAft>
                  <a:spcPct val="35000"/>
                </a:spcAft>
              </a:pPr>
              <a:br>
                <a:rPr lang="en-US" sz="3200" b="1" kern="1200" dirty="0"/>
              </a:br>
              <a:endParaRPr lang="en-US" sz="3200" b="1" kern="1200" dirty="0"/>
            </a:p>
          </p:txBody>
        </p:sp>
      </p:grpSp>
      <p:grpSp>
        <p:nvGrpSpPr>
          <p:cNvPr id="9" name="Group 8"/>
          <p:cNvGrpSpPr/>
          <p:nvPr/>
        </p:nvGrpSpPr>
        <p:grpSpPr>
          <a:xfrm>
            <a:off x="1028971" y="200525"/>
            <a:ext cx="2558818" cy="681493"/>
            <a:chOff x="-639702" y="682595"/>
            <a:chExt cx="2558818" cy="681493"/>
          </a:xfrm>
        </p:grpSpPr>
        <p:sp>
          <p:nvSpPr>
            <p:cNvPr id="10" name="Round Same Side Corner Rectangle 9"/>
            <p:cNvSpPr/>
            <p:nvPr/>
          </p:nvSpPr>
          <p:spPr>
            <a:xfrm>
              <a:off x="-639702" y="682595"/>
              <a:ext cx="2558818" cy="681493"/>
            </a:xfrm>
            <a:prstGeom prst="round2SameRect">
              <a:avLst>
                <a:gd name="adj1" fmla="val 16670"/>
                <a:gd name="adj2" fmla="val 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Round Same Side Corner Rectangle 6"/>
            <p:cNvSpPr/>
            <p:nvPr/>
          </p:nvSpPr>
          <p:spPr>
            <a:xfrm>
              <a:off x="-606428" y="715869"/>
              <a:ext cx="2492270" cy="64821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kern="1200" dirty="0" err="1"/>
                <a:t>Việt</a:t>
              </a:r>
              <a:r>
                <a:rPr lang="en-US" sz="2800" b="1" kern="1200" dirty="0"/>
                <a:t> Nam </a:t>
              </a:r>
              <a:r>
                <a:rPr lang="en-US" sz="2800" b="1" kern="1200" dirty="0" err="1"/>
                <a:t>nửa</a:t>
              </a:r>
              <a:r>
                <a:rPr lang="en-US" sz="2800" b="1" kern="1200" dirty="0"/>
                <a:t> </a:t>
              </a:r>
              <a:r>
                <a:rPr lang="en-US" sz="2800" b="1" kern="1200" dirty="0" err="1"/>
                <a:t>cuối</a:t>
              </a:r>
              <a:r>
                <a:rPr lang="en-US" sz="2800" b="1" kern="1200" dirty="0"/>
                <a:t> </a:t>
              </a:r>
              <a:r>
                <a:rPr lang="en-US" sz="2800" b="1" kern="1200" dirty="0" err="1"/>
                <a:t>thế</a:t>
              </a:r>
              <a:r>
                <a:rPr lang="en-US" sz="2800" b="1" kern="1200" dirty="0"/>
                <a:t> </a:t>
              </a:r>
              <a:r>
                <a:rPr lang="en-US" sz="2800" b="1" kern="1200" dirty="0" err="1"/>
                <a:t>kỉ</a:t>
              </a:r>
              <a:r>
                <a:rPr lang="en-US" sz="2800" b="1" kern="1200" dirty="0"/>
                <a:t> XIX</a:t>
              </a:r>
              <a:endParaRPr lang="en-US" sz="2800" kern="1200" dirty="0"/>
            </a:p>
          </p:txBody>
        </p:sp>
      </p:grpSp>
    </p:spTree>
    <p:extLst>
      <p:ext uri="{BB962C8B-B14F-4D97-AF65-F5344CB8AC3E}">
        <p14:creationId xmlns:p14="http://schemas.microsoft.com/office/powerpoint/2010/main" val="324029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30722"/>
                                        </p:tgtEl>
                                        <p:attrNameLst>
                                          <p:attrName>style.visibility</p:attrName>
                                        </p:attrNameLst>
                                      </p:cBhvr>
                                      <p:to>
                                        <p:strVal val="visible"/>
                                      </p:to>
                                    </p:set>
                                    <p:animEffect transition="in" filter="fade">
                                      <p:cBhvr>
                                        <p:cTn id="15" dur="500"/>
                                        <p:tgtEl>
                                          <p:spTgt spid="30722"/>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15366"/>
                                        </p:tgtEl>
                                        <p:attrNameLst>
                                          <p:attrName>style.visibility</p:attrName>
                                        </p:attrNameLst>
                                      </p:cBhvr>
                                      <p:to>
                                        <p:strVal val="visible"/>
                                      </p:to>
                                    </p:set>
                                    <p:anim calcmode="lin" valueType="num">
                                      <p:cBhvr>
                                        <p:cTn id="18" dur="1000" fill="hold"/>
                                        <p:tgtEl>
                                          <p:spTgt spid="15366"/>
                                        </p:tgtEl>
                                        <p:attrNameLst>
                                          <p:attrName>ppt_w</p:attrName>
                                        </p:attrNameLst>
                                      </p:cBhvr>
                                      <p:tavLst>
                                        <p:tav tm="0">
                                          <p:val>
                                            <p:strVal val="#ppt_w*0.70"/>
                                          </p:val>
                                        </p:tav>
                                        <p:tav tm="100000">
                                          <p:val>
                                            <p:strVal val="#ppt_w"/>
                                          </p:val>
                                        </p:tav>
                                      </p:tavLst>
                                    </p:anim>
                                    <p:anim calcmode="lin" valueType="num">
                                      <p:cBhvr>
                                        <p:cTn id="19" dur="1000" fill="hold"/>
                                        <p:tgtEl>
                                          <p:spTgt spid="15366"/>
                                        </p:tgtEl>
                                        <p:attrNameLst>
                                          <p:attrName>ppt_h</p:attrName>
                                        </p:attrNameLst>
                                      </p:cBhvr>
                                      <p:tavLst>
                                        <p:tav tm="0">
                                          <p:val>
                                            <p:strVal val="#ppt_h"/>
                                          </p:val>
                                        </p:tav>
                                        <p:tav tm="100000">
                                          <p:val>
                                            <p:strVal val="#ppt_h"/>
                                          </p:val>
                                        </p:tav>
                                      </p:tavLst>
                                    </p:anim>
                                    <p:animEffect transition="in" filter="fade">
                                      <p:cBhvr>
                                        <p:cTn id="20" dur="1000"/>
                                        <p:tgtEl>
                                          <p:spTgt spid="15366"/>
                                        </p:tgtEl>
                                      </p:cBhvr>
                                    </p:animEffect>
                                  </p:childTnLst>
                                </p:cTn>
                              </p:par>
                              <p:par>
                                <p:cTn id="21" presetID="18" presetClass="entr" presetSubtype="12" fill="hold" nodeType="withEffect">
                                  <p:stCondLst>
                                    <p:cond delay="0"/>
                                  </p:stCondLst>
                                  <p:childTnLst>
                                    <p:set>
                                      <p:cBhvr>
                                        <p:cTn id="22" dur="1" fill="hold">
                                          <p:stCondLst>
                                            <p:cond delay="0"/>
                                          </p:stCondLst>
                                        </p:cTn>
                                        <p:tgtEl>
                                          <p:spTgt spid="15367"/>
                                        </p:tgtEl>
                                        <p:attrNameLst>
                                          <p:attrName>style.visibility</p:attrName>
                                        </p:attrNameLst>
                                      </p:cBhvr>
                                      <p:to>
                                        <p:strVal val="visible"/>
                                      </p:to>
                                    </p:set>
                                    <p:animEffect transition="in" filter="strips(downLeft)">
                                      <p:cBhvr>
                                        <p:cTn id="23" dur="500"/>
                                        <p:tgtEl>
                                          <p:spTgt spid="15367"/>
                                        </p:tgtEl>
                                      </p:cBhvr>
                                    </p:animEffect>
                                  </p:childTnLst>
                                </p:cTn>
                              </p:par>
                              <p:par>
                                <p:cTn id="24" presetID="55" presetClass="entr" presetSubtype="0" fill="hold" grpId="0" nodeType="withEffect">
                                  <p:stCondLst>
                                    <p:cond delay="0"/>
                                  </p:stCondLst>
                                  <p:childTnLst>
                                    <p:set>
                                      <p:cBhvr>
                                        <p:cTn id="25" dur="1" fill="hold">
                                          <p:stCondLst>
                                            <p:cond delay="0"/>
                                          </p:stCondLst>
                                        </p:cTn>
                                        <p:tgtEl>
                                          <p:spTgt spid="15368"/>
                                        </p:tgtEl>
                                        <p:attrNameLst>
                                          <p:attrName>style.visibility</p:attrName>
                                        </p:attrNameLst>
                                      </p:cBhvr>
                                      <p:to>
                                        <p:strVal val="visible"/>
                                      </p:to>
                                    </p:set>
                                    <p:anim calcmode="lin" valueType="num">
                                      <p:cBhvr>
                                        <p:cTn id="26" dur="1000" fill="hold"/>
                                        <p:tgtEl>
                                          <p:spTgt spid="15368"/>
                                        </p:tgtEl>
                                        <p:attrNameLst>
                                          <p:attrName>ppt_w</p:attrName>
                                        </p:attrNameLst>
                                      </p:cBhvr>
                                      <p:tavLst>
                                        <p:tav tm="0">
                                          <p:val>
                                            <p:strVal val="#ppt_w*0.70"/>
                                          </p:val>
                                        </p:tav>
                                        <p:tav tm="100000">
                                          <p:val>
                                            <p:strVal val="#ppt_w"/>
                                          </p:val>
                                        </p:tav>
                                      </p:tavLst>
                                    </p:anim>
                                    <p:anim calcmode="lin" valueType="num">
                                      <p:cBhvr>
                                        <p:cTn id="27" dur="1000" fill="hold"/>
                                        <p:tgtEl>
                                          <p:spTgt spid="15368"/>
                                        </p:tgtEl>
                                        <p:attrNameLst>
                                          <p:attrName>ppt_h</p:attrName>
                                        </p:attrNameLst>
                                      </p:cBhvr>
                                      <p:tavLst>
                                        <p:tav tm="0">
                                          <p:val>
                                            <p:strVal val="#ppt_h"/>
                                          </p:val>
                                        </p:tav>
                                        <p:tav tm="100000">
                                          <p:val>
                                            <p:strVal val="#ppt_h"/>
                                          </p:val>
                                        </p:tav>
                                      </p:tavLst>
                                    </p:anim>
                                    <p:animEffect transition="in" filter="fade">
                                      <p:cBhvr>
                                        <p:cTn id="28" dur="1000"/>
                                        <p:tgtEl>
                                          <p:spTgt spid="15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bldLvl="0" autoUpdateAnimBg="0"/>
      <p:bldP spid="15368" grpId="0" bldLvl="0" autoUpdateAnimBg="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2" name="Rectangle 1"/>
          <p:cNvSpPr/>
          <p:nvPr/>
        </p:nvSpPr>
        <p:spPr>
          <a:xfrm>
            <a:off x="406400" y="326032"/>
            <a:ext cx="10363199" cy="523220"/>
          </a:xfrm>
          <a:prstGeom prst="rect">
            <a:avLst/>
          </a:prstGeom>
        </p:spPr>
        <p:txBody>
          <a:bodyPr wrap="square">
            <a:spAutoFit/>
          </a:bodyPr>
          <a:lstStyle/>
          <a:p>
            <a:r>
              <a:rPr lang="en-US" sz="2800" dirty="0">
                <a:solidFill>
                  <a:srgbClr val="FF0000"/>
                </a:solidFill>
                <a:effectLst/>
                <a:ea typeface="Calibri" panose="020F0502020204030204" pitchFamily="34" charset="0"/>
              </a:rPr>
              <a:t>2. 1859, </a:t>
            </a:r>
            <a:r>
              <a:rPr lang="en-US" sz="2800" dirty="0" err="1">
                <a:solidFill>
                  <a:srgbClr val="FF0000"/>
                </a:solidFill>
                <a:effectLst/>
                <a:ea typeface="Calibri" panose="020F0502020204030204" pitchFamily="34" charset="0"/>
              </a:rPr>
              <a:t>thực</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dân</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Pháp</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rút</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đại</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bộ</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phận</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quân</a:t>
            </a:r>
            <a:r>
              <a:rPr lang="en-US" sz="2800" dirty="0">
                <a:solidFill>
                  <a:srgbClr val="FF0000"/>
                </a:solidFill>
                <a:effectLst/>
                <a:ea typeface="Calibri" panose="020F0502020204030204" pitchFamily="34" charset="0"/>
              </a:rPr>
              <a:t> </a:t>
            </a:r>
            <a:r>
              <a:rPr lang="en-US" sz="2800" spc="-15" dirty="0" err="1">
                <a:solidFill>
                  <a:srgbClr val="FF0000"/>
                </a:solidFill>
                <a:effectLst/>
                <a:ea typeface="Calibri" panose="020F0502020204030204" pitchFamily="34" charset="0"/>
              </a:rPr>
              <a:t>từ</a:t>
            </a:r>
            <a:r>
              <a:rPr lang="en-US" sz="2800" spc="-15"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Đà</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Nẵng</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vào</a:t>
            </a:r>
            <a:r>
              <a:rPr lang="en-US" sz="2800" dirty="0">
                <a:solidFill>
                  <a:srgbClr val="FF0000"/>
                </a:solidFill>
                <a:effectLst/>
                <a:ea typeface="Calibri" panose="020F0502020204030204" pitchFamily="34" charset="0"/>
              </a:rPr>
              <a:t> Nam </a:t>
            </a:r>
            <a:r>
              <a:rPr lang="en-US" sz="2800" spc="-20" dirty="0" err="1">
                <a:solidFill>
                  <a:srgbClr val="FF0000"/>
                </a:solidFill>
                <a:effectLst/>
                <a:ea typeface="Calibri" panose="020F0502020204030204" pitchFamily="34" charset="0"/>
              </a:rPr>
              <a:t>Kỳ</a:t>
            </a:r>
            <a:endParaRPr lang="en-US" sz="2800" dirty="0">
              <a:solidFill>
                <a:srgbClr val="FF0000"/>
              </a:solidFill>
            </a:endParaRPr>
          </a:p>
        </p:txBody>
      </p:sp>
      <p:pic>
        <p:nvPicPr>
          <p:cNvPr id="2050" name="Picture 2" descr="Kết quả hình ảnh cho thưc dan phap tan cong da n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6146" y="2122383"/>
            <a:ext cx="4762500" cy="396262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72349" y="2122383"/>
            <a:ext cx="3634375" cy="3416320"/>
          </a:xfrm>
          <a:prstGeom prst="rect">
            <a:avLst/>
          </a:prstGeom>
          <a:solidFill>
            <a:schemeClr val="accent2">
              <a:lumMod val="20000"/>
              <a:lumOff val="80000"/>
            </a:schemeClr>
          </a:solidFill>
        </p:spPr>
        <p:txBody>
          <a:bodyPr wrap="square" lIns="91440" tIns="45720" rIns="91440" bIns="45720">
            <a:spAutoFit/>
          </a:bodyPr>
          <a:lstStyle/>
          <a:p>
            <a:pPr algn="ctr"/>
            <a:r>
              <a:rPr lang="en-US" sz="5400" b="0" cap="none" spc="0" dirty="0" err="1">
                <a:ln w="0"/>
                <a:solidFill>
                  <a:schemeClr val="accent1"/>
                </a:solidFill>
                <a:effectLst>
                  <a:outerShdw blurRad="38100" dist="25400" dir="5400000" algn="ctr" rotWithShape="0">
                    <a:srgbClr val="6E747A">
                      <a:alpha val="43000"/>
                    </a:srgbClr>
                  </a:outerShdw>
                </a:effectLst>
              </a:rPr>
              <a:t>Vì</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sao</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Pháp</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chọn</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Đà</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Nẵng</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để</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tấn</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công</a:t>
            </a:r>
            <a:r>
              <a:rPr lang="en-US" sz="5400" b="0" cap="none" spc="0" dirty="0">
                <a:ln w="0"/>
                <a:solidFill>
                  <a:schemeClr val="accent1"/>
                </a:solidFill>
                <a:effectLst>
                  <a:outerShdw blurRad="38100" dist="25400" dir="5400000" algn="ctr" rotWithShape="0">
                    <a:srgbClr val="6E747A">
                      <a:alpha val="43000"/>
                    </a:srgbClr>
                  </a:outerShdw>
                </a:effectLst>
              </a:rPr>
              <a:t>?</a:t>
            </a:r>
          </a:p>
        </p:txBody>
      </p:sp>
    </p:spTree>
    <p:extLst>
      <p:ext uri="{BB962C8B-B14F-4D97-AF65-F5344CB8AC3E}">
        <p14:creationId xmlns:p14="http://schemas.microsoft.com/office/powerpoint/2010/main" val="802941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fade">
                                      <p:cBhvr>
                                        <p:cTn id="16"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6608" y="130334"/>
            <a:ext cx="11250592" cy="6334125"/>
          </a:xfrm>
          <a:prstGeom prst="rect">
            <a:avLst/>
          </a:prstGeom>
        </p:spPr>
      </p:pic>
      <p:sp>
        <p:nvSpPr>
          <p:cNvPr id="3" name="Rectangle 2"/>
          <p:cNvSpPr/>
          <p:nvPr/>
        </p:nvSpPr>
        <p:spPr>
          <a:xfrm>
            <a:off x="6540132" y="5374076"/>
            <a:ext cx="5378395" cy="369332"/>
          </a:xfrm>
          <a:prstGeom prst="rect">
            <a:avLst/>
          </a:prstGeom>
        </p:spPr>
        <p:txBody>
          <a:bodyPr wrap="none">
            <a:spAutoFit/>
          </a:bodyPr>
          <a:lstStyle/>
          <a:p>
            <a:r>
              <a:rPr lang="en-US" b="1" i="0" dirty="0" err="1">
                <a:solidFill>
                  <a:schemeClr val="bg1"/>
                </a:solidFill>
                <a:effectLst/>
                <a:latin typeface="Arial" panose="020B0604020202020204" pitchFamily="34" charset="0"/>
              </a:rPr>
              <a:t>Bản</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đồ</a:t>
            </a:r>
            <a:r>
              <a:rPr lang="en-US" b="1" i="0" dirty="0">
                <a:solidFill>
                  <a:schemeClr val="bg1"/>
                </a:solidFill>
                <a:effectLst/>
                <a:latin typeface="Arial" panose="020B0604020202020204" pitchFamily="34" charset="0"/>
              </a:rPr>
              <a:t> Nam </a:t>
            </a:r>
            <a:r>
              <a:rPr lang="en-US" b="1" i="0" dirty="0" err="1">
                <a:solidFill>
                  <a:schemeClr val="bg1"/>
                </a:solidFill>
                <a:effectLst/>
                <a:latin typeface="Arial" panose="020B0604020202020204" pitchFamily="34" charset="0"/>
              </a:rPr>
              <a:t>Kỳ</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Lục</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Tỉnh</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giai</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đoạn</a:t>
            </a:r>
            <a:r>
              <a:rPr lang="en-US" b="1" i="0" dirty="0">
                <a:solidFill>
                  <a:schemeClr val="bg1"/>
                </a:solidFill>
                <a:effectLst/>
                <a:latin typeface="Arial" panose="020B0604020202020204" pitchFamily="34" charset="0"/>
              </a:rPr>
              <a:t> (1841-1862).</a:t>
            </a:r>
            <a:endParaRPr lang="en-US" b="1" dirty="0">
              <a:solidFill>
                <a:schemeClr val="bg1"/>
              </a:solidFill>
            </a:endParaRPr>
          </a:p>
        </p:txBody>
      </p:sp>
    </p:spTree>
    <p:extLst>
      <p:ext uri="{BB962C8B-B14F-4D97-AF65-F5344CB8AC3E}">
        <p14:creationId xmlns:p14="http://schemas.microsoft.com/office/powerpoint/2010/main" val="3926517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2160667"/>
            <a:ext cx="6354501" cy="4587374"/>
          </a:xfrm>
          <a:prstGeom prst="rect">
            <a:avLst/>
          </a:prstGeom>
        </p:spPr>
      </p:pic>
      <p:pic>
        <p:nvPicPr>
          <p:cNvPr id="5" name="Picture 4"/>
          <p:cNvPicPr>
            <a:picLocks noChangeAspect="1"/>
          </p:cNvPicPr>
          <p:nvPr/>
        </p:nvPicPr>
        <p:blipFill>
          <a:blip r:embed="rId3"/>
          <a:stretch>
            <a:fillRect/>
          </a:stretch>
        </p:blipFill>
        <p:spPr>
          <a:xfrm>
            <a:off x="6472237" y="2160667"/>
            <a:ext cx="5719763" cy="4587374"/>
          </a:xfrm>
          <a:prstGeom prst="rect">
            <a:avLst/>
          </a:prstGeom>
        </p:spPr>
      </p:pic>
      <p:graphicFrame>
        <p:nvGraphicFramePr>
          <p:cNvPr id="2" name="Diagram 1"/>
          <p:cNvGraphicFramePr/>
          <p:nvPr/>
        </p:nvGraphicFramePr>
        <p:xfrm>
          <a:off x="129431" y="83060"/>
          <a:ext cx="9866775" cy="24286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6717884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58000"/>
          </a:xfrm>
          <a:prstGeom prst="rect">
            <a:avLst/>
          </a:prstGeom>
        </p:spPr>
      </p:pic>
      <p:graphicFrame>
        <p:nvGraphicFramePr>
          <p:cNvPr id="3" name="Diagram 2"/>
          <p:cNvGraphicFramePr/>
          <p:nvPr>
            <p:extLst>
              <p:ext uri="{D42A27DB-BD31-4B8C-83A1-F6EECF244321}">
                <p14:modId xmlns:p14="http://schemas.microsoft.com/office/powerpoint/2010/main" val="1751858549"/>
              </p:ext>
            </p:extLst>
          </p:nvPr>
        </p:nvGraphicFramePr>
        <p:xfrm>
          <a:off x="226069" y="189040"/>
          <a:ext cx="7470132" cy="4153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3231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4B6478F9-91B4-49AC-9A8C-0FF7A582A0C3}"/>
                                            </p:graphicEl>
                                          </p:spTgt>
                                        </p:tgtEl>
                                        <p:attrNameLst>
                                          <p:attrName>style.visibility</p:attrName>
                                        </p:attrNameLst>
                                      </p:cBhvr>
                                      <p:to>
                                        <p:strVal val="visible"/>
                                      </p:to>
                                    </p:set>
                                    <p:animEffect transition="in" filter="fade">
                                      <p:cBhvr>
                                        <p:cTn id="7" dur="500"/>
                                        <p:tgtEl>
                                          <p:spTgt spid="3">
                                            <p:graphicEl>
                                              <a:dgm id="{4B6478F9-91B4-49AC-9A8C-0FF7A582A0C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5812BCEE-6F11-4245-87B6-0F30D2FA2E56}"/>
                                            </p:graphicEl>
                                          </p:spTgt>
                                        </p:tgtEl>
                                        <p:attrNameLst>
                                          <p:attrName>style.visibility</p:attrName>
                                        </p:attrNameLst>
                                      </p:cBhvr>
                                      <p:to>
                                        <p:strVal val="visible"/>
                                      </p:to>
                                    </p:set>
                                    <p:animEffect transition="in" filter="fade">
                                      <p:cBhvr>
                                        <p:cTn id="10" dur="500"/>
                                        <p:tgtEl>
                                          <p:spTgt spid="3">
                                            <p:graphicEl>
                                              <a:dgm id="{5812BCEE-6F11-4245-87B6-0F30D2FA2E56}"/>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CBE54649-4B03-444C-9F3D-45289634577B}"/>
                                            </p:graphicEl>
                                          </p:spTgt>
                                        </p:tgtEl>
                                        <p:attrNameLst>
                                          <p:attrName>style.visibility</p:attrName>
                                        </p:attrNameLst>
                                      </p:cBhvr>
                                      <p:to>
                                        <p:strVal val="visible"/>
                                      </p:to>
                                    </p:set>
                                    <p:animEffect transition="in" filter="fade">
                                      <p:cBhvr>
                                        <p:cTn id="15" dur="500"/>
                                        <p:tgtEl>
                                          <p:spTgt spid="3">
                                            <p:graphicEl>
                                              <a:dgm id="{CBE54649-4B03-444C-9F3D-45289634577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DF57A939-2173-4F48-B809-C167FBD095AC}"/>
                                            </p:graphicEl>
                                          </p:spTgt>
                                        </p:tgtEl>
                                        <p:attrNameLst>
                                          <p:attrName>style.visibility</p:attrName>
                                        </p:attrNameLst>
                                      </p:cBhvr>
                                      <p:to>
                                        <p:strVal val="visible"/>
                                      </p:to>
                                    </p:set>
                                    <p:animEffect transition="in" filter="fade">
                                      <p:cBhvr>
                                        <p:cTn id="20" dur="500"/>
                                        <p:tgtEl>
                                          <p:spTgt spid="3">
                                            <p:graphicEl>
                                              <a:dgm id="{DF57A939-2173-4F48-B809-C167FBD095A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689603859"/>
              </p:ext>
            </p:extLst>
          </p:nvPr>
        </p:nvGraphicFramePr>
        <p:xfrm>
          <a:off x="0" y="569195"/>
          <a:ext cx="12192000" cy="5993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7349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graphicEl>
                                              <a:dgm id="{FBAB5F81-0CC4-4B0C-9DA6-BEEBB240E78E}"/>
                                            </p:graphicEl>
                                          </p:spTgt>
                                        </p:tgtEl>
                                        <p:attrNameLst>
                                          <p:attrName>style.visibility</p:attrName>
                                        </p:attrNameLst>
                                      </p:cBhvr>
                                      <p:to>
                                        <p:strVal val="visible"/>
                                      </p:to>
                                    </p:set>
                                    <p:anim calcmode="lin" valueType="num">
                                      <p:cBhvr additive="base">
                                        <p:cTn id="7" dur="500" fill="hold"/>
                                        <p:tgtEl>
                                          <p:spTgt spid="2">
                                            <p:graphicEl>
                                              <a:dgm id="{FBAB5F81-0CC4-4B0C-9DA6-BEEBB240E78E}"/>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FBAB5F81-0CC4-4B0C-9DA6-BEEBB240E78E}"/>
                                            </p:graphicEl>
                                          </p:spTgt>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
                                            <p:graphicEl>
                                              <a:dgm id="{2ED4629D-A34A-4226-9DB2-970416E2D212}"/>
                                            </p:graphicEl>
                                          </p:spTgt>
                                        </p:tgtEl>
                                        <p:attrNameLst>
                                          <p:attrName>style.visibility</p:attrName>
                                        </p:attrNameLst>
                                      </p:cBhvr>
                                      <p:to>
                                        <p:strVal val="visible"/>
                                      </p:to>
                                    </p:set>
                                    <p:anim calcmode="lin" valueType="num">
                                      <p:cBhvr additive="base">
                                        <p:cTn id="11" dur="500" fill="hold"/>
                                        <p:tgtEl>
                                          <p:spTgt spid="2">
                                            <p:graphicEl>
                                              <a:dgm id="{2ED4629D-A34A-4226-9DB2-970416E2D212}"/>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2ED4629D-A34A-4226-9DB2-970416E2D212}"/>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2575" y="106204"/>
            <a:ext cx="9515475" cy="6494085"/>
          </a:xfrm>
          <a:prstGeom prst="rect">
            <a:avLst/>
          </a:prstGeom>
          <a:noFill/>
        </p:spPr>
        <p:txBody>
          <a:bodyPr wrap="square" lIns="91440" tIns="45720" rIns="91440" bIns="45720">
            <a:spAutoFit/>
          </a:bodyPr>
          <a:lstStyle/>
          <a:p>
            <a:r>
              <a:rPr lang="vi-VN" sz="3200" b="1" dirty="0">
                <a:ln w="12700" cmpd="sng">
                  <a:solidFill>
                    <a:schemeClr val="accent4"/>
                  </a:solidFill>
                  <a:prstDash val="solid"/>
                </a:ln>
                <a:solidFill>
                  <a:srgbClr val="FF0000"/>
                </a:solidFill>
              </a:rPr>
              <a:t>Nội dung cơ bản của Hiệp ước Nhâm Tuất (5-6-1862) </a:t>
            </a:r>
            <a:r>
              <a:rPr lang="vi-VN"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t>
            </a:r>
          </a:p>
          <a:p>
            <a:r>
              <a:rPr lang="vi-VN" sz="3200" b="1" dirty="0">
                <a:ln w="12700" cmpd="sng">
                  <a:solidFill>
                    <a:schemeClr val="accent4"/>
                  </a:solidFill>
                  <a:prstDash val="solid"/>
                </a:ln>
                <a:solidFill>
                  <a:schemeClr val="tx1">
                    <a:lumMod val="50000"/>
                    <a:lumOff val="50000"/>
                  </a:schemeClr>
                </a:solidFill>
              </a:rPr>
              <a:t>- </a:t>
            </a:r>
            <a:r>
              <a:rPr lang="vi-VN" sz="3200" b="1" dirty="0">
                <a:ln w="12700" cmpd="sng">
                  <a:solidFill>
                    <a:schemeClr val="accent4"/>
                  </a:solidFill>
                  <a:prstDash val="solid"/>
                </a:ln>
              </a:rPr>
              <a:t>Thừa nhận quân Pháp chiếm ba tỉnh miền Đông Nam Kì và đảo Côn Lôn.</a:t>
            </a:r>
          </a:p>
          <a:p>
            <a:r>
              <a:rPr lang="vi-VN" sz="3200" b="1" dirty="0">
                <a:ln w="12700" cmpd="sng">
                  <a:solidFill>
                    <a:schemeClr val="accent4"/>
                  </a:solidFill>
                  <a:prstDash val="solid"/>
                </a:ln>
              </a:rPr>
              <a:t>- Mở ba cửa biển : Đà Nẵng, Ba Lạt, Quảng Yên cho Pháp vào buôn bán.</a:t>
            </a:r>
          </a:p>
          <a:p>
            <a:r>
              <a:rPr lang="vi-VN" sz="3200" b="1" dirty="0">
                <a:ln w="12700" cmpd="sng">
                  <a:solidFill>
                    <a:schemeClr val="accent4"/>
                  </a:solidFill>
                  <a:prstDash val="solid"/>
                </a:ln>
              </a:rPr>
              <a:t>- Bãi bỏ lệnh cấm đạo, cho Pháp tự do truyền đạo.</a:t>
            </a:r>
          </a:p>
          <a:p>
            <a:r>
              <a:rPr lang="vi-VN" sz="3200" b="1" dirty="0">
                <a:ln w="12700" cmpd="sng">
                  <a:solidFill>
                    <a:schemeClr val="accent4"/>
                  </a:solidFill>
                  <a:prstDash val="solid"/>
                </a:ln>
              </a:rPr>
              <a:t>- Bồi thường chiến phí cho Pháp tương đương 280 vạn lạng bạc.</a:t>
            </a:r>
          </a:p>
          <a:p>
            <a:r>
              <a:rPr lang="vi-VN" sz="3200" b="1" dirty="0">
                <a:ln w="12700" cmpd="sng">
                  <a:solidFill>
                    <a:schemeClr val="accent4"/>
                  </a:solidFill>
                  <a:prstDash val="solid"/>
                </a:ln>
              </a:rPr>
              <a:t>- Pháp trả lại thành Vĩnh Long cho triều đình nếu dân chúng thôi chống Pháp.</a:t>
            </a:r>
          </a:p>
          <a:p>
            <a:endParaRPr lang="vi-VN"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97846722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extLst>
              <p:ext uri="{D42A27DB-BD31-4B8C-83A1-F6EECF244321}">
                <p14:modId xmlns:p14="http://schemas.microsoft.com/office/powerpoint/2010/main" val="2648780580"/>
              </p:ext>
            </p:extLst>
          </p:nvPr>
        </p:nvGraphicFramePr>
        <p:xfrm>
          <a:off x="2032000" y="719666"/>
          <a:ext cx="934421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7911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2D3157B-F69E-4D50-A2E8-FCE9AC6E0687}"/>
                                            </p:graphicEl>
                                          </p:spTgt>
                                        </p:tgtEl>
                                        <p:attrNameLst>
                                          <p:attrName>style.visibility</p:attrName>
                                        </p:attrNameLst>
                                      </p:cBhvr>
                                      <p:to>
                                        <p:strVal val="visible"/>
                                      </p:to>
                                    </p:set>
                                    <p:animEffect transition="in" filter="fade">
                                      <p:cBhvr>
                                        <p:cTn id="7" dur="500"/>
                                        <p:tgtEl>
                                          <p:spTgt spid="2">
                                            <p:graphicEl>
                                              <a:dgm id="{22D3157B-F69E-4D50-A2E8-FCE9AC6E06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A817435-827C-4059-A956-B585A0E4EEEE}"/>
                                            </p:graphicEl>
                                          </p:spTgt>
                                        </p:tgtEl>
                                        <p:attrNameLst>
                                          <p:attrName>style.visibility</p:attrName>
                                        </p:attrNameLst>
                                      </p:cBhvr>
                                      <p:to>
                                        <p:strVal val="visible"/>
                                      </p:to>
                                    </p:set>
                                    <p:animEffect transition="in" filter="fade">
                                      <p:cBhvr>
                                        <p:cTn id="12" dur="500"/>
                                        <p:tgtEl>
                                          <p:spTgt spid="2">
                                            <p:graphicEl>
                                              <a:dgm id="{FA817435-827C-4059-A956-B585A0E4EEE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1D5BBE4-E567-407A-8679-8C1C4D560613}"/>
                                            </p:graphicEl>
                                          </p:spTgt>
                                        </p:tgtEl>
                                        <p:attrNameLst>
                                          <p:attrName>style.visibility</p:attrName>
                                        </p:attrNameLst>
                                      </p:cBhvr>
                                      <p:to>
                                        <p:strVal val="visible"/>
                                      </p:to>
                                    </p:set>
                                    <p:animEffect transition="in" filter="fade">
                                      <p:cBhvr>
                                        <p:cTn id="15" dur="500"/>
                                        <p:tgtEl>
                                          <p:spTgt spid="2">
                                            <p:graphicEl>
                                              <a:dgm id="{B1D5BBE4-E567-407A-8679-8C1C4D56061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70E6880-D428-4432-B97A-EB8E3CAB77E6}"/>
                                            </p:graphicEl>
                                          </p:spTgt>
                                        </p:tgtEl>
                                        <p:attrNameLst>
                                          <p:attrName>style.visibility</p:attrName>
                                        </p:attrNameLst>
                                      </p:cBhvr>
                                      <p:to>
                                        <p:strVal val="visible"/>
                                      </p:to>
                                    </p:set>
                                    <p:animEffect transition="in" filter="fade">
                                      <p:cBhvr>
                                        <p:cTn id="20" dur="500"/>
                                        <p:tgtEl>
                                          <p:spTgt spid="2">
                                            <p:graphicEl>
                                              <a:dgm id="{A70E6880-D428-4432-B97A-EB8E3CAB77E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5C6E029B-34C7-44B0-B9E0-2119B4E1F0E3}"/>
                                            </p:graphicEl>
                                          </p:spTgt>
                                        </p:tgtEl>
                                        <p:attrNameLst>
                                          <p:attrName>style.visibility</p:attrName>
                                        </p:attrNameLst>
                                      </p:cBhvr>
                                      <p:to>
                                        <p:strVal val="visible"/>
                                      </p:to>
                                    </p:set>
                                    <p:animEffect transition="in" filter="fade">
                                      <p:cBhvr>
                                        <p:cTn id="23" dur="500"/>
                                        <p:tgtEl>
                                          <p:spTgt spid="2">
                                            <p:graphicEl>
                                              <a:dgm id="{5C6E029B-34C7-44B0-B9E0-2119B4E1F0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300117264"/>
              </p:ext>
            </p:extLst>
          </p:nvPr>
        </p:nvGraphicFramePr>
        <p:xfrm>
          <a:off x="297516" y="922524"/>
          <a:ext cx="11768729" cy="50129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91709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C3BDA778-B33F-4308-BB22-EE4C145668E7}"/>
                                            </p:graphicEl>
                                          </p:spTgt>
                                        </p:tgtEl>
                                        <p:attrNameLst>
                                          <p:attrName>style.visibility</p:attrName>
                                        </p:attrNameLst>
                                      </p:cBhvr>
                                      <p:to>
                                        <p:strVal val="visible"/>
                                      </p:to>
                                    </p:set>
                                    <p:anim calcmode="lin" valueType="num">
                                      <p:cBhvr additive="base">
                                        <p:cTn id="7" dur="500" fill="hold"/>
                                        <p:tgtEl>
                                          <p:spTgt spid="2">
                                            <p:graphicEl>
                                              <a:dgm id="{C3BDA778-B33F-4308-BB22-EE4C145668E7}"/>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C3BDA778-B33F-4308-BB22-EE4C145668E7}"/>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graphicEl>
                                              <a:dgm id="{FD37C402-5DF2-4827-85B5-E16F59062C0D}"/>
                                            </p:graphicEl>
                                          </p:spTgt>
                                        </p:tgtEl>
                                        <p:attrNameLst>
                                          <p:attrName>style.visibility</p:attrName>
                                        </p:attrNameLst>
                                      </p:cBhvr>
                                      <p:to>
                                        <p:strVal val="visible"/>
                                      </p:to>
                                    </p:set>
                                    <p:anim calcmode="lin" valueType="num">
                                      <p:cBhvr additive="base">
                                        <p:cTn id="11" dur="500" fill="hold"/>
                                        <p:tgtEl>
                                          <p:spTgt spid="2">
                                            <p:graphicEl>
                                              <a:dgm id="{FD37C402-5DF2-4827-85B5-E16F59062C0D}"/>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FD37C402-5DF2-4827-85B5-E16F59062C0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855661414"/>
              </p:ext>
            </p:extLst>
          </p:nvPr>
        </p:nvGraphicFramePr>
        <p:xfrm>
          <a:off x="215153" y="94130"/>
          <a:ext cx="11860305" cy="657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849151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795743504"/>
              </p:ext>
            </p:extLst>
          </p:nvPr>
        </p:nvGraphicFramePr>
        <p:xfrm>
          <a:off x="375957" y="1099497"/>
          <a:ext cx="1104003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F9296CED-F50C-44FE-A96A-193F22524493}"/>
              </a:ext>
            </a:extLst>
          </p:cNvPr>
          <p:cNvSpPr txBox="1"/>
          <p:nvPr/>
        </p:nvSpPr>
        <p:spPr>
          <a:xfrm>
            <a:off x="2466975" y="120761"/>
            <a:ext cx="8048625" cy="668645"/>
          </a:xfrm>
          <a:prstGeom prst="rect">
            <a:avLst/>
          </a:prstGeom>
          <a:solidFill>
            <a:schemeClr val="accent6">
              <a:lumMod val="50000"/>
            </a:schemeClr>
          </a:solidFill>
        </p:spPr>
        <p:txBody>
          <a:bodyPr wrap="square">
            <a:spAutoFit/>
          </a:bodyPr>
          <a:lstStyle/>
          <a:p>
            <a:pPr marL="0" marR="0" indent="274320" algn="ctr">
              <a:lnSpc>
                <a:spcPct val="130000"/>
              </a:lnSpc>
              <a:spcBef>
                <a:spcPts val="0"/>
              </a:spcBef>
              <a:spcAft>
                <a:spcPts val="0"/>
              </a:spcAft>
            </a:pPr>
            <a:r>
              <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3.12. </a:t>
            </a:r>
            <a:r>
              <a:rPr lang="en-US" sz="3200" b="1"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Cuộc</a:t>
            </a:r>
            <a:r>
              <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kháng</a:t>
            </a:r>
            <a:r>
              <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chiến</a:t>
            </a:r>
            <a:r>
              <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dân</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92838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4C556DA7-1462-4B51-AF43-B9525BB597EC}"/>
                                            </p:graphicEl>
                                          </p:spTgt>
                                        </p:tgtEl>
                                        <p:attrNameLst>
                                          <p:attrName>style.visibility</p:attrName>
                                        </p:attrNameLst>
                                      </p:cBhvr>
                                      <p:to>
                                        <p:strVal val="visible"/>
                                      </p:to>
                                    </p:set>
                                    <p:anim calcmode="lin" valueType="num">
                                      <p:cBhvr additive="base">
                                        <p:cTn id="7" dur="500" fill="hold"/>
                                        <p:tgtEl>
                                          <p:spTgt spid="2">
                                            <p:graphicEl>
                                              <a:dgm id="{4C556DA7-1462-4B51-AF43-B9525BB597EC}"/>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4C556DA7-1462-4B51-AF43-B9525BB597EC}"/>
                                            </p:graphic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graphicEl>
                                              <a:dgm id="{63835BB1-20E7-4E8B-B390-15675BAAF2CE}"/>
                                            </p:graphicEl>
                                          </p:spTgt>
                                        </p:tgtEl>
                                        <p:attrNameLst>
                                          <p:attrName>style.visibility</p:attrName>
                                        </p:attrNameLst>
                                      </p:cBhvr>
                                      <p:to>
                                        <p:strVal val="visible"/>
                                      </p:to>
                                    </p:set>
                                    <p:anim calcmode="lin" valueType="num">
                                      <p:cBhvr additive="base">
                                        <p:cTn id="11" dur="500" fill="hold"/>
                                        <p:tgtEl>
                                          <p:spTgt spid="2">
                                            <p:graphicEl>
                                              <a:dgm id="{63835BB1-20E7-4E8B-B390-15675BAAF2CE}"/>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63835BB1-20E7-4E8B-B390-15675BAAF2CE}"/>
                                            </p:graphic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
                                            <p:graphicEl>
                                              <a:dgm id="{3F48266B-EB8D-4D65-8E52-D0FF469B6288}"/>
                                            </p:graphicEl>
                                          </p:spTgt>
                                        </p:tgtEl>
                                        <p:attrNameLst>
                                          <p:attrName>style.visibility</p:attrName>
                                        </p:attrNameLst>
                                      </p:cBhvr>
                                      <p:to>
                                        <p:strVal val="visible"/>
                                      </p:to>
                                    </p:set>
                                    <p:anim calcmode="lin" valueType="num">
                                      <p:cBhvr additive="base">
                                        <p:cTn id="17" dur="500" fill="hold"/>
                                        <p:tgtEl>
                                          <p:spTgt spid="2">
                                            <p:graphicEl>
                                              <a:dgm id="{3F48266B-EB8D-4D65-8E52-D0FF469B6288}"/>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3F48266B-EB8D-4D65-8E52-D0FF469B6288}"/>
                                            </p:graphic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
                                            <p:graphicEl>
                                              <a:dgm id="{898646A8-88DC-44D4-89D8-1644E2CC8517}"/>
                                            </p:graphicEl>
                                          </p:spTgt>
                                        </p:tgtEl>
                                        <p:attrNameLst>
                                          <p:attrName>style.visibility</p:attrName>
                                        </p:attrNameLst>
                                      </p:cBhvr>
                                      <p:to>
                                        <p:strVal val="visible"/>
                                      </p:to>
                                    </p:set>
                                    <p:anim calcmode="lin" valueType="num">
                                      <p:cBhvr additive="base">
                                        <p:cTn id="21" dur="500" fill="hold"/>
                                        <p:tgtEl>
                                          <p:spTgt spid="2">
                                            <p:graphicEl>
                                              <a:dgm id="{898646A8-88DC-44D4-89D8-1644E2CC8517}"/>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898646A8-88DC-44D4-89D8-1644E2CC8517}"/>
                                            </p:graphic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
                                            <p:graphicEl>
                                              <a:dgm id="{ED2A8874-DB43-4DC8-A6BB-2EEECB4EE27A}"/>
                                            </p:graphicEl>
                                          </p:spTgt>
                                        </p:tgtEl>
                                        <p:attrNameLst>
                                          <p:attrName>style.visibility</p:attrName>
                                        </p:attrNameLst>
                                      </p:cBhvr>
                                      <p:to>
                                        <p:strVal val="visible"/>
                                      </p:to>
                                    </p:set>
                                    <p:anim calcmode="lin" valueType="num">
                                      <p:cBhvr additive="base">
                                        <p:cTn id="27" dur="500" fill="hold"/>
                                        <p:tgtEl>
                                          <p:spTgt spid="2">
                                            <p:graphicEl>
                                              <a:dgm id="{ED2A8874-DB43-4DC8-A6BB-2EEECB4EE27A}"/>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ED2A8874-DB43-4DC8-A6BB-2EEECB4EE27A}"/>
                                            </p:graphic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
                                            <p:graphicEl>
                                              <a:dgm id="{8A4E71C9-08FC-45DB-8E7D-4743B089B085}"/>
                                            </p:graphicEl>
                                          </p:spTgt>
                                        </p:tgtEl>
                                        <p:attrNameLst>
                                          <p:attrName>style.visibility</p:attrName>
                                        </p:attrNameLst>
                                      </p:cBhvr>
                                      <p:to>
                                        <p:strVal val="visible"/>
                                      </p:to>
                                    </p:set>
                                    <p:anim calcmode="lin" valueType="num">
                                      <p:cBhvr additive="base">
                                        <p:cTn id="31" dur="500" fill="hold"/>
                                        <p:tgtEl>
                                          <p:spTgt spid="2">
                                            <p:graphicEl>
                                              <a:dgm id="{8A4E71C9-08FC-45DB-8E7D-4743B089B085}"/>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8A4E71C9-08FC-45DB-8E7D-4743B089B085}"/>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414076FF-142F-4EC6-9FA2-9CC15C41A5B4}"/>
                                            </p:graphicEl>
                                          </p:spTgt>
                                        </p:tgtEl>
                                        <p:attrNameLst>
                                          <p:attrName>style.visibility</p:attrName>
                                        </p:attrNameLst>
                                      </p:cBhvr>
                                      <p:to>
                                        <p:strVal val="visible"/>
                                      </p:to>
                                    </p:set>
                                    <p:anim calcmode="lin" valueType="num">
                                      <p:cBhvr additive="base">
                                        <p:cTn id="37" dur="500" fill="hold"/>
                                        <p:tgtEl>
                                          <p:spTgt spid="2">
                                            <p:graphicEl>
                                              <a:dgm id="{414076FF-142F-4EC6-9FA2-9CC15C41A5B4}"/>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414076FF-142F-4EC6-9FA2-9CC15C41A5B4}"/>
                                            </p:graphic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
                                            <p:graphicEl>
                                              <a:dgm id="{F5431DF8-D555-48DB-8BEB-79FDA4FA27B5}"/>
                                            </p:graphicEl>
                                          </p:spTgt>
                                        </p:tgtEl>
                                        <p:attrNameLst>
                                          <p:attrName>style.visibility</p:attrName>
                                        </p:attrNameLst>
                                      </p:cBhvr>
                                      <p:to>
                                        <p:strVal val="visible"/>
                                      </p:to>
                                    </p:set>
                                    <p:anim calcmode="lin" valueType="num">
                                      <p:cBhvr additive="base">
                                        <p:cTn id="41" dur="500" fill="hold"/>
                                        <p:tgtEl>
                                          <p:spTgt spid="2">
                                            <p:graphicEl>
                                              <a:dgm id="{F5431DF8-D555-48DB-8BEB-79FDA4FA27B5}"/>
                                            </p:graphic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2">
                                            <p:graphicEl>
                                              <a:dgm id="{F5431DF8-D555-48DB-8BEB-79FDA4FA27B5}"/>
                                            </p:graphic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2">
                                            <p:graphicEl>
                                              <a:dgm id="{54A10D35-5418-4775-8A98-837E58324F55}"/>
                                            </p:graphicEl>
                                          </p:spTgt>
                                        </p:tgtEl>
                                        <p:attrNameLst>
                                          <p:attrName>style.visibility</p:attrName>
                                        </p:attrNameLst>
                                      </p:cBhvr>
                                      <p:to>
                                        <p:strVal val="visible"/>
                                      </p:to>
                                    </p:set>
                                    <p:anim calcmode="lin" valueType="num">
                                      <p:cBhvr additive="base">
                                        <p:cTn id="47" dur="500" fill="hold"/>
                                        <p:tgtEl>
                                          <p:spTgt spid="2">
                                            <p:graphicEl>
                                              <a:dgm id="{54A10D35-5418-4775-8A98-837E58324F55}"/>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54A10D35-5418-4775-8A98-837E58324F55}"/>
                                            </p:graphic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
                                            <p:graphicEl>
                                              <a:dgm id="{232078A4-66FD-4D6F-828B-72FCB2EEDB78}"/>
                                            </p:graphicEl>
                                          </p:spTgt>
                                        </p:tgtEl>
                                        <p:attrNameLst>
                                          <p:attrName>style.visibility</p:attrName>
                                        </p:attrNameLst>
                                      </p:cBhvr>
                                      <p:to>
                                        <p:strVal val="visible"/>
                                      </p:to>
                                    </p:set>
                                    <p:anim calcmode="lin" valueType="num">
                                      <p:cBhvr additive="base">
                                        <p:cTn id="51" dur="500" fill="hold"/>
                                        <p:tgtEl>
                                          <p:spTgt spid="2">
                                            <p:graphicEl>
                                              <a:dgm id="{232078A4-66FD-4D6F-828B-72FCB2EEDB78}"/>
                                            </p:graphic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2">
                                            <p:graphicEl>
                                              <a:dgm id="{232078A4-66FD-4D6F-828B-72FCB2EEDB78}"/>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C6AC2CD-EBAB-4DF1-8784-B4E8CC07A2C8}"/>
              </a:ext>
            </a:extLst>
          </p:cNvPr>
          <p:cNvPicPr>
            <a:picLocks noChangeAspect="1"/>
          </p:cNvPicPr>
          <p:nvPr/>
        </p:nvPicPr>
        <p:blipFill>
          <a:blip r:embed="rId2"/>
          <a:stretch>
            <a:fillRect/>
          </a:stretch>
        </p:blipFill>
        <p:spPr>
          <a:xfrm>
            <a:off x="0" y="1"/>
            <a:ext cx="12115800" cy="6858000"/>
          </a:xfrm>
          <a:prstGeom prst="rect">
            <a:avLst/>
          </a:prstGeom>
        </p:spPr>
      </p:pic>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81B99BC9-EC81-456C-86D0-825FD25FB668}" type="slidenum">
              <a:rPr lang="en-US" sz="1200">
                <a:solidFill>
                  <a:schemeClr val="tx1"/>
                </a:solidFill>
                <a:latin typeface="Arial" panose="020B0604020202020204" pitchFamily="34" charset="0"/>
              </a:rPr>
              <a:pPr algn="r" eaLnBrk="1" hangingPunct="1">
                <a:spcBef>
                  <a:spcPct val="0"/>
                </a:spcBef>
                <a:buClrTx/>
                <a:buSzTx/>
                <a:buFont typeface="Arial" panose="020B0604020202020204" pitchFamily="34" charset="0"/>
                <a:buNone/>
              </a:pPr>
              <a:t>111</a:t>
            </a:fld>
            <a:endParaRPr lang="en-US" sz="1200">
              <a:solidFill>
                <a:schemeClr val="tx1"/>
              </a:solidFill>
              <a:latin typeface="Arial" panose="020B0604020202020204" pitchFamily="34" charset="0"/>
            </a:endParaRPr>
          </a:p>
        </p:txBody>
      </p:sp>
      <p:sp>
        <p:nvSpPr>
          <p:cNvPr id="35844" name="Text Box 3"/>
          <p:cNvSpPr txBox="1">
            <a:spLocks noChangeArrowheads="1"/>
          </p:cNvSpPr>
          <p:nvPr/>
        </p:nvSpPr>
        <p:spPr bwMode="auto">
          <a:xfrm>
            <a:off x="1992313" y="5876926"/>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Vua Hàm Nghi</a:t>
            </a:r>
          </a:p>
        </p:txBody>
      </p:sp>
      <p:sp>
        <p:nvSpPr>
          <p:cNvPr id="35846" name="Text Box 5"/>
          <p:cNvSpPr txBox="1">
            <a:spLocks noChangeArrowheads="1"/>
          </p:cNvSpPr>
          <p:nvPr/>
        </p:nvSpPr>
        <p:spPr bwMode="auto">
          <a:xfrm>
            <a:off x="4656139" y="5876925"/>
            <a:ext cx="18691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Tôn Thất Thuyết</a:t>
            </a:r>
          </a:p>
        </p:txBody>
      </p:sp>
      <p:sp>
        <p:nvSpPr>
          <p:cNvPr id="35848" name="Text Box 7"/>
          <p:cNvSpPr txBox="1">
            <a:spLocks noChangeArrowheads="1"/>
          </p:cNvSpPr>
          <p:nvPr/>
        </p:nvSpPr>
        <p:spPr bwMode="auto">
          <a:xfrm>
            <a:off x="7751764" y="5805488"/>
            <a:ext cx="20056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Phan Đình Phùng</a:t>
            </a:r>
          </a:p>
        </p:txBody>
      </p:sp>
      <p:sp>
        <p:nvSpPr>
          <p:cNvPr id="35849" name="Text Box 9"/>
          <p:cNvSpPr txBox="1">
            <a:spLocks noChangeArrowheads="1"/>
          </p:cNvSpPr>
          <p:nvPr/>
        </p:nvSpPr>
        <p:spPr bwMode="auto">
          <a:xfrm>
            <a:off x="3935413" y="250826"/>
            <a:ext cx="5040312" cy="461665"/>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50000"/>
              </a:spcBef>
              <a:buClrTx/>
              <a:buSzTx/>
              <a:buFont typeface="Arial" panose="020B0604020202020204" pitchFamily="34" charset="0"/>
              <a:buNone/>
            </a:pPr>
            <a:r>
              <a:rPr lang="en-US" sz="2400" dirty="0">
                <a:solidFill>
                  <a:schemeClr val="hlink"/>
                </a:solidFill>
                <a:latin typeface="Times New Roman" panose="02020603050405020304" pitchFamily="18" charset="0"/>
                <a:cs typeface="Arial" panose="020B0604020202020204" pitchFamily="34" charset="0"/>
              </a:rPr>
              <a:t>PHONG TRÀO CẦN VƯƠNG</a:t>
            </a:r>
          </a:p>
        </p:txBody>
      </p:sp>
    </p:spTree>
    <p:extLst>
      <p:ext uri="{BB962C8B-B14F-4D97-AF65-F5344CB8AC3E}">
        <p14:creationId xmlns:p14="http://schemas.microsoft.com/office/powerpoint/2010/main" val="21206966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5849"/>
                                        </p:tgtEl>
                                        <p:attrNameLst>
                                          <p:attrName>style.visibility</p:attrName>
                                        </p:attrNameLst>
                                      </p:cBhvr>
                                      <p:to>
                                        <p:strVal val="visible"/>
                                      </p:to>
                                    </p:set>
                                    <p:anim calcmode="lin" valueType="num">
                                      <p:cBhvr>
                                        <p:cTn id="7" dur="1000" fill="hold"/>
                                        <p:tgtEl>
                                          <p:spTgt spid="35849"/>
                                        </p:tgtEl>
                                        <p:attrNameLst>
                                          <p:attrName>ppt_w</p:attrName>
                                        </p:attrNameLst>
                                      </p:cBhvr>
                                      <p:tavLst>
                                        <p:tav tm="0">
                                          <p:val>
                                            <p:fltVal val="0"/>
                                          </p:val>
                                        </p:tav>
                                        <p:tav tm="100000">
                                          <p:val>
                                            <p:strVal val="#ppt_w"/>
                                          </p:val>
                                        </p:tav>
                                      </p:tavLst>
                                    </p:anim>
                                    <p:anim calcmode="lin" valueType="num">
                                      <p:cBhvr>
                                        <p:cTn id="8" dur="1000" fill="hold"/>
                                        <p:tgtEl>
                                          <p:spTgt spid="35849"/>
                                        </p:tgtEl>
                                        <p:attrNameLst>
                                          <p:attrName>ppt_h</p:attrName>
                                        </p:attrNameLst>
                                      </p:cBhvr>
                                      <p:tavLst>
                                        <p:tav tm="0">
                                          <p:val>
                                            <p:fltVal val="0"/>
                                          </p:val>
                                        </p:tav>
                                        <p:tav tm="100000">
                                          <p:val>
                                            <p:strVal val="#ppt_h"/>
                                          </p:val>
                                        </p:tav>
                                      </p:tavLst>
                                    </p:anim>
                                    <p:anim calcmode="lin" valueType="num">
                                      <p:cBhvr>
                                        <p:cTn id="9" dur="1000" fill="hold"/>
                                        <p:tgtEl>
                                          <p:spTgt spid="35849"/>
                                        </p:tgtEl>
                                        <p:attrNameLst>
                                          <p:attrName>style.rotation</p:attrName>
                                        </p:attrNameLst>
                                      </p:cBhvr>
                                      <p:tavLst>
                                        <p:tav tm="0">
                                          <p:val>
                                            <p:fltVal val="90"/>
                                          </p:val>
                                        </p:tav>
                                        <p:tav tm="100000">
                                          <p:val>
                                            <p:fltVal val="0"/>
                                          </p:val>
                                        </p:tav>
                                      </p:tavLst>
                                    </p:anim>
                                    <p:animEffect transition="in" filter="fade">
                                      <p:cBhvr>
                                        <p:cTn id="10" dur="1000"/>
                                        <p:tgtEl>
                                          <p:spTgt spid="3584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2000"/>
                                        <p:tgtEl>
                                          <p:spTgt spid="35844"/>
                                        </p:tgtEl>
                                      </p:cBhvr>
                                    </p:animEffect>
                                  </p:childTnLst>
                                </p:cTn>
                              </p:par>
                              <p:par>
                                <p:cTn id="14" presetID="30" presetClass="entr" presetSubtype="0" fill="hold" grpId="0" nodeType="withEffect">
                                  <p:stCondLst>
                                    <p:cond delay="0"/>
                                  </p:stCondLst>
                                  <p:childTnLst>
                                    <p:set>
                                      <p:cBhvr>
                                        <p:cTn id="15" dur="1" fill="hold">
                                          <p:stCondLst>
                                            <p:cond delay="0"/>
                                          </p:stCondLst>
                                        </p:cTn>
                                        <p:tgtEl>
                                          <p:spTgt spid="35846"/>
                                        </p:tgtEl>
                                        <p:attrNameLst>
                                          <p:attrName>style.visibility</p:attrName>
                                        </p:attrNameLst>
                                      </p:cBhvr>
                                      <p:to>
                                        <p:strVal val="visible"/>
                                      </p:to>
                                    </p:set>
                                    <p:animEffect transition="in" filter="fade">
                                      <p:cBhvr>
                                        <p:cTn id="16" dur="800" decel="100000"/>
                                        <p:tgtEl>
                                          <p:spTgt spid="35846"/>
                                        </p:tgtEl>
                                      </p:cBhvr>
                                    </p:animEffect>
                                    <p:anim calcmode="lin" valueType="num">
                                      <p:cBhvr>
                                        <p:cTn id="17" dur="800" decel="100000" fill="hold"/>
                                        <p:tgtEl>
                                          <p:spTgt spid="35846"/>
                                        </p:tgtEl>
                                        <p:attrNameLst>
                                          <p:attrName>style.rotation</p:attrName>
                                        </p:attrNameLst>
                                      </p:cBhvr>
                                      <p:tavLst>
                                        <p:tav tm="0">
                                          <p:val>
                                            <p:fltVal val="-90"/>
                                          </p:val>
                                        </p:tav>
                                        <p:tav tm="100000">
                                          <p:val>
                                            <p:fltVal val="0"/>
                                          </p:val>
                                        </p:tav>
                                      </p:tavLst>
                                    </p:anim>
                                    <p:anim calcmode="lin" valueType="num">
                                      <p:cBhvr>
                                        <p:cTn id="18" dur="800" decel="100000" fill="hold"/>
                                        <p:tgtEl>
                                          <p:spTgt spid="35846"/>
                                        </p:tgtEl>
                                        <p:attrNameLst>
                                          <p:attrName>ppt_x</p:attrName>
                                        </p:attrNameLst>
                                      </p:cBhvr>
                                      <p:tavLst>
                                        <p:tav tm="0">
                                          <p:val>
                                            <p:strVal val="#ppt_x+0.4"/>
                                          </p:val>
                                        </p:tav>
                                        <p:tav tm="100000">
                                          <p:val>
                                            <p:strVal val="#ppt_x-0.05"/>
                                          </p:val>
                                        </p:tav>
                                      </p:tavLst>
                                    </p:anim>
                                    <p:anim calcmode="lin" valueType="num">
                                      <p:cBhvr>
                                        <p:cTn id="19" dur="800" decel="100000" fill="hold"/>
                                        <p:tgtEl>
                                          <p:spTgt spid="35846"/>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22" presetID="30" presetClass="entr" presetSubtype="0" fill="hold" grpId="0" nodeType="withEffect">
                                  <p:stCondLst>
                                    <p:cond delay="0"/>
                                  </p:stCondLst>
                                  <p:childTnLst>
                                    <p:set>
                                      <p:cBhvr>
                                        <p:cTn id="23" dur="1" fill="hold">
                                          <p:stCondLst>
                                            <p:cond delay="0"/>
                                          </p:stCondLst>
                                        </p:cTn>
                                        <p:tgtEl>
                                          <p:spTgt spid="35848"/>
                                        </p:tgtEl>
                                        <p:attrNameLst>
                                          <p:attrName>style.visibility</p:attrName>
                                        </p:attrNameLst>
                                      </p:cBhvr>
                                      <p:to>
                                        <p:strVal val="visible"/>
                                      </p:to>
                                    </p:set>
                                    <p:animEffect transition="in" filter="fade">
                                      <p:cBhvr>
                                        <p:cTn id="24" dur="800" decel="100000"/>
                                        <p:tgtEl>
                                          <p:spTgt spid="35848"/>
                                        </p:tgtEl>
                                      </p:cBhvr>
                                    </p:animEffect>
                                    <p:anim calcmode="lin" valueType="num">
                                      <p:cBhvr>
                                        <p:cTn id="25" dur="800" decel="100000" fill="hold"/>
                                        <p:tgtEl>
                                          <p:spTgt spid="35848"/>
                                        </p:tgtEl>
                                        <p:attrNameLst>
                                          <p:attrName>style.rotation</p:attrName>
                                        </p:attrNameLst>
                                      </p:cBhvr>
                                      <p:tavLst>
                                        <p:tav tm="0">
                                          <p:val>
                                            <p:fltVal val="-90"/>
                                          </p:val>
                                        </p:tav>
                                        <p:tav tm="100000">
                                          <p:val>
                                            <p:fltVal val="0"/>
                                          </p:val>
                                        </p:tav>
                                      </p:tavLst>
                                    </p:anim>
                                    <p:anim calcmode="lin" valueType="num">
                                      <p:cBhvr>
                                        <p:cTn id="26" dur="800" decel="100000" fill="hold"/>
                                        <p:tgtEl>
                                          <p:spTgt spid="35848"/>
                                        </p:tgtEl>
                                        <p:attrNameLst>
                                          <p:attrName>ppt_x</p:attrName>
                                        </p:attrNameLst>
                                      </p:cBhvr>
                                      <p:tavLst>
                                        <p:tav tm="0">
                                          <p:val>
                                            <p:strVal val="#ppt_x+0.4"/>
                                          </p:val>
                                        </p:tav>
                                        <p:tav tm="100000">
                                          <p:val>
                                            <p:strVal val="#ppt_x-0.05"/>
                                          </p:val>
                                        </p:tav>
                                      </p:tavLst>
                                    </p:anim>
                                    <p:anim calcmode="lin" valueType="num">
                                      <p:cBhvr>
                                        <p:cTn id="27" dur="800" decel="100000" fill="hold"/>
                                        <p:tgtEl>
                                          <p:spTgt spid="35848"/>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2" descr="Phap-bat-Ham-Ngh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 Box 3"/>
          <p:cNvSpPr txBox="1">
            <a:spLocks noChangeArrowheads="1"/>
          </p:cNvSpPr>
          <p:nvPr/>
        </p:nvSpPr>
        <p:spPr bwMode="auto">
          <a:xfrm>
            <a:off x="3143250" y="6237288"/>
            <a:ext cx="5181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 typeface="Arial" panose="020B0604020202020204" pitchFamily="34" charset="0"/>
              <a:buNone/>
            </a:pPr>
            <a:r>
              <a:rPr lang="en-US">
                <a:solidFill>
                  <a:schemeClr val="hlink"/>
                </a:solidFill>
                <a:latin typeface="Arial" panose="020B0604020202020204" pitchFamily="34" charset="0"/>
                <a:cs typeface="Arial" panose="020B0604020202020204" pitchFamily="34" charset="0"/>
              </a:rPr>
              <a:t>Pháp bắt Vua Hàm Nghi </a:t>
            </a:r>
          </a:p>
        </p:txBody>
      </p:sp>
    </p:spTree>
    <p:extLst>
      <p:ext uri="{BB962C8B-B14F-4D97-AF65-F5344CB8AC3E}">
        <p14:creationId xmlns:p14="http://schemas.microsoft.com/office/powerpoint/2010/main" val="28910739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1000"/>
                                        <p:tgtEl>
                                          <p:spTgt spid="36867"/>
                                        </p:tgtEl>
                                      </p:cBhvr>
                                    </p:animEffect>
                                    <p:anim calcmode="lin" valueType="num">
                                      <p:cBhvr>
                                        <p:cTn id="8" dur="1000" fill="hold"/>
                                        <p:tgtEl>
                                          <p:spTgt spid="36867"/>
                                        </p:tgtEl>
                                        <p:attrNameLst>
                                          <p:attrName>ppt_x</p:attrName>
                                        </p:attrNameLst>
                                      </p:cBhvr>
                                      <p:tavLst>
                                        <p:tav tm="0">
                                          <p:val>
                                            <p:strVal val="#ppt_x"/>
                                          </p:val>
                                        </p:tav>
                                        <p:tav tm="100000">
                                          <p:val>
                                            <p:strVal val="#ppt_x"/>
                                          </p:val>
                                        </p:tav>
                                      </p:tavLst>
                                    </p:anim>
                                    <p:anim calcmode="lin" valueType="num">
                                      <p:cBhvr>
                                        <p:cTn id="9" dur="900" decel="100000" fill="hold"/>
                                        <p:tgtEl>
                                          <p:spTgt spid="3686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6867"/>
                                        </p:tgtEl>
                                        <p:attrNameLst>
                                          <p:attrName>ppt_y</p:attrName>
                                        </p:attrNameLst>
                                      </p:cBhvr>
                                      <p:tavLst>
                                        <p:tav tm="0">
                                          <p:val>
                                            <p:strVal val="#ppt_y-.03"/>
                                          </p:val>
                                        </p:tav>
                                        <p:tav tm="100000">
                                          <p:val>
                                            <p:strVal val="#ppt_y"/>
                                          </p:val>
                                        </p:tav>
                                      </p:tavLst>
                                    </p:anim>
                                  </p:childTnLst>
                                </p:cTn>
                              </p:par>
                              <p:par>
                                <p:cTn id="11" presetID="47" presetClass="entr" presetSubtype="0" fill="hold" grpId="0" nodeType="withEffect">
                                  <p:stCondLst>
                                    <p:cond delay="0"/>
                                  </p:stCondLst>
                                  <p:childTnLst>
                                    <p:set>
                                      <p:cBhvr>
                                        <p:cTn id="12" dur="1" fill="hold">
                                          <p:stCondLst>
                                            <p:cond delay="0"/>
                                          </p:stCondLst>
                                        </p:cTn>
                                        <p:tgtEl>
                                          <p:spTgt spid="36868"/>
                                        </p:tgtEl>
                                        <p:attrNameLst>
                                          <p:attrName>style.visibility</p:attrName>
                                        </p:attrNameLst>
                                      </p:cBhvr>
                                      <p:to>
                                        <p:strVal val="visible"/>
                                      </p:to>
                                    </p:set>
                                    <p:animEffect transition="in" filter="fade">
                                      <p:cBhvr>
                                        <p:cTn id="13" dur="1000"/>
                                        <p:tgtEl>
                                          <p:spTgt spid="36868"/>
                                        </p:tgtEl>
                                      </p:cBhvr>
                                    </p:animEffect>
                                    <p:anim calcmode="lin" valueType="num">
                                      <p:cBhvr>
                                        <p:cTn id="14" dur="1000" fill="hold"/>
                                        <p:tgtEl>
                                          <p:spTgt spid="36868"/>
                                        </p:tgtEl>
                                        <p:attrNameLst>
                                          <p:attrName>ppt_x</p:attrName>
                                        </p:attrNameLst>
                                      </p:cBhvr>
                                      <p:tavLst>
                                        <p:tav tm="0">
                                          <p:val>
                                            <p:strVal val="#ppt_x"/>
                                          </p:val>
                                        </p:tav>
                                        <p:tav tm="100000">
                                          <p:val>
                                            <p:strVal val="#ppt_x"/>
                                          </p:val>
                                        </p:tav>
                                      </p:tavLst>
                                    </p:anim>
                                    <p:anim calcmode="lin" valueType="num">
                                      <p:cBhvr>
                                        <p:cTn id="15" dur="1000" fill="hold"/>
                                        <p:tgtEl>
                                          <p:spTgt spid="368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autoUpdateAnimBg="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9B89BE3-D7EB-44CE-8100-64450D0EA5FB}"/>
              </a:ext>
            </a:extLst>
          </p:cNvPr>
          <p:cNvGraphicFramePr/>
          <p:nvPr>
            <p:extLst>
              <p:ext uri="{D42A27DB-BD31-4B8C-83A1-F6EECF244321}">
                <p14:modId xmlns:p14="http://schemas.microsoft.com/office/powerpoint/2010/main" val="1129623984"/>
              </p:ext>
            </p:extLst>
          </p:nvPr>
        </p:nvGraphicFramePr>
        <p:xfrm>
          <a:off x="342900" y="662404"/>
          <a:ext cx="11506200" cy="61955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078B9115-6839-430D-AF52-FA2BB77F7E35}"/>
              </a:ext>
            </a:extLst>
          </p:cNvPr>
          <p:cNvSpPr txBox="1"/>
          <p:nvPr/>
        </p:nvSpPr>
        <p:spPr>
          <a:xfrm>
            <a:off x="2933700" y="139184"/>
            <a:ext cx="6096000" cy="523220"/>
          </a:xfrm>
          <a:prstGeom prst="rect">
            <a:avLst/>
          </a:prstGeom>
          <a:noFill/>
        </p:spPr>
        <p:txBody>
          <a:bodyPr wrap="square">
            <a:spAutoFit/>
          </a:bodyPr>
          <a:lstStyle/>
          <a:p>
            <a:pPr algn="ctr"/>
            <a:r>
              <a:rPr lang="vi-VN" sz="2800" b="1" dirty="0">
                <a:solidFill>
                  <a:srgbClr val="FF0000"/>
                </a:solidFill>
              </a:rPr>
              <a:t>- Phong trào Cần Vương</a:t>
            </a:r>
            <a:endParaRPr lang="en-US" sz="2800" b="1" dirty="0">
              <a:solidFill>
                <a:srgbClr val="FF0000"/>
              </a:solidFill>
            </a:endParaRPr>
          </a:p>
        </p:txBody>
      </p:sp>
    </p:spTree>
    <p:extLst>
      <p:ext uri="{BB962C8B-B14F-4D97-AF65-F5344CB8AC3E}">
        <p14:creationId xmlns:p14="http://schemas.microsoft.com/office/powerpoint/2010/main" val="3386103920"/>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Slide Number Placeholder 3"/>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E35D34AC-C6C2-4B21-83B7-49832D8AA9CC}" type="slidenum">
              <a:rPr lang="en-US" sz="1400">
                <a:solidFill>
                  <a:schemeClr val="tx1"/>
                </a:solidFill>
                <a:latin typeface="Times New Roman" panose="02020603050405020304" pitchFamily="18" charset="0"/>
              </a:rPr>
              <a:pPr algn="r" eaLnBrk="1" hangingPunct="1">
                <a:spcBef>
                  <a:spcPct val="0"/>
                </a:spcBef>
                <a:buClrTx/>
                <a:buSzTx/>
                <a:buFont typeface="Arial" panose="020B0604020202020204" pitchFamily="34" charset="0"/>
                <a:buNone/>
              </a:pPr>
              <a:t>114</a:t>
            </a:fld>
            <a:endParaRPr lang="en-US" sz="1400">
              <a:solidFill>
                <a:schemeClr val="tx1"/>
              </a:solidFill>
              <a:latin typeface="Times New Roman" panose="02020603050405020304" pitchFamily="18" charset="0"/>
            </a:endParaRPr>
          </a:p>
        </p:txBody>
      </p:sp>
      <p:pic>
        <p:nvPicPr>
          <p:cNvPr id="49155" name="Picture 5" descr="Trịnh Hồng Hà 403A1BKHN"/>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524000" y="0"/>
            <a:ext cx="9144000" cy="6858000"/>
          </a:xfrm>
          <a:noFill/>
        </p:spPr>
      </p:pic>
    </p:spTree>
    <p:extLst>
      <p:ext uri="{BB962C8B-B14F-4D97-AF65-F5344CB8AC3E}">
        <p14:creationId xmlns:p14="http://schemas.microsoft.com/office/powerpoint/2010/main" val="1570329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checkerboard(across)">
                                      <p:cBhvr>
                                        <p:cTn id="7" dur="2000"/>
                                        <p:tgtEl>
                                          <p:spTgt spid="49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3"/>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845C7C9B-2B45-46DF-871E-14DF640DF262}" type="slidenum">
              <a:rPr lang="en-US" sz="1200">
                <a:solidFill>
                  <a:schemeClr val="tx1"/>
                </a:solidFill>
                <a:latin typeface="Arial" panose="020B0604020202020204" pitchFamily="34" charset="0"/>
              </a:rPr>
              <a:pPr algn="r" eaLnBrk="1" hangingPunct="1">
                <a:spcBef>
                  <a:spcPct val="0"/>
                </a:spcBef>
                <a:buClrTx/>
                <a:buSzTx/>
                <a:buFont typeface="Arial" panose="020B0604020202020204" pitchFamily="34" charset="0"/>
                <a:buNone/>
              </a:pPr>
              <a:t>115</a:t>
            </a:fld>
            <a:endParaRPr lang="en-US" sz="1200">
              <a:solidFill>
                <a:schemeClr val="tx1"/>
              </a:solidFill>
              <a:latin typeface="Arial" panose="020B0604020202020204" pitchFamily="34" charset="0"/>
            </a:endParaRPr>
          </a:p>
          <a:p>
            <a:pPr algn="r" eaLnBrk="1" hangingPunct="1">
              <a:spcBef>
                <a:spcPct val="0"/>
              </a:spcBef>
              <a:buClrTx/>
              <a:buSzTx/>
              <a:buFont typeface="Arial" panose="020B0604020202020204" pitchFamily="34" charset="0"/>
              <a:buNone/>
            </a:pPr>
            <a:endParaRPr lang="en-US" sz="1200">
              <a:solidFill>
                <a:schemeClr val="tx1"/>
              </a:solidFill>
              <a:latin typeface="Arial" panose="020B0604020202020204" pitchFamily="34" charset="0"/>
            </a:endParaRPr>
          </a:p>
        </p:txBody>
      </p:sp>
      <p:grpSp>
        <p:nvGrpSpPr>
          <p:cNvPr id="50179" name="Group 8"/>
          <p:cNvGrpSpPr>
            <a:grpSpLocks noChangeAspect="1"/>
          </p:cNvGrpSpPr>
          <p:nvPr/>
        </p:nvGrpSpPr>
        <p:grpSpPr bwMode="auto">
          <a:xfrm>
            <a:off x="2685950" y="1979270"/>
            <a:ext cx="7694612" cy="4359617"/>
            <a:chOff x="0" y="0"/>
            <a:chExt cx="3035" cy="2024"/>
          </a:xfrm>
        </p:grpSpPr>
        <p:pic>
          <p:nvPicPr>
            <p:cNvPr id="65541" name="Picture 4" descr="ban_yeu_sa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1" y="8"/>
              <a:ext cx="1424" cy="2000"/>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pic>
          <p:nvPicPr>
            <p:cNvPr id="65542" name="Picture 7" descr="NAQ o Ph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73" cy="2024"/>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grpSp>
      <p:sp>
        <p:nvSpPr>
          <p:cNvPr id="50182" name="Rectangle 9"/>
          <p:cNvSpPr>
            <a:spLocks noChangeArrowheads="1"/>
          </p:cNvSpPr>
          <p:nvPr/>
        </p:nvSpPr>
        <p:spPr bwMode="auto">
          <a:xfrm>
            <a:off x="2294681" y="5708698"/>
            <a:ext cx="533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dirty="0" err="1">
                <a:solidFill>
                  <a:srgbClr val="FFFFCC"/>
                </a:solidFill>
                <a:effectLst>
                  <a:outerShdw blurRad="38100" dist="38100" dir="2700000" algn="tl">
                    <a:srgbClr val="C0C0C0"/>
                  </a:outerShdw>
                </a:effectLst>
                <a:latin typeface="+mn-lt"/>
              </a:rPr>
              <a:t>Bản</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yêu</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sách</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của</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Nguyễn</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Ái</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Quốc</a:t>
            </a:r>
            <a:br>
              <a:rPr lang="en-US" altLang="en-US" dirty="0">
                <a:solidFill>
                  <a:srgbClr val="FFFFCC"/>
                </a:solidFill>
                <a:effectLst>
                  <a:outerShdw blurRad="38100" dist="38100" dir="2700000" algn="tl">
                    <a:srgbClr val="C0C0C0"/>
                  </a:outerShdw>
                </a:effectLst>
                <a:latin typeface="+mn-lt"/>
              </a:rPr>
            </a:br>
            <a:endParaRPr lang="en-US" altLang="en-US" dirty="0">
              <a:solidFill>
                <a:srgbClr val="FFFFCC"/>
              </a:solidFill>
              <a:effectLst>
                <a:outerShdw blurRad="38100" dist="38100" dir="2700000" algn="tl">
                  <a:srgbClr val="C0C0C0"/>
                </a:outerShdw>
              </a:effectLst>
              <a:latin typeface="+mn-lt"/>
            </a:endParaRPr>
          </a:p>
        </p:txBody>
      </p:sp>
      <p:grpSp>
        <p:nvGrpSpPr>
          <p:cNvPr id="7" name="Group 6"/>
          <p:cNvGrpSpPr/>
          <p:nvPr/>
        </p:nvGrpSpPr>
        <p:grpSpPr>
          <a:xfrm>
            <a:off x="2199833" y="0"/>
            <a:ext cx="8180729" cy="1722971"/>
            <a:chOff x="0" y="3916"/>
            <a:chExt cx="8180729" cy="1722971"/>
          </a:xfrm>
        </p:grpSpPr>
        <p:sp>
          <p:nvSpPr>
            <p:cNvPr id="8" name="Rounded Rectangle 7"/>
            <p:cNvSpPr/>
            <p:nvPr/>
          </p:nvSpPr>
          <p:spPr>
            <a:xfrm>
              <a:off x="0" y="3916"/>
              <a:ext cx="8180729" cy="172297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Rounded Rectangle 4"/>
            <p:cNvSpPr/>
            <p:nvPr/>
          </p:nvSpPr>
          <p:spPr>
            <a:xfrm>
              <a:off x="84109" y="88025"/>
              <a:ext cx="8012511" cy="155475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altLang="en-US" sz="4200" kern="1200" dirty="0" err="1">
                  <a:solidFill>
                    <a:schemeClr val="bg2"/>
                  </a:solidFill>
                </a:rPr>
                <a:t>Nguyễn</a:t>
              </a:r>
              <a:r>
                <a:rPr lang="en-US" altLang="en-US" sz="4200" kern="1200" dirty="0">
                  <a:solidFill>
                    <a:schemeClr val="bg2"/>
                  </a:solidFill>
                </a:rPr>
                <a:t> </a:t>
              </a:r>
              <a:r>
                <a:rPr lang="en-US" altLang="en-US" sz="4200" kern="1200" dirty="0" err="1">
                  <a:solidFill>
                    <a:schemeClr val="bg2"/>
                  </a:solidFill>
                </a:rPr>
                <a:t>Ái</a:t>
              </a:r>
              <a:r>
                <a:rPr lang="en-US" altLang="en-US" sz="4200" kern="1200" dirty="0">
                  <a:solidFill>
                    <a:schemeClr val="bg2"/>
                  </a:solidFill>
                </a:rPr>
                <a:t> </a:t>
              </a:r>
              <a:r>
                <a:rPr lang="en-US" altLang="en-US" sz="4200" kern="1200" dirty="0" err="1">
                  <a:solidFill>
                    <a:schemeClr val="bg2"/>
                  </a:solidFill>
                </a:rPr>
                <a:t>Quốc</a:t>
              </a:r>
              <a:r>
                <a:rPr lang="en-US" altLang="en-US" sz="4200" kern="1200" dirty="0">
                  <a:solidFill>
                    <a:schemeClr val="bg2"/>
                  </a:solidFill>
                </a:rPr>
                <a:t> </a:t>
              </a:r>
              <a:r>
                <a:rPr lang="en-US" altLang="en-US" sz="4200" kern="1200" dirty="0" err="1">
                  <a:solidFill>
                    <a:schemeClr val="bg2"/>
                  </a:solidFill>
                </a:rPr>
                <a:t>đã</a:t>
              </a:r>
              <a:r>
                <a:rPr lang="en-US" altLang="en-US" sz="4200" kern="1200" dirty="0">
                  <a:solidFill>
                    <a:schemeClr val="bg2"/>
                  </a:solidFill>
                </a:rPr>
                <a:t> </a:t>
              </a:r>
              <a:r>
                <a:rPr lang="en-US" altLang="en-US" sz="4200" kern="1200" dirty="0" err="1">
                  <a:solidFill>
                    <a:schemeClr val="bg2"/>
                  </a:solidFill>
                </a:rPr>
                <a:t>chuẩn</a:t>
              </a:r>
              <a:r>
                <a:rPr lang="en-US" altLang="en-US" sz="4200" kern="1200" dirty="0">
                  <a:solidFill>
                    <a:schemeClr val="bg2"/>
                  </a:solidFill>
                </a:rPr>
                <a:t> </a:t>
              </a:r>
              <a:r>
                <a:rPr lang="en-US" altLang="en-US" sz="4200" kern="1200" dirty="0" err="1">
                  <a:solidFill>
                    <a:schemeClr val="bg2"/>
                  </a:solidFill>
                </a:rPr>
                <a:t>bị</a:t>
              </a:r>
              <a:r>
                <a:rPr lang="en-US" altLang="en-US" sz="4200" kern="1200" dirty="0">
                  <a:solidFill>
                    <a:schemeClr val="bg2"/>
                  </a:solidFill>
                </a:rPr>
                <a:t> </a:t>
              </a:r>
              <a:r>
                <a:rPr lang="en-US" altLang="en-US" sz="4200" kern="1200" dirty="0" err="1">
                  <a:solidFill>
                    <a:schemeClr val="bg2"/>
                  </a:solidFill>
                </a:rPr>
                <a:t>cho</a:t>
              </a:r>
              <a:r>
                <a:rPr lang="en-US" altLang="en-US" sz="4200" kern="1200" dirty="0">
                  <a:solidFill>
                    <a:schemeClr val="bg2"/>
                  </a:solidFill>
                </a:rPr>
                <a:t> </a:t>
              </a:r>
              <a:r>
                <a:rPr lang="en-US" altLang="en-US" sz="4200" kern="1200" dirty="0" err="1">
                  <a:solidFill>
                    <a:schemeClr val="bg2"/>
                  </a:solidFill>
                </a:rPr>
                <a:t>sự</a:t>
              </a:r>
              <a:r>
                <a:rPr lang="en-US" altLang="en-US" sz="4200" kern="1200" dirty="0">
                  <a:solidFill>
                    <a:schemeClr val="bg2"/>
                  </a:solidFill>
                </a:rPr>
                <a:t> </a:t>
              </a:r>
              <a:r>
                <a:rPr lang="en-US" altLang="en-US" sz="4200" kern="1200" dirty="0" err="1">
                  <a:solidFill>
                    <a:schemeClr val="bg2"/>
                  </a:solidFill>
                </a:rPr>
                <a:t>thành</a:t>
              </a:r>
              <a:r>
                <a:rPr lang="en-US" altLang="en-US" sz="4200" kern="1200" dirty="0">
                  <a:solidFill>
                    <a:schemeClr val="bg2"/>
                  </a:solidFill>
                </a:rPr>
                <a:t> </a:t>
              </a:r>
              <a:r>
                <a:rPr lang="en-US" altLang="en-US" sz="4200" kern="1200" dirty="0" err="1">
                  <a:solidFill>
                    <a:schemeClr val="bg2"/>
                  </a:solidFill>
                </a:rPr>
                <a:t>lập</a:t>
              </a:r>
              <a:r>
                <a:rPr lang="en-US" altLang="en-US" sz="4200" kern="1200" dirty="0">
                  <a:solidFill>
                    <a:schemeClr val="bg2"/>
                  </a:solidFill>
                </a:rPr>
                <a:t> ĐCSVN</a:t>
              </a:r>
              <a:endParaRPr lang="en-US" sz="4200" kern="1200" dirty="0"/>
            </a:p>
          </p:txBody>
        </p:sp>
      </p:grpSp>
    </p:spTree>
    <p:extLst>
      <p:ext uri="{BB962C8B-B14F-4D97-AF65-F5344CB8AC3E}">
        <p14:creationId xmlns:p14="http://schemas.microsoft.com/office/powerpoint/2010/main" val="29714662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0179"/>
                                        </p:tgtEl>
                                        <p:attrNameLst>
                                          <p:attrName>style.visibility</p:attrName>
                                        </p:attrNameLst>
                                      </p:cBhvr>
                                      <p:to>
                                        <p:strVal val="visible"/>
                                      </p:to>
                                    </p:set>
                                    <p:anim calcmode="lin" valueType="num">
                                      <p:cBhvr additive="base">
                                        <p:cTn id="7" dur="2000" fill="hold"/>
                                        <p:tgtEl>
                                          <p:spTgt spid="50179"/>
                                        </p:tgtEl>
                                        <p:attrNameLst>
                                          <p:attrName>ppt_x</p:attrName>
                                        </p:attrNameLst>
                                      </p:cBhvr>
                                      <p:tavLst>
                                        <p:tav tm="0">
                                          <p:val>
                                            <p:strVal val="#ppt_x"/>
                                          </p:val>
                                        </p:tav>
                                        <p:tav tm="100000">
                                          <p:val>
                                            <p:strVal val="#ppt_x"/>
                                          </p:val>
                                        </p:tav>
                                      </p:tavLst>
                                    </p:anim>
                                    <p:anim calcmode="lin" valueType="num">
                                      <p:cBhvr additive="base">
                                        <p:cTn id="8" dur="2000" fill="hold"/>
                                        <p:tgtEl>
                                          <p:spTgt spid="5017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0182"/>
                                        </p:tgtEl>
                                        <p:attrNameLst>
                                          <p:attrName>style.visibility</p:attrName>
                                        </p:attrNameLst>
                                      </p:cBhvr>
                                      <p:to>
                                        <p:strVal val="visible"/>
                                      </p:to>
                                    </p:set>
                                    <p:anim calcmode="lin" valueType="num">
                                      <p:cBhvr additive="base">
                                        <p:cTn id="11" dur="500" fill="hold"/>
                                        <p:tgtEl>
                                          <p:spTgt spid="50182"/>
                                        </p:tgtEl>
                                        <p:attrNameLst>
                                          <p:attrName>ppt_x</p:attrName>
                                        </p:attrNameLst>
                                      </p:cBhvr>
                                      <p:tavLst>
                                        <p:tav tm="0">
                                          <p:val>
                                            <p:strVal val="#ppt_x"/>
                                          </p:val>
                                        </p:tav>
                                        <p:tav tm="100000">
                                          <p:val>
                                            <p:strVal val="#ppt_x"/>
                                          </p:val>
                                        </p:tav>
                                      </p:tavLst>
                                    </p:anim>
                                    <p:anim calcmode="lin" valueType="num">
                                      <p:cBhvr additive="base">
                                        <p:cTn id="12" dur="500" fill="hold"/>
                                        <p:tgtEl>
                                          <p:spTgt spid="501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autoUpdateAnimBg="0"/>
    </p:bldLst>
  </p:timing>
</p:sld>
</file>

<file path=ppt/slides/slide1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3"/>
          <p:cNvSpPr>
            <a:spLocks noGrp="1" noChangeArrowheads="1"/>
          </p:cNvSpPr>
          <p:nvPr>
            <p:ph type="body" idx="4294967295"/>
          </p:nvPr>
        </p:nvSpPr>
        <p:spPr>
          <a:xfrm>
            <a:off x="92597" y="1434644"/>
            <a:ext cx="10237808" cy="5423356"/>
          </a:xfrm>
          <a:solidFill>
            <a:schemeClr val="bg1"/>
          </a:solidFill>
          <a:ln>
            <a:solidFill>
              <a:srgbClr val="FFFFFF"/>
            </a:solidFill>
            <a:miter lim="800000"/>
            <a:headEnd/>
            <a:tailEnd/>
          </a:ln>
        </p:spPr>
        <p:txBody>
          <a:bodyPr rtlCol="0">
            <a:normAutofit fontScale="92500" lnSpcReduction="20000"/>
          </a:bodyPr>
          <a:lstStyle/>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+ 1919 – 1925 </a:t>
            </a:r>
          </a:p>
          <a:p>
            <a:pPr>
              <a:buClr>
                <a:schemeClr val="tx1"/>
              </a:buClr>
              <a:buNone/>
              <a:defRPr/>
            </a:pPr>
            <a:r>
              <a:rPr lang="en-US" dirty="0">
                <a:solidFill>
                  <a:schemeClr val="tx1">
                    <a:lumMod val="75000"/>
                    <a:lumOff val="25000"/>
                  </a:schemeClr>
                </a:solidFill>
              </a:rPr>
              <a:t>(</a:t>
            </a:r>
            <a:r>
              <a:rPr lang="en-US" dirty="0" err="1">
                <a:solidFill>
                  <a:schemeClr val="tx1">
                    <a:lumMod val="75000"/>
                    <a:lumOff val="25000"/>
                  </a:schemeClr>
                </a:solidFill>
              </a:rPr>
              <a:t>tự</a:t>
            </a:r>
            <a:r>
              <a:rPr lang="en-US" dirty="0">
                <a:solidFill>
                  <a:schemeClr val="tx1">
                    <a:lumMod val="75000"/>
                    <a:lumOff val="25000"/>
                  </a:schemeClr>
                </a:solidFill>
              </a:rPr>
              <a:t> </a:t>
            </a:r>
            <a:r>
              <a:rPr lang="en-US" dirty="0" err="1">
                <a:solidFill>
                  <a:schemeClr val="tx1">
                    <a:lumMod val="75000"/>
                    <a:lumOff val="25000"/>
                  </a:schemeClr>
                </a:solidFill>
              </a:rPr>
              <a:t>phát</a:t>
            </a:r>
            <a:r>
              <a:rPr lang="en-US" dirty="0">
                <a:solidFill>
                  <a:schemeClr val="tx1">
                    <a:lumMod val="75000"/>
                    <a:lumOff val="25000"/>
                  </a:schemeClr>
                </a:solidFill>
              </a:rPr>
              <a:t>)</a:t>
            </a: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a:t>
            </a: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+ 1926 – 1929 (</a:t>
            </a:r>
            <a:r>
              <a:rPr lang="en-US" dirty="0" err="1">
                <a:solidFill>
                  <a:schemeClr val="tx1">
                    <a:lumMod val="75000"/>
                    <a:lumOff val="25000"/>
                  </a:schemeClr>
                </a:solidFill>
              </a:rPr>
              <a:t>tự</a:t>
            </a:r>
            <a:r>
              <a:rPr lang="en-US" dirty="0">
                <a:solidFill>
                  <a:schemeClr val="tx1">
                    <a:lumMod val="75000"/>
                    <a:lumOff val="25000"/>
                  </a:schemeClr>
                </a:solidFill>
              </a:rPr>
              <a:t> </a:t>
            </a:r>
            <a:r>
              <a:rPr lang="en-US" dirty="0" err="1">
                <a:solidFill>
                  <a:schemeClr val="tx1">
                    <a:lumMod val="75000"/>
                    <a:lumOff val="25000"/>
                  </a:schemeClr>
                </a:solidFill>
              </a:rPr>
              <a:t>giác</a:t>
            </a:r>
            <a:r>
              <a:rPr lang="en-US" dirty="0">
                <a:solidFill>
                  <a:schemeClr val="tx1">
                    <a:lumMod val="75000"/>
                    <a:lumOff val="25000"/>
                  </a:schemeClr>
                </a:solidFill>
              </a:rPr>
              <a:t>)</a:t>
            </a:r>
          </a:p>
        </p:txBody>
      </p:sp>
      <p:pic>
        <p:nvPicPr>
          <p:cNvPr id="51203" name="Content Placeholder 4" descr="lan c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0684" y="1434644"/>
            <a:ext cx="4488245" cy="446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4" name="Picture 5" descr="dau tranh CN buoi d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9839" y="1537493"/>
            <a:ext cx="4448787" cy="4319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5" name="Rectangle 6"/>
          <p:cNvSpPr>
            <a:spLocks noChangeArrowheads="1"/>
          </p:cNvSpPr>
          <p:nvPr/>
        </p:nvSpPr>
        <p:spPr bwMode="auto">
          <a:xfrm>
            <a:off x="583768" y="2511506"/>
            <a:ext cx="144145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dirty="0" err="1">
                <a:solidFill>
                  <a:srgbClr val="FF0066"/>
                </a:solidFill>
                <a:effectLst>
                  <a:outerShdw blurRad="38100" dist="38100" dir="2700000" algn="tl">
                    <a:srgbClr val="C0C0C0"/>
                  </a:outerShdw>
                </a:effectLst>
                <a:cs typeface="Times New Roman" panose="02020603050405020304" pitchFamily="18" charset="0"/>
              </a:rPr>
              <a:t>Các</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hình</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thức</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đấu</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tranh</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của</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công</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nhân</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trong</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giai</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đoạn</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tự</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phát</a:t>
            </a:r>
            <a:endParaRPr lang="en-US" sz="2400" dirty="0">
              <a:solidFill>
                <a:srgbClr val="FF0066"/>
              </a:solidFill>
              <a:effectLst>
                <a:outerShdw blurRad="38100" dist="38100" dir="2700000" algn="tl">
                  <a:srgbClr val="C0C0C0"/>
                </a:outerShdw>
              </a:effectLst>
              <a:cs typeface="Times New Roman" panose="02020603050405020304" pitchFamily="18" charset="0"/>
            </a:endParaRPr>
          </a:p>
        </p:txBody>
      </p:sp>
      <p:grpSp>
        <p:nvGrpSpPr>
          <p:cNvPr id="6" name="Group 5"/>
          <p:cNvGrpSpPr/>
          <p:nvPr/>
        </p:nvGrpSpPr>
        <p:grpSpPr>
          <a:xfrm>
            <a:off x="2334871" y="-120706"/>
            <a:ext cx="8180729" cy="1451795"/>
            <a:chOff x="0" y="1847847"/>
            <a:chExt cx="8180729" cy="1722971"/>
          </a:xfrm>
        </p:grpSpPr>
        <p:sp>
          <p:nvSpPr>
            <p:cNvPr id="7" name="Rounded Rectangle 6"/>
            <p:cNvSpPr/>
            <p:nvPr/>
          </p:nvSpPr>
          <p:spPr>
            <a:xfrm>
              <a:off x="0" y="1847847"/>
              <a:ext cx="8180729" cy="172297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4"/>
            <p:cNvSpPr/>
            <p:nvPr/>
          </p:nvSpPr>
          <p:spPr>
            <a:xfrm>
              <a:off x="84109" y="1931956"/>
              <a:ext cx="8012511" cy="155475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sz="4200" kern="1200" dirty="0" err="1">
                  <a:solidFill>
                    <a:schemeClr val="bg2"/>
                  </a:solidFill>
                </a:rPr>
                <a:t>Sự</a:t>
              </a:r>
              <a:r>
                <a:rPr lang="en-US" sz="4200" kern="1200" dirty="0">
                  <a:solidFill>
                    <a:schemeClr val="bg2"/>
                  </a:solidFill>
                </a:rPr>
                <a:t> </a:t>
              </a:r>
              <a:r>
                <a:rPr lang="en-US" sz="4200" kern="1200" dirty="0" err="1">
                  <a:solidFill>
                    <a:schemeClr val="bg2"/>
                  </a:solidFill>
                </a:rPr>
                <a:t>phát</a:t>
              </a:r>
              <a:r>
                <a:rPr lang="en-US" sz="4200" kern="1200" dirty="0">
                  <a:solidFill>
                    <a:schemeClr val="bg2"/>
                  </a:solidFill>
                </a:rPr>
                <a:t> </a:t>
              </a:r>
              <a:r>
                <a:rPr lang="en-US" sz="4200" kern="1200" dirty="0" err="1">
                  <a:solidFill>
                    <a:schemeClr val="bg2"/>
                  </a:solidFill>
                </a:rPr>
                <a:t>triển</a:t>
              </a:r>
              <a:r>
                <a:rPr lang="en-US" sz="4200" kern="1200" dirty="0">
                  <a:solidFill>
                    <a:schemeClr val="bg2"/>
                  </a:solidFill>
                </a:rPr>
                <a:t> </a:t>
              </a:r>
              <a:r>
                <a:rPr lang="en-US" sz="4200" kern="1200" dirty="0" err="1">
                  <a:solidFill>
                    <a:schemeClr val="bg2"/>
                  </a:solidFill>
                </a:rPr>
                <a:t>của</a:t>
              </a:r>
              <a:r>
                <a:rPr lang="en-US" sz="4200" kern="1200" dirty="0">
                  <a:solidFill>
                    <a:schemeClr val="bg2"/>
                  </a:solidFill>
                </a:rPr>
                <a:t> </a:t>
              </a:r>
              <a:r>
                <a:rPr lang="en-US" sz="4200" kern="1200" dirty="0" err="1">
                  <a:solidFill>
                    <a:schemeClr val="bg2"/>
                  </a:solidFill>
                </a:rPr>
                <a:t>p</a:t>
              </a:r>
              <a:r>
                <a:rPr lang="en-US" altLang="en-US" sz="4200" kern="1200" dirty="0" err="1">
                  <a:solidFill>
                    <a:schemeClr val="bg2"/>
                  </a:solidFill>
                </a:rPr>
                <a:t>hong</a:t>
              </a:r>
              <a:r>
                <a:rPr lang="en-US" altLang="en-US" sz="4200" kern="1200" dirty="0">
                  <a:solidFill>
                    <a:schemeClr val="bg2"/>
                  </a:solidFill>
                </a:rPr>
                <a:t> </a:t>
              </a:r>
              <a:r>
                <a:rPr lang="en-US" altLang="en-US" sz="4200" kern="1200" dirty="0" err="1">
                  <a:solidFill>
                    <a:schemeClr val="bg2"/>
                  </a:solidFill>
                </a:rPr>
                <a:t>trào</a:t>
              </a:r>
              <a:r>
                <a:rPr lang="en-US" altLang="en-US" sz="4200" kern="1200" dirty="0">
                  <a:solidFill>
                    <a:schemeClr val="bg2"/>
                  </a:solidFill>
                </a:rPr>
                <a:t> </a:t>
              </a:r>
              <a:r>
                <a:rPr lang="en-US" altLang="en-US" sz="4200" kern="1200" dirty="0" err="1">
                  <a:solidFill>
                    <a:schemeClr val="bg2"/>
                  </a:solidFill>
                </a:rPr>
                <a:t>công</a:t>
              </a:r>
              <a:r>
                <a:rPr lang="en-US" altLang="en-US" sz="4200" kern="1200" dirty="0">
                  <a:solidFill>
                    <a:schemeClr val="bg2"/>
                  </a:solidFill>
                </a:rPr>
                <a:t> </a:t>
              </a:r>
              <a:r>
                <a:rPr lang="en-US" altLang="en-US" sz="4200" kern="1200" dirty="0" err="1">
                  <a:solidFill>
                    <a:schemeClr val="bg2"/>
                  </a:solidFill>
                </a:rPr>
                <a:t>nhân</a:t>
              </a:r>
              <a:r>
                <a:rPr lang="en-US" altLang="en-US" sz="4200" kern="1200" dirty="0">
                  <a:solidFill>
                    <a:schemeClr val="bg2"/>
                  </a:solidFill>
                </a:rPr>
                <a:t> </a:t>
              </a:r>
              <a:r>
                <a:rPr lang="en-US" altLang="en-US" sz="4200" kern="1200" dirty="0" err="1">
                  <a:solidFill>
                    <a:schemeClr val="bg2"/>
                  </a:solidFill>
                </a:rPr>
                <a:t>Việt</a:t>
              </a:r>
              <a:r>
                <a:rPr lang="en-US" altLang="en-US" sz="4200" kern="1200" dirty="0">
                  <a:solidFill>
                    <a:schemeClr val="bg2"/>
                  </a:solidFill>
                </a:rPr>
                <a:t> </a:t>
              </a:r>
              <a:r>
                <a:rPr lang="en-US" altLang="en-US" sz="4200" kern="1200" dirty="0">
                  <a:solidFill>
                    <a:schemeClr val="bg2"/>
                  </a:solidFill>
                  <a:latin typeface="VNI-Times" pitchFamily="2" charset="0"/>
                </a:rPr>
                <a:t>Nam</a:t>
              </a:r>
              <a:endParaRPr lang="en-US" sz="4200" kern="1200" dirty="0"/>
            </a:p>
          </p:txBody>
        </p:sp>
      </p:grpSp>
    </p:spTree>
    <p:extLst>
      <p:ext uri="{BB962C8B-B14F-4D97-AF65-F5344CB8AC3E}">
        <p14:creationId xmlns:p14="http://schemas.microsoft.com/office/powerpoint/2010/main" val="229831109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1202">
                                            <p:bg/>
                                          </p:spTgt>
                                        </p:tgtEl>
                                        <p:attrNameLst>
                                          <p:attrName>style.visibility</p:attrName>
                                        </p:attrNameLst>
                                      </p:cBhvr>
                                      <p:to>
                                        <p:strVal val="visible"/>
                                      </p:to>
                                    </p:set>
                                    <p:animEffect transition="in" filter="randombar(horizontal)">
                                      <p:cBhvr>
                                        <p:cTn id="7" dur="500"/>
                                        <p:tgtEl>
                                          <p:spTgt spid="51202">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1202">
                                            <p:txEl>
                                              <p:pRg st="1" end="1"/>
                                            </p:txEl>
                                          </p:spTgt>
                                        </p:tgtEl>
                                        <p:attrNameLst>
                                          <p:attrName>style.visibility</p:attrName>
                                        </p:attrNameLst>
                                      </p:cBhvr>
                                      <p:to>
                                        <p:strVal val="visible"/>
                                      </p:to>
                                    </p:set>
                                    <p:animEffect transition="in" filter="dissolve">
                                      <p:cBhvr>
                                        <p:cTn id="12" dur="2000"/>
                                        <p:tgtEl>
                                          <p:spTgt spid="5120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1202">
                                            <p:txEl>
                                              <p:pRg st="2" end="2"/>
                                            </p:txEl>
                                          </p:spTgt>
                                        </p:tgtEl>
                                        <p:attrNameLst>
                                          <p:attrName>style.visibility</p:attrName>
                                        </p:attrNameLst>
                                      </p:cBhvr>
                                      <p:to>
                                        <p:strVal val="visible"/>
                                      </p:to>
                                    </p:set>
                                    <p:animEffect transition="in" filter="dissolve">
                                      <p:cBhvr>
                                        <p:cTn id="17" dur="2000"/>
                                        <p:tgtEl>
                                          <p:spTgt spid="51202">
                                            <p:txEl>
                                              <p:pRg st="2" end="2"/>
                                            </p:txEl>
                                          </p:spTgt>
                                        </p:tgtEl>
                                      </p:cBhvr>
                                    </p:animEffect>
                                  </p:childTnLst>
                                </p:cTn>
                              </p:par>
                              <p:par>
                                <p:cTn id="18" presetID="15" presetClass="entr" presetSubtype="0" fill="hold" nodeType="withEffect">
                                  <p:stCondLst>
                                    <p:cond delay="0"/>
                                  </p:stCondLst>
                                  <p:childTnLst>
                                    <p:set>
                                      <p:cBhvr>
                                        <p:cTn id="19" dur="1" fill="hold">
                                          <p:stCondLst>
                                            <p:cond delay="0"/>
                                          </p:stCondLst>
                                        </p:cTn>
                                        <p:tgtEl>
                                          <p:spTgt spid="51203"/>
                                        </p:tgtEl>
                                        <p:attrNameLst>
                                          <p:attrName>style.visibility</p:attrName>
                                        </p:attrNameLst>
                                      </p:cBhvr>
                                      <p:to>
                                        <p:strVal val="visible"/>
                                      </p:to>
                                    </p:set>
                                    <p:anim calcmode="lin" valueType="num">
                                      <p:cBhvr>
                                        <p:cTn id="20" dur="1000" fill="hold"/>
                                        <p:tgtEl>
                                          <p:spTgt spid="51203"/>
                                        </p:tgtEl>
                                        <p:attrNameLst>
                                          <p:attrName>ppt_w</p:attrName>
                                        </p:attrNameLst>
                                      </p:cBhvr>
                                      <p:tavLst>
                                        <p:tav tm="0">
                                          <p:val>
                                            <p:fltVal val="0"/>
                                          </p:val>
                                        </p:tav>
                                        <p:tav tm="100000">
                                          <p:val>
                                            <p:strVal val="#ppt_w"/>
                                          </p:val>
                                        </p:tav>
                                      </p:tavLst>
                                    </p:anim>
                                    <p:anim calcmode="lin" valueType="num">
                                      <p:cBhvr>
                                        <p:cTn id="21" dur="1000" fill="hold"/>
                                        <p:tgtEl>
                                          <p:spTgt spid="51203"/>
                                        </p:tgtEl>
                                        <p:attrNameLst>
                                          <p:attrName>ppt_h</p:attrName>
                                        </p:attrNameLst>
                                      </p:cBhvr>
                                      <p:tavLst>
                                        <p:tav tm="0">
                                          <p:val>
                                            <p:fltVal val="0"/>
                                          </p:val>
                                        </p:tav>
                                        <p:tav tm="100000">
                                          <p:val>
                                            <p:strVal val="#ppt_h"/>
                                          </p:val>
                                        </p:tav>
                                      </p:tavLst>
                                    </p:anim>
                                    <p:anim calcmode="lin" valueType="num">
                                      <p:cBhvr>
                                        <p:cTn id="22" dur="1000" fill="hold"/>
                                        <p:tgtEl>
                                          <p:spTgt spid="51203"/>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5120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5" presetClass="entr" presetSubtype="0" fill="hold" grpId="0" nodeType="clickEffect">
                                  <p:stCondLst>
                                    <p:cond delay="0"/>
                                  </p:stCondLst>
                                  <p:childTnLst>
                                    <p:set>
                                      <p:cBhvr>
                                        <p:cTn id="27" dur="1" fill="hold">
                                          <p:stCondLst>
                                            <p:cond delay="0"/>
                                          </p:stCondLst>
                                        </p:cTn>
                                        <p:tgtEl>
                                          <p:spTgt spid="51205"/>
                                        </p:tgtEl>
                                        <p:attrNameLst>
                                          <p:attrName>style.visibility</p:attrName>
                                        </p:attrNameLst>
                                      </p:cBhvr>
                                      <p:to>
                                        <p:strVal val="visible"/>
                                      </p:to>
                                    </p:set>
                                    <p:animEffect transition="in" filter="fade">
                                      <p:cBhvr>
                                        <p:cTn id="28" dur="2000"/>
                                        <p:tgtEl>
                                          <p:spTgt spid="51205"/>
                                        </p:tgtEl>
                                      </p:cBhvr>
                                    </p:animEffect>
                                    <p:anim calcmode="lin" valueType="num">
                                      <p:cBhvr>
                                        <p:cTn id="29" dur="2000" fill="hold"/>
                                        <p:tgtEl>
                                          <p:spTgt spid="51205"/>
                                        </p:tgtEl>
                                        <p:attrNameLst>
                                          <p:attrName>style.rotation</p:attrName>
                                        </p:attrNameLst>
                                      </p:cBhvr>
                                      <p:tavLst>
                                        <p:tav tm="0">
                                          <p:val>
                                            <p:fltVal val="720"/>
                                          </p:val>
                                        </p:tav>
                                        <p:tav tm="100000">
                                          <p:val>
                                            <p:fltVal val="0"/>
                                          </p:val>
                                        </p:tav>
                                      </p:tavLst>
                                    </p:anim>
                                    <p:anim calcmode="lin" valueType="num">
                                      <p:cBhvr>
                                        <p:cTn id="30" dur="2000" fill="hold"/>
                                        <p:tgtEl>
                                          <p:spTgt spid="51205"/>
                                        </p:tgtEl>
                                        <p:attrNameLst>
                                          <p:attrName>ppt_h</p:attrName>
                                        </p:attrNameLst>
                                      </p:cBhvr>
                                      <p:tavLst>
                                        <p:tav tm="0">
                                          <p:val>
                                            <p:fltVal val="0"/>
                                          </p:val>
                                        </p:tav>
                                        <p:tav tm="100000">
                                          <p:val>
                                            <p:strVal val="#ppt_h"/>
                                          </p:val>
                                        </p:tav>
                                      </p:tavLst>
                                    </p:anim>
                                    <p:anim calcmode="lin" valueType="num">
                                      <p:cBhvr>
                                        <p:cTn id="31" dur="2000" fill="hold"/>
                                        <p:tgtEl>
                                          <p:spTgt spid="51205"/>
                                        </p:tgtEl>
                                        <p:attrNameLst>
                                          <p:attrName>ppt_w</p:attrName>
                                        </p:attrNameLst>
                                      </p:cBhvr>
                                      <p:tavLst>
                                        <p:tav tm="0">
                                          <p:val>
                                            <p:fltVal val="0"/>
                                          </p:val>
                                        </p:tav>
                                        <p:tav tm="100000">
                                          <p:val>
                                            <p:strVal val="#ppt_w"/>
                                          </p:val>
                                        </p:tav>
                                      </p:tavLst>
                                    </p:anim>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51204"/>
                                        </p:tgtEl>
                                        <p:attrNameLst>
                                          <p:attrName>style.visibility</p:attrName>
                                        </p:attrNameLst>
                                      </p:cBhvr>
                                      <p:to>
                                        <p:strVal val="visible"/>
                                      </p:to>
                                    </p:set>
                                    <p:anim calcmode="lin" valueType="num">
                                      <p:cBhvr>
                                        <p:cTn id="34" dur="1000" fill="hold"/>
                                        <p:tgtEl>
                                          <p:spTgt spid="51204"/>
                                        </p:tgtEl>
                                        <p:attrNameLst>
                                          <p:attrName>ppt_w</p:attrName>
                                        </p:attrNameLst>
                                      </p:cBhvr>
                                      <p:tavLst>
                                        <p:tav tm="0">
                                          <p:val>
                                            <p:fltVal val="0"/>
                                          </p:val>
                                        </p:tav>
                                        <p:tav tm="100000">
                                          <p:val>
                                            <p:strVal val="#ppt_w"/>
                                          </p:val>
                                        </p:tav>
                                      </p:tavLst>
                                    </p:anim>
                                    <p:anim calcmode="lin" valueType="num">
                                      <p:cBhvr>
                                        <p:cTn id="35" dur="1000" fill="hold"/>
                                        <p:tgtEl>
                                          <p:spTgt spid="51204"/>
                                        </p:tgtEl>
                                        <p:attrNameLst>
                                          <p:attrName>ppt_h</p:attrName>
                                        </p:attrNameLst>
                                      </p:cBhvr>
                                      <p:tavLst>
                                        <p:tav tm="0">
                                          <p:val>
                                            <p:fltVal val="0"/>
                                          </p:val>
                                        </p:tav>
                                        <p:tav tm="100000">
                                          <p:val>
                                            <p:strVal val="#ppt_h"/>
                                          </p:val>
                                        </p:tav>
                                      </p:tavLst>
                                    </p:anim>
                                    <p:anim calcmode="lin" valueType="num">
                                      <p:cBhvr>
                                        <p:cTn id="36" dur="1000" fill="hold"/>
                                        <p:tgtEl>
                                          <p:spTgt spid="51204"/>
                                        </p:tgtEl>
                                        <p:attrNameLst>
                                          <p:attrName>style.rotation</p:attrName>
                                        </p:attrNameLst>
                                      </p:cBhvr>
                                      <p:tavLst>
                                        <p:tav tm="0">
                                          <p:val>
                                            <p:fltVal val="90"/>
                                          </p:val>
                                        </p:tav>
                                        <p:tav tm="100000">
                                          <p:val>
                                            <p:fltVal val="0"/>
                                          </p:val>
                                        </p:tav>
                                      </p:tavLst>
                                    </p:anim>
                                    <p:animEffect transition="in" filter="fade">
                                      <p:cBhvr>
                                        <p:cTn id="37" dur="1000"/>
                                        <p:tgtEl>
                                          <p:spTgt spid="5120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7" presetClass="entr" presetSubtype="0" fill="hold" nodeType="clickEffect">
                                  <p:stCondLst>
                                    <p:cond delay="0"/>
                                  </p:stCondLst>
                                  <p:childTnLst>
                                    <p:set>
                                      <p:cBhvr>
                                        <p:cTn id="41" dur="1" fill="hold">
                                          <p:stCondLst>
                                            <p:cond delay="0"/>
                                          </p:stCondLst>
                                        </p:cTn>
                                        <p:tgtEl>
                                          <p:spTgt spid="51202">
                                            <p:txEl>
                                              <p:pRg st="12" end="12"/>
                                            </p:txEl>
                                          </p:spTgt>
                                        </p:tgtEl>
                                        <p:attrNameLst>
                                          <p:attrName>style.visibility</p:attrName>
                                        </p:attrNameLst>
                                      </p:cBhvr>
                                      <p:to>
                                        <p:strVal val="visible"/>
                                      </p:to>
                                    </p:set>
                                    <p:animEffect transition="in" filter="fade">
                                      <p:cBhvr>
                                        <p:cTn id="42" dur="1000"/>
                                        <p:tgtEl>
                                          <p:spTgt spid="51202">
                                            <p:txEl>
                                              <p:pRg st="12" end="12"/>
                                            </p:txEl>
                                          </p:spTgt>
                                        </p:tgtEl>
                                      </p:cBhvr>
                                    </p:animEffect>
                                    <p:anim calcmode="lin" valueType="num">
                                      <p:cBhvr>
                                        <p:cTn id="43" dur="1000" fill="hold"/>
                                        <p:tgtEl>
                                          <p:spTgt spid="51202">
                                            <p:txEl>
                                              <p:pRg st="12" end="12"/>
                                            </p:txEl>
                                          </p:spTgt>
                                        </p:tgtEl>
                                        <p:attrNameLst>
                                          <p:attrName>ppt_x</p:attrName>
                                        </p:attrNameLst>
                                      </p:cBhvr>
                                      <p:tavLst>
                                        <p:tav tm="0">
                                          <p:val>
                                            <p:strVal val="#ppt_x"/>
                                          </p:val>
                                        </p:tav>
                                        <p:tav tm="100000">
                                          <p:val>
                                            <p:strVal val="#ppt_x"/>
                                          </p:val>
                                        </p:tav>
                                      </p:tavLst>
                                    </p:anim>
                                    <p:anim calcmode="lin" valueType="num">
                                      <p:cBhvr>
                                        <p:cTn id="44" dur="1000" fill="hold"/>
                                        <p:tgtEl>
                                          <p:spTgt spid="51202">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animBg="1" autoUpdateAnimBg="0"/>
      <p:bldP spid="51205" grpId="0" autoUpdateAnimBg="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idx="4294967295"/>
          </p:nvPr>
        </p:nvSpPr>
        <p:spPr>
          <a:xfrm>
            <a:off x="2514600" y="358776"/>
            <a:ext cx="7702550" cy="561975"/>
          </a:xfrm>
          <a:solidFill>
            <a:schemeClr val="accent1"/>
          </a:solidFill>
        </p:spPr>
        <p:txBody>
          <a:bodyPr rtlCol="0">
            <a:noAutofit/>
          </a:bodyPr>
          <a:lstStyle/>
          <a:p>
            <a:pPr algn="ctr">
              <a:defRPr/>
            </a:pPr>
            <a:r>
              <a:rPr lang="en-US" sz="2800" b="1" dirty="0">
                <a:solidFill>
                  <a:schemeClr val="bg1"/>
                </a:solidFill>
                <a:effectLst>
                  <a:outerShdw blurRad="38100" dist="38100" dir="2700000" algn="tl">
                    <a:srgbClr val="C0C0C0"/>
                  </a:outerShdw>
                </a:effectLst>
              </a:rPr>
              <a:t> CÁC TỔ CHỨC CỘNG SẢN Ở VIỆT NAM RA ĐỜI.</a:t>
            </a:r>
          </a:p>
        </p:txBody>
      </p:sp>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113" y="1487488"/>
            <a:ext cx="4730750"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6" name="Group 2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4513" y="1792289"/>
            <a:ext cx="3663950"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9637" name="Rectangle 34"/>
          <p:cNvGrpSpPr>
            <a:grpSpLocks/>
          </p:cNvGrpSpPr>
          <p:nvPr/>
        </p:nvGrpSpPr>
        <p:grpSpPr bwMode="auto">
          <a:xfrm>
            <a:off x="7321550" y="2633663"/>
            <a:ext cx="2895600" cy="590550"/>
            <a:chOff x="0" y="0"/>
            <a:chExt cx="1824" cy="372"/>
          </a:xfrm>
        </p:grpSpPr>
        <p:pic>
          <p:nvPicPr>
            <p:cNvPr id="69645" name="Rectangle 3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824"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6" name="Text Box 7"/>
            <p:cNvSpPr txBox="1">
              <a:spLocks noChangeArrowheads="1"/>
            </p:cNvSpPr>
            <p:nvPr/>
          </p:nvSpPr>
          <p:spPr bwMode="auto">
            <a:xfrm>
              <a:off x="74" y="71"/>
              <a:ext cx="1678"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400">
                  <a:solidFill>
                    <a:srgbClr val="FF0066"/>
                  </a:solidFill>
                  <a:latin typeface="Times New Roman" panose="02020603050405020304" pitchFamily="18" charset="0"/>
                </a:rPr>
                <a:t>Đông Dương </a:t>
              </a:r>
            </a:p>
            <a:p>
              <a:pPr algn="ctr" eaLnBrk="1" hangingPunct="1">
                <a:spcBef>
                  <a:spcPct val="0"/>
                </a:spcBef>
                <a:buClrTx/>
                <a:buSzTx/>
                <a:buFont typeface="Arial" panose="020B0604020202020204" pitchFamily="34" charset="0"/>
                <a:buNone/>
              </a:pPr>
              <a:r>
                <a:rPr lang="en-US" altLang="en-US" sz="2400">
                  <a:solidFill>
                    <a:srgbClr val="FF0066"/>
                  </a:solidFill>
                  <a:latin typeface="Times New Roman" panose="02020603050405020304" pitchFamily="18" charset="0"/>
                </a:rPr>
                <a:t>CSĐ</a:t>
              </a:r>
            </a:p>
          </p:txBody>
        </p:sp>
      </p:grpSp>
      <p:grpSp>
        <p:nvGrpSpPr>
          <p:cNvPr id="69638" name="Rectangle 35"/>
          <p:cNvGrpSpPr>
            <a:grpSpLocks/>
          </p:cNvGrpSpPr>
          <p:nvPr/>
        </p:nvGrpSpPr>
        <p:grpSpPr bwMode="auto">
          <a:xfrm>
            <a:off x="7321551" y="3706813"/>
            <a:ext cx="1755775" cy="1530350"/>
            <a:chOff x="0" y="0"/>
            <a:chExt cx="1106" cy="964"/>
          </a:xfrm>
        </p:grpSpPr>
        <p:pic>
          <p:nvPicPr>
            <p:cNvPr id="69643" name="Rectangle 3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06" cy="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2" name="Text Box 10"/>
            <p:cNvSpPr txBox="1">
              <a:spLocks noChangeArrowheads="1"/>
            </p:cNvSpPr>
            <p:nvPr/>
          </p:nvSpPr>
          <p:spPr bwMode="auto">
            <a:xfrm>
              <a:off x="73" y="74"/>
              <a:ext cx="960" cy="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An Nam</a:t>
              </a:r>
            </a:p>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 CSĐ</a:t>
              </a:r>
            </a:p>
          </p:txBody>
        </p:sp>
      </p:grpSp>
      <p:grpSp>
        <p:nvGrpSpPr>
          <p:cNvPr id="69639" name="Rectangle 36"/>
          <p:cNvGrpSpPr>
            <a:grpSpLocks/>
          </p:cNvGrpSpPr>
          <p:nvPr/>
        </p:nvGrpSpPr>
        <p:grpSpPr bwMode="auto">
          <a:xfrm>
            <a:off x="8882064" y="3468688"/>
            <a:ext cx="1597025" cy="1236662"/>
            <a:chOff x="0" y="0"/>
            <a:chExt cx="1006" cy="779"/>
          </a:xfrm>
        </p:grpSpPr>
        <p:pic>
          <p:nvPicPr>
            <p:cNvPr id="69641" name="Rectangle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006" cy="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2" name="Text Box 13"/>
            <p:cNvSpPr txBox="1">
              <a:spLocks noChangeArrowheads="1"/>
            </p:cNvSpPr>
            <p:nvPr/>
          </p:nvSpPr>
          <p:spPr bwMode="auto">
            <a:xfrm>
              <a:off x="72" y="71"/>
              <a:ext cx="861" cy="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Đông </a:t>
              </a:r>
            </a:p>
            <a:p>
              <a:pPr algn="ctr" eaLnBrk="1" hangingPunct="1">
                <a:spcBef>
                  <a:spcPct val="0"/>
                </a:spcBef>
                <a:buClrTx/>
                <a:buSzTx/>
                <a:buFont typeface="Arial" panose="020B0604020202020204" pitchFamily="34" charset="0"/>
                <a:buNone/>
              </a:pPr>
              <a:r>
                <a:rPr lang="vi-VN" altLang="en-US" sz="2000">
                  <a:solidFill>
                    <a:srgbClr val="FF0066"/>
                  </a:solidFill>
                  <a:latin typeface="Times New Roman" panose="02020603050405020304" pitchFamily="18" charset="0"/>
                </a:rPr>
                <a:t>Dương </a:t>
              </a:r>
            </a:p>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CSLĐ</a:t>
              </a:r>
            </a:p>
          </p:txBody>
        </p:sp>
      </p:grpSp>
      <p:sp>
        <p:nvSpPr>
          <p:cNvPr id="69640" name="Rectangle 37"/>
          <p:cNvSpPr>
            <a:spLocks noChangeArrowheads="1"/>
          </p:cNvSpPr>
          <p:nvPr/>
        </p:nvSpPr>
        <p:spPr bwMode="auto">
          <a:xfrm>
            <a:off x="2514600" y="6096001"/>
            <a:ext cx="77724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200">
                <a:solidFill>
                  <a:srgbClr val="FF0066"/>
                </a:solidFill>
                <a:latin typeface="Times New Roman" panose="02020603050405020304" pitchFamily="18" charset="0"/>
              </a:rPr>
              <a:t>Mức độ ảnh hưởng của các tổ chức cộng sản ở Việt Nam 1929</a:t>
            </a:r>
          </a:p>
        </p:txBody>
      </p:sp>
    </p:spTree>
    <p:extLst>
      <p:ext uri="{BB962C8B-B14F-4D97-AF65-F5344CB8AC3E}">
        <p14:creationId xmlns:p14="http://schemas.microsoft.com/office/powerpoint/2010/main" val="2459773698"/>
      </p:ext>
    </p:extLst>
  </p:cSld>
  <p:clrMapOvr>
    <a:masterClrMapping/>
  </p:clrMapOvr>
  <p:transition>
    <p:pull dir="r"/>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nvGraphicFramePr>
        <p:xfrm>
          <a:off x="770359" y="846987"/>
          <a:ext cx="1072330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4521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
                                            <p:graphicEl>
                                              <a:dgm id="{9F70CE7A-48E3-41F9-B580-76C10218388A}"/>
                                            </p:graphicEl>
                                          </p:spTgt>
                                        </p:tgtEl>
                                        <p:attrNameLst>
                                          <p:attrName>style.visibility</p:attrName>
                                        </p:attrNameLst>
                                      </p:cBhvr>
                                      <p:to>
                                        <p:strVal val="visible"/>
                                      </p:to>
                                    </p:set>
                                    <p:anim calcmode="lin" valueType="num">
                                      <p:cBhvr additive="base">
                                        <p:cTn id="7" dur="500" fill="hold"/>
                                        <p:tgtEl>
                                          <p:spTgt spid="2">
                                            <p:graphicEl>
                                              <a:dgm id="{9F70CE7A-48E3-41F9-B580-76C10218388A}"/>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9F70CE7A-48E3-41F9-B580-76C10218388A}"/>
                                            </p:graphic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
                                            <p:graphicEl>
                                              <a:dgm id="{20A61D64-C73F-4EA6-97C4-C26515CEA90C}"/>
                                            </p:graphicEl>
                                          </p:spTgt>
                                        </p:tgtEl>
                                        <p:attrNameLst>
                                          <p:attrName>style.visibility</p:attrName>
                                        </p:attrNameLst>
                                      </p:cBhvr>
                                      <p:to>
                                        <p:strVal val="visible"/>
                                      </p:to>
                                    </p:set>
                                    <p:anim calcmode="lin" valueType="num">
                                      <p:cBhvr additive="base">
                                        <p:cTn id="11" dur="500" fill="hold"/>
                                        <p:tgtEl>
                                          <p:spTgt spid="2">
                                            <p:graphicEl>
                                              <a:dgm id="{20A61D64-C73F-4EA6-97C4-C26515CEA90C}"/>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20A61D64-C73F-4EA6-97C4-C26515CEA90C}"/>
                                            </p:graphicEl>
                                          </p:spTgt>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2">
                                            <p:graphicEl>
                                              <a:dgm id="{2AE624AE-D90B-4F21-A95B-666A4829387F}"/>
                                            </p:graphicEl>
                                          </p:spTgt>
                                        </p:tgtEl>
                                        <p:attrNameLst>
                                          <p:attrName>style.visibility</p:attrName>
                                        </p:attrNameLst>
                                      </p:cBhvr>
                                      <p:to>
                                        <p:strVal val="visible"/>
                                      </p:to>
                                    </p:set>
                                    <p:anim calcmode="lin" valueType="num">
                                      <p:cBhvr additive="base">
                                        <p:cTn id="17" dur="500" fill="hold"/>
                                        <p:tgtEl>
                                          <p:spTgt spid="2">
                                            <p:graphicEl>
                                              <a:dgm id="{2AE624AE-D90B-4F21-A95B-666A4829387F}"/>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2AE624AE-D90B-4F21-A95B-666A4829387F}"/>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353670" y="625032"/>
          <a:ext cx="11371483" cy="67654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105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ECD3A83-664F-4A0D-8831-D4A8109893D2}"/>
                                            </p:graphicEl>
                                          </p:spTgt>
                                        </p:tgtEl>
                                        <p:attrNameLst>
                                          <p:attrName>style.visibility</p:attrName>
                                        </p:attrNameLst>
                                      </p:cBhvr>
                                      <p:to>
                                        <p:strVal val="visible"/>
                                      </p:to>
                                    </p:set>
                                    <p:anim calcmode="lin" valueType="num">
                                      <p:cBhvr additive="base">
                                        <p:cTn id="7" dur="500" fill="hold"/>
                                        <p:tgtEl>
                                          <p:spTgt spid="2">
                                            <p:graphicEl>
                                              <a:dgm id="{DECD3A83-664F-4A0D-8831-D4A8109893D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ECD3A83-664F-4A0D-8831-D4A8109893D2}"/>
                                            </p:graphic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graphicEl>
                                              <a:dgm id="{5848705D-E6CE-4581-8065-561CEDCF195A}"/>
                                            </p:graphicEl>
                                          </p:spTgt>
                                        </p:tgtEl>
                                        <p:attrNameLst>
                                          <p:attrName>style.visibility</p:attrName>
                                        </p:attrNameLst>
                                      </p:cBhvr>
                                      <p:to>
                                        <p:strVal val="visible"/>
                                      </p:to>
                                    </p:set>
                                    <p:anim calcmode="lin" valueType="num">
                                      <p:cBhvr additive="base">
                                        <p:cTn id="11" dur="500" fill="hold"/>
                                        <p:tgtEl>
                                          <p:spTgt spid="2">
                                            <p:graphicEl>
                                              <a:dgm id="{5848705D-E6CE-4581-8065-561CEDCF195A}"/>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5848705D-E6CE-4581-8065-561CEDCF195A}"/>
                                            </p:graphic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
                                            <p:graphicEl>
                                              <a:dgm id="{3B0317E7-2E41-4C6A-B80D-6A892C0F3441}"/>
                                            </p:graphicEl>
                                          </p:spTgt>
                                        </p:tgtEl>
                                        <p:attrNameLst>
                                          <p:attrName>style.visibility</p:attrName>
                                        </p:attrNameLst>
                                      </p:cBhvr>
                                      <p:to>
                                        <p:strVal val="visible"/>
                                      </p:to>
                                    </p:set>
                                    <p:anim calcmode="lin" valueType="num">
                                      <p:cBhvr additive="base">
                                        <p:cTn id="17" dur="500" fill="hold"/>
                                        <p:tgtEl>
                                          <p:spTgt spid="2">
                                            <p:graphicEl>
                                              <a:dgm id="{3B0317E7-2E41-4C6A-B80D-6A892C0F3441}"/>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3B0317E7-2E41-4C6A-B80D-6A892C0F344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0823A54F-F1B8-4DC1-A9AE-D0B76BFCA8F9}"/>
                                            </p:graphicEl>
                                          </p:spTgt>
                                        </p:tgtEl>
                                        <p:attrNameLst>
                                          <p:attrName>style.visibility</p:attrName>
                                        </p:attrNameLst>
                                      </p:cBhvr>
                                      <p:to>
                                        <p:strVal val="visible"/>
                                      </p:to>
                                    </p:set>
                                    <p:anim calcmode="lin" valueType="num">
                                      <p:cBhvr additive="base">
                                        <p:cTn id="23" dur="500" fill="hold"/>
                                        <p:tgtEl>
                                          <p:spTgt spid="2">
                                            <p:graphicEl>
                                              <a:dgm id="{0823A54F-F1B8-4DC1-A9AE-D0B76BFCA8F9}"/>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0823A54F-F1B8-4DC1-A9AE-D0B76BFCA8F9}"/>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D9B34721-D5B8-47C2-9536-2225E63A4A36}"/>
                                            </p:graphicEl>
                                          </p:spTgt>
                                        </p:tgtEl>
                                        <p:attrNameLst>
                                          <p:attrName>style.visibility</p:attrName>
                                        </p:attrNameLst>
                                      </p:cBhvr>
                                      <p:to>
                                        <p:strVal val="visible"/>
                                      </p:to>
                                    </p:set>
                                    <p:anim calcmode="lin" valueType="num">
                                      <p:cBhvr additive="base">
                                        <p:cTn id="29" dur="500" fill="hold"/>
                                        <p:tgtEl>
                                          <p:spTgt spid="2">
                                            <p:graphicEl>
                                              <a:dgm id="{D9B34721-D5B8-47C2-9536-2225E63A4A36}"/>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D9B34721-D5B8-47C2-9536-2225E63A4A3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8494E031-07AD-4E4D-9131-A1F1B48A9DBF}"/>
                                            </p:graphicEl>
                                          </p:spTgt>
                                        </p:tgtEl>
                                        <p:attrNameLst>
                                          <p:attrName>style.visibility</p:attrName>
                                        </p:attrNameLst>
                                      </p:cBhvr>
                                      <p:to>
                                        <p:strVal val="visible"/>
                                      </p:to>
                                    </p:set>
                                    <p:anim calcmode="lin" valueType="num">
                                      <p:cBhvr additive="base">
                                        <p:cTn id="33" dur="500" fill="hold"/>
                                        <p:tgtEl>
                                          <p:spTgt spid="2">
                                            <p:graphicEl>
                                              <a:dgm id="{8494E031-07AD-4E4D-9131-A1F1B48A9DBF}"/>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494E031-07AD-4E4D-9131-A1F1B48A9DBF}"/>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8432B929-810B-4F1F-BE75-47CA1B6E9522}"/>
                                            </p:graphicEl>
                                          </p:spTgt>
                                        </p:tgtEl>
                                        <p:attrNameLst>
                                          <p:attrName>style.visibility</p:attrName>
                                        </p:attrNameLst>
                                      </p:cBhvr>
                                      <p:to>
                                        <p:strVal val="visible"/>
                                      </p:to>
                                    </p:set>
                                    <p:anim calcmode="lin" valueType="num">
                                      <p:cBhvr additive="base">
                                        <p:cTn id="39" dur="500" fill="hold"/>
                                        <p:tgtEl>
                                          <p:spTgt spid="2">
                                            <p:graphicEl>
                                              <a:dgm id="{8432B929-810B-4F1F-BE75-47CA1B6E9522}"/>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8432B929-810B-4F1F-BE75-47CA1B6E9522}"/>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2">
                                            <p:graphicEl>
                                              <a:dgm id="{AE8D8D62-B15C-4F62-A709-83B7C6FB5710}"/>
                                            </p:graphicEl>
                                          </p:spTgt>
                                        </p:tgtEl>
                                        <p:attrNameLst>
                                          <p:attrName>style.visibility</p:attrName>
                                        </p:attrNameLst>
                                      </p:cBhvr>
                                      <p:to>
                                        <p:strVal val="visible"/>
                                      </p:to>
                                    </p:set>
                                    <p:anim calcmode="lin" valueType="num">
                                      <p:cBhvr additive="base">
                                        <p:cTn id="45" dur="500" fill="hold"/>
                                        <p:tgtEl>
                                          <p:spTgt spid="2">
                                            <p:graphicEl>
                                              <a:dgm id="{AE8D8D62-B15C-4F62-A709-83B7C6FB5710}"/>
                                            </p:graphic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2">
                                            <p:graphicEl>
                                              <a:dgm id="{AE8D8D62-B15C-4F62-A709-83B7C6FB5710}"/>
                                            </p:graphicEl>
                                          </p:spTgt>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
                                            <p:graphicEl>
                                              <a:dgm id="{B9D136C8-F291-40E6-946D-34DB75C81174}"/>
                                            </p:graphicEl>
                                          </p:spTgt>
                                        </p:tgtEl>
                                        <p:attrNameLst>
                                          <p:attrName>style.visibility</p:attrName>
                                        </p:attrNameLst>
                                      </p:cBhvr>
                                      <p:to>
                                        <p:strVal val="visible"/>
                                      </p:to>
                                    </p:set>
                                    <p:anim calcmode="lin" valueType="num">
                                      <p:cBhvr additive="base">
                                        <p:cTn id="51" dur="500" fill="hold"/>
                                        <p:tgtEl>
                                          <p:spTgt spid="2">
                                            <p:graphicEl>
                                              <a:dgm id="{B9D136C8-F291-40E6-946D-34DB75C81174}"/>
                                            </p:graphic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2">
                                            <p:graphicEl>
                                              <a:dgm id="{B9D136C8-F291-40E6-946D-34DB75C81174}"/>
                                            </p:graphic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
                                            <p:graphicEl>
                                              <a:dgm id="{F14A4C38-C823-4D4D-BEB3-9A00B0513971}"/>
                                            </p:graphicEl>
                                          </p:spTgt>
                                        </p:tgtEl>
                                        <p:attrNameLst>
                                          <p:attrName>style.visibility</p:attrName>
                                        </p:attrNameLst>
                                      </p:cBhvr>
                                      <p:to>
                                        <p:strVal val="visible"/>
                                      </p:to>
                                    </p:set>
                                    <p:anim calcmode="lin" valueType="num">
                                      <p:cBhvr additive="base">
                                        <p:cTn id="55" dur="500" fill="hold"/>
                                        <p:tgtEl>
                                          <p:spTgt spid="2">
                                            <p:graphicEl>
                                              <a:dgm id="{F14A4C38-C823-4D4D-BEB3-9A00B0513971}"/>
                                            </p:graphic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
                                            <p:graphicEl>
                                              <a:dgm id="{F14A4C38-C823-4D4D-BEB3-9A00B0513971}"/>
                                            </p:graphic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
                                            <p:graphicEl>
                                              <a:dgm id="{DD93B320-CB5C-49A2-95DA-EE25D14DC616}"/>
                                            </p:graphicEl>
                                          </p:spTgt>
                                        </p:tgtEl>
                                        <p:attrNameLst>
                                          <p:attrName>style.visibility</p:attrName>
                                        </p:attrNameLst>
                                      </p:cBhvr>
                                      <p:to>
                                        <p:strVal val="visible"/>
                                      </p:to>
                                    </p:set>
                                    <p:anim calcmode="lin" valueType="num">
                                      <p:cBhvr additive="base">
                                        <p:cTn id="61" dur="500" fill="hold"/>
                                        <p:tgtEl>
                                          <p:spTgt spid="2">
                                            <p:graphicEl>
                                              <a:dgm id="{DD93B320-CB5C-49A2-95DA-EE25D14DC616}"/>
                                            </p:graphic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2">
                                            <p:graphicEl>
                                              <a:dgm id="{DD93B320-CB5C-49A2-95DA-EE25D14DC616}"/>
                                            </p:graphic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2">
                                            <p:graphicEl>
                                              <a:dgm id="{60D4FCB0-C052-4139-A497-99DB2FFDD7FB}"/>
                                            </p:graphicEl>
                                          </p:spTgt>
                                        </p:tgtEl>
                                        <p:attrNameLst>
                                          <p:attrName>style.visibility</p:attrName>
                                        </p:attrNameLst>
                                      </p:cBhvr>
                                      <p:to>
                                        <p:strVal val="visible"/>
                                      </p:to>
                                    </p:set>
                                    <p:anim calcmode="lin" valueType="num">
                                      <p:cBhvr additive="base">
                                        <p:cTn id="67" dur="500" fill="hold"/>
                                        <p:tgtEl>
                                          <p:spTgt spid="2">
                                            <p:graphicEl>
                                              <a:dgm id="{60D4FCB0-C052-4139-A497-99DB2FFDD7FB}"/>
                                            </p:graphic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2">
                                            <p:graphicEl>
                                              <a:dgm id="{60D4FCB0-C052-4139-A497-99DB2FFDD7F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ChangeArrowheads="1"/>
          </p:cNvSpPr>
          <p:nvPr/>
        </p:nvSpPr>
        <p:spPr bwMode="auto">
          <a:xfrm>
            <a:off x="1866900" y="482600"/>
            <a:ext cx="3938588" cy="1163638"/>
          </a:xfrm>
          <a:prstGeom prst="rect">
            <a:avLst/>
          </a:prstGeom>
          <a:solidFill>
            <a:srgbClr val="7030A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Ngày 25-10-1941, Mặt trận Việt Minh tuyên bố ra đời</a:t>
            </a:r>
          </a:p>
        </p:txBody>
      </p:sp>
      <p:sp>
        <p:nvSpPr>
          <p:cNvPr id="59395" name="Rectangle 4"/>
          <p:cNvSpPr>
            <a:spLocks noChangeArrowheads="1"/>
          </p:cNvSpPr>
          <p:nvPr/>
        </p:nvSpPr>
        <p:spPr bwMode="auto">
          <a:xfrm>
            <a:off x="1847851" y="1985963"/>
            <a:ext cx="4016375" cy="1096962"/>
          </a:xfrm>
          <a:prstGeom prst="rect">
            <a:avLst/>
          </a:prstGeom>
          <a:solidFill>
            <a:srgbClr val="00206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Sau khởi nghĩa Bắc Sơn (27-9-1940)</a:t>
            </a:r>
          </a:p>
        </p:txBody>
      </p:sp>
      <p:sp>
        <p:nvSpPr>
          <p:cNvPr id="59396" name="Rectangle 5"/>
          <p:cNvSpPr>
            <a:spLocks noChangeArrowheads="1"/>
          </p:cNvSpPr>
          <p:nvPr/>
        </p:nvSpPr>
        <p:spPr bwMode="auto">
          <a:xfrm>
            <a:off x="1866900" y="3422651"/>
            <a:ext cx="3938588" cy="1241425"/>
          </a:xfrm>
          <a:prstGeom prst="rect">
            <a:avLst/>
          </a:prstGeom>
          <a:solidFill>
            <a:srgbClr val="385723"/>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Ngày 22-12-1944 Đội Việt Nam Tuyên truyền Giải phóng quân được thành </a:t>
            </a:r>
          </a:p>
        </p:txBody>
      </p:sp>
      <p:sp>
        <p:nvSpPr>
          <p:cNvPr id="59397" name="Rectangle 6"/>
          <p:cNvSpPr>
            <a:spLocks noChangeArrowheads="1"/>
          </p:cNvSpPr>
          <p:nvPr/>
        </p:nvSpPr>
        <p:spPr bwMode="auto">
          <a:xfrm>
            <a:off x="1866900" y="5003801"/>
            <a:ext cx="3938588" cy="1135063"/>
          </a:xfrm>
          <a:prstGeom prst="rect">
            <a:avLst/>
          </a:prstGeom>
          <a:solidFill>
            <a:srgbClr val="203864"/>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Năm 1943, Đảng công bố Đề cương Văn hóa Việt Nam </a:t>
            </a:r>
          </a:p>
        </p:txBody>
      </p:sp>
      <p:sp>
        <p:nvSpPr>
          <p:cNvPr id="59398" name="Rectangle 7"/>
          <p:cNvSpPr>
            <a:spLocks noChangeArrowheads="1"/>
          </p:cNvSpPr>
          <p:nvPr/>
        </p:nvSpPr>
        <p:spPr bwMode="auto">
          <a:xfrm>
            <a:off x="6569075" y="744538"/>
            <a:ext cx="2235200" cy="5016500"/>
          </a:xfrm>
          <a:prstGeom prst="rect">
            <a:avLst/>
          </a:prstGeom>
          <a:solidFill>
            <a:srgbClr val="0D0D0D"/>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L</a:t>
            </a:r>
            <a:r>
              <a:rPr lang="en-US" altLang="en-US" sz="2400" b="0" i="0">
                <a:solidFill>
                  <a:srgbClr val="FFFFFF"/>
                </a:solidFill>
                <a:cs typeface="Times New Roman" panose="02020603050405020304" pitchFamily="18" charset="0"/>
              </a:rPr>
              <a:t>àm cho nước Việt Nam hoàn toàn độc lập, dân Việt Nam được sung sướng, tự do, quân phát triển mau chóng, đẩy mạnh công tác tuyên truyền vũ trang, xây dựng cơ sở cách mạng,</a:t>
            </a:r>
          </a:p>
        </p:txBody>
      </p:sp>
      <p:sp>
        <p:nvSpPr>
          <p:cNvPr id="59399" name="Rectangle 8"/>
          <p:cNvSpPr>
            <a:spLocks noChangeArrowheads="1"/>
          </p:cNvSpPr>
          <p:nvPr/>
        </p:nvSpPr>
        <p:spPr bwMode="auto">
          <a:xfrm>
            <a:off x="9253538" y="757238"/>
            <a:ext cx="1414462" cy="5016500"/>
          </a:xfrm>
          <a:prstGeom prst="rect">
            <a:avLst/>
          </a:prstGeom>
          <a:solidFill>
            <a:srgbClr val="C000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 Phong trào Việt Minh phát triển mạnh nhất ở Bắc Kỳ sau đó lan rộng tới Trung kỳ và Nam kỳ.</a:t>
            </a:r>
          </a:p>
        </p:txBody>
      </p:sp>
      <p:sp>
        <p:nvSpPr>
          <p:cNvPr id="59400" name="Right Arrow 9"/>
          <p:cNvSpPr>
            <a:spLocks noChangeArrowheads="1"/>
          </p:cNvSpPr>
          <p:nvPr/>
        </p:nvSpPr>
        <p:spPr bwMode="auto">
          <a:xfrm>
            <a:off x="5981701" y="1176338"/>
            <a:ext cx="392113" cy="4819650"/>
          </a:xfrm>
          <a:prstGeom prst="rightArrow">
            <a:avLst>
              <a:gd name="adj1" fmla="val 50000"/>
              <a:gd name="adj2" fmla="val 50000"/>
            </a:avLst>
          </a:prstGeom>
          <a:solidFill>
            <a:srgbClr val="FFFF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endParaRPr lang="en-US" sz="2400" b="0" i="0">
              <a:solidFill>
                <a:srgbClr val="FFFFFF"/>
              </a:solidFill>
            </a:endParaRPr>
          </a:p>
        </p:txBody>
      </p:sp>
      <p:sp>
        <p:nvSpPr>
          <p:cNvPr id="59401" name="Right Arrow 10"/>
          <p:cNvSpPr>
            <a:spLocks noChangeArrowheads="1"/>
          </p:cNvSpPr>
          <p:nvPr/>
        </p:nvSpPr>
        <p:spPr bwMode="auto">
          <a:xfrm>
            <a:off x="8870950" y="1306514"/>
            <a:ext cx="266700" cy="3984625"/>
          </a:xfrm>
          <a:prstGeom prst="rightArrow">
            <a:avLst>
              <a:gd name="adj1" fmla="val 50000"/>
              <a:gd name="adj2" fmla="val 50000"/>
            </a:avLst>
          </a:prstGeom>
          <a:solidFill>
            <a:srgbClr val="FFFF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endParaRPr lang="en-US" sz="2400" b="0" i="0">
              <a:solidFill>
                <a:srgbClr val="FFFFFF"/>
              </a:solidFill>
            </a:endParaRPr>
          </a:p>
        </p:txBody>
      </p:sp>
    </p:spTree>
    <p:extLst>
      <p:ext uri="{BB962C8B-B14F-4D97-AF65-F5344CB8AC3E}">
        <p14:creationId xmlns:p14="http://schemas.microsoft.com/office/powerpoint/2010/main" val="1694930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circle(in)">
                                      <p:cBhvr>
                                        <p:cTn id="7" dur="2000"/>
                                        <p:tgtEl>
                                          <p:spTgt spid="593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9395"/>
                                        </p:tgtEl>
                                        <p:attrNameLst>
                                          <p:attrName>style.visibility</p:attrName>
                                        </p:attrNameLst>
                                      </p:cBhvr>
                                      <p:to>
                                        <p:strVal val="visible"/>
                                      </p:to>
                                    </p:set>
                                    <p:anim calcmode="lin" valueType="num">
                                      <p:cBhvr>
                                        <p:cTn id="12" dur="1000" fill="hold"/>
                                        <p:tgtEl>
                                          <p:spTgt spid="59395"/>
                                        </p:tgtEl>
                                        <p:attrNameLst>
                                          <p:attrName>ppt_w</p:attrName>
                                        </p:attrNameLst>
                                      </p:cBhvr>
                                      <p:tavLst>
                                        <p:tav tm="0">
                                          <p:val>
                                            <p:fltVal val="0"/>
                                          </p:val>
                                        </p:tav>
                                        <p:tav tm="100000">
                                          <p:val>
                                            <p:strVal val="#ppt_w"/>
                                          </p:val>
                                        </p:tav>
                                      </p:tavLst>
                                    </p:anim>
                                    <p:anim calcmode="lin" valueType="num">
                                      <p:cBhvr>
                                        <p:cTn id="13" dur="1000" fill="hold"/>
                                        <p:tgtEl>
                                          <p:spTgt spid="59395"/>
                                        </p:tgtEl>
                                        <p:attrNameLst>
                                          <p:attrName>ppt_h</p:attrName>
                                        </p:attrNameLst>
                                      </p:cBhvr>
                                      <p:tavLst>
                                        <p:tav tm="0">
                                          <p:val>
                                            <p:fltVal val="0"/>
                                          </p:val>
                                        </p:tav>
                                        <p:tav tm="100000">
                                          <p:val>
                                            <p:strVal val="#ppt_h"/>
                                          </p:val>
                                        </p:tav>
                                      </p:tavLst>
                                    </p:anim>
                                    <p:anim calcmode="lin" valueType="num">
                                      <p:cBhvr>
                                        <p:cTn id="14" dur="1000" fill="hold"/>
                                        <p:tgtEl>
                                          <p:spTgt spid="59395"/>
                                        </p:tgtEl>
                                        <p:attrNameLst>
                                          <p:attrName>style.rotation</p:attrName>
                                        </p:attrNameLst>
                                      </p:cBhvr>
                                      <p:tavLst>
                                        <p:tav tm="0">
                                          <p:val>
                                            <p:fltVal val="90"/>
                                          </p:val>
                                        </p:tav>
                                        <p:tav tm="100000">
                                          <p:val>
                                            <p:fltVal val="0"/>
                                          </p:val>
                                        </p:tav>
                                      </p:tavLst>
                                    </p:anim>
                                    <p:animEffect transition="in" filter="fade">
                                      <p:cBhvr>
                                        <p:cTn id="15" dur="1000"/>
                                        <p:tgtEl>
                                          <p:spTgt spid="5939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59396"/>
                                        </p:tgtEl>
                                        <p:attrNameLst>
                                          <p:attrName>style.visibility</p:attrName>
                                        </p:attrNameLst>
                                      </p:cBhvr>
                                      <p:to>
                                        <p:strVal val="visible"/>
                                      </p:to>
                                    </p:set>
                                    <p:animEffect transition="in" filter="randombar(horizontal)">
                                      <p:cBhvr>
                                        <p:cTn id="20" dur="500"/>
                                        <p:tgtEl>
                                          <p:spTgt spid="5939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9397"/>
                                        </p:tgtEl>
                                        <p:attrNameLst>
                                          <p:attrName>style.visibility</p:attrName>
                                        </p:attrNameLst>
                                      </p:cBhvr>
                                      <p:to>
                                        <p:strVal val="visible"/>
                                      </p:to>
                                    </p:set>
                                    <p:animEffect transition="in" filter="fade">
                                      <p:cBhvr>
                                        <p:cTn id="25" dur="1000"/>
                                        <p:tgtEl>
                                          <p:spTgt spid="59397"/>
                                        </p:tgtEl>
                                      </p:cBhvr>
                                    </p:animEffect>
                                    <p:anim calcmode="lin" valueType="num">
                                      <p:cBhvr>
                                        <p:cTn id="26" dur="1000" fill="hold"/>
                                        <p:tgtEl>
                                          <p:spTgt spid="59397"/>
                                        </p:tgtEl>
                                        <p:attrNameLst>
                                          <p:attrName>ppt_x</p:attrName>
                                        </p:attrNameLst>
                                      </p:cBhvr>
                                      <p:tavLst>
                                        <p:tav tm="0">
                                          <p:val>
                                            <p:strVal val="#ppt_x"/>
                                          </p:val>
                                        </p:tav>
                                        <p:tav tm="100000">
                                          <p:val>
                                            <p:strVal val="#ppt_x"/>
                                          </p:val>
                                        </p:tav>
                                      </p:tavLst>
                                    </p:anim>
                                    <p:anim calcmode="lin" valueType="num">
                                      <p:cBhvr>
                                        <p:cTn id="27" dur="1000" fill="hold"/>
                                        <p:tgtEl>
                                          <p:spTgt spid="59397"/>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59400"/>
                                        </p:tgtEl>
                                        <p:attrNameLst>
                                          <p:attrName>style.visibility</p:attrName>
                                        </p:attrNameLst>
                                      </p:cBhvr>
                                      <p:to>
                                        <p:strVal val="visible"/>
                                      </p:to>
                                    </p:set>
                                    <p:animEffect transition="in" filter="circle(in)">
                                      <p:cBhvr>
                                        <p:cTn id="32" dur="2000"/>
                                        <p:tgtEl>
                                          <p:spTgt spid="59400"/>
                                        </p:tgtEl>
                                      </p:cBhvr>
                                    </p:animEffect>
                                  </p:childTnLst>
                                </p:cTn>
                              </p:par>
                              <p:par>
                                <p:cTn id="33" presetID="6" presetClass="entr" presetSubtype="16" fill="hold" grpId="0" nodeType="withEffect">
                                  <p:stCondLst>
                                    <p:cond delay="0"/>
                                  </p:stCondLst>
                                  <p:childTnLst>
                                    <p:set>
                                      <p:cBhvr>
                                        <p:cTn id="34" dur="1" fill="hold">
                                          <p:stCondLst>
                                            <p:cond delay="0"/>
                                          </p:stCondLst>
                                        </p:cTn>
                                        <p:tgtEl>
                                          <p:spTgt spid="59398"/>
                                        </p:tgtEl>
                                        <p:attrNameLst>
                                          <p:attrName>style.visibility</p:attrName>
                                        </p:attrNameLst>
                                      </p:cBhvr>
                                      <p:to>
                                        <p:strVal val="visible"/>
                                      </p:to>
                                    </p:set>
                                    <p:animEffect transition="in" filter="circle(in)">
                                      <p:cBhvr>
                                        <p:cTn id="35" dur="2000"/>
                                        <p:tgtEl>
                                          <p:spTgt spid="5939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59401"/>
                                        </p:tgtEl>
                                        <p:attrNameLst>
                                          <p:attrName>style.visibility</p:attrName>
                                        </p:attrNameLst>
                                      </p:cBhvr>
                                      <p:to>
                                        <p:strVal val="visible"/>
                                      </p:to>
                                    </p:set>
                                    <p:anim calcmode="lin" valueType="num">
                                      <p:cBhvr additive="base">
                                        <p:cTn id="40" dur="500" fill="hold"/>
                                        <p:tgtEl>
                                          <p:spTgt spid="59401"/>
                                        </p:tgtEl>
                                        <p:attrNameLst>
                                          <p:attrName>ppt_x</p:attrName>
                                        </p:attrNameLst>
                                      </p:cBhvr>
                                      <p:tavLst>
                                        <p:tav tm="0">
                                          <p:val>
                                            <p:strVal val="#ppt_x"/>
                                          </p:val>
                                        </p:tav>
                                        <p:tav tm="100000">
                                          <p:val>
                                            <p:strVal val="#ppt_x"/>
                                          </p:val>
                                        </p:tav>
                                      </p:tavLst>
                                    </p:anim>
                                    <p:anim calcmode="lin" valueType="num">
                                      <p:cBhvr additive="base">
                                        <p:cTn id="41" dur="500" fill="hold"/>
                                        <p:tgtEl>
                                          <p:spTgt spid="59401"/>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59399"/>
                                        </p:tgtEl>
                                        <p:attrNameLst>
                                          <p:attrName>style.visibility</p:attrName>
                                        </p:attrNameLst>
                                      </p:cBhvr>
                                      <p:to>
                                        <p:strVal val="visible"/>
                                      </p:to>
                                    </p:set>
                                    <p:anim calcmode="lin" valueType="num">
                                      <p:cBhvr additive="base">
                                        <p:cTn id="44" dur="500" fill="hold"/>
                                        <p:tgtEl>
                                          <p:spTgt spid="59399"/>
                                        </p:tgtEl>
                                        <p:attrNameLst>
                                          <p:attrName>ppt_x</p:attrName>
                                        </p:attrNameLst>
                                      </p:cBhvr>
                                      <p:tavLst>
                                        <p:tav tm="0">
                                          <p:val>
                                            <p:strVal val="#ppt_x"/>
                                          </p:val>
                                        </p:tav>
                                        <p:tav tm="100000">
                                          <p:val>
                                            <p:strVal val="#ppt_x"/>
                                          </p:val>
                                        </p:tav>
                                      </p:tavLst>
                                    </p:anim>
                                    <p:anim calcmode="lin" valueType="num">
                                      <p:cBhvr additive="base">
                                        <p:cTn id="45" dur="500" fill="hold"/>
                                        <p:tgtEl>
                                          <p:spTgt spid="593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animBg="1" autoUpdateAnimBg="0"/>
      <p:bldP spid="59395" grpId="0" animBg="1" autoUpdateAnimBg="0"/>
      <p:bldP spid="59396" grpId="0" animBg="1" autoUpdateAnimBg="0"/>
      <p:bldP spid="59397" grpId="0" animBg="1" autoUpdateAnimBg="0"/>
      <p:bldP spid="59398" grpId="0" animBg="1" autoUpdateAnimBg="0"/>
      <p:bldP spid="59399" grpId="0" animBg="1" autoUpdateAnimBg="0"/>
      <p:bldP spid="59400" grpId="0" animBg="1" autoUpdateAnimBg="0"/>
      <p:bldP spid="59401" grpId="0" animBg="1" autoUpdateAnimBg="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2700000" cy="6781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7470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fade">
                                      <p:cBhvr>
                                        <p:cTn id="7" dur="500"/>
                                        <p:tgtEl>
                                          <p:spTgt spid="60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646238" y="77788"/>
            <a:ext cx="8870950" cy="67056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9370075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77951" y="230188"/>
            <a:ext cx="9288463" cy="6475412"/>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582424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A681BAE8-DA7B-4C64-9647-D9F927C16EC6}" type="slidenum">
              <a:rPr lang="en-US" sz="1400"/>
              <a:pPr algn="r" eaLnBrk="1" hangingPunct="1">
                <a:lnSpc>
                  <a:spcPct val="100000"/>
                </a:lnSpc>
                <a:spcBef>
                  <a:spcPct val="0"/>
                </a:spcBef>
                <a:buClrTx/>
                <a:buSzTx/>
                <a:buFont typeface="Arial" panose="020B0604020202020204" pitchFamily="34" charset="0"/>
                <a:buNone/>
              </a:pPr>
              <a:t>124</a:t>
            </a:fld>
            <a:endParaRPr lang="en-US" sz="1400"/>
          </a:p>
        </p:txBody>
      </p:sp>
      <p:pic>
        <p:nvPicPr>
          <p:cNvPr id="73731" name="Picture 10"/>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b="10123"/>
          <a:stretch>
            <a:fillRect/>
          </a:stretch>
        </p:blipFill>
        <p:spPr>
          <a:xfrm>
            <a:off x="1774825" y="1219200"/>
            <a:ext cx="5041900" cy="3252788"/>
          </a:xfrm>
          <a:noFill/>
          <a:ln w="57150">
            <a:solidFill>
              <a:srgbClr val="0000FF"/>
            </a:solidFill>
            <a:miter lim="800000"/>
            <a:headEnd/>
            <a:tailEnd/>
          </a:ln>
        </p:spPr>
      </p:pic>
      <p:sp>
        <p:nvSpPr>
          <p:cNvPr id="73732" name="Rectangle 11"/>
          <p:cNvSpPr>
            <a:spLocks noChangeArrowheads="1"/>
          </p:cNvSpPr>
          <p:nvPr/>
        </p:nvSpPr>
        <p:spPr bwMode="auto">
          <a:xfrm>
            <a:off x="1928814" y="4876800"/>
            <a:ext cx="4319587"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600" b="0"/>
              <a:t>Đình Tân Trào Sơn Dương nơi</a:t>
            </a:r>
            <a:br>
              <a:rPr lang="en-US" sz="1600" b="0"/>
            </a:br>
            <a:r>
              <a:rPr lang="en-US" sz="1600" b="0"/>
              <a:t>diễn ra Hội nghị toàn quốc của Đảng ngày 13/08/1945</a:t>
            </a:r>
          </a:p>
        </p:txBody>
      </p:sp>
      <p:sp>
        <p:nvSpPr>
          <p:cNvPr id="73733" name="AutoShape 12"/>
          <p:cNvSpPr>
            <a:spLocks noChangeArrowheads="1"/>
          </p:cNvSpPr>
          <p:nvPr/>
        </p:nvSpPr>
        <p:spPr bwMode="auto">
          <a:xfrm>
            <a:off x="6419850" y="762000"/>
            <a:ext cx="4248150" cy="4897438"/>
          </a:xfrm>
          <a:prstGeom prst="verticalScroll">
            <a:avLst>
              <a:gd name="adj" fmla="val 12500"/>
            </a:avLst>
          </a:prstGeom>
          <a:gradFill rotWithShape="1">
            <a:gsLst>
              <a:gs pos="0">
                <a:srgbClr val="EB5425"/>
              </a:gs>
              <a:gs pos="50000">
                <a:schemeClr val="bg1"/>
              </a:gs>
              <a:gs pos="100000">
                <a:srgbClr val="EB5425"/>
              </a:gs>
            </a:gsLst>
            <a:lin ang="5400000" scaled="1"/>
          </a:gradFill>
          <a:ln w="38100" cmpd="sng">
            <a:solidFill>
              <a:srgbClr val="6666FF"/>
            </a:solidFill>
            <a:round/>
            <a:headEnd/>
            <a:tailEnd/>
          </a:ln>
        </p:spPr>
        <p:txBody>
          <a:bodyPr wrap="none" anchor="ct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t>“Giờ quyết định </a:t>
            </a:r>
          </a:p>
          <a:p>
            <a:pPr algn="ctr" eaLnBrk="1" hangingPunct="1">
              <a:buFont typeface="Arial" panose="020B0604020202020204" pitchFamily="34" charset="0"/>
              <a:buNone/>
              <a:defRPr/>
            </a:pPr>
            <a:r>
              <a:rPr lang="en-US" sz="2400" b="0"/>
              <a:t>cho vận mệnh Dân</a:t>
            </a:r>
          </a:p>
          <a:p>
            <a:pPr algn="ctr" eaLnBrk="1" hangingPunct="1">
              <a:buFont typeface="Arial" panose="020B0604020202020204" pitchFamily="34" charset="0"/>
              <a:buNone/>
              <a:defRPr/>
            </a:pPr>
            <a:r>
              <a:rPr lang="en-US" sz="2400" b="0"/>
              <a:t> tộc ta đã đến.Toàn</a:t>
            </a:r>
          </a:p>
          <a:p>
            <a:pPr algn="ctr" eaLnBrk="1" hangingPunct="1">
              <a:buFont typeface="Arial" panose="020B0604020202020204" pitchFamily="34" charset="0"/>
              <a:buNone/>
              <a:defRPr/>
            </a:pPr>
            <a:r>
              <a:rPr lang="en-US" sz="2400" b="0"/>
              <a:t> thể đồng bào hãy</a:t>
            </a:r>
          </a:p>
          <a:p>
            <a:pPr algn="ctr" eaLnBrk="1" hangingPunct="1">
              <a:buFont typeface="Arial" panose="020B0604020202020204" pitchFamily="34" charset="0"/>
              <a:buNone/>
              <a:defRPr/>
            </a:pPr>
            <a:r>
              <a:rPr lang="en-US" sz="2400" b="0"/>
              <a:t> đứng dậy đem sức</a:t>
            </a:r>
          </a:p>
          <a:p>
            <a:pPr algn="ctr" eaLnBrk="1" hangingPunct="1">
              <a:buFont typeface="Arial" panose="020B0604020202020204" pitchFamily="34" charset="0"/>
              <a:buNone/>
              <a:defRPr/>
            </a:pPr>
            <a:r>
              <a:rPr lang="en-US" sz="2400" b="0"/>
              <a:t> ta mà giải phóng </a:t>
            </a:r>
          </a:p>
          <a:p>
            <a:pPr algn="ctr" eaLnBrk="1" hangingPunct="1">
              <a:buFont typeface="Arial" panose="020B0604020202020204" pitchFamily="34" charset="0"/>
              <a:buNone/>
              <a:defRPr/>
            </a:pPr>
            <a:r>
              <a:rPr lang="en-US" sz="2400" b="0"/>
              <a:t>cho ta… </a:t>
            </a:r>
          </a:p>
          <a:p>
            <a:pPr algn="ctr" eaLnBrk="1" hangingPunct="1">
              <a:buFont typeface="Arial" panose="020B0604020202020204" pitchFamily="34" charset="0"/>
              <a:buNone/>
              <a:defRPr/>
            </a:pPr>
            <a:r>
              <a:rPr lang="en-US" sz="2400" b="0"/>
              <a:t>Chúng ta không thể </a:t>
            </a:r>
          </a:p>
          <a:p>
            <a:pPr algn="ctr" eaLnBrk="1" hangingPunct="1">
              <a:buFont typeface="Arial" panose="020B0604020202020204" pitchFamily="34" charset="0"/>
              <a:buNone/>
              <a:defRPr/>
            </a:pPr>
            <a:r>
              <a:rPr lang="en-US" sz="2400" b="0"/>
              <a:t>chậm trễ. Tiến lên!</a:t>
            </a:r>
          </a:p>
          <a:p>
            <a:pPr algn="ctr" eaLnBrk="1" hangingPunct="1">
              <a:buFont typeface="Arial" panose="020B0604020202020204" pitchFamily="34" charset="0"/>
              <a:buNone/>
              <a:defRPr/>
            </a:pPr>
            <a:r>
              <a:rPr lang="en-US" sz="2400" b="0"/>
              <a:t>Tiến lên!” </a:t>
            </a:r>
            <a:endParaRPr lang="en-US" sz="1400" b="0"/>
          </a:p>
          <a:p>
            <a:pPr algn="ctr" eaLnBrk="1" hangingPunct="1">
              <a:buFont typeface="Arial" panose="020B0604020202020204" pitchFamily="34" charset="0"/>
              <a:buNone/>
              <a:defRPr/>
            </a:pPr>
            <a:r>
              <a:rPr lang="en-US" sz="1400" b="0" i="0"/>
              <a:t>(Hồ Chí Minh)</a:t>
            </a:r>
          </a:p>
        </p:txBody>
      </p:sp>
    </p:spTree>
    <p:extLst>
      <p:ext uri="{BB962C8B-B14F-4D97-AF65-F5344CB8AC3E}">
        <p14:creationId xmlns:p14="http://schemas.microsoft.com/office/powerpoint/2010/main" val="3699260830"/>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heckerboard(across)">
                                      <p:cBhvr>
                                        <p:cTn id="7" dur="2000"/>
                                        <p:tgtEl>
                                          <p:spTgt spid="737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nodeType="clickEffect">
                                  <p:stCondLst>
                                    <p:cond delay="0"/>
                                  </p:stCondLst>
                                  <p:childTnLst>
                                    <p:set>
                                      <p:cBhvr>
                                        <p:cTn id="11" dur="1" fill="hold">
                                          <p:stCondLst>
                                            <p:cond delay="0"/>
                                          </p:stCondLst>
                                        </p:cTn>
                                        <p:tgtEl>
                                          <p:spTgt spid="73731"/>
                                        </p:tgtEl>
                                        <p:attrNameLst>
                                          <p:attrName>style.visibility</p:attrName>
                                        </p:attrNameLst>
                                      </p:cBhvr>
                                      <p:to>
                                        <p:strVal val="visible"/>
                                      </p:to>
                                    </p:set>
                                    <p:animEffect transition="in" filter="barn(inHorizontal)">
                                      <p:cBhvr>
                                        <p:cTn id="12" dur="1000"/>
                                        <p:tgtEl>
                                          <p:spTgt spid="73731"/>
                                        </p:tgtEl>
                                      </p:cBhvr>
                                    </p:animEffect>
                                  </p:childTnLst>
                                </p:cTn>
                              </p:par>
                              <p:par>
                                <p:cTn id="13" presetID="16" presetClass="entr" presetSubtype="26" fill="hold" grpId="0" nodeType="withEffect">
                                  <p:stCondLst>
                                    <p:cond delay="0"/>
                                  </p:stCondLst>
                                  <p:childTnLst>
                                    <p:set>
                                      <p:cBhvr>
                                        <p:cTn id="14" dur="1" fill="hold">
                                          <p:stCondLst>
                                            <p:cond delay="0"/>
                                          </p:stCondLst>
                                        </p:cTn>
                                        <p:tgtEl>
                                          <p:spTgt spid="73732"/>
                                        </p:tgtEl>
                                        <p:attrNameLst>
                                          <p:attrName>style.visibility</p:attrName>
                                        </p:attrNameLst>
                                      </p:cBhvr>
                                      <p:to>
                                        <p:strVal val="visible"/>
                                      </p:to>
                                    </p:set>
                                    <p:animEffect transition="in" filter="barn(inHorizontal)">
                                      <p:cBhvr>
                                        <p:cTn id="15" dur="1000"/>
                                        <p:tgtEl>
                                          <p:spTgt spid="73732"/>
                                        </p:tgtEl>
                                      </p:cBhvr>
                                    </p:animEffect>
                                  </p:childTnLst>
                                </p:cTn>
                              </p:par>
                              <p:par>
                                <p:cTn id="16" presetID="16" presetClass="entr" presetSubtype="26" fill="hold" grpId="0" nodeType="withEffect">
                                  <p:stCondLst>
                                    <p:cond delay="0"/>
                                  </p:stCondLst>
                                  <p:childTnLst>
                                    <p:set>
                                      <p:cBhvr>
                                        <p:cTn id="17" dur="1" fill="hold">
                                          <p:stCondLst>
                                            <p:cond delay="0"/>
                                          </p:stCondLst>
                                        </p:cTn>
                                        <p:tgtEl>
                                          <p:spTgt spid="73733"/>
                                        </p:tgtEl>
                                        <p:attrNameLst>
                                          <p:attrName>style.visibility</p:attrName>
                                        </p:attrNameLst>
                                      </p:cBhvr>
                                      <p:to>
                                        <p:strVal val="visible"/>
                                      </p:to>
                                    </p:set>
                                    <p:animEffect transition="in" filter="barn(inHorizontal)">
                                      <p:cBhvr>
                                        <p:cTn id="18" dur="1000"/>
                                        <p:tgtEl>
                                          <p:spTgt spid="73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nimBg="1" autoUpdateAnimBg="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D9AA470B-2D96-4F2F-9F17-74B7CE6E8A33}" type="slidenum">
              <a:rPr lang="en-US" sz="1400"/>
              <a:pPr algn="r" eaLnBrk="1" hangingPunct="1">
                <a:lnSpc>
                  <a:spcPct val="100000"/>
                </a:lnSpc>
                <a:spcBef>
                  <a:spcPct val="0"/>
                </a:spcBef>
                <a:buClrTx/>
                <a:buSzTx/>
                <a:buFont typeface="Arial" panose="020B0604020202020204" pitchFamily="34" charset="0"/>
                <a:buNone/>
              </a:pPr>
              <a:t>125</a:t>
            </a:fld>
            <a:endParaRPr lang="en-US" sz="1400"/>
          </a:p>
        </p:txBody>
      </p:sp>
      <p:sp>
        <p:nvSpPr>
          <p:cNvPr id="75779" name="Rectangle 5"/>
          <p:cNvSpPr>
            <a:spLocks noChangeArrowheads="1"/>
          </p:cNvSpPr>
          <p:nvPr/>
        </p:nvSpPr>
        <p:spPr bwMode="auto">
          <a:xfrm>
            <a:off x="1847850" y="476251"/>
            <a:ext cx="882015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80000"/>
              </a:lnSpc>
              <a:buClrTx/>
              <a:buSzTx/>
              <a:buFont typeface="Arial" panose="020B0604020202020204" pitchFamily="34" charset="0"/>
              <a:buNone/>
            </a:pPr>
            <a:r>
              <a:rPr lang="en-US" sz="2400" b="0"/>
              <a:t>- Diễn biến cuộc Tổng khởi nghĩa Tháng Tám 1945</a:t>
            </a:r>
          </a:p>
        </p:txBody>
      </p:sp>
      <p:sp>
        <p:nvSpPr>
          <p:cNvPr id="75780" name="Rectangle 11"/>
          <p:cNvSpPr>
            <a:spLocks noChangeArrowheads="1"/>
          </p:cNvSpPr>
          <p:nvPr/>
        </p:nvSpPr>
        <p:spPr bwMode="auto">
          <a:xfrm>
            <a:off x="925513" y="4076701"/>
            <a:ext cx="430530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600" b="0">
                <a:solidFill>
                  <a:schemeClr val="tx2"/>
                </a:solidFill>
              </a:rPr>
            </a:br>
            <a:r>
              <a:rPr lang="en-US" sz="1600" b="0">
                <a:solidFill>
                  <a:schemeClr val="tx2"/>
                </a:solidFill>
              </a:rPr>
              <a:t>Nhân Dân Hà Nội khởi </a:t>
            </a:r>
            <a:br>
              <a:rPr lang="en-US" sz="1600" b="0">
                <a:solidFill>
                  <a:schemeClr val="tx2"/>
                </a:solidFill>
              </a:rPr>
            </a:br>
            <a:r>
              <a:rPr lang="en-US" sz="1600" b="0">
                <a:solidFill>
                  <a:schemeClr val="tx2"/>
                </a:solidFill>
              </a:rPr>
              <a:t>nghĩa (19 - 8)</a:t>
            </a:r>
          </a:p>
        </p:txBody>
      </p:sp>
      <p:sp>
        <p:nvSpPr>
          <p:cNvPr id="75781" name="Rectangle 12"/>
          <p:cNvSpPr>
            <a:spLocks noChangeArrowheads="1"/>
          </p:cNvSpPr>
          <p:nvPr/>
        </p:nvSpPr>
        <p:spPr bwMode="auto">
          <a:xfrm>
            <a:off x="7032625" y="5661026"/>
            <a:ext cx="431958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600" b="0">
                <a:solidFill>
                  <a:schemeClr val="tx2"/>
                </a:solidFill>
              </a:rPr>
            </a:br>
            <a:r>
              <a:rPr lang="en-US" sz="1600" b="0">
                <a:solidFill>
                  <a:schemeClr val="tx2"/>
                </a:solidFill>
              </a:rPr>
              <a:t>Nhân Dân Sài Gòn </a:t>
            </a:r>
            <a:br>
              <a:rPr lang="en-US" sz="1600" b="0">
                <a:solidFill>
                  <a:schemeClr val="tx2"/>
                </a:solidFill>
              </a:rPr>
            </a:br>
            <a:r>
              <a:rPr lang="en-US" sz="1600" b="0">
                <a:solidFill>
                  <a:schemeClr val="tx2"/>
                </a:solidFill>
              </a:rPr>
              <a:t>khởi nghĩa (25 - 8)</a:t>
            </a:r>
          </a:p>
        </p:txBody>
      </p:sp>
      <p:pic>
        <p:nvPicPr>
          <p:cNvPr id="75782" name="Picture 13" descr="074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926" y="1341439"/>
            <a:ext cx="3097213" cy="256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3" name="Picture 14" descr="IMG_08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788" y="2751138"/>
            <a:ext cx="2843212" cy="262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4" name="Picture 15" descr="IMG_085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6138" y="2006601"/>
            <a:ext cx="3168650"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5" name="Rectangle 16"/>
          <p:cNvSpPr>
            <a:spLocks noChangeArrowheads="1"/>
          </p:cNvSpPr>
          <p:nvPr/>
        </p:nvSpPr>
        <p:spPr bwMode="auto">
          <a:xfrm>
            <a:off x="4151314" y="4797426"/>
            <a:ext cx="4319587"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400" b="0">
                <a:solidFill>
                  <a:schemeClr val="tx2"/>
                </a:solidFill>
              </a:rPr>
            </a:br>
            <a:r>
              <a:rPr lang="en-US" sz="1600" b="0">
                <a:solidFill>
                  <a:schemeClr val="tx2"/>
                </a:solidFill>
              </a:rPr>
              <a:t>Nhân Dân Huế </a:t>
            </a:r>
            <a:br>
              <a:rPr lang="en-US" sz="1600" b="0">
                <a:solidFill>
                  <a:schemeClr val="tx2"/>
                </a:solidFill>
              </a:rPr>
            </a:br>
            <a:r>
              <a:rPr lang="en-US" sz="1600" b="0">
                <a:solidFill>
                  <a:schemeClr val="tx2"/>
                </a:solidFill>
              </a:rPr>
              <a:t>khởi nghĩa (23 - 8)</a:t>
            </a:r>
          </a:p>
        </p:txBody>
      </p:sp>
    </p:spTree>
    <p:extLst>
      <p:ext uri="{BB962C8B-B14F-4D97-AF65-F5344CB8AC3E}">
        <p14:creationId xmlns:p14="http://schemas.microsoft.com/office/powerpoint/2010/main" val="4028752179"/>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B9F40385-EDA5-4AB5-8A77-626D87A19105}" type="slidenum">
              <a:rPr lang="en-US" sz="1400"/>
              <a:pPr algn="r" eaLnBrk="1" hangingPunct="1">
                <a:lnSpc>
                  <a:spcPct val="100000"/>
                </a:lnSpc>
                <a:spcBef>
                  <a:spcPct val="0"/>
                </a:spcBef>
                <a:buClrTx/>
                <a:buSzTx/>
                <a:buFont typeface="Arial" panose="020B0604020202020204" pitchFamily="34" charset="0"/>
                <a:buNone/>
              </a:pPr>
              <a:t>126</a:t>
            </a:fld>
            <a:endParaRPr lang="en-US" sz="1400"/>
          </a:p>
        </p:txBody>
      </p:sp>
      <p:sp>
        <p:nvSpPr>
          <p:cNvPr id="76803" name="Rectangle 2"/>
          <p:cNvSpPr>
            <a:spLocks noChangeArrowheads="1"/>
          </p:cNvSpPr>
          <p:nvPr/>
        </p:nvSpPr>
        <p:spPr bwMode="auto">
          <a:xfrm>
            <a:off x="3581401" y="533401"/>
            <a:ext cx="4849813"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80000"/>
              </a:lnSpc>
              <a:buClrTx/>
              <a:buSzTx/>
              <a:buFont typeface="Arial" panose="020B0604020202020204" pitchFamily="34" charset="0"/>
              <a:buNone/>
            </a:pPr>
            <a:r>
              <a:rPr lang="en-US" sz="2400" b="0"/>
              <a:t>CHẤM DỨT CHẾ ĐỘ PHONG KIẾN</a:t>
            </a:r>
          </a:p>
        </p:txBody>
      </p:sp>
      <p:pic>
        <p:nvPicPr>
          <p:cNvPr id="76804" name="Picture 3" descr="Bảo đại tren duong Ngo Mon du le thoai v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76" y="1484314"/>
            <a:ext cx="6119813" cy="4294187"/>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76805" name="Rectangle 4"/>
          <p:cNvSpPr>
            <a:spLocks noChangeArrowheads="1"/>
          </p:cNvSpPr>
          <p:nvPr/>
        </p:nvSpPr>
        <p:spPr bwMode="auto">
          <a:xfrm>
            <a:off x="1774826" y="5876926"/>
            <a:ext cx="85693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800" b="0"/>
            </a:br>
            <a:r>
              <a:rPr lang="en-US" sz="1800"/>
              <a:t>Bảo Đại đến Ngọ Môn dự lễ thoái vị</a:t>
            </a:r>
          </a:p>
        </p:txBody>
      </p:sp>
    </p:spTree>
    <p:extLst>
      <p:ext uri="{BB962C8B-B14F-4D97-AF65-F5344CB8AC3E}">
        <p14:creationId xmlns:p14="http://schemas.microsoft.com/office/powerpoint/2010/main" val="3423391998"/>
      </p:ext>
    </p:extLst>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76804"/>
                                        </p:tgtEl>
                                        <p:attrNameLst>
                                          <p:attrName>style.visibility</p:attrName>
                                        </p:attrNameLst>
                                      </p:cBhvr>
                                      <p:to>
                                        <p:strVal val="visible"/>
                                      </p:to>
                                    </p:set>
                                    <p:animEffect transition="in" filter="slide(fromBottom)">
                                      <p:cBhvr>
                                        <p:cTn id="7" dur="1000"/>
                                        <p:tgtEl>
                                          <p:spTgt spid="7680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6805"/>
                                        </p:tgtEl>
                                        <p:attrNameLst>
                                          <p:attrName>style.visibility</p:attrName>
                                        </p:attrNameLst>
                                      </p:cBhvr>
                                      <p:to>
                                        <p:strVal val="visible"/>
                                      </p:to>
                                    </p:set>
                                    <p:animEffect transition="in" filter="slide(fromBottom)">
                                      <p:cBhvr>
                                        <p:cTn id="10" dur="1000"/>
                                        <p:tgtEl>
                                          <p:spTgt spid="76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5" grpId="0" autoUpdateAnimBg="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ECE89055-7DF4-4B48-BF53-620AF6864C81}" type="datetime1">
              <a:rPr lang="en-US" sz="1400"/>
              <a:pPr algn="l" eaLnBrk="1" hangingPunct="1">
                <a:lnSpc>
                  <a:spcPct val="100000"/>
                </a:lnSpc>
                <a:spcBef>
                  <a:spcPct val="0"/>
                </a:spcBef>
                <a:buClrTx/>
                <a:buSzTx/>
                <a:buFont typeface="Arial" panose="020B0604020202020204" pitchFamily="34" charset="0"/>
                <a:buNone/>
              </a:pPr>
              <a:t>8/23/2021</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FE250CDB-3522-49F6-8CA1-1C1D1E013272}" type="slidenum">
              <a:rPr lang="en-US" sz="1400"/>
              <a:pPr algn="r" eaLnBrk="1" hangingPunct="1">
                <a:lnSpc>
                  <a:spcPct val="100000"/>
                </a:lnSpc>
                <a:spcBef>
                  <a:spcPct val="0"/>
                </a:spcBef>
                <a:buClrTx/>
                <a:buSzTx/>
                <a:buFont typeface="Arial" panose="020B0604020202020204" pitchFamily="34" charset="0"/>
                <a:buNone/>
              </a:pPr>
              <a:t>127</a:t>
            </a:fld>
            <a:endParaRPr lang="en-US" sz="1400"/>
          </a:p>
        </p:txBody>
      </p:sp>
      <p:sp>
        <p:nvSpPr>
          <p:cNvPr id="77828" name="Rectangle 5"/>
          <p:cNvSpPr>
            <a:spLocks noChangeArrowheads="1"/>
          </p:cNvSpPr>
          <p:nvPr/>
        </p:nvSpPr>
        <p:spPr bwMode="auto">
          <a:xfrm>
            <a:off x="1847850" y="157164"/>
            <a:ext cx="882015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80000"/>
              </a:lnSpc>
              <a:buClrTx/>
              <a:buSzTx/>
              <a:buFont typeface="Arial" panose="020B0604020202020204" pitchFamily="34" charset="0"/>
              <a:buNone/>
            </a:pPr>
            <a:r>
              <a:rPr lang="en-US" b="0">
                <a:latin typeface="18"/>
              </a:rPr>
              <a:t>  </a:t>
            </a:r>
            <a:r>
              <a:rPr lang="en-US" sz="2400" b="0">
                <a:latin typeface="18"/>
              </a:rPr>
              <a:t>Ngày 2/9/1945, Hồ Chí Minh đọc </a:t>
            </a:r>
            <a:r>
              <a:rPr lang="en-US" sz="2400" b="0" i="0">
                <a:latin typeface="18"/>
              </a:rPr>
              <a:t>Tuyên ngôn độc</a:t>
            </a:r>
          </a:p>
          <a:p>
            <a:pPr algn="l" eaLnBrk="1" hangingPunct="1">
              <a:lnSpc>
                <a:spcPct val="80000"/>
              </a:lnSpc>
              <a:buClrTx/>
              <a:buSzTx/>
              <a:buFont typeface="Arial" panose="020B0604020202020204" pitchFamily="34" charset="0"/>
              <a:buNone/>
            </a:pPr>
            <a:r>
              <a:rPr lang="en-US" sz="2400" b="0" i="0">
                <a:latin typeface="18"/>
              </a:rPr>
              <a:t> lập  </a:t>
            </a:r>
            <a:r>
              <a:rPr lang="en-US" sz="2400" b="0">
                <a:latin typeface="18"/>
              </a:rPr>
              <a:t>khai sinh nước VNDCCH</a:t>
            </a:r>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764" y="1773238"/>
            <a:ext cx="9139237"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1" name="AutoShape 13"/>
          <p:cNvSpPr>
            <a:spLocks noChangeArrowheads="1"/>
          </p:cNvSpPr>
          <p:nvPr/>
        </p:nvSpPr>
        <p:spPr bwMode="auto">
          <a:xfrm>
            <a:off x="1774825" y="1773238"/>
            <a:ext cx="9402512" cy="2736850"/>
          </a:xfrm>
          <a:prstGeom prst="horizontalScroll">
            <a:avLst>
              <a:gd name="adj" fmla="val 125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2400" b="0" dirty="0">
                <a:solidFill>
                  <a:srgbClr val="FFFF00"/>
                </a:solidFill>
              </a:rPr>
              <a:t>“</a:t>
            </a:r>
            <a:r>
              <a:rPr lang="en-US" sz="2400" b="0" dirty="0" err="1">
                <a:solidFill>
                  <a:srgbClr val="FFFF00"/>
                </a:solidFill>
              </a:rPr>
              <a:t>Nước</a:t>
            </a:r>
            <a:r>
              <a:rPr lang="en-US" sz="2400" b="0" dirty="0">
                <a:solidFill>
                  <a:srgbClr val="FFFF00"/>
                </a:solidFill>
              </a:rPr>
              <a:t> </a:t>
            </a:r>
            <a:r>
              <a:rPr lang="en-US" sz="2400" b="0" dirty="0" err="1">
                <a:solidFill>
                  <a:srgbClr val="FFFF00"/>
                </a:solidFill>
              </a:rPr>
              <a:t>Việt</a:t>
            </a:r>
            <a:r>
              <a:rPr lang="en-US" sz="2400" b="0" dirty="0">
                <a:solidFill>
                  <a:srgbClr val="FFFF00"/>
                </a:solidFill>
              </a:rPr>
              <a:t> Nam </a:t>
            </a:r>
            <a:r>
              <a:rPr lang="en-US" sz="2400" b="0" dirty="0" err="1">
                <a:solidFill>
                  <a:srgbClr val="FFFF00"/>
                </a:solidFill>
              </a:rPr>
              <a:t>có</a:t>
            </a:r>
            <a:r>
              <a:rPr lang="en-US" sz="2400" b="0" dirty="0">
                <a:solidFill>
                  <a:srgbClr val="FFFF00"/>
                </a:solidFill>
              </a:rPr>
              <a:t> </a:t>
            </a:r>
            <a:r>
              <a:rPr lang="en-US" sz="2400" b="0" dirty="0" err="1">
                <a:solidFill>
                  <a:srgbClr val="FFFF00"/>
                </a:solidFill>
              </a:rPr>
              <a:t>quyền</a:t>
            </a:r>
            <a:r>
              <a:rPr lang="en-US" sz="2400" b="0" dirty="0">
                <a:solidFill>
                  <a:srgbClr val="FFFF00"/>
                </a:solidFill>
              </a:rPr>
              <a:t> </a:t>
            </a:r>
            <a:r>
              <a:rPr lang="en-US" sz="2400" b="0" dirty="0" err="1">
                <a:solidFill>
                  <a:srgbClr val="FFFF00"/>
                </a:solidFill>
              </a:rPr>
              <a:t>hưởng</a:t>
            </a:r>
            <a:r>
              <a:rPr lang="en-US" sz="2400" b="0" dirty="0">
                <a:solidFill>
                  <a:srgbClr val="FFFF00"/>
                </a:solidFill>
              </a:rPr>
              <a:t> </a:t>
            </a:r>
            <a:r>
              <a:rPr lang="en-US" sz="2400" b="0" dirty="0" err="1">
                <a:solidFill>
                  <a:srgbClr val="FFFF00"/>
                </a:solidFill>
              </a:rPr>
              <a:t>tự</a:t>
            </a:r>
            <a:r>
              <a:rPr lang="en-US" sz="2400" b="0" dirty="0">
                <a:solidFill>
                  <a:srgbClr val="FFFF00"/>
                </a:solidFill>
              </a:rPr>
              <a:t> do</a:t>
            </a:r>
          </a:p>
          <a:p>
            <a:pPr algn="ctr" eaLnBrk="1" hangingPunct="1">
              <a:lnSpc>
                <a:spcPct val="100000"/>
              </a:lnSpc>
              <a:spcBef>
                <a:spcPct val="0"/>
              </a:spcBef>
              <a:buClrTx/>
              <a:buSzTx/>
              <a:buFont typeface="Arial" panose="020B0604020202020204" pitchFamily="34" charset="0"/>
              <a:buNone/>
            </a:pP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thật</a:t>
            </a:r>
            <a:r>
              <a:rPr lang="en-US" sz="2400" b="0" dirty="0">
                <a:solidFill>
                  <a:srgbClr val="FFFF00"/>
                </a:solidFill>
              </a:rPr>
              <a:t> </a:t>
            </a:r>
            <a:r>
              <a:rPr lang="en-US" sz="2400" b="0" dirty="0" err="1">
                <a:solidFill>
                  <a:srgbClr val="FFFF00"/>
                </a:solidFill>
              </a:rPr>
              <a:t>sự</a:t>
            </a:r>
            <a:r>
              <a:rPr lang="en-US" sz="2400" b="0" dirty="0">
                <a:solidFill>
                  <a:srgbClr val="FFFF00"/>
                </a:solidFill>
              </a:rPr>
              <a:t> </a:t>
            </a:r>
            <a:r>
              <a:rPr lang="en-US" sz="2400" b="0" dirty="0" err="1">
                <a:solidFill>
                  <a:srgbClr val="FFFF00"/>
                </a:solidFill>
              </a:rPr>
              <a:t>đã</a:t>
            </a:r>
            <a:r>
              <a:rPr lang="en-US" sz="2400" b="0" dirty="0">
                <a:solidFill>
                  <a:srgbClr val="FFFF00"/>
                </a:solidFill>
              </a:rPr>
              <a:t> </a:t>
            </a:r>
            <a:r>
              <a:rPr lang="en-US" sz="2400" b="0" dirty="0" err="1">
                <a:solidFill>
                  <a:srgbClr val="FFFF00"/>
                </a:solidFill>
              </a:rPr>
              <a:t>thành</a:t>
            </a:r>
            <a:r>
              <a:rPr lang="en-US" sz="2400" b="0" dirty="0">
                <a:solidFill>
                  <a:srgbClr val="FFFF00"/>
                </a:solidFill>
              </a:rPr>
              <a:t> </a:t>
            </a:r>
            <a:r>
              <a:rPr lang="en-US" sz="2400" b="0" dirty="0" err="1">
                <a:solidFill>
                  <a:srgbClr val="FFFF00"/>
                </a:solidFill>
              </a:rPr>
              <a:t>một</a:t>
            </a:r>
            <a:r>
              <a:rPr lang="en-US" sz="2400" b="0" dirty="0">
                <a:solidFill>
                  <a:srgbClr val="FFFF00"/>
                </a:solidFill>
              </a:rPr>
              <a:t> </a:t>
            </a: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nước</a:t>
            </a:r>
            <a:r>
              <a:rPr lang="en-US" sz="2400" b="0" dirty="0">
                <a:solidFill>
                  <a:srgbClr val="FFFF00"/>
                </a:solidFill>
              </a:rPr>
              <a:t> </a:t>
            </a:r>
            <a:r>
              <a:rPr lang="en-US" sz="2400" b="0" dirty="0" err="1">
                <a:solidFill>
                  <a:srgbClr val="FFFF00"/>
                </a:solidFill>
              </a:rPr>
              <a:t>tự</a:t>
            </a:r>
            <a:r>
              <a:rPr lang="en-US" sz="2400" b="0" dirty="0">
                <a:solidFill>
                  <a:srgbClr val="FFFF00"/>
                </a:solidFill>
              </a:rPr>
              <a:t> do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Toàn</a:t>
            </a:r>
            <a:r>
              <a:rPr lang="en-US" sz="2400" b="0" dirty="0">
                <a:solidFill>
                  <a:srgbClr val="FFFF00"/>
                </a:solidFill>
              </a:rPr>
              <a:t> </a:t>
            </a:r>
            <a:r>
              <a:rPr lang="en-US" sz="2400" b="0" dirty="0" err="1">
                <a:solidFill>
                  <a:srgbClr val="FFFF00"/>
                </a:solidFill>
              </a:rPr>
              <a:t>thể</a:t>
            </a:r>
            <a:r>
              <a:rPr lang="en-US" sz="2400" b="0" dirty="0">
                <a:solidFill>
                  <a:srgbClr val="FFFF00"/>
                </a:solidFill>
              </a:rPr>
              <a:t> </a:t>
            </a:r>
            <a:r>
              <a:rPr lang="en-US" sz="2400" b="0" dirty="0" err="1">
                <a:solidFill>
                  <a:srgbClr val="FFFF00"/>
                </a:solidFill>
              </a:rPr>
              <a:t>Dân</a:t>
            </a:r>
            <a:r>
              <a:rPr lang="en-US" sz="2400" b="0" dirty="0">
                <a:solidFill>
                  <a:srgbClr val="FFFF00"/>
                </a:solidFill>
              </a:rPr>
              <a:t> </a:t>
            </a:r>
            <a:r>
              <a:rPr lang="en-US" sz="2400" b="0" dirty="0" err="1">
                <a:solidFill>
                  <a:srgbClr val="FFFF00"/>
                </a:solidFill>
              </a:rPr>
              <a:t>tộc</a:t>
            </a:r>
            <a:r>
              <a:rPr lang="en-US" sz="2400" b="0" dirty="0">
                <a:solidFill>
                  <a:srgbClr val="FFFF00"/>
                </a:solidFill>
              </a:rPr>
              <a:t> </a:t>
            </a: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Việt</a:t>
            </a:r>
            <a:r>
              <a:rPr lang="en-US" sz="2400" b="0" dirty="0">
                <a:solidFill>
                  <a:srgbClr val="FFFF00"/>
                </a:solidFill>
              </a:rPr>
              <a:t> Nam </a:t>
            </a:r>
            <a:r>
              <a:rPr lang="en-US" sz="2400" b="0" dirty="0" err="1">
                <a:solidFill>
                  <a:srgbClr val="FFFF00"/>
                </a:solidFill>
              </a:rPr>
              <a:t>quyết</a:t>
            </a:r>
            <a:r>
              <a:rPr lang="en-US" sz="2400" b="0" dirty="0">
                <a:solidFill>
                  <a:srgbClr val="FFFF00"/>
                </a:solidFill>
              </a:rPr>
              <a:t> </a:t>
            </a:r>
            <a:r>
              <a:rPr lang="en-US" sz="2400" b="0" dirty="0" err="1">
                <a:solidFill>
                  <a:srgbClr val="FFFF00"/>
                </a:solidFill>
              </a:rPr>
              <a:t>đem</a:t>
            </a:r>
            <a:r>
              <a:rPr lang="en-US" sz="2400" b="0" dirty="0">
                <a:solidFill>
                  <a:srgbClr val="FFFF00"/>
                </a:solidFill>
              </a:rPr>
              <a:t> </a:t>
            </a:r>
            <a:r>
              <a:rPr lang="en-US" sz="2400" b="0" dirty="0" err="1">
                <a:solidFill>
                  <a:srgbClr val="FFFF00"/>
                </a:solidFill>
              </a:rPr>
              <a:t>tất</a:t>
            </a:r>
            <a:r>
              <a:rPr lang="en-US" sz="2400" b="0" dirty="0">
                <a:solidFill>
                  <a:srgbClr val="FFFF00"/>
                </a:solidFill>
              </a:rPr>
              <a:t> </a:t>
            </a:r>
            <a:r>
              <a:rPr lang="en-US" sz="2400" b="0" dirty="0" err="1">
                <a:solidFill>
                  <a:srgbClr val="FFFF00"/>
                </a:solidFill>
              </a:rPr>
              <a:t>cả</a:t>
            </a:r>
            <a:r>
              <a:rPr lang="en-US" sz="2400" b="0" dirty="0">
                <a:solidFill>
                  <a:srgbClr val="FFFF00"/>
                </a:solidFill>
              </a:rPr>
              <a:t> </a:t>
            </a:r>
            <a:r>
              <a:rPr lang="en-US" sz="2400" b="0" dirty="0" err="1">
                <a:solidFill>
                  <a:srgbClr val="FFFF00"/>
                </a:solidFill>
              </a:rPr>
              <a:t>tinh</a:t>
            </a:r>
            <a:r>
              <a:rPr lang="en-US" sz="2400" b="0" dirty="0">
                <a:solidFill>
                  <a:srgbClr val="FFFF00"/>
                </a:solidFill>
              </a:rPr>
              <a:t> </a:t>
            </a:r>
            <a:r>
              <a:rPr lang="en-US" sz="2400" b="0" dirty="0" err="1">
                <a:solidFill>
                  <a:srgbClr val="FFFF00"/>
                </a:solidFill>
              </a:rPr>
              <a:t>thần</a:t>
            </a:r>
            <a:endParaRPr lang="en-US" sz="2400" b="0" dirty="0">
              <a:solidFill>
                <a:srgbClr val="FFFF00"/>
              </a:solidFill>
            </a:endParaRP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lực</a:t>
            </a:r>
            <a:r>
              <a:rPr lang="en-US" sz="2400" b="0" dirty="0">
                <a:solidFill>
                  <a:srgbClr val="FFFF00"/>
                </a:solidFill>
              </a:rPr>
              <a:t> </a:t>
            </a:r>
            <a:r>
              <a:rPr lang="en-US" sz="2400" b="0" dirty="0" err="1">
                <a:solidFill>
                  <a:srgbClr val="FFFF00"/>
                </a:solidFill>
              </a:rPr>
              <a:t>lượng</a:t>
            </a:r>
            <a:r>
              <a:rPr lang="en-US" sz="2400" b="0" dirty="0">
                <a:solidFill>
                  <a:srgbClr val="FFFF00"/>
                </a:solidFill>
              </a:rPr>
              <a:t>, </a:t>
            </a:r>
            <a:r>
              <a:rPr lang="en-US" sz="2400" b="0" dirty="0" err="1">
                <a:solidFill>
                  <a:srgbClr val="FFFF00"/>
                </a:solidFill>
              </a:rPr>
              <a:t>tính</a:t>
            </a:r>
            <a:r>
              <a:rPr lang="en-US" sz="2400" b="0" dirty="0">
                <a:solidFill>
                  <a:srgbClr val="FFFF00"/>
                </a:solidFill>
              </a:rPr>
              <a:t> </a:t>
            </a:r>
            <a:r>
              <a:rPr lang="en-US" sz="2400" b="0" dirty="0" err="1">
                <a:solidFill>
                  <a:srgbClr val="FFFF00"/>
                </a:solidFill>
              </a:rPr>
              <a:t>mạng</a:t>
            </a: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của</a:t>
            </a:r>
            <a:r>
              <a:rPr lang="en-US" sz="2400" b="0" dirty="0">
                <a:solidFill>
                  <a:srgbClr val="FFFF00"/>
                </a:solidFill>
              </a:rPr>
              <a:t> </a:t>
            </a:r>
            <a:r>
              <a:rPr lang="en-US" sz="2400" b="0" dirty="0" err="1">
                <a:solidFill>
                  <a:srgbClr val="FFFF00"/>
                </a:solidFill>
              </a:rPr>
              <a:t>cải</a:t>
            </a:r>
            <a:r>
              <a:rPr lang="en-US" sz="2400" b="0" dirty="0">
                <a:solidFill>
                  <a:srgbClr val="FFFF00"/>
                </a:solidFill>
              </a:rPr>
              <a:t> </a:t>
            </a:r>
            <a:r>
              <a:rPr lang="en-US" sz="2400" b="0" dirty="0" err="1">
                <a:solidFill>
                  <a:srgbClr val="FFFF00"/>
                </a:solidFill>
              </a:rPr>
              <a:t>để</a:t>
            </a:r>
            <a:r>
              <a:rPr lang="en-US" sz="2400" b="0" dirty="0">
                <a:solidFill>
                  <a:srgbClr val="FFFF00"/>
                </a:solidFill>
              </a:rPr>
              <a:t> </a:t>
            </a:r>
            <a:r>
              <a:rPr lang="en-US" sz="2400" b="0" dirty="0" err="1">
                <a:solidFill>
                  <a:srgbClr val="FFFF00"/>
                </a:solidFill>
              </a:rPr>
              <a:t>giữ</a:t>
            </a:r>
            <a:endParaRPr lang="en-US" sz="2400" b="0" dirty="0">
              <a:solidFill>
                <a:srgbClr val="FFFF00"/>
              </a:solidFill>
            </a:endParaRP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vững</a:t>
            </a:r>
            <a:r>
              <a:rPr lang="en-US" sz="2400" b="0" dirty="0">
                <a:solidFill>
                  <a:srgbClr val="FFFF00"/>
                </a:solidFill>
              </a:rPr>
              <a:t> </a:t>
            </a:r>
            <a:r>
              <a:rPr lang="en-US" sz="2400" b="0" dirty="0" err="1">
                <a:solidFill>
                  <a:srgbClr val="FFFF00"/>
                </a:solidFill>
              </a:rPr>
              <a:t>quyền</a:t>
            </a:r>
            <a:r>
              <a:rPr lang="en-US" sz="2400" b="0" dirty="0">
                <a:solidFill>
                  <a:srgbClr val="FFFF00"/>
                </a:solidFill>
              </a:rPr>
              <a:t> </a:t>
            </a:r>
            <a:r>
              <a:rPr lang="en-US" sz="2400" b="0" dirty="0" err="1">
                <a:solidFill>
                  <a:srgbClr val="FFFF00"/>
                </a:solidFill>
              </a:rPr>
              <a:t>tự</a:t>
            </a:r>
            <a:r>
              <a:rPr lang="en-US" sz="2400" b="0" dirty="0">
                <a:solidFill>
                  <a:srgbClr val="FFFF00"/>
                </a:solidFill>
              </a:rPr>
              <a:t> do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ấy</a:t>
            </a:r>
            <a:r>
              <a:rPr lang="en-US" sz="2400" b="0" dirty="0">
                <a:solidFill>
                  <a:srgbClr val="FFFF00"/>
                </a:solidFill>
              </a:rPr>
              <a:t>.”</a:t>
            </a:r>
          </a:p>
          <a:p>
            <a:pPr algn="ctr" eaLnBrk="1" hangingPunct="1">
              <a:lnSpc>
                <a:spcPct val="100000"/>
              </a:lnSpc>
              <a:spcBef>
                <a:spcPct val="0"/>
              </a:spcBef>
              <a:buClrTx/>
              <a:buSzTx/>
              <a:buFont typeface="Arial" panose="020B0604020202020204" pitchFamily="34" charset="0"/>
              <a:buNone/>
            </a:pPr>
            <a:r>
              <a:rPr lang="en-US" sz="2400" b="0" i="0" dirty="0">
                <a:solidFill>
                  <a:srgbClr val="FFFF00"/>
                </a:solidFill>
              </a:rPr>
              <a:t>(</a:t>
            </a:r>
            <a:r>
              <a:rPr lang="en-US" sz="2400" b="0" i="0" dirty="0" err="1">
                <a:solidFill>
                  <a:srgbClr val="FFFF00"/>
                </a:solidFill>
              </a:rPr>
              <a:t>Hồ</a:t>
            </a:r>
            <a:r>
              <a:rPr lang="en-US" sz="2400" b="0" i="0" dirty="0">
                <a:solidFill>
                  <a:srgbClr val="FFFF00"/>
                </a:solidFill>
              </a:rPr>
              <a:t> </a:t>
            </a:r>
            <a:r>
              <a:rPr lang="en-US" sz="2400" b="0" i="0" dirty="0" err="1">
                <a:solidFill>
                  <a:srgbClr val="FFFF00"/>
                </a:solidFill>
              </a:rPr>
              <a:t>Chí</a:t>
            </a:r>
            <a:r>
              <a:rPr lang="en-US" sz="2400" b="0" i="0" dirty="0">
                <a:solidFill>
                  <a:srgbClr val="FFFF00"/>
                </a:solidFill>
              </a:rPr>
              <a:t> Minh)</a:t>
            </a:r>
          </a:p>
        </p:txBody>
      </p:sp>
    </p:spTree>
    <p:extLst>
      <p:ext uri="{BB962C8B-B14F-4D97-AF65-F5344CB8AC3E}">
        <p14:creationId xmlns:p14="http://schemas.microsoft.com/office/powerpoint/2010/main" val="333742235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7831"/>
                                        </p:tgtEl>
                                        <p:attrNameLst>
                                          <p:attrName>style.visibility</p:attrName>
                                        </p:attrNameLst>
                                      </p:cBhvr>
                                      <p:to>
                                        <p:strVal val="visible"/>
                                      </p:to>
                                    </p:set>
                                    <p:animEffect transition="in" filter="diamond(in)">
                                      <p:cBhvr>
                                        <p:cTn id="7" dur="2000"/>
                                        <p:tgtEl>
                                          <p:spTgt spid="77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1" grpId="0"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5035</TotalTime>
  <Words>8180</Words>
  <Application>Microsoft Office PowerPoint</Application>
  <PresentationFormat>Widescreen</PresentationFormat>
  <Paragraphs>557</Paragraphs>
  <Slides>127</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127</vt:i4>
      </vt:variant>
    </vt:vector>
  </HeadingPairs>
  <TitlesOfParts>
    <vt:vector size="143" baseType="lpstr">
      <vt:lpstr>.VnBahamasB</vt:lpstr>
      <vt:lpstr>.VnTime</vt:lpstr>
      <vt:lpstr>18</vt:lpstr>
      <vt:lpstr>Arial</vt:lpstr>
      <vt:lpstr>Arial</vt:lpstr>
      <vt:lpstr>Calibri</vt:lpstr>
      <vt:lpstr>Calibri Light</vt:lpstr>
      <vt:lpstr>Helvetica</vt:lpstr>
      <vt:lpstr>Helvetica Neue</vt:lpstr>
      <vt:lpstr>Noto Serif</vt:lpstr>
      <vt:lpstr>Roboto</vt:lpstr>
      <vt:lpstr>Times New Roman</vt:lpstr>
      <vt:lpstr>Tno</vt:lpstr>
      <vt:lpstr>VNI-Times</vt:lpstr>
      <vt:lpstr>Wingdings</vt:lpstr>
      <vt:lpstr>Office Theme</vt:lpstr>
      <vt:lpstr>CHƯƠNG 4: VIỆT NAM THỜI KỲ PHONG KIẾN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CÁC TỔ CHỨC CỘNG SẢN Ở VIỆT NAM RA ĐỜI.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ĐẤT NƯỚC BUỔI ĐẦU THỜI ĐẠI ĐỘC LẬP  (Thế kỷ X-XIV)</dc:title>
  <dc:creator>User</dc:creator>
  <cp:lastModifiedBy>huyen dinh</cp:lastModifiedBy>
  <cp:revision>123</cp:revision>
  <dcterms:created xsi:type="dcterms:W3CDTF">2017-09-14T02:15:51Z</dcterms:created>
  <dcterms:modified xsi:type="dcterms:W3CDTF">2021-08-23T04:37:28Z</dcterms:modified>
</cp:coreProperties>
</file>