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76" r:id="rId8"/>
    <p:sldId id="275" r:id="rId9"/>
    <p:sldId id="277" r:id="rId10"/>
    <p:sldId id="269" r:id="rId11"/>
    <p:sldId id="278" r:id="rId12"/>
    <p:sldId id="261" r:id="rId13"/>
    <p:sldId id="262" r:id="rId14"/>
    <p:sldId id="280" r:id="rId15"/>
    <p:sldId id="263" r:id="rId16"/>
    <p:sldId id="281" r:id="rId17"/>
    <p:sldId id="282" r:id="rId18"/>
    <p:sldId id="279" r:id="rId19"/>
    <p:sldId id="270" r:id="rId20"/>
    <p:sldId id="264" r:id="rId21"/>
    <p:sldId id="265" r:id="rId22"/>
    <p:sldId id="284" r:id="rId23"/>
    <p:sldId id="271" r:id="rId24"/>
    <p:sldId id="285" r:id="rId25"/>
    <p:sldId id="272" r:id="rId26"/>
    <p:sldId id="273" r:id="rId27"/>
    <p:sldId id="274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image" Target="../media/image5.JPG"/></Relationships>
</file>

<file path=ppt/diagrams/_rels/data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image" Target="../media/image28.jp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image" Target="../media/image5.JPG"/></Relationships>
</file>

<file path=ppt/diagrams/_rels/drawing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image" Target="../media/image28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3AEA1F-1185-4FD9-A73C-9D8C56B8214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B38FAD-CCA6-4FD1-913B-0F202229CDF1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2800" b="1" dirty="0"/>
            <a:t>1. </a:t>
          </a:r>
          <a:r>
            <a:rPr lang="en-US" sz="2800" b="1" dirty="0" err="1"/>
            <a:t>Tình</a:t>
          </a:r>
          <a:r>
            <a:rPr lang="en-US" sz="2800" b="1" dirty="0"/>
            <a:t> </a:t>
          </a:r>
          <a:r>
            <a:rPr lang="en-US" sz="2800" b="1" dirty="0" err="1"/>
            <a:t>hình</a:t>
          </a:r>
          <a:r>
            <a:rPr lang="en-US" sz="2800" b="1" dirty="0"/>
            <a:t> </a:t>
          </a:r>
          <a:r>
            <a:rPr lang="en-US" sz="2800" b="1" dirty="0" err="1"/>
            <a:t>kinh</a:t>
          </a:r>
          <a:r>
            <a:rPr lang="en-US" sz="2800" b="1" dirty="0"/>
            <a:t> </a:t>
          </a:r>
          <a:r>
            <a:rPr lang="en-US" sz="2800" b="1" dirty="0" err="1"/>
            <a:t>tế</a:t>
          </a:r>
          <a:r>
            <a:rPr lang="en-US" sz="2800" b="1" dirty="0"/>
            <a:t>, </a:t>
          </a:r>
          <a:r>
            <a:rPr lang="en-US" sz="2800" b="1" dirty="0" err="1"/>
            <a:t>chính</a:t>
          </a:r>
          <a:r>
            <a:rPr lang="en-US" sz="2800" b="1" dirty="0"/>
            <a:t> </a:t>
          </a:r>
          <a:r>
            <a:rPr lang="en-US" sz="2800" b="1" dirty="0" err="1"/>
            <a:t>trị</a:t>
          </a:r>
          <a:r>
            <a:rPr lang="en-US" sz="2800" b="1" dirty="0"/>
            <a:t>, </a:t>
          </a:r>
          <a:r>
            <a:rPr lang="en-US" sz="2800" b="1" dirty="0" err="1"/>
            <a:t>văn</a:t>
          </a:r>
          <a:r>
            <a:rPr lang="en-US" sz="2800" b="1" dirty="0"/>
            <a:t> </a:t>
          </a:r>
          <a:r>
            <a:rPr lang="en-US" sz="2800" b="1" dirty="0" err="1"/>
            <a:t>hoá</a:t>
          </a:r>
          <a:r>
            <a:rPr lang="en-US" sz="2800" b="1" dirty="0"/>
            <a:t> </a:t>
          </a:r>
          <a:endParaRPr lang="en-US" sz="2800" dirty="0"/>
        </a:p>
      </dgm:t>
    </dgm:pt>
    <dgm:pt modelId="{0AE44647-C161-4BED-80F7-B9A8573C722E}" type="parTrans" cxnId="{C8860B69-C248-4F96-9B00-44B13CBD07F0}">
      <dgm:prSet/>
      <dgm:spPr/>
      <dgm:t>
        <a:bodyPr/>
        <a:lstStyle/>
        <a:p>
          <a:endParaRPr lang="en-US"/>
        </a:p>
      </dgm:t>
    </dgm:pt>
    <dgm:pt modelId="{BB432D9C-E562-485A-931F-3DEDFC359C7B}" type="sibTrans" cxnId="{C8860B69-C248-4F96-9B00-44B13CBD07F0}">
      <dgm:prSet/>
      <dgm:spPr>
        <a:solidFill>
          <a:srgbClr val="002060"/>
        </a:solidFill>
      </dgm:spPr>
      <dgm:t>
        <a:bodyPr/>
        <a:lstStyle/>
        <a:p>
          <a:endParaRPr lang="en-US"/>
        </a:p>
      </dgm:t>
    </dgm:pt>
    <dgm:pt modelId="{8B3F2B21-E7B4-4183-AB08-B40F64DEBBB9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2800" b="1" dirty="0"/>
            <a:t>2.	</a:t>
          </a:r>
          <a:r>
            <a:rPr lang="en-US" sz="2800" b="1" dirty="0" err="1"/>
            <a:t>Tổng</a:t>
          </a:r>
          <a:r>
            <a:rPr lang="en-US" sz="2800" b="1" dirty="0"/>
            <a:t> </a:t>
          </a:r>
          <a:r>
            <a:rPr lang="en-US" sz="2800" b="1" dirty="0" err="1"/>
            <a:t>kết</a:t>
          </a:r>
          <a:r>
            <a:rPr lang="en-US" sz="2800" b="1" dirty="0"/>
            <a:t> </a:t>
          </a:r>
          <a:endParaRPr lang="en-US" sz="2800" dirty="0"/>
        </a:p>
      </dgm:t>
    </dgm:pt>
    <dgm:pt modelId="{011FB787-7BAC-4B11-81CA-C928F08B038A}" type="parTrans" cxnId="{3667EE89-516B-4915-B160-39E47827B324}">
      <dgm:prSet/>
      <dgm:spPr/>
      <dgm:t>
        <a:bodyPr/>
        <a:lstStyle/>
        <a:p>
          <a:endParaRPr lang="en-US"/>
        </a:p>
      </dgm:t>
    </dgm:pt>
    <dgm:pt modelId="{B8B73CC0-70C7-4860-84E5-548F9CCE557E}" type="sibTrans" cxnId="{3667EE89-516B-4915-B160-39E47827B324}">
      <dgm:prSet/>
      <dgm:spPr/>
      <dgm:t>
        <a:bodyPr/>
        <a:lstStyle/>
        <a:p>
          <a:endParaRPr lang="en-US"/>
        </a:p>
      </dgm:t>
    </dgm:pt>
    <dgm:pt modelId="{CBA698A5-DACF-4CC4-AF35-63AF63B37A28}" type="pres">
      <dgm:prSet presAssocID="{9D3AEA1F-1185-4FD9-A73C-9D8C56B82148}" presName="Name0" presStyleCnt="0">
        <dgm:presLayoutVars>
          <dgm:chMax val="7"/>
          <dgm:chPref val="7"/>
          <dgm:dir/>
        </dgm:presLayoutVars>
      </dgm:prSet>
      <dgm:spPr/>
    </dgm:pt>
    <dgm:pt modelId="{C60B5F80-51B9-4C1D-9AA0-A9F37EDD0FDD}" type="pres">
      <dgm:prSet presAssocID="{9D3AEA1F-1185-4FD9-A73C-9D8C56B82148}" presName="Name1" presStyleCnt="0"/>
      <dgm:spPr/>
    </dgm:pt>
    <dgm:pt modelId="{569940E6-EEF8-4377-9F26-D1474FC4B37C}" type="pres">
      <dgm:prSet presAssocID="{9D3AEA1F-1185-4FD9-A73C-9D8C56B82148}" presName="cycle" presStyleCnt="0"/>
      <dgm:spPr/>
    </dgm:pt>
    <dgm:pt modelId="{537E26C0-320A-49BB-AA2D-02329B181D0D}" type="pres">
      <dgm:prSet presAssocID="{9D3AEA1F-1185-4FD9-A73C-9D8C56B82148}" presName="srcNode" presStyleLbl="node1" presStyleIdx="0" presStyleCnt="2"/>
      <dgm:spPr/>
    </dgm:pt>
    <dgm:pt modelId="{E4650D1F-3CA9-4B57-8B3F-E255B6D29E69}" type="pres">
      <dgm:prSet presAssocID="{9D3AEA1F-1185-4FD9-A73C-9D8C56B82148}" presName="conn" presStyleLbl="parChTrans1D2" presStyleIdx="0" presStyleCnt="1"/>
      <dgm:spPr/>
    </dgm:pt>
    <dgm:pt modelId="{92762CB4-8ED2-4557-9BFA-574C0BC1C934}" type="pres">
      <dgm:prSet presAssocID="{9D3AEA1F-1185-4FD9-A73C-9D8C56B82148}" presName="extraNode" presStyleLbl="node1" presStyleIdx="0" presStyleCnt="2"/>
      <dgm:spPr/>
    </dgm:pt>
    <dgm:pt modelId="{30CC9AFE-C302-4B37-84A2-8102195FD936}" type="pres">
      <dgm:prSet presAssocID="{9D3AEA1F-1185-4FD9-A73C-9D8C56B82148}" presName="dstNode" presStyleLbl="node1" presStyleIdx="0" presStyleCnt="2"/>
      <dgm:spPr/>
    </dgm:pt>
    <dgm:pt modelId="{64C319E8-D59A-4617-B73F-DE2EA70B78F5}" type="pres">
      <dgm:prSet presAssocID="{D5B38FAD-CCA6-4FD1-913B-0F202229CDF1}" presName="text_1" presStyleLbl="node1" presStyleIdx="0" presStyleCnt="2">
        <dgm:presLayoutVars>
          <dgm:bulletEnabled val="1"/>
        </dgm:presLayoutVars>
      </dgm:prSet>
      <dgm:spPr/>
    </dgm:pt>
    <dgm:pt modelId="{2F19BBB8-3D58-44F3-87E3-5083F2F60FB3}" type="pres">
      <dgm:prSet presAssocID="{D5B38FAD-CCA6-4FD1-913B-0F202229CDF1}" presName="accent_1" presStyleCnt="0"/>
      <dgm:spPr/>
    </dgm:pt>
    <dgm:pt modelId="{BAD2096A-CC85-4E9D-BBA8-AF2A02B4186F}" type="pres">
      <dgm:prSet presAssocID="{D5B38FAD-CCA6-4FD1-913B-0F202229CDF1}" presName="accentRepeatNode" presStyleLbl="solidFgAcc1" presStyleIdx="0" presStyleCnt="2"/>
      <dgm:spPr>
        <a:solidFill>
          <a:srgbClr val="002060"/>
        </a:solidFill>
      </dgm:spPr>
    </dgm:pt>
    <dgm:pt modelId="{AFB7B083-8B84-4F5E-8AF3-86CBC6499043}" type="pres">
      <dgm:prSet presAssocID="{8B3F2B21-E7B4-4183-AB08-B40F64DEBBB9}" presName="text_2" presStyleLbl="node1" presStyleIdx="1" presStyleCnt="2">
        <dgm:presLayoutVars>
          <dgm:bulletEnabled val="1"/>
        </dgm:presLayoutVars>
      </dgm:prSet>
      <dgm:spPr/>
    </dgm:pt>
    <dgm:pt modelId="{521FA732-85ED-42F0-BC76-79032A2C8E44}" type="pres">
      <dgm:prSet presAssocID="{8B3F2B21-E7B4-4183-AB08-B40F64DEBBB9}" presName="accent_2" presStyleCnt="0"/>
      <dgm:spPr/>
    </dgm:pt>
    <dgm:pt modelId="{F7E0AF30-20F8-40E1-8B8E-03E1C9D21897}" type="pres">
      <dgm:prSet presAssocID="{8B3F2B21-E7B4-4183-AB08-B40F64DEBBB9}" presName="accentRepeatNode" presStyleLbl="solidFgAcc1" presStyleIdx="1" presStyleCnt="2"/>
      <dgm:spPr>
        <a:solidFill>
          <a:srgbClr val="002060"/>
        </a:solidFill>
      </dgm:spPr>
    </dgm:pt>
  </dgm:ptLst>
  <dgm:cxnLst>
    <dgm:cxn modelId="{C8860B69-C248-4F96-9B00-44B13CBD07F0}" srcId="{9D3AEA1F-1185-4FD9-A73C-9D8C56B82148}" destId="{D5B38FAD-CCA6-4FD1-913B-0F202229CDF1}" srcOrd="0" destOrd="0" parTransId="{0AE44647-C161-4BED-80F7-B9A8573C722E}" sibTransId="{BB432D9C-E562-485A-931F-3DEDFC359C7B}"/>
    <dgm:cxn modelId="{4CA2A56B-538A-4F22-8411-83BF3EF3396D}" type="presOf" srcId="{D5B38FAD-CCA6-4FD1-913B-0F202229CDF1}" destId="{64C319E8-D59A-4617-B73F-DE2EA70B78F5}" srcOrd="0" destOrd="0" presId="urn:microsoft.com/office/officeart/2008/layout/VerticalCurvedList"/>
    <dgm:cxn modelId="{1A50B84C-0648-4D54-A91A-1E5485AC4275}" type="presOf" srcId="{8B3F2B21-E7B4-4183-AB08-B40F64DEBBB9}" destId="{AFB7B083-8B84-4F5E-8AF3-86CBC6499043}" srcOrd="0" destOrd="0" presId="urn:microsoft.com/office/officeart/2008/layout/VerticalCurvedList"/>
    <dgm:cxn modelId="{25130551-BBB7-4F51-80C9-4273D9726BEF}" type="presOf" srcId="{BB432D9C-E562-485A-931F-3DEDFC359C7B}" destId="{E4650D1F-3CA9-4B57-8B3F-E255B6D29E69}" srcOrd="0" destOrd="0" presId="urn:microsoft.com/office/officeart/2008/layout/VerticalCurvedList"/>
    <dgm:cxn modelId="{3667EE89-516B-4915-B160-39E47827B324}" srcId="{9D3AEA1F-1185-4FD9-A73C-9D8C56B82148}" destId="{8B3F2B21-E7B4-4183-AB08-B40F64DEBBB9}" srcOrd="1" destOrd="0" parTransId="{011FB787-7BAC-4B11-81CA-C928F08B038A}" sibTransId="{B8B73CC0-70C7-4860-84E5-548F9CCE557E}"/>
    <dgm:cxn modelId="{F959A6FC-BF8F-46D2-B01B-F84CBCAFF16F}" type="presOf" srcId="{9D3AEA1F-1185-4FD9-A73C-9D8C56B82148}" destId="{CBA698A5-DACF-4CC4-AF35-63AF63B37A28}" srcOrd="0" destOrd="0" presId="urn:microsoft.com/office/officeart/2008/layout/VerticalCurvedList"/>
    <dgm:cxn modelId="{92683672-F4B8-4C89-864B-CF0D458DA365}" type="presParOf" srcId="{CBA698A5-DACF-4CC4-AF35-63AF63B37A28}" destId="{C60B5F80-51B9-4C1D-9AA0-A9F37EDD0FDD}" srcOrd="0" destOrd="0" presId="urn:microsoft.com/office/officeart/2008/layout/VerticalCurvedList"/>
    <dgm:cxn modelId="{191D465A-DCE0-4E0D-A3B8-656399F809A2}" type="presParOf" srcId="{C60B5F80-51B9-4C1D-9AA0-A9F37EDD0FDD}" destId="{569940E6-EEF8-4377-9F26-D1474FC4B37C}" srcOrd="0" destOrd="0" presId="urn:microsoft.com/office/officeart/2008/layout/VerticalCurvedList"/>
    <dgm:cxn modelId="{DB10A7CF-9CFA-4B47-9D15-8CE69ABA351A}" type="presParOf" srcId="{569940E6-EEF8-4377-9F26-D1474FC4B37C}" destId="{537E26C0-320A-49BB-AA2D-02329B181D0D}" srcOrd="0" destOrd="0" presId="urn:microsoft.com/office/officeart/2008/layout/VerticalCurvedList"/>
    <dgm:cxn modelId="{902868A9-553D-4342-B809-A7D6DD3D66BD}" type="presParOf" srcId="{569940E6-EEF8-4377-9F26-D1474FC4B37C}" destId="{E4650D1F-3CA9-4B57-8B3F-E255B6D29E69}" srcOrd="1" destOrd="0" presId="urn:microsoft.com/office/officeart/2008/layout/VerticalCurvedList"/>
    <dgm:cxn modelId="{C3AC2C05-4C9C-494C-A4C1-8847C4BCFD55}" type="presParOf" srcId="{569940E6-EEF8-4377-9F26-D1474FC4B37C}" destId="{92762CB4-8ED2-4557-9BFA-574C0BC1C934}" srcOrd="2" destOrd="0" presId="urn:microsoft.com/office/officeart/2008/layout/VerticalCurvedList"/>
    <dgm:cxn modelId="{20947F31-E1F4-4F8E-835F-C8BA34119993}" type="presParOf" srcId="{569940E6-EEF8-4377-9F26-D1474FC4B37C}" destId="{30CC9AFE-C302-4B37-84A2-8102195FD936}" srcOrd="3" destOrd="0" presId="urn:microsoft.com/office/officeart/2008/layout/VerticalCurvedList"/>
    <dgm:cxn modelId="{A64C3E49-C5EE-437D-B32E-CDF6A3A09BBF}" type="presParOf" srcId="{C60B5F80-51B9-4C1D-9AA0-A9F37EDD0FDD}" destId="{64C319E8-D59A-4617-B73F-DE2EA70B78F5}" srcOrd="1" destOrd="0" presId="urn:microsoft.com/office/officeart/2008/layout/VerticalCurvedList"/>
    <dgm:cxn modelId="{285F76B9-276F-4CAA-8FB2-D91F699E1216}" type="presParOf" srcId="{C60B5F80-51B9-4C1D-9AA0-A9F37EDD0FDD}" destId="{2F19BBB8-3D58-44F3-87E3-5083F2F60FB3}" srcOrd="2" destOrd="0" presId="urn:microsoft.com/office/officeart/2008/layout/VerticalCurvedList"/>
    <dgm:cxn modelId="{E6242E57-CD19-4B18-9455-DF74198504DD}" type="presParOf" srcId="{2F19BBB8-3D58-44F3-87E3-5083F2F60FB3}" destId="{BAD2096A-CC85-4E9D-BBA8-AF2A02B4186F}" srcOrd="0" destOrd="0" presId="urn:microsoft.com/office/officeart/2008/layout/VerticalCurvedList"/>
    <dgm:cxn modelId="{F6D8A1BB-F966-4E3B-922D-47E2EFABF893}" type="presParOf" srcId="{C60B5F80-51B9-4C1D-9AA0-A9F37EDD0FDD}" destId="{AFB7B083-8B84-4F5E-8AF3-86CBC6499043}" srcOrd="3" destOrd="0" presId="urn:microsoft.com/office/officeart/2008/layout/VerticalCurvedList"/>
    <dgm:cxn modelId="{D8C7F412-0B08-4AE1-86A2-EE4501C8A1C6}" type="presParOf" srcId="{C60B5F80-51B9-4C1D-9AA0-A9F37EDD0FDD}" destId="{521FA732-85ED-42F0-BC76-79032A2C8E44}" srcOrd="4" destOrd="0" presId="urn:microsoft.com/office/officeart/2008/layout/VerticalCurvedList"/>
    <dgm:cxn modelId="{9E14B408-959F-46EB-A0C2-F384D21BFE0B}" type="presParOf" srcId="{521FA732-85ED-42F0-BC76-79032A2C8E44}" destId="{F7E0AF30-20F8-40E1-8B8E-03E1C9D2189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A13E5B-B64F-4431-AEC9-0CC2B73021C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A9C8448-83A7-4277-88D6-3230C33F38F8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2800" b="1" dirty="0"/>
            <a:t>1.1.	</a:t>
          </a:r>
          <a:r>
            <a:rPr lang="en-US" sz="2800" b="1" dirty="0" err="1"/>
            <a:t>Việt</a:t>
          </a:r>
          <a:r>
            <a:rPr lang="en-US" sz="2800" b="1" dirty="0"/>
            <a:t> Nam </a:t>
          </a:r>
          <a:r>
            <a:rPr lang="en-US" sz="2800" b="1" dirty="0" err="1"/>
            <a:t>từ</a:t>
          </a:r>
          <a:r>
            <a:rPr lang="en-US" sz="2800" b="1" dirty="0"/>
            <a:t> 1945 </a:t>
          </a:r>
          <a:r>
            <a:rPr lang="en-US" sz="2800" b="1" dirty="0" err="1"/>
            <a:t>đến</a:t>
          </a:r>
          <a:r>
            <a:rPr lang="en-US" sz="2800" b="1" dirty="0"/>
            <a:t> 1954</a:t>
          </a:r>
          <a:endParaRPr lang="en-US" sz="2800" dirty="0"/>
        </a:p>
      </dgm:t>
    </dgm:pt>
    <dgm:pt modelId="{CC8DC20C-1234-456D-AE77-22C3F13C9796}" type="parTrans" cxnId="{49EB35E7-CDF4-4491-97F7-4CBD3BD57F25}">
      <dgm:prSet/>
      <dgm:spPr/>
      <dgm:t>
        <a:bodyPr/>
        <a:lstStyle/>
        <a:p>
          <a:endParaRPr lang="en-US"/>
        </a:p>
      </dgm:t>
    </dgm:pt>
    <dgm:pt modelId="{E70EF65B-986C-4063-8E61-BC031D300398}" type="sibTrans" cxnId="{49EB35E7-CDF4-4491-97F7-4CBD3BD57F25}">
      <dgm:prSet/>
      <dgm:spPr/>
      <dgm:t>
        <a:bodyPr/>
        <a:lstStyle/>
        <a:p>
          <a:endParaRPr lang="en-US"/>
        </a:p>
      </dgm:t>
    </dgm:pt>
    <dgm:pt modelId="{213E4977-7F9F-45CE-A33E-B3508184226C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2800" b="1" dirty="0"/>
            <a:t>1.2. </a:t>
          </a:r>
          <a:r>
            <a:rPr lang="en-US" sz="2800" b="1" dirty="0" err="1"/>
            <a:t>Việt</a:t>
          </a:r>
          <a:r>
            <a:rPr lang="en-US" sz="2800" b="1" dirty="0"/>
            <a:t> Nam </a:t>
          </a:r>
          <a:r>
            <a:rPr lang="en-US" sz="2800" b="1" dirty="0" err="1"/>
            <a:t>từ</a:t>
          </a:r>
          <a:r>
            <a:rPr lang="en-US" sz="2800" b="1" dirty="0"/>
            <a:t> 1954 </a:t>
          </a:r>
          <a:r>
            <a:rPr lang="en-US" sz="2800" b="1" dirty="0" err="1"/>
            <a:t>đến</a:t>
          </a:r>
          <a:r>
            <a:rPr lang="en-US" sz="2800" b="1" dirty="0"/>
            <a:t> 1975</a:t>
          </a:r>
          <a:endParaRPr lang="en-US" sz="2800" dirty="0"/>
        </a:p>
      </dgm:t>
    </dgm:pt>
    <dgm:pt modelId="{25FE3E6A-A358-4165-870F-D80AAE4899A9}" type="parTrans" cxnId="{251F7006-FBB8-4CF9-99E6-DF8A9565AF5C}">
      <dgm:prSet/>
      <dgm:spPr/>
      <dgm:t>
        <a:bodyPr/>
        <a:lstStyle/>
        <a:p>
          <a:endParaRPr lang="en-US"/>
        </a:p>
      </dgm:t>
    </dgm:pt>
    <dgm:pt modelId="{936A75F7-920F-43A7-BED9-093197168212}" type="sibTrans" cxnId="{251F7006-FBB8-4CF9-99E6-DF8A9565AF5C}">
      <dgm:prSet/>
      <dgm:spPr/>
      <dgm:t>
        <a:bodyPr/>
        <a:lstStyle/>
        <a:p>
          <a:endParaRPr lang="en-US"/>
        </a:p>
      </dgm:t>
    </dgm:pt>
    <dgm:pt modelId="{C8223CB8-4D54-4D76-B365-9A319F13EF04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2800" b="1" dirty="0"/>
            <a:t>1.3. </a:t>
          </a:r>
          <a:r>
            <a:rPr lang="en-US" sz="2800" b="1" dirty="0" err="1"/>
            <a:t>Việt</a:t>
          </a:r>
          <a:r>
            <a:rPr lang="en-US" sz="2800" b="1" dirty="0"/>
            <a:t> Nam </a:t>
          </a:r>
          <a:r>
            <a:rPr lang="en-US" sz="2800" b="1" dirty="0" err="1"/>
            <a:t>từ</a:t>
          </a:r>
          <a:r>
            <a:rPr lang="en-US" sz="2800" b="1" dirty="0"/>
            <a:t> 1975 </a:t>
          </a:r>
          <a:r>
            <a:rPr lang="en-US" sz="2800" b="1" dirty="0" err="1"/>
            <a:t>đến</a:t>
          </a:r>
          <a:r>
            <a:rPr lang="en-US" sz="2800" b="1" dirty="0"/>
            <a:t> nay</a:t>
          </a:r>
          <a:endParaRPr lang="en-US" sz="2800" dirty="0"/>
        </a:p>
      </dgm:t>
    </dgm:pt>
    <dgm:pt modelId="{2940146C-D68C-417D-86E5-34A0D2CD1F54}" type="parTrans" cxnId="{EB21C580-B973-4302-9DA5-226C22D259B4}">
      <dgm:prSet/>
      <dgm:spPr/>
      <dgm:t>
        <a:bodyPr/>
        <a:lstStyle/>
        <a:p>
          <a:endParaRPr lang="en-US"/>
        </a:p>
      </dgm:t>
    </dgm:pt>
    <dgm:pt modelId="{253FD02B-8128-46A0-B073-60D31EC2204A}" type="sibTrans" cxnId="{EB21C580-B973-4302-9DA5-226C22D259B4}">
      <dgm:prSet/>
      <dgm:spPr/>
      <dgm:t>
        <a:bodyPr/>
        <a:lstStyle/>
        <a:p>
          <a:endParaRPr lang="en-US"/>
        </a:p>
      </dgm:t>
    </dgm:pt>
    <dgm:pt modelId="{DA4C0C09-85CF-4C8B-BD79-54DDBF4CAE34}" type="pres">
      <dgm:prSet presAssocID="{F8A13E5B-B64F-4431-AEC9-0CC2B73021CA}" presName="linear" presStyleCnt="0">
        <dgm:presLayoutVars>
          <dgm:dir/>
          <dgm:animLvl val="lvl"/>
          <dgm:resizeHandles val="exact"/>
        </dgm:presLayoutVars>
      </dgm:prSet>
      <dgm:spPr/>
    </dgm:pt>
    <dgm:pt modelId="{6C738788-4F66-4EE7-B20F-569D4E053AF9}" type="pres">
      <dgm:prSet presAssocID="{5A9C8448-83A7-4277-88D6-3230C33F38F8}" presName="parentLin" presStyleCnt="0"/>
      <dgm:spPr/>
    </dgm:pt>
    <dgm:pt modelId="{4F4D4D07-8C7E-4B14-951E-C4B98BC9A6FB}" type="pres">
      <dgm:prSet presAssocID="{5A9C8448-83A7-4277-88D6-3230C33F38F8}" presName="parentLeftMargin" presStyleLbl="node1" presStyleIdx="0" presStyleCnt="3"/>
      <dgm:spPr/>
    </dgm:pt>
    <dgm:pt modelId="{55032D80-0E4B-408B-82D4-1B7D015917C3}" type="pres">
      <dgm:prSet presAssocID="{5A9C8448-83A7-4277-88D6-3230C33F38F8}" presName="parentText" presStyleLbl="node1" presStyleIdx="0" presStyleCnt="3" custScaleX="142857">
        <dgm:presLayoutVars>
          <dgm:chMax val="0"/>
          <dgm:bulletEnabled val="1"/>
        </dgm:presLayoutVars>
      </dgm:prSet>
      <dgm:spPr/>
    </dgm:pt>
    <dgm:pt modelId="{F3DAD636-1554-41B8-94FF-A004C7E936BE}" type="pres">
      <dgm:prSet presAssocID="{5A9C8448-83A7-4277-88D6-3230C33F38F8}" presName="negativeSpace" presStyleCnt="0"/>
      <dgm:spPr/>
    </dgm:pt>
    <dgm:pt modelId="{7159C907-E4B8-4045-8BD5-5FB774E68414}" type="pres">
      <dgm:prSet presAssocID="{5A9C8448-83A7-4277-88D6-3230C33F38F8}" presName="childText" presStyleLbl="conFgAcc1" presStyleIdx="0" presStyleCnt="3">
        <dgm:presLayoutVars>
          <dgm:bulletEnabled val="1"/>
        </dgm:presLayoutVars>
      </dgm:prSet>
      <dgm:spPr/>
    </dgm:pt>
    <dgm:pt modelId="{80389785-B02F-451E-BDBE-A62E5EE7290B}" type="pres">
      <dgm:prSet presAssocID="{E70EF65B-986C-4063-8E61-BC031D300398}" presName="spaceBetweenRectangles" presStyleCnt="0"/>
      <dgm:spPr/>
    </dgm:pt>
    <dgm:pt modelId="{6137FEC8-DB2F-4859-ABA9-B7959AEB281B}" type="pres">
      <dgm:prSet presAssocID="{213E4977-7F9F-45CE-A33E-B3508184226C}" presName="parentLin" presStyleCnt="0"/>
      <dgm:spPr/>
    </dgm:pt>
    <dgm:pt modelId="{AC3207A2-5C54-4CBC-A664-A49843826EB9}" type="pres">
      <dgm:prSet presAssocID="{213E4977-7F9F-45CE-A33E-B3508184226C}" presName="parentLeftMargin" presStyleLbl="node1" presStyleIdx="0" presStyleCnt="3"/>
      <dgm:spPr/>
    </dgm:pt>
    <dgm:pt modelId="{CFA1EBC8-333B-4B02-B0A9-24CD11B732AE}" type="pres">
      <dgm:prSet presAssocID="{213E4977-7F9F-45CE-A33E-B3508184226C}" presName="parentText" presStyleLbl="node1" presStyleIdx="1" presStyleCnt="3" custScaleX="142857">
        <dgm:presLayoutVars>
          <dgm:chMax val="0"/>
          <dgm:bulletEnabled val="1"/>
        </dgm:presLayoutVars>
      </dgm:prSet>
      <dgm:spPr/>
    </dgm:pt>
    <dgm:pt modelId="{3764D586-7D55-4C66-BD76-399552B9772A}" type="pres">
      <dgm:prSet presAssocID="{213E4977-7F9F-45CE-A33E-B3508184226C}" presName="negativeSpace" presStyleCnt="0"/>
      <dgm:spPr/>
    </dgm:pt>
    <dgm:pt modelId="{EDC96D0D-4194-4B4F-832C-AD893249CFFD}" type="pres">
      <dgm:prSet presAssocID="{213E4977-7F9F-45CE-A33E-B3508184226C}" presName="childText" presStyleLbl="conFgAcc1" presStyleIdx="1" presStyleCnt="3">
        <dgm:presLayoutVars>
          <dgm:bulletEnabled val="1"/>
        </dgm:presLayoutVars>
      </dgm:prSet>
      <dgm:spPr/>
    </dgm:pt>
    <dgm:pt modelId="{6D77E1A1-B8B8-4DC3-987E-E433253F7A8F}" type="pres">
      <dgm:prSet presAssocID="{936A75F7-920F-43A7-BED9-093197168212}" presName="spaceBetweenRectangles" presStyleCnt="0"/>
      <dgm:spPr/>
    </dgm:pt>
    <dgm:pt modelId="{2F9831C3-2BE5-4611-A64F-1FF11B25AE74}" type="pres">
      <dgm:prSet presAssocID="{C8223CB8-4D54-4D76-B365-9A319F13EF04}" presName="parentLin" presStyleCnt="0"/>
      <dgm:spPr/>
    </dgm:pt>
    <dgm:pt modelId="{CE149261-0B16-40B3-B8CF-E2A269273DB7}" type="pres">
      <dgm:prSet presAssocID="{C8223CB8-4D54-4D76-B365-9A319F13EF04}" presName="parentLeftMargin" presStyleLbl="node1" presStyleIdx="1" presStyleCnt="3"/>
      <dgm:spPr/>
    </dgm:pt>
    <dgm:pt modelId="{5841ED42-C65E-4C8F-B113-2EAEDBFC1CAF}" type="pres">
      <dgm:prSet presAssocID="{C8223CB8-4D54-4D76-B365-9A319F13EF04}" presName="parentText" presStyleLbl="node1" presStyleIdx="2" presStyleCnt="3" custScaleX="142857">
        <dgm:presLayoutVars>
          <dgm:chMax val="0"/>
          <dgm:bulletEnabled val="1"/>
        </dgm:presLayoutVars>
      </dgm:prSet>
      <dgm:spPr/>
    </dgm:pt>
    <dgm:pt modelId="{2E9EFCA7-2B75-4837-92F0-CCC80F5440B7}" type="pres">
      <dgm:prSet presAssocID="{C8223CB8-4D54-4D76-B365-9A319F13EF04}" presName="negativeSpace" presStyleCnt="0"/>
      <dgm:spPr/>
    </dgm:pt>
    <dgm:pt modelId="{7E7F7ED1-B0D4-47D8-9CAC-960464E4C4E7}" type="pres">
      <dgm:prSet presAssocID="{C8223CB8-4D54-4D76-B365-9A319F13EF0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251F7006-FBB8-4CF9-99E6-DF8A9565AF5C}" srcId="{F8A13E5B-B64F-4431-AEC9-0CC2B73021CA}" destId="{213E4977-7F9F-45CE-A33E-B3508184226C}" srcOrd="1" destOrd="0" parTransId="{25FE3E6A-A358-4165-870F-D80AAE4899A9}" sibTransId="{936A75F7-920F-43A7-BED9-093197168212}"/>
    <dgm:cxn modelId="{92F44869-2B49-4663-AFBC-5225C2C54D14}" type="presOf" srcId="{213E4977-7F9F-45CE-A33E-B3508184226C}" destId="{AC3207A2-5C54-4CBC-A664-A49843826EB9}" srcOrd="0" destOrd="0" presId="urn:microsoft.com/office/officeart/2005/8/layout/list1"/>
    <dgm:cxn modelId="{E5722450-630E-4675-9917-EFCB97F0D3BE}" type="presOf" srcId="{5A9C8448-83A7-4277-88D6-3230C33F38F8}" destId="{4F4D4D07-8C7E-4B14-951E-C4B98BC9A6FB}" srcOrd="0" destOrd="0" presId="urn:microsoft.com/office/officeart/2005/8/layout/list1"/>
    <dgm:cxn modelId="{39565055-7A0B-445A-94CE-39260AE8F6AA}" type="presOf" srcId="{C8223CB8-4D54-4D76-B365-9A319F13EF04}" destId="{5841ED42-C65E-4C8F-B113-2EAEDBFC1CAF}" srcOrd="1" destOrd="0" presId="urn:microsoft.com/office/officeart/2005/8/layout/list1"/>
    <dgm:cxn modelId="{EB21C580-B973-4302-9DA5-226C22D259B4}" srcId="{F8A13E5B-B64F-4431-AEC9-0CC2B73021CA}" destId="{C8223CB8-4D54-4D76-B365-9A319F13EF04}" srcOrd="2" destOrd="0" parTransId="{2940146C-D68C-417D-86E5-34A0D2CD1F54}" sibTransId="{253FD02B-8128-46A0-B073-60D31EC2204A}"/>
    <dgm:cxn modelId="{0BFCA48D-8760-4F58-9619-D805D82A06B1}" type="presOf" srcId="{213E4977-7F9F-45CE-A33E-B3508184226C}" destId="{CFA1EBC8-333B-4B02-B0A9-24CD11B732AE}" srcOrd="1" destOrd="0" presId="urn:microsoft.com/office/officeart/2005/8/layout/list1"/>
    <dgm:cxn modelId="{25F46191-D1E9-49B0-A50C-8671BFCAAA37}" type="presOf" srcId="{5A9C8448-83A7-4277-88D6-3230C33F38F8}" destId="{55032D80-0E4B-408B-82D4-1B7D015917C3}" srcOrd="1" destOrd="0" presId="urn:microsoft.com/office/officeart/2005/8/layout/list1"/>
    <dgm:cxn modelId="{8697E4AC-1DF0-4DEE-BE3F-70DED0F908C4}" type="presOf" srcId="{F8A13E5B-B64F-4431-AEC9-0CC2B73021CA}" destId="{DA4C0C09-85CF-4C8B-BD79-54DDBF4CAE34}" srcOrd="0" destOrd="0" presId="urn:microsoft.com/office/officeart/2005/8/layout/list1"/>
    <dgm:cxn modelId="{49EB35E7-CDF4-4491-97F7-4CBD3BD57F25}" srcId="{F8A13E5B-B64F-4431-AEC9-0CC2B73021CA}" destId="{5A9C8448-83A7-4277-88D6-3230C33F38F8}" srcOrd="0" destOrd="0" parTransId="{CC8DC20C-1234-456D-AE77-22C3F13C9796}" sibTransId="{E70EF65B-986C-4063-8E61-BC031D300398}"/>
    <dgm:cxn modelId="{5DF1B2EC-2AFF-420C-A154-9B099C9B3095}" type="presOf" srcId="{C8223CB8-4D54-4D76-B365-9A319F13EF04}" destId="{CE149261-0B16-40B3-B8CF-E2A269273DB7}" srcOrd="0" destOrd="0" presId="urn:microsoft.com/office/officeart/2005/8/layout/list1"/>
    <dgm:cxn modelId="{BF8F7E5E-FEE6-4E58-A86A-FAAF58E40BA1}" type="presParOf" srcId="{DA4C0C09-85CF-4C8B-BD79-54DDBF4CAE34}" destId="{6C738788-4F66-4EE7-B20F-569D4E053AF9}" srcOrd="0" destOrd="0" presId="urn:microsoft.com/office/officeart/2005/8/layout/list1"/>
    <dgm:cxn modelId="{5119E7AB-C68D-4494-BF90-BC3BDBF784A1}" type="presParOf" srcId="{6C738788-4F66-4EE7-B20F-569D4E053AF9}" destId="{4F4D4D07-8C7E-4B14-951E-C4B98BC9A6FB}" srcOrd="0" destOrd="0" presId="urn:microsoft.com/office/officeart/2005/8/layout/list1"/>
    <dgm:cxn modelId="{DBB3B1B1-70F4-4A7D-8C50-709DF1549A34}" type="presParOf" srcId="{6C738788-4F66-4EE7-B20F-569D4E053AF9}" destId="{55032D80-0E4B-408B-82D4-1B7D015917C3}" srcOrd="1" destOrd="0" presId="urn:microsoft.com/office/officeart/2005/8/layout/list1"/>
    <dgm:cxn modelId="{949AC2B8-2E61-4603-BE60-08C5724ABFFF}" type="presParOf" srcId="{DA4C0C09-85CF-4C8B-BD79-54DDBF4CAE34}" destId="{F3DAD636-1554-41B8-94FF-A004C7E936BE}" srcOrd="1" destOrd="0" presId="urn:microsoft.com/office/officeart/2005/8/layout/list1"/>
    <dgm:cxn modelId="{C10651F7-D112-46CA-803F-3EE4F7E69936}" type="presParOf" srcId="{DA4C0C09-85CF-4C8B-BD79-54DDBF4CAE34}" destId="{7159C907-E4B8-4045-8BD5-5FB774E68414}" srcOrd="2" destOrd="0" presId="urn:microsoft.com/office/officeart/2005/8/layout/list1"/>
    <dgm:cxn modelId="{79E3D2E0-770F-4B71-9D05-EB0C661DF12B}" type="presParOf" srcId="{DA4C0C09-85CF-4C8B-BD79-54DDBF4CAE34}" destId="{80389785-B02F-451E-BDBE-A62E5EE7290B}" srcOrd="3" destOrd="0" presId="urn:microsoft.com/office/officeart/2005/8/layout/list1"/>
    <dgm:cxn modelId="{2CD2F82F-DBD3-4A4A-B8D9-E9F0AA7A6E4F}" type="presParOf" srcId="{DA4C0C09-85CF-4C8B-BD79-54DDBF4CAE34}" destId="{6137FEC8-DB2F-4859-ABA9-B7959AEB281B}" srcOrd="4" destOrd="0" presId="urn:microsoft.com/office/officeart/2005/8/layout/list1"/>
    <dgm:cxn modelId="{2BB4B36C-B838-4593-AEAB-8085CAE0CB22}" type="presParOf" srcId="{6137FEC8-DB2F-4859-ABA9-B7959AEB281B}" destId="{AC3207A2-5C54-4CBC-A664-A49843826EB9}" srcOrd="0" destOrd="0" presId="urn:microsoft.com/office/officeart/2005/8/layout/list1"/>
    <dgm:cxn modelId="{7FF47B85-389F-42EC-BB5D-4F9CAE6C5F8F}" type="presParOf" srcId="{6137FEC8-DB2F-4859-ABA9-B7959AEB281B}" destId="{CFA1EBC8-333B-4B02-B0A9-24CD11B732AE}" srcOrd="1" destOrd="0" presId="urn:microsoft.com/office/officeart/2005/8/layout/list1"/>
    <dgm:cxn modelId="{6FE871A0-D900-43DD-B454-194C6EFE3B54}" type="presParOf" srcId="{DA4C0C09-85CF-4C8B-BD79-54DDBF4CAE34}" destId="{3764D586-7D55-4C66-BD76-399552B9772A}" srcOrd="5" destOrd="0" presId="urn:microsoft.com/office/officeart/2005/8/layout/list1"/>
    <dgm:cxn modelId="{B5340BF1-5CE7-423F-95FD-C71C33338618}" type="presParOf" srcId="{DA4C0C09-85CF-4C8B-BD79-54DDBF4CAE34}" destId="{EDC96D0D-4194-4B4F-832C-AD893249CFFD}" srcOrd="6" destOrd="0" presId="urn:microsoft.com/office/officeart/2005/8/layout/list1"/>
    <dgm:cxn modelId="{C6C4FDC4-37F1-4D1D-89F7-7145D2759F6E}" type="presParOf" srcId="{DA4C0C09-85CF-4C8B-BD79-54DDBF4CAE34}" destId="{6D77E1A1-B8B8-4DC3-987E-E433253F7A8F}" srcOrd="7" destOrd="0" presId="urn:microsoft.com/office/officeart/2005/8/layout/list1"/>
    <dgm:cxn modelId="{E7BF5B52-2C25-4311-8918-894C7B346730}" type="presParOf" srcId="{DA4C0C09-85CF-4C8B-BD79-54DDBF4CAE34}" destId="{2F9831C3-2BE5-4611-A64F-1FF11B25AE74}" srcOrd="8" destOrd="0" presId="urn:microsoft.com/office/officeart/2005/8/layout/list1"/>
    <dgm:cxn modelId="{18FC4A70-AEB7-4799-B5C6-19EAFF1FE323}" type="presParOf" srcId="{2F9831C3-2BE5-4611-A64F-1FF11B25AE74}" destId="{CE149261-0B16-40B3-B8CF-E2A269273DB7}" srcOrd="0" destOrd="0" presId="urn:microsoft.com/office/officeart/2005/8/layout/list1"/>
    <dgm:cxn modelId="{87BC4517-BB67-4E69-9CEC-1E8BF7C4D3CD}" type="presParOf" srcId="{2F9831C3-2BE5-4611-A64F-1FF11B25AE74}" destId="{5841ED42-C65E-4C8F-B113-2EAEDBFC1CAF}" srcOrd="1" destOrd="0" presId="urn:microsoft.com/office/officeart/2005/8/layout/list1"/>
    <dgm:cxn modelId="{BCAD1599-F9CB-4EB0-AC00-B3BBF6110984}" type="presParOf" srcId="{DA4C0C09-85CF-4C8B-BD79-54DDBF4CAE34}" destId="{2E9EFCA7-2B75-4837-92F0-CCC80F5440B7}" srcOrd="9" destOrd="0" presId="urn:microsoft.com/office/officeart/2005/8/layout/list1"/>
    <dgm:cxn modelId="{206E8755-6D49-4AAB-B2F8-FCB8D5D480F2}" type="presParOf" srcId="{DA4C0C09-85CF-4C8B-BD79-54DDBF4CAE34}" destId="{7E7F7ED1-B0D4-47D8-9CAC-960464E4C4E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FAE414-E991-483D-B53D-579027C1C66E}" type="doc">
      <dgm:prSet loTypeId="urn:microsoft.com/office/officeart/2008/layout/Pictu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07D949F-A105-4070-B236-5A52811E5DA7}">
      <dgm:prSet phldrT="[Text]"/>
      <dgm:spPr>
        <a:solidFill>
          <a:srgbClr val="00B050"/>
        </a:solidFill>
      </dgm:spPr>
      <dgm:t>
        <a:bodyPr/>
        <a:lstStyle/>
        <a:p>
          <a:r>
            <a:rPr lang="en-US" b="1" dirty="0"/>
            <a:t>1.1.	</a:t>
          </a:r>
          <a:r>
            <a:rPr lang="en-US" b="1" dirty="0" err="1"/>
            <a:t>Việt</a:t>
          </a:r>
          <a:r>
            <a:rPr lang="en-US" b="1" dirty="0"/>
            <a:t> Nam </a:t>
          </a:r>
          <a:r>
            <a:rPr lang="en-US" b="1" dirty="0" err="1"/>
            <a:t>từ</a:t>
          </a:r>
          <a:r>
            <a:rPr lang="en-US" b="1" dirty="0"/>
            <a:t> 1945 </a:t>
          </a:r>
          <a:r>
            <a:rPr lang="en-US" b="1" dirty="0" err="1"/>
            <a:t>đến</a:t>
          </a:r>
          <a:r>
            <a:rPr lang="en-US" b="1" dirty="0"/>
            <a:t> 1954</a:t>
          </a:r>
          <a:endParaRPr lang="en-US" dirty="0">
            <a:solidFill>
              <a:schemeClr val="bg1"/>
            </a:solidFill>
          </a:endParaRPr>
        </a:p>
      </dgm:t>
    </dgm:pt>
    <dgm:pt modelId="{1621A902-3B39-4070-9668-7F88D9D13CEC}" type="parTrans" cxnId="{C263B02B-7BBC-4045-AB63-0025DD35171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7C01D389-56BE-46EF-A4A9-BECF69FB9734}" type="sibTrans" cxnId="{C263B02B-7BBC-4045-AB63-0025DD35171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41E75C8-50F4-401D-9BAA-E59378F98C70}">
      <dgm:prSet phldrT="[Text]"/>
      <dgm:spPr>
        <a:solidFill>
          <a:srgbClr val="002060"/>
        </a:solidFill>
      </dgm:spPr>
      <dgm:t>
        <a:bodyPr/>
        <a:lstStyle/>
        <a:p>
          <a:r>
            <a:rPr lang="en-US" i="1" dirty="0"/>
            <a:t>a. </a:t>
          </a:r>
          <a:r>
            <a:rPr lang="en-US" i="1" dirty="0" err="1"/>
            <a:t>Về</a:t>
          </a:r>
          <a:r>
            <a:rPr lang="en-US" i="1" dirty="0"/>
            <a:t> </a:t>
          </a:r>
          <a:r>
            <a:rPr lang="en-US" i="1" dirty="0" err="1"/>
            <a:t>kinh</a:t>
          </a:r>
          <a:r>
            <a:rPr lang="en-US" i="1" dirty="0"/>
            <a:t> </a:t>
          </a:r>
          <a:r>
            <a:rPr lang="en-US" i="1" dirty="0" err="1"/>
            <a:t>tế</a:t>
          </a:r>
          <a:endParaRPr lang="en-US" dirty="0">
            <a:solidFill>
              <a:schemeClr val="bg1"/>
            </a:solidFill>
          </a:endParaRPr>
        </a:p>
      </dgm:t>
    </dgm:pt>
    <dgm:pt modelId="{E55D4820-FDC6-40A8-AA65-6BFE89A946F9}" type="parTrans" cxnId="{7E1ECE50-9738-4720-BE00-E9B9D2A8FE5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B9CDF891-D70A-4E1E-9487-41149AD801D3}" type="sibTrans" cxnId="{7E1ECE50-9738-4720-BE00-E9B9D2A8FE5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90062997-ED6C-492B-AB32-1E17C64A0886}">
      <dgm:prSet phldrT="[Text]"/>
      <dgm:spPr>
        <a:solidFill>
          <a:srgbClr val="002060"/>
        </a:solidFill>
      </dgm:spPr>
      <dgm:t>
        <a:bodyPr/>
        <a:lstStyle/>
        <a:p>
          <a:r>
            <a:rPr lang="en-US" i="1" dirty="0"/>
            <a:t>b. </a:t>
          </a:r>
          <a:r>
            <a:rPr lang="en-US" i="1" dirty="0" err="1"/>
            <a:t>Chính</a:t>
          </a:r>
          <a:r>
            <a:rPr lang="en-US" i="1" dirty="0"/>
            <a:t> </a:t>
          </a:r>
          <a:r>
            <a:rPr lang="en-US" i="1" dirty="0" err="1"/>
            <a:t>trị</a:t>
          </a:r>
          <a:endParaRPr lang="en-US" dirty="0">
            <a:solidFill>
              <a:schemeClr val="bg1"/>
            </a:solidFill>
          </a:endParaRPr>
        </a:p>
      </dgm:t>
    </dgm:pt>
    <dgm:pt modelId="{F78B5AB3-5FF1-4C7F-BE61-982F0E959373}" type="parTrans" cxnId="{0FACFCD5-2599-4024-A7F4-D1EBD47E6EE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FD374F6-645F-4225-A492-63552458DED6}" type="sibTrans" cxnId="{0FACFCD5-2599-4024-A7F4-D1EBD47E6EE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7D1A861-AFBC-45A1-B2EC-3AE3EB6D47C1}">
      <dgm:prSet phldrT="[Text]"/>
      <dgm:spPr>
        <a:solidFill>
          <a:srgbClr val="002060"/>
        </a:solidFill>
      </dgm:spPr>
      <dgm:t>
        <a:bodyPr/>
        <a:lstStyle/>
        <a:p>
          <a:r>
            <a:rPr lang="en-US" i="1" dirty="0"/>
            <a:t>c. </a:t>
          </a:r>
          <a:r>
            <a:rPr lang="en-US" i="1" dirty="0" err="1"/>
            <a:t>Văn</a:t>
          </a:r>
          <a:r>
            <a:rPr lang="en-US" i="1" dirty="0"/>
            <a:t> </a:t>
          </a:r>
          <a:r>
            <a:rPr lang="en-US" i="1" dirty="0" err="1"/>
            <a:t>hoá</a:t>
          </a:r>
          <a:endParaRPr lang="en-US" dirty="0">
            <a:solidFill>
              <a:schemeClr val="bg1"/>
            </a:solidFill>
          </a:endParaRPr>
        </a:p>
      </dgm:t>
    </dgm:pt>
    <dgm:pt modelId="{EC053436-540B-4DDA-9B16-600A189F0882}" type="parTrans" cxnId="{D5DE50BD-38D3-42A8-803E-475FF159CB95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574DA978-AB51-4DDE-80DB-E1C57C8F9751}" type="sibTrans" cxnId="{D5DE50BD-38D3-42A8-803E-475FF159CB95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E032B6C-B2C4-4EC1-B6FD-2789E308B2AA}" type="pres">
      <dgm:prSet presAssocID="{5BFAE414-E991-483D-B53D-579027C1C66E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</dgm:pt>
    <dgm:pt modelId="{01F0F6DF-FD50-45AF-8CB0-C8AA2940FAEE}" type="pres">
      <dgm:prSet presAssocID="{E07D949F-A105-4070-B236-5A52811E5DA7}" presName="root" presStyleCnt="0">
        <dgm:presLayoutVars>
          <dgm:chMax/>
          <dgm:chPref val="4"/>
        </dgm:presLayoutVars>
      </dgm:prSet>
      <dgm:spPr/>
    </dgm:pt>
    <dgm:pt modelId="{DC85BCB6-ABB2-4B00-91AF-983C6DC3F297}" type="pres">
      <dgm:prSet presAssocID="{E07D949F-A105-4070-B236-5A52811E5DA7}" presName="rootComposite" presStyleCnt="0">
        <dgm:presLayoutVars/>
      </dgm:prSet>
      <dgm:spPr/>
    </dgm:pt>
    <dgm:pt modelId="{080F02CF-DC35-4A07-9425-D5FB8546769D}" type="pres">
      <dgm:prSet presAssocID="{E07D949F-A105-4070-B236-5A52811E5DA7}" presName="rootText" presStyleLbl="node0" presStyleIdx="0" presStyleCnt="1">
        <dgm:presLayoutVars>
          <dgm:chMax/>
          <dgm:chPref val="4"/>
        </dgm:presLayoutVars>
      </dgm:prSet>
      <dgm:spPr/>
    </dgm:pt>
    <dgm:pt modelId="{364CDC15-5D59-4273-8326-170B122715FF}" type="pres">
      <dgm:prSet presAssocID="{E07D949F-A105-4070-B236-5A52811E5DA7}" presName="childShape" presStyleCnt="0">
        <dgm:presLayoutVars>
          <dgm:chMax val="0"/>
          <dgm:chPref val="0"/>
        </dgm:presLayoutVars>
      </dgm:prSet>
      <dgm:spPr/>
    </dgm:pt>
    <dgm:pt modelId="{E7173706-BC71-4604-9546-DC4BC5945EEC}" type="pres">
      <dgm:prSet presAssocID="{341E75C8-50F4-401D-9BAA-E59378F98C70}" presName="childComposite" presStyleCnt="0">
        <dgm:presLayoutVars>
          <dgm:chMax val="0"/>
          <dgm:chPref val="0"/>
        </dgm:presLayoutVars>
      </dgm:prSet>
      <dgm:spPr/>
    </dgm:pt>
    <dgm:pt modelId="{48F82425-FA84-4336-8F62-FAB468242337}" type="pres">
      <dgm:prSet presAssocID="{341E75C8-50F4-401D-9BAA-E59378F98C70}" presName="Image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2000" b="-32000"/>
          </a:stretch>
        </a:blipFill>
      </dgm:spPr>
    </dgm:pt>
    <dgm:pt modelId="{8896D44B-6E60-454F-85C6-A8811636F372}" type="pres">
      <dgm:prSet presAssocID="{341E75C8-50F4-401D-9BAA-E59378F98C70}" presName="childText" presStyleLbl="lnNode1" presStyleIdx="0" presStyleCnt="3">
        <dgm:presLayoutVars>
          <dgm:chMax val="0"/>
          <dgm:chPref val="0"/>
          <dgm:bulletEnabled val="1"/>
        </dgm:presLayoutVars>
      </dgm:prSet>
      <dgm:spPr/>
    </dgm:pt>
    <dgm:pt modelId="{E1448CE4-1B5D-4654-8754-FBA655F20D42}" type="pres">
      <dgm:prSet presAssocID="{90062997-ED6C-492B-AB32-1E17C64A0886}" presName="childComposite" presStyleCnt="0">
        <dgm:presLayoutVars>
          <dgm:chMax val="0"/>
          <dgm:chPref val="0"/>
        </dgm:presLayoutVars>
      </dgm:prSet>
      <dgm:spPr/>
    </dgm:pt>
    <dgm:pt modelId="{DC4C7E89-383C-46C0-82B4-1861D111AD77}" type="pres">
      <dgm:prSet presAssocID="{90062997-ED6C-492B-AB32-1E17C64A0886}" presName="Image" presStyleLbl="nod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</dgm:spPr>
    </dgm:pt>
    <dgm:pt modelId="{7FC03E5E-3E32-4CFD-ABD7-84505FA218CF}" type="pres">
      <dgm:prSet presAssocID="{90062997-ED6C-492B-AB32-1E17C64A0886}" presName="childText" presStyleLbl="lnNode1" presStyleIdx="1" presStyleCnt="3">
        <dgm:presLayoutVars>
          <dgm:chMax val="0"/>
          <dgm:chPref val="0"/>
          <dgm:bulletEnabled val="1"/>
        </dgm:presLayoutVars>
      </dgm:prSet>
      <dgm:spPr/>
    </dgm:pt>
    <dgm:pt modelId="{C2AD5B03-5C26-48BC-B233-FD1F870507BB}" type="pres">
      <dgm:prSet presAssocID="{47D1A861-AFBC-45A1-B2EC-3AE3EB6D47C1}" presName="childComposite" presStyleCnt="0">
        <dgm:presLayoutVars>
          <dgm:chMax val="0"/>
          <dgm:chPref val="0"/>
        </dgm:presLayoutVars>
      </dgm:prSet>
      <dgm:spPr/>
    </dgm:pt>
    <dgm:pt modelId="{C50E4484-DB89-4ED0-AD97-53480943CA1B}" type="pres">
      <dgm:prSet presAssocID="{47D1A861-AFBC-45A1-B2EC-3AE3EB6D47C1}" presName="Image" presStyleLbl="node1" presStyleIdx="2" presStyleCnt="3"/>
      <dgm:spPr/>
    </dgm:pt>
    <dgm:pt modelId="{8DC61949-86BB-43E3-A6D3-10F9FA33D93B}" type="pres">
      <dgm:prSet presAssocID="{47D1A861-AFBC-45A1-B2EC-3AE3EB6D47C1}" presName="childText" presStyleLbl="ln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4834F11E-8B53-4C9C-B5FA-65B162C2289C}" type="presOf" srcId="{341E75C8-50F4-401D-9BAA-E59378F98C70}" destId="{8896D44B-6E60-454F-85C6-A8811636F372}" srcOrd="0" destOrd="0" presId="urn:microsoft.com/office/officeart/2008/layout/PictureAccentList"/>
    <dgm:cxn modelId="{0A7AA828-67F2-46B8-AEB4-ECB0ABD81699}" type="presOf" srcId="{E07D949F-A105-4070-B236-5A52811E5DA7}" destId="{080F02CF-DC35-4A07-9425-D5FB8546769D}" srcOrd="0" destOrd="0" presId="urn:microsoft.com/office/officeart/2008/layout/PictureAccentList"/>
    <dgm:cxn modelId="{C263B02B-7BBC-4045-AB63-0025DD351716}" srcId="{5BFAE414-E991-483D-B53D-579027C1C66E}" destId="{E07D949F-A105-4070-B236-5A52811E5DA7}" srcOrd="0" destOrd="0" parTransId="{1621A902-3B39-4070-9668-7F88D9D13CEC}" sibTransId="{7C01D389-56BE-46EF-A4A9-BECF69FB9734}"/>
    <dgm:cxn modelId="{21A63F5D-9A93-471F-B959-970E3CA6A036}" type="presOf" srcId="{5BFAE414-E991-483D-B53D-579027C1C66E}" destId="{4E032B6C-B2C4-4EC1-B6FD-2789E308B2AA}" srcOrd="0" destOrd="0" presId="urn:microsoft.com/office/officeart/2008/layout/PictureAccentList"/>
    <dgm:cxn modelId="{7E1ECE50-9738-4720-BE00-E9B9D2A8FE5F}" srcId="{E07D949F-A105-4070-B236-5A52811E5DA7}" destId="{341E75C8-50F4-401D-9BAA-E59378F98C70}" srcOrd="0" destOrd="0" parTransId="{E55D4820-FDC6-40A8-AA65-6BFE89A946F9}" sibTransId="{B9CDF891-D70A-4E1E-9487-41149AD801D3}"/>
    <dgm:cxn modelId="{C3D37E71-846D-436A-9FAF-B8E6769FC01C}" type="presOf" srcId="{90062997-ED6C-492B-AB32-1E17C64A0886}" destId="{7FC03E5E-3E32-4CFD-ABD7-84505FA218CF}" srcOrd="0" destOrd="0" presId="urn:microsoft.com/office/officeart/2008/layout/PictureAccentList"/>
    <dgm:cxn modelId="{0B310259-3012-4380-BE68-D0201EF1F07C}" type="presOf" srcId="{47D1A861-AFBC-45A1-B2EC-3AE3EB6D47C1}" destId="{8DC61949-86BB-43E3-A6D3-10F9FA33D93B}" srcOrd="0" destOrd="0" presId="urn:microsoft.com/office/officeart/2008/layout/PictureAccentList"/>
    <dgm:cxn modelId="{D5DE50BD-38D3-42A8-803E-475FF159CB95}" srcId="{E07D949F-A105-4070-B236-5A52811E5DA7}" destId="{47D1A861-AFBC-45A1-B2EC-3AE3EB6D47C1}" srcOrd="2" destOrd="0" parTransId="{EC053436-540B-4DDA-9B16-600A189F0882}" sibTransId="{574DA978-AB51-4DDE-80DB-E1C57C8F9751}"/>
    <dgm:cxn modelId="{0FACFCD5-2599-4024-A7F4-D1EBD47E6EE2}" srcId="{E07D949F-A105-4070-B236-5A52811E5DA7}" destId="{90062997-ED6C-492B-AB32-1E17C64A0886}" srcOrd="1" destOrd="0" parTransId="{F78B5AB3-5FF1-4C7F-BE61-982F0E959373}" sibTransId="{8FD374F6-645F-4225-A492-63552458DED6}"/>
    <dgm:cxn modelId="{27F1EE99-93C8-4086-B98F-A7E06A8B5426}" type="presParOf" srcId="{4E032B6C-B2C4-4EC1-B6FD-2789E308B2AA}" destId="{01F0F6DF-FD50-45AF-8CB0-C8AA2940FAEE}" srcOrd="0" destOrd="0" presId="urn:microsoft.com/office/officeart/2008/layout/PictureAccentList"/>
    <dgm:cxn modelId="{DB9A956D-1400-4D72-905A-67A10441273C}" type="presParOf" srcId="{01F0F6DF-FD50-45AF-8CB0-C8AA2940FAEE}" destId="{DC85BCB6-ABB2-4B00-91AF-983C6DC3F297}" srcOrd="0" destOrd="0" presId="urn:microsoft.com/office/officeart/2008/layout/PictureAccentList"/>
    <dgm:cxn modelId="{30FA1020-F322-4F1B-9AF3-7CF3E0B38FA6}" type="presParOf" srcId="{DC85BCB6-ABB2-4B00-91AF-983C6DC3F297}" destId="{080F02CF-DC35-4A07-9425-D5FB8546769D}" srcOrd="0" destOrd="0" presId="urn:microsoft.com/office/officeart/2008/layout/PictureAccentList"/>
    <dgm:cxn modelId="{3B245613-AB15-4F8F-9CD0-0A1678C6852D}" type="presParOf" srcId="{01F0F6DF-FD50-45AF-8CB0-C8AA2940FAEE}" destId="{364CDC15-5D59-4273-8326-170B122715FF}" srcOrd="1" destOrd="0" presId="urn:microsoft.com/office/officeart/2008/layout/PictureAccentList"/>
    <dgm:cxn modelId="{4AB9413E-5069-4C85-A090-5521813A48EA}" type="presParOf" srcId="{364CDC15-5D59-4273-8326-170B122715FF}" destId="{E7173706-BC71-4604-9546-DC4BC5945EEC}" srcOrd="0" destOrd="0" presId="urn:microsoft.com/office/officeart/2008/layout/PictureAccentList"/>
    <dgm:cxn modelId="{F89A2DBC-8176-468A-9960-4622C03A0D3B}" type="presParOf" srcId="{E7173706-BC71-4604-9546-DC4BC5945EEC}" destId="{48F82425-FA84-4336-8F62-FAB468242337}" srcOrd="0" destOrd="0" presId="urn:microsoft.com/office/officeart/2008/layout/PictureAccentList"/>
    <dgm:cxn modelId="{64D3E89D-B6C8-454F-8C91-581A1ECA14C0}" type="presParOf" srcId="{E7173706-BC71-4604-9546-DC4BC5945EEC}" destId="{8896D44B-6E60-454F-85C6-A8811636F372}" srcOrd="1" destOrd="0" presId="urn:microsoft.com/office/officeart/2008/layout/PictureAccentList"/>
    <dgm:cxn modelId="{076FA5A1-6DAB-4449-AB61-10ACA9A163E3}" type="presParOf" srcId="{364CDC15-5D59-4273-8326-170B122715FF}" destId="{E1448CE4-1B5D-4654-8754-FBA655F20D42}" srcOrd="1" destOrd="0" presId="urn:microsoft.com/office/officeart/2008/layout/PictureAccentList"/>
    <dgm:cxn modelId="{01947EA3-01D6-45E7-BB1D-616A569F21F2}" type="presParOf" srcId="{E1448CE4-1B5D-4654-8754-FBA655F20D42}" destId="{DC4C7E89-383C-46C0-82B4-1861D111AD77}" srcOrd="0" destOrd="0" presId="urn:microsoft.com/office/officeart/2008/layout/PictureAccentList"/>
    <dgm:cxn modelId="{B070BA11-F902-4A6C-9132-A2F294EDC565}" type="presParOf" srcId="{E1448CE4-1B5D-4654-8754-FBA655F20D42}" destId="{7FC03E5E-3E32-4CFD-ABD7-84505FA218CF}" srcOrd="1" destOrd="0" presId="urn:microsoft.com/office/officeart/2008/layout/PictureAccentList"/>
    <dgm:cxn modelId="{F64827A6-30E2-4711-88CF-D7B0EA3BB580}" type="presParOf" srcId="{364CDC15-5D59-4273-8326-170B122715FF}" destId="{C2AD5B03-5C26-48BC-B233-FD1F870507BB}" srcOrd="2" destOrd="0" presId="urn:microsoft.com/office/officeart/2008/layout/PictureAccentList"/>
    <dgm:cxn modelId="{550B6E81-01D9-499B-8562-E3D562D80BC7}" type="presParOf" srcId="{C2AD5B03-5C26-48BC-B233-FD1F870507BB}" destId="{C50E4484-DB89-4ED0-AD97-53480943CA1B}" srcOrd="0" destOrd="0" presId="urn:microsoft.com/office/officeart/2008/layout/PictureAccentList"/>
    <dgm:cxn modelId="{A0582833-B8E9-4877-A6EB-C6AED70977D0}" type="presParOf" srcId="{C2AD5B03-5C26-48BC-B233-FD1F870507BB}" destId="{8DC61949-86BB-43E3-A6D3-10F9FA33D93B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F615145-8FA7-48E0-B4DF-73C5E82EFBE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7B1A0E-3B58-4D78-B480-132B2C81D8B5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3600" i="1" dirty="0"/>
            <a:t>a. </a:t>
          </a:r>
          <a:r>
            <a:rPr lang="en-US" sz="3600" i="1" dirty="0" err="1"/>
            <a:t>Về</a:t>
          </a:r>
          <a:r>
            <a:rPr lang="en-US" sz="3600" i="1" dirty="0"/>
            <a:t> </a:t>
          </a:r>
          <a:r>
            <a:rPr lang="en-US" sz="3600" i="1" dirty="0" err="1"/>
            <a:t>kinh</a:t>
          </a:r>
          <a:r>
            <a:rPr lang="en-US" sz="3600" i="1" dirty="0"/>
            <a:t> </a:t>
          </a:r>
          <a:r>
            <a:rPr lang="en-US" sz="3600" i="1" dirty="0" err="1"/>
            <a:t>tế</a:t>
          </a:r>
          <a:endParaRPr lang="en-US" sz="3600" dirty="0"/>
        </a:p>
      </dgm:t>
    </dgm:pt>
    <dgm:pt modelId="{C635CE0C-8CD5-49DF-81A5-467603510880}" type="parTrans" cxnId="{FFE37A06-5E9F-4339-AC27-4518C598E83B}">
      <dgm:prSet/>
      <dgm:spPr/>
      <dgm:t>
        <a:bodyPr/>
        <a:lstStyle/>
        <a:p>
          <a:endParaRPr lang="en-US"/>
        </a:p>
      </dgm:t>
    </dgm:pt>
    <dgm:pt modelId="{6C1020BD-0DD4-4C1F-ABA8-E56BCE070366}" type="sibTrans" cxnId="{FFE37A06-5E9F-4339-AC27-4518C598E83B}">
      <dgm:prSet/>
      <dgm:spPr/>
      <dgm:t>
        <a:bodyPr/>
        <a:lstStyle/>
        <a:p>
          <a:endParaRPr lang="en-US"/>
        </a:p>
      </dgm:t>
    </dgm:pt>
    <dgm:pt modelId="{CAF57B08-7583-49ED-9302-24D91D22E50E}">
      <dgm:prSet phldrT="[Text]"/>
      <dgm:spPr/>
      <dgm:t>
        <a:bodyPr/>
        <a:lstStyle/>
        <a:p>
          <a:pPr algn="just"/>
          <a:r>
            <a:rPr lang="en-US" dirty="0" err="1"/>
            <a:t>Cùng</a:t>
          </a:r>
          <a:r>
            <a:rPr lang="en-US" dirty="0"/>
            <a:t> </a:t>
          </a:r>
          <a:r>
            <a:rPr lang="en-US" dirty="0" err="1"/>
            <a:t>với</a:t>
          </a:r>
          <a:r>
            <a:rPr lang="en-US" dirty="0"/>
            <a:t> </a:t>
          </a:r>
          <a:r>
            <a:rPr lang="en-US" dirty="0" err="1"/>
            <a:t>nhiệm</a:t>
          </a:r>
          <a:r>
            <a:rPr lang="en-US" dirty="0"/>
            <a:t> </a:t>
          </a:r>
          <a:r>
            <a:rPr lang="en-US" dirty="0" err="1"/>
            <a:t>vụ</a:t>
          </a:r>
          <a:r>
            <a:rPr lang="en-US" dirty="0"/>
            <a:t> </a:t>
          </a:r>
          <a:r>
            <a:rPr lang="en-US" dirty="0" err="1"/>
            <a:t>thực</a:t>
          </a:r>
          <a:r>
            <a:rPr lang="en-US" dirty="0"/>
            <a:t> </a:t>
          </a:r>
          <a:r>
            <a:rPr lang="en-US" dirty="0" err="1"/>
            <a:t>hiện</a:t>
          </a:r>
          <a:r>
            <a:rPr lang="en-US" dirty="0"/>
            <a:t> </a:t>
          </a:r>
          <a:r>
            <a:rPr lang="en-US" dirty="0" err="1"/>
            <a:t>cuộc</a:t>
          </a:r>
          <a:r>
            <a:rPr lang="en-US" dirty="0"/>
            <a:t> </a:t>
          </a:r>
          <a:r>
            <a:rPr lang="en-US" dirty="0" err="1"/>
            <a:t>kháng</a:t>
          </a:r>
          <a:r>
            <a:rPr lang="en-US" dirty="0"/>
            <a:t> </a:t>
          </a:r>
          <a:r>
            <a:rPr lang="en-US" dirty="0" err="1"/>
            <a:t>chiến</a:t>
          </a:r>
          <a:r>
            <a:rPr lang="en-US" dirty="0"/>
            <a:t> </a:t>
          </a:r>
          <a:r>
            <a:rPr lang="en-US" dirty="0" err="1"/>
            <a:t>chống</a:t>
          </a:r>
          <a:r>
            <a:rPr lang="en-US" dirty="0"/>
            <a:t> </a:t>
          </a:r>
          <a:r>
            <a:rPr lang="en-US" dirty="0" err="1"/>
            <a:t>thực</a:t>
          </a:r>
          <a:r>
            <a:rPr lang="en-US" dirty="0"/>
            <a:t> </a:t>
          </a:r>
          <a:r>
            <a:rPr lang="en-US" dirty="0" err="1"/>
            <a:t>dân</a:t>
          </a:r>
          <a:r>
            <a:rPr lang="en-US" dirty="0"/>
            <a:t> </a:t>
          </a:r>
          <a:r>
            <a:rPr lang="en-US" dirty="0" err="1"/>
            <a:t>Pháp</a:t>
          </a:r>
          <a:r>
            <a:rPr lang="en-US" dirty="0"/>
            <a:t>, </a:t>
          </a:r>
          <a:r>
            <a:rPr lang="en-US" dirty="0" err="1"/>
            <a:t>chúng</a:t>
          </a:r>
          <a:r>
            <a:rPr lang="en-US" dirty="0"/>
            <a:t> ta </a:t>
          </a:r>
          <a:r>
            <a:rPr lang="en-US" dirty="0" err="1"/>
            <a:t>đã</a:t>
          </a:r>
          <a:r>
            <a:rPr lang="en-US" dirty="0"/>
            <a:t> </a:t>
          </a:r>
          <a:r>
            <a:rPr lang="en-US" dirty="0" err="1"/>
            <a:t>thực</a:t>
          </a:r>
          <a:r>
            <a:rPr lang="en-US" dirty="0"/>
            <a:t> </a:t>
          </a:r>
          <a:r>
            <a:rPr lang="en-US" dirty="0" err="1"/>
            <a:t>hiện</a:t>
          </a:r>
          <a:r>
            <a:rPr lang="en-US" dirty="0"/>
            <a:t> </a:t>
          </a:r>
          <a:r>
            <a:rPr lang="en-US" dirty="0" err="1"/>
            <a:t>chuyển</a:t>
          </a:r>
          <a:r>
            <a:rPr lang="en-US" dirty="0"/>
            <a:t> </a:t>
          </a:r>
          <a:r>
            <a:rPr lang="en-US" dirty="0" err="1"/>
            <a:t>nền</a:t>
          </a:r>
          <a:r>
            <a:rPr lang="en-US" dirty="0"/>
            <a:t> </a:t>
          </a:r>
          <a:r>
            <a:rPr lang="en-US" dirty="0" err="1"/>
            <a:t>kinh</a:t>
          </a:r>
          <a:r>
            <a:rPr lang="en-US" dirty="0"/>
            <a:t> </a:t>
          </a:r>
          <a:r>
            <a:rPr lang="en-US" dirty="0" err="1"/>
            <a:t>tế</a:t>
          </a:r>
          <a:r>
            <a:rPr lang="en-US" dirty="0"/>
            <a:t> </a:t>
          </a:r>
          <a:r>
            <a:rPr lang="en-US" dirty="0" err="1"/>
            <a:t>tàn</a:t>
          </a:r>
          <a:r>
            <a:rPr lang="en-US" dirty="0"/>
            <a:t> </a:t>
          </a:r>
          <a:r>
            <a:rPr lang="en-US" dirty="0" err="1"/>
            <a:t>tích</a:t>
          </a:r>
          <a:r>
            <a:rPr lang="en-US" dirty="0"/>
            <a:t> </a:t>
          </a:r>
          <a:r>
            <a:rPr lang="en-US" dirty="0" err="1"/>
            <a:t>thực</a:t>
          </a:r>
          <a:r>
            <a:rPr lang="en-US" dirty="0"/>
            <a:t> </a:t>
          </a:r>
          <a:r>
            <a:rPr lang="en-US" dirty="0" err="1"/>
            <a:t>dân</a:t>
          </a:r>
          <a:r>
            <a:rPr lang="en-US" dirty="0"/>
            <a:t>, </a:t>
          </a:r>
          <a:r>
            <a:rPr lang="en-US" dirty="0" err="1"/>
            <a:t>phong</a:t>
          </a:r>
          <a:r>
            <a:rPr lang="en-US" dirty="0"/>
            <a:t> </a:t>
          </a:r>
          <a:r>
            <a:rPr lang="en-US" dirty="0" err="1"/>
            <a:t>kiến</a:t>
          </a:r>
          <a:r>
            <a:rPr lang="en-US" dirty="0"/>
            <a:t> </a:t>
          </a:r>
          <a:r>
            <a:rPr lang="en-US" dirty="0" err="1"/>
            <a:t>và</a:t>
          </a:r>
          <a:r>
            <a:rPr lang="en-US" dirty="0"/>
            <a:t> </a:t>
          </a:r>
          <a:r>
            <a:rPr lang="en-US" dirty="0" err="1"/>
            <a:t>thấp</a:t>
          </a:r>
          <a:r>
            <a:rPr lang="en-US" dirty="0"/>
            <a:t> </a:t>
          </a:r>
          <a:r>
            <a:rPr lang="en-US" dirty="0" err="1"/>
            <a:t>kém</a:t>
          </a:r>
          <a:r>
            <a:rPr lang="en-US" dirty="0"/>
            <a:t> </a:t>
          </a:r>
          <a:r>
            <a:rPr lang="en-US" dirty="0" err="1"/>
            <a:t>thành</a:t>
          </a:r>
          <a:r>
            <a:rPr lang="en-US" dirty="0"/>
            <a:t> </a:t>
          </a:r>
          <a:r>
            <a:rPr lang="en-US" dirty="0" err="1"/>
            <a:t>nền</a:t>
          </a:r>
          <a:r>
            <a:rPr lang="en-US" dirty="0"/>
            <a:t> </a:t>
          </a:r>
          <a:r>
            <a:rPr lang="en-US" dirty="0" err="1"/>
            <a:t>kinh</a:t>
          </a:r>
          <a:r>
            <a:rPr lang="en-US" dirty="0"/>
            <a:t> </a:t>
          </a:r>
          <a:r>
            <a:rPr lang="en-US" dirty="0" err="1"/>
            <a:t>tế</a:t>
          </a:r>
          <a:r>
            <a:rPr lang="en-US" dirty="0"/>
            <a:t> </a:t>
          </a:r>
          <a:r>
            <a:rPr lang="en-US" dirty="0" err="1"/>
            <a:t>dân</a:t>
          </a:r>
          <a:r>
            <a:rPr lang="en-US" dirty="0"/>
            <a:t> </a:t>
          </a:r>
          <a:r>
            <a:rPr lang="en-US" dirty="0" err="1"/>
            <a:t>chủ</a:t>
          </a:r>
          <a:r>
            <a:rPr lang="en-US" dirty="0"/>
            <a:t>, </a:t>
          </a:r>
          <a:r>
            <a:rPr lang="en-US" dirty="0" err="1"/>
            <a:t>độc</a:t>
          </a:r>
          <a:r>
            <a:rPr lang="en-US" dirty="0"/>
            <a:t> </a:t>
          </a:r>
          <a:r>
            <a:rPr lang="en-US" dirty="0" err="1"/>
            <a:t>lập</a:t>
          </a:r>
          <a:r>
            <a:rPr lang="en-US" dirty="0"/>
            <a:t> </a:t>
          </a:r>
          <a:r>
            <a:rPr lang="en-US" dirty="0" err="1"/>
            <a:t>phục</a:t>
          </a:r>
          <a:r>
            <a:rPr lang="en-US" dirty="0"/>
            <a:t> </a:t>
          </a:r>
          <a:r>
            <a:rPr lang="en-US" dirty="0" err="1"/>
            <a:t>vụ</a:t>
          </a:r>
          <a:r>
            <a:rPr lang="en-US" dirty="0"/>
            <a:t> </a:t>
          </a:r>
          <a:r>
            <a:rPr lang="en-US" dirty="0" err="1"/>
            <a:t>nhu</a:t>
          </a:r>
          <a:r>
            <a:rPr lang="en-US" dirty="0"/>
            <a:t> </a:t>
          </a:r>
          <a:r>
            <a:rPr lang="en-US" dirty="0" err="1"/>
            <a:t>cầu</a:t>
          </a:r>
          <a:r>
            <a:rPr lang="en-US" dirty="0"/>
            <a:t> </a:t>
          </a:r>
          <a:r>
            <a:rPr lang="en-US" dirty="0" err="1"/>
            <a:t>kháng</a:t>
          </a:r>
          <a:r>
            <a:rPr lang="en-US" dirty="0"/>
            <a:t> </a:t>
          </a:r>
          <a:r>
            <a:rPr lang="en-US" dirty="0" err="1"/>
            <a:t>chiến</a:t>
          </a:r>
          <a:r>
            <a:rPr lang="en-US" dirty="0"/>
            <a:t> </a:t>
          </a:r>
          <a:r>
            <a:rPr lang="en-US" dirty="0" err="1"/>
            <a:t>và</a:t>
          </a:r>
          <a:r>
            <a:rPr lang="en-US" dirty="0"/>
            <a:t> </a:t>
          </a:r>
          <a:r>
            <a:rPr lang="en-US" dirty="0" err="1"/>
            <a:t>kiến</a:t>
          </a:r>
          <a:r>
            <a:rPr lang="en-US" dirty="0"/>
            <a:t> </a:t>
          </a:r>
          <a:r>
            <a:rPr lang="en-US" dirty="0" err="1"/>
            <a:t>quốc</a:t>
          </a:r>
          <a:r>
            <a:rPr lang="en-US" dirty="0"/>
            <a:t>.</a:t>
          </a:r>
        </a:p>
      </dgm:t>
    </dgm:pt>
    <dgm:pt modelId="{8CF50C29-09CE-40B8-BD0F-FC6753D7C3BF}" type="parTrans" cxnId="{0FCF4661-EE30-453A-A979-E71A3ADDC2E0}">
      <dgm:prSet/>
      <dgm:spPr/>
      <dgm:t>
        <a:bodyPr/>
        <a:lstStyle/>
        <a:p>
          <a:endParaRPr lang="en-US"/>
        </a:p>
      </dgm:t>
    </dgm:pt>
    <dgm:pt modelId="{2455AF53-77C6-4704-A725-FB3A528EF1A8}" type="sibTrans" cxnId="{0FCF4661-EE30-453A-A979-E71A3ADDC2E0}">
      <dgm:prSet/>
      <dgm:spPr/>
      <dgm:t>
        <a:bodyPr/>
        <a:lstStyle/>
        <a:p>
          <a:endParaRPr lang="en-US"/>
        </a:p>
      </dgm:t>
    </dgm:pt>
    <dgm:pt modelId="{03815D7F-1D9D-42D2-B14F-7CF9BFAF5D01}" type="pres">
      <dgm:prSet presAssocID="{FF615145-8FA7-48E0-B4DF-73C5E82EFBE2}" presName="Name0" presStyleCnt="0">
        <dgm:presLayoutVars>
          <dgm:dir/>
          <dgm:animLvl val="lvl"/>
          <dgm:resizeHandles val="exact"/>
        </dgm:presLayoutVars>
      </dgm:prSet>
      <dgm:spPr/>
    </dgm:pt>
    <dgm:pt modelId="{CA79BD43-57E0-4E85-A38F-30BB3EAA1E46}" type="pres">
      <dgm:prSet presAssocID="{9A7B1A0E-3B58-4D78-B480-132B2C81D8B5}" presName="linNode" presStyleCnt="0"/>
      <dgm:spPr/>
    </dgm:pt>
    <dgm:pt modelId="{3C5FA448-C8D7-4FCB-BD99-4BF0B9A1FA2C}" type="pres">
      <dgm:prSet presAssocID="{9A7B1A0E-3B58-4D78-B480-132B2C81D8B5}" presName="parentText" presStyleLbl="node1" presStyleIdx="0" presStyleCnt="1" custScaleX="54310">
        <dgm:presLayoutVars>
          <dgm:chMax val="1"/>
          <dgm:bulletEnabled val="1"/>
        </dgm:presLayoutVars>
      </dgm:prSet>
      <dgm:spPr/>
    </dgm:pt>
    <dgm:pt modelId="{7455C0C0-0889-4491-9108-A6A0477B6793}" type="pres">
      <dgm:prSet presAssocID="{9A7B1A0E-3B58-4D78-B480-132B2C81D8B5}" presName="descendantText" presStyleLbl="alignAccFollowNode1" presStyleIdx="0" presStyleCnt="1" custScaleX="134394">
        <dgm:presLayoutVars>
          <dgm:bulletEnabled val="1"/>
        </dgm:presLayoutVars>
      </dgm:prSet>
      <dgm:spPr/>
    </dgm:pt>
  </dgm:ptLst>
  <dgm:cxnLst>
    <dgm:cxn modelId="{FFE37A06-5E9F-4339-AC27-4518C598E83B}" srcId="{FF615145-8FA7-48E0-B4DF-73C5E82EFBE2}" destId="{9A7B1A0E-3B58-4D78-B480-132B2C81D8B5}" srcOrd="0" destOrd="0" parTransId="{C635CE0C-8CD5-49DF-81A5-467603510880}" sibTransId="{6C1020BD-0DD4-4C1F-ABA8-E56BCE070366}"/>
    <dgm:cxn modelId="{0FCF4661-EE30-453A-A979-E71A3ADDC2E0}" srcId="{9A7B1A0E-3B58-4D78-B480-132B2C81D8B5}" destId="{CAF57B08-7583-49ED-9302-24D91D22E50E}" srcOrd="0" destOrd="0" parTransId="{8CF50C29-09CE-40B8-BD0F-FC6753D7C3BF}" sibTransId="{2455AF53-77C6-4704-A725-FB3A528EF1A8}"/>
    <dgm:cxn modelId="{D3F53454-4B24-4EED-B863-4EAEFFD829D4}" type="presOf" srcId="{9A7B1A0E-3B58-4D78-B480-132B2C81D8B5}" destId="{3C5FA448-C8D7-4FCB-BD99-4BF0B9A1FA2C}" srcOrd="0" destOrd="0" presId="urn:microsoft.com/office/officeart/2005/8/layout/vList5"/>
    <dgm:cxn modelId="{7316C2B8-0128-4FD9-897A-0BA1E84BC180}" type="presOf" srcId="{CAF57B08-7583-49ED-9302-24D91D22E50E}" destId="{7455C0C0-0889-4491-9108-A6A0477B6793}" srcOrd="0" destOrd="0" presId="urn:microsoft.com/office/officeart/2005/8/layout/vList5"/>
    <dgm:cxn modelId="{8AB248D0-F008-4ECB-828B-EA31110E077C}" type="presOf" srcId="{FF615145-8FA7-48E0-B4DF-73C5E82EFBE2}" destId="{03815D7F-1D9D-42D2-B14F-7CF9BFAF5D01}" srcOrd="0" destOrd="0" presId="urn:microsoft.com/office/officeart/2005/8/layout/vList5"/>
    <dgm:cxn modelId="{6D6A60C3-D511-45CF-9104-993D89E8530B}" type="presParOf" srcId="{03815D7F-1D9D-42D2-B14F-7CF9BFAF5D01}" destId="{CA79BD43-57E0-4E85-A38F-30BB3EAA1E46}" srcOrd="0" destOrd="0" presId="urn:microsoft.com/office/officeart/2005/8/layout/vList5"/>
    <dgm:cxn modelId="{EFFCE4C6-9421-4753-91FB-79A57478C4EE}" type="presParOf" srcId="{CA79BD43-57E0-4E85-A38F-30BB3EAA1E46}" destId="{3C5FA448-C8D7-4FCB-BD99-4BF0B9A1FA2C}" srcOrd="0" destOrd="0" presId="urn:microsoft.com/office/officeart/2005/8/layout/vList5"/>
    <dgm:cxn modelId="{B3EF5DAF-8080-4DF1-B3F8-3FECE4284833}" type="presParOf" srcId="{CA79BD43-57E0-4E85-A38F-30BB3EAA1E46}" destId="{7455C0C0-0889-4491-9108-A6A0477B679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D4F3178-ACB3-4C87-B8F7-31AAD439608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6544FCA-7AEA-4785-8C66-809538F66B07}">
      <dgm:prSet phldrT="[Text]" custT="1"/>
      <dgm:spPr>
        <a:solidFill>
          <a:srgbClr val="002060"/>
        </a:solidFill>
      </dgm:spPr>
      <dgm:t>
        <a:bodyPr/>
        <a:lstStyle/>
        <a:p>
          <a:pPr algn="just"/>
          <a:r>
            <a:rPr lang="en-US" sz="3600" i="1" dirty="0">
              <a:latin typeface="Arial" panose="020B0604020202020204" pitchFamily="34" charset="0"/>
              <a:cs typeface="Arial" panose="020B0604020202020204" pitchFamily="34" charset="0"/>
            </a:rPr>
            <a:t>b. </a:t>
          </a:r>
          <a:r>
            <a:rPr lang="en-US" sz="3600" i="1" dirty="0" err="1">
              <a:latin typeface="Arial" panose="020B0604020202020204" pitchFamily="34" charset="0"/>
              <a:cs typeface="Arial" panose="020B0604020202020204" pitchFamily="34" charset="0"/>
            </a:rPr>
            <a:t>Chính</a:t>
          </a:r>
          <a:r>
            <a:rPr lang="en-US" sz="3600" i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>
              <a:latin typeface="Arial" panose="020B0604020202020204" pitchFamily="34" charset="0"/>
              <a:cs typeface="Arial" panose="020B0604020202020204" pitchFamily="34" charset="0"/>
            </a:rPr>
            <a:t>trị</a:t>
          </a:r>
          <a:endParaRPr lang="en-US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5338A4-65A5-4A07-B865-772BBBC6B707}" type="parTrans" cxnId="{B312016F-4465-48B7-B470-BAB210F758D8}">
      <dgm:prSet/>
      <dgm:spPr/>
      <dgm:t>
        <a:bodyPr/>
        <a:lstStyle/>
        <a:p>
          <a:pPr algn="just"/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2EEC6A-6658-438A-99DA-197D94B6D9A5}" type="sibTrans" cxnId="{B312016F-4465-48B7-B470-BAB210F758D8}">
      <dgm:prSet/>
      <dgm:spPr/>
      <dgm:t>
        <a:bodyPr/>
        <a:lstStyle/>
        <a:p>
          <a:pPr algn="just"/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A169E2-E21E-4688-AC22-D8813FA40C45}">
      <dgm:prSet phldrT="[Text]" custT="1"/>
      <dgm:spPr/>
      <dgm:t>
        <a:bodyPr/>
        <a:lstStyle/>
        <a:p>
          <a:pPr algn="just"/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Cách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mạng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Tháng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Tám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năm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1945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thành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công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mở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ra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bước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ngoặt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vĩ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đại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trong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lịch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sử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tộc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Việt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Nam</a:t>
          </a:r>
        </a:p>
      </dgm:t>
    </dgm:pt>
    <dgm:pt modelId="{4A39CFF8-A252-4264-875D-760978CCADCE}" type="parTrans" cxnId="{D557DA6F-2DE4-49E7-84E1-6FDBA60861AD}">
      <dgm:prSet/>
      <dgm:spPr/>
      <dgm:t>
        <a:bodyPr/>
        <a:lstStyle/>
        <a:p>
          <a:pPr algn="just"/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1C5048-EC58-40CE-944F-C7D8784371AA}" type="sibTrans" cxnId="{D557DA6F-2DE4-49E7-84E1-6FDBA60861AD}">
      <dgm:prSet/>
      <dgm:spPr/>
      <dgm:t>
        <a:bodyPr/>
        <a:lstStyle/>
        <a:p>
          <a:pPr algn="just"/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9F77C1-991D-4876-8C30-B29D4D58FBCA}">
      <dgm:prSet phldrT="[Text]" custT="1"/>
      <dgm:spPr/>
      <dgm:t>
        <a:bodyPr/>
        <a:lstStyle/>
        <a:p>
          <a:pPr algn="just"/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Ngày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06/01/1946,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cuộc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Tổng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tuyển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cử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bầu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Quốc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hội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đầu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tiên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đã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diễn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ra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trên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cả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nước</a:t>
          </a:r>
          <a:endParaRPr lang="en-US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F7FC44-F74F-4F5A-9476-D8B496CA8F1D}" type="parTrans" cxnId="{AA831A80-CECF-420E-9FC2-D294BA334440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EA3ACF-0FD6-4E02-B6A0-62F09C4EBBBB}" type="sibTrans" cxnId="{AA831A80-CECF-420E-9FC2-D294BA334440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15325E-652E-46E2-962C-1612F6E3330E}">
      <dgm:prSet phldrT="[Text]" custT="1"/>
      <dgm:spPr/>
      <dgm:t>
        <a:bodyPr/>
        <a:lstStyle/>
        <a:p>
          <a:pPr algn="just"/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1946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Bản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Hiến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pháp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ra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đời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    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đầy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đủ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danh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nghĩa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về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mặt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pháp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lý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để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đại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diện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cho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nhân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Việt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Nam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về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cả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đối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nội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và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đối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>
              <a:latin typeface="Arial" panose="020B0604020202020204" pitchFamily="34" charset="0"/>
              <a:cs typeface="Arial" panose="020B0604020202020204" pitchFamily="34" charset="0"/>
            </a:rPr>
            <a:t>ngoại</a:t>
          </a:r>
          <a:r>
            <a:rPr lang="en-US" sz="36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20CD1A74-519E-4C97-9B2D-8A8E0DF5FF56}" type="parTrans" cxnId="{D5B2CFAF-4169-4CD9-9E21-8C8391622C14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8B7B7F-6F7B-4A2B-8312-D4BE6654D963}" type="sibTrans" cxnId="{D5B2CFAF-4169-4CD9-9E21-8C8391622C14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F12F8A-B81F-457D-A7A3-78B2EA9B8FB5}" type="pres">
      <dgm:prSet presAssocID="{FD4F3178-ACB3-4C87-B8F7-31AAD439608D}" presName="Name0" presStyleCnt="0">
        <dgm:presLayoutVars>
          <dgm:dir/>
          <dgm:animLvl val="lvl"/>
          <dgm:resizeHandles val="exact"/>
        </dgm:presLayoutVars>
      </dgm:prSet>
      <dgm:spPr/>
    </dgm:pt>
    <dgm:pt modelId="{FE0727F5-AFAC-44F6-8252-5A7BC34455DB}" type="pres">
      <dgm:prSet presAssocID="{16544FCA-7AEA-4785-8C66-809538F66B07}" presName="linNode" presStyleCnt="0"/>
      <dgm:spPr/>
    </dgm:pt>
    <dgm:pt modelId="{0B5F760E-8E9A-4E13-BAAF-7AF6CB4FC64D}" type="pres">
      <dgm:prSet presAssocID="{16544FCA-7AEA-4785-8C66-809538F66B07}" presName="parentText" presStyleLbl="node1" presStyleIdx="0" presStyleCnt="1" custScaleX="860524" custLinFactNeighborX="-97948" custLinFactNeighborY="1524">
        <dgm:presLayoutVars>
          <dgm:chMax val="1"/>
          <dgm:bulletEnabled val="1"/>
        </dgm:presLayoutVars>
      </dgm:prSet>
      <dgm:spPr/>
    </dgm:pt>
    <dgm:pt modelId="{A0CCAA7A-423D-47C7-9E7E-97363E796E14}" type="pres">
      <dgm:prSet presAssocID="{16544FCA-7AEA-4785-8C66-809538F66B07}" presName="descendantText" presStyleLbl="alignAccFollowNode1" presStyleIdx="0" presStyleCnt="1" custScaleX="2000000" custLinFactNeighborX="-50092" custLinFactNeighborY="-1272">
        <dgm:presLayoutVars>
          <dgm:bulletEnabled val="1"/>
        </dgm:presLayoutVars>
      </dgm:prSet>
      <dgm:spPr/>
    </dgm:pt>
  </dgm:ptLst>
  <dgm:cxnLst>
    <dgm:cxn modelId="{B2A28944-2AC5-4114-B9CD-11D89C41569B}" type="presOf" srcId="{16544FCA-7AEA-4785-8C66-809538F66B07}" destId="{0B5F760E-8E9A-4E13-BAAF-7AF6CB4FC64D}" srcOrd="0" destOrd="0" presId="urn:microsoft.com/office/officeart/2005/8/layout/vList5"/>
    <dgm:cxn modelId="{1991B464-2681-4D17-A5F7-83845A7E452D}" type="presOf" srcId="{5D9F77C1-991D-4876-8C30-B29D4D58FBCA}" destId="{A0CCAA7A-423D-47C7-9E7E-97363E796E14}" srcOrd="0" destOrd="1" presId="urn:microsoft.com/office/officeart/2005/8/layout/vList5"/>
    <dgm:cxn modelId="{B312016F-4465-48B7-B470-BAB210F758D8}" srcId="{FD4F3178-ACB3-4C87-B8F7-31AAD439608D}" destId="{16544FCA-7AEA-4785-8C66-809538F66B07}" srcOrd="0" destOrd="0" parTransId="{A05338A4-65A5-4A07-B865-772BBBC6B707}" sibTransId="{E92EEC6A-6658-438A-99DA-197D94B6D9A5}"/>
    <dgm:cxn modelId="{D557DA6F-2DE4-49E7-84E1-6FDBA60861AD}" srcId="{16544FCA-7AEA-4785-8C66-809538F66B07}" destId="{11A169E2-E21E-4688-AC22-D8813FA40C45}" srcOrd="0" destOrd="0" parTransId="{4A39CFF8-A252-4264-875D-760978CCADCE}" sibTransId="{6F1C5048-EC58-40CE-944F-C7D8784371AA}"/>
    <dgm:cxn modelId="{1D21CF52-4370-4DC3-9D0E-413A0156A1E8}" type="presOf" srcId="{FD4F3178-ACB3-4C87-B8F7-31AAD439608D}" destId="{92F12F8A-B81F-457D-A7A3-78B2EA9B8FB5}" srcOrd="0" destOrd="0" presId="urn:microsoft.com/office/officeart/2005/8/layout/vList5"/>
    <dgm:cxn modelId="{AA831A80-CECF-420E-9FC2-D294BA334440}" srcId="{16544FCA-7AEA-4785-8C66-809538F66B07}" destId="{5D9F77C1-991D-4876-8C30-B29D4D58FBCA}" srcOrd="1" destOrd="0" parTransId="{48F7FC44-F74F-4F5A-9476-D8B496CA8F1D}" sibTransId="{64EA3ACF-0FD6-4E02-B6A0-62F09C4EBBBB}"/>
    <dgm:cxn modelId="{46CE4485-E4FF-4168-9908-1321E4B19284}" type="presOf" srcId="{EF15325E-652E-46E2-962C-1612F6E3330E}" destId="{A0CCAA7A-423D-47C7-9E7E-97363E796E14}" srcOrd="0" destOrd="2" presId="urn:microsoft.com/office/officeart/2005/8/layout/vList5"/>
    <dgm:cxn modelId="{D5B2CFAF-4169-4CD9-9E21-8C8391622C14}" srcId="{16544FCA-7AEA-4785-8C66-809538F66B07}" destId="{EF15325E-652E-46E2-962C-1612F6E3330E}" srcOrd="2" destOrd="0" parTransId="{20CD1A74-519E-4C97-9B2D-8A8E0DF5FF56}" sibTransId="{128B7B7F-6F7B-4A2B-8312-D4BE6654D963}"/>
    <dgm:cxn modelId="{BF6B92F6-2931-4257-AB75-B2D5FA4C6FE5}" type="presOf" srcId="{11A169E2-E21E-4688-AC22-D8813FA40C45}" destId="{A0CCAA7A-423D-47C7-9E7E-97363E796E14}" srcOrd="0" destOrd="0" presId="urn:microsoft.com/office/officeart/2005/8/layout/vList5"/>
    <dgm:cxn modelId="{D2B45106-5E10-49B3-A156-4D7A14CB8AAA}" type="presParOf" srcId="{92F12F8A-B81F-457D-A7A3-78B2EA9B8FB5}" destId="{FE0727F5-AFAC-44F6-8252-5A7BC34455DB}" srcOrd="0" destOrd="0" presId="urn:microsoft.com/office/officeart/2005/8/layout/vList5"/>
    <dgm:cxn modelId="{8A5430AA-9E1A-4257-A951-EFE6838C889D}" type="presParOf" srcId="{FE0727F5-AFAC-44F6-8252-5A7BC34455DB}" destId="{0B5F760E-8E9A-4E13-BAAF-7AF6CB4FC64D}" srcOrd="0" destOrd="0" presId="urn:microsoft.com/office/officeart/2005/8/layout/vList5"/>
    <dgm:cxn modelId="{2C35FAA2-9FCD-47B7-842E-D5C2D2C3A5FD}" type="presParOf" srcId="{FE0727F5-AFAC-44F6-8252-5A7BC34455DB}" destId="{A0CCAA7A-423D-47C7-9E7E-97363E796E1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D4F3178-ACB3-4C87-B8F7-31AAD439608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6544FCA-7AEA-4785-8C66-809538F66B07}">
      <dgm:prSet phldrT="[Text]" custT="1"/>
      <dgm:spPr>
        <a:solidFill>
          <a:srgbClr val="002060"/>
        </a:solidFill>
      </dgm:spPr>
      <dgm:t>
        <a:bodyPr/>
        <a:lstStyle/>
        <a:p>
          <a:pPr algn="just"/>
          <a:r>
            <a:rPr lang="en-US" sz="4000" b="1" i="0" dirty="0"/>
            <a:t>c. </a:t>
          </a:r>
          <a:r>
            <a:rPr lang="en-US" sz="4000" b="1" i="0" dirty="0" err="1"/>
            <a:t>Văn</a:t>
          </a:r>
          <a:r>
            <a:rPr lang="en-US" sz="4000" b="1" i="0" dirty="0"/>
            <a:t> </a:t>
          </a:r>
          <a:r>
            <a:rPr lang="en-US" sz="4000" b="1" i="0" dirty="0" err="1"/>
            <a:t>hoá</a:t>
          </a:r>
          <a:endParaRPr lang="en-US" sz="40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5338A4-65A5-4A07-B865-772BBBC6B707}" type="parTrans" cxnId="{B312016F-4465-48B7-B470-BAB210F758D8}">
      <dgm:prSet/>
      <dgm:spPr/>
      <dgm:t>
        <a:bodyPr/>
        <a:lstStyle/>
        <a:p>
          <a:pPr algn="just"/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2EEC6A-6658-438A-99DA-197D94B6D9A5}" type="sibTrans" cxnId="{B312016F-4465-48B7-B470-BAB210F758D8}">
      <dgm:prSet/>
      <dgm:spPr/>
      <dgm:t>
        <a:bodyPr/>
        <a:lstStyle/>
        <a:p>
          <a:pPr algn="just"/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A169E2-E21E-4688-AC22-D8813FA40C45}">
      <dgm:prSet phldrT="[Text]" custT="1"/>
      <dgm:spPr>
        <a:solidFill>
          <a:schemeClr val="accent6">
            <a:lumMod val="75000"/>
            <a:alpha val="90000"/>
          </a:schemeClr>
        </a:solidFill>
      </dgm:spPr>
      <dgm:t>
        <a:bodyPr/>
        <a:lstStyle/>
        <a:p>
          <a:pPr algn="just"/>
          <a:r>
            <a:rPr lang="en-US" sz="3600" dirty="0" err="1">
              <a:solidFill>
                <a:schemeClr val="bg1"/>
              </a:solidFill>
            </a:rPr>
            <a:t>Năm</a:t>
          </a:r>
          <a:r>
            <a:rPr lang="en-US" sz="3600" dirty="0">
              <a:solidFill>
                <a:schemeClr val="bg1"/>
              </a:solidFill>
            </a:rPr>
            <a:t> 1943; </a:t>
          </a:r>
          <a:r>
            <a:rPr lang="en-US" sz="3600" dirty="0" err="1">
              <a:solidFill>
                <a:schemeClr val="bg1"/>
              </a:solidFill>
            </a:rPr>
            <a:t>bản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Đề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cương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văn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hoá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Việt</a:t>
          </a:r>
          <a:r>
            <a:rPr lang="en-US" sz="3600" dirty="0">
              <a:solidFill>
                <a:schemeClr val="bg1"/>
              </a:solidFill>
            </a:rPr>
            <a:t> Nam </a:t>
          </a:r>
          <a:r>
            <a:rPr lang="en-US" sz="3600" dirty="0" err="1">
              <a:solidFill>
                <a:schemeClr val="bg1"/>
              </a:solidFill>
            </a:rPr>
            <a:t>của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Đảng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được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công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bố</a:t>
          </a:r>
          <a:endParaRPr lang="en-US" sz="36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39CFF8-A252-4264-875D-760978CCADCE}" type="parTrans" cxnId="{D557DA6F-2DE4-49E7-84E1-6FDBA60861AD}">
      <dgm:prSet/>
      <dgm:spPr/>
      <dgm:t>
        <a:bodyPr/>
        <a:lstStyle/>
        <a:p>
          <a:pPr algn="just"/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1C5048-EC58-40CE-944F-C7D8784371AA}" type="sibTrans" cxnId="{D557DA6F-2DE4-49E7-84E1-6FDBA60861AD}">
      <dgm:prSet/>
      <dgm:spPr/>
      <dgm:t>
        <a:bodyPr/>
        <a:lstStyle/>
        <a:p>
          <a:pPr algn="just"/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9F77C1-991D-4876-8C30-B29D4D58FBCA}">
      <dgm:prSet phldrT="[Text]" custT="1"/>
      <dgm:spPr>
        <a:solidFill>
          <a:schemeClr val="accent6">
            <a:lumMod val="75000"/>
            <a:alpha val="90000"/>
          </a:schemeClr>
        </a:solidFill>
      </dgm:spPr>
      <dgm:t>
        <a:bodyPr/>
        <a:lstStyle/>
        <a:p>
          <a:pPr algn="just"/>
          <a:r>
            <a:rPr lang="en-US" sz="3600" dirty="0">
              <a:solidFill>
                <a:schemeClr val="bg1"/>
              </a:solidFill>
            </a:rPr>
            <a:t>(1946-1954),</a:t>
          </a:r>
          <a:r>
            <a:rPr lang="en-US" sz="3600" dirty="0" err="1">
              <a:solidFill>
                <a:schemeClr val="bg1"/>
              </a:solidFill>
            </a:rPr>
            <a:t>công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tác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thông</a:t>
          </a:r>
          <a:r>
            <a:rPr lang="en-US" sz="3600" dirty="0">
              <a:solidFill>
                <a:schemeClr val="bg1"/>
              </a:solidFill>
            </a:rPr>
            <a:t> tin, </a:t>
          </a:r>
          <a:r>
            <a:rPr lang="en-US" sz="3600" dirty="0" err="1">
              <a:solidFill>
                <a:schemeClr val="bg1"/>
              </a:solidFill>
            </a:rPr>
            <a:t>tuyên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truyền</a:t>
          </a:r>
          <a:r>
            <a:rPr lang="en-US" sz="3600" dirty="0">
              <a:solidFill>
                <a:schemeClr val="bg1"/>
              </a:solidFill>
            </a:rPr>
            <a:t>, </a:t>
          </a:r>
          <a:r>
            <a:rPr lang="en-US" sz="3600" dirty="0" err="1">
              <a:solidFill>
                <a:schemeClr val="bg1"/>
              </a:solidFill>
            </a:rPr>
            <a:t>cổ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động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giữ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vị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trí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hàng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đầu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trong</a:t>
          </a:r>
          <a:r>
            <a:rPr lang="en-US" sz="3600" dirty="0">
              <a:solidFill>
                <a:schemeClr val="bg1"/>
              </a:solidFill>
            </a:rPr>
            <a:t> 5 </a:t>
          </a:r>
          <a:r>
            <a:rPr lang="en-US" sz="3600" dirty="0" err="1">
              <a:solidFill>
                <a:schemeClr val="bg1"/>
              </a:solidFill>
            </a:rPr>
            <a:t>bước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công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tác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cách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mạng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theo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phương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châm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của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Hồ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Chủ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tịch</a:t>
          </a:r>
          <a:r>
            <a:rPr lang="en-US" sz="3600" dirty="0">
              <a:solidFill>
                <a:schemeClr val="bg1"/>
              </a:solidFill>
            </a:rPr>
            <a:t>: “</a:t>
          </a:r>
          <a:r>
            <a:rPr lang="en-US" sz="3600" dirty="0" err="1">
              <a:solidFill>
                <a:schemeClr val="bg1"/>
              </a:solidFill>
            </a:rPr>
            <a:t>Kháng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chiến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hóa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văn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hóa</a:t>
          </a:r>
          <a:r>
            <a:rPr lang="en-US" sz="3600" dirty="0">
              <a:solidFill>
                <a:schemeClr val="bg1"/>
              </a:solidFill>
            </a:rPr>
            <a:t>, </a:t>
          </a:r>
          <a:r>
            <a:rPr lang="en-US" sz="3600" dirty="0" err="1">
              <a:solidFill>
                <a:schemeClr val="bg1"/>
              </a:solidFill>
            </a:rPr>
            <a:t>văn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hóa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hóa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kháng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chiến</a:t>
          </a:r>
          <a:r>
            <a:rPr lang="en-US" sz="3600" dirty="0">
              <a:solidFill>
                <a:schemeClr val="bg1"/>
              </a:solidFill>
            </a:rPr>
            <a:t>”.</a:t>
          </a:r>
          <a:endParaRPr lang="en-US" sz="36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F7FC44-F74F-4F5A-9476-D8B496CA8F1D}" type="parTrans" cxnId="{AA831A80-CECF-420E-9FC2-D294BA334440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EA3ACF-0FD6-4E02-B6A0-62F09C4EBBBB}" type="sibTrans" cxnId="{AA831A80-CECF-420E-9FC2-D294BA334440}">
      <dgm:prSet/>
      <dgm:spPr/>
      <dgm:t>
        <a:bodyPr/>
        <a:lstStyle/>
        <a:p>
          <a:endParaRPr lang="en-US" sz="3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33968C-B0F7-4481-B37E-9A277F3A421D}">
      <dgm:prSet phldrT="[Text]" custT="1"/>
      <dgm:spPr>
        <a:solidFill>
          <a:schemeClr val="accent6">
            <a:lumMod val="75000"/>
            <a:alpha val="90000"/>
          </a:schemeClr>
        </a:solidFill>
      </dgm:spPr>
      <dgm:t>
        <a:bodyPr/>
        <a:lstStyle/>
        <a:p>
          <a:pPr algn="just"/>
          <a:r>
            <a:rPr lang="en-US" sz="3600" dirty="0">
              <a:solidFill>
                <a:schemeClr val="bg1"/>
              </a:solidFill>
            </a:rPr>
            <a:t>“</a:t>
          </a:r>
          <a:r>
            <a:rPr lang="en-US" sz="3600" dirty="0" err="1">
              <a:solidFill>
                <a:schemeClr val="bg1"/>
              </a:solidFill>
            </a:rPr>
            <a:t>Chiến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sĩ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trên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mặt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trận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văn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hóa</a:t>
          </a:r>
          <a:r>
            <a:rPr lang="en-US" sz="3600" dirty="0">
              <a:solidFill>
                <a:schemeClr val="bg1"/>
              </a:solidFill>
            </a:rPr>
            <a:t>” </a:t>
          </a:r>
          <a:r>
            <a:rPr lang="en-US" sz="3600" dirty="0" err="1">
              <a:solidFill>
                <a:schemeClr val="bg1"/>
              </a:solidFill>
            </a:rPr>
            <a:t>đã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biết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đưa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nghệ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thuật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vào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công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tác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tuyên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truyền</a:t>
          </a:r>
          <a:r>
            <a:rPr lang="en-US" sz="3600" dirty="0">
              <a:solidFill>
                <a:schemeClr val="bg1"/>
              </a:solidFill>
            </a:rPr>
            <a:t>, </a:t>
          </a:r>
          <a:r>
            <a:rPr lang="en-US" sz="3600" dirty="0" err="1">
              <a:solidFill>
                <a:schemeClr val="bg1"/>
              </a:solidFill>
            </a:rPr>
            <a:t>và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nâng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công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tác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tuyên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truyền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trở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thành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nghệ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thuật</a:t>
          </a:r>
          <a:endParaRPr lang="en-US" sz="36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647F01-EB1E-4C22-B19B-78D16289284D}" type="parTrans" cxnId="{AC4313C3-C58B-45CA-BF1F-66132D54B393}">
      <dgm:prSet/>
      <dgm:spPr/>
      <dgm:t>
        <a:bodyPr/>
        <a:lstStyle/>
        <a:p>
          <a:endParaRPr lang="en-US"/>
        </a:p>
      </dgm:t>
    </dgm:pt>
    <dgm:pt modelId="{C2DC5405-B039-4A91-AD16-6FAF0B1CC7C0}" type="sibTrans" cxnId="{AC4313C3-C58B-45CA-BF1F-66132D54B393}">
      <dgm:prSet/>
      <dgm:spPr/>
      <dgm:t>
        <a:bodyPr/>
        <a:lstStyle/>
        <a:p>
          <a:endParaRPr lang="en-US"/>
        </a:p>
      </dgm:t>
    </dgm:pt>
    <dgm:pt modelId="{92F12F8A-B81F-457D-A7A3-78B2EA9B8FB5}" type="pres">
      <dgm:prSet presAssocID="{FD4F3178-ACB3-4C87-B8F7-31AAD439608D}" presName="Name0" presStyleCnt="0">
        <dgm:presLayoutVars>
          <dgm:dir/>
          <dgm:animLvl val="lvl"/>
          <dgm:resizeHandles val="exact"/>
        </dgm:presLayoutVars>
      </dgm:prSet>
      <dgm:spPr/>
    </dgm:pt>
    <dgm:pt modelId="{FE0727F5-AFAC-44F6-8252-5A7BC34455DB}" type="pres">
      <dgm:prSet presAssocID="{16544FCA-7AEA-4785-8C66-809538F66B07}" presName="linNode" presStyleCnt="0"/>
      <dgm:spPr/>
    </dgm:pt>
    <dgm:pt modelId="{0B5F760E-8E9A-4E13-BAAF-7AF6CB4FC64D}" type="pres">
      <dgm:prSet presAssocID="{16544FCA-7AEA-4785-8C66-809538F66B07}" presName="parentText" presStyleLbl="node1" presStyleIdx="0" presStyleCnt="1" custScaleX="860524" custLinFactNeighborX="-696" custLinFactNeighborY="75">
        <dgm:presLayoutVars>
          <dgm:chMax val="1"/>
          <dgm:bulletEnabled val="1"/>
        </dgm:presLayoutVars>
      </dgm:prSet>
      <dgm:spPr/>
    </dgm:pt>
    <dgm:pt modelId="{A0CCAA7A-423D-47C7-9E7E-97363E796E14}" type="pres">
      <dgm:prSet presAssocID="{16544FCA-7AEA-4785-8C66-809538F66B07}" presName="descendantText" presStyleLbl="alignAccFollowNode1" presStyleIdx="0" presStyleCnt="1" custScaleX="2000000" custScaleY="121681" custLinFactNeighborX="-50092" custLinFactNeighborY="-337">
        <dgm:presLayoutVars>
          <dgm:bulletEnabled val="1"/>
        </dgm:presLayoutVars>
      </dgm:prSet>
      <dgm:spPr/>
    </dgm:pt>
  </dgm:ptLst>
  <dgm:cxnLst>
    <dgm:cxn modelId="{39F5E601-83FF-47F5-BBF0-28764F3F3DF8}" type="presOf" srcId="{4033968C-B0F7-4481-B37E-9A277F3A421D}" destId="{A0CCAA7A-423D-47C7-9E7E-97363E796E14}" srcOrd="0" destOrd="2" presId="urn:microsoft.com/office/officeart/2005/8/layout/vList5"/>
    <dgm:cxn modelId="{B2A28944-2AC5-4114-B9CD-11D89C41569B}" type="presOf" srcId="{16544FCA-7AEA-4785-8C66-809538F66B07}" destId="{0B5F760E-8E9A-4E13-BAAF-7AF6CB4FC64D}" srcOrd="0" destOrd="0" presId="urn:microsoft.com/office/officeart/2005/8/layout/vList5"/>
    <dgm:cxn modelId="{1991B464-2681-4D17-A5F7-83845A7E452D}" type="presOf" srcId="{5D9F77C1-991D-4876-8C30-B29D4D58FBCA}" destId="{A0CCAA7A-423D-47C7-9E7E-97363E796E14}" srcOrd="0" destOrd="1" presId="urn:microsoft.com/office/officeart/2005/8/layout/vList5"/>
    <dgm:cxn modelId="{B312016F-4465-48B7-B470-BAB210F758D8}" srcId="{FD4F3178-ACB3-4C87-B8F7-31AAD439608D}" destId="{16544FCA-7AEA-4785-8C66-809538F66B07}" srcOrd="0" destOrd="0" parTransId="{A05338A4-65A5-4A07-B865-772BBBC6B707}" sibTransId="{E92EEC6A-6658-438A-99DA-197D94B6D9A5}"/>
    <dgm:cxn modelId="{D557DA6F-2DE4-49E7-84E1-6FDBA60861AD}" srcId="{16544FCA-7AEA-4785-8C66-809538F66B07}" destId="{11A169E2-E21E-4688-AC22-D8813FA40C45}" srcOrd="0" destOrd="0" parTransId="{4A39CFF8-A252-4264-875D-760978CCADCE}" sibTransId="{6F1C5048-EC58-40CE-944F-C7D8784371AA}"/>
    <dgm:cxn modelId="{1D21CF52-4370-4DC3-9D0E-413A0156A1E8}" type="presOf" srcId="{FD4F3178-ACB3-4C87-B8F7-31AAD439608D}" destId="{92F12F8A-B81F-457D-A7A3-78B2EA9B8FB5}" srcOrd="0" destOrd="0" presId="urn:microsoft.com/office/officeart/2005/8/layout/vList5"/>
    <dgm:cxn modelId="{AA831A80-CECF-420E-9FC2-D294BA334440}" srcId="{16544FCA-7AEA-4785-8C66-809538F66B07}" destId="{5D9F77C1-991D-4876-8C30-B29D4D58FBCA}" srcOrd="1" destOrd="0" parTransId="{48F7FC44-F74F-4F5A-9476-D8B496CA8F1D}" sibTransId="{64EA3ACF-0FD6-4E02-B6A0-62F09C4EBBBB}"/>
    <dgm:cxn modelId="{AC4313C3-C58B-45CA-BF1F-66132D54B393}" srcId="{16544FCA-7AEA-4785-8C66-809538F66B07}" destId="{4033968C-B0F7-4481-B37E-9A277F3A421D}" srcOrd="2" destOrd="0" parTransId="{35647F01-EB1E-4C22-B19B-78D16289284D}" sibTransId="{C2DC5405-B039-4A91-AD16-6FAF0B1CC7C0}"/>
    <dgm:cxn modelId="{BF6B92F6-2931-4257-AB75-B2D5FA4C6FE5}" type="presOf" srcId="{11A169E2-E21E-4688-AC22-D8813FA40C45}" destId="{A0CCAA7A-423D-47C7-9E7E-97363E796E14}" srcOrd="0" destOrd="0" presId="urn:microsoft.com/office/officeart/2005/8/layout/vList5"/>
    <dgm:cxn modelId="{D2B45106-5E10-49B3-A156-4D7A14CB8AAA}" type="presParOf" srcId="{92F12F8A-B81F-457D-A7A3-78B2EA9B8FB5}" destId="{FE0727F5-AFAC-44F6-8252-5A7BC34455DB}" srcOrd="0" destOrd="0" presId="urn:microsoft.com/office/officeart/2005/8/layout/vList5"/>
    <dgm:cxn modelId="{8A5430AA-9E1A-4257-A951-EFE6838C889D}" type="presParOf" srcId="{FE0727F5-AFAC-44F6-8252-5A7BC34455DB}" destId="{0B5F760E-8E9A-4E13-BAAF-7AF6CB4FC64D}" srcOrd="0" destOrd="0" presId="urn:microsoft.com/office/officeart/2005/8/layout/vList5"/>
    <dgm:cxn modelId="{2C35FAA2-9FCD-47B7-842E-D5C2D2C3A5FD}" type="presParOf" srcId="{FE0727F5-AFAC-44F6-8252-5A7BC34455DB}" destId="{A0CCAA7A-423D-47C7-9E7E-97363E796E1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DED493B-349A-40AE-8E4B-EC0DF80A326F}" type="doc">
      <dgm:prSet loTypeId="urn:microsoft.com/office/officeart/2008/layout/Pictu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73EE390-EBAC-4B3B-9EAF-8E0B22399E41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600" b="1" dirty="0"/>
            <a:t>1.2. </a:t>
          </a:r>
          <a:r>
            <a:rPr lang="en-US" sz="3600" b="1" dirty="0" err="1"/>
            <a:t>Việt</a:t>
          </a:r>
          <a:r>
            <a:rPr lang="en-US" sz="3600" b="1" dirty="0"/>
            <a:t> Nam </a:t>
          </a:r>
          <a:r>
            <a:rPr lang="en-US" sz="3600" b="1" dirty="0" err="1"/>
            <a:t>từ</a:t>
          </a:r>
          <a:r>
            <a:rPr lang="en-US" sz="3600" b="1" dirty="0"/>
            <a:t> 1954 </a:t>
          </a:r>
          <a:r>
            <a:rPr lang="en-US" sz="3600" b="1" dirty="0" err="1"/>
            <a:t>đến</a:t>
          </a:r>
          <a:r>
            <a:rPr lang="en-US" sz="3600" b="1" dirty="0"/>
            <a:t> 1975</a:t>
          </a:r>
          <a:endParaRPr lang="en-US" sz="3600" dirty="0"/>
        </a:p>
      </dgm:t>
    </dgm:pt>
    <dgm:pt modelId="{78401010-7D93-4A4D-A42C-AEFD40B45CCD}" type="parTrans" cxnId="{773EB5FC-71B5-48E4-BC32-1621C9A2BAFD}">
      <dgm:prSet/>
      <dgm:spPr/>
      <dgm:t>
        <a:bodyPr/>
        <a:lstStyle/>
        <a:p>
          <a:endParaRPr lang="en-US"/>
        </a:p>
      </dgm:t>
    </dgm:pt>
    <dgm:pt modelId="{68F541BC-5C76-400A-98F0-CBE651B12317}" type="sibTrans" cxnId="{773EB5FC-71B5-48E4-BC32-1621C9A2BAFD}">
      <dgm:prSet/>
      <dgm:spPr/>
      <dgm:t>
        <a:bodyPr/>
        <a:lstStyle/>
        <a:p>
          <a:endParaRPr lang="en-US"/>
        </a:p>
      </dgm:t>
    </dgm:pt>
    <dgm:pt modelId="{B228CFCC-0D95-419A-A5CC-6EE015DFC128}">
      <dgm:prSet phldrT="[Text]"/>
      <dgm:spPr>
        <a:solidFill>
          <a:srgbClr val="002060"/>
        </a:solidFill>
      </dgm:spPr>
      <dgm:t>
        <a:bodyPr/>
        <a:lstStyle/>
        <a:p>
          <a:r>
            <a:rPr lang="en-US" i="1" dirty="0"/>
            <a:t>a. </a:t>
          </a:r>
          <a:r>
            <a:rPr lang="en-US" i="1" dirty="0" err="1"/>
            <a:t>Kinh</a:t>
          </a:r>
          <a:r>
            <a:rPr lang="en-US" i="1" dirty="0"/>
            <a:t> </a:t>
          </a:r>
          <a:r>
            <a:rPr lang="en-US" i="1" dirty="0" err="1"/>
            <a:t>tế</a:t>
          </a:r>
          <a:endParaRPr lang="en-US" dirty="0"/>
        </a:p>
      </dgm:t>
    </dgm:pt>
    <dgm:pt modelId="{4D33CF4A-1276-439A-99B3-CBE774CDB8F0}" type="parTrans" cxnId="{462B38A3-6108-4BBD-9261-D4BAAFA73012}">
      <dgm:prSet/>
      <dgm:spPr/>
      <dgm:t>
        <a:bodyPr/>
        <a:lstStyle/>
        <a:p>
          <a:endParaRPr lang="en-US"/>
        </a:p>
      </dgm:t>
    </dgm:pt>
    <dgm:pt modelId="{0428D364-31F1-4FBD-AB21-9D62215D5814}" type="sibTrans" cxnId="{462B38A3-6108-4BBD-9261-D4BAAFA73012}">
      <dgm:prSet/>
      <dgm:spPr/>
      <dgm:t>
        <a:bodyPr/>
        <a:lstStyle/>
        <a:p>
          <a:endParaRPr lang="en-US"/>
        </a:p>
      </dgm:t>
    </dgm:pt>
    <dgm:pt modelId="{F71D6D0F-5444-4CE0-A3E7-3324E1F4CA1C}">
      <dgm:prSet phldrT="[Text]"/>
      <dgm:spPr>
        <a:solidFill>
          <a:srgbClr val="002060"/>
        </a:solidFill>
      </dgm:spPr>
      <dgm:t>
        <a:bodyPr/>
        <a:lstStyle/>
        <a:p>
          <a:r>
            <a:rPr lang="en-US" i="1" dirty="0"/>
            <a:t>b. </a:t>
          </a:r>
          <a:r>
            <a:rPr lang="en-US" i="1" dirty="0" err="1"/>
            <a:t>Chính</a:t>
          </a:r>
          <a:r>
            <a:rPr lang="en-US" i="1" dirty="0"/>
            <a:t> </a:t>
          </a:r>
          <a:r>
            <a:rPr lang="en-US" i="1" dirty="0" err="1"/>
            <a:t>trị</a:t>
          </a:r>
          <a:endParaRPr lang="en-US" dirty="0"/>
        </a:p>
      </dgm:t>
    </dgm:pt>
    <dgm:pt modelId="{2BCED8B9-5FC2-45B5-9D66-E4B84FC5E9B3}" type="parTrans" cxnId="{8F451C40-91AE-4642-8409-499D822E04E6}">
      <dgm:prSet/>
      <dgm:spPr/>
      <dgm:t>
        <a:bodyPr/>
        <a:lstStyle/>
        <a:p>
          <a:endParaRPr lang="en-US"/>
        </a:p>
      </dgm:t>
    </dgm:pt>
    <dgm:pt modelId="{18DC6A53-A88E-47ED-BAAC-F491F58759B6}" type="sibTrans" cxnId="{8F451C40-91AE-4642-8409-499D822E04E6}">
      <dgm:prSet/>
      <dgm:spPr/>
      <dgm:t>
        <a:bodyPr/>
        <a:lstStyle/>
        <a:p>
          <a:endParaRPr lang="en-US"/>
        </a:p>
      </dgm:t>
    </dgm:pt>
    <dgm:pt modelId="{884B21C6-04AD-4CC3-94EE-CA7EDFBD6562}" type="pres">
      <dgm:prSet presAssocID="{4DED493B-349A-40AE-8E4B-EC0DF80A326F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</dgm:pt>
    <dgm:pt modelId="{607D8B0C-FAF2-4593-B8D2-4D984ACE8BC1}" type="pres">
      <dgm:prSet presAssocID="{A73EE390-EBAC-4B3B-9EAF-8E0B22399E41}" presName="root" presStyleCnt="0">
        <dgm:presLayoutVars>
          <dgm:chMax/>
          <dgm:chPref val="4"/>
        </dgm:presLayoutVars>
      </dgm:prSet>
      <dgm:spPr/>
    </dgm:pt>
    <dgm:pt modelId="{2DFAC485-E6EA-447B-9A51-743DC2668600}" type="pres">
      <dgm:prSet presAssocID="{A73EE390-EBAC-4B3B-9EAF-8E0B22399E41}" presName="rootComposite" presStyleCnt="0">
        <dgm:presLayoutVars/>
      </dgm:prSet>
      <dgm:spPr/>
    </dgm:pt>
    <dgm:pt modelId="{C0681645-07B3-4E3B-95FD-1974593C7F8C}" type="pres">
      <dgm:prSet presAssocID="{A73EE390-EBAC-4B3B-9EAF-8E0B22399E41}" presName="rootText" presStyleLbl="node0" presStyleIdx="0" presStyleCnt="1" custScaleY="67656">
        <dgm:presLayoutVars>
          <dgm:chMax/>
          <dgm:chPref val="4"/>
        </dgm:presLayoutVars>
      </dgm:prSet>
      <dgm:spPr/>
    </dgm:pt>
    <dgm:pt modelId="{C3FA752B-5951-4FE8-AD58-23C07B906FE4}" type="pres">
      <dgm:prSet presAssocID="{A73EE390-EBAC-4B3B-9EAF-8E0B22399E41}" presName="childShape" presStyleCnt="0">
        <dgm:presLayoutVars>
          <dgm:chMax val="0"/>
          <dgm:chPref val="0"/>
        </dgm:presLayoutVars>
      </dgm:prSet>
      <dgm:spPr/>
    </dgm:pt>
    <dgm:pt modelId="{29D12B9C-F8C6-4D61-948F-47120D001420}" type="pres">
      <dgm:prSet presAssocID="{B228CFCC-0D95-419A-A5CC-6EE015DFC128}" presName="childComposite" presStyleCnt="0">
        <dgm:presLayoutVars>
          <dgm:chMax val="0"/>
          <dgm:chPref val="0"/>
        </dgm:presLayoutVars>
      </dgm:prSet>
      <dgm:spPr/>
    </dgm:pt>
    <dgm:pt modelId="{B2DA73A9-A6B4-4B45-9E0C-94AE6E5AF30D}" type="pres">
      <dgm:prSet presAssocID="{B228CFCC-0D95-419A-A5CC-6EE015DFC128}" presName="Image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9000" r="-29000"/>
          </a:stretch>
        </a:blipFill>
      </dgm:spPr>
    </dgm:pt>
    <dgm:pt modelId="{AF9AD41C-7183-490F-A73F-DA04D2EDC719}" type="pres">
      <dgm:prSet presAssocID="{B228CFCC-0D95-419A-A5CC-6EE015DFC128}" presName="childText" presStyleLbl="lnNode1" presStyleIdx="0" presStyleCnt="2">
        <dgm:presLayoutVars>
          <dgm:chMax val="0"/>
          <dgm:chPref val="0"/>
          <dgm:bulletEnabled val="1"/>
        </dgm:presLayoutVars>
      </dgm:prSet>
      <dgm:spPr/>
    </dgm:pt>
    <dgm:pt modelId="{8F244CFC-CC3D-47B6-AD16-0A8D1715396E}" type="pres">
      <dgm:prSet presAssocID="{F71D6D0F-5444-4CE0-A3E7-3324E1F4CA1C}" presName="childComposite" presStyleCnt="0">
        <dgm:presLayoutVars>
          <dgm:chMax val="0"/>
          <dgm:chPref val="0"/>
        </dgm:presLayoutVars>
      </dgm:prSet>
      <dgm:spPr/>
    </dgm:pt>
    <dgm:pt modelId="{974296A2-4D09-4201-BF26-9B2A17C6F473}" type="pres">
      <dgm:prSet presAssocID="{F71D6D0F-5444-4CE0-A3E7-3324E1F4CA1C}" presName="Image" presStyleLbl="node1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</dgm:spPr>
    </dgm:pt>
    <dgm:pt modelId="{D3C47D67-0C34-4D31-B166-86F663AF68FC}" type="pres">
      <dgm:prSet presAssocID="{F71D6D0F-5444-4CE0-A3E7-3324E1F4CA1C}" presName="childText" presStyleLbl="lnNode1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2296FB03-4422-494A-BA71-458CD38DCFF8}" type="presOf" srcId="{F71D6D0F-5444-4CE0-A3E7-3324E1F4CA1C}" destId="{D3C47D67-0C34-4D31-B166-86F663AF68FC}" srcOrd="0" destOrd="0" presId="urn:microsoft.com/office/officeart/2008/layout/PictureAccentList"/>
    <dgm:cxn modelId="{8F451C40-91AE-4642-8409-499D822E04E6}" srcId="{A73EE390-EBAC-4B3B-9EAF-8E0B22399E41}" destId="{F71D6D0F-5444-4CE0-A3E7-3324E1F4CA1C}" srcOrd="1" destOrd="0" parTransId="{2BCED8B9-5FC2-45B5-9D66-E4B84FC5E9B3}" sibTransId="{18DC6A53-A88E-47ED-BAAC-F491F58759B6}"/>
    <dgm:cxn modelId="{F5F9D75B-0F32-4053-86A3-E268FF74FD60}" type="presOf" srcId="{B228CFCC-0D95-419A-A5CC-6EE015DFC128}" destId="{AF9AD41C-7183-490F-A73F-DA04D2EDC719}" srcOrd="0" destOrd="0" presId="urn:microsoft.com/office/officeart/2008/layout/PictureAccentList"/>
    <dgm:cxn modelId="{462B38A3-6108-4BBD-9261-D4BAAFA73012}" srcId="{A73EE390-EBAC-4B3B-9EAF-8E0B22399E41}" destId="{B228CFCC-0D95-419A-A5CC-6EE015DFC128}" srcOrd="0" destOrd="0" parTransId="{4D33CF4A-1276-439A-99B3-CBE774CDB8F0}" sibTransId="{0428D364-31F1-4FBD-AB21-9D62215D5814}"/>
    <dgm:cxn modelId="{F7D1CFEB-0D59-4EFB-B81C-30EC08FC8B70}" type="presOf" srcId="{4DED493B-349A-40AE-8E4B-EC0DF80A326F}" destId="{884B21C6-04AD-4CC3-94EE-CA7EDFBD6562}" srcOrd="0" destOrd="0" presId="urn:microsoft.com/office/officeart/2008/layout/PictureAccentList"/>
    <dgm:cxn modelId="{7CA4D2F6-5878-4DC9-BDCE-039A01C732D0}" type="presOf" srcId="{A73EE390-EBAC-4B3B-9EAF-8E0B22399E41}" destId="{C0681645-07B3-4E3B-95FD-1974593C7F8C}" srcOrd="0" destOrd="0" presId="urn:microsoft.com/office/officeart/2008/layout/PictureAccentList"/>
    <dgm:cxn modelId="{773EB5FC-71B5-48E4-BC32-1621C9A2BAFD}" srcId="{4DED493B-349A-40AE-8E4B-EC0DF80A326F}" destId="{A73EE390-EBAC-4B3B-9EAF-8E0B22399E41}" srcOrd="0" destOrd="0" parTransId="{78401010-7D93-4A4D-A42C-AEFD40B45CCD}" sibTransId="{68F541BC-5C76-400A-98F0-CBE651B12317}"/>
    <dgm:cxn modelId="{5FD7824E-B559-42A4-AB7E-B92E6CE257C5}" type="presParOf" srcId="{884B21C6-04AD-4CC3-94EE-CA7EDFBD6562}" destId="{607D8B0C-FAF2-4593-B8D2-4D984ACE8BC1}" srcOrd="0" destOrd="0" presId="urn:microsoft.com/office/officeart/2008/layout/PictureAccentList"/>
    <dgm:cxn modelId="{FDF4B4DF-EDFF-4502-AB26-06144ED878B1}" type="presParOf" srcId="{607D8B0C-FAF2-4593-B8D2-4D984ACE8BC1}" destId="{2DFAC485-E6EA-447B-9A51-743DC2668600}" srcOrd="0" destOrd="0" presId="urn:microsoft.com/office/officeart/2008/layout/PictureAccentList"/>
    <dgm:cxn modelId="{7AB9B5F7-9ED6-4F34-B58A-E0DBF75822D1}" type="presParOf" srcId="{2DFAC485-E6EA-447B-9A51-743DC2668600}" destId="{C0681645-07B3-4E3B-95FD-1974593C7F8C}" srcOrd="0" destOrd="0" presId="urn:microsoft.com/office/officeart/2008/layout/PictureAccentList"/>
    <dgm:cxn modelId="{A3D0C2F7-2FF4-47D3-A8B3-516E0FAA1DFD}" type="presParOf" srcId="{607D8B0C-FAF2-4593-B8D2-4D984ACE8BC1}" destId="{C3FA752B-5951-4FE8-AD58-23C07B906FE4}" srcOrd="1" destOrd="0" presId="urn:microsoft.com/office/officeart/2008/layout/PictureAccentList"/>
    <dgm:cxn modelId="{ECD426EB-2069-41F7-B55D-45F5D5103D75}" type="presParOf" srcId="{C3FA752B-5951-4FE8-AD58-23C07B906FE4}" destId="{29D12B9C-F8C6-4D61-948F-47120D001420}" srcOrd="0" destOrd="0" presId="urn:microsoft.com/office/officeart/2008/layout/PictureAccentList"/>
    <dgm:cxn modelId="{7A36FCE1-C201-4D31-B68F-DEB8C73829E4}" type="presParOf" srcId="{29D12B9C-F8C6-4D61-948F-47120D001420}" destId="{B2DA73A9-A6B4-4B45-9E0C-94AE6E5AF30D}" srcOrd="0" destOrd="0" presId="urn:microsoft.com/office/officeart/2008/layout/PictureAccentList"/>
    <dgm:cxn modelId="{BAEF3F24-11AE-460B-9211-573C3FA3FA08}" type="presParOf" srcId="{29D12B9C-F8C6-4D61-948F-47120D001420}" destId="{AF9AD41C-7183-490F-A73F-DA04D2EDC719}" srcOrd="1" destOrd="0" presId="urn:microsoft.com/office/officeart/2008/layout/PictureAccentList"/>
    <dgm:cxn modelId="{59215C93-959A-4FF3-B434-EE7538A735B0}" type="presParOf" srcId="{C3FA752B-5951-4FE8-AD58-23C07B906FE4}" destId="{8F244CFC-CC3D-47B6-AD16-0A8D1715396E}" srcOrd="1" destOrd="0" presId="urn:microsoft.com/office/officeart/2008/layout/PictureAccentList"/>
    <dgm:cxn modelId="{2B27D727-A39B-491B-9BC6-A769AB62CCE0}" type="presParOf" srcId="{8F244CFC-CC3D-47B6-AD16-0A8D1715396E}" destId="{974296A2-4D09-4201-BF26-9B2A17C6F473}" srcOrd="0" destOrd="0" presId="urn:microsoft.com/office/officeart/2008/layout/PictureAccentList"/>
    <dgm:cxn modelId="{62F947DB-140D-42FE-B112-91B9DCF5A53A}" type="presParOf" srcId="{8F244CFC-CC3D-47B6-AD16-0A8D1715396E}" destId="{D3C47D67-0C34-4D31-B166-86F663AF68FC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FA6EB43-7AE2-4B5B-BAB0-0F7BA160DE1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3DD3CA4-3B98-4095-95C9-649BF8FA63D6}">
      <dgm:prSet phldrT="[Text]" custT="1"/>
      <dgm:spPr>
        <a:solidFill>
          <a:srgbClr val="C00000"/>
        </a:solidFill>
      </dgm:spPr>
      <dgm:t>
        <a:bodyPr/>
        <a:lstStyle/>
        <a:p>
          <a:pPr algn="ctr"/>
          <a:r>
            <a:rPr lang="en-US" sz="3200" b="1" i="0" dirty="0"/>
            <a:t>a. </a:t>
          </a:r>
          <a:r>
            <a:rPr lang="en-US" sz="3200" b="1" i="0" dirty="0" err="1"/>
            <a:t>Kinh</a:t>
          </a:r>
          <a:r>
            <a:rPr lang="en-US" sz="3200" b="1" i="0" dirty="0"/>
            <a:t> </a:t>
          </a:r>
          <a:r>
            <a:rPr lang="en-US" sz="3200" b="1" i="0" dirty="0" err="1"/>
            <a:t>tế</a:t>
          </a:r>
          <a:endParaRPr lang="en-US" sz="3200" b="1" i="0" dirty="0"/>
        </a:p>
      </dgm:t>
    </dgm:pt>
    <dgm:pt modelId="{7598BF5C-6863-43D2-8CD0-646D956E67AB}" type="parTrans" cxnId="{9AF5E367-7847-4B24-AC7D-AA9A80E06AF5}">
      <dgm:prSet/>
      <dgm:spPr/>
      <dgm:t>
        <a:bodyPr/>
        <a:lstStyle/>
        <a:p>
          <a:endParaRPr lang="en-US"/>
        </a:p>
      </dgm:t>
    </dgm:pt>
    <dgm:pt modelId="{B5B28A18-B47E-4689-8E66-7E7E8B6A4A3B}" type="sibTrans" cxnId="{9AF5E367-7847-4B24-AC7D-AA9A80E06AF5}">
      <dgm:prSet/>
      <dgm:spPr/>
      <dgm:t>
        <a:bodyPr/>
        <a:lstStyle/>
        <a:p>
          <a:endParaRPr lang="en-US"/>
        </a:p>
      </dgm:t>
    </dgm:pt>
    <dgm:pt modelId="{7D777BF7-9A64-4FA8-BABD-7520432E5A62}">
      <dgm:prSet phldrT="[Text]" custT="1"/>
      <dgm:spPr>
        <a:solidFill>
          <a:srgbClr val="7030A0">
            <a:alpha val="90000"/>
          </a:srgbClr>
        </a:solidFill>
      </dgm:spPr>
      <dgm:t>
        <a:bodyPr/>
        <a:lstStyle/>
        <a:p>
          <a:pPr algn="just"/>
          <a:r>
            <a:rPr lang="en-US" sz="3200" dirty="0" err="1">
              <a:solidFill>
                <a:schemeClr val="bg1"/>
              </a:solidFill>
            </a:rPr>
            <a:t>Kế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hoạch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phát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triển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kinh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tế</a:t>
          </a:r>
          <a:r>
            <a:rPr lang="en-US" sz="3200" dirty="0">
              <a:solidFill>
                <a:schemeClr val="bg1"/>
              </a:solidFill>
            </a:rPr>
            <a:t> - </a:t>
          </a:r>
          <a:r>
            <a:rPr lang="en-US" sz="3200" dirty="0" err="1">
              <a:solidFill>
                <a:schemeClr val="bg1"/>
              </a:solidFill>
            </a:rPr>
            <a:t>xã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hội</a:t>
          </a:r>
          <a:r>
            <a:rPr lang="en-US" sz="3200" dirty="0">
              <a:solidFill>
                <a:schemeClr val="bg1"/>
              </a:solidFill>
            </a:rPr>
            <a:t> 5 </a:t>
          </a:r>
          <a:r>
            <a:rPr lang="en-US" sz="3200" dirty="0" err="1">
              <a:solidFill>
                <a:schemeClr val="bg1"/>
              </a:solidFill>
            </a:rPr>
            <a:t>năm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lần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thứ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nhất</a:t>
          </a:r>
          <a:r>
            <a:rPr lang="en-US" sz="3200" dirty="0">
              <a:solidFill>
                <a:schemeClr val="bg1"/>
              </a:solidFill>
            </a:rPr>
            <a:t> (1961-1965), </a:t>
          </a:r>
          <a:r>
            <a:rPr lang="en-US" sz="3200" dirty="0" err="1">
              <a:solidFill>
                <a:schemeClr val="bg1"/>
              </a:solidFill>
            </a:rPr>
            <a:t>phấn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đấu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xây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dựng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bước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đầu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cơ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sở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vật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chất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và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kỹ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thuật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của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chủ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nghĩa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xã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hội</a:t>
          </a:r>
          <a:endParaRPr lang="en-US" sz="3200" dirty="0">
            <a:solidFill>
              <a:schemeClr val="bg1"/>
            </a:solidFill>
          </a:endParaRPr>
        </a:p>
      </dgm:t>
    </dgm:pt>
    <dgm:pt modelId="{64E86A95-0D23-4FA2-9FEC-B71C467BAA0A}" type="parTrans" cxnId="{880200C2-005A-469D-919F-D5AD6774A8AF}">
      <dgm:prSet/>
      <dgm:spPr/>
      <dgm:t>
        <a:bodyPr/>
        <a:lstStyle/>
        <a:p>
          <a:endParaRPr lang="en-US"/>
        </a:p>
      </dgm:t>
    </dgm:pt>
    <dgm:pt modelId="{7BDA90D1-3B81-42D1-BACB-626BE9CBE60B}" type="sibTrans" cxnId="{880200C2-005A-469D-919F-D5AD6774A8AF}">
      <dgm:prSet/>
      <dgm:spPr/>
      <dgm:t>
        <a:bodyPr/>
        <a:lstStyle/>
        <a:p>
          <a:endParaRPr lang="en-US"/>
        </a:p>
      </dgm:t>
    </dgm:pt>
    <dgm:pt modelId="{C8F597C6-BF15-4ED6-BE26-799E4C87DF2A}">
      <dgm:prSet phldrT="[Text]" custT="1"/>
      <dgm:spPr>
        <a:solidFill>
          <a:srgbClr val="7030A0">
            <a:alpha val="90000"/>
          </a:srgbClr>
        </a:solidFill>
      </dgm:spPr>
      <dgm:t>
        <a:bodyPr/>
        <a:lstStyle/>
        <a:p>
          <a:pPr algn="just"/>
          <a:r>
            <a:rPr lang="en-US" sz="3200" dirty="0" err="1">
              <a:solidFill>
                <a:schemeClr val="bg1"/>
              </a:solidFill>
            </a:rPr>
            <a:t>Miền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Bắc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là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thời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kỳ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khôi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phục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kinh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tế</a:t>
          </a:r>
          <a:r>
            <a:rPr lang="en-US" sz="3200" dirty="0">
              <a:solidFill>
                <a:schemeClr val="bg1"/>
              </a:solidFill>
            </a:rPr>
            <a:t>, </a:t>
          </a:r>
          <a:r>
            <a:rPr lang="en-US" sz="3200" dirty="0" err="1">
              <a:solidFill>
                <a:schemeClr val="bg1"/>
              </a:solidFill>
            </a:rPr>
            <a:t>hàn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gắn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vết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thương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chiến</a:t>
          </a:r>
          <a:r>
            <a:rPr lang="en-US" sz="3200" dirty="0">
              <a:solidFill>
                <a:schemeClr val="bg1"/>
              </a:solidFill>
            </a:rPr>
            <a:t> </a:t>
          </a:r>
          <a:r>
            <a:rPr lang="en-US" sz="3200" dirty="0" err="1">
              <a:solidFill>
                <a:schemeClr val="bg1"/>
              </a:solidFill>
            </a:rPr>
            <a:t>tranh</a:t>
          </a:r>
          <a:endParaRPr lang="en-US" sz="3200" dirty="0">
            <a:solidFill>
              <a:schemeClr val="bg1"/>
            </a:solidFill>
          </a:endParaRPr>
        </a:p>
      </dgm:t>
    </dgm:pt>
    <dgm:pt modelId="{DDDA8ECD-1000-4FA4-A4C9-55B2891F77D3}" type="parTrans" cxnId="{58F42843-4F9D-4D8C-B893-1E6FF46A678F}">
      <dgm:prSet/>
      <dgm:spPr/>
      <dgm:t>
        <a:bodyPr/>
        <a:lstStyle/>
        <a:p>
          <a:endParaRPr lang="en-US"/>
        </a:p>
      </dgm:t>
    </dgm:pt>
    <dgm:pt modelId="{AB9F7223-AAA3-41BB-A088-14D341DFC1AE}" type="sibTrans" cxnId="{58F42843-4F9D-4D8C-B893-1E6FF46A678F}">
      <dgm:prSet/>
      <dgm:spPr/>
      <dgm:t>
        <a:bodyPr/>
        <a:lstStyle/>
        <a:p>
          <a:endParaRPr lang="en-US"/>
        </a:p>
      </dgm:t>
    </dgm:pt>
    <dgm:pt modelId="{4169562D-BE62-4362-9108-09691A3625E0}">
      <dgm:prSet phldrT="[Text]" custT="1"/>
      <dgm:spPr>
        <a:solidFill>
          <a:srgbClr val="7030A0">
            <a:alpha val="90000"/>
          </a:srgbClr>
        </a:solidFill>
      </dgm:spPr>
      <dgm:t>
        <a:bodyPr/>
        <a:lstStyle/>
        <a:p>
          <a:pPr algn="just"/>
          <a:endParaRPr lang="en-US" sz="3200" dirty="0">
            <a:solidFill>
              <a:schemeClr val="bg1"/>
            </a:solidFill>
          </a:endParaRPr>
        </a:p>
      </dgm:t>
    </dgm:pt>
    <dgm:pt modelId="{AE190E3E-44B7-4F6B-BCB4-6061344C9B73}" type="parTrans" cxnId="{AD16C3E0-5655-4933-BF87-C527667FC16C}">
      <dgm:prSet/>
      <dgm:spPr/>
      <dgm:t>
        <a:bodyPr/>
        <a:lstStyle/>
        <a:p>
          <a:endParaRPr lang="en-US"/>
        </a:p>
      </dgm:t>
    </dgm:pt>
    <dgm:pt modelId="{A7314153-720B-4208-B2DF-48404B056EC3}" type="sibTrans" cxnId="{AD16C3E0-5655-4933-BF87-C527667FC16C}">
      <dgm:prSet/>
      <dgm:spPr/>
      <dgm:t>
        <a:bodyPr/>
        <a:lstStyle/>
        <a:p>
          <a:endParaRPr lang="en-US"/>
        </a:p>
      </dgm:t>
    </dgm:pt>
    <dgm:pt modelId="{69E70145-7AD5-4BFF-9DF2-3D942BAAC64F}" type="pres">
      <dgm:prSet presAssocID="{3FA6EB43-7AE2-4B5B-BAB0-0F7BA160DE1B}" presName="Name0" presStyleCnt="0">
        <dgm:presLayoutVars>
          <dgm:dir/>
          <dgm:animLvl val="lvl"/>
          <dgm:resizeHandles val="exact"/>
        </dgm:presLayoutVars>
      </dgm:prSet>
      <dgm:spPr/>
    </dgm:pt>
    <dgm:pt modelId="{D09B4964-9C22-4724-AC81-BBD6BB802A5E}" type="pres">
      <dgm:prSet presAssocID="{C3DD3CA4-3B98-4095-95C9-649BF8FA63D6}" presName="linNode" presStyleCnt="0"/>
      <dgm:spPr/>
    </dgm:pt>
    <dgm:pt modelId="{B22AC500-C46C-4288-9BEA-F1AA6A70318C}" type="pres">
      <dgm:prSet presAssocID="{C3DD3CA4-3B98-4095-95C9-649BF8FA63D6}" presName="parentText" presStyleLbl="node1" presStyleIdx="0" presStyleCnt="1" custScaleX="46975" custLinFactNeighborX="-13431" custLinFactNeighborY="448">
        <dgm:presLayoutVars>
          <dgm:chMax val="1"/>
          <dgm:bulletEnabled val="1"/>
        </dgm:presLayoutVars>
      </dgm:prSet>
      <dgm:spPr/>
    </dgm:pt>
    <dgm:pt modelId="{BEC58E2F-7B88-4B8E-9F91-9935EE20A6AA}" type="pres">
      <dgm:prSet presAssocID="{C3DD3CA4-3B98-4095-95C9-649BF8FA63D6}" presName="descendantText" presStyleLbl="alignAccFollowNode1" presStyleIdx="0" presStyleCnt="1" custScaleX="123452" custScaleY="120237" custLinFactNeighborY="0">
        <dgm:presLayoutVars>
          <dgm:bulletEnabled val="1"/>
        </dgm:presLayoutVars>
      </dgm:prSet>
      <dgm:spPr/>
    </dgm:pt>
  </dgm:ptLst>
  <dgm:cxnLst>
    <dgm:cxn modelId="{0D3CD503-7CE9-4F6B-BB6F-2D635E92A34F}" type="presOf" srcId="{C8F597C6-BF15-4ED6-BE26-799E4C87DF2A}" destId="{BEC58E2F-7B88-4B8E-9F91-9935EE20A6AA}" srcOrd="0" destOrd="1" presId="urn:microsoft.com/office/officeart/2005/8/layout/vList5"/>
    <dgm:cxn modelId="{58F42843-4F9D-4D8C-B893-1E6FF46A678F}" srcId="{C3DD3CA4-3B98-4095-95C9-649BF8FA63D6}" destId="{C8F597C6-BF15-4ED6-BE26-799E4C87DF2A}" srcOrd="1" destOrd="0" parTransId="{DDDA8ECD-1000-4FA4-A4C9-55B2891F77D3}" sibTransId="{AB9F7223-AAA3-41BB-A088-14D341DFC1AE}"/>
    <dgm:cxn modelId="{9AF5E367-7847-4B24-AC7D-AA9A80E06AF5}" srcId="{3FA6EB43-7AE2-4B5B-BAB0-0F7BA160DE1B}" destId="{C3DD3CA4-3B98-4095-95C9-649BF8FA63D6}" srcOrd="0" destOrd="0" parTransId="{7598BF5C-6863-43D2-8CD0-646D956E67AB}" sibTransId="{B5B28A18-B47E-4689-8E66-7E7E8B6A4A3B}"/>
    <dgm:cxn modelId="{51E44BBB-38B4-41E5-B21B-EED46A55BC3E}" type="presOf" srcId="{7D777BF7-9A64-4FA8-BABD-7520432E5A62}" destId="{BEC58E2F-7B88-4B8E-9F91-9935EE20A6AA}" srcOrd="0" destOrd="0" presId="urn:microsoft.com/office/officeart/2005/8/layout/vList5"/>
    <dgm:cxn modelId="{F714DCBF-7721-4A84-B5C4-AEB193E97E38}" type="presOf" srcId="{C3DD3CA4-3B98-4095-95C9-649BF8FA63D6}" destId="{B22AC500-C46C-4288-9BEA-F1AA6A70318C}" srcOrd="0" destOrd="0" presId="urn:microsoft.com/office/officeart/2005/8/layout/vList5"/>
    <dgm:cxn modelId="{880200C2-005A-469D-919F-D5AD6774A8AF}" srcId="{C3DD3CA4-3B98-4095-95C9-649BF8FA63D6}" destId="{7D777BF7-9A64-4FA8-BABD-7520432E5A62}" srcOrd="0" destOrd="0" parTransId="{64E86A95-0D23-4FA2-9FEC-B71C467BAA0A}" sibTransId="{7BDA90D1-3B81-42D1-BACB-626BE9CBE60B}"/>
    <dgm:cxn modelId="{AE34E5C7-47D5-4487-B708-8B0D272AFF3F}" type="presOf" srcId="{4169562D-BE62-4362-9108-09691A3625E0}" destId="{BEC58E2F-7B88-4B8E-9F91-9935EE20A6AA}" srcOrd="0" destOrd="2" presId="urn:microsoft.com/office/officeart/2005/8/layout/vList5"/>
    <dgm:cxn modelId="{AD16C3E0-5655-4933-BF87-C527667FC16C}" srcId="{C3DD3CA4-3B98-4095-95C9-649BF8FA63D6}" destId="{4169562D-BE62-4362-9108-09691A3625E0}" srcOrd="2" destOrd="0" parTransId="{AE190E3E-44B7-4F6B-BCB4-6061344C9B73}" sibTransId="{A7314153-720B-4208-B2DF-48404B056EC3}"/>
    <dgm:cxn modelId="{2E81F0F4-8792-441F-8547-F154C496E695}" type="presOf" srcId="{3FA6EB43-7AE2-4B5B-BAB0-0F7BA160DE1B}" destId="{69E70145-7AD5-4BFF-9DF2-3D942BAAC64F}" srcOrd="0" destOrd="0" presId="urn:microsoft.com/office/officeart/2005/8/layout/vList5"/>
    <dgm:cxn modelId="{1E65F82D-8AA9-4ADA-A1D1-BC0CA4261632}" type="presParOf" srcId="{69E70145-7AD5-4BFF-9DF2-3D942BAAC64F}" destId="{D09B4964-9C22-4724-AC81-BBD6BB802A5E}" srcOrd="0" destOrd="0" presId="urn:microsoft.com/office/officeart/2005/8/layout/vList5"/>
    <dgm:cxn modelId="{61BB69DE-8BE0-4284-8815-8FF48DC00164}" type="presParOf" srcId="{D09B4964-9C22-4724-AC81-BBD6BB802A5E}" destId="{B22AC500-C46C-4288-9BEA-F1AA6A70318C}" srcOrd="0" destOrd="0" presId="urn:microsoft.com/office/officeart/2005/8/layout/vList5"/>
    <dgm:cxn modelId="{2F9EB1EB-4DB4-4D5E-8AD8-F07F5F1B3AC9}" type="presParOf" srcId="{D09B4964-9C22-4724-AC81-BBD6BB802A5E}" destId="{BEC58E2F-7B88-4B8E-9F91-9935EE20A6A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EA9A9AC-8C86-402A-A3CD-8CEBECDED6A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7A7433E-0A70-408B-8C27-F933E3379D17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US" sz="3200" dirty="0" err="1">
              <a:latin typeface="Calibri" panose="020F0502020204030204" pitchFamily="34" charset="0"/>
            </a:rPr>
            <a:t>Chính</a:t>
          </a:r>
          <a:r>
            <a:rPr lang="en-US" sz="3200" dirty="0">
              <a:latin typeface="Calibri" panose="020F0502020204030204" pitchFamily="34" charset="0"/>
            </a:rPr>
            <a:t> </a:t>
          </a:r>
          <a:r>
            <a:rPr lang="en-US" sz="3200" dirty="0" err="1">
              <a:latin typeface="Calibri" panose="020F0502020204030204" pitchFamily="34" charset="0"/>
            </a:rPr>
            <a:t>trị</a:t>
          </a:r>
          <a:endParaRPr lang="en-US" sz="3200" dirty="0">
            <a:latin typeface="Calibri" panose="020F0502020204030204" pitchFamily="34" charset="0"/>
          </a:endParaRPr>
        </a:p>
      </dgm:t>
    </dgm:pt>
    <dgm:pt modelId="{66BBB7A6-B152-4C52-9023-933554FED322}" type="parTrans" cxnId="{7ABB58BC-CBD8-44B6-978C-1AF2C64B9ED0}">
      <dgm:prSet/>
      <dgm:spPr/>
      <dgm:t>
        <a:bodyPr/>
        <a:lstStyle/>
        <a:p>
          <a:endParaRPr lang="en-US"/>
        </a:p>
      </dgm:t>
    </dgm:pt>
    <dgm:pt modelId="{0FCCC1B1-BE60-495C-90B6-C0FC36FF8DB7}" type="sibTrans" cxnId="{7ABB58BC-CBD8-44B6-978C-1AF2C64B9ED0}">
      <dgm:prSet/>
      <dgm:spPr/>
      <dgm:t>
        <a:bodyPr/>
        <a:lstStyle/>
        <a:p>
          <a:endParaRPr lang="en-US"/>
        </a:p>
      </dgm:t>
    </dgm:pt>
    <dgm:pt modelId="{BA8668C7-5519-4823-973E-2C25EF423F7C}">
      <dgm:prSet phldrT="[Text]" custT="1"/>
      <dgm:spPr>
        <a:solidFill>
          <a:srgbClr val="7030A0">
            <a:alpha val="90000"/>
          </a:srgbClr>
        </a:solidFill>
      </dgm:spPr>
      <dgm:t>
        <a:bodyPr/>
        <a:lstStyle/>
        <a:p>
          <a:pPr algn="just"/>
          <a:r>
            <a:rPr lang="en-US" sz="3600" dirty="0">
              <a:solidFill>
                <a:schemeClr val="bg1">
                  <a:lumMod val="95000"/>
                </a:schemeClr>
              </a:solidFill>
            </a:rPr>
            <a:t>7.1954 </a:t>
          </a:r>
          <a:r>
            <a:rPr lang="en-US" sz="3600" dirty="0" err="1">
              <a:solidFill>
                <a:schemeClr val="bg1">
                  <a:lumMod val="95000"/>
                </a:schemeClr>
              </a:solidFill>
            </a:rPr>
            <a:t>Hiệp</a:t>
          </a:r>
          <a:r>
            <a:rPr lang="en-US" sz="3600" dirty="0">
              <a:solidFill>
                <a:schemeClr val="bg1">
                  <a:lumMod val="95000"/>
                </a:schemeClr>
              </a:solidFill>
            </a:rPr>
            <a:t> </a:t>
          </a:r>
          <a:r>
            <a:rPr lang="en-US" sz="3600" dirty="0" err="1">
              <a:solidFill>
                <a:schemeClr val="bg1">
                  <a:lumMod val="95000"/>
                </a:schemeClr>
              </a:solidFill>
            </a:rPr>
            <a:t>định</a:t>
          </a:r>
          <a:r>
            <a:rPr lang="en-US" sz="3600" dirty="0">
              <a:solidFill>
                <a:schemeClr val="bg1">
                  <a:lumMod val="95000"/>
                </a:schemeClr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Giơnevơ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được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ký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kết</a:t>
          </a:r>
          <a:endParaRPr lang="en-US" sz="3600" dirty="0">
            <a:solidFill>
              <a:schemeClr val="bg1"/>
            </a:solidFill>
            <a:latin typeface="Calibri" panose="020F0502020204030204" pitchFamily="34" charset="0"/>
          </a:endParaRPr>
        </a:p>
      </dgm:t>
    </dgm:pt>
    <dgm:pt modelId="{3EEF76A4-738C-4287-9C12-2C1B75043EB9}" type="parTrans" cxnId="{E305787C-FA7A-4E57-9EF7-B2D203BCB113}">
      <dgm:prSet/>
      <dgm:spPr/>
      <dgm:t>
        <a:bodyPr/>
        <a:lstStyle/>
        <a:p>
          <a:endParaRPr lang="en-US"/>
        </a:p>
      </dgm:t>
    </dgm:pt>
    <dgm:pt modelId="{885452D6-344A-4758-B28F-7DB1F0AFFCD9}" type="sibTrans" cxnId="{E305787C-FA7A-4E57-9EF7-B2D203BCB113}">
      <dgm:prSet/>
      <dgm:spPr/>
      <dgm:t>
        <a:bodyPr/>
        <a:lstStyle/>
        <a:p>
          <a:endParaRPr lang="en-US"/>
        </a:p>
      </dgm:t>
    </dgm:pt>
    <dgm:pt modelId="{6C2785B7-B4A8-4C12-A4BE-AD526F564C1C}">
      <dgm:prSet phldrT="[Text]" custT="1"/>
      <dgm:spPr>
        <a:solidFill>
          <a:srgbClr val="7030A0">
            <a:alpha val="90000"/>
          </a:srgbClr>
        </a:solidFill>
      </dgm:spPr>
      <dgm:t>
        <a:bodyPr/>
        <a:lstStyle/>
        <a:p>
          <a:pPr algn="just"/>
          <a:r>
            <a:rPr lang="en-US" sz="3600" dirty="0" err="1">
              <a:solidFill>
                <a:schemeClr val="bg1"/>
              </a:solidFill>
              <a:latin typeface="Calibri" panose="020F0502020204030204" pitchFamily="34" charset="0"/>
            </a:rPr>
            <a:t>C</a:t>
          </a:r>
          <a:r>
            <a:rPr lang="en-US" sz="3600" dirty="0" err="1">
              <a:solidFill>
                <a:schemeClr val="bg1"/>
              </a:solidFill>
            </a:rPr>
            <a:t>ách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mạng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Việt</a:t>
          </a:r>
          <a:r>
            <a:rPr lang="en-US" sz="3600" dirty="0">
              <a:solidFill>
                <a:schemeClr val="bg1"/>
              </a:solidFill>
            </a:rPr>
            <a:t> Nam </a:t>
          </a:r>
          <a:r>
            <a:rPr lang="en-US" sz="3600" dirty="0" err="1">
              <a:solidFill>
                <a:schemeClr val="bg1"/>
              </a:solidFill>
            </a:rPr>
            <a:t>thực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hiện</a:t>
          </a:r>
          <a:r>
            <a:rPr lang="en-US" sz="3600" dirty="0">
              <a:solidFill>
                <a:schemeClr val="bg1"/>
              </a:solidFill>
            </a:rPr>
            <a:t> 2 </a:t>
          </a:r>
          <a:r>
            <a:rPr lang="en-US" sz="3600" dirty="0" err="1">
              <a:solidFill>
                <a:schemeClr val="bg1"/>
              </a:solidFill>
            </a:rPr>
            <a:t>nhiệm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vụ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chiến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lược</a:t>
          </a:r>
          <a:r>
            <a:rPr lang="en-US" sz="3600" dirty="0">
              <a:solidFill>
                <a:schemeClr val="bg1"/>
              </a:solidFill>
            </a:rPr>
            <a:t>: </a:t>
          </a:r>
          <a:r>
            <a:rPr lang="en-US" sz="3600" dirty="0" err="1">
              <a:solidFill>
                <a:schemeClr val="bg1"/>
              </a:solidFill>
            </a:rPr>
            <a:t>miền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Bắc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bước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vào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thời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kỳ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quá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độ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tiến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lên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chủ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nghĩa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xã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hội</a:t>
          </a:r>
          <a:r>
            <a:rPr lang="en-US" sz="3600" dirty="0">
              <a:solidFill>
                <a:schemeClr val="bg1"/>
              </a:solidFill>
            </a:rPr>
            <a:t>, </a:t>
          </a:r>
          <a:r>
            <a:rPr lang="en-US" sz="3600" dirty="0" err="1">
              <a:solidFill>
                <a:schemeClr val="bg1"/>
              </a:solidFill>
            </a:rPr>
            <a:t>miền</a:t>
          </a:r>
          <a:r>
            <a:rPr lang="en-US" sz="3600" dirty="0">
              <a:solidFill>
                <a:schemeClr val="bg1"/>
              </a:solidFill>
            </a:rPr>
            <a:t> Nam </a:t>
          </a:r>
          <a:r>
            <a:rPr lang="en-US" sz="3600" dirty="0" err="1">
              <a:solidFill>
                <a:schemeClr val="bg1"/>
              </a:solidFill>
            </a:rPr>
            <a:t>tiếp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tục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cuộc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cách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mạng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dân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tộc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dân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chủ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nhân</a:t>
          </a:r>
          <a:r>
            <a:rPr lang="en-US" sz="3600" dirty="0">
              <a:solidFill>
                <a:schemeClr val="bg1"/>
              </a:solidFill>
            </a:rPr>
            <a:t> </a:t>
          </a:r>
          <a:r>
            <a:rPr lang="en-US" sz="3600" dirty="0" err="1">
              <a:solidFill>
                <a:schemeClr val="bg1"/>
              </a:solidFill>
            </a:rPr>
            <a:t>dân</a:t>
          </a:r>
          <a:r>
            <a:rPr lang="en-US" sz="3600" dirty="0">
              <a:solidFill>
                <a:schemeClr val="bg1"/>
              </a:solidFill>
            </a:rPr>
            <a:t> </a:t>
          </a:r>
          <a:endParaRPr lang="en-US" sz="3600" dirty="0">
            <a:solidFill>
              <a:schemeClr val="bg1"/>
            </a:solidFill>
            <a:latin typeface="Calibri" panose="020F0502020204030204" pitchFamily="34" charset="0"/>
          </a:endParaRPr>
        </a:p>
      </dgm:t>
    </dgm:pt>
    <dgm:pt modelId="{4EF8923E-950A-431D-95DE-DEE7E22E1A01}" type="parTrans" cxnId="{333FA61C-1981-4CF5-B9CC-B506CCF66A95}">
      <dgm:prSet/>
      <dgm:spPr/>
      <dgm:t>
        <a:bodyPr/>
        <a:lstStyle/>
        <a:p>
          <a:endParaRPr lang="en-US"/>
        </a:p>
      </dgm:t>
    </dgm:pt>
    <dgm:pt modelId="{A1D0D5AB-AD87-46D5-9EF1-EEFD560C121A}" type="sibTrans" cxnId="{333FA61C-1981-4CF5-B9CC-B506CCF66A95}">
      <dgm:prSet/>
      <dgm:spPr/>
      <dgm:t>
        <a:bodyPr/>
        <a:lstStyle/>
        <a:p>
          <a:endParaRPr lang="en-US"/>
        </a:p>
      </dgm:t>
    </dgm:pt>
    <dgm:pt modelId="{BAA7AA47-E083-4B0C-83A2-A5C5D6AFB091}" type="pres">
      <dgm:prSet presAssocID="{FEA9A9AC-8C86-402A-A3CD-8CEBECDED6AF}" presName="Name0" presStyleCnt="0">
        <dgm:presLayoutVars>
          <dgm:dir/>
          <dgm:animLvl val="lvl"/>
          <dgm:resizeHandles val="exact"/>
        </dgm:presLayoutVars>
      </dgm:prSet>
      <dgm:spPr/>
    </dgm:pt>
    <dgm:pt modelId="{BC69B20A-1050-4534-AF62-071345DD2581}" type="pres">
      <dgm:prSet presAssocID="{67A7433E-0A70-408B-8C27-F933E3379D17}" presName="linNode" presStyleCnt="0"/>
      <dgm:spPr/>
    </dgm:pt>
    <dgm:pt modelId="{3575E9BB-7FAB-4825-85A0-01907A013996}" type="pres">
      <dgm:prSet presAssocID="{67A7433E-0A70-408B-8C27-F933E3379D17}" presName="parentText" presStyleLbl="node1" presStyleIdx="0" presStyleCnt="1" custScaleX="52150" custLinFactNeighborX="-31277" custLinFactNeighborY="1757">
        <dgm:presLayoutVars>
          <dgm:chMax val="1"/>
          <dgm:bulletEnabled val="1"/>
        </dgm:presLayoutVars>
      </dgm:prSet>
      <dgm:spPr/>
    </dgm:pt>
    <dgm:pt modelId="{E6B69347-E7E3-4A4F-B011-567C9D578B26}" type="pres">
      <dgm:prSet presAssocID="{67A7433E-0A70-408B-8C27-F933E3379D17}" presName="descendantText" presStyleLbl="alignAccFollowNode1" presStyleIdx="0" presStyleCnt="1" custScaleX="229521" custScaleY="125122" custLinFactNeighborX="2877" custLinFactNeighborY="-1979">
        <dgm:presLayoutVars>
          <dgm:bulletEnabled val="1"/>
        </dgm:presLayoutVars>
      </dgm:prSet>
      <dgm:spPr/>
    </dgm:pt>
  </dgm:ptLst>
  <dgm:cxnLst>
    <dgm:cxn modelId="{80F2F917-FE94-48C1-8F7A-6E825681D7CF}" type="presOf" srcId="{BA8668C7-5519-4823-973E-2C25EF423F7C}" destId="{E6B69347-E7E3-4A4F-B011-567C9D578B26}" srcOrd="0" destOrd="0" presId="urn:microsoft.com/office/officeart/2005/8/layout/vList5"/>
    <dgm:cxn modelId="{333FA61C-1981-4CF5-B9CC-B506CCF66A95}" srcId="{67A7433E-0A70-408B-8C27-F933E3379D17}" destId="{6C2785B7-B4A8-4C12-A4BE-AD526F564C1C}" srcOrd="1" destOrd="0" parTransId="{4EF8923E-950A-431D-95DE-DEE7E22E1A01}" sibTransId="{A1D0D5AB-AD87-46D5-9EF1-EEFD560C121A}"/>
    <dgm:cxn modelId="{4371552F-CF33-47F6-AFA6-C9B82FECD179}" type="presOf" srcId="{67A7433E-0A70-408B-8C27-F933E3379D17}" destId="{3575E9BB-7FAB-4825-85A0-01907A013996}" srcOrd="0" destOrd="0" presId="urn:microsoft.com/office/officeart/2005/8/layout/vList5"/>
    <dgm:cxn modelId="{37C5D277-2AA3-4733-9871-59DC6BF0B402}" type="presOf" srcId="{FEA9A9AC-8C86-402A-A3CD-8CEBECDED6AF}" destId="{BAA7AA47-E083-4B0C-83A2-A5C5D6AFB091}" srcOrd="0" destOrd="0" presId="urn:microsoft.com/office/officeart/2005/8/layout/vList5"/>
    <dgm:cxn modelId="{E305787C-FA7A-4E57-9EF7-B2D203BCB113}" srcId="{67A7433E-0A70-408B-8C27-F933E3379D17}" destId="{BA8668C7-5519-4823-973E-2C25EF423F7C}" srcOrd="0" destOrd="0" parTransId="{3EEF76A4-738C-4287-9C12-2C1B75043EB9}" sibTransId="{885452D6-344A-4758-B28F-7DB1F0AFFCD9}"/>
    <dgm:cxn modelId="{7ABB58BC-CBD8-44B6-978C-1AF2C64B9ED0}" srcId="{FEA9A9AC-8C86-402A-A3CD-8CEBECDED6AF}" destId="{67A7433E-0A70-408B-8C27-F933E3379D17}" srcOrd="0" destOrd="0" parTransId="{66BBB7A6-B152-4C52-9023-933554FED322}" sibTransId="{0FCCC1B1-BE60-495C-90B6-C0FC36FF8DB7}"/>
    <dgm:cxn modelId="{7F94EED0-4FAB-4CFF-9E6C-D1CD6670E3D5}" type="presOf" srcId="{6C2785B7-B4A8-4C12-A4BE-AD526F564C1C}" destId="{E6B69347-E7E3-4A4F-B011-567C9D578B26}" srcOrd="0" destOrd="1" presId="urn:microsoft.com/office/officeart/2005/8/layout/vList5"/>
    <dgm:cxn modelId="{2C5417F8-D33A-4220-8269-89F4777A5413}" type="presParOf" srcId="{BAA7AA47-E083-4B0C-83A2-A5C5D6AFB091}" destId="{BC69B20A-1050-4534-AF62-071345DD2581}" srcOrd="0" destOrd="0" presId="urn:microsoft.com/office/officeart/2005/8/layout/vList5"/>
    <dgm:cxn modelId="{C3DE8B21-2A31-4C5D-AAFE-1413E75A4A68}" type="presParOf" srcId="{BC69B20A-1050-4534-AF62-071345DD2581}" destId="{3575E9BB-7FAB-4825-85A0-01907A013996}" srcOrd="0" destOrd="0" presId="urn:microsoft.com/office/officeart/2005/8/layout/vList5"/>
    <dgm:cxn modelId="{C2694077-9160-4793-B198-812084CD1B10}" type="presParOf" srcId="{BC69B20A-1050-4534-AF62-071345DD2581}" destId="{E6B69347-E7E3-4A4F-B011-567C9D578B2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4F753C4-804C-4078-BED5-0749F5B7293F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7C4CDA-5656-40F3-8902-6100CD0DD427}">
      <dgm:prSet phldrT="[Text]"/>
      <dgm:spPr>
        <a:solidFill>
          <a:srgbClr val="C00000"/>
        </a:solidFill>
      </dgm:spPr>
      <dgm:t>
        <a:bodyPr/>
        <a:lstStyle/>
        <a:p>
          <a:r>
            <a:rPr lang="en-US" dirty="0"/>
            <a:t>c. </a:t>
          </a:r>
          <a:r>
            <a:rPr lang="en-US" dirty="0" err="1"/>
            <a:t>Văn</a:t>
          </a:r>
          <a:r>
            <a:rPr lang="en-US" dirty="0"/>
            <a:t> </a:t>
          </a:r>
          <a:r>
            <a:rPr lang="en-US" dirty="0" err="1"/>
            <a:t>hóa</a:t>
          </a:r>
          <a:endParaRPr lang="en-US" dirty="0"/>
        </a:p>
      </dgm:t>
    </dgm:pt>
    <dgm:pt modelId="{A7A1DC10-9C49-431D-AF22-2B8005AE8CDF}" type="parTrans" cxnId="{CC1D6564-467E-4415-AF91-82836184C47F}">
      <dgm:prSet/>
      <dgm:spPr/>
      <dgm:t>
        <a:bodyPr/>
        <a:lstStyle/>
        <a:p>
          <a:endParaRPr lang="en-US"/>
        </a:p>
      </dgm:t>
    </dgm:pt>
    <dgm:pt modelId="{9B93F7E7-6EEF-4B9B-8922-9A487A9A78BB}" type="sibTrans" cxnId="{CC1D6564-467E-4415-AF91-82836184C47F}">
      <dgm:prSet/>
      <dgm:spPr/>
      <dgm:t>
        <a:bodyPr/>
        <a:lstStyle/>
        <a:p>
          <a:endParaRPr lang="en-US"/>
        </a:p>
      </dgm:t>
    </dgm:pt>
    <dgm:pt modelId="{2710F079-5602-4D47-9DED-7BC5E505C94E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/>
            <a:t>Ở </a:t>
          </a:r>
          <a:r>
            <a:rPr lang="en-US" dirty="0" err="1"/>
            <a:t>miền</a:t>
          </a:r>
          <a:r>
            <a:rPr lang="en-US" dirty="0"/>
            <a:t> </a:t>
          </a:r>
          <a:r>
            <a:rPr lang="en-US" dirty="0" err="1"/>
            <a:t>Bắc</a:t>
          </a:r>
          <a:r>
            <a:rPr lang="en-US" dirty="0"/>
            <a:t> </a:t>
          </a:r>
          <a:r>
            <a:rPr lang="en-US" dirty="0" err="1"/>
            <a:t>nổi</a:t>
          </a:r>
          <a:r>
            <a:rPr lang="en-US" dirty="0"/>
            <a:t> </a:t>
          </a:r>
          <a:r>
            <a:rPr lang="en-US" dirty="0" err="1"/>
            <a:t>bật</a:t>
          </a:r>
          <a:r>
            <a:rPr lang="en-US" dirty="0"/>
            <a:t> </a:t>
          </a:r>
          <a:r>
            <a:rPr lang="en-US" dirty="0" err="1"/>
            <a:t>lên</a:t>
          </a:r>
          <a:r>
            <a:rPr lang="en-US" dirty="0"/>
            <a:t> </a:t>
          </a:r>
          <a:r>
            <a:rPr lang="en-US" dirty="0" err="1"/>
            <a:t>trong</a:t>
          </a:r>
          <a:r>
            <a:rPr lang="en-US" dirty="0"/>
            <a:t> </a:t>
          </a:r>
          <a:r>
            <a:rPr lang="en-US" dirty="0" err="1"/>
            <a:t>thời</a:t>
          </a:r>
          <a:r>
            <a:rPr lang="en-US" dirty="0"/>
            <a:t> </a:t>
          </a:r>
          <a:r>
            <a:rPr lang="en-US" dirty="0" err="1"/>
            <a:t>kỳ</a:t>
          </a:r>
          <a:r>
            <a:rPr lang="en-US" dirty="0"/>
            <a:t> </a:t>
          </a:r>
          <a:r>
            <a:rPr lang="en-US" dirty="0" err="1"/>
            <a:t>này</a:t>
          </a:r>
          <a:r>
            <a:rPr lang="en-US" dirty="0"/>
            <a:t> </a:t>
          </a:r>
          <a:r>
            <a:rPr lang="en-US" dirty="0" err="1"/>
            <a:t>là</a:t>
          </a:r>
          <a:r>
            <a:rPr lang="en-US" dirty="0"/>
            <a:t> </a:t>
          </a:r>
          <a:r>
            <a:rPr lang="en-US" dirty="0" err="1"/>
            <a:t>các</a:t>
          </a:r>
          <a:r>
            <a:rPr lang="en-US" dirty="0"/>
            <a:t> </a:t>
          </a:r>
          <a:r>
            <a:rPr lang="en-US" dirty="0" err="1"/>
            <a:t>hoạt</a:t>
          </a:r>
          <a:r>
            <a:rPr lang="en-US" dirty="0"/>
            <a:t> </a:t>
          </a:r>
          <a:r>
            <a:rPr lang="en-US" dirty="0" err="1"/>
            <a:t>động</a:t>
          </a:r>
          <a:r>
            <a:rPr lang="en-US" dirty="0"/>
            <a:t> </a:t>
          </a:r>
          <a:r>
            <a:rPr lang="en-US" dirty="0" err="1"/>
            <a:t>văn</a:t>
          </a:r>
          <a:r>
            <a:rPr lang="en-US" dirty="0"/>
            <a:t> </a:t>
          </a:r>
          <a:r>
            <a:rPr lang="en-US" dirty="0" err="1"/>
            <a:t>hóa</a:t>
          </a:r>
          <a:r>
            <a:rPr lang="en-US" dirty="0"/>
            <a:t>, </a:t>
          </a:r>
          <a:r>
            <a:rPr lang="en-US" dirty="0" err="1"/>
            <a:t>văn</a:t>
          </a:r>
          <a:r>
            <a:rPr lang="en-US" dirty="0"/>
            <a:t> </a:t>
          </a:r>
          <a:r>
            <a:rPr lang="en-US" dirty="0" err="1"/>
            <a:t>nghệ</a:t>
          </a:r>
          <a:r>
            <a:rPr lang="en-US" dirty="0"/>
            <a:t>: “</a:t>
          </a:r>
          <a:r>
            <a:rPr lang="en-US" dirty="0" err="1"/>
            <a:t>Tiếng</a:t>
          </a:r>
          <a:r>
            <a:rPr lang="en-US" dirty="0"/>
            <a:t> </a:t>
          </a:r>
          <a:r>
            <a:rPr lang="en-US" dirty="0" err="1"/>
            <a:t>hát</a:t>
          </a:r>
          <a:r>
            <a:rPr lang="en-US" dirty="0"/>
            <a:t> </a:t>
          </a:r>
          <a:r>
            <a:rPr lang="en-US" dirty="0" err="1"/>
            <a:t>át</a:t>
          </a:r>
          <a:r>
            <a:rPr lang="en-US" dirty="0"/>
            <a:t> </a:t>
          </a:r>
          <a:r>
            <a:rPr lang="en-US" dirty="0" err="1"/>
            <a:t>tiếng</a:t>
          </a:r>
          <a:r>
            <a:rPr lang="en-US" dirty="0"/>
            <a:t> </a:t>
          </a:r>
          <a:r>
            <a:rPr lang="en-US" dirty="0" err="1"/>
            <a:t>bom</a:t>
          </a:r>
          <a:r>
            <a:rPr lang="en-US" dirty="0"/>
            <a:t>” </a:t>
          </a:r>
          <a:r>
            <a:rPr lang="en-US" dirty="0" err="1"/>
            <a:t>và</a:t>
          </a:r>
          <a:r>
            <a:rPr lang="en-US" dirty="0"/>
            <a:t> “</a:t>
          </a:r>
          <a:r>
            <a:rPr lang="en-US" dirty="0" err="1"/>
            <a:t>Đọc</a:t>
          </a:r>
          <a:r>
            <a:rPr lang="en-US" dirty="0"/>
            <a:t> </a:t>
          </a:r>
          <a:r>
            <a:rPr lang="en-US" dirty="0" err="1"/>
            <a:t>sách</a:t>
          </a:r>
          <a:r>
            <a:rPr lang="en-US" dirty="0"/>
            <a:t> </a:t>
          </a:r>
          <a:r>
            <a:rPr lang="en-US" dirty="0" err="1"/>
            <a:t>có</a:t>
          </a:r>
          <a:r>
            <a:rPr lang="en-US" dirty="0"/>
            <a:t> </a:t>
          </a:r>
          <a:r>
            <a:rPr lang="en-US" dirty="0" err="1"/>
            <a:t>hướng</a:t>
          </a:r>
          <a:r>
            <a:rPr lang="en-US" dirty="0"/>
            <a:t> </a:t>
          </a:r>
          <a:r>
            <a:rPr lang="en-US" dirty="0" err="1"/>
            <a:t>dẫn</a:t>
          </a:r>
          <a:r>
            <a:rPr lang="en-US" dirty="0"/>
            <a:t>”</a:t>
          </a:r>
        </a:p>
      </dgm:t>
    </dgm:pt>
    <dgm:pt modelId="{F2360B98-89FC-4774-BE4A-09F500A82501}" type="parTrans" cxnId="{1462C4E6-B591-4998-971E-E09D9DA09158}">
      <dgm:prSet/>
      <dgm:spPr/>
      <dgm:t>
        <a:bodyPr/>
        <a:lstStyle/>
        <a:p>
          <a:endParaRPr lang="en-US"/>
        </a:p>
      </dgm:t>
    </dgm:pt>
    <dgm:pt modelId="{C8F5F3C3-F004-41AF-89AC-2D39B693A6D0}" type="sibTrans" cxnId="{1462C4E6-B591-4998-971E-E09D9DA09158}">
      <dgm:prSet/>
      <dgm:spPr/>
      <dgm:t>
        <a:bodyPr/>
        <a:lstStyle/>
        <a:p>
          <a:endParaRPr lang="en-US"/>
        </a:p>
      </dgm:t>
    </dgm:pt>
    <dgm:pt modelId="{B54C17D1-87DD-4F78-BE34-5A73F16A34C5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 err="1"/>
            <a:t>Hệ</a:t>
          </a:r>
          <a:r>
            <a:rPr lang="en-US" dirty="0"/>
            <a:t> </a:t>
          </a:r>
          <a:r>
            <a:rPr lang="en-US" dirty="0" err="1"/>
            <a:t>thống</a:t>
          </a:r>
          <a:r>
            <a:rPr lang="en-US" dirty="0"/>
            <a:t> </a:t>
          </a:r>
          <a:r>
            <a:rPr lang="en-US" dirty="0" err="1"/>
            <a:t>giáo</a:t>
          </a:r>
          <a:r>
            <a:rPr lang="en-US" dirty="0"/>
            <a:t> </a:t>
          </a:r>
          <a:r>
            <a:rPr lang="en-US" dirty="0" err="1"/>
            <a:t>dục</a:t>
          </a:r>
          <a:r>
            <a:rPr lang="en-US" dirty="0"/>
            <a:t> </a:t>
          </a:r>
          <a:r>
            <a:rPr lang="en-US" dirty="0" err="1"/>
            <a:t>các</a:t>
          </a:r>
          <a:r>
            <a:rPr lang="en-US" dirty="0"/>
            <a:t> </a:t>
          </a:r>
          <a:r>
            <a:rPr lang="en-US" dirty="0" err="1"/>
            <a:t>cấp</a:t>
          </a:r>
          <a:r>
            <a:rPr lang="en-US" dirty="0"/>
            <a:t> </a:t>
          </a:r>
          <a:r>
            <a:rPr lang="en-US" dirty="0" err="1"/>
            <a:t>từ</a:t>
          </a:r>
          <a:r>
            <a:rPr lang="en-US" dirty="0"/>
            <a:t> </a:t>
          </a:r>
          <a:r>
            <a:rPr lang="en-US" dirty="0" err="1"/>
            <a:t>phổ</a:t>
          </a:r>
          <a:r>
            <a:rPr lang="en-US" dirty="0"/>
            <a:t> </a:t>
          </a:r>
          <a:r>
            <a:rPr lang="en-US" dirty="0" err="1"/>
            <a:t>thông</a:t>
          </a:r>
          <a:r>
            <a:rPr lang="en-US" dirty="0"/>
            <a:t> </a:t>
          </a:r>
          <a:r>
            <a:rPr lang="en-US" dirty="0" err="1"/>
            <a:t>đến</a:t>
          </a:r>
          <a:r>
            <a:rPr lang="en-US" dirty="0"/>
            <a:t> </a:t>
          </a:r>
          <a:r>
            <a:rPr lang="en-US" dirty="0" err="1"/>
            <a:t>đại</a:t>
          </a:r>
          <a:r>
            <a:rPr lang="en-US" dirty="0"/>
            <a:t> </a:t>
          </a:r>
          <a:r>
            <a:rPr lang="en-US" dirty="0" err="1"/>
            <a:t>học</a:t>
          </a:r>
          <a:r>
            <a:rPr lang="en-US" dirty="0"/>
            <a:t> </a:t>
          </a:r>
          <a:r>
            <a:rPr lang="en-US" dirty="0" err="1"/>
            <a:t>phát</a:t>
          </a:r>
          <a:r>
            <a:rPr lang="en-US" dirty="0"/>
            <a:t> </a:t>
          </a:r>
          <a:r>
            <a:rPr lang="en-US" dirty="0" err="1"/>
            <a:t>triển</a:t>
          </a:r>
          <a:r>
            <a:rPr lang="en-US" dirty="0"/>
            <a:t> </a:t>
          </a:r>
          <a:r>
            <a:rPr lang="en-US" dirty="0" err="1"/>
            <a:t>nhanh</a:t>
          </a:r>
          <a:endParaRPr lang="en-US" dirty="0"/>
        </a:p>
      </dgm:t>
    </dgm:pt>
    <dgm:pt modelId="{58EAD566-B27A-4E44-8789-6F2836F3AEEA}" type="parTrans" cxnId="{1ED1820C-5566-40B5-943D-F382AD17B99F}">
      <dgm:prSet/>
      <dgm:spPr/>
      <dgm:t>
        <a:bodyPr/>
        <a:lstStyle/>
        <a:p>
          <a:endParaRPr lang="en-US"/>
        </a:p>
      </dgm:t>
    </dgm:pt>
    <dgm:pt modelId="{32BB044F-0B13-4911-96C9-38F2B84EF0A0}" type="sibTrans" cxnId="{1ED1820C-5566-40B5-943D-F382AD17B99F}">
      <dgm:prSet/>
      <dgm:spPr/>
      <dgm:t>
        <a:bodyPr/>
        <a:lstStyle/>
        <a:p>
          <a:endParaRPr lang="en-US"/>
        </a:p>
      </dgm:t>
    </dgm:pt>
    <dgm:pt modelId="{C8959834-AB5E-43E6-B351-BE59E89754F8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/>
            <a:t>Ở </a:t>
          </a:r>
          <a:r>
            <a:rPr lang="en-US" dirty="0" err="1"/>
            <a:t>miền</a:t>
          </a:r>
          <a:r>
            <a:rPr lang="en-US" dirty="0"/>
            <a:t> Nam </a:t>
          </a:r>
          <a:r>
            <a:rPr lang="en-US" dirty="0" err="1"/>
            <a:t>hoạt</a:t>
          </a:r>
          <a:r>
            <a:rPr lang="en-US" dirty="0"/>
            <a:t> </a:t>
          </a:r>
          <a:r>
            <a:rPr lang="en-US" dirty="0" err="1"/>
            <a:t>động</a:t>
          </a:r>
          <a:r>
            <a:rPr lang="en-US" dirty="0"/>
            <a:t> </a:t>
          </a:r>
          <a:r>
            <a:rPr lang="en-US" dirty="0" err="1"/>
            <a:t>văn</a:t>
          </a:r>
          <a:r>
            <a:rPr lang="en-US" dirty="0"/>
            <a:t> </a:t>
          </a:r>
          <a:r>
            <a:rPr lang="en-US" dirty="0" err="1"/>
            <a:t>hóa</a:t>
          </a:r>
          <a:r>
            <a:rPr lang="en-US" dirty="0"/>
            <a:t>, </a:t>
          </a:r>
          <a:r>
            <a:rPr lang="en-US" dirty="0" err="1"/>
            <a:t>văn</a:t>
          </a:r>
          <a:r>
            <a:rPr lang="en-US" dirty="0"/>
            <a:t> </a:t>
          </a:r>
          <a:r>
            <a:rPr lang="en-US" dirty="0" err="1"/>
            <a:t>nghệ</a:t>
          </a:r>
          <a:r>
            <a:rPr lang="en-US" dirty="0"/>
            <a:t> </a:t>
          </a:r>
          <a:r>
            <a:rPr lang="en-US" dirty="0" err="1"/>
            <a:t>trở</a:t>
          </a:r>
          <a:r>
            <a:rPr lang="en-US" dirty="0"/>
            <a:t> </a:t>
          </a:r>
          <a:r>
            <a:rPr lang="en-US" dirty="0" err="1"/>
            <a:t>thành</a:t>
          </a:r>
          <a:r>
            <a:rPr lang="en-US" dirty="0"/>
            <a:t> </a:t>
          </a:r>
          <a:r>
            <a:rPr lang="en-US" dirty="0" err="1"/>
            <a:t>một</a:t>
          </a:r>
          <a:r>
            <a:rPr lang="en-US" dirty="0"/>
            <a:t> </a:t>
          </a:r>
          <a:r>
            <a:rPr lang="en-US" dirty="0" err="1"/>
            <a:t>mặt</a:t>
          </a:r>
          <a:r>
            <a:rPr lang="en-US" dirty="0"/>
            <a:t> </a:t>
          </a:r>
          <a:r>
            <a:rPr lang="en-US" dirty="0" err="1"/>
            <a:t>trận</a:t>
          </a:r>
          <a:r>
            <a:rPr lang="en-US" dirty="0"/>
            <a:t> </a:t>
          </a:r>
          <a:r>
            <a:rPr lang="en-US" dirty="0" err="1"/>
            <a:t>trong</a:t>
          </a:r>
          <a:r>
            <a:rPr lang="en-US" dirty="0"/>
            <a:t> </a:t>
          </a:r>
          <a:r>
            <a:rPr lang="en-US" dirty="0" err="1"/>
            <a:t>đấu</a:t>
          </a:r>
          <a:r>
            <a:rPr lang="en-US" dirty="0"/>
            <a:t> </a:t>
          </a:r>
          <a:r>
            <a:rPr lang="en-US" dirty="0" err="1"/>
            <a:t>tranh</a:t>
          </a:r>
          <a:r>
            <a:rPr lang="en-US" dirty="0"/>
            <a:t> </a:t>
          </a:r>
          <a:r>
            <a:rPr lang="en-US" dirty="0" err="1"/>
            <a:t>chính</a:t>
          </a:r>
          <a:r>
            <a:rPr lang="en-US" dirty="0"/>
            <a:t> </a:t>
          </a:r>
          <a:r>
            <a:rPr lang="en-US" dirty="0" err="1"/>
            <a:t>trị</a:t>
          </a:r>
          <a:r>
            <a:rPr lang="en-US" dirty="0"/>
            <a:t>, </a:t>
          </a:r>
          <a:r>
            <a:rPr lang="en-US" dirty="0" err="1"/>
            <a:t>thu</a:t>
          </a:r>
          <a:r>
            <a:rPr lang="en-US" dirty="0"/>
            <a:t> </a:t>
          </a:r>
          <a:r>
            <a:rPr lang="en-US" dirty="0" err="1"/>
            <a:t>hút</a:t>
          </a:r>
          <a:r>
            <a:rPr lang="en-US" dirty="0"/>
            <a:t> </a:t>
          </a:r>
          <a:r>
            <a:rPr lang="en-US" dirty="0" err="1"/>
            <a:t>các</a:t>
          </a:r>
          <a:r>
            <a:rPr lang="en-US" dirty="0"/>
            <a:t> </a:t>
          </a:r>
          <a:r>
            <a:rPr lang="en-US" dirty="0" err="1"/>
            <a:t>văn</a:t>
          </a:r>
          <a:r>
            <a:rPr lang="en-US" dirty="0"/>
            <a:t> </a:t>
          </a:r>
          <a:r>
            <a:rPr lang="en-US" dirty="0" err="1"/>
            <a:t>nghệ</a:t>
          </a:r>
          <a:r>
            <a:rPr lang="en-US" dirty="0"/>
            <a:t> </a:t>
          </a:r>
          <a:r>
            <a:rPr lang="en-US" dirty="0" err="1"/>
            <a:t>sĩ</a:t>
          </a:r>
          <a:r>
            <a:rPr lang="en-US" dirty="0"/>
            <a:t>, </a:t>
          </a:r>
          <a:r>
            <a:rPr lang="en-US" dirty="0" err="1"/>
            <a:t>học</a:t>
          </a:r>
          <a:r>
            <a:rPr lang="en-US" dirty="0"/>
            <a:t> </a:t>
          </a:r>
          <a:r>
            <a:rPr lang="en-US" dirty="0" err="1"/>
            <a:t>sinh</a:t>
          </a:r>
          <a:r>
            <a:rPr lang="en-US" dirty="0"/>
            <a:t>, </a:t>
          </a:r>
          <a:r>
            <a:rPr lang="en-US" dirty="0" err="1"/>
            <a:t>sinh</a:t>
          </a:r>
          <a:r>
            <a:rPr lang="en-US" dirty="0"/>
            <a:t> </a:t>
          </a:r>
          <a:r>
            <a:rPr lang="en-US" dirty="0" err="1"/>
            <a:t>viên</a:t>
          </a:r>
          <a:r>
            <a:rPr lang="en-US" dirty="0"/>
            <a:t> </a:t>
          </a:r>
          <a:r>
            <a:rPr lang="en-US" dirty="0" err="1"/>
            <a:t>tham</a:t>
          </a:r>
          <a:r>
            <a:rPr lang="en-US" dirty="0"/>
            <a:t> </a:t>
          </a:r>
          <a:r>
            <a:rPr lang="en-US" dirty="0" err="1"/>
            <a:t>gia</a:t>
          </a:r>
          <a:endParaRPr lang="en-US" dirty="0"/>
        </a:p>
      </dgm:t>
    </dgm:pt>
    <dgm:pt modelId="{BDF8DC88-1639-4293-AB31-14531656A68E}" type="parTrans" cxnId="{B250027B-9EB0-454B-92AE-7A7EF60037AB}">
      <dgm:prSet/>
      <dgm:spPr/>
      <dgm:t>
        <a:bodyPr/>
        <a:lstStyle/>
        <a:p>
          <a:endParaRPr lang="en-US"/>
        </a:p>
      </dgm:t>
    </dgm:pt>
    <dgm:pt modelId="{9EBEDCED-2AFB-4A49-BF14-D7ADACBDE9DB}" type="sibTrans" cxnId="{B250027B-9EB0-454B-92AE-7A7EF60037AB}">
      <dgm:prSet/>
      <dgm:spPr/>
      <dgm:t>
        <a:bodyPr/>
        <a:lstStyle/>
        <a:p>
          <a:endParaRPr lang="en-US"/>
        </a:p>
      </dgm:t>
    </dgm:pt>
    <dgm:pt modelId="{8D1AC306-EED7-4EDF-A199-B9B6C83DCDF4}" type="pres">
      <dgm:prSet presAssocID="{34F753C4-804C-4078-BED5-0749F5B7293F}" presName="composite" presStyleCnt="0">
        <dgm:presLayoutVars>
          <dgm:chMax val="1"/>
          <dgm:dir/>
          <dgm:resizeHandles val="exact"/>
        </dgm:presLayoutVars>
      </dgm:prSet>
      <dgm:spPr/>
    </dgm:pt>
    <dgm:pt modelId="{80A8DEC9-7BD3-4220-BC17-896FD86D5207}" type="pres">
      <dgm:prSet presAssocID="{F47C4CDA-5656-40F3-8902-6100CD0DD427}" presName="roof" presStyleLbl="dkBgShp" presStyleIdx="0" presStyleCnt="2" custScaleY="36558" custLinFactNeighborY="-14699"/>
      <dgm:spPr/>
    </dgm:pt>
    <dgm:pt modelId="{91179810-D940-4661-9214-5C59CFBFDF47}" type="pres">
      <dgm:prSet presAssocID="{F47C4CDA-5656-40F3-8902-6100CD0DD427}" presName="pillars" presStyleCnt="0"/>
      <dgm:spPr/>
    </dgm:pt>
    <dgm:pt modelId="{D629E28B-3CE6-48A8-8D94-61F5ED01BBE8}" type="pres">
      <dgm:prSet presAssocID="{F47C4CDA-5656-40F3-8902-6100CD0DD427}" presName="pillar1" presStyleLbl="node1" presStyleIdx="0" presStyleCnt="3" custScaleY="125134" custLinFactNeighborX="-147" custLinFactNeighborY="-7189">
        <dgm:presLayoutVars>
          <dgm:bulletEnabled val="1"/>
        </dgm:presLayoutVars>
      </dgm:prSet>
      <dgm:spPr/>
    </dgm:pt>
    <dgm:pt modelId="{CDCE95CC-9374-4BBD-B28A-6C280A305760}" type="pres">
      <dgm:prSet presAssocID="{B54C17D1-87DD-4F78-BE34-5A73F16A34C5}" presName="pillarX" presStyleLbl="node1" presStyleIdx="1" presStyleCnt="3" custScaleY="124232" custLinFactNeighborX="-474" custLinFactNeighborY="-7825">
        <dgm:presLayoutVars>
          <dgm:bulletEnabled val="1"/>
        </dgm:presLayoutVars>
      </dgm:prSet>
      <dgm:spPr/>
    </dgm:pt>
    <dgm:pt modelId="{C04A466B-1066-4D08-AE25-6181EBD35202}" type="pres">
      <dgm:prSet presAssocID="{C8959834-AB5E-43E6-B351-BE59E89754F8}" presName="pillarX" presStyleLbl="node1" presStyleIdx="2" presStyleCnt="3" custScaleY="128499" custLinFactNeighborX="1184" custLinFactNeighborY="-6930">
        <dgm:presLayoutVars>
          <dgm:bulletEnabled val="1"/>
        </dgm:presLayoutVars>
      </dgm:prSet>
      <dgm:spPr/>
    </dgm:pt>
    <dgm:pt modelId="{42C10697-E411-4684-8533-E84B0BC761E9}" type="pres">
      <dgm:prSet presAssocID="{F47C4CDA-5656-40F3-8902-6100CD0DD427}" presName="base" presStyleLbl="dkBgShp" presStyleIdx="1" presStyleCnt="2"/>
      <dgm:spPr/>
    </dgm:pt>
  </dgm:ptLst>
  <dgm:cxnLst>
    <dgm:cxn modelId="{196F480C-C5AB-4F1A-A390-4069C370AD8E}" type="presOf" srcId="{34F753C4-804C-4078-BED5-0749F5B7293F}" destId="{8D1AC306-EED7-4EDF-A199-B9B6C83DCDF4}" srcOrd="0" destOrd="0" presId="urn:microsoft.com/office/officeart/2005/8/layout/hList3"/>
    <dgm:cxn modelId="{1ED1820C-5566-40B5-943D-F382AD17B99F}" srcId="{F47C4CDA-5656-40F3-8902-6100CD0DD427}" destId="{B54C17D1-87DD-4F78-BE34-5A73F16A34C5}" srcOrd="1" destOrd="0" parTransId="{58EAD566-B27A-4E44-8789-6F2836F3AEEA}" sibTransId="{32BB044F-0B13-4911-96C9-38F2B84EF0A0}"/>
    <dgm:cxn modelId="{28B41822-ECBF-4C72-BC08-5E6B5660467B}" type="presOf" srcId="{2710F079-5602-4D47-9DED-7BC5E505C94E}" destId="{D629E28B-3CE6-48A8-8D94-61F5ED01BBE8}" srcOrd="0" destOrd="0" presId="urn:microsoft.com/office/officeart/2005/8/layout/hList3"/>
    <dgm:cxn modelId="{CC1D6564-467E-4415-AF91-82836184C47F}" srcId="{34F753C4-804C-4078-BED5-0749F5B7293F}" destId="{F47C4CDA-5656-40F3-8902-6100CD0DD427}" srcOrd="0" destOrd="0" parTransId="{A7A1DC10-9C49-431D-AF22-2B8005AE8CDF}" sibTransId="{9B93F7E7-6EEF-4B9B-8922-9A487A9A78BB}"/>
    <dgm:cxn modelId="{B250027B-9EB0-454B-92AE-7A7EF60037AB}" srcId="{F47C4CDA-5656-40F3-8902-6100CD0DD427}" destId="{C8959834-AB5E-43E6-B351-BE59E89754F8}" srcOrd="2" destOrd="0" parTransId="{BDF8DC88-1639-4293-AB31-14531656A68E}" sibTransId="{9EBEDCED-2AFB-4A49-BF14-D7ADACBDE9DB}"/>
    <dgm:cxn modelId="{7A05F285-0063-427D-8C8F-C129164ED9A5}" type="presOf" srcId="{C8959834-AB5E-43E6-B351-BE59E89754F8}" destId="{C04A466B-1066-4D08-AE25-6181EBD35202}" srcOrd="0" destOrd="0" presId="urn:microsoft.com/office/officeart/2005/8/layout/hList3"/>
    <dgm:cxn modelId="{DA79759F-EA79-4146-ADC3-E13DF4F01A21}" type="presOf" srcId="{B54C17D1-87DD-4F78-BE34-5A73F16A34C5}" destId="{CDCE95CC-9374-4BBD-B28A-6C280A305760}" srcOrd="0" destOrd="0" presId="urn:microsoft.com/office/officeart/2005/8/layout/hList3"/>
    <dgm:cxn modelId="{1462C4E6-B591-4998-971E-E09D9DA09158}" srcId="{F47C4CDA-5656-40F3-8902-6100CD0DD427}" destId="{2710F079-5602-4D47-9DED-7BC5E505C94E}" srcOrd="0" destOrd="0" parTransId="{F2360B98-89FC-4774-BE4A-09F500A82501}" sibTransId="{C8F5F3C3-F004-41AF-89AC-2D39B693A6D0}"/>
    <dgm:cxn modelId="{84E91DFD-0019-46DD-B5B3-636383FB2984}" type="presOf" srcId="{F47C4CDA-5656-40F3-8902-6100CD0DD427}" destId="{80A8DEC9-7BD3-4220-BC17-896FD86D5207}" srcOrd="0" destOrd="0" presId="urn:microsoft.com/office/officeart/2005/8/layout/hList3"/>
    <dgm:cxn modelId="{E14AA561-0C9E-446B-92F1-60ED4A4F9562}" type="presParOf" srcId="{8D1AC306-EED7-4EDF-A199-B9B6C83DCDF4}" destId="{80A8DEC9-7BD3-4220-BC17-896FD86D5207}" srcOrd="0" destOrd="0" presId="urn:microsoft.com/office/officeart/2005/8/layout/hList3"/>
    <dgm:cxn modelId="{E85C0AE5-62D8-404B-860A-8DCB2496BBA9}" type="presParOf" srcId="{8D1AC306-EED7-4EDF-A199-B9B6C83DCDF4}" destId="{91179810-D940-4661-9214-5C59CFBFDF47}" srcOrd="1" destOrd="0" presId="urn:microsoft.com/office/officeart/2005/8/layout/hList3"/>
    <dgm:cxn modelId="{092C5033-9454-4B04-9CBB-C3E18CD73D3C}" type="presParOf" srcId="{91179810-D940-4661-9214-5C59CFBFDF47}" destId="{D629E28B-3CE6-48A8-8D94-61F5ED01BBE8}" srcOrd="0" destOrd="0" presId="urn:microsoft.com/office/officeart/2005/8/layout/hList3"/>
    <dgm:cxn modelId="{4D8E650C-E47A-4F28-B820-E6D7739894D2}" type="presParOf" srcId="{91179810-D940-4661-9214-5C59CFBFDF47}" destId="{CDCE95CC-9374-4BBD-B28A-6C280A305760}" srcOrd="1" destOrd="0" presId="urn:microsoft.com/office/officeart/2005/8/layout/hList3"/>
    <dgm:cxn modelId="{0A68C6F4-F2ED-49E2-BCAD-44F831CDE997}" type="presParOf" srcId="{91179810-D940-4661-9214-5C59CFBFDF47}" destId="{C04A466B-1066-4D08-AE25-6181EBD35202}" srcOrd="2" destOrd="0" presId="urn:microsoft.com/office/officeart/2005/8/layout/hList3"/>
    <dgm:cxn modelId="{E6E75FAF-F7AF-407D-95F1-F4BAEEB41E1A}" type="presParOf" srcId="{8D1AC306-EED7-4EDF-A199-B9B6C83DCDF4}" destId="{42C10697-E411-4684-8533-E84B0BC761E9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FDA5A5C-3881-46F7-9C98-EC3B52A4E10D}" type="doc">
      <dgm:prSet loTypeId="urn:microsoft.com/office/officeart/2005/8/layout/chart3" loCatId="cycle" qsTypeId="urn:microsoft.com/office/officeart/2005/8/quickstyle/simple1" qsCatId="simple" csTypeId="urn:microsoft.com/office/officeart/2005/8/colors/accent1_2" csCatId="accent1" phldr="1"/>
      <dgm:spPr/>
    </dgm:pt>
    <dgm:pt modelId="{E9907AB0-29CF-4F45-B2D9-FF39B622407B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 err="1"/>
            <a:t>b.Chính</a:t>
          </a:r>
          <a:r>
            <a:rPr lang="en-US" dirty="0"/>
            <a:t> </a:t>
          </a:r>
          <a:r>
            <a:rPr lang="en-US" dirty="0" err="1"/>
            <a:t>trị</a:t>
          </a:r>
          <a:endParaRPr lang="en-US" dirty="0"/>
        </a:p>
      </dgm:t>
    </dgm:pt>
    <dgm:pt modelId="{6466650A-0902-4900-9A00-8EF163ECFC97}" type="parTrans" cxnId="{4E84D29A-8B00-4F69-A427-299B2BBAF915}">
      <dgm:prSet/>
      <dgm:spPr/>
      <dgm:t>
        <a:bodyPr/>
        <a:lstStyle/>
        <a:p>
          <a:endParaRPr lang="en-US"/>
        </a:p>
      </dgm:t>
    </dgm:pt>
    <dgm:pt modelId="{4F4B1F5D-A9B4-48EC-BB61-29434335AE18}" type="sibTrans" cxnId="{4E84D29A-8B00-4F69-A427-299B2BBAF915}">
      <dgm:prSet/>
      <dgm:spPr/>
      <dgm:t>
        <a:bodyPr/>
        <a:lstStyle/>
        <a:p>
          <a:endParaRPr lang="en-US"/>
        </a:p>
      </dgm:t>
    </dgm:pt>
    <dgm:pt modelId="{A784CB58-D2D9-4A45-94D9-2259A000FFC6}">
      <dgm:prSet phldrT="[Text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dirty="0" err="1"/>
            <a:t>c.Văn</a:t>
          </a:r>
          <a:r>
            <a:rPr lang="en-US" dirty="0"/>
            <a:t> </a:t>
          </a:r>
          <a:r>
            <a:rPr lang="en-US" dirty="0" err="1"/>
            <a:t>hóa</a:t>
          </a:r>
          <a:endParaRPr lang="en-US" dirty="0"/>
        </a:p>
      </dgm:t>
    </dgm:pt>
    <dgm:pt modelId="{2E4A2DF9-36F4-425D-AFFA-874605664BBF}" type="parTrans" cxnId="{C8631FA4-6040-4113-A4BA-5F5D07C5F843}">
      <dgm:prSet/>
      <dgm:spPr/>
      <dgm:t>
        <a:bodyPr/>
        <a:lstStyle/>
        <a:p>
          <a:endParaRPr lang="en-US"/>
        </a:p>
      </dgm:t>
    </dgm:pt>
    <dgm:pt modelId="{5844A4B2-AA36-43F9-AB6A-8872757B161C}" type="sibTrans" cxnId="{C8631FA4-6040-4113-A4BA-5F5D07C5F843}">
      <dgm:prSet/>
      <dgm:spPr/>
      <dgm:t>
        <a:bodyPr/>
        <a:lstStyle/>
        <a:p>
          <a:endParaRPr lang="en-US"/>
        </a:p>
      </dgm:t>
    </dgm:pt>
    <dgm:pt modelId="{8438D127-E0BE-4DD5-AA1F-C401F247BBD4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err="1"/>
            <a:t>a.Kinh</a:t>
          </a:r>
          <a:r>
            <a:rPr lang="en-US" dirty="0"/>
            <a:t> </a:t>
          </a:r>
          <a:r>
            <a:rPr lang="en-US" dirty="0" err="1"/>
            <a:t>tế</a:t>
          </a:r>
          <a:endParaRPr lang="en-US" dirty="0"/>
        </a:p>
      </dgm:t>
    </dgm:pt>
    <dgm:pt modelId="{181CAFA0-AE57-45D0-8FDF-B1E6CD39A4C7}" type="parTrans" cxnId="{1ED99284-C0FF-4DD0-8A14-3F04B390807B}">
      <dgm:prSet/>
      <dgm:spPr/>
      <dgm:t>
        <a:bodyPr/>
        <a:lstStyle/>
        <a:p>
          <a:endParaRPr lang="en-US"/>
        </a:p>
      </dgm:t>
    </dgm:pt>
    <dgm:pt modelId="{4E67F963-E502-4633-B9AF-998C7450BB03}" type="sibTrans" cxnId="{1ED99284-C0FF-4DD0-8A14-3F04B390807B}">
      <dgm:prSet/>
      <dgm:spPr/>
      <dgm:t>
        <a:bodyPr/>
        <a:lstStyle/>
        <a:p>
          <a:endParaRPr lang="en-US"/>
        </a:p>
      </dgm:t>
    </dgm:pt>
    <dgm:pt modelId="{B2EE8B01-B187-41A1-AD9A-62C1AE65E1FC}" type="pres">
      <dgm:prSet presAssocID="{3FDA5A5C-3881-46F7-9C98-EC3B52A4E10D}" presName="compositeShape" presStyleCnt="0">
        <dgm:presLayoutVars>
          <dgm:chMax val="7"/>
          <dgm:dir/>
          <dgm:resizeHandles val="exact"/>
        </dgm:presLayoutVars>
      </dgm:prSet>
      <dgm:spPr/>
    </dgm:pt>
    <dgm:pt modelId="{A6BB5F4A-373D-4AEE-A67B-7026DB343509}" type="pres">
      <dgm:prSet presAssocID="{3FDA5A5C-3881-46F7-9C98-EC3B52A4E10D}" presName="wedge1" presStyleLbl="node1" presStyleIdx="0" presStyleCnt="3" custLinFactNeighborX="-5232" custLinFactNeighborY="3139"/>
      <dgm:spPr/>
    </dgm:pt>
    <dgm:pt modelId="{7BB7C115-6C3C-463B-B668-181E72621EF2}" type="pres">
      <dgm:prSet presAssocID="{3FDA5A5C-3881-46F7-9C98-EC3B52A4E10D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C658759B-D787-4A30-8A83-DB65BC64F7C0}" type="pres">
      <dgm:prSet presAssocID="{3FDA5A5C-3881-46F7-9C98-EC3B52A4E10D}" presName="wedge2" presStyleLbl="node1" presStyleIdx="1" presStyleCnt="3"/>
      <dgm:spPr/>
    </dgm:pt>
    <dgm:pt modelId="{F4BD3207-BD85-4AC1-9FB1-39AEFEF9AF0C}" type="pres">
      <dgm:prSet presAssocID="{3FDA5A5C-3881-46F7-9C98-EC3B52A4E10D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4B5BDC21-C8B8-4671-ADCF-2B6554D371E5}" type="pres">
      <dgm:prSet presAssocID="{3FDA5A5C-3881-46F7-9C98-EC3B52A4E10D}" presName="wedge3" presStyleLbl="node1" presStyleIdx="2" presStyleCnt="3"/>
      <dgm:spPr/>
    </dgm:pt>
    <dgm:pt modelId="{ADF29BFC-CC8B-44C7-BC58-F6961F1F2F0F}" type="pres">
      <dgm:prSet presAssocID="{3FDA5A5C-3881-46F7-9C98-EC3B52A4E10D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9B8A135B-D3DD-4BBF-A3E6-D77BA5E45C2B}" type="presOf" srcId="{E9907AB0-29CF-4F45-B2D9-FF39B622407B}" destId="{A6BB5F4A-373D-4AEE-A67B-7026DB343509}" srcOrd="0" destOrd="0" presId="urn:microsoft.com/office/officeart/2005/8/layout/chart3"/>
    <dgm:cxn modelId="{CC7DAA6A-8585-4E2C-BC95-18DCC9D652CE}" type="presOf" srcId="{A784CB58-D2D9-4A45-94D9-2259A000FFC6}" destId="{C658759B-D787-4A30-8A83-DB65BC64F7C0}" srcOrd="0" destOrd="0" presId="urn:microsoft.com/office/officeart/2005/8/layout/chart3"/>
    <dgm:cxn modelId="{95EC8576-17D6-4F2F-A628-7A47B61B0D3B}" type="presOf" srcId="{3FDA5A5C-3881-46F7-9C98-EC3B52A4E10D}" destId="{B2EE8B01-B187-41A1-AD9A-62C1AE65E1FC}" srcOrd="0" destOrd="0" presId="urn:microsoft.com/office/officeart/2005/8/layout/chart3"/>
    <dgm:cxn modelId="{1ED99284-C0FF-4DD0-8A14-3F04B390807B}" srcId="{3FDA5A5C-3881-46F7-9C98-EC3B52A4E10D}" destId="{8438D127-E0BE-4DD5-AA1F-C401F247BBD4}" srcOrd="2" destOrd="0" parTransId="{181CAFA0-AE57-45D0-8FDF-B1E6CD39A4C7}" sibTransId="{4E67F963-E502-4633-B9AF-998C7450BB03}"/>
    <dgm:cxn modelId="{FA699594-47BC-428E-B52C-F84272AB2F03}" type="presOf" srcId="{8438D127-E0BE-4DD5-AA1F-C401F247BBD4}" destId="{ADF29BFC-CC8B-44C7-BC58-F6961F1F2F0F}" srcOrd="1" destOrd="0" presId="urn:microsoft.com/office/officeart/2005/8/layout/chart3"/>
    <dgm:cxn modelId="{4E84D29A-8B00-4F69-A427-299B2BBAF915}" srcId="{3FDA5A5C-3881-46F7-9C98-EC3B52A4E10D}" destId="{E9907AB0-29CF-4F45-B2D9-FF39B622407B}" srcOrd="0" destOrd="0" parTransId="{6466650A-0902-4900-9A00-8EF163ECFC97}" sibTransId="{4F4B1F5D-A9B4-48EC-BB61-29434335AE18}"/>
    <dgm:cxn modelId="{0711829F-2071-4C76-90A6-F92BD68EC5C2}" type="presOf" srcId="{E9907AB0-29CF-4F45-B2D9-FF39B622407B}" destId="{7BB7C115-6C3C-463B-B668-181E72621EF2}" srcOrd="1" destOrd="0" presId="urn:microsoft.com/office/officeart/2005/8/layout/chart3"/>
    <dgm:cxn modelId="{C8631FA4-6040-4113-A4BA-5F5D07C5F843}" srcId="{3FDA5A5C-3881-46F7-9C98-EC3B52A4E10D}" destId="{A784CB58-D2D9-4A45-94D9-2259A000FFC6}" srcOrd="1" destOrd="0" parTransId="{2E4A2DF9-36F4-425D-AFFA-874605664BBF}" sibTransId="{5844A4B2-AA36-43F9-AB6A-8872757B161C}"/>
    <dgm:cxn modelId="{570979D6-E5AD-4E4C-97B6-05BEA83151FA}" type="presOf" srcId="{A784CB58-D2D9-4A45-94D9-2259A000FFC6}" destId="{F4BD3207-BD85-4AC1-9FB1-39AEFEF9AF0C}" srcOrd="1" destOrd="0" presId="urn:microsoft.com/office/officeart/2005/8/layout/chart3"/>
    <dgm:cxn modelId="{708E85F5-2C68-41BE-987F-7FE6210F7FA0}" type="presOf" srcId="{8438D127-E0BE-4DD5-AA1F-C401F247BBD4}" destId="{4B5BDC21-C8B8-4671-ADCF-2B6554D371E5}" srcOrd="0" destOrd="0" presId="urn:microsoft.com/office/officeart/2005/8/layout/chart3"/>
    <dgm:cxn modelId="{8CED0B51-603C-4023-8C0F-DB03C6238A98}" type="presParOf" srcId="{B2EE8B01-B187-41A1-AD9A-62C1AE65E1FC}" destId="{A6BB5F4A-373D-4AEE-A67B-7026DB343509}" srcOrd="0" destOrd="0" presId="urn:microsoft.com/office/officeart/2005/8/layout/chart3"/>
    <dgm:cxn modelId="{43A7CB1F-65A8-458F-B00E-D60F93821046}" type="presParOf" srcId="{B2EE8B01-B187-41A1-AD9A-62C1AE65E1FC}" destId="{7BB7C115-6C3C-463B-B668-181E72621EF2}" srcOrd="1" destOrd="0" presId="urn:microsoft.com/office/officeart/2005/8/layout/chart3"/>
    <dgm:cxn modelId="{1DE34BA9-E128-40F3-A8FF-9C446BFA24AB}" type="presParOf" srcId="{B2EE8B01-B187-41A1-AD9A-62C1AE65E1FC}" destId="{C658759B-D787-4A30-8A83-DB65BC64F7C0}" srcOrd="2" destOrd="0" presId="urn:microsoft.com/office/officeart/2005/8/layout/chart3"/>
    <dgm:cxn modelId="{12E1A521-2B43-42D4-B9D3-6654C48C3138}" type="presParOf" srcId="{B2EE8B01-B187-41A1-AD9A-62C1AE65E1FC}" destId="{F4BD3207-BD85-4AC1-9FB1-39AEFEF9AF0C}" srcOrd="3" destOrd="0" presId="urn:microsoft.com/office/officeart/2005/8/layout/chart3"/>
    <dgm:cxn modelId="{D844D630-CA34-4F4C-944D-2C3044E4EB1D}" type="presParOf" srcId="{B2EE8B01-B187-41A1-AD9A-62C1AE65E1FC}" destId="{4B5BDC21-C8B8-4671-ADCF-2B6554D371E5}" srcOrd="4" destOrd="0" presId="urn:microsoft.com/office/officeart/2005/8/layout/chart3"/>
    <dgm:cxn modelId="{0CD14D26-73CE-4CDD-B985-CD6E75BD4BD6}" type="presParOf" srcId="{B2EE8B01-B187-41A1-AD9A-62C1AE65E1FC}" destId="{ADF29BFC-CC8B-44C7-BC58-F6961F1F2F0F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61CA209-8D0C-48FE-9D8D-E8E3D93D110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F0669E1-9BD5-4F9F-8D93-91BAB3853FB6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3600" b="1" dirty="0"/>
            <a:t>a. </a:t>
          </a:r>
          <a:r>
            <a:rPr lang="en-US" sz="3600" b="1" dirty="0" err="1"/>
            <a:t>Kinh</a:t>
          </a:r>
          <a:r>
            <a:rPr lang="en-US" sz="3600" b="1" dirty="0"/>
            <a:t> </a:t>
          </a:r>
          <a:r>
            <a:rPr lang="en-US" sz="3600" b="1" dirty="0" err="1"/>
            <a:t>tế</a:t>
          </a:r>
          <a:endParaRPr lang="en-US" sz="3600" dirty="0"/>
        </a:p>
      </dgm:t>
    </dgm:pt>
    <dgm:pt modelId="{DEDB75D0-3193-432F-8D21-DDD7B657C71D}" type="parTrans" cxnId="{71E928E0-CEAA-451B-B467-F110CD3EA5F5}">
      <dgm:prSet/>
      <dgm:spPr/>
      <dgm:t>
        <a:bodyPr/>
        <a:lstStyle/>
        <a:p>
          <a:endParaRPr lang="en-US"/>
        </a:p>
      </dgm:t>
    </dgm:pt>
    <dgm:pt modelId="{4CB20B21-A3DB-4EF3-A889-E32F811EAF1E}" type="sibTrans" cxnId="{71E928E0-CEAA-451B-B467-F110CD3EA5F5}">
      <dgm:prSet/>
      <dgm:spPr/>
      <dgm:t>
        <a:bodyPr/>
        <a:lstStyle/>
        <a:p>
          <a:endParaRPr lang="en-US"/>
        </a:p>
      </dgm:t>
    </dgm:pt>
    <dgm:pt modelId="{E2DD28E7-5949-4A08-BDCA-C69AD7D1447E}">
      <dgm:prSet phldrT="[Text]" custT="1"/>
      <dgm:spPr>
        <a:solidFill>
          <a:srgbClr val="7030A0">
            <a:alpha val="90000"/>
          </a:srgbClr>
        </a:solidFill>
      </dgm:spPr>
      <dgm:t>
        <a:bodyPr/>
        <a:lstStyle/>
        <a:p>
          <a:pPr algn="just"/>
          <a:r>
            <a:rPr lang="en-US" sz="2800" b="1" i="1" dirty="0" err="1">
              <a:solidFill>
                <a:schemeClr val="bg1"/>
              </a:solidFill>
            </a:rPr>
            <a:t>Thời</a:t>
          </a:r>
          <a:r>
            <a:rPr lang="en-US" sz="2800" b="1" i="1" dirty="0">
              <a:solidFill>
                <a:schemeClr val="bg1"/>
              </a:solidFill>
            </a:rPr>
            <a:t> </a:t>
          </a:r>
          <a:r>
            <a:rPr lang="en-US" sz="2800" b="1" i="1" dirty="0" err="1">
              <a:solidFill>
                <a:schemeClr val="bg1"/>
              </a:solidFill>
            </a:rPr>
            <a:t>kỳ</a:t>
          </a:r>
          <a:r>
            <a:rPr lang="en-US" sz="2800" b="1" i="1" dirty="0">
              <a:solidFill>
                <a:schemeClr val="bg1"/>
              </a:solidFill>
            </a:rPr>
            <a:t> 1976-1985: </a:t>
          </a:r>
          <a:r>
            <a:rPr lang="en-US" sz="2800" dirty="0" err="1">
              <a:solidFill>
                <a:schemeClr val="bg1"/>
              </a:solidFill>
            </a:rPr>
            <a:t>Kế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hoạch</a:t>
          </a:r>
          <a:r>
            <a:rPr lang="en-US" sz="2800" dirty="0">
              <a:solidFill>
                <a:schemeClr val="bg1"/>
              </a:solidFill>
            </a:rPr>
            <a:t> 5 </a:t>
          </a:r>
          <a:r>
            <a:rPr lang="en-US" sz="2800" dirty="0" err="1">
              <a:solidFill>
                <a:schemeClr val="bg1"/>
              </a:solidFill>
            </a:rPr>
            <a:t>năm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lần</a:t>
          </a:r>
          <a:r>
            <a:rPr lang="en-US" sz="2800" dirty="0">
              <a:solidFill>
                <a:schemeClr val="bg1"/>
              </a:solidFill>
            </a:rPr>
            <a:t> 2 (1976-1980) </a:t>
          </a:r>
          <a:r>
            <a:rPr lang="en-US" sz="2800" dirty="0" err="1">
              <a:solidFill>
                <a:schemeClr val="bg1"/>
              </a:solidFill>
            </a:rPr>
            <a:t>và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kế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hoạch</a:t>
          </a:r>
          <a:r>
            <a:rPr lang="en-US" sz="2800" dirty="0">
              <a:solidFill>
                <a:schemeClr val="bg1"/>
              </a:solidFill>
            </a:rPr>
            <a:t> 5 </a:t>
          </a:r>
          <a:r>
            <a:rPr lang="en-US" sz="2800" dirty="0" err="1">
              <a:solidFill>
                <a:schemeClr val="bg1"/>
              </a:solidFill>
            </a:rPr>
            <a:t>năm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lần</a:t>
          </a:r>
          <a:r>
            <a:rPr lang="en-US" sz="2800" dirty="0">
              <a:solidFill>
                <a:schemeClr val="bg1"/>
              </a:solidFill>
            </a:rPr>
            <a:t> 3 (1981-1985); </a:t>
          </a:r>
          <a:r>
            <a:rPr lang="en-US" sz="2800" dirty="0" err="1">
              <a:solidFill>
                <a:schemeClr val="bg1"/>
              </a:solidFill>
            </a:rPr>
            <a:t>Khắc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phục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từng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bước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những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hậu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quả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nặng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nề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của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chiến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tranh</a:t>
          </a:r>
          <a:r>
            <a:rPr lang="en-US" sz="2800" dirty="0">
              <a:solidFill>
                <a:schemeClr val="bg1"/>
              </a:solidFill>
            </a:rPr>
            <a:t>; </a:t>
          </a:r>
          <a:r>
            <a:rPr lang="en-US" sz="2800" dirty="0" err="1">
              <a:solidFill>
                <a:schemeClr val="bg1"/>
              </a:solidFill>
            </a:rPr>
            <a:t>Khôi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phục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phần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lớn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những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cơ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sở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công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nghiệp</a:t>
          </a:r>
          <a:r>
            <a:rPr lang="en-US" sz="2800" dirty="0">
              <a:solidFill>
                <a:schemeClr val="bg1"/>
              </a:solidFill>
            </a:rPr>
            <a:t>, </a:t>
          </a:r>
          <a:r>
            <a:rPr lang="en-US" sz="2800" dirty="0" err="1">
              <a:solidFill>
                <a:schemeClr val="bg1"/>
              </a:solidFill>
            </a:rPr>
            <a:t>nông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nghiệp</a:t>
          </a:r>
          <a:r>
            <a:rPr lang="en-US" sz="2800" dirty="0">
              <a:solidFill>
                <a:schemeClr val="bg1"/>
              </a:solidFill>
            </a:rPr>
            <a:t>, </a:t>
          </a:r>
          <a:r>
            <a:rPr lang="en-US" sz="2800" dirty="0" err="1">
              <a:solidFill>
                <a:schemeClr val="bg1"/>
              </a:solidFill>
            </a:rPr>
            <a:t>giao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thông</a:t>
          </a:r>
          <a:r>
            <a:rPr lang="en-US" sz="2800" dirty="0">
              <a:solidFill>
                <a:schemeClr val="bg1"/>
              </a:solidFill>
            </a:rPr>
            <a:t> ở </a:t>
          </a:r>
          <a:r>
            <a:rPr lang="en-US" sz="2800" dirty="0" err="1">
              <a:solidFill>
                <a:schemeClr val="bg1"/>
              </a:solidFill>
            </a:rPr>
            <a:t>miền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Bắc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và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xây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dựng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lại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các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vùng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nông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thôn</a:t>
          </a:r>
          <a:r>
            <a:rPr lang="en-US" sz="2800" dirty="0">
              <a:solidFill>
                <a:schemeClr val="bg1"/>
              </a:solidFill>
            </a:rPr>
            <a:t> ở </a:t>
          </a:r>
          <a:r>
            <a:rPr lang="en-US" sz="2800" dirty="0" err="1">
              <a:solidFill>
                <a:schemeClr val="bg1"/>
              </a:solidFill>
            </a:rPr>
            <a:t>miền</a:t>
          </a:r>
          <a:r>
            <a:rPr lang="en-US" sz="2800" dirty="0">
              <a:solidFill>
                <a:schemeClr val="bg1"/>
              </a:solidFill>
            </a:rPr>
            <a:t> Nam </a:t>
          </a:r>
          <a:r>
            <a:rPr lang="en-US" sz="2800" dirty="0" err="1">
              <a:solidFill>
                <a:schemeClr val="bg1"/>
              </a:solidFill>
            </a:rPr>
            <a:t>bị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chiến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tranh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tàn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phá</a:t>
          </a:r>
          <a:r>
            <a:rPr lang="en-US" sz="2800" dirty="0">
              <a:solidFill>
                <a:schemeClr val="bg1"/>
              </a:solidFill>
            </a:rPr>
            <a:t>.</a:t>
          </a:r>
        </a:p>
      </dgm:t>
    </dgm:pt>
    <dgm:pt modelId="{2A3E8A3E-C4F6-46FC-A1B4-E2D53907588E}" type="parTrans" cxnId="{6AAF47A0-0EF0-41DC-B749-FC3A4FB65745}">
      <dgm:prSet/>
      <dgm:spPr/>
      <dgm:t>
        <a:bodyPr/>
        <a:lstStyle/>
        <a:p>
          <a:endParaRPr lang="en-US"/>
        </a:p>
      </dgm:t>
    </dgm:pt>
    <dgm:pt modelId="{09C4C40F-FC6C-465B-8FE3-AEA253CCB4A1}" type="sibTrans" cxnId="{6AAF47A0-0EF0-41DC-B749-FC3A4FB65745}">
      <dgm:prSet/>
      <dgm:spPr/>
      <dgm:t>
        <a:bodyPr/>
        <a:lstStyle/>
        <a:p>
          <a:endParaRPr lang="en-US"/>
        </a:p>
      </dgm:t>
    </dgm:pt>
    <dgm:pt modelId="{B748956F-ECED-4F56-8D24-0F8A76867AEA}">
      <dgm:prSet phldrT="[Text]" custT="1"/>
      <dgm:spPr>
        <a:solidFill>
          <a:srgbClr val="7030A0">
            <a:alpha val="90000"/>
          </a:srgbClr>
        </a:solidFill>
      </dgm:spPr>
      <dgm:t>
        <a:bodyPr/>
        <a:lstStyle/>
        <a:p>
          <a:pPr algn="just"/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Thời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kỳ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này</a:t>
          </a:r>
          <a:r>
            <a:rPr lang="en-US" sz="2800" dirty="0">
              <a:solidFill>
                <a:schemeClr val="bg1"/>
              </a:solidFill>
            </a:rPr>
            <a:t>, </a:t>
          </a:r>
          <a:r>
            <a:rPr lang="en-US" sz="2800" dirty="0" err="1">
              <a:solidFill>
                <a:schemeClr val="bg1"/>
              </a:solidFill>
            </a:rPr>
            <a:t>Nhà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nước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quản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lý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nền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kinh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tế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chủ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yếu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bằng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mệnh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lệnh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hành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chính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dựa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trên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hệ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thống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chỉ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tiêu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pháp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lệnh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áp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đặt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từ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trên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xuống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dưới</a:t>
          </a:r>
          <a:r>
            <a:rPr lang="en-US" sz="2800" dirty="0">
              <a:solidFill>
                <a:schemeClr val="bg1"/>
              </a:solidFill>
            </a:rPr>
            <a:t>; </a:t>
          </a:r>
          <a:r>
            <a:rPr lang="en-US" sz="2800" dirty="0" err="1">
              <a:solidFill>
                <a:schemeClr val="bg1"/>
              </a:solidFill>
            </a:rPr>
            <a:t>tăng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trưởng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kinh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tế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trong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thời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kỳ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này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thấp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và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kém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hiệu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quả</a:t>
          </a:r>
          <a:r>
            <a:rPr lang="en-US" sz="2800" dirty="0">
              <a:solidFill>
                <a:schemeClr val="bg1"/>
              </a:solidFill>
            </a:rPr>
            <a:t>. </a:t>
          </a:r>
        </a:p>
      </dgm:t>
    </dgm:pt>
    <dgm:pt modelId="{6612FD22-7EF9-4CFB-A76A-30C1D5F97911}" type="parTrans" cxnId="{1E3980A1-0B6D-4B42-A926-AA14FC81F18C}">
      <dgm:prSet/>
      <dgm:spPr/>
      <dgm:t>
        <a:bodyPr/>
        <a:lstStyle/>
        <a:p>
          <a:endParaRPr lang="en-US"/>
        </a:p>
      </dgm:t>
    </dgm:pt>
    <dgm:pt modelId="{5CD7749A-6E85-4669-8213-8A4C6062B86E}" type="sibTrans" cxnId="{1E3980A1-0B6D-4B42-A926-AA14FC81F18C}">
      <dgm:prSet/>
      <dgm:spPr/>
      <dgm:t>
        <a:bodyPr/>
        <a:lstStyle/>
        <a:p>
          <a:endParaRPr lang="en-US"/>
        </a:p>
      </dgm:t>
    </dgm:pt>
    <dgm:pt modelId="{690FBAC9-307C-47B9-9372-B4C60379F360}" type="pres">
      <dgm:prSet presAssocID="{E61CA209-8D0C-48FE-9D8D-E8E3D93D1106}" presName="Name0" presStyleCnt="0">
        <dgm:presLayoutVars>
          <dgm:dir/>
          <dgm:animLvl val="lvl"/>
          <dgm:resizeHandles val="exact"/>
        </dgm:presLayoutVars>
      </dgm:prSet>
      <dgm:spPr/>
    </dgm:pt>
    <dgm:pt modelId="{BFD4993B-BB87-461A-B767-96893C01F362}" type="pres">
      <dgm:prSet presAssocID="{8F0669E1-9BD5-4F9F-8D93-91BAB3853FB6}" presName="linNode" presStyleCnt="0"/>
      <dgm:spPr/>
    </dgm:pt>
    <dgm:pt modelId="{295D6D74-F286-42F2-8696-E01A633AC222}" type="pres">
      <dgm:prSet presAssocID="{8F0669E1-9BD5-4F9F-8D93-91BAB3853FB6}" presName="parentText" presStyleLbl="node1" presStyleIdx="0" presStyleCnt="1" custScaleX="59339" custLinFactNeighborX="-9195" custLinFactNeighborY="0">
        <dgm:presLayoutVars>
          <dgm:chMax val="1"/>
          <dgm:bulletEnabled val="1"/>
        </dgm:presLayoutVars>
      </dgm:prSet>
      <dgm:spPr/>
    </dgm:pt>
    <dgm:pt modelId="{40108996-427B-4CF6-9FFF-50659008A941}" type="pres">
      <dgm:prSet presAssocID="{8F0669E1-9BD5-4F9F-8D93-91BAB3853FB6}" presName="descendantText" presStyleLbl="alignAccFollowNode1" presStyleIdx="0" presStyleCnt="1" custScaleX="112315" custScaleY="118328" custLinFactNeighborX="-6483" custLinFactNeighborY="-361">
        <dgm:presLayoutVars>
          <dgm:bulletEnabled val="1"/>
        </dgm:presLayoutVars>
      </dgm:prSet>
      <dgm:spPr/>
    </dgm:pt>
  </dgm:ptLst>
  <dgm:cxnLst>
    <dgm:cxn modelId="{A1C2031A-5E36-4838-A9AD-C9177E6A9863}" type="presOf" srcId="{E61CA209-8D0C-48FE-9D8D-E8E3D93D1106}" destId="{690FBAC9-307C-47B9-9372-B4C60379F360}" srcOrd="0" destOrd="0" presId="urn:microsoft.com/office/officeart/2005/8/layout/vList5"/>
    <dgm:cxn modelId="{39BB4569-7BB5-4608-A80B-F331450A2C1F}" type="presOf" srcId="{8F0669E1-9BD5-4F9F-8D93-91BAB3853FB6}" destId="{295D6D74-F286-42F2-8696-E01A633AC222}" srcOrd="0" destOrd="0" presId="urn:microsoft.com/office/officeart/2005/8/layout/vList5"/>
    <dgm:cxn modelId="{4127D55A-B745-4D47-9289-29931A010702}" type="presOf" srcId="{B748956F-ECED-4F56-8D24-0F8A76867AEA}" destId="{40108996-427B-4CF6-9FFF-50659008A941}" srcOrd="0" destOrd="1" presId="urn:microsoft.com/office/officeart/2005/8/layout/vList5"/>
    <dgm:cxn modelId="{6AAF47A0-0EF0-41DC-B749-FC3A4FB65745}" srcId="{8F0669E1-9BD5-4F9F-8D93-91BAB3853FB6}" destId="{E2DD28E7-5949-4A08-BDCA-C69AD7D1447E}" srcOrd="0" destOrd="0" parTransId="{2A3E8A3E-C4F6-46FC-A1B4-E2D53907588E}" sibTransId="{09C4C40F-FC6C-465B-8FE3-AEA253CCB4A1}"/>
    <dgm:cxn modelId="{1E3980A1-0B6D-4B42-A926-AA14FC81F18C}" srcId="{8F0669E1-9BD5-4F9F-8D93-91BAB3853FB6}" destId="{B748956F-ECED-4F56-8D24-0F8A76867AEA}" srcOrd="1" destOrd="0" parTransId="{6612FD22-7EF9-4CFB-A76A-30C1D5F97911}" sibTransId="{5CD7749A-6E85-4669-8213-8A4C6062B86E}"/>
    <dgm:cxn modelId="{71E928E0-CEAA-451B-B467-F110CD3EA5F5}" srcId="{E61CA209-8D0C-48FE-9D8D-E8E3D93D1106}" destId="{8F0669E1-9BD5-4F9F-8D93-91BAB3853FB6}" srcOrd="0" destOrd="0" parTransId="{DEDB75D0-3193-432F-8D21-DDD7B657C71D}" sibTransId="{4CB20B21-A3DB-4EF3-A889-E32F811EAF1E}"/>
    <dgm:cxn modelId="{5FD796EF-A924-4EE4-94EE-8CEAC2364B37}" type="presOf" srcId="{E2DD28E7-5949-4A08-BDCA-C69AD7D1447E}" destId="{40108996-427B-4CF6-9FFF-50659008A941}" srcOrd="0" destOrd="0" presId="urn:microsoft.com/office/officeart/2005/8/layout/vList5"/>
    <dgm:cxn modelId="{3FD97B8E-B46D-4D1C-8EBE-DA66B2F3E3FC}" type="presParOf" srcId="{690FBAC9-307C-47B9-9372-B4C60379F360}" destId="{BFD4993B-BB87-461A-B767-96893C01F362}" srcOrd="0" destOrd="0" presId="urn:microsoft.com/office/officeart/2005/8/layout/vList5"/>
    <dgm:cxn modelId="{F72F4B60-CB49-4D78-ABBF-F5DE87CD1C3D}" type="presParOf" srcId="{BFD4993B-BB87-461A-B767-96893C01F362}" destId="{295D6D74-F286-42F2-8696-E01A633AC222}" srcOrd="0" destOrd="0" presId="urn:microsoft.com/office/officeart/2005/8/layout/vList5"/>
    <dgm:cxn modelId="{5CB9231E-76A7-43B0-AA2B-C82DEB6F0CF5}" type="presParOf" srcId="{BFD4993B-BB87-461A-B767-96893C01F362}" destId="{40108996-427B-4CF6-9FFF-50659008A941}" srcOrd="1" destOrd="0" presId="urn:microsoft.com/office/officeart/2005/8/layout/vList5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61CA209-8D0C-48FE-9D8D-E8E3D93D110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F0669E1-9BD5-4F9F-8D93-91BAB3853FB6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3600" b="1" dirty="0"/>
            <a:t>a. </a:t>
          </a:r>
          <a:r>
            <a:rPr lang="en-US" sz="3600" b="1" dirty="0" err="1"/>
            <a:t>Kinh</a:t>
          </a:r>
          <a:r>
            <a:rPr lang="en-US" sz="3600" b="1" dirty="0"/>
            <a:t> </a:t>
          </a:r>
          <a:r>
            <a:rPr lang="en-US" sz="3600" b="1" dirty="0" err="1"/>
            <a:t>tế</a:t>
          </a:r>
          <a:endParaRPr lang="en-US" sz="3600" dirty="0"/>
        </a:p>
      </dgm:t>
    </dgm:pt>
    <dgm:pt modelId="{DEDB75D0-3193-432F-8D21-DDD7B657C71D}" type="parTrans" cxnId="{71E928E0-CEAA-451B-B467-F110CD3EA5F5}">
      <dgm:prSet/>
      <dgm:spPr/>
      <dgm:t>
        <a:bodyPr/>
        <a:lstStyle/>
        <a:p>
          <a:endParaRPr lang="en-US"/>
        </a:p>
      </dgm:t>
    </dgm:pt>
    <dgm:pt modelId="{4CB20B21-A3DB-4EF3-A889-E32F811EAF1E}" type="sibTrans" cxnId="{71E928E0-CEAA-451B-B467-F110CD3EA5F5}">
      <dgm:prSet/>
      <dgm:spPr/>
      <dgm:t>
        <a:bodyPr/>
        <a:lstStyle/>
        <a:p>
          <a:endParaRPr lang="en-US"/>
        </a:p>
      </dgm:t>
    </dgm:pt>
    <dgm:pt modelId="{E2DD28E7-5949-4A08-BDCA-C69AD7D1447E}">
      <dgm:prSet phldrT="[Text]" custT="1"/>
      <dgm:spPr/>
      <dgm:t>
        <a:bodyPr/>
        <a:lstStyle/>
        <a:p>
          <a:pPr algn="just">
            <a:buFont typeface="Wingdings" panose="05000000000000000000" pitchFamily="2" charset="2"/>
            <a:buNone/>
          </a:pPr>
          <a:r>
            <a:rPr lang="en-US" sz="2400" b="1" i="1" dirty="0" err="1"/>
            <a:t>Thời</a:t>
          </a:r>
          <a:r>
            <a:rPr lang="en-US" sz="2400" b="1" i="1" dirty="0"/>
            <a:t> </a:t>
          </a:r>
          <a:r>
            <a:rPr lang="en-US" sz="2400" b="1" i="1" dirty="0" err="1"/>
            <a:t>kỳ</a:t>
          </a:r>
          <a:r>
            <a:rPr lang="en-US" sz="2400" b="1" i="1" dirty="0"/>
            <a:t> 1986 </a:t>
          </a:r>
          <a:r>
            <a:rPr lang="en-US" sz="2400" b="1" i="1" dirty="0" err="1"/>
            <a:t>đến</a:t>
          </a:r>
          <a:r>
            <a:rPr lang="en-US" sz="2400" b="1" i="1" dirty="0"/>
            <a:t> </a:t>
          </a:r>
          <a:r>
            <a:rPr lang="en-US" sz="2400" b="1" i="1" dirty="0" err="1"/>
            <a:t>nay</a:t>
          </a:r>
          <a:r>
            <a:rPr lang="en-US" sz="2400" dirty="0" err="1"/>
            <a:t>:Trong</a:t>
          </a:r>
          <a:r>
            <a:rPr lang="en-US" sz="2400" dirty="0"/>
            <a:t> </a:t>
          </a:r>
          <a:r>
            <a:rPr lang="en-US" sz="2400" dirty="0" err="1"/>
            <a:t>thời</a:t>
          </a:r>
          <a:r>
            <a:rPr lang="en-US" sz="2400" dirty="0"/>
            <a:t> </a:t>
          </a:r>
          <a:r>
            <a:rPr lang="en-US" sz="2400" dirty="0" err="1"/>
            <a:t>kỳ</a:t>
          </a:r>
          <a:r>
            <a:rPr lang="en-US" sz="2400" dirty="0"/>
            <a:t> </a:t>
          </a:r>
          <a:r>
            <a:rPr lang="en-US" sz="2400" dirty="0" err="1"/>
            <a:t>này</a:t>
          </a:r>
          <a:r>
            <a:rPr lang="en-US" sz="2400" dirty="0"/>
            <a:t>, </a:t>
          </a:r>
          <a:r>
            <a:rPr lang="en-US" sz="2400" dirty="0" err="1"/>
            <a:t>nước</a:t>
          </a:r>
          <a:r>
            <a:rPr lang="en-US" sz="2400" dirty="0"/>
            <a:t> ta </a:t>
          </a:r>
          <a:r>
            <a:rPr lang="en-US" sz="2400" dirty="0" err="1"/>
            <a:t>đã</a:t>
          </a:r>
          <a:r>
            <a:rPr lang="en-US" sz="2400" dirty="0"/>
            <a:t> </a:t>
          </a:r>
          <a:r>
            <a:rPr lang="en-US" sz="2400" dirty="0" err="1"/>
            <a:t>thực</a:t>
          </a:r>
          <a:r>
            <a:rPr lang="en-US" sz="2400" dirty="0"/>
            <a:t> </a:t>
          </a:r>
          <a:r>
            <a:rPr lang="en-US" sz="2400" dirty="0" err="1"/>
            <a:t>hiện</a:t>
          </a:r>
          <a:r>
            <a:rPr lang="en-US" sz="2400" dirty="0"/>
            <a:t> </a:t>
          </a:r>
          <a:r>
            <a:rPr lang="en-US" sz="2400" dirty="0" err="1"/>
            <a:t>đường</a:t>
          </a:r>
          <a:r>
            <a:rPr lang="en-US" sz="2400" dirty="0"/>
            <a:t> </a:t>
          </a:r>
          <a:r>
            <a:rPr lang="en-US" sz="2400" dirty="0" err="1"/>
            <a:t>lối</a:t>
          </a:r>
          <a:r>
            <a:rPr lang="en-US" sz="2400" dirty="0"/>
            <a:t> </a:t>
          </a:r>
          <a:r>
            <a:rPr lang="en-US" sz="2400" dirty="0" err="1"/>
            <a:t>đổi</a:t>
          </a:r>
          <a:r>
            <a:rPr lang="en-US" sz="2400" dirty="0"/>
            <a:t> </a:t>
          </a:r>
          <a:r>
            <a:rPr lang="en-US" sz="2400" dirty="0" err="1"/>
            <a:t>mới</a:t>
          </a:r>
          <a:r>
            <a:rPr lang="en-US" sz="2400" dirty="0"/>
            <a:t>, </a:t>
          </a:r>
          <a:r>
            <a:rPr lang="en-US" sz="2400" dirty="0" err="1"/>
            <a:t>chuyển</a:t>
          </a:r>
          <a:r>
            <a:rPr lang="en-US" sz="2400" dirty="0"/>
            <a:t> </a:t>
          </a:r>
          <a:r>
            <a:rPr lang="en-US" sz="2400" dirty="0" err="1"/>
            <a:t>đổi</a:t>
          </a:r>
          <a:r>
            <a:rPr lang="en-US" sz="2400" dirty="0"/>
            <a:t> </a:t>
          </a:r>
          <a:r>
            <a:rPr lang="en-US" sz="2400" dirty="0" err="1"/>
            <a:t>từ</a:t>
          </a:r>
          <a:r>
            <a:rPr lang="en-US" sz="2400" dirty="0"/>
            <a:t> </a:t>
          </a:r>
          <a:r>
            <a:rPr lang="en-US" sz="2400" dirty="0" err="1"/>
            <a:t>nền</a:t>
          </a:r>
          <a:r>
            <a:rPr lang="en-US" sz="2400" dirty="0"/>
            <a:t> </a:t>
          </a:r>
          <a:r>
            <a:rPr lang="en-US" sz="2400" dirty="0" err="1"/>
            <a:t>kinh</a:t>
          </a:r>
          <a:r>
            <a:rPr lang="en-US" sz="2400" dirty="0"/>
            <a:t> </a:t>
          </a:r>
          <a:r>
            <a:rPr lang="en-US" sz="2400" dirty="0" err="1"/>
            <a:t>tế</a:t>
          </a:r>
          <a:r>
            <a:rPr lang="en-US" sz="2400" dirty="0"/>
            <a:t> </a:t>
          </a:r>
          <a:r>
            <a:rPr lang="en-US" sz="2400" dirty="0" err="1"/>
            <a:t>kế</a:t>
          </a:r>
          <a:r>
            <a:rPr lang="en-US" sz="2400" dirty="0"/>
            <a:t> </a:t>
          </a:r>
          <a:r>
            <a:rPr lang="en-US" sz="2400" dirty="0" err="1"/>
            <a:t>hoạch</a:t>
          </a:r>
          <a:r>
            <a:rPr lang="en-US" sz="2400" dirty="0"/>
            <a:t> </a:t>
          </a:r>
          <a:r>
            <a:rPr lang="en-US" sz="2400" dirty="0" err="1"/>
            <a:t>hóa</a:t>
          </a:r>
          <a:r>
            <a:rPr lang="en-US" sz="2400" dirty="0"/>
            <a:t> </a:t>
          </a:r>
          <a:r>
            <a:rPr lang="en-US" sz="2400" dirty="0" err="1"/>
            <a:t>tập</a:t>
          </a:r>
          <a:r>
            <a:rPr lang="en-US" sz="2400" dirty="0"/>
            <a:t> </a:t>
          </a:r>
          <a:r>
            <a:rPr lang="en-US" sz="2400" dirty="0" err="1"/>
            <a:t>trung</a:t>
          </a:r>
          <a:r>
            <a:rPr lang="en-US" sz="2400" dirty="0"/>
            <a:t>, bao </a:t>
          </a:r>
          <a:r>
            <a:rPr lang="en-US" sz="2400" dirty="0" err="1"/>
            <a:t>cấp</a:t>
          </a:r>
          <a:r>
            <a:rPr lang="en-US" sz="2400" dirty="0"/>
            <a:t> sang </a:t>
          </a:r>
          <a:r>
            <a:rPr lang="en-US" sz="2400" dirty="0" err="1"/>
            <a:t>nền</a:t>
          </a:r>
          <a:r>
            <a:rPr lang="en-US" sz="2400" dirty="0"/>
            <a:t> </a:t>
          </a:r>
          <a:r>
            <a:rPr lang="en-US" sz="2400" dirty="0" err="1"/>
            <a:t>kinh</a:t>
          </a:r>
          <a:r>
            <a:rPr lang="en-US" sz="2400" dirty="0"/>
            <a:t> </a:t>
          </a:r>
          <a:r>
            <a:rPr lang="en-US" sz="2400" dirty="0" err="1"/>
            <a:t>tế</a:t>
          </a:r>
          <a:r>
            <a:rPr lang="en-US" sz="2400" dirty="0"/>
            <a:t> </a:t>
          </a:r>
          <a:r>
            <a:rPr lang="en-US" sz="2400" dirty="0" err="1"/>
            <a:t>hàng</a:t>
          </a:r>
          <a:r>
            <a:rPr lang="en-US" sz="2400" dirty="0"/>
            <a:t> </a:t>
          </a:r>
          <a:r>
            <a:rPr lang="en-US" sz="2400" dirty="0" err="1"/>
            <a:t>hóa</a:t>
          </a:r>
          <a:r>
            <a:rPr lang="en-US" sz="2400" dirty="0"/>
            <a:t> </a:t>
          </a:r>
          <a:r>
            <a:rPr lang="en-US" sz="2400" dirty="0" err="1"/>
            <a:t>nhiều</a:t>
          </a:r>
          <a:r>
            <a:rPr lang="en-US" sz="2400" dirty="0"/>
            <a:t> </a:t>
          </a:r>
          <a:r>
            <a:rPr lang="en-US" sz="2400" dirty="0" err="1"/>
            <a:t>thành</a:t>
          </a:r>
          <a:r>
            <a:rPr lang="en-US" sz="2400" dirty="0"/>
            <a:t> </a:t>
          </a:r>
          <a:r>
            <a:rPr lang="en-US" sz="2400" dirty="0" err="1"/>
            <a:t>phần</a:t>
          </a:r>
          <a:endParaRPr lang="en-US" sz="2400" dirty="0"/>
        </a:p>
      </dgm:t>
    </dgm:pt>
    <dgm:pt modelId="{2A3E8A3E-C4F6-46FC-A1B4-E2D53907588E}" type="parTrans" cxnId="{6AAF47A0-0EF0-41DC-B749-FC3A4FB65745}">
      <dgm:prSet/>
      <dgm:spPr/>
      <dgm:t>
        <a:bodyPr/>
        <a:lstStyle/>
        <a:p>
          <a:endParaRPr lang="en-US"/>
        </a:p>
      </dgm:t>
    </dgm:pt>
    <dgm:pt modelId="{09C4C40F-FC6C-465B-8FE3-AEA253CCB4A1}" type="sibTrans" cxnId="{6AAF47A0-0EF0-41DC-B749-FC3A4FB65745}">
      <dgm:prSet/>
      <dgm:spPr/>
      <dgm:t>
        <a:bodyPr/>
        <a:lstStyle/>
        <a:p>
          <a:endParaRPr lang="en-US"/>
        </a:p>
      </dgm:t>
    </dgm:pt>
    <dgm:pt modelId="{F7412BC8-D532-4ABD-8E28-4F25CB33BF86}">
      <dgm:prSet phldrT="[Text]" custT="1"/>
      <dgm:spPr/>
      <dgm:t>
        <a:bodyPr/>
        <a:lstStyle/>
        <a:p>
          <a:pPr algn="just"/>
          <a:r>
            <a:rPr lang="en-US" sz="2400" dirty="0" err="1"/>
            <a:t>Đại</a:t>
          </a:r>
          <a:r>
            <a:rPr lang="en-US" sz="2400" dirty="0"/>
            <a:t> </a:t>
          </a:r>
          <a:r>
            <a:rPr lang="en-US" sz="2400" dirty="0" err="1"/>
            <a:t>hội</a:t>
          </a:r>
          <a:r>
            <a:rPr lang="en-US" sz="2400" dirty="0"/>
            <a:t> </a:t>
          </a:r>
          <a:r>
            <a:rPr lang="en-US" sz="2400" dirty="0" err="1"/>
            <a:t>lần</a:t>
          </a:r>
          <a:r>
            <a:rPr lang="en-US" sz="2400" dirty="0"/>
            <a:t> </a:t>
          </a:r>
          <a:r>
            <a:rPr lang="en-US" sz="2400" dirty="0" err="1"/>
            <a:t>thứ</a:t>
          </a:r>
          <a:r>
            <a:rPr lang="en-US" sz="2400" dirty="0"/>
            <a:t> VI </a:t>
          </a:r>
          <a:r>
            <a:rPr lang="en-US" sz="2400" dirty="0" err="1"/>
            <a:t>của</a:t>
          </a:r>
          <a:r>
            <a:rPr lang="en-US" sz="2400" dirty="0"/>
            <a:t> </a:t>
          </a:r>
          <a:r>
            <a:rPr lang="en-US" sz="2400" dirty="0" err="1"/>
            <a:t>Đảng</a:t>
          </a:r>
          <a:r>
            <a:rPr lang="en-US" sz="2400" dirty="0"/>
            <a:t> </a:t>
          </a:r>
          <a:r>
            <a:rPr lang="en-US" sz="2400" dirty="0" err="1"/>
            <a:t>Cộng</a:t>
          </a:r>
          <a:r>
            <a:rPr lang="en-US" sz="2400" dirty="0"/>
            <a:t> </a:t>
          </a:r>
          <a:r>
            <a:rPr lang="en-US" sz="2400" dirty="0" err="1"/>
            <a:t>sản</a:t>
          </a:r>
          <a:r>
            <a:rPr lang="en-US" sz="2400" dirty="0"/>
            <a:t> </a:t>
          </a:r>
          <a:r>
            <a:rPr lang="en-US" sz="2400" dirty="0" err="1"/>
            <a:t>Việt</a:t>
          </a:r>
          <a:r>
            <a:rPr lang="en-US" sz="2400" dirty="0"/>
            <a:t> Nam (</a:t>
          </a:r>
          <a:r>
            <a:rPr lang="en-US" sz="2400" dirty="0" err="1"/>
            <a:t>tháng</a:t>
          </a:r>
          <a:r>
            <a:rPr lang="en-US" sz="2400" dirty="0"/>
            <a:t> 12-1986) </a:t>
          </a:r>
          <a:r>
            <a:rPr lang="en-US" sz="2400" dirty="0" err="1"/>
            <a:t>đã</a:t>
          </a:r>
          <a:r>
            <a:rPr lang="en-US" sz="2400" dirty="0"/>
            <a:t> </a:t>
          </a:r>
          <a:r>
            <a:rPr lang="en-US" sz="2400" dirty="0" err="1"/>
            <a:t>đưa</a:t>
          </a:r>
          <a:r>
            <a:rPr lang="en-US" sz="2400" dirty="0"/>
            <a:t> ra </a:t>
          </a:r>
          <a:r>
            <a:rPr lang="en-US" sz="2400" dirty="0" err="1"/>
            <a:t>đường</a:t>
          </a:r>
          <a:r>
            <a:rPr lang="en-US" sz="2400" dirty="0"/>
            <a:t> </a:t>
          </a:r>
          <a:r>
            <a:rPr lang="en-US" sz="2400" dirty="0" err="1"/>
            <a:t>lối</a:t>
          </a:r>
          <a:r>
            <a:rPr lang="en-US" sz="2400" dirty="0"/>
            <a:t> </a:t>
          </a:r>
          <a:r>
            <a:rPr lang="en-US" sz="2400" dirty="0" err="1"/>
            <a:t>đổi</a:t>
          </a:r>
          <a:r>
            <a:rPr lang="en-US" sz="2400" dirty="0"/>
            <a:t> </a:t>
          </a:r>
          <a:r>
            <a:rPr lang="en-US" sz="2400" dirty="0" err="1"/>
            <a:t>mới</a:t>
          </a:r>
          <a:r>
            <a:rPr lang="en-US" sz="2400" dirty="0"/>
            <a:t> </a:t>
          </a:r>
          <a:r>
            <a:rPr lang="en-US" sz="2400" dirty="0" err="1"/>
            <a:t>toàn</a:t>
          </a:r>
          <a:r>
            <a:rPr lang="en-US" sz="2400" dirty="0"/>
            <a:t> </a:t>
          </a:r>
          <a:r>
            <a:rPr lang="en-US" sz="2400" dirty="0" err="1"/>
            <a:t>diện</a:t>
          </a:r>
          <a:r>
            <a:rPr lang="en-US" sz="2400" dirty="0"/>
            <a:t> </a:t>
          </a:r>
          <a:r>
            <a:rPr lang="en-US" sz="2400" dirty="0" err="1"/>
            <a:t>đất</a:t>
          </a:r>
          <a:r>
            <a:rPr lang="en-US" sz="2400" dirty="0"/>
            <a:t> </a:t>
          </a:r>
          <a:r>
            <a:rPr lang="en-US" sz="2400" dirty="0" err="1"/>
            <a:t>nước</a:t>
          </a:r>
          <a:r>
            <a:rPr lang="en-US" sz="2400" dirty="0"/>
            <a:t>.</a:t>
          </a:r>
        </a:p>
      </dgm:t>
    </dgm:pt>
    <dgm:pt modelId="{174D8415-2A1B-4AF3-8A62-9F8C41B4888D}" type="parTrans" cxnId="{5FB73D16-DE37-44E2-B09A-3E12F0503CBA}">
      <dgm:prSet/>
      <dgm:spPr/>
    </dgm:pt>
    <dgm:pt modelId="{28C88131-B4DA-408A-9963-30C9CFE79A85}" type="sibTrans" cxnId="{5FB73D16-DE37-44E2-B09A-3E12F0503CBA}">
      <dgm:prSet/>
      <dgm:spPr/>
    </dgm:pt>
    <dgm:pt modelId="{690FBAC9-307C-47B9-9372-B4C60379F360}" type="pres">
      <dgm:prSet presAssocID="{E61CA209-8D0C-48FE-9D8D-E8E3D93D1106}" presName="Name0" presStyleCnt="0">
        <dgm:presLayoutVars>
          <dgm:dir/>
          <dgm:animLvl val="lvl"/>
          <dgm:resizeHandles val="exact"/>
        </dgm:presLayoutVars>
      </dgm:prSet>
      <dgm:spPr/>
    </dgm:pt>
    <dgm:pt modelId="{BFD4993B-BB87-461A-B767-96893C01F362}" type="pres">
      <dgm:prSet presAssocID="{8F0669E1-9BD5-4F9F-8D93-91BAB3853FB6}" presName="linNode" presStyleCnt="0"/>
      <dgm:spPr/>
    </dgm:pt>
    <dgm:pt modelId="{295D6D74-F286-42F2-8696-E01A633AC222}" type="pres">
      <dgm:prSet presAssocID="{8F0669E1-9BD5-4F9F-8D93-91BAB3853FB6}" presName="parentText" presStyleLbl="node1" presStyleIdx="0" presStyleCnt="1" custScaleX="59339" custLinFactNeighborX="-14325" custLinFactNeighborY="-170">
        <dgm:presLayoutVars>
          <dgm:chMax val="1"/>
          <dgm:bulletEnabled val="1"/>
        </dgm:presLayoutVars>
      </dgm:prSet>
      <dgm:spPr/>
    </dgm:pt>
    <dgm:pt modelId="{40108996-427B-4CF6-9FFF-50659008A941}" type="pres">
      <dgm:prSet presAssocID="{8F0669E1-9BD5-4F9F-8D93-91BAB3853FB6}" presName="descendantText" presStyleLbl="alignAccFollowNode1" presStyleIdx="0" presStyleCnt="1" custScaleX="119348">
        <dgm:presLayoutVars>
          <dgm:bulletEnabled val="1"/>
        </dgm:presLayoutVars>
      </dgm:prSet>
      <dgm:spPr/>
    </dgm:pt>
  </dgm:ptLst>
  <dgm:cxnLst>
    <dgm:cxn modelId="{5FB73D16-DE37-44E2-B09A-3E12F0503CBA}" srcId="{8F0669E1-9BD5-4F9F-8D93-91BAB3853FB6}" destId="{F7412BC8-D532-4ABD-8E28-4F25CB33BF86}" srcOrd="1" destOrd="0" parTransId="{174D8415-2A1B-4AF3-8A62-9F8C41B4888D}" sibTransId="{28C88131-B4DA-408A-9963-30C9CFE79A85}"/>
    <dgm:cxn modelId="{A1C2031A-5E36-4838-A9AD-C9177E6A9863}" type="presOf" srcId="{E61CA209-8D0C-48FE-9D8D-E8E3D93D1106}" destId="{690FBAC9-307C-47B9-9372-B4C60379F360}" srcOrd="0" destOrd="0" presId="urn:microsoft.com/office/officeart/2005/8/layout/vList5"/>
    <dgm:cxn modelId="{39BB4569-7BB5-4608-A80B-F331450A2C1F}" type="presOf" srcId="{8F0669E1-9BD5-4F9F-8D93-91BAB3853FB6}" destId="{295D6D74-F286-42F2-8696-E01A633AC222}" srcOrd="0" destOrd="0" presId="urn:microsoft.com/office/officeart/2005/8/layout/vList5"/>
    <dgm:cxn modelId="{6AAF47A0-0EF0-41DC-B749-FC3A4FB65745}" srcId="{8F0669E1-9BD5-4F9F-8D93-91BAB3853FB6}" destId="{E2DD28E7-5949-4A08-BDCA-C69AD7D1447E}" srcOrd="0" destOrd="0" parTransId="{2A3E8A3E-C4F6-46FC-A1B4-E2D53907588E}" sibTransId="{09C4C40F-FC6C-465B-8FE3-AEA253CCB4A1}"/>
    <dgm:cxn modelId="{C7A4C4D3-1B62-4964-8B8E-7AF2DF241EFE}" type="presOf" srcId="{F7412BC8-D532-4ABD-8E28-4F25CB33BF86}" destId="{40108996-427B-4CF6-9FFF-50659008A941}" srcOrd="0" destOrd="1" presId="urn:microsoft.com/office/officeart/2005/8/layout/vList5"/>
    <dgm:cxn modelId="{71E928E0-CEAA-451B-B467-F110CD3EA5F5}" srcId="{E61CA209-8D0C-48FE-9D8D-E8E3D93D1106}" destId="{8F0669E1-9BD5-4F9F-8D93-91BAB3853FB6}" srcOrd="0" destOrd="0" parTransId="{DEDB75D0-3193-432F-8D21-DDD7B657C71D}" sibTransId="{4CB20B21-A3DB-4EF3-A889-E32F811EAF1E}"/>
    <dgm:cxn modelId="{5FD796EF-A924-4EE4-94EE-8CEAC2364B37}" type="presOf" srcId="{E2DD28E7-5949-4A08-BDCA-C69AD7D1447E}" destId="{40108996-427B-4CF6-9FFF-50659008A941}" srcOrd="0" destOrd="0" presId="urn:microsoft.com/office/officeart/2005/8/layout/vList5"/>
    <dgm:cxn modelId="{3FD97B8E-B46D-4D1C-8EBE-DA66B2F3E3FC}" type="presParOf" srcId="{690FBAC9-307C-47B9-9372-B4C60379F360}" destId="{BFD4993B-BB87-461A-B767-96893C01F362}" srcOrd="0" destOrd="0" presId="urn:microsoft.com/office/officeart/2005/8/layout/vList5"/>
    <dgm:cxn modelId="{F72F4B60-CB49-4D78-ABBF-F5DE87CD1C3D}" type="presParOf" srcId="{BFD4993B-BB87-461A-B767-96893C01F362}" destId="{295D6D74-F286-42F2-8696-E01A633AC222}" srcOrd="0" destOrd="0" presId="urn:microsoft.com/office/officeart/2005/8/layout/vList5"/>
    <dgm:cxn modelId="{5CB9231E-76A7-43B0-AA2B-C82DEB6F0CF5}" type="presParOf" srcId="{BFD4993B-BB87-461A-B767-96893C01F362}" destId="{40108996-427B-4CF6-9FFF-50659008A941}" srcOrd="1" destOrd="0" presId="urn:microsoft.com/office/officeart/2005/8/layout/vList5"/>
  </dgm:cxnLst>
  <dgm:bg>
    <a:solidFill>
      <a:schemeClr val="accent1">
        <a:lumMod val="50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E61CA209-8D0C-48FE-9D8D-E8E3D93D110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F0669E1-9BD5-4F9F-8D93-91BAB3853FB6}">
      <dgm:prSet phldrT="[Text]" custT="1"/>
      <dgm:spPr>
        <a:solidFill>
          <a:srgbClr val="00B050"/>
        </a:solidFill>
      </dgm:spPr>
      <dgm:t>
        <a:bodyPr/>
        <a:lstStyle/>
        <a:p>
          <a:r>
            <a:rPr lang="en-US" sz="3600" b="1" dirty="0"/>
            <a:t>b. </a:t>
          </a:r>
          <a:r>
            <a:rPr lang="en-US" sz="3600" b="1" dirty="0" err="1"/>
            <a:t>Văn</a:t>
          </a:r>
          <a:r>
            <a:rPr lang="en-US" sz="3600" b="1" dirty="0"/>
            <a:t> </a:t>
          </a:r>
          <a:r>
            <a:rPr lang="en-US" sz="3600" b="1" dirty="0" err="1"/>
            <a:t>hóa</a:t>
          </a:r>
          <a:endParaRPr lang="en-US" sz="3600" dirty="0"/>
        </a:p>
      </dgm:t>
    </dgm:pt>
    <dgm:pt modelId="{DEDB75D0-3193-432F-8D21-DDD7B657C71D}" type="parTrans" cxnId="{71E928E0-CEAA-451B-B467-F110CD3EA5F5}">
      <dgm:prSet/>
      <dgm:spPr/>
      <dgm:t>
        <a:bodyPr/>
        <a:lstStyle/>
        <a:p>
          <a:endParaRPr lang="en-US"/>
        </a:p>
      </dgm:t>
    </dgm:pt>
    <dgm:pt modelId="{4CB20B21-A3DB-4EF3-A889-E32F811EAF1E}" type="sibTrans" cxnId="{71E928E0-CEAA-451B-B467-F110CD3EA5F5}">
      <dgm:prSet/>
      <dgm:spPr/>
      <dgm:t>
        <a:bodyPr/>
        <a:lstStyle/>
        <a:p>
          <a:endParaRPr lang="en-US"/>
        </a:p>
      </dgm:t>
    </dgm:pt>
    <dgm:pt modelId="{E2DD28E7-5949-4A08-BDCA-C69AD7D1447E}">
      <dgm:prSet phldrT="[Text]" custT="1"/>
      <dgm:spPr>
        <a:solidFill>
          <a:schemeClr val="accent2">
            <a:lumMod val="50000"/>
            <a:alpha val="90000"/>
          </a:schemeClr>
        </a:solidFill>
      </dgm:spPr>
      <dgm:t>
        <a:bodyPr/>
        <a:lstStyle/>
        <a:p>
          <a:pPr algn="just">
            <a:buFont typeface="Wingdings" panose="05000000000000000000" pitchFamily="2" charset="2"/>
            <a:buNone/>
          </a:pPr>
          <a:r>
            <a:rPr lang="en-US" sz="2800" i="1" dirty="0" err="1">
              <a:solidFill>
                <a:schemeClr val="bg1"/>
              </a:solidFill>
            </a:rPr>
            <a:t>Thời</a:t>
          </a:r>
          <a:r>
            <a:rPr lang="en-US" sz="2800" i="1" dirty="0">
              <a:solidFill>
                <a:schemeClr val="bg1"/>
              </a:solidFill>
            </a:rPr>
            <a:t> </a:t>
          </a:r>
          <a:r>
            <a:rPr lang="en-US" sz="2800" i="1" dirty="0" err="1">
              <a:solidFill>
                <a:schemeClr val="bg1"/>
              </a:solidFill>
            </a:rPr>
            <a:t>kỳ</a:t>
          </a:r>
          <a:r>
            <a:rPr lang="en-US" sz="2800" i="1" dirty="0">
              <a:solidFill>
                <a:schemeClr val="bg1"/>
              </a:solidFill>
            </a:rPr>
            <a:t> 1975-1986:</a:t>
          </a:r>
          <a:r>
            <a:rPr lang="en-US" sz="2800" dirty="0">
              <a:solidFill>
                <a:schemeClr val="bg1"/>
              </a:solidFill>
            </a:rPr>
            <a:t>Chính </a:t>
          </a:r>
          <a:r>
            <a:rPr lang="en-US" sz="2800" dirty="0" err="1">
              <a:solidFill>
                <a:schemeClr val="bg1"/>
              </a:solidFill>
            </a:rPr>
            <a:t>phủ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chủ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trương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nhanh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chóng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xóa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nạn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mù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chữ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và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đẩy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mạnh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bổ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túc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văn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hóa</a:t>
          </a:r>
          <a:r>
            <a:rPr lang="en-US" sz="2800" dirty="0">
              <a:solidFill>
                <a:schemeClr val="bg1"/>
              </a:solidFill>
            </a:rPr>
            <a:t>, </a:t>
          </a:r>
          <a:r>
            <a:rPr lang="en-US" sz="2800" dirty="0" err="1">
              <a:solidFill>
                <a:schemeClr val="bg1"/>
              </a:solidFill>
            </a:rPr>
            <a:t>xem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đó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là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nhiệm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vụ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ưu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tiên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hàng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đầu</a:t>
          </a:r>
          <a:r>
            <a:rPr lang="en-US" sz="2800" dirty="0">
              <a:solidFill>
                <a:schemeClr val="bg1"/>
              </a:solidFill>
            </a:rPr>
            <a:t>; </a:t>
          </a:r>
          <a:r>
            <a:rPr lang="en-US" sz="2800" dirty="0" err="1">
              <a:solidFill>
                <a:schemeClr val="bg1"/>
              </a:solidFill>
            </a:rPr>
            <a:t>Hệ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thống</a:t>
          </a:r>
          <a:r>
            <a:rPr lang="en-US" sz="2800" dirty="0">
              <a:solidFill>
                <a:schemeClr val="bg1"/>
              </a:solidFill>
            </a:rPr>
            <a:t> y </a:t>
          </a:r>
          <a:r>
            <a:rPr lang="en-US" sz="2800" dirty="0" err="1">
              <a:solidFill>
                <a:schemeClr val="bg1"/>
              </a:solidFill>
            </a:rPr>
            <a:t>tế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được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mở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rộng</a:t>
          </a:r>
          <a:r>
            <a:rPr lang="en-US" sz="2800" dirty="0">
              <a:solidFill>
                <a:schemeClr val="bg1"/>
              </a:solidFill>
            </a:rPr>
            <a:t>, </a:t>
          </a:r>
          <a:r>
            <a:rPr lang="en-US" sz="2800" dirty="0" err="1">
              <a:solidFill>
                <a:schemeClr val="bg1"/>
              </a:solidFill>
            </a:rPr>
            <a:t>xây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mới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và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áp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dụng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tiến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bộ</a:t>
          </a:r>
          <a:r>
            <a:rPr lang="en-US" sz="2800" dirty="0">
              <a:solidFill>
                <a:schemeClr val="bg1"/>
              </a:solidFill>
            </a:rPr>
            <a:t> khoa </a:t>
          </a:r>
          <a:r>
            <a:rPr lang="en-US" sz="2800" dirty="0" err="1">
              <a:solidFill>
                <a:schemeClr val="bg1"/>
              </a:solidFill>
            </a:rPr>
            <a:t>học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kỹ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thuật</a:t>
          </a:r>
          <a:r>
            <a:rPr lang="en-US" sz="2800" dirty="0">
              <a:solidFill>
                <a:schemeClr val="bg1"/>
              </a:solidFill>
            </a:rPr>
            <a:t>.</a:t>
          </a:r>
        </a:p>
      </dgm:t>
    </dgm:pt>
    <dgm:pt modelId="{2A3E8A3E-C4F6-46FC-A1B4-E2D53907588E}" type="parTrans" cxnId="{6AAF47A0-0EF0-41DC-B749-FC3A4FB65745}">
      <dgm:prSet/>
      <dgm:spPr/>
      <dgm:t>
        <a:bodyPr/>
        <a:lstStyle/>
        <a:p>
          <a:endParaRPr lang="en-US"/>
        </a:p>
      </dgm:t>
    </dgm:pt>
    <dgm:pt modelId="{09C4C40F-FC6C-465B-8FE3-AEA253CCB4A1}" type="sibTrans" cxnId="{6AAF47A0-0EF0-41DC-B749-FC3A4FB65745}">
      <dgm:prSet/>
      <dgm:spPr/>
      <dgm:t>
        <a:bodyPr/>
        <a:lstStyle/>
        <a:p>
          <a:endParaRPr lang="en-US"/>
        </a:p>
      </dgm:t>
    </dgm:pt>
    <dgm:pt modelId="{33D707D8-72C4-4B45-8BE2-A5CBEA31FC87}">
      <dgm:prSet phldrT="[Text]" custT="1"/>
      <dgm:spPr>
        <a:solidFill>
          <a:schemeClr val="accent2">
            <a:lumMod val="50000"/>
            <a:alpha val="90000"/>
          </a:schemeClr>
        </a:solidFill>
      </dgm:spPr>
      <dgm:t>
        <a:bodyPr/>
        <a:lstStyle/>
        <a:p>
          <a:pPr algn="just">
            <a:buFont typeface="Wingdings" panose="05000000000000000000" pitchFamily="2" charset="2"/>
            <a:buChar char=""/>
          </a:pPr>
          <a:r>
            <a:rPr lang="en-US" sz="2800" i="1" dirty="0" err="1">
              <a:solidFill>
                <a:schemeClr val="bg1"/>
              </a:solidFill>
            </a:rPr>
            <a:t>Thời</a:t>
          </a:r>
          <a:r>
            <a:rPr lang="en-US" sz="2800" i="1" dirty="0">
              <a:solidFill>
                <a:schemeClr val="bg1"/>
              </a:solidFill>
            </a:rPr>
            <a:t> </a:t>
          </a:r>
          <a:r>
            <a:rPr lang="en-US" sz="2800" i="1" dirty="0" err="1">
              <a:solidFill>
                <a:schemeClr val="bg1"/>
              </a:solidFill>
            </a:rPr>
            <a:t>kỳ</a:t>
          </a:r>
          <a:r>
            <a:rPr lang="en-US" sz="2800" i="1" dirty="0">
              <a:solidFill>
                <a:schemeClr val="bg1"/>
              </a:solidFill>
            </a:rPr>
            <a:t> 1986 </a:t>
          </a:r>
          <a:r>
            <a:rPr lang="en-US" sz="2800" i="1" dirty="0" err="1">
              <a:solidFill>
                <a:schemeClr val="bg1"/>
              </a:solidFill>
            </a:rPr>
            <a:t>đến</a:t>
          </a:r>
          <a:r>
            <a:rPr lang="en-US" sz="2800" i="1" dirty="0">
              <a:solidFill>
                <a:schemeClr val="bg1"/>
              </a:solidFill>
            </a:rPr>
            <a:t> nay: </a:t>
          </a:r>
          <a:r>
            <a:rPr lang="en-US" sz="2800" dirty="0" err="1">
              <a:solidFill>
                <a:schemeClr val="bg1"/>
              </a:solidFill>
            </a:rPr>
            <a:t>Đại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hội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đại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biểu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lần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thứ</a:t>
          </a:r>
          <a:r>
            <a:rPr lang="en-US" sz="2800" dirty="0">
              <a:solidFill>
                <a:schemeClr val="bg1"/>
              </a:solidFill>
            </a:rPr>
            <a:t> VI </a:t>
          </a:r>
          <a:r>
            <a:rPr lang="en-US" sz="2800" dirty="0" err="1">
              <a:solidFill>
                <a:schemeClr val="bg1"/>
              </a:solidFill>
            </a:rPr>
            <a:t>đã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khẳng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định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vị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trí</a:t>
          </a:r>
          <a:r>
            <a:rPr lang="en-US" sz="2800" dirty="0">
              <a:solidFill>
                <a:schemeClr val="bg1"/>
              </a:solidFill>
            </a:rPr>
            <a:t>, </a:t>
          </a:r>
          <a:r>
            <a:rPr lang="en-US" sz="2800" dirty="0" err="1">
              <a:solidFill>
                <a:schemeClr val="bg1"/>
              </a:solidFill>
            </a:rPr>
            <a:t>vai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trò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của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văn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hoá</a:t>
          </a:r>
          <a:r>
            <a:rPr lang="en-US" sz="2800" dirty="0">
              <a:solidFill>
                <a:schemeClr val="bg1"/>
              </a:solidFill>
            </a:rPr>
            <a:t>; </a:t>
          </a:r>
          <a:r>
            <a:rPr lang="en-US" sz="2800" dirty="0" err="1">
              <a:solidFill>
                <a:schemeClr val="bg1"/>
              </a:solidFill>
            </a:rPr>
            <a:t>Các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Nghị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quyết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tiếp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theo</a:t>
          </a:r>
          <a:r>
            <a:rPr lang="en-US" sz="2800" dirty="0">
              <a:solidFill>
                <a:schemeClr val="bg1"/>
              </a:solidFill>
            </a:rPr>
            <a:t> qua </a:t>
          </a:r>
          <a:r>
            <a:rPr lang="en-US" sz="2800" dirty="0" err="1">
              <a:solidFill>
                <a:schemeClr val="bg1"/>
              </a:solidFill>
            </a:rPr>
            <a:t>các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kỳ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đại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hội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từ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Đại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hội</a:t>
          </a:r>
          <a:r>
            <a:rPr lang="en-US" sz="2800" dirty="0">
              <a:solidFill>
                <a:schemeClr val="bg1"/>
              </a:solidFill>
            </a:rPr>
            <a:t> VII </a:t>
          </a:r>
          <a:r>
            <a:rPr lang="en-US" sz="2800" dirty="0" err="1">
              <a:solidFill>
                <a:schemeClr val="bg1"/>
              </a:solidFill>
            </a:rPr>
            <a:t>đến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Đại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hội</a:t>
          </a:r>
          <a:r>
            <a:rPr lang="en-US" sz="2800" dirty="0">
              <a:solidFill>
                <a:schemeClr val="bg1"/>
              </a:solidFill>
            </a:rPr>
            <a:t> XII </a:t>
          </a:r>
          <a:r>
            <a:rPr lang="en-US" sz="2800" dirty="0" err="1">
              <a:solidFill>
                <a:schemeClr val="bg1"/>
              </a:solidFill>
            </a:rPr>
            <a:t>tiếp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tục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khẳng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định</a:t>
          </a:r>
          <a:r>
            <a:rPr lang="en-US" sz="2800" dirty="0">
              <a:solidFill>
                <a:schemeClr val="bg1"/>
              </a:solidFill>
            </a:rPr>
            <a:t>: </a:t>
          </a:r>
          <a:r>
            <a:rPr lang="en-US" sz="2800" dirty="0" err="1">
              <a:solidFill>
                <a:schemeClr val="bg1"/>
              </a:solidFill>
            </a:rPr>
            <a:t>văn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hoá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là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nền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tảng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tinh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thần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của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xã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hội</a:t>
          </a:r>
          <a:r>
            <a:rPr lang="en-US" sz="2800" dirty="0">
              <a:solidFill>
                <a:schemeClr val="bg1"/>
              </a:solidFill>
            </a:rPr>
            <a:t>; </a:t>
          </a:r>
          <a:r>
            <a:rPr lang="en-US" sz="2800" dirty="0" err="1">
              <a:solidFill>
                <a:schemeClr val="bg1"/>
              </a:solidFill>
            </a:rPr>
            <a:t>Văn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hoá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vừa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là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động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lực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thúc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đẩy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kinh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tế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xã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hội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vừa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là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một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mục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tiêu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của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chúng</a:t>
          </a:r>
          <a:r>
            <a:rPr lang="en-US" sz="2800" dirty="0">
              <a:solidFill>
                <a:schemeClr val="bg1"/>
              </a:solidFill>
            </a:rPr>
            <a:t> ta; </a:t>
          </a:r>
          <a:r>
            <a:rPr lang="en-US" sz="2800" dirty="0" err="1">
              <a:solidFill>
                <a:schemeClr val="bg1"/>
              </a:solidFill>
            </a:rPr>
            <a:t>xây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dựng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nền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văn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hoá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Việt</a:t>
          </a:r>
          <a:r>
            <a:rPr lang="en-US" sz="2800" dirty="0">
              <a:solidFill>
                <a:schemeClr val="bg1"/>
              </a:solidFill>
            </a:rPr>
            <a:t> Nam </a:t>
          </a:r>
          <a:r>
            <a:rPr lang="en-US" sz="2800" dirty="0" err="1">
              <a:solidFill>
                <a:schemeClr val="bg1"/>
              </a:solidFill>
            </a:rPr>
            <a:t>tiên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tiến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đậm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đà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bản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sắc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dân</a:t>
          </a:r>
          <a:r>
            <a:rPr lang="en-US" sz="2800" dirty="0">
              <a:solidFill>
                <a:schemeClr val="bg1"/>
              </a:solidFill>
            </a:rPr>
            <a:t> </a:t>
          </a:r>
          <a:r>
            <a:rPr lang="en-US" sz="2800" dirty="0" err="1">
              <a:solidFill>
                <a:schemeClr val="bg1"/>
              </a:solidFill>
            </a:rPr>
            <a:t>tộc</a:t>
          </a:r>
          <a:r>
            <a:rPr lang="en-US" sz="2800" dirty="0">
              <a:solidFill>
                <a:schemeClr val="bg1"/>
              </a:solidFill>
            </a:rPr>
            <a:t>.</a:t>
          </a:r>
        </a:p>
      </dgm:t>
    </dgm:pt>
    <dgm:pt modelId="{E649CDC9-04BD-42E1-A77C-C6388237977E}" type="parTrans" cxnId="{E074F1A0-CD0D-4D65-AD3B-E3B8625E20EF}">
      <dgm:prSet/>
      <dgm:spPr/>
      <dgm:t>
        <a:bodyPr/>
        <a:lstStyle/>
        <a:p>
          <a:endParaRPr lang="en-US"/>
        </a:p>
      </dgm:t>
    </dgm:pt>
    <dgm:pt modelId="{062831BF-6462-4BE0-BACC-5984E3D156B6}" type="sibTrans" cxnId="{E074F1A0-CD0D-4D65-AD3B-E3B8625E20EF}">
      <dgm:prSet/>
      <dgm:spPr/>
      <dgm:t>
        <a:bodyPr/>
        <a:lstStyle/>
        <a:p>
          <a:endParaRPr lang="en-US"/>
        </a:p>
      </dgm:t>
    </dgm:pt>
    <dgm:pt modelId="{690FBAC9-307C-47B9-9372-B4C60379F360}" type="pres">
      <dgm:prSet presAssocID="{E61CA209-8D0C-48FE-9D8D-E8E3D93D1106}" presName="Name0" presStyleCnt="0">
        <dgm:presLayoutVars>
          <dgm:dir/>
          <dgm:animLvl val="lvl"/>
          <dgm:resizeHandles val="exact"/>
        </dgm:presLayoutVars>
      </dgm:prSet>
      <dgm:spPr/>
    </dgm:pt>
    <dgm:pt modelId="{BFD4993B-BB87-461A-B767-96893C01F362}" type="pres">
      <dgm:prSet presAssocID="{8F0669E1-9BD5-4F9F-8D93-91BAB3853FB6}" presName="linNode" presStyleCnt="0"/>
      <dgm:spPr/>
    </dgm:pt>
    <dgm:pt modelId="{295D6D74-F286-42F2-8696-E01A633AC222}" type="pres">
      <dgm:prSet presAssocID="{8F0669E1-9BD5-4F9F-8D93-91BAB3853FB6}" presName="parentText" presStyleLbl="node1" presStyleIdx="0" presStyleCnt="1" custScaleX="59339" custLinFactNeighborX="-14325" custLinFactNeighborY="-170">
        <dgm:presLayoutVars>
          <dgm:chMax val="1"/>
          <dgm:bulletEnabled val="1"/>
        </dgm:presLayoutVars>
      </dgm:prSet>
      <dgm:spPr/>
    </dgm:pt>
    <dgm:pt modelId="{40108996-427B-4CF6-9FFF-50659008A941}" type="pres">
      <dgm:prSet presAssocID="{8F0669E1-9BD5-4F9F-8D93-91BAB3853FB6}" presName="descendantText" presStyleLbl="alignAccFollowNode1" presStyleIdx="0" presStyleCnt="1" custScaleX="119348">
        <dgm:presLayoutVars>
          <dgm:bulletEnabled val="1"/>
        </dgm:presLayoutVars>
      </dgm:prSet>
      <dgm:spPr/>
    </dgm:pt>
  </dgm:ptLst>
  <dgm:cxnLst>
    <dgm:cxn modelId="{A1C2031A-5E36-4838-A9AD-C9177E6A9863}" type="presOf" srcId="{E61CA209-8D0C-48FE-9D8D-E8E3D93D1106}" destId="{690FBAC9-307C-47B9-9372-B4C60379F360}" srcOrd="0" destOrd="0" presId="urn:microsoft.com/office/officeart/2005/8/layout/vList5"/>
    <dgm:cxn modelId="{4BD9945D-20C1-48BE-AB69-1A6EED8DA2F2}" type="presOf" srcId="{33D707D8-72C4-4B45-8BE2-A5CBEA31FC87}" destId="{40108996-427B-4CF6-9FFF-50659008A941}" srcOrd="0" destOrd="1" presId="urn:microsoft.com/office/officeart/2005/8/layout/vList5"/>
    <dgm:cxn modelId="{39BB4569-7BB5-4608-A80B-F331450A2C1F}" type="presOf" srcId="{8F0669E1-9BD5-4F9F-8D93-91BAB3853FB6}" destId="{295D6D74-F286-42F2-8696-E01A633AC222}" srcOrd="0" destOrd="0" presId="urn:microsoft.com/office/officeart/2005/8/layout/vList5"/>
    <dgm:cxn modelId="{6AAF47A0-0EF0-41DC-B749-FC3A4FB65745}" srcId="{8F0669E1-9BD5-4F9F-8D93-91BAB3853FB6}" destId="{E2DD28E7-5949-4A08-BDCA-C69AD7D1447E}" srcOrd="0" destOrd="0" parTransId="{2A3E8A3E-C4F6-46FC-A1B4-E2D53907588E}" sibTransId="{09C4C40F-FC6C-465B-8FE3-AEA253CCB4A1}"/>
    <dgm:cxn modelId="{E074F1A0-CD0D-4D65-AD3B-E3B8625E20EF}" srcId="{8F0669E1-9BD5-4F9F-8D93-91BAB3853FB6}" destId="{33D707D8-72C4-4B45-8BE2-A5CBEA31FC87}" srcOrd="1" destOrd="0" parTransId="{E649CDC9-04BD-42E1-A77C-C6388237977E}" sibTransId="{062831BF-6462-4BE0-BACC-5984E3D156B6}"/>
    <dgm:cxn modelId="{71E928E0-CEAA-451B-B467-F110CD3EA5F5}" srcId="{E61CA209-8D0C-48FE-9D8D-E8E3D93D1106}" destId="{8F0669E1-9BD5-4F9F-8D93-91BAB3853FB6}" srcOrd="0" destOrd="0" parTransId="{DEDB75D0-3193-432F-8D21-DDD7B657C71D}" sibTransId="{4CB20B21-A3DB-4EF3-A889-E32F811EAF1E}"/>
    <dgm:cxn modelId="{5FD796EF-A924-4EE4-94EE-8CEAC2364B37}" type="presOf" srcId="{E2DD28E7-5949-4A08-BDCA-C69AD7D1447E}" destId="{40108996-427B-4CF6-9FFF-50659008A941}" srcOrd="0" destOrd="0" presId="urn:microsoft.com/office/officeart/2005/8/layout/vList5"/>
    <dgm:cxn modelId="{3FD97B8E-B46D-4D1C-8EBE-DA66B2F3E3FC}" type="presParOf" srcId="{690FBAC9-307C-47B9-9372-B4C60379F360}" destId="{BFD4993B-BB87-461A-B767-96893C01F362}" srcOrd="0" destOrd="0" presId="urn:microsoft.com/office/officeart/2005/8/layout/vList5"/>
    <dgm:cxn modelId="{F72F4B60-CB49-4D78-ABBF-F5DE87CD1C3D}" type="presParOf" srcId="{BFD4993B-BB87-461A-B767-96893C01F362}" destId="{295D6D74-F286-42F2-8696-E01A633AC222}" srcOrd="0" destOrd="0" presId="urn:microsoft.com/office/officeart/2005/8/layout/vList5"/>
    <dgm:cxn modelId="{5CB9231E-76A7-43B0-AA2B-C82DEB6F0CF5}" type="presParOf" srcId="{BFD4993B-BB87-461A-B767-96893C01F362}" destId="{40108996-427B-4CF6-9FFF-50659008A941}" srcOrd="1" destOrd="0" presId="urn:microsoft.com/office/officeart/2005/8/layout/vList5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61CA209-8D0C-48FE-9D8D-E8E3D93D110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F0669E1-9BD5-4F9F-8D93-91BAB3853FB6}">
      <dgm:prSet phldrT="[Text]" custT="1"/>
      <dgm:spPr>
        <a:solidFill>
          <a:srgbClr val="00B050"/>
        </a:solidFill>
      </dgm:spPr>
      <dgm:t>
        <a:bodyPr/>
        <a:lstStyle/>
        <a:p>
          <a:r>
            <a:rPr lang="en-US" sz="3600" b="1" i="1" dirty="0"/>
            <a:t>c. </a:t>
          </a:r>
          <a:r>
            <a:rPr lang="en-US" sz="3600" b="1" i="1" dirty="0" err="1"/>
            <a:t>Chính</a:t>
          </a:r>
          <a:r>
            <a:rPr lang="en-US" sz="3600" b="1" i="1" dirty="0"/>
            <a:t> </a:t>
          </a:r>
          <a:r>
            <a:rPr lang="en-US" sz="3600" b="1" i="1" dirty="0" err="1"/>
            <a:t>trị</a:t>
          </a:r>
          <a:endParaRPr lang="en-US" sz="3600" dirty="0"/>
        </a:p>
      </dgm:t>
    </dgm:pt>
    <dgm:pt modelId="{DEDB75D0-3193-432F-8D21-DDD7B657C71D}" type="parTrans" cxnId="{71E928E0-CEAA-451B-B467-F110CD3EA5F5}">
      <dgm:prSet/>
      <dgm:spPr/>
      <dgm:t>
        <a:bodyPr/>
        <a:lstStyle/>
        <a:p>
          <a:endParaRPr lang="en-US"/>
        </a:p>
      </dgm:t>
    </dgm:pt>
    <dgm:pt modelId="{4CB20B21-A3DB-4EF3-A889-E32F811EAF1E}" type="sibTrans" cxnId="{71E928E0-CEAA-451B-B467-F110CD3EA5F5}">
      <dgm:prSet/>
      <dgm:spPr/>
      <dgm:t>
        <a:bodyPr/>
        <a:lstStyle/>
        <a:p>
          <a:endParaRPr lang="en-US"/>
        </a:p>
      </dgm:t>
    </dgm:pt>
    <dgm:pt modelId="{E2DD28E7-5949-4A08-BDCA-C69AD7D1447E}">
      <dgm:prSet phldrT="[Text]" custT="1"/>
      <dgm:spPr>
        <a:solidFill>
          <a:srgbClr val="FFC000">
            <a:alpha val="90000"/>
          </a:srgbClr>
        </a:solidFill>
      </dgm:spPr>
      <dgm:t>
        <a:bodyPr/>
        <a:lstStyle/>
        <a:p>
          <a:pPr algn="just">
            <a:buFont typeface="Wingdings" panose="05000000000000000000" pitchFamily="2" charset="2"/>
            <a:buChar char="v"/>
          </a:pPr>
          <a:r>
            <a:rPr lang="en-US" sz="2800" i="1" dirty="0" err="1"/>
            <a:t>Thời</a:t>
          </a:r>
          <a:r>
            <a:rPr lang="en-US" sz="2800" i="1" dirty="0"/>
            <a:t> </a:t>
          </a:r>
          <a:r>
            <a:rPr lang="en-US" sz="2800" i="1" dirty="0" err="1"/>
            <a:t>kỳ</a:t>
          </a:r>
          <a:r>
            <a:rPr lang="en-US" sz="2800" i="1" dirty="0"/>
            <a:t> 1975-1986:</a:t>
          </a:r>
          <a:r>
            <a:rPr lang="en-US" sz="2800" dirty="0"/>
            <a:t>Chính </a:t>
          </a:r>
          <a:r>
            <a:rPr lang="en-US" sz="2800" dirty="0" err="1"/>
            <a:t>phủ</a:t>
          </a:r>
          <a:r>
            <a:rPr lang="en-US" sz="2800" dirty="0"/>
            <a:t> </a:t>
          </a:r>
          <a:r>
            <a:rPr lang="en-US" sz="2800" dirty="0" err="1"/>
            <a:t>chủ</a:t>
          </a:r>
          <a:r>
            <a:rPr lang="en-US" sz="2800" dirty="0"/>
            <a:t> </a:t>
          </a:r>
          <a:r>
            <a:rPr lang="en-US" sz="2800" dirty="0" err="1"/>
            <a:t>trương</a:t>
          </a:r>
          <a:r>
            <a:rPr lang="en-US" sz="2800" dirty="0"/>
            <a:t> </a:t>
          </a:r>
          <a:r>
            <a:rPr lang="en-US" sz="2800" dirty="0" err="1"/>
            <a:t>nhanh</a:t>
          </a:r>
          <a:r>
            <a:rPr lang="en-US" sz="2800" dirty="0"/>
            <a:t> </a:t>
          </a:r>
          <a:r>
            <a:rPr lang="en-US" sz="2800" dirty="0" err="1"/>
            <a:t>chóng</a:t>
          </a:r>
          <a:r>
            <a:rPr lang="en-US" sz="2800" dirty="0"/>
            <a:t> </a:t>
          </a:r>
          <a:r>
            <a:rPr lang="en-US" sz="2800" dirty="0" err="1"/>
            <a:t>xóa</a:t>
          </a:r>
          <a:r>
            <a:rPr lang="en-US" sz="2800" dirty="0"/>
            <a:t> </a:t>
          </a:r>
          <a:r>
            <a:rPr lang="en-US" sz="2800" dirty="0" err="1"/>
            <a:t>nạn</a:t>
          </a:r>
          <a:r>
            <a:rPr lang="en-US" sz="2800" dirty="0"/>
            <a:t> </a:t>
          </a:r>
          <a:r>
            <a:rPr lang="en-US" sz="2800" dirty="0" err="1"/>
            <a:t>mù</a:t>
          </a:r>
          <a:r>
            <a:rPr lang="en-US" sz="2800" dirty="0"/>
            <a:t> </a:t>
          </a:r>
          <a:r>
            <a:rPr lang="en-US" sz="2800" dirty="0" err="1"/>
            <a:t>chữ</a:t>
          </a:r>
          <a:r>
            <a:rPr lang="en-US" sz="2800" dirty="0"/>
            <a:t> </a:t>
          </a:r>
          <a:r>
            <a:rPr lang="en-US" sz="2800" dirty="0" err="1"/>
            <a:t>và</a:t>
          </a:r>
          <a:r>
            <a:rPr lang="en-US" sz="2800" dirty="0"/>
            <a:t> </a:t>
          </a:r>
          <a:r>
            <a:rPr lang="en-US" sz="2800" dirty="0" err="1"/>
            <a:t>đẩy</a:t>
          </a:r>
          <a:r>
            <a:rPr lang="en-US" sz="2800" dirty="0"/>
            <a:t> </a:t>
          </a:r>
          <a:r>
            <a:rPr lang="en-US" sz="2800" dirty="0" err="1"/>
            <a:t>mạnh</a:t>
          </a:r>
          <a:r>
            <a:rPr lang="en-US" sz="2800" dirty="0"/>
            <a:t> </a:t>
          </a:r>
          <a:r>
            <a:rPr lang="en-US" sz="2800" dirty="0" err="1"/>
            <a:t>bổ</a:t>
          </a:r>
          <a:r>
            <a:rPr lang="en-US" sz="2800" dirty="0"/>
            <a:t> </a:t>
          </a:r>
          <a:r>
            <a:rPr lang="en-US" sz="2800" dirty="0" err="1"/>
            <a:t>túc</a:t>
          </a:r>
          <a:r>
            <a:rPr lang="en-US" sz="2800" dirty="0"/>
            <a:t> </a:t>
          </a:r>
          <a:r>
            <a:rPr lang="en-US" sz="2800" dirty="0" err="1"/>
            <a:t>văn</a:t>
          </a:r>
          <a:r>
            <a:rPr lang="en-US" sz="2800" dirty="0"/>
            <a:t> </a:t>
          </a:r>
          <a:r>
            <a:rPr lang="en-US" sz="2800" dirty="0" err="1"/>
            <a:t>hóa</a:t>
          </a:r>
          <a:r>
            <a:rPr lang="en-US" sz="2800" dirty="0"/>
            <a:t>, </a:t>
          </a:r>
          <a:r>
            <a:rPr lang="en-US" sz="2800" dirty="0" err="1"/>
            <a:t>xem</a:t>
          </a:r>
          <a:r>
            <a:rPr lang="en-US" sz="2800" dirty="0"/>
            <a:t> </a:t>
          </a:r>
          <a:r>
            <a:rPr lang="en-US" sz="2800" dirty="0" err="1"/>
            <a:t>đó</a:t>
          </a:r>
          <a:r>
            <a:rPr lang="en-US" sz="2800" dirty="0"/>
            <a:t> </a:t>
          </a:r>
          <a:r>
            <a:rPr lang="en-US" sz="2800" dirty="0" err="1"/>
            <a:t>là</a:t>
          </a:r>
          <a:r>
            <a:rPr lang="en-US" sz="2800" dirty="0"/>
            <a:t> </a:t>
          </a:r>
          <a:r>
            <a:rPr lang="en-US" sz="2800" dirty="0" err="1"/>
            <a:t>nhiệm</a:t>
          </a:r>
          <a:r>
            <a:rPr lang="en-US" sz="2800" dirty="0"/>
            <a:t> </a:t>
          </a:r>
          <a:r>
            <a:rPr lang="en-US" sz="2800" dirty="0" err="1"/>
            <a:t>vụ</a:t>
          </a:r>
          <a:r>
            <a:rPr lang="en-US" sz="2800" dirty="0"/>
            <a:t> </a:t>
          </a:r>
          <a:r>
            <a:rPr lang="en-US" sz="2800" dirty="0" err="1"/>
            <a:t>ưu</a:t>
          </a:r>
          <a:r>
            <a:rPr lang="en-US" sz="2800" dirty="0"/>
            <a:t> </a:t>
          </a:r>
          <a:r>
            <a:rPr lang="en-US" sz="2800" dirty="0" err="1"/>
            <a:t>tiên</a:t>
          </a:r>
          <a:r>
            <a:rPr lang="en-US" sz="2800" dirty="0"/>
            <a:t> </a:t>
          </a:r>
          <a:r>
            <a:rPr lang="en-US" sz="2800" dirty="0" err="1"/>
            <a:t>hàng</a:t>
          </a:r>
          <a:r>
            <a:rPr lang="en-US" sz="2800" dirty="0"/>
            <a:t> </a:t>
          </a:r>
          <a:r>
            <a:rPr lang="en-US" sz="2800" dirty="0" err="1"/>
            <a:t>đầu</a:t>
          </a:r>
          <a:r>
            <a:rPr lang="en-US" sz="2800" dirty="0"/>
            <a:t>; </a:t>
          </a:r>
          <a:r>
            <a:rPr lang="en-US" sz="2800" dirty="0" err="1"/>
            <a:t>Hệ</a:t>
          </a:r>
          <a:r>
            <a:rPr lang="en-US" sz="2800" dirty="0"/>
            <a:t> </a:t>
          </a:r>
          <a:r>
            <a:rPr lang="en-US" sz="2800" dirty="0" err="1"/>
            <a:t>thống</a:t>
          </a:r>
          <a:r>
            <a:rPr lang="en-US" sz="2800" dirty="0"/>
            <a:t> y </a:t>
          </a:r>
          <a:r>
            <a:rPr lang="en-US" sz="2800" dirty="0" err="1"/>
            <a:t>tế</a:t>
          </a:r>
          <a:r>
            <a:rPr lang="en-US" sz="2800" dirty="0"/>
            <a:t> </a:t>
          </a:r>
          <a:r>
            <a:rPr lang="en-US" sz="2800" dirty="0" err="1"/>
            <a:t>được</a:t>
          </a:r>
          <a:r>
            <a:rPr lang="en-US" sz="2800" dirty="0"/>
            <a:t> </a:t>
          </a:r>
          <a:r>
            <a:rPr lang="en-US" sz="2800" dirty="0" err="1"/>
            <a:t>mở</a:t>
          </a:r>
          <a:r>
            <a:rPr lang="en-US" sz="2800" dirty="0"/>
            <a:t> </a:t>
          </a:r>
          <a:r>
            <a:rPr lang="en-US" sz="2800" dirty="0" err="1"/>
            <a:t>rộng</a:t>
          </a:r>
          <a:r>
            <a:rPr lang="en-US" sz="2800" dirty="0"/>
            <a:t>, </a:t>
          </a:r>
          <a:r>
            <a:rPr lang="en-US" sz="2800" dirty="0" err="1"/>
            <a:t>xây</a:t>
          </a:r>
          <a:r>
            <a:rPr lang="en-US" sz="2800" dirty="0"/>
            <a:t> </a:t>
          </a:r>
          <a:r>
            <a:rPr lang="en-US" sz="2800" dirty="0" err="1"/>
            <a:t>mới</a:t>
          </a:r>
          <a:r>
            <a:rPr lang="en-US" sz="2800" dirty="0"/>
            <a:t> </a:t>
          </a:r>
          <a:r>
            <a:rPr lang="en-US" sz="2800" dirty="0" err="1"/>
            <a:t>và</a:t>
          </a:r>
          <a:r>
            <a:rPr lang="en-US" sz="2800" dirty="0"/>
            <a:t> </a:t>
          </a:r>
          <a:r>
            <a:rPr lang="en-US" sz="2800" dirty="0" err="1"/>
            <a:t>áp</a:t>
          </a:r>
          <a:r>
            <a:rPr lang="en-US" sz="2800" dirty="0"/>
            <a:t> </a:t>
          </a:r>
          <a:r>
            <a:rPr lang="en-US" sz="2800" dirty="0" err="1"/>
            <a:t>dụng</a:t>
          </a:r>
          <a:r>
            <a:rPr lang="en-US" sz="2800" dirty="0"/>
            <a:t> </a:t>
          </a:r>
          <a:r>
            <a:rPr lang="en-US" sz="2800" dirty="0" err="1"/>
            <a:t>tiến</a:t>
          </a:r>
          <a:r>
            <a:rPr lang="en-US" sz="2800" dirty="0"/>
            <a:t> </a:t>
          </a:r>
          <a:r>
            <a:rPr lang="en-US" sz="2800" dirty="0" err="1"/>
            <a:t>bộ</a:t>
          </a:r>
          <a:r>
            <a:rPr lang="en-US" sz="2800" dirty="0"/>
            <a:t> khoa </a:t>
          </a:r>
          <a:r>
            <a:rPr lang="en-US" sz="2800" dirty="0" err="1"/>
            <a:t>học</a:t>
          </a:r>
          <a:r>
            <a:rPr lang="en-US" sz="2800" dirty="0"/>
            <a:t> </a:t>
          </a:r>
          <a:r>
            <a:rPr lang="en-US" sz="2800" dirty="0" err="1"/>
            <a:t>kỹ</a:t>
          </a:r>
          <a:r>
            <a:rPr lang="en-US" sz="2800" dirty="0"/>
            <a:t> </a:t>
          </a:r>
          <a:r>
            <a:rPr lang="en-US" sz="2800" dirty="0" err="1"/>
            <a:t>thuật</a:t>
          </a:r>
          <a:r>
            <a:rPr lang="en-US" sz="2800" dirty="0"/>
            <a:t>.</a:t>
          </a:r>
        </a:p>
      </dgm:t>
    </dgm:pt>
    <dgm:pt modelId="{2A3E8A3E-C4F6-46FC-A1B4-E2D53907588E}" type="parTrans" cxnId="{6AAF47A0-0EF0-41DC-B749-FC3A4FB65745}">
      <dgm:prSet/>
      <dgm:spPr/>
      <dgm:t>
        <a:bodyPr/>
        <a:lstStyle/>
        <a:p>
          <a:endParaRPr lang="en-US"/>
        </a:p>
      </dgm:t>
    </dgm:pt>
    <dgm:pt modelId="{09C4C40F-FC6C-465B-8FE3-AEA253CCB4A1}" type="sibTrans" cxnId="{6AAF47A0-0EF0-41DC-B749-FC3A4FB65745}">
      <dgm:prSet/>
      <dgm:spPr/>
      <dgm:t>
        <a:bodyPr/>
        <a:lstStyle/>
        <a:p>
          <a:endParaRPr lang="en-US"/>
        </a:p>
      </dgm:t>
    </dgm:pt>
    <dgm:pt modelId="{33D707D8-72C4-4B45-8BE2-A5CBEA31FC87}">
      <dgm:prSet phldrT="[Text]" custT="1"/>
      <dgm:spPr>
        <a:solidFill>
          <a:srgbClr val="FFC000">
            <a:alpha val="90000"/>
          </a:srgbClr>
        </a:solidFill>
      </dgm:spPr>
      <dgm:t>
        <a:bodyPr/>
        <a:lstStyle/>
        <a:p>
          <a:pPr algn="just">
            <a:buFont typeface="Wingdings" panose="05000000000000000000" pitchFamily="2" charset="2"/>
            <a:buChar char=""/>
          </a:pPr>
          <a:r>
            <a:rPr lang="en-US" sz="2800" i="1" dirty="0" err="1"/>
            <a:t>Thời</a:t>
          </a:r>
          <a:r>
            <a:rPr lang="en-US" sz="2800" i="1" dirty="0"/>
            <a:t> </a:t>
          </a:r>
          <a:r>
            <a:rPr lang="en-US" sz="2800" i="1" dirty="0" err="1"/>
            <a:t>kỳ</a:t>
          </a:r>
          <a:r>
            <a:rPr lang="en-US" sz="2800" i="1" dirty="0"/>
            <a:t> 1986 </a:t>
          </a:r>
          <a:r>
            <a:rPr lang="en-US" sz="2800" i="1" dirty="0" err="1"/>
            <a:t>đến</a:t>
          </a:r>
          <a:r>
            <a:rPr lang="en-US" sz="2800" i="1" dirty="0"/>
            <a:t> nay: </a:t>
          </a:r>
          <a:r>
            <a:rPr lang="en-US" sz="2800" dirty="0" err="1"/>
            <a:t>Đại</a:t>
          </a:r>
          <a:r>
            <a:rPr lang="en-US" sz="2800" dirty="0"/>
            <a:t> </a:t>
          </a:r>
          <a:r>
            <a:rPr lang="en-US" sz="2800" dirty="0" err="1"/>
            <a:t>hội</a:t>
          </a:r>
          <a:r>
            <a:rPr lang="en-US" sz="2800" dirty="0"/>
            <a:t> </a:t>
          </a:r>
          <a:r>
            <a:rPr lang="en-US" sz="2800" dirty="0" err="1"/>
            <a:t>đại</a:t>
          </a:r>
          <a:r>
            <a:rPr lang="en-US" sz="2800" dirty="0"/>
            <a:t> </a:t>
          </a:r>
          <a:r>
            <a:rPr lang="en-US" sz="2800" dirty="0" err="1"/>
            <a:t>biểu</a:t>
          </a:r>
          <a:r>
            <a:rPr lang="en-US" sz="2800" dirty="0"/>
            <a:t> </a:t>
          </a:r>
          <a:r>
            <a:rPr lang="en-US" sz="2800" dirty="0" err="1"/>
            <a:t>lần</a:t>
          </a:r>
          <a:r>
            <a:rPr lang="en-US" sz="2800" dirty="0"/>
            <a:t> </a:t>
          </a:r>
          <a:r>
            <a:rPr lang="en-US" sz="2800" dirty="0" err="1"/>
            <a:t>thứ</a:t>
          </a:r>
          <a:r>
            <a:rPr lang="en-US" sz="2800" dirty="0"/>
            <a:t> VI </a:t>
          </a:r>
          <a:r>
            <a:rPr lang="en-US" sz="2800" dirty="0" err="1"/>
            <a:t>đã</a:t>
          </a:r>
          <a:r>
            <a:rPr lang="en-US" sz="2800" dirty="0"/>
            <a:t> </a:t>
          </a:r>
          <a:r>
            <a:rPr lang="en-US" sz="2800" dirty="0" err="1"/>
            <a:t>khẳng</a:t>
          </a:r>
          <a:r>
            <a:rPr lang="en-US" sz="2800" dirty="0"/>
            <a:t> </a:t>
          </a:r>
          <a:r>
            <a:rPr lang="en-US" sz="2800" dirty="0" err="1"/>
            <a:t>định</a:t>
          </a:r>
          <a:r>
            <a:rPr lang="en-US" sz="2800" dirty="0"/>
            <a:t> </a:t>
          </a:r>
          <a:r>
            <a:rPr lang="en-US" sz="2800" dirty="0" err="1"/>
            <a:t>vị</a:t>
          </a:r>
          <a:r>
            <a:rPr lang="en-US" sz="2800" dirty="0"/>
            <a:t> </a:t>
          </a:r>
          <a:r>
            <a:rPr lang="en-US" sz="2800" dirty="0" err="1"/>
            <a:t>trí</a:t>
          </a:r>
          <a:r>
            <a:rPr lang="en-US" sz="2800" dirty="0"/>
            <a:t>, </a:t>
          </a:r>
          <a:r>
            <a:rPr lang="en-US" sz="2800" dirty="0" err="1"/>
            <a:t>vai</a:t>
          </a:r>
          <a:r>
            <a:rPr lang="en-US" sz="2800" dirty="0"/>
            <a:t> </a:t>
          </a:r>
          <a:r>
            <a:rPr lang="en-US" sz="2800" dirty="0" err="1"/>
            <a:t>trò</a:t>
          </a:r>
          <a:r>
            <a:rPr lang="en-US" sz="2800" dirty="0"/>
            <a:t> </a:t>
          </a:r>
          <a:r>
            <a:rPr lang="en-US" sz="2800" dirty="0" err="1"/>
            <a:t>của</a:t>
          </a:r>
          <a:r>
            <a:rPr lang="en-US" sz="2800" dirty="0"/>
            <a:t> </a:t>
          </a:r>
          <a:r>
            <a:rPr lang="en-US" sz="2800" dirty="0" err="1"/>
            <a:t>văn</a:t>
          </a:r>
          <a:r>
            <a:rPr lang="en-US" sz="2800" dirty="0"/>
            <a:t> </a:t>
          </a:r>
          <a:r>
            <a:rPr lang="en-US" sz="2800" dirty="0" err="1"/>
            <a:t>hoá</a:t>
          </a:r>
          <a:r>
            <a:rPr lang="en-US" sz="2800" dirty="0"/>
            <a:t>; </a:t>
          </a:r>
          <a:r>
            <a:rPr lang="en-US" sz="2800" dirty="0" err="1"/>
            <a:t>Các</a:t>
          </a:r>
          <a:r>
            <a:rPr lang="en-US" sz="2800" dirty="0"/>
            <a:t> </a:t>
          </a:r>
          <a:r>
            <a:rPr lang="en-US" sz="2800" dirty="0" err="1"/>
            <a:t>Nghị</a:t>
          </a:r>
          <a:r>
            <a:rPr lang="en-US" sz="2800" dirty="0"/>
            <a:t> </a:t>
          </a:r>
          <a:r>
            <a:rPr lang="en-US" sz="2800" dirty="0" err="1"/>
            <a:t>quyết</a:t>
          </a:r>
          <a:r>
            <a:rPr lang="en-US" sz="2800" dirty="0"/>
            <a:t> </a:t>
          </a:r>
          <a:r>
            <a:rPr lang="en-US" sz="2800" dirty="0" err="1"/>
            <a:t>tiếp</a:t>
          </a:r>
          <a:r>
            <a:rPr lang="en-US" sz="2800" dirty="0"/>
            <a:t> </a:t>
          </a:r>
          <a:r>
            <a:rPr lang="en-US" sz="2800" dirty="0" err="1"/>
            <a:t>theo</a:t>
          </a:r>
          <a:r>
            <a:rPr lang="en-US" sz="2800" dirty="0"/>
            <a:t> qua </a:t>
          </a:r>
          <a:r>
            <a:rPr lang="en-US" sz="2800" dirty="0" err="1"/>
            <a:t>các</a:t>
          </a:r>
          <a:r>
            <a:rPr lang="en-US" sz="2800" dirty="0"/>
            <a:t> </a:t>
          </a:r>
          <a:r>
            <a:rPr lang="en-US" sz="2800" dirty="0" err="1"/>
            <a:t>kỳ</a:t>
          </a:r>
          <a:r>
            <a:rPr lang="en-US" sz="2800" dirty="0"/>
            <a:t> </a:t>
          </a:r>
          <a:r>
            <a:rPr lang="en-US" sz="2800" dirty="0" err="1"/>
            <a:t>đại</a:t>
          </a:r>
          <a:r>
            <a:rPr lang="en-US" sz="2800" dirty="0"/>
            <a:t> </a:t>
          </a:r>
          <a:r>
            <a:rPr lang="en-US" sz="2800" dirty="0" err="1"/>
            <a:t>hội</a:t>
          </a:r>
          <a:r>
            <a:rPr lang="en-US" sz="2800" dirty="0"/>
            <a:t> </a:t>
          </a:r>
          <a:r>
            <a:rPr lang="en-US" sz="2800" dirty="0" err="1"/>
            <a:t>từ</a:t>
          </a:r>
          <a:r>
            <a:rPr lang="en-US" sz="2800" dirty="0"/>
            <a:t> </a:t>
          </a:r>
          <a:r>
            <a:rPr lang="en-US" sz="2800" dirty="0" err="1"/>
            <a:t>Đại</a:t>
          </a:r>
          <a:r>
            <a:rPr lang="en-US" sz="2800" dirty="0"/>
            <a:t> </a:t>
          </a:r>
          <a:r>
            <a:rPr lang="en-US" sz="2800" dirty="0" err="1"/>
            <a:t>hội</a:t>
          </a:r>
          <a:r>
            <a:rPr lang="en-US" sz="2800" dirty="0"/>
            <a:t> VII </a:t>
          </a:r>
          <a:r>
            <a:rPr lang="en-US" sz="2800" dirty="0" err="1"/>
            <a:t>đến</a:t>
          </a:r>
          <a:r>
            <a:rPr lang="en-US" sz="2800" dirty="0"/>
            <a:t> </a:t>
          </a:r>
          <a:r>
            <a:rPr lang="en-US" sz="2800" dirty="0" err="1"/>
            <a:t>Đại</a:t>
          </a:r>
          <a:r>
            <a:rPr lang="en-US" sz="2800" dirty="0"/>
            <a:t> </a:t>
          </a:r>
          <a:r>
            <a:rPr lang="en-US" sz="2800" dirty="0" err="1"/>
            <a:t>hội</a:t>
          </a:r>
          <a:r>
            <a:rPr lang="en-US" sz="2800" dirty="0"/>
            <a:t> XII </a:t>
          </a:r>
          <a:r>
            <a:rPr lang="en-US" sz="2800" dirty="0" err="1"/>
            <a:t>tiếp</a:t>
          </a:r>
          <a:r>
            <a:rPr lang="en-US" sz="2800" dirty="0"/>
            <a:t> </a:t>
          </a:r>
          <a:r>
            <a:rPr lang="en-US" sz="2800" dirty="0" err="1"/>
            <a:t>tục</a:t>
          </a:r>
          <a:r>
            <a:rPr lang="en-US" sz="2800" dirty="0"/>
            <a:t> </a:t>
          </a:r>
          <a:r>
            <a:rPr lang="en-US" sz="2800" dirty="0" err="1"/>
            <a:t>khẳng</a:t>
          </a:r>
          <a:r>
            <a:rPr lang="en-US" sz="2800" dirty="0"/>
            <a:t> </a:t>
          </a:r>
          <a:r>
            <a:rPr lang="en-US" sz="2800" dirty="0" err="1"/>
            <a:t>định</a:t>
          </a:r>
          <a:r>
            <a:rPr lang="en-US" sz="2800" dirty="0"/>
            <a:t>: </a:t>
          </a:r>
          <a:r>
            <a:rPr lang="en-US" sz="2800" dirty="0" err="1"/>
            <a:t>văn</a:t>
          </a:r>
          <a:r>
            <a:rPr lang="en-US" sz="2800" dirty="0"/>
            <a:t> </a:t>
          </a:r>
          <a:r>
            <a:rPr lang="en-US" sz="2800" dirty="0" err="1"/>
            <a:t>hoá</a:t>
          </a:r>
          <a:r>
            <a:rPr lang="en-US" sz="2800" dirty="0"/>
            <a:t> </a:t>
          </a:r>
          <a:r>
            <a:rPr lang="en-US" sz="2800" dirty="0" err="1"/>
            <a:t>là</a:t>
          </a:r>
          <a:r>
            <a:rPr lang="en-US" sz="2800" dirty="0"/>
            <a:t> </a:t>
          </a:r>
          <a:r>
            <a:rPr lang="en-US" sz="2800" dirty="0" err="1"/>
            <a:t>nền</a:t>
          </a:r>
          <a:r>
            <a:rPr lang="en-US" sz="2800" dirty="0"/>
            <a:t> </a:t>
          </a:r>
          <a:r>
            <a:rPr lang="en-US" sz="2800" dirty="0" err="1"/>
            <a:t>tảng</a:t>
          </a:r>
          <a:r>
            <a:rPr lang="en-US" sz="2800" dirty="0"/>
            <a:t> </a:t>
          </a:r>
          <a:r>
            <a:rPr lang="en-US" sz="2800" dirty="0" err="1"/>
            <a:t>tinh</a:t>
          </a:r>
          <a:r>
            <a:rPr lang="en-US" sz="2800" dirty="0"/>
            <a:t> </a:t>
          </a:r>
          <a:r>
            <a:rPr lang="en-US" sz="2800" dirty="0" err="1"/>
            <a:t>thần</a:t>
          </a:r>
          <a:r>
            <a:rPr lang="en-US" sz="2800" dirty="0"/>
            <a:t> </a:t>
          </a:r>
          <a:r>
            <a:rPr lang="en-US" sz="2800" dirty="0" err="1"/>
            <a:t>của</a:t>
          </a:r>
          <a:r>
            <a:rPr lang="en-US" sz="2800" dirty="0"/>
            <a:t> </a:t>
          </a:r>
          <a:r>
            <a:rPr lang="en-US" sz="2800" dirty="0" err="1"/>
            <a:t>xã</a:t>
          </a:r>
          <a:r>
            <a:rPr lang="en-US" sz="2800" dirty="0"/>
            <a:t> </a:t>
          </a:r>
          <a:r>
            <a:rPr lang="en-US" sz="2800" dirty="0" err="1"/>
            <a:t>hội;Văn</a:t>
          </a:r>
          <a:r>
            <a:rPr lang="en-US" sz="2800" dirty="0"/>
            <a:t> </a:t>
          </a:r>
          <a:r>
            <a:rPr lang="en-US" sz="2800" dirty="0" err="1"/>
            <a:t>hoá</a:t>
          </a:r>
          <a:r>
            <a:rPr lang="en-US" sz="2800" dirty="0"/>
            <a:t> </a:t>
          </a:r>
          <a:r>
            <a:rPr lang="en-US" sz="2800" dirty="0" err="1"/>
            <a:t>vừa</a:t>
          </a:r>
          <a:r>
            <a:rPr lang="en-US" sz="2800" dirty="0"/>
            <a:t> </a:t>
          </a:r>
          <a:r>
            <a:rPr lang="en-US" sz="2800" dirty="0" err="1"/>
            <a:t>là</a:t>
          </a:r>
          <a:r>
            <a:rPr lang="en-US" sz="2800" dirty="0"/>
            <a:t> </a:t>
          </a:r>
          <a:r>
            <a:rPr lang="en-US" sz="2800" dirty="0" err="1"/>
            <a:t>động</a:t>
          </a:r>
          <a:r>
            <a:rPr lang="en-US" sz="2800" dirty="0"/>
            <a:t> </a:t>
          </a:r>
          <a:r>
            <a:rPr lang="en-US" sz="2800" dirty="0" err="1"/>
            <a:t>lực</a:t>
          </a:r>
          <a:r>
            <a:rPr lang="en-US" sz="2800" dirty="0"/>
            <a:t> </a:t>
          </a:r>
          <a:r>
            <a:rPr lang="en-US" sz="2800" dirty="0" err="1"/>
            <a:t>thúc</a:t>
          </a:r>
          <a:r>
            <a:rPr lang="en-US" sz="2800" dirty="0"/>
            <a:t> </a:t>
          </a:r>
          <a:r>
            <a:rPr lang="en-US" sz="2800" dirty="0" err="1"/>
            <a:t>đẩy</a:t>
          </a:r>
          <a:r>
            <a:rPr lang="en-US" sz="2800" dirty="0"/>
            <a:t> </a:t>
          </a:r>
          <a:r>
            <a:rPr lang="en-US" sz="2800" dirty="0" err="1"/>
            <a:t>kinh</a:t>
          </a:r>
          <a:r>
            <a:rPr lang="en-US" sz="2800" dirty="0"/>
            <a:t> </a:t>
          </a:r>
          <a:r>
            <a:rPr lang="en-US" sz="2800" dirty="0" err="1"/>
            <a:t>tế</a:t>
          </a:r>
          <a:r>
            <a:rPr lang="en-US" sz="2800" dirty="0"/>
            <a:t> </a:t>
          </a:r>
          <a:r>
            <a:rPr lang="en-US" sz="2800" dirty="0" err="1"/>
            <a:t>xã</a:t>
          </a:r>
          <a:r>
            <a:rPr lang="en-US" sz="2800" dirty="0"/>
            <a:t> </a:t>
          </a:r>
          <a:r>
            <a:rPr lang="en-US" sz="2800" dirty="0" err="1"/>
            <a:t>hội</a:t>
          </a:r>
          <a:r>
            <a:rPr lang="en-US" sz="2800" dirty="0"/>
            <a:t> </a:t>
          </a:r>
          <a:r>
            <a:rPr lang="en-US" sz="2800" dirty="0" err="1"/>
            <a:t>vừa</a:t>
          </a:r>
          <a:r>
            <a:rPr lang="en-US" sz="2800" dirty="0"/>
            <a:t> </a:t>
          </a:r>
          <a:r>
            <a:rPr lang="en-US" sz="2800" dirty="0" err="1"/>
            <a:t>là</a:t>
          </a:r>
          <a:r>
            <a:rPr lang="en-US" sz="2800" dirty="0"/>
            <a:t> </a:t>
          </a:r>
          <a:r>
            <a:rPr lang="en-US" sz="2800" dirty="0" err="1"/>
            <a:t>một</a:t>
          </a:r>
          <a:r>
            <a:rPr lang="en-US" sz="2800" dirty="0"/>
            <a:t> </a:t>
          </a:r>
          <a:r>
            <a:rPr lang="en-US" sz="2800" dirty="0" err="1"/>
            <a:t>mục</a:t>
          </a:r>
          <a:r>
            <a:rPr lang="en-US" sz="2800" dirty="0"/>
            <a:t> </a:t>
          </a:r>
          <a:r>
            <a:rPr lang="en-US" sz="2800" dirty="0" err="1"/>
            <a:t>tiêu</a:t>
          </a:r>
          <a:r>
            <a:rPr lang="en-US" sz="2800" dirty="0"/>
            <a:t> </a:t>
          </a:r>
          <a:r>
            <a:rPr lang="en-US" sz="2800" dirty="0" err="1"/>
            <a:t>của</a:t>
          </a:r>
          <a:r>
            <a:rPr lang="en-US" sz="2800" dirty="0"/>
            <a:t> </a:t>
          </a:r>
          <a:r>
            <a:rPr lang="en-US" sz="2800" dirty="0" err="1"/>
            <a:t>chúng</a:t>
          </a:r>
          <a:r>
            <a:rPr lang="en-US" sz="2800" dirty="0"/>
            <a:t> ta; </a:t>
          </a:r>
          <a:r>
            <a:rPr lang="en-US" sz="2800" dirty="0" err="1"/>
            <a:t>xây</a:t>
          </a:r>
          <a:r>
            <a:rPr lang="en-US" sz="2800" dirty="0"/>
            <a:t> </a:t>
          </a:r>
          <a:r>
            <a:rPr lang="en-US" sz="2800" dirty="0" err="1"/>
            <a:t>dựng</a:t>
          </a:r>
          <a:r>
            <a:rPr lang="en-US" sz="2800" dirty="0"/>
            <a:t> </a:t>
          </a:r>
          <a:r>
            <a:rPr lang="en-US" sz="2800" dirty="0" err="1"/>
            <a:t>nền</a:t>
          </a:r>
          <a:r>
            <a:rPr lang="en-US" sz="2800" dirty="0"/>
            <a:t> </a:t>
          </a:r>
          <a:r>
            <a:rPr lang="en-US" sz="2800" dirty="0" err="1"/>
            <a:t>văn</a:t>
          </a:r>
          <a:r>
            <a:rPr lang="en-US" sz="2800" dirty="0"/>
            <a:t> </a:t>
          </a:r>
          <a:r>
            <a:rPr lang="en-US" sz="2800" dirty="0" err="1"/>
            <a:t>hoá</a:t>
          </a:r>
          <a:r>
            <a:rPr lang="en-US" sz="2800" dirty="0"/>
            <a:t> </a:t>
          </a:r>
          <a:r>
            <a:rPr lang="en-US" sz="2800" dirty="0" err="1"/>
            <a:t>Việt</a:t>
          </a:r>
          <a:r>
            <a:rPr lang="en-US" sz="2800" dirty="0"/>
            <a:t> Nam </a:t>
          </a:r>
          <a:r>
            <a:rPr lang="en-US" sz="2800" dirty="0" err="1"/>
            <a:t>tiên</a:t>
          </a:r>
          <a:r>
            <a:rPr lang="en-US" sz="2800" dirty="0"/>
            <a:t> </a:t>
          </a:r>
          <a:r>
            <a:rPr lang="en-US" sz="2800" dirty="0" err="1"/>
            <a:t>tiến</a:t>
          </a:r>
          <a:r>
            <a:rPr lang="en-US" sz="2800" dirty="0"/>
            <a:t> </a:t>
          </a:r>
          <a:r>
            <a:rPr lang="en-US" sz="2800" dirty="0" err="1"/>
            <a:t>đậm</a:t>
          </a:r>
          <a:r>
            <a:rPr lang="en-US" sz="2800" dirty="0"/>
            <a:t> </a:t>
          </a:r>
          <a:r>
            <a:rPr lang="en-US" sz="2800" dirty="0" err="1"/>
            <a:t>đà</a:t>
          </a:r>
          <a:r>
            <a:rPr lang="en-US" sz="2800" dirty="0"/>
            <a:t> </a:t>
          </a:r>
          <a:r>
            <a:rPr lang="en-US" sz="2800" dirty="0" err="1"/>
            <a:t>bản</a:t>
          </a:r>
          <a:r>
            <a:rPr lang="en-US" sz="2800" dirty="0"/>
            <a:t> </a:t>
          </a:r>
          <a:r>
            <a:rPr lang="en-US" sz="2800" dirty="0" err="1"/>
            <a:t>sắc</a:t>
          </a:r>
          <a:r>
            <a:rPr lang="en-US" sz="2800" dirty="0"/>
            <a:t> </a:t>
          </a:r>
          <a:r>
            <a:rPr lang="en-US" sz="2800" dirty="0" err="1"/>
            <a:t>dân</a:t>
          </a:r>
          <a:r>
            <a:rPr lang="en-US" sz="2800" dirty="0"/>
            <a:t> </a:t>
          </a:r>
          <a:r>
            <a:rPr lang="en-US" sz="2800" dirty="0" err="1"/>
            <a:t>tộc</a:t>
          </a:r>
          <a:r>
            <a:rPr lang="en-US" sz="2800" dirty="0"/>
            <a:t>.</a:t>
          </a:r>
        </a:p>
      </dgm:t>
    </dgm:pt>
    <dgm:pt modelId="{E649CDC9-04BD-42E1-A77C-C6388237977E}" type="parTrans" cxnId="{E074F1A0-CD0D-4D65-AD3B-E3B8625E20EF}">
      <dgm:prSet/>
      <dgm:spPr/>
      <dgm:t>
        <a:bodyPr/>
        <a:lstStyle/>
        <a:p>
          <a:endParaRPr lang="en-US"/>
        </a:p>
      </dgm:t>
    </dgm:pt>
    <dgm:pt modelId="{062831BF-6462-4BE0-BACC-5984E3D156B6}" type="sibTrans" cxnId="{E074F1A0-CD0D-4D65-AD3B-E3B8625E20EF}">
      <dgm:prSet/>
      <dgm:spPr/>
      <dgm:t>
        <a:bodyPr/>
        <a:lstStyle/>
        <a:p>
          <a:endParaRPr lang="en-US"/>
        </a:p>
      </dgm:t>
    </dgm:pt>
    <dgm:pt modelId="{690FBAC9-307C-47B9-9372-B4C60379F360}" type="pres">
      <dgm:prSet presAssocID="{E61CA209-8D0C-48FE-9D8D-E8E3D93D1106}" presName="Name0" presStyleCnt="0">
        <dgm:presLayoutVars>
          <dgm:dir/>
          <dgm:animLvl val="lvl"/>
          <dgm:resizeHandles val="exact"/>
        </dgm:presLayoutVars>
      </dgm:prSet>
      <dgm:spPr/>
    </dgm:pt>
    <dgm:pt modelId="{BFD4993B-BB87-461A-B767-96893C01F362}" type="pres">
      <dgm:prSet presAssocID="{8F0669E1-9BD5-4F9F-8D93-91BAB3853FB6}" presName="linNode" presStyleCnt="0"/>
      <dgm:spPr/>
    </dgm:pt>
    <dgm:pt modelId="{295D6D74-F286-42F2-8696-E01A633AC222}" type="pres">
      <dgm:prSet presAssocID="{8F0669E1-9BD5-4F9F-8D93-91BAB3853FB6}" presName="parentText" presStyleLbl="node1" presStyleIdx="0" presStyleCnt="1" custScaleX="59339" custLinFactNeighborX="-14325" custLinFactNeighborY="-170">
        <dgm:presLayoutVars>
          <dgm:chMax val="1"/>
          <dgm:bulletEnabled val="1"/>
        </dgm:presLayoutVars>
      </dgm:prSet>
      <dgm:spPr/>
    </dgm:pt>
    <dgm:pt modelId="{40108996-427B-4CF6-9FFF-50659008A941}" type="pres">
      <dgm:prSet presAssocID="{8F0669E1-9BD5-4F9F-8D93-91BAB3853FB6}" presName="descendantText" presStyleLbl="alignAccFollowNode1" presStyleIdx="0" presStyleCnt="1" custScaleX="119348">
        <dgm:presLayoutVars>
          <dgm:bulletEnabled val="1"/>
        </dgm:presLayoutVars>
      </dgm:prSet>
      <dgm:spPr/>
    </dgm:pt>
  </dgm:ptLst>
  <dgm:cxnLst>
    <dgm:cxn modelId="{A1C2031A-5E36-4838-A9AD-C9177E6A9863}" type="presOf" srcId="{E61CA209-8D0C-48FE-9D8D-E8E3D93D1106}" destId="{690FBAC9-307C-47B9-9372-B4C60379F360}" srcOrd="0" destOrd="0" presId="urn:microsoft.com/office/officeart/2005/8/layout/vList5"/>
    <dgm:cxn modelId="{4BD9945D-20C1-48BE-AB69-1A6EED8DA2F2}" type="presOf" srcId="{33D707D8-72C4-4B45-8BE2-A5CBEA31FC87}" destId="{40108996-427B-4CF6-9FFF-50659008A941}" srcOrd="0" destOrd="1" presId="urn:microsoft.com/office/officeart/2005/8/layout/vList5"/>
    <dgm:cxn modelId="{39BB4569-7BB5-4608-A80B-F331450A2C1F}" type="presOf" srcId="{8F0669E1-9BD5-4F9F-8D93-91BAB3853FB6}" destId="{295D6D74-F286-42F2-8696-E01A633AC222}" srcOrd="0" destOrd="0" presId="urn:microsoft.com/office/officeart/2005/8/layout/vList5"/>
    <dgm:cxn modelId="{6AAF47A0-0EF0-41DC-B749-FC3A4FB65745}" srcId="{8F0669E1-9BD5-4F9F-8D93-91BAB3853FB6}" destId="{E2DD28E7-5949-4A08-BDCA-C69AD7D1447E}" srcOrd="0" destOrd="0" parTransId="{2A3E8A3E-C4F6-46FC-A1B4-E2D53907588E}" sibTransId="{09C4C40F-FC6C-465B-8FE3-AEA253CCB4A1}"/>
    <dgm:cxn modelId="{E074F1A0-CD0D-4D65-AD3B-E3B8625E20EF}" srcId="{8F0669E1-9BD5-4F9F-8D93-91BAB3853FB6}" destId="{33D707D8-72C4-4B45-8BE2-A5CBEA31FC87}" srcOrd="1" destOrd="0" parTransId="{E649CDC9-04BD-42E1-A77C-C6388237977E}" sibTransId="{062831BF-6462-4BE0-BACC-5984E3D156B6}"/>
    <dgm:cxn modelId="{71E928E0-CEAA-451B-B467-F110CD3EA5F5}" srcId="{E61CA209-8D0C-48FE-9D8D-E8E3D93D1106}" destId="{8F0669E1-9BD5-4F9F-8D93-91BAB3853FB6}" srcOrd="0" destOrd="0" parTransId="{DEDB75D0-3193-432F-8D21-DDD7B657C71D}" sibTransId="{4CB20B21-A3DB-4EF3-A889-E32F811EAF1E}"/>
    <dgm:cxn modelId="{5FD796EF-A924-4EE4-94EE-8CEAC2364B37}" type="presOf" srcId="{E2DD28E7-5949-4A08-BDCA-C69AD7D1447E}" destId="{40108996-427B-4CF6-9FFF-50659008A941}" srcOrd="0" destOrd="0" presId="urn:microsoft.com/office/officeart/2005/8/layout/vList5"/>
    <dgm:cxn modelId="{3FD97B8E-B46D-4D1C-8EBE-DA66B2F3E3FC}" type="presParOf" srcId="{690FBAC9-307C-47B9-9372-B4C60379F360}" destId="{BFD4993B-BB87-461A-B767-96893C01F362}" srcOrd="0" destOrd="0" presId="urn:microsoft.com/office/officeart/2005/8/layout/vList5"/>
    <dgm:cxn modelId="{F72F4B60-CB49-4D78-ABBF-F5DE87CD1C3D}" type="presParOf" srcId="{BFD4993B-BB87-461A-B767-96893C01F362}" destId="{295D6D74-F286-42F2-8696-E01A633AC222}" srcOrd="0" destOrd="0" presId="urn:microsoft.com/office/officeart/2005/8/layout/vList5"/>
    <dgm:cxn modelId="{5CB9231E-76A7-43B0-AA2B-C82DEB6F0CF5}" type="presParOf" srcId="{BFD4993B-BB87-461A-B767-96893C01F362}" destId="{40108996-427B-4CF6-9FFF-50659008A941}" srcOrd="1" destOrd="0" presId="urn:microsoft.com/office/officeart/2005/8/layout/vList5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46104C16-0B7B-4B51-866E-61CD74402DA1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673CCCE-15B2-416D-9BC3-9DE3D25EDD7E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 err="1"/>
            <a:t>Chương</a:t>
          </a:r>
          <a:r>
            <a:rPr lang="en-US" dirty="0"/>
            <a:t> 1: Con </a:t>
          </a:r>
          <a:r>
            <a:rPr lang="en-US" dirty="0" err="1"/>
            <a:t>người</a:t>
          </a:r>
          <a:r>
            <a:rPr lang="en-US" dirty="0"/>
            <a:t> </a:t>
          </a:r>
          <a:r>
            <a:rPr lang="en-US" dirty="0" err="1"/>
            <a:t>Việt</a:t>
          </a:r>
          <a:r>
            <a:rPr lang="en-US" dirty="0"/>
            <a:t> Nam </a:t>
          </a:r>
          <a:r>
            <a:rPr lang="en-US" dirty="0" err="1"/>
            <a:t>thời</a:t>
          </a:r>
          <a:r>
            <a:rPr lang="en-US" dirty="0"/>
            <a:t> </a:t>
          </a:r>
          <a:r>
            <a:rPr lang="en-US" dirty="0" err="1"/>
            <a:t>kỳ</a:t>
          </a:r>
          <a:r>
            <a:rPr lang="en-US" dirty="0"/>
            <a:t> </a:t>
          </a:r>
          <a:r>
            <a:rPr lang="en-US" dirty="0" err="1"/>
            <a:t>nguyên</a:t>
          </a:r>
          <a:r>
            <a:rPr lang="en-US" dirty="0"/>
            <a:t> </a:t>
          </a:r>
          <a:r>
            <a:rPr lang="en-US" dirty="0" err="1"/>
            <a:t>thủy</a:t>
          </a:r>
          <a:endParaRPr lang="en-US" dirty="0"/>
        </a:p>
      </dgm:t>
    </dgm:pt>
    <dgm:pt modelId="{59A14EFE-7AFE-4CED-B6BD-F57C7D1C81C6}" type="parTrans" cxnId="{D1A0DE89-1AA9-469C-B0F4-30D199FE52C9}">
      <dgm:prSet/>
      <dgm:spPr/>
      <dgm:t>
        <a:bodyPr/>
        <a:lstStyle/>
        <a:p>
          <a:endParaRPr lang="en-US"/>
        </a:p>
      </dgm:t>
    </dgm:pt>
    <dgm:pt modelId="{733012B5-7AB3-486C-A076-C1F6777F1AB3}" type="sibTrans" cxnId="{D1A0DE89-1AA9-469C-B0F4-30D199FE52C9}">
      <dgm:prSet/>
      <dgm:spPr/>
      <dgm:t>
        <a:bodyPr/>
        <a:lstStyle/>
        <a:p>
          <a:endParaRPr lang="en-US"/>
        </a:p>
      </dgm:t>
    </dgm:pt>
    <dgm:pt modelId="{52CCBF1B-9AC4-4C54-A2A3-58AFCA2F2F85}">
      <dgm:prSet/>
      <dgm:spPr>
        <a:solidFill>
          <a:srgbClr val="7030A0"/>
        </a:solidFill>
      </dgm:spPr>
      <dgm:t>
        <a:bodyPr/>
        <a:lstStyle/>
        <a:p>
          <a:r>
            <a:rPr lang="en-US" dirty="0"/>
            <a:t> </a:t>
          </a:r>
          <a:r>
            <a:rPr lang="en-US" dirty="0" err="1"/>
            <a:t>Chương</a:t>
          </a:r>
          <a:r>
            <a:rPr lang="en-US" dirty="0"/>
            <a:t> 2: </a:t>
          </a:r>
          <a:r>
            <a:rPr lang="en-US" dirty="0" err="1"/>
            <a:t>Thời</a:t>
          </a:r>
          <a:r>
            <a:rPr lang="en-US" dirty="0"/>
            <a:t> </a:t>
          </a:r>
          <a:r>
            <a:rPr lang="en-US" dirty="0" err="1"/>
            <a:t>kỳ</a:t>
          </a:r>
          <a:r>
            <a:rPr lang="en-US" dirty="0"/>
            <a:t> </a:t>
          </a:r>
          <a:r>
            <a:rPr lang="en-US" dirty="0" err="1"/>
            <a:t>hình</a:t>
          </a:r>
          <a:r>
            <a:rPr lang="en-US" dirty="0"/>
            <a:t> </a:t>
          </a:r>
          <a:r>
            <a:rPr lang="en-US" dirty="0" err="1"/>
            <a:t>thành</a:t>
          </a:r>
          <a:r>
            <a:rPr lang="en-US" dirty="0"/>
            <a:t> </a:t>
          </a:r>
          <a:r>
            <a:rPr lang="en-US" dirty="0" err="1"/>
            <a:t>quốc</a:t>
          </a:r>
          <a:r>
            <a:rPr lang="en-US" dirty="0"/>
            <a:t> </a:t>
          </a:r>
          <a:r>
            <a:rPr lang="en-US" dirty="0" err="1"/>
            <a:t>gia</a:t>
          </a:r>
          <a:r>
            <a:rPr lang="en-US" dirty="0"/>
            <a:t> </a:t>
          </a:r>
          <a:r>
            <a:rPr lang="en-US" dirty="0" err="1"/>
            <a:t>đầu</a:t>
          </a:r>
          <a:r>
            <a:rPr lang="en-US" dirty="0"/>
            <a:t> </a:t>
          </a:r>
          <a:r>
            <a:rPr lang="en-US" dirty="0" err="1"/>
            <a:t>tiên</a:t>
          </a:r>
          <a:r>
            <a:rPr lang="en-US" dirty="0"/>
            <a:t>	</a:t>
          </a:r>
        </a:p>
      </dgm:t>
    </dgm:pt>
    <dgm:pt modelId="{46C67006-A3A7-47F2-88D8-1C57FE14720A}" type="parTrans" cxnId="{2A147E75-8396-4E1B-BAE2-C09B3307D19D}">
      <dgm:prSet/>
      <dgm:spPr/>
      <dgm:t>
        <a:bodyPr/>
        <a:lstStyle/>
        <a:p>
          <a:endParaRPr lang="en-US"/>
        </a:p>
      </dgm:t>
    </dgm:pt>
    <dgm:pt modelId="{65DCF0D2-B86D-4EE9-B688-ECCFD6396C67}" type="sibTrans" cxnId="{2A147E75-8396-4E1B-BAE2-C09B3307D19D}">
      <dgm:prSet/>
      <dgm:spPr/>
      <dgm:t>
        <a:bodyPr/>
        <a:lstStyle/>
        <a:p>
          <a:endParaRPr lang="en-US"/>
        </a:p>
      </dgm:t>
    </dgm:pt>
    <dgm:pt modelId="{836A9BC5-5F04-4EBA-8961-3E134803061C}">
      <dgm:prSet/>
      <dgm:spPr>
        <a:solidFill>
          <a:srgbClr val="7030A0"/>
        </a:solidFill>
      </dgm:spPr>
      <dgm:t>
        <a:bodyPr/>
        <a:lstStyle/>
        <a:p>
          <a:r>
            <a:rPr lang="en-US" dirty="0"/>
            <a:t> </a:t>
          </a:r>
          <a:r>
            <a:rPr lang="en-US" dirty="0" err="1"/>
            <a:t>Chương</a:t>
          </a:r>
          <a:r>
            <a:rPr lang="en-US" dirty="0"/>
            <a:t> 3: </a:t>
          </a:r>
          <a:r>
            <a:rPr lang="en-US" dirty="0" err="1"/>
            <a:t>Việt</a:t>
          </a:r>
          <a:r>
            <a:rPr lang="en-US" dirty="0"/>
            <a:t> Nam </a:t>
          </a:r>
          <a:r>
            <a:rPr lang="en-US" dirty="0" err="1"/>
            <a:t>thời</a:t>
          </a:r>
          <a:r>
            <a:rPr lang="en-US" dirty="0"/>
            <a:t> </a:t>
          </a:r>
          <a:r>
            <a:rPr lang="en-US" dirty="0" err="1"/>
            <a:t>kỳ</a:t>
          </a:r>
          <a:r>
            <a:rPr lang="en-US" dirty="0"/>
            <a:t> </a:t>
          </a:r>
          <a:r>
            <a:rPr lang="en-US" dirty="0" err="1"/>
            <a:t>bắc</a:t>
          </a:r>
          <a:r>
            <a:rPr lang="en-US" dirty="0"/>
            <a:t> </a:t>
          </a:r>
          <a:r>
            <a:rPr lang="en-US" dirty="0" err="1"/>
            <a:t>thuộc</a:t>
          </a:r>
          <a:endParaRPr lang="en-US" dirty="0"/>
        </a:p>
      </dgm:t>
    </dgm:pt>
    <dgm:pt modelId="{87197C72-2C47-4D67-8A10-BDD3BC390CA6}" type="parTrans" cxnId="{2F412859-E71B-494F-B42A-D0223DE54956}">
      <dgm:prSet/>
      <dgm:spPr/>
      <dgm:t>
        <a:bodyPr/>
        <a:lstStyle/>
        <a:p>
          <a:endParaRPr lang="en-US"/>
        </a:p>
      </dgm:t>
    </dgm:pt>
    <dgm:pt modelId="{F46B0D69-FFEC-486B-B31C-328EF6265E66}" type="sibTrans" cxnId="{2F412859-E71B-494F-B42A-D0223DE54956}">
      <dgm:prSet/>
      <dgm:spPr/>
      <dgm:t>
        <a:bodyPr/>
        <a:lstStyle/>
        <a:p>
          <a:endParaRPr lang="en-US"/>
        </a:p>
      </dgm:t>
    </dgm:pt>
    <dgm:pt modelId="{4CC5D9E1-D2F8-47F7-BA65-069C0FB65FD7}">
      <dgm:prSet/>
      <dgm:spPr>
        <a:solidFill>
          <a:srgbClr val="7030A0"/>
        </a:solidFill>
      </dgm:spPr>
      <dgm:t>
        <a:bodyPr/>
        <a:lstStyle/>
        <a:p>
          <a:r>
            <a:rPr lang="en-US" dirty="0"/>
            <a:t> </a:t>
          </a:r>
          <a:r>
            <a:rPr lang="en-US" dirty="0" err="1"/>
            <a:t>Chương</a:t>
          </a:r>
          <a:r>
            <a:rPr lang="en-US" dirty="0"/>
            <a:t> 4: </a:t>
          </a:r>
          <a:r>
            <a:rPr lang="en-US" dirty="0" err="1"/>
            <a:t>Việt</a:t>
          </a:r>
          <a:r>
            <a:rPr lang="en-US" dirty="0"/>
            <a:t> Nam </a:t>
          </a:r>
          <a:r>
            <a:rPr lang="en-US" dirty="0" err="1"/>
            <a:t>thời</a:t>
          </a:r>
          <a:r>
            <a:rPr lang="en-US" dirty="0"/>
            <a:t> </a:t>
          </a:r>
          <a:r>
            <a:rPr lang="en-US" dirty="0" err="1"/>
            <a:t>kỳ</a:t>
          </a:r>
          <a:r>
            <a:rPr lang="en-US" dirty="0"/>
            <a:t> </a:t>
          </a:r>
          <a:r>
            <a:rPr lang="en-US" dirty="0" err="1"/>
            <a:t>phong</a:t>
          </a:r>
          <a:r>
            <a:rPr lang="en-US" dirty="0"/>
            <a:t> </a:t>
          </a:r>
          <a:r>
            <a:rPr lang="en-US" dirty="0" err="1"/>
            <a:t>kiến</a:t>
          </a:r>
          <a:r>
            <a:rPr lang="en-US" dirty="0"/>
            <a:t>	</a:t>
          </a:r>
        </a:p>
      </dgm:t>
    </dgm:pt>
    <dgm:pt modelId="{4FD9F4FE-2A9C-43A4-879F-93D89B96D002}" type="parTrans" cxnId="{DFE2432C-3D6C-4822-B5FB-DD3C5704B6F3}">
      <dgm:prSet/>
      <dgm:spPr/>
      <dgm:t>
        <a:bodyPr/>
        <a:lstStyle/>
        <a:p>
          <a:endParaRPr lang="en-US"/>
        </a:p>
      </dgm:t>
    </dgm:pt>
    <dgm:pt modelId="{913AFD6D-ACB1-47CF-9032-1EAB0B5D5284}" type="sibTrans" cxnId="{DFE2432C-3D6C-4822-B5FB-DD3C5704B6F3}">
      <dgm:prSet/>
      <dgm:spPr/>
      <dgm:t>
        <a:bodyPr/>
        <a:lstStyle/>
        <a:p>
          <a:endParaRPr lang="en-US"/>
        </a:p>
      </dgm:t>
    </dgm:pt>
    <dgm:pt modelId="{249EEACB-7C98-4068-91F3-1AD0F83CFD6C}">
      <dgm:prSet/>
      <dgm:spPr>
        <a:solidFill>
          <a:srgbClr val="7030A0"/>
        </a:solidFill>
      </dgm:spPr>
      <dgm:t>
        <a:bodyPr/>
        <a:lstStyle/>
        <a:p>
          <a:r>
            <a:rPr lang="en-US" b="1" dirty="0"/>
            <a:t> </a:t>
          </a:r>
          <a:r>
            <a:rPr lang="en-US" dirty="0" err="1"/>
            <a:t>Chương</a:t>
          </a:r>
          <a:r>
            <a:rPr lang="en-US" dirty="0"/>
            <a:t> 5: </a:t>
          </a:r>
          <a:r>
            <a:rPr lang="en-US" dirty="0" err="1"/>
            <a:t>Việt</a:t>
          </a:r>
          <a:r>
            <a:rPr lang="en-US" dirty="0"/>
            <a:t> Nam </a:t>
          </a:r>
          <a:r>
            <a:rPr lang="en-US" dirty="0" err="1"/>
            <a:t>từ</a:t>
          </a:r>
          <a:r>
            <a:rPr lang="en-US" dirty="0"/>
            <a:t> 1945 </a:t>
          </a:r>
          <a:r>
            <a:rPr lang="en-US" dirty="0" err="1"/>
            <a:t>đến</a:t>
          </a:r>
          <a:r>
            <a:rPr lang="en-US" dirty="0"/>
            <a:t> nay</a:t>
          </a:r>
        </a:p>
      </dgm:t>
    </dgm:pt>
    <dgm:pt modelId="{3CF86D63-D5FC-41FF-B142-FD6B3420EBD3}" type="parTrans" cxnId="{D2D03D97-AEDE-4317-B8CC-6CCF69FCC649}">
      <dgm:prSet/>
      <dgm:spPr/>
      <dgm:t>
        <a:bodyPr/>
        <a:lstStyle/>
        <a:p>
          <a:endParaRPr lang="en-US"/>
        </a:p>
      </dgm:t>
    </dgm:pt>
    <dgm:pt modelId="{0F054455-A4C6-403F-97C8-616E55E2EECE}" type="sibTrans" cxnId="{D2D03D97-AEDE-4317-B8CC-6CCF69FCC649}">
      <dgm:prSet/>
      <dgm:spPr/>
      <dgm:t>
        <a:bodyPr/>
        <a:lstStyle/>
        <a:p>
          <a:endParaRPr lang="en-US"/>
        </a:p>
      </dgm:t>
    </dgm:pt>
    <dgm:pt modelId="{991E81B7-87F6-4B97-A830-FD09B2317D63}" type="pres">
      <dgm:prSet presAssocID="{46104C16-0B7B-4B51-866E-61CD74402DA1}" presName="Name0" presStyleCnt="0">
        <dgm:presLayoutVars>
          <dgm:chMax val="7"/>
          <dgm:chPref val="7"/>
          <dgm:dir/>
        </dgm:presLayoutVars>
      </dgm:prSet>
      <dgm:spPr/>
    </dgm:pt>
    <dgm:pt modelId="{59A5BBC1-96E1-4A7C-9ECA-D80C13EF3371}" type="pres">
      <dgm:prSet presAssocID="{46104C16-0B7B-4B51-866E-61CD74402DA1}" presName="Name1" presStyleCnt="0"/>
      <dgm:spPr/>
    </dgm:pt>
    <dgm:pt modelId="{9334F610-905C-4A13-8A6F-A4537A2E274E}" type="pres">
      <dgm:prSet presAssocID="{46104C16-0B7B-4B51-866E-61CD74402DA1}" presName="cycle" presStyleCnt="0"/>
      <dgm:spPr/>
    </dgm:pt>
    <dgm:pt modelId="{8DEB834E-B33E-406A-837E-E1291B710F48}" type="pres">
      <dgm:prSet presAssocID="{46104C16-0B7B-4B51-866E-61CD74402DA1}" presName="srcNode" presStyleLbl="node1" presStyleIdx="0" presStyleCnt="5"/>
      <dgm:spPr/>
    </dgm:pt>
    <dgm:pt modelId="{57AEEE41-E73A-47CB-9ECF-8820FF6F14B2}" type="pres">
      <dgm:prSet presAssocID="{46104C16-0B7B-4B51-866E-61CD74402DA1}" presName="conn" presStyleLbl="parChTrans1D2" presStyleIdx="0" presStyleCnt="1"/>
      <dgm:spPr/>
    </dgm:pt>
    <dgm:pt modelId="{4A8E2480-8BE7-4990-BBEF-04E830B26130}" type="pres">
      <dgm:prSet presAssocID="{46104C16-0B7B-4B51-866E-61CD74402DA1}" presName="extraNode" presStyleLbl="node1" presStyleIdx="0" presStyleCnt="5"/>
      <dgm:spPr/>
    </dgm:pt>
    <dgm:pt modelId="{746AF78F-D0E4-49BB-8776-F510AECC1FF9}" type="pres">
      <dgm:prSet presAssocID="{46104C16-0B7B-4B51-866E-61CD74402DA1}" presName="dstNode" presStyleLbl="node1" presStyleIdx="0" presStyleCnt="5"/>
      <dgm:spPr/>
    </dgm:pt>
    <dgm:pt modelId="{12710D77-CFB2-4423-93D0-B1EA1B96D1CC}" type="pres">
      <dgm:prSet presAssocID="{7673CCCE-15B2-416D-9BC3-9DE3D25EDD7E}" presName="text_1" presStyleLbl="node1" presStyleIdx="0" presStyleCnt="5">
        <dgm:presLayoutVars>
          <dgm:bulletEnabled val="1"/>
        </dgm:presLayoutVars>
      </dgm:prSet>
      <dgm:spPr/>
    </dgm:pt>
    <dgm:pt modelId="{08FF2E5E-95C6-4BEE-AB2C-176323101494}" type="pres">
      <dgm:prSet presAssocID="{7673CCCE-15B2-416D-9BC3-9DE3D25EDD7E}" presName="accent_1" presStyleCnt="0"/>
      <dgm:spPr/>
    </dgm:pt>
    <dgm:pt modelId="{EBB6222C-1289-478D-A7AE-4E437B975E6E}" type="pres">
      <dgm:prSet presAssocID="{7673CCCE-15B2-416D-9BC3-9DE3D25EDD7E}" presName="accentRepeatNode" presStyleLbl="solidFgAcc1" presStyleIdx="0" presStyleCnt="5"/>
      <dgm:spPr/>
    </dgm:pt>
    <dgm:pt modelId="{8DA89981-A9CC-4514-86B6-2E28ACD530AB}" type="pres">
      <dgm:prSet presAssocID="{52CCBF1B-9AC4-4C54-A2A3-58AFCA2F2F85}" presName="text_2" presStyleLbl="node1" presStyleIdx="1" presStyleCnt="5">
        <dgm:presLayoutVars>
          <dgm:bulletEnabled val="1"/>
        </dgm:presLayoutVars>
      </dgm:prSet>
      <dgm:spPr/>
    </dgm:pt>
    <dgm:pt modelId="{0AE2CF69-0F09-4A31-AD9A-4B329B9F0A5F}" type="pres">
      <dgm:prSet presAssocID="{52CCBF1B-9AC4-4C54-A2A3-58AFCA2F2F85}" presName="accent_2" presStyleCnt="0"/>
      <dgm:spPr/>
    </dgm:pt>
    <dgm:pt modelId="{04A69110-433B-4593-A8AD-FF5A397450B3}" type="pres">
      <dgm:prSet presAssocID="{52CCBF1B-9AC4-4C54-A2A3-58AFCA2F2F85}" presName="accentRepeatNode" presStyleLbl="solidFgAcc1" presStyleIdx="1" presStyleCnt="5"/>
      <dgm:spPr/>
    </dgm:pt>
    <dgm:pt modelId="{23541426-E75E-4027-B16E-8B68AA41567C}" type="pres">
      <dgm:prSet presAssocID="{836A9BC5-5F04-4EBA-8961-3E134803061C}" presName="text_3" presStyleLbl="node1" presStyleIdx="2" presStyleCnt="5">
        <dgm:presLayoutVars>
          <dgm:bulletEnabled val="1"/>
        </dgm:presLayoutVars>
      </dgm:prSet>
      <dgm:spPr/>
    </dgm:pt>
    <dgm:pt modelId="{2113DF08-F94C-4000-8F69-4E43D4B941D6}" type="pres">
      <dgm:prSet presAssocID="{836A9BC5-5F04-4EBA-8961-3E134803061C}" presName="accent_3" presStyleCnt="0"/>
      <dgm:spPr/>
    </dgm:pt>
    <dgm:pt modelId="{37AF02BC-4A5A-46BC-AD9B-DFB43BA6449B}" type="pres">
      <dgm:prSet presAssocID="{836A9BC5-5F04-4EBA-8961-3E134803061C}" presName="accentRepeatNode" presStyleLbl="solidFgAcc1" presStyleIdx="2" presStyleCnt="5"/>
      <dgm:spPr/>
    </dgm:pt>
    <dgm:pt modelId="{7C788DF0-0D8B-4A22-AC0E-F953176E5419}" type="pres">
      <dgm:prSet presAssocID="{4CC5D9E1-D2F8-47F7-BA65-069C0FB65FD7}" presName="text_4" presStyleLbl="node1" presStyleIdx="3" presStyleCnt="5">
        <dgm:presLayoutVars>
          <dgm:bulletEnabled val="1"/>
        </dgm:presLayoutVars>
      </dgm:prSet>
      <dgm:spPr/>
    </dgm:pt>
    <dgm:pt modelId="{3D8F549B-0A18-431F-A0C1-BCF651EC091B}" type="pres">
      <dgm:prSet presAssocID="{4CC5D9E1-D2F8-47F7-BA65-069C0FB65FD7}" presName="accent_4" presStyleCnt="0"/>
      <dgm:spPr/>
    </dgm:pt>
    <dgm:pt modelId="{967078D8-E3B2-43DF-9915-F091FD2C3638}" type="pres">
      <dgm:prSet presAssocID="{4CC5D9E1-D2F8-47F7-BA65-069C0FB65FD7}" presName="accentRepeatNode" presStyleLbl="solidFgAcc1" presStyleIdx="3" presStyleCnt="5"/>
      <dgm:spPr/>
    </dgm:pt>
    <dgm:pt modelId="{1D9DF606-9E18-4C9A-AE4D-6BF767552C85}" type="pres">
      <dgm:prSet presAssocID="{249EEACB-7C98-4068-91F3-1AD0F83CFD6C}" presName="text_5" presStyleLbl="node1" presStyleIdx="4" presStyleCnt="5">
        <dgm:presLayoutVars>
          <dgm:bulletEnabled val="1"/>
        </dgm:presLayoutVars>
      </dgm:prSet>
      <dgm:spPr/>
    </dgm:pt>
    <dgm:pt modelId="{CDBF982B-F1C3-4D06-BBAD-55E0626BAB1F}" type="pres">
      <dgm:prSet presAssocID="{249EEACB-7C98-4068-91F3-1AD0F83CFD6C}" presName="accent_5" presStyleCnt="0"/>
      <dgm:spPr/>
    </dgm:pt>
    <dgm:pt modelId="{917D83C5-B1A4-4231-8EF5-C6AA843A3D3D}" type="pres">
      <dgm:prSet presAssocID="{249EEACB-7C98-4068-91F3-1AD0F83CFD6C}" presName="accentRepeatNode" presStyleLbl="solidFgAcc1" presStyleIdx="4" presStyleCnt="5"/>
      <dgm:spPr/>
    </dgm:pt>
  </dgm:ptLst>
  <dgm:cxnLst>
    <dgm:cxn modelId="{E2965D04-67E0-441F-80F3-9A6DB8F108D5}" type="presOf" srcId="{836A9BC5-5F04-4EBA-8961-3E134803061C}" destId="{23541426-E75E-4027-B16E-8B68AA41567C}" srcOrd="0" destOrd="0" presId="urn:microsoft.com/office/officeart/2008/layout/VerticalCurvedList"/>
    <dgm:cxn modelId="{DFE2432C-3D6C-4822-B5FB-DD3C5704B6F3}" srcId="{46104C16-0B7B-4B51-866E-61CD74402DA1}" destId="{4CC5D9E1-D2F8-47F7-BA65-069C0FB65FD7}" srcOrd="3" destOrd="0" parTransId="{4FD9F4FE-2A9C-43A4-879F-93D89B96D002}" sibTransId="{913AFD6D-ACB1-47CF-9032-1EAB0B5D5284}"/>
    <dgm:cxn modelId="{DA3F986E-C689-4641-8312-D662DC55BCEB}" type="presOf" srcId="{249EEACB-7C98-4068-91F3-1AD0F83CFD6C}" destId="{1D9DF606-9E18-4C9A-AE4D-6BF767552C85}" srcOrd="0" destOrd="0" presId="urn:microsoft.com/office/officeart/2008/layout/VerticalCurvedList"/>
    <dgm:cxn modelId="{9D4CF96F-C6B3-4D5F-AEAE-32C0B751FFDC}" type="presOf" srcId="{4CC5D9E1-D2F8-47F7-BA65-069C0FB65FD7}" destId="{7C788DF0-0D8B-4A22-AC0E-F953176E5419}" srcOrd="0" destOrd="0" presId="urn:microsoft.com/office/officeart/2008/layout/VerticalCurvedList"/>
    <dgm:cxn modelId="{A150F950-73B4-4BA8-8AE3-EE489DDF3C61}" type="presOf" srcId="{46104C16-0B7B-4B51-866E-61CD74402DA1}" destId="{991E81B7-87F6-4B97-A830-FD09B2317D63}" srcOrd="0" destOrd="0" presId="urn:microsoft.com/office/officeart/2008/layout/VerticalCurvedList"/>
    <dgm:cxn modelId="{2A147E75-8396-4E1B-BAE2-C09B3307D19D}" srcId="{46104C16-0B7B-4B51-866E-61CD74402DA1}" destId="{52CCBF1B-9AC4-4C54-A2A3-58AFCA2F2F85}" srcOrd="1" destOrd="0" parTransId="{46C67006-A3A7-47F2-88D8-1C57FE14720A}" sibTransId="{65DCF0D2-B86D-4EE9-B688-ECCFD6396C67}"/>
    <dgm:cxn modelId="{2F412859-E71B-494F-B42A-D0223DE54956}" srcId="{46104C16-0B7B-4B51-866E-61CD74402DA1}" destId="{836A9BC5-5F04-4EBA-8961-3E134803061C}" srcOrd="2" destOrd="0" parTransId="{87197C72-2C47-4D67-8A10-BDD3BC390CA6}" sibTransId="{F46B0D69-FFEC-486B-B31C-328EF6265E66}"/>
    <dgm:cxn modelId="{6D9C0C7F-1794-4FD5-9EB0-1BF7B32BB338}" type="presOf" srcId="{733012B5-7AB3-486C-A076-C1F6777F1AB3}" destId="{57AEEE41-E73A-47CB-9ECF-8820FF6F14B2}" srcOrd="0" destOrd="0" presId="urn:microsoft.com/office/officeart/2008/layout/VerticalCurvedList"/>
    <dgm:cxn modelId="{D1A0DE89-1AA9-469C-B0F4-30D199FE52C9}" srcId="{46104C16-0B7B-4B51-866E-61CD74402DA1}" destId="{7673CCCE-15B2-416D-9BC3-9DE3D25EDD7E}" srcOrd="0" destOrd="0" parTransId="{59A14EFE-7AFE-4CED-B6BD-F57C7D1C81C6}" sibTransId="{733012B5-7AB3-486C-A076-C1F6777F1AB3}"/>
    <dgm:cxn modelId="{D2D03D97-AEDE-4317-B8CC-6CCF69FCC649}" srcId="{46104C16-0B7B-4B51-866E-61CD74402DA1}" destId="{249EEACB-7C98-4068-91F3-1AD0F83CFD6C}" srcOrd="4" destOrd="0" parTransId="{3CF86D63-D5FC-41FF-B142-FD6B3420EBD3}" sibTransId="{0F054455-A4C6-403F-97C8-616E55E2EECE}"/>
    <dgm:cxn modelId="{3312CFC8-E36D-4271-9D60-DA8E17588605}" type="presOf" srcId="{52CCBF1B-9AC4-4C54-A2A3-58AFCA2F2F85}" destId="{8DA89981-A9CC-4514-86B6-2E28ACD530AB}" srcOrd="0" destOrd="0" presId="urn:microsoft.com/office/officeart/2008/layout/VerticalCurvedList"/>
    <dgm:cxn modelId="{134CCDFD-2761-4203-BFE4-8D52CD5C3F3B}" type="presOf" srcId="{7673CCCE-15B2-416D-9BC3-9DE3D25EDD7E}" destId="{12710D77-CFB2-4423-93D0-B1EA1B96D1CC}" srcOrd="0" destOrd="0" presId="urn:microsoft.com/office/officeart/2008/layout/VerticalCurvedList"/>
    <dgm:cxn modelId="{696E3D46-FCEB-41F7-BF94-92F838DE740A}" type="presParOf" srcId="{991E81B7-87F6-4B97-A830-FD09B2317D63}" destId="{59A5BBC1-96E1-4A7C-9ECA-D80C13EF3371}" srcOrd="0" destOrd="0" presId="urn:microsoft.com/office/officeart/2008/layout/VerticalCurvedList"/>
    <dgm:cxn modelId="{7D64DC5D-5360-4BA9-8C35-27F92A9C4443}" type="presParOf" srcId="{59A5BBC1-96E1-4A7C-9ECA-D80C13EF3371}" destId="{9334F610-905C-4A13-8A6F-A4537A2E274E}" srcOrd="0" destOrd="0" presId="urn:microsoft.com/office/officeart/2008/layout/VerticalCurvedList"/>
    <dgm:cxn modelId="{3E581E87-F980-4860-B804-2A01E8CA5BC6}" type="presParOf" srcId="{9334F610-905C-4A13-8A6F-A4537A2E274E}" destId="{8DEB834E-B33E-406A-837E-E1291B710F48}" srcOrd="0" destOrd="0" presId="urn:microsoft.com/office/officeart/2008/layout/VerticalCurvedList"/>
    <dgm:cxn modelId="{5B6A1DAF-7397-411B-9867-9013540FF8C1}" type="presParOf" srcId="{9334F610-905C-4A13-8A6F-A4537A2E274E}" destId="{57AEEE41-E73A-47CB-9ECF-8820FF6F14B2}" srcOrd="1" destOrd="0" presId="urn:microsoft.com/office/officeart/2008/layout/VerticalCurvedList"/>
    <dgm:cxn modelId="{1286ADBF-B5FD-4B6B-B257-C34803E2DCFF}" type="presParOf" srcId="{9334F610-905C-4A13-8A6F-A4537A2E274E}" destId="{4A8E2480-8BE7-4990-BBEF-04E830B26130}" srcOrd="2" destOrd="0" presId="urn:microsoft.com/office/officeart/2008/layout/VerticalCurvedList"/>
    <dgm:cxn modelId="{BAC0F47F-E057-4950-961F-F0D8474E702E}" type="presParOf" srcId="{9334F610-905C-4A13-8A6F-A4537A2E274E}" destId="{746AF78F-D0E4-49BB-8776-F510AECC1FF9}" srcOrd="3" destOrd="0" presId="urn:microsoft.com/office/officeart/2008/layout/VerticalCurvedList"/>
    <dgm:cxn modelId="{165C5144-9210-4332-8783-1A83BD4FD829}" type="presParOf" srcId="{59A5BBC1-96E1-4A7C-9ECA-D80C13EF3371}" destId="{12710D77-CFB2-4423-93D0-B1EA1B96D1CC}" srcOrd="1" destOrd="0" presId="urn:microsoft.com/office/officeart/2008/layout/VerticalCurvedList"/>
    <dgm:cxn modelId="{EC7AEBC6-8C96-4E24-A9B9-7B4E4AC32632}" type="presParOf" srcId="{59A5BBC1-96E1-4A7C-9ECA-D80C13EF3371}" destId="{08FF2E5E-95C6-4BEE-AB2C-176323101494}" srcOrd="2" destOrd="0" presId="urn:microsoft.com/office/officeart/2008/layout/VerticalCurvedList"/>
    <dgm:cxn modelId="{CE137FBA-EC40-4E95-9A74-752F9C0AF16D}" type="presParOf" srcId="{08FF2E5E-95C6-4BEE-AB2C-176323101494}" destId="{EBB6222C-1289-478D-A7AE-4E437B975E6E}" srcOrd="0" destOrd="0" presId="urn:microsoft.com/office/officeart/2008/layout/VerticalCurvedList"/>
    <dgm:cxn modelId="{EEA9D41C-558B-4711-87D7-A442BF82A785}" type="presParOf" srcId="{59A5BBC1-96E1-4A7C-9ECA-D80C13EF3371}" destId="{8DA89981-A9CC-4514-86B6-2E28ACD530AB}" srcOrd="3" destOrd="0" presId="urn:microsoft.com/office/officeart/2008/layout/VerticalCurvedList"/>
    <dgm:cxn modelId="{C795258E-1CEB-4385-8360-720616C0E9A4}" type="presParOf" srcId="{59A5BBC1-96E1-4A7C-9ECA-D80C13EF3371}" destId="{0AE2CF69-0F09-4A31-AD9A-4B329B9F0A5F}" srcOrd="4" destOrd="0" presId="urn:microsoft.com/office/officeart/2008/layout/VerticalCurvedList"/>
    <dgm:cxn modelId="{5BB0B834-3F38-42E7-8718-F1F7F3CEC1B6}" type="presParOf" srcId="{0AE2CF69-0F09-4A31-AD9A-4B329B9F0A5F}" destId="{04A69110-433B-4593-A8AD-FF5A397450B3}" srcOrd="0" destOrd="0" presId="urn:microsoft.com/office/officeart/2008/layout/VerticalCurvedList"/>
    <dgm:cxn modelId="{69729168-5B6D-4DCE-BE4A-1FC55C83F90D}" type="presParOf" srcId="{59A5BBC1-96E1-4A7C-9ECA-D80C13EF3371}" destId="{23541426-E75E-4027-B16E-8B68AA41567C}" srcOrd="5" destOrd="0" presId="urn:microsoft.com/office/officeart/2008/layout/VerticalCurvedList"/>
    <dgm:cxn modelId="{C65DC2D0-4243-4736-9F4B-156FB9979EAA}" type="presParOf" srcId="{59A5BBC1-96E1-4A7C-9ECA-D80C13EF3371}" destId="{2113DF08-F94C-4000-8F69-4E43D4B941D6}" srcOrd="6" destOrd="0" presId="urn:microsoft.com/office/officeart/2008/layout/VerticalCurvedList"/>
    <dgm:cxn modelId="{D6967CB3-609E-4252-B47D-B03C7A1D9E4F}" type="presParOf" srcId="{2113DF08-F94C-4000-8F69-4E43D4B941D6}" destId="{37AF02BC-4A5A-46BC-AD9B-DFB43BA6449B}" srcOrd="0" destOrd="0" presId="urn:microsoft.com/office/officeart/2008/layout/VerticalCurvedList"/>
    <dgm:cxn modelId="{8BDAC154-B361-4DAB-8A49-490FB046321B}" type="presParOf" srcId="{59A5BBC1-96E1-4A7C-9ECA-D80C13EF3371}" destId="{7C788DF0-0D8B-4A22-AC0E-F953176E5419}" srcOrd="7" destOrd="0" presId="urn:microsoft.com/office/officeart/2008/layout/VerticalCurvedList"/>
    <dgm:cxn modelId="{2753B5BA-05FC-45D5-B4E1-A6B3205BDA94}" type="presParOf" srcId="{59A5BBC1-96E1-4A7C-9ECA-D80C13EF3371}" destId="{3D8F549B-0A18-431F-A0C1-BCF651EC091B}" srcOrd="8" destOrd="0" presId="urn:microsoft.com/office/officeart/2008/layout/VerticalCurvedList"/>
    <dgm:cxn modelId="{2D1C96D8-46C7-4269-8013-D9C4DC95B637}" type="presParOf" srcId="{3D8F549B-0A18-431F-A0C1-BCF651EC091B}" destId="{967078D8-E3B2-43DF-9915-F091FD2C3638}" srcOrd="0" destOrd="0" presId="urn:microsoft.com/office/officeart/2008/layout/VerticalCurvedList"/>
    <dgm:cxn modelId="{68C20DF7-2B75-4B7D-A865-F4A4B6DA2141}" type="presParOf" srcId="{59A5BBC1-96E1-4A7C-9ECA-D80C13EF3371}" destId="{1D9DF606-9E18-4C9A-AE4D-6BF767552C85}" srcOrd="9" destOrd="0" presId="urn:microsoft.com/office/officeart/2008/layout/VerticalCurvedList"/>
    <dgm:cxn modelId="{0D80CBBA-D6EC-4F0F-8D8E-EE5F3D1B7D06}" type="presParOf" srcId="{59A5BBC1-96E1-4A7C-9ECA-D80C13EF3371}" destId="{CDBF982B-F1C3-4D06-BBAD-55E0626BAB1F}" srcOrd="10" destOrd="0" presId="urn:microsoft.com/office/officeart/2008/layout/VerticalCurvedList"/>
    <dgm:cxn modelId="{F6D49603-17B6-418F-9E15-1842187EBDAA}" type="presParOf" srcId="{CDBF982B-F1C3-4D06-BBAD-55E0626BAB1F}" destId="{917D83C5-B1A4-4231-8EF5-C6AA843A3D3D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650D1F-3CA9-4B57-8B3F-E255B6D29E69}">
      <dsp:nvSpPr>
        <dsp:cNvPr id="0" name=""/>
        <dsp:cNvSpPr/>
      </dsp:nvSpPr>
      <dsp:spPr>
        <a:xfrm>
          <a:off x="-6078982" y="-937410"/>
          <a:ext cx="7293488" cy="7293488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solidFill>
          <a:srgbClr val="002060"/>
        </a:solidFill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C319E8-D59A-4617-B73F-DE2EA70B78F5}">
      <dsp:nvSpPr>
        <dsp:cNvPr id="0" name=""/>
        <dsp:cNvSpPr/>
      </dsp:nvSpPr>
      <dsp:spPr>
        <a:xfrm>
          <a:off x="996086" y="774110"/>
          <a:ext cx="8521248" cy="1548004"/>
        </a:xfrm>
        <a:prstGeom prst="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28729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1. </a:t>
          </a:r>
          <a:r>
            <a:rPr lang="en-US" sz="2800" b="1" kern="1200" dirty="0" err="1"/>
            <a:t>Tình</a:t>
          </a:r>
          <a:r>
            <a:rPr lang="en-US" sz="2800" b="1" kern="1200" dirty="0"/>
            <a:t> </a:t>
          </a:r>
          <a:r>
            <a:rPr lang="en-US" sz="2800" b="1" kern="1200" dirty="0" err="1"/>
            <a:t>hình</a:t>
          </a:r>
          <a:r>
            <a:rPr lang="en-US" sz="2800" b="1" kern="1200" dirty="0"/>
            <a:t> </a:t>
          </a:r>
          <a:r>
            <a:rPr lang="en-US" sz="2800" b="1" kern="1200" dirty="0" err="1"/>
            <a:t>kinh</a:t>
          </a:r>
          <a:r>
            <a:rPr lang="en-US" sz="2800" b="1" kern="1200" dirty="0"/>
            <a:t> </a:t>
          </a:r>
          <a:r>
            <a:rPr lang="en-US" sz="2800" b="1" kern="1200" dirty="0" err="1"/>
            <a:t>tế</a:t>
          </a:r>
          <a:r>
            <a:rPr lang="en-US" sz="2800" b="1" kern="1200" dirty="0"/>
            <a:t>, </a:t>
          </a:r>
          <a:r>
            <a:rPr lang="en-US" sz="2800" b="1" kern="1200" dirty="0" err="1"/>
            <a:t>chính</a:t>
          </a:r>
          <a:r>
            <a:rPr lang="en-US" sz="2800" b="1" kern="1200" dirty="0"/>
            <a:t> </a:t>
          </a:r>
          <a:r>
            <a:rPr lang="en-US" sz="2800" b="1" kern="1200" dirty="0" err="1"/>
            <a:t>trị</a:t>
          </a:r>
          <a:r>
            <a:rPr lang="en-US" sz="2800" b="1" kern="1200" dirty="0"/>
            <a:t>, </a:t>
          </a:r>
          <a:r>
            <a:rPr lang="en-US" sz="2800" b="1" kern="1200" dirty="0" err="1"/>
            <a:t>văn</a:t>
          </a:r>
          <a:r>
            <a:rPr lang="en-US" sz="2800" b="1" kern="1200" dirty="0"/>
            <a:t> </a:t>
          </a:r>
          <a:r>
            <a:rPr lang="en-US" sz="2800" b="1" kern="1200" dirty="0" err="1"/>
            <a:t>hoá</a:t>
          </a:r>
          <a:r>
            <a:rPr lang="en-US" sz="2800" b="1" kern="1200" dirty="0"/>
            <a:t> </a:t>
          </a:r>
          <a:endParaRPr lang="en-US" sz="2800" kern="1200" dirty="0"/>
        </a:p>
      </dsp:txBody>
      <dsp:txXfrm>
        <a:off x="996086" y="774110"/>
        <a:ext cx="8521248" cy="1548004"/>
      </dsp:txXfrm>
    </dsp:sp>
    <dsp:sp modelId="{BAD2096A-CC85-4E9D-BBA8-AF2A02B4186F}">
      <dsp:nvSpPr>
        <dsp:cNvPr id="0" name=""/>
        <dsp:cNvSpPr/>
      </dsp:nvSpPr>
      <dsp:spPr>
        <a:xfrm>
          <a:off x="28583" y="580610"/>
          <a:ext cx="1935005" cy="1935005"/>
        </a:xfrm>
        <a:prstGeom prst="ellipse">
          <a:avLst/>
        </a:prstGeom>
        <a:solidFill>
          <a:srgbClr val="00206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B7B083-8B84-4F5E-8AF3-86CBC6499043}">
      <dsp:nvSpPr>
        <dsp:cNvPr id="0" name=""/>
        <dsp:cNvSpPr/>
      </dsp:nvSpPr>
      <dsp:spPr>
        <a:xfrm>
          <a:off x="996086" y="3096551"/>
          <a:ext cx="8521248" cy="1548004"/>
        </a:xfrm>
        <a:prstGeom prst="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28729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2.	</a:t>
          </a:r>
          <a:r>
            <a:rPr lang="en-US" sz="2800" b="1" kern="1200" dirty="0" err="1"/>
            <a:t>Tổng</a:t>
          </a:r>
          <a:r>
            <a:rPr lang="en-US" sz="2800" b="1" kern="1200" dirty="0"/>
            <a:t> </a:t>
          </a:r>
          <a:r>
            <a:rPr lang="en-US" sz="2800" b="1" kern="1200" dirty="0" err="1"/>
            <a:t>kết</a:t>
          </a:r>
          <a:r>
            <a:rPr lang="en-US" sz="2800" b="1" kern="1200" dirty="0"/>
            <a:t> </a:t>
          </a:r>
          <a:endParaRPr lang="en-US" sz="2800" kern="1200" dirty="0"/>
        </a:p>
      </dsp:txBody>
      <dsp:txXfrm>
        <a:off x="996086" y="3096551"/>
        <a:ext cx="8521248" cy="1548004"/>
      </dsp:txXfrm>
    </dsp:sp>
    <dsp:sp modelId="{F7E0AF30-20F8-40E1-8B8E-03E1C9D21897}">
      <dsp:nvSpPr>
        <dsp:cNvPr id="0" name=""/>
        <dsp:cNvSpPr/>
      </dsp:nvSpPr>
      <dsp:spPr>
        <a:xfrm>
          <a:off x="28583" y="2903050"/>
          <a:ext cx="1935005" cy="1935005"/>
        </a:xfrm>
        <a:prstGeom prst="ellipse">
          <a:avLst/>
        </a:prstGeom>
        <a:solidFill>
          <a:srgbClr val="00206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59C907-E4B8-4045-8BD5-5FB774E68414}">
      <dsp:nvSpPr>
        <dsp:cNvPr id="0" name=""/>
        <dsp:cNvSpPr/>
      </dsp:nvSpPr>
      <dsp:spPr>
        <a:xfrm>
          <a:off x="0" y="635553"/>
          <a:ext cx="8128000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032D80-0E4B-408B-82D4-1B7D015917C3}">
      <dsp:nvSpPr>
        <dsp:cNvPr id="0" name=""/>
        <dsp:cNvSpPr/>
      </dsp:nvSpPr>
      <dsp:spPr>
        <a:xfrm>
          <a:off x="386953" y="30393"/>
          <a:ext cx="7739054" cy="121032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1.1.	</a:t>
          </a:r>
          <a:r>
            <a:rPr lang="en-US" sz="2800" b="1" kern="1200" dirty="0" err="1"/>
            <a:t>Việt</a:t>
          </a:r>
          <a:r>
            <a:rPr lang="en-US" sz="2800" b="1" kern="1200" dirty="0"/>
            <a:t> Nam </a:t>
          </a:r>
          <a:r>
            <a:rPr lang="en-US" sz="2800" b="1" kern="1200" dirty="0" err="1"/>
            <a:t>từ</a:t>
          </a:r>
          <a:r>
            <a:rPr lang="en-US" sz="2800" b="1" kern="1200" dirty="0"/>
            <a:t> 1945 </a:t>
          </a:r>
          <a:r>
            <a:rPr lang="en-US" sz="2800" b="1" kern="1200" dirty="0" err="1"/>
            <a:t>đến</a:t>
          </a:r>
          <a:r>
            <a:rPr lang="en-US" sz="2800" b="1" kern="1200" dirty="0"/>
            <a:t> 1954</a:t>
          </a:r>
          <a:endParaRPr lang="en-US" sz="2800" kern="1200" dirty="0"/>
        </a:p>
      </dsp:txBody>
      <dsp:txXfrm>
        <a:off x="446036" y="89476"/>
        <a:ext cx="7620888" cy="1092154"/>
      </dsp:txXfrm>
    </dsp:sp>
    <dsp:sp modelId="{EDC96D0D-4194-4B4F-832C-AD893249CFFD}">
      <dsp:nvSpPr>
        <dsp:cNvPr id="0" name=""/>
        <dsp:cNvSpPr/>
      </dsp:nvSpPr>
      <dsp:spPr>
        <a:xfrm>
          <a:off x="0" y="2495313"/>
          <a:ext cx="8128000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A1EBC8-333B-4B02-B0A9-24CD11B732AE}">
      <dsp:nvSpPr>
        <dsp:cNvPr id="0" name=""/>
        <dsp:cNvSpPr/>
      </dsp:nvSpPr>
      <dsp:spPr>
        <a:xfrm>
          <a:off x="386953" y="1890153"/>
          <a:ext cx="7739054" cy="121032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1.2. </a:t>
          </a:r>
          <a:r>
            <a:rPr lang="en-US" sz="2800" b="1" kern="1200" dirty="0" err="1"/>
            <a:t>Việt</a:t>
          </a:r>
          <a:r>
            <a:rPr lang="en-US" sz="2800" b="1" kern="1200" dirty="0"/>
            <a:t> Nam </a:t>
          </a:r>
          <a:r>
            <a:rPr lang="en-US" sz="2800" b="1" kern="1200" dirty="0" err="1"/>
            <a:t>từ</a:t>
          </a:r>
          <a:r>
            <a:rPr lang="en-US" sz="2800" b="1" kern="1200" dirty="0"/>
            <a:t> 1954 </a:t>
          </a:r>
          <a:r>
            <a:rPr lang="en-US" sz="2800" b="1" kern="1200" dirty="0" err="1"/>
            <a:t>đến</a:t>
          </a:r>
          <a:r>
            <a:rPr lang="en-US" sz="2800" b="1" kern="1200" dirty="0"/>
            <a:t> 1975</a:t>
          </a:r>
          <a:endParaRPr lang="en-US" sz="2800" kern="1200" dirty="0"/>
        </a:p>
      </dsp:txBody>
      <dsp:txXfrm>
        <a:off x="446036" y="1949236"/>
        <a:ext cx="7620888" cy="1092154"/>
      </dsp:txXfrm>
    </dsp:sp>
    <dsp:sp modelId="{7E7F7ED1-B0D4-47D8-9CAC-960464E4C4E7}">
      <dsp:nvSpPr>
        <dsp:cNvPr id="0" name=""/>
        <dsp:cNvSpPr/>
      </dsp:nvSpPr>
      <dsp:spPr>
        <a:xfrm>
          <a:off x="0" y="4355073"/>
          <a:ext cx="8128000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41ED42-C65E-4C8F-B113-2EAEDBFC1CAF}">
      <dsp:nvSpPr>
        <dsp:cNvPr id="0" name=""/>
        <dsp:cNvSpPr/>
      </dsp:nvSpPr>
      <dsp:spPr>
        <a:xfrm>
          <a:off x="386953" y="3749913"/>
          <a:ext cx="7739054" cy="121032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1.3. </a:t>
          </a:r>
          <a:r>
            <a:rPr lang="en-US" sz="2800" b="1" kern="1200" dirty="0" err="1"/>
            <a:t>Việt</a:t>
          </a:r>
          <a:r>
            <a:rPr lang="en-US" sz="2800" b="1" kern="1200" dirty="0"/>
            <a:t> Nam </a:t>
          </a:r>
          <a:r>
            <a:rPr lang="en-US" sz="2800" b="1" kern="1200" dirty="0" err="1"/>
            <a:t>từ</a:t>
          </a:r>
          <a:r>
            <a:rPr lang="en-US" sz="2800" b="1" kern="1200" dirty="0"/>
            <a:t> 1975 </a:t>
          </a:r>
          <a:r>
            <a:rPr lang="en-US" sz="2800" b="1" kern="1200" dirty="0" err="1"/>
            <a:t>đến</a:t>
          </a:r>
          <a:r>
            <a:rPr lang="en-US" sz="2800" b="1" kern="1200" dirty="0"/>
            <a:t> nay</a:t>
          </a:r>
          <a:endParaRPr lang="en-US" sz="2800" kern="1200" dirty="0"/>
        </a:p>
      </dsp:txBody>
      <dsp:txXfrm>
        <a:off x="446036" y="3808996"/>
        <a:ext cx="7620888" cy="10921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0F02CF-DC35-4A07-9425-D5FB8546769D}">
      <dsp:nvSpPr>
        <dsp:cNvPr id="0" name=""/>
        <dsp:cNvSpPr/>
      </dsp:nvSpPr>
      <dsp:spPr>
        <a:xfrm>
          <a:off x="388937" y="2037"/>
          <a:ext cx="7350124" cy="1225020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485" tIns="46990" rIns="70485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/>
            <a:t>1.1.	</a:t>
          </a:r>
          <a:r>
            <a:rPr lang="en-US" sz="3700" b="1" kern="1200" dirty="0" err="1"/>
            <a:t>Việt</a:t>
          </a:r>
          <a:r>
            <a:rPr lang="en-US" sz="3700" b="1" kern="1200" dirty="0"/>
            <a:t> Nam </a:t>
          </a:r>
          <a:r>
            <a:rPr lang="en-US" sz="3700" b="1" kern="1200" dirty="0" err="1"/>
            <a:t>từ</a:t>
          </a:r>
          <a:r>
            <a:rPr lang="en-US" sz="3700" b="1" kern="1200" dirty="0"/>
            <a:t> 1945 </a:t>
          </a:r>
          <a:r>
            <a:rPr lang="en-US" sz="3700" b="1" kern="1200" dirty="0" err="1"/>
            <a:t>đến</a:t>
          </a:r>
          <a:r>
            <a:rPr lang="en-US" sz="3700" b="1" kern="1200" dirty="0"/>
            <a:t> 1954</a:t>
          </a:r>
          <a:endParaRPr lang="en-US" sz="3700" kern="1200" dirty="0">
            <a:solidFill>
              <a:schemeClr val="bg1"/>
            </a:solidFill>
          </a:endParaRPr>
        </a:p>
      </dsp:txBody>
      <dsp:txXfrm>
        <a:off x="424817" y="37917"/>
        <a:ext cx="7278364" cy="1153260"/>
      </dsp:txXfrm>
    </dsp:sp>
    <dsp:sp modelId="{48F82425-FA84-4336-8F62-FAB468242337}">
      <dsp:nvSpPr>
        <dsp:cNvPr id="0" name=""/>
        <dsp:cNvSpPr/>
      </dsp:nvSpPr>
      <dsp:spPr>
        <a:xfrm>
          <a:off x="388937" y="1447561"/>
          <a:ext cx="1225020" cy="1225020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2000" b="-3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96D44B-6E60-454F-85C6-A8811636F372}">
      <dsp:nvSpPr>
        <dsp:cNvPr id="0" name=""/>
        <dsp:cNvSpPr/>
      </dsp:nvSpPr>
      <dsp:spPr>
        <a:xfrm>
          <a:off x="1687459" y="1447561"/>
          <a:ext cx="6051602" cy="1225020"/>
        </a:xfrm>
        <a:prstGeom prst="roundRect">
          <a:avLst>
            <a:gd name="adj" fmla="val 16670"/>
          </a:avLst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144" tIns="263144" rIns="263144" bIns="263144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i="1" kern="1200" dirty="0"/>
            <a:t>a. </a:t>
          </a:r>
          <a:r>
            <a:rPr lang="en-US" sz="3700" i="1" kern="1200" dirty="0" err="1"/>
            <a:t>Về</a:t>
          </a:r>
          <a:r>
            <a:rPr lang="en-US" sz="3700" i="1" kern="1200" dirty="0"/>
            <a:t> </a:t>
          </a:r>
          <a:r>
            <a:rPr lang="en-US" sz="3700" i="1" kern="1200" dirty="0" err="1"/>
            <a:t>kinh</a:t>
          </a:r>
          <a:r>
            <a:rPr lang="en-US" sz="3700" i="1" kern="1200" dirty="0"/>
            <a:t> </a:t>
          </a:r>
          <a:r>
            <a:rPr lang="en-US" sz="3700" i="1" kern="1200" dirty="0" err="1"/>
            <a:t>tế</a:t>
          </a:r>
          <a:endParaRPr lang="en-US" sz="3700" kern="1200" dirty="0">
            <a:solidFill>
              <a:schemeClr val="bg1"/>
            </a:solidFill>
          </a:endParaRPr>
        </a:p>
      </dsp:txBody>
      <dsp:txXfrm>
        <a:off x="1747270" y="1507372"/>
        <a:ext cx="5931980" cy="1105398"/>
      </dsp:txXfrm>
    </dsp:sp>
    <dsp:sp modelId="{DC4C7E89-383C-46C0-82B4-1861D111AD77}">
      <dsp:nvSpPr>
        <dsp:cNvPr id="0" name=""/>
        <dsp:cNvSpPr/>
      </dsp:nvSpPr>
      <dsp:spPr>
        <a:xfrm>
          <a:off x="388937" y="2819585"/>
          <a:ext cx="1225020" cy="1225020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C03E5E-3E32-4CFD-ABD7-84505FA218CF}">
      <dsp:nvSpPr>
        <dsp:cNvPr id="0" name=""/>
        <dsp:cNvSpPr/>
      </dsp:nvSpPr>
      <dsp:spPr>
        <a:xfrm>
          <a:off x="1687459" y="2819585"/>
          <a:ext cx="6051602" cy="1225020"/>
        </a:xfrm>
        <a:prstGeom prst="roundRect">
          <a:avLst>
            <a:gd name="adj" fmla="val 16670"/>
          </a:avLst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144" tIns="263144" rIns="263144" bIns="263144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i="1" kern="1200" dirty="0"/>
            <a:t>b. </a:t>
          </a:r>
          <a:r>
            <a:rPr lang="en-US" sz="3700" i="1" kern="1200" dirty="0" err="1"/>
            <a:t>Chính</a:t>
          </a:r>
          <a:r>
            <a:rPr lang="en-US" sz="3700" i="1" kern="1200" dirty="0"/>
            <a:t> </a:t>
          </a:r>
          <a:r>
            <a:rPr lang="en-US" sz="3700" i="1" kern="1200" dirty="0" err="1"/>
            <a:t>trị</a:t>
          </a:r>
          <a:endParaRPr lang="en-US" sz="3700" kern="1200" dirty="0">
            <a:solidFill>
              <a:schemeClr val="bg1"/>
            </a:solidFill>
          </a:endParaRPr>
        </a:p>
      </dsp:txBody>
      <dsp:txXfrm>
        <a:off x="1747270" y="2879396"/>
        <a:ext cx="5931980" cy="1105398"/>
      </dsp:txXfrm>
    </dsp:sp>
    <dsp:sp modelId="{C50E4484-DB89-4ED0-AD97-53480943CA1B}">
      <dsp:nvSpPr>
        <dsp:cNvPr id="0" name=""/>
        <dsp:cNvSpPr/>
      </dsp:nvSpPr>
      <dsp:spPr>
        <a:xfrm>
          <a:off x="388937" y="4191608"/>
          <a:ext cx="1225020" cy="1225020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C61949-86BB-43E3-A6D3-10F9FA33D93B}">
      <dsp:nvSpPr>
        <dsp:cNvPr id="0" name=""/>
        <dsp:cNvSpPr/>
      </dsp:nvSpPr>
      <dsp:spPr>
        <a:xfrm>
          <a:off x="1687459" y="4191608"/>
          <a:ext cx="6051602" cy="1225020"/>
        </a:xfrm>
        <a:prstGeom prst="roundRect">
          <a:avLst>
            <a:gd name="adj" fmla="val 16670"/>
          </a:avLst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144" tIns="263144" rIns="263144" bIns="263144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i="1" kern="1200" dirty="0"/>
            <a:t>c. </a:t>
          </a:r>
          <a:r>
            <a:rPr lang="en-US" sz="3700" i="1" kern="1200" dirty="0" err="1"/>
            <a:t>Văn</a:t>
          </a:r>
          <a:r>
            <a:rPr lang="en-US" sz="3700" i="1" kern="1200" dirty="0"/>
            <a:t> </a:t>
          </a:r>
          <a:r>
            <a:rPr lang="en-US" sz="3700" i="1" kern="1200" dirty="0" err="1"/>
            <a:t>hoá</a:t>
          </a:r>
          <a:endParaRPr lang="en-US" sz="3700" kern="1200" dirty="0">
            <a:solidFill>
              <a:schemeClr val="bg1"/>
            </a:solidFill>
          </a:endParaRPr>
        </a:p>
      </dsp:txBody>
      <dsp:txXfrm>
        <a:off x="1747270" y="4251419"/>
        <a:ext cx="5931980" cy="110539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55C0C0-0889-4491-9108-A6A0477B6793}">
      <dsp:nvSpPr>
        <dsp:cNvPr id="0" name=""/>
        <dsp:cNvSpPr/>
      </dsp:nvSpPr>
      <dsp:spPr>
        <a:xfrm rot="5400000">
          <a:off x="2548275" y="-599974"/>
          <a:ext cx="4094977" cy="631867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200" kern="1200" dirty="0" err="1"/>
            <a:t>Cùng</a:t>
          </a:r>
          <a:r>
            <a:rPr lang="en-US" sz="3200" kern="1200" dirty="0"/>
            <a:t> </a:t>
          </a:r>
          <a:r>
            <a:rPr lang="en-US" sz="3200" kern="1200" dirty="0" err="1"/>
            <a:t>với</a:t>
          </a:r>
          <a:r>
            <a:rPr lang="en-US" sz="3200" kern="1200" dirty="0"/>
            <a:t> </a:t>
          </a:r>
          <a:r>
            <a:rPr lang="en-US" sz="3200" kern="1200" dirty="0" err="1"/>
            <a:t>nhiệm</a:t>
          </a:r>
          <a:r>
            <a:rPr lang="en-US" sz="3200" kern="1200" dirty="0"/>
            <a:t> </a:t>
          </a:r>
          <a:r>
            <a:rPr lang="en-US" sz="3200" kern="1200" dirty="0" err="1"/>
            <a:t>vụ</a:t>
          </a:r>
          <a:r>
            <a:rPr lang="en-US" sz="3200" kern="1200" dirty="0"/>
            <a:t> </a:t>
          </a:r>
          <a:r>
            <a:rPr lang="en-US" sz="3200" kern="1200" dirty="0" err="1"/>
            <a:t>thực</a:t>
          </a:r>
          <a:r>
            <a:rPr lang="en-US" sz="3200" kern="1200" dirty="0"/>
            <a:t> </a:t>
          </a:r>
          <a:r>
            <a:rPr lang="en-US" sz="3200" kern="1200" dirty="0" err="1"/>
            <a:t>hiện</a:t>
          </a:r>
          <a:r>
            <a:rPr lang="en-US" sz="3200" kern="1200" dirty="0"/>
            <a:t> </a:t>
          </a:r>
          <a:r>
            <a:rPr lang="en-US" sz="3200" kern="1200" dirty="0" err="1"/>
            <a:t>cuộc</a:t>
          </a:r>
          <a:r>
            <a:rPr lang="en-US" sz="3200" kern="1200" dirty="0"/>
            <a:t> </a:t>
          </a:r>
          <a:r>
            <a:rPr lang="en-US" sz="3200" kern="1200" dirty="0" err="1"/>
            <a:t>kháng</a:t>
          </a:r>
          <a:r>
            <a:rPr lang="en-US" sz="3200" kern="1200" dirty="0"/>
            <a:t> </a:t>
          </a:r>
          <a:r>
            <a:rPr lang="en-US" sz="3200" kern="1200" dirty="0" err="1"/>
            <a:t>chiến</a:t>
          </a:r>
          <a:r>
            <a:rPr lang="en-US" sz="3200" kern="1200" dirty="0"/>
            <a:t> </a:t>
          </a:r>
          <a:r>
            <a:rPr lang="en-US" sz="3200" kern="1200" dirty="0" err="1"/>
            <a:t>chống</a:t>
          </a:r>
          <a:r>
            <a:rPr lang="en-US" sz="3200" kern="1200" dirty="0"/>
            <a:t> </a:t>
          </a:r>
          <a:r>
            <a:rPr lang="en-US" sz="3200" kern="1200" dirty="0" err="1"/>
            <a:t>thực</a:t>
          </a:r>
          <a:r>
            <a:rPr lang="en-US" sz="3200" kern="1200" dirty="0"/>
            <a:t> </a:t>
          </a:r>
          <a:r>
            <a:rPr lang="en-US" sz="3200" kern="1200" dirty="0" err="1"/>
            <a:t>dân</a:t>
          </a:r>
          <a:r>
            <a:rPr lang="en-US" sz="3200" kern="1200" dirty="0"/>
            <a:t> </a:t>
          </a:r>
          <a:r>
            <a:rPr lang="en-US" sz="3200" kern="1200" dirty="0" err="1"/>
            <a:t>Pháp</a:t>
          </a:r>
          <a:r>
            <a:rPr lang="en-US" sz="3200" kern="1200" dirty="0"/>
            <a:t>, </a:t>
          </a:r>
          <a:r>
            <a:rPr lang="en-US" sz="3200" kern="1200" dirty="0" err="1"/>
            <a:t>chúng</a:t>
          </a:r>
          <a:r>
            <a:rPr lang="en-US" sz="3200" kern="1200" dirty="0"/>
            <a:t> ta </a:t>
          </a:r>
          <a:r>
            <a:rPr lang="en-US" sz="3200" kern="1200" dirty="0" err="1"/>
            <a:t>đã</a:t>
          </a:r>
          <a:r>
            <a:rPr lang="en-US" sz="3200" kern="1200" dirty="0"/>
            <a:t> </a:t>
          </a:r>
          <a:r>
            <a:rPr lang="en-US" sz="3200" kern="1200" dirty="0" err="1"/>
            <a:t>thực</a:t>
          </a:r>
          <a:r>
            <a:rPr lang="en-US" sz="3200" kern="1200" dirty="0"/>
            <a:t> </a:t>
          </a:r>
          <a:r>
            <a:rPr lang="en-US" sz="3200" kern="1200" dirty="0" err="1"/>
            <a:t>hiện</a:t>
          </a:r>
          <a:r>
            <a:rPr lang="en-US" sz="3200" kern="1200" dirty="0"/>
            <a:t> </a:t>
          </a:r>
          <a:r>
            <a:rPr lang="en-US" sz="3200" kern="1200" dirty="0" err="1"/>
            <a:t>chuyển</a:t>
          </a:r>
          <a:r>
            <a:rPr lang="en-US" sz="3200" kern="1200" dirty="0"/>
            <a:t> </a:t>
          </a:r>
          <a:r>
            <a:rPr lang="en-US" sz="3200" kern="1200" dirty="0" err="1"/>
            <a:t>nền</a:t>
          </a:r>
          <a:r>
            <a:rPr lang="en-US" sz="3200" kern="1200" dirty="0"/>
            <a:t> </a:t>
          </a:r>
          <a:r>
            <a:rPr lang="en-US" sz="3200" kern="1200" dirty="0" err="1"/>
            <a:t>kinh</a:t>
          </a:r>
          <a:r>
            <a:rPr lang="en-US" sz="3200" kern="1200" dirty="0"/>
            <a:t> </a:t>
          </a:r>
          <a:r>
            <a:rPr lang="en-US" sz="3200" kern="1200" dirty="0" err="1"/>
            <a:t>tế</a:t>
          </a:r>
          <a:r>
            <a:rPr lang="en-US" sz="3200" kern="1200" dirty="0"/>
            <a:t> </a:t>
          </a:r>
          <a:r>
            <a:rPr lang="en-US" sz="3200" kern="1200" dirty="0" err="1"/>
            <a:t>tàn</a:t>
          </a:r>
          <a:r>
            <a:rPr lang="en-US" sz="3200" kern="1200" dirty="0"/>
            <a:t> </a:t>
          </a:r>
          <a:r>
            <a:rPr lang="en-US" sz="3200" kern="1200" dirty="0" err="1"/>
            <a:t>tích</a:t>
          </a:r>
          <a:r>
            <a:rPr lang="en-US" sz="3200" kern="1200" dirty="0"/>
            <a:t> </a:t>
          </a:r>
          <a:r>
            <a:rPr lang="en-US" sz="3200" kern="1200" dirty="0" err="1"/>
            <a:t>thực</a:t>
          </a:r>
          <a:r>
            <a:rPr lang="en-US" sz="3200" kern="1200" dirty="0"/>
            <a:t> </a:t>
          </a:r>
          <a:r>
            <a:rPr lang="en-US" sz="3200" kern="1200" dirty="0" err="1"/>
            <a:t>dân</a:t>
          </a:r>
          <a:r>
            <a:rPr lang="en-US" sz="3200" kern="1200" dirty="0"/>
            <a:t>, </a:t>
          </a:r>
          <a:r>
            <a:rPr lang="en-US" sz="3200" kern="1200" dirty="0" err="1"/>
            <a:t>phong</a:t>
          </a:r>
          <a:r>
            <a:rPr lang="en-US" sz="3200" kern="1200" dirty="0"/>
            <a:t> </a:t>
          </a:r>
          <a:r>
            <a:rPr lang="en-US" sz="3200" kern="1200" dirty="0" err="1"/>
            <a:t>kiến</a:t>
          </a:r>
          <a:r>
            <a:rPr lang="en-US" sz="3200" kern="1200" dirty="0"/>
            <a:t> </a:t>
          </a:r>
          <a:r>
            <a:rPr lang="en-US" sz="3200" kern="1200" dirty="0" err="1"/>
            <a:t>và</a:t>
          </a:r>
          <a:r>
            <a:rPr lang="en-US" sz="3200" kern="1200" dirty="0"/>
            <a:t> </a:t>
          </a:r>
          <a:r>
            <a:rPr lang="en-US" sz="3200" kern="1200" dirty="0" err="1"/>
            <a:t>thấp</a:t>
          </a:r>
          <a:r>
            <a:rPr lang="en-US" sz="3200" kern="1200" dirty="0"/>
            <a:t> </a:t>
          </a:r>
          <a:r>
            <a:rPr lang="en-US" sz="3200" kern="1200" dirty="0" err="1"/>
            <a:t>kém</a:t>
          </a:r>
          <a:r>
            <a:rPr lang="en-US" sz="3200" kern="1200" dirty="0"/>
            <a:t> </a:t>
          </a:r>
          <a:r>
            <a:rPr lang="en-US" sz="3200" kern="1200" dirty="0" err="1"/>
            <a:t>thành</a:t>
          </a:r>
          <a:r>
            <a:rPr lang="en-US" sz="3200" kern="1200" dirty="0"/>
            <a:t> </a:t>
          </a:r>
          <a:r>
            <a:rPr lang="en-US" sz="3200" kern="1200" dirty="0" err="1"/>
            <a:t>nền</a:t>
          </a:r>
          <a:r>
            <a:rPr lang="en-US" sz="3200" kern="1200" dirty="0"/>
            <a:t> </a:t>
          </a:r>
          <a:r>
            <a:rPr lang="en-US" sz="3200" kern="1200" dirty="0" err="1"/>
            <a:t>kinh</a:t>
          </a:r>
          <a:r>
            <a:rPr lang="en-US" sz="3200" kern="1200" dirty="0"/>
            <a:t> </a:t>
          </a:r>
          <a:r>
            <a:rPr lang="en-US" sz="3200" kern="1200" dirty="0" err="1"/>
            <a:t>tế</a:t>
          </a:r>
          <a:r>
            <a:rPr lang="en-US" sz="3200" kern="1200" dirty="0"/>
            <a:t> </a:t>
          </a:r>
          <a:r>
            <a:rPr lang="en-US" sz="3200" kern="1200" dirty="0" err="1"/>
            <a:t>dân</a:t>
          </a:r>
          <a:r>
            <a:rPr lang="en-US" sz="3200" kern="1200" dirty="0"/>
            <a:t> </a:t>
          </a:r>
          <a:r>
            <a:rPr lang="en-US" sz="3200" kern="1200" dirty="0" err="1"/>
            <a:t>chủ</a:t>
          </a:r>
          <a:r>
            <a:rPr lang="en-US" sz="3200" kern="1200" dirty="0"/>
            <a:t>, </a:t>
          </a:r>
          <a:r>
            <a:rPr lang="en-US" sz="3200" kern="1200" dirty="0" err="1"/>
            <a:t>độc</a:t>
          </a:r>
          <a:r>
            <a:rPr lang="en-US" sz="3200" kern="1200" dirty="0"/>
            <a:t> </a:t>
          </a:r>
          <a:r>
            <a:rPr lang="en-US" sz="3200" kern="1200" dirty="0" err="1"/>
            <a:t>lập</a:t>
          </a:r>
          <a:r>
            <a:rPr lang="en-US" sz="3200" kern="1200" dirty="0"/>
            <a:t> </a:t>
          </a:r>
          <a:r>
            <a:rPr lang="en-US" sz="3200" kern="1200" dirty="0" err="1"/>
            <a:t>phục</a:t>
          </a:r>
          <a:r>
            <a:rPr lang="en-US" sz="3200" kern="1200" dirty="0"/>
            <a:t> </a:t>
          </a:r>
          <a:r>
            <a:rPr lang="en-US" sz="3200" kern="1200" dirty="0" err="1"/>
            <a:t>vụ</a:t>
          </a:r>
          <a:r>
            <a:rPr lang="en-US" sz="3200" kern="1200" dirty="0"/>
            <a:t> </a:t>
          </a:r>
          <a:r>
            <a:rPr lang="en-US" sz="3200" kern="1200" dirty="0" err="1"/>
            <a:t>nhu</a:t>
          </a:r>
          <a:r>
            <a:rPr lang="en-US" sz="3200" kern="1200" dirty="0"/>
            <a:t> </a:t>
          </a:r>
          <a:r>
            <a:rPr lang="en-US" sz="3200" kern="1200" dirty="0" err="1"/>
            <a:t>cầu</a:t>
          </a:r>
          <a:r>
            <a:rPr lang="en-US" sz="3200" kern="1200" dirty="0"/>
            <a:t> </a:t>
          </a:r>
          <a:r>
            <a:rPr lang="en-US" sz="3200" kern="1200" dirty="0" err="1"/>
            <a:t>kháng</a:t>
          </a:r>
          <a:r>
            <a:rPr lang="en-US" sz="3200" kern="1200" dirty="0"/>
            <a:t> </a:t>
          </a:r>
          <a:r>
            <a:rPr lang="en-US" sz="3200" kern="1200" dirty="0" err="1"/>
            <a:t>chiến</a:t>
          </a:r>
          <a:r>
            <a:rPr lang="en-US" sz="3200" kern="1200" dirty="0"/>
            <a:t> </a:t>
          </a:r>
          <a:r>
            <a:rPr lang="en-US" sz="3200" kern="1200" dirty="0" err="1"/>
            <a:t>và</a:t>
          </a:r>
          <a:r>
            <a:rPr lang="en-US" sz="3200" kern="1200" dirty="0"/>
            <a:t> </a:t>
          </a:r>
          <a:r>
            <a:rPr lang="en-US" sz="3200" kern="1200" dirty="0" err="1"/>
            <a:t>kiến</a:t>
          </a:r>
          <a:r>
            <a:rPr lang="en-US" sz="3200" kern="1200" dirty="0"/>
            <a:t> </a:t>
          </a:r>
          <a:r>
            <a:rPr lang="en-US" sz="3200" kern="1200" dirty="0" err="1"/>
            <a:t>quốc</a:t>
          </a:r>
          <a:r>
            <a:rPr lang="en-US" sz="3200" kern="1200" dirty="0"/>
            <a:t>.</a:t>
          </a:r>
        </a:p>
      </dsp:txBody>
      <dsp:txXfrm rot="-5400000">
        <a:off x="1436429" y="711772"/>
        <a:ext cx="6118770" cy="3695177"/>
      </dsp:txXfrm>
    </dsp:sp>
    <dsp:sp modelId="{3C5FA448-C8D7-4FCB-BD99-4BF0B9A1FA2C}">
      <dsp:nvSpPr>
        <dsp:cNvPr id="0" name=""/>
        <dsp:cNvSpPr/>
      </dsp:nvSpPr>
      <dsp:spPr>
        <a:xfrm>
          <a:off x="119" y="0"/>
          <a:ext cx="1436309" cy="5118722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i="1" kern="1200" dirty="0"/>
            <a:t>a. </a:t>
          </a:r>
          <a:r>
            <a:rPr lang="en-US" sz="3600" i="1" kern="1200" dirty="0" err="1"/>
            <a:t>Về</a:t>
          </a:r>
          <a:r>
            <a:rPr lang="en-US" sz="3600" i="1" kern="1200" dirty="0"/>
            <a:t> </a:t>
          </a:r>
          <a:r>
            <a:rPr lang="en-US" sz="3600" i="1" kern="1200" dirty="0" err="1"/>
            <a:t>kinh</a:t>
          </a:r>
          <a:r>
            <a:rPr lang="en-US" sz="3600" i="1" kern="1200" dirty="0"/>
            <a:t> </a:t>
          </a:r>
          <a:r>
            <a:rPr lang="en-US" sz="3600" i="1" kern="1200" dirty="0" err="1"/>
            <a:t>tế</a:t>
          </a:r>
          <a:endParaRPr lang="en-US" sz="3600" kern="1200" dirty="0"/>
        </a:p>
      </dsp:txBody>
      <dsp:txXfrm>
        <a:off x="70234" y="70115"/>
        <a:ext cx="1296079" cy="497849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CCAA7A-423D-47C7-9E7E-97363E796E14}">
      <dsp:nvSpPr>
        <dsp:cNvPr id="0" name=""/>
        <dsp:cNvSpPr/>
      </dsp:nvSpPr>
      <dsp:spPr>
        <a:xfrm rot="5400000">
          <a:off x="4414385" y="-1657576"/>
          <a:ext cx="5092801" cy="955781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just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Cách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mạng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Tháng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Tám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năm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1945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thành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công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mở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ra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bước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ngoặt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vĩ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đại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trong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lịch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sử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tộc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Việt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Nam</a:t>
          </a:r>
        </a:p>
        <a:p>
          <a:pPr marL="285750" lvl="1" indent="-285750" algn="just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Ngày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06/01/1946,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cuộc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Tổng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tuyển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cử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bầu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Quốc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hội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đầu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tiên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đã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diễn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ra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trên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cả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nước</a:t>
          </a:r>
          <a:endParaRPr lang="en-US" sz="3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just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1946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Bản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Hiến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pháp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ra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đời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    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đầy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đủ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danh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nghĩa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về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mặt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pháp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lý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để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đại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diện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cho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nhân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Việt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Nam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về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cả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đối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nội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và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đối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>
              <a:latin typeface="Arial" panose="020B0604020202020204" pitchFamily="34" charset="0"/>
              <a:cs typeface="Arial" panose="020B0604020202020204" pitchFamily="34" charset="0"/>
            </a:rPr>
            <a:t>ngoại</a:t>
          </a:r>
          <a:r>
            <a:rPr lang="en-US" sz="3600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 rot="-5400000">
        <a:off x="2181878" y="823541"/>
        <a:ext cx="9309206" cy="4595581"/>
      </dsp:txXfrm>
    </dsp:sp>
    <dsp:sp modelId="{0B5F760E-8E9A-4E13-BAAF-7AF6CB4FC64D}">
      <dsp:nvSpPr>
        <dsp:cNvPr id="0" name=""/>
        <dsp:cNvSpPr/>
      </dsp:nvSpPr>
      <dsp:spPr>
        <a:xfrm>
          <a:off x="0" y="6222"/>
          <a:ext cx="2313205" cy="6366002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just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i="1" kern="1200" dirty="0">
              <a:latin typeface="Arial" panose="020B0604020202020204" pitchFamily="34" charset="0"/>
              <a:cs typeface="Arial" panose="020B0604020202020204" pitchFamily="34" charset="0"/>
            </a:rPr>
            <a:t>b. </a:t>
          </a:r>
          <a:r>
            <a:rPr lang="en-US" sz="3600" i="1" kern="1200" dirty="0" err="1">
              <a:latin typeface="Arial" panose="020B0604020202020204" pitchFamily="34" charset="0"/>
              <a:cs typeface="Arial" panose="020B0604020202020204" pitchFamily="34" charset="0"/>
            </a:rPr>
            <a:t>Chính</a:t>
          </a:r>
          <a:r>
            <a:rPr lang="en-US" sz="3600" i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>
              <a:latin typeface="Arial" panose="020B0604020202020204" pitchFamily="34" charset="0"/>
              <a:cs typeface="Arial" panose="020B0604020202020204" pitchFamily="34" charset="0"/>
            </a:rPr>
            <a:t>trị</a:t>
          </a:r>
          <a:endParaRPr lang="en-US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2921" y="119143"/>
        <a:ext cx="2087363" cy="61401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CCAA7A-423D-47C7-9E7E-97363E796E14}">
      <dsp:nvSpPr>
        <dsp:cNvPr id="0" name=""/>
        <dsp:cNvSpPr/>
      </dsp:nvSpPr>
      <dsp:spPr>
        <a:xfrm rot="5400000">
          <a:off x="3862300" y="-1609958"/>
          <a:ext cx="6196972" cy="9557816"/>
        </a:xfrm>
        <a:prstGeom prst="round2SameRect">
          <a:avLst/>
        </a:prstGeom>
        <a:solidFill>
          <a:schemeClr val="accent6">
            <a:lumMod val="75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just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 err="1">
              <a:solidFill>
                <a:schemeClr val="bg1"/>
              </a:solidFill>
            </a:rPr>
            <a:t>Năm</a:t>
          </a:r>
          <a:r>
            <a:rPr lang="en-US" sz="3600" kern="1200" dirty="0">
              <a:solidFill>
                <a:schemeClr val="bg1"/>
              </a:solidFill>
            </a:rPr>
            <a:t> 1943; </a:t>
          </a:r>
          <a:r>
            <a:rPr lang="en-US" sz="3600" kern="1200" dirty="0" err="1">
              <a:solidFill>
                <a:schemeClr val="bg1"/>
              </a:solidFill>
            </a:rPr>
            <a:t>bản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Đề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cương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văn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hoá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Việt</a:t>
          </a:r>
          <a:r>
            <a:rPr lang="en-US" sz="3600" kern="1200" dirty="0">
              <a:solidFill>
                <a:schemeClr val="bg1"/>
              </a:solidFill>
            </a:rPr>
            <a:t> Nam </a:t>
          </a:r>
          <a:r>
            <a:rPr lang="en-US" sz="3600" kern="1200" dirty="0" err="1">
              <a:solidFill>
                <a:schemeClr val="bg1"/>
              </a:solidFill>
            </a:rPr>
            <a:t>của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Đảng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được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công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bố</a:t>
          </a:r>
          <a:endParaRPr lang="en-US" sz="36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just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>
              <a:solidFill>
                <a:schemeClr val="bg1"/>
              </a:solidFill>
            </a:rPr>
            <a:t>(1946-1954),</a:t>
          </a:r>
          <a:r>
            <a:rPr lang="en-US" sz="3600" kern="1200" dirty="0" err="1">
              <a:solidFill>
                <a:schemeClr val="bg1"/>
              </a:solidFill>
            </a:rPr>
            <a:t>công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tác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thông</a:t>
          </a:r>
          <a:r>
            <a:rPr lang="en-US" sz="3600" kern="1200" dirty="0">
              <a:solidFill>
                <a:schemeClr val="bg1"/>
              </a:solidFill>
            </a:rPr>
            <a:t> tin, </a:t>
          </a:r>
          <a:r>
            <a:rPr lang="en-US" sz="3600" kern="1200" dirty="0" err="1">
              <a:solidFill>
                <a:schemeClr val="bg1"/>
              </a:solidFill>
            </a:rPr>
            <a:t>tuyên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truyền</a:t>
          </a:r>
          <a:r>
            <a:rPr lang="en-US" sz="3600" kern="1200" dirty="0">
              <a:solidFill>
                <a:schemeClr val="bg1"/>
              </a:solidFill>
            </a:rPr>
            <a:t>, </a:t>
          </a:r>
          <a:r>
            <a:rPr lang="en-US" sz="3600" kern="1200" dirty="0" err="1">
              <a:solidFill>
                <a:schemeClr val="bg1"/>
              </a:solidFill>
            </a:rPr>
            <a:t>cổ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động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giữ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vị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trí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hàng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đầu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trong</a:t>
          </a:r>
          <a:r>
            <a:rPr lang="en-US" sz="3600" kern="1200" dirty="0">
              <a:solidFill>
                <a:schemeClr val="bg1"/>
              </a:solidFill>
            </a:rPr>
            <a:t> 5 </a:t>
          </a:r>
          <a:r>
            <a:rPr lang="en-US" sz="3600" kern="1200" dirty="0" err="1">
              <a:solidFill>
                <a:schemeClr val="bg1"/>
              </a:solidFill>
            </a:rPr>
            <a:t>bước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công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tác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cách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mạng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theo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phương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châm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của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Hồ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Chủ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tịch</a:t>
          </a:r>
          <a:r>
            <a:rPr lang="en-US" sz="3600" kern="1200" dirty="0">
              <a:solidFill>
                <a:schemeClr val="bg1"/>
              </a:solidFill>
            </a:rPr>
            <a:t>: “</a:t>
          </a:r>
          <a:r>
            <a:rPr lang="en-US" sz="3600" kern="1200" dirty="0" err="1">
              <a:solidFill>
                <a:schemeClr val="bg1"/>
              </a:solidFill>
            </a:rPr>
            <a:t>Kháng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chiến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hóa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văn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hóa</a:t>
          </a:r>
          <a:r>
            <a:rPr lang="en-US" sz="3600" kern="1200" dirty="0">
              <a:solidFill>
                <a:schemeClr val="bg1"/>
              </a:solidFill>
            </a:rPr>
            <a:t>, </a:t>
          </a:r>
          <a:r>
            <a:rPr lang="en-US" sz="3600" kern="1200" dirty="0" err="1">
              <a:solidFill>
                <a:schemeClr val="bg1"/>
              </a:solidFill>
            </a:rPr>
            <a:t>văn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hóa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hóa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kháng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chiến</a:t>
          </a:r>
          <a:r>
            <a:rPr lang="en-US" sz="3600" kern="1200" dirty="0">
              <a:solidFill>
                <a:schemeClr val="bg1"/>
              </a:solidFill>
            </a:rPr>
            <a:t>”.</a:t>
          </a:r>
          <a:endParaRPr lang="en-US" sz="36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just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>
              <a:solidFill>
                <a:schemeClr val="bg1"/>
              </a:solidFill>
            </a:rPr>
            <a:t>“</a:t>
          </a:r>
          <a:r>
            <a:rPr lang="en-US" sz="3600" kern="1200" dirty="0" err="1">
              <a:solidFill>
                <a:schemeClr val="bg1"/>
              </a:solidFill>
            </a:rPr>
            <a:t>Chiến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sĩ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trên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mặt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trận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văn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hóa</a:t>
          </a:r>
          <a:r>
            <a:rPr lang="en-US" sz="3600" kern="1200" dirty="0">
              <a:solidFill>
                <a:schemeClr val="bg1"/>
              </a:solidFill>
            </a:rPr>
            <a:t>” </a:t>
          </a:r>
          <a:r>
            <a:rPr lang="en-US" sz="3600" kern="1200" dirty="0" err="1">
              <a:solidFill>
                <a:schemeClr val="bg1"/>
              </a:solidFill>
            </a:rPr>
            <a:t>đã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biết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đưa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nghệ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thuật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vào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công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tác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tuyên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truyền</a:t>
          </a:r>
          <a:r>
            <a:rPr lang="en-US" sz="3600" kern="1200" dirty="0">
              <a:solidFill>
                <a:schemeClr val="bg1"/>
              </a:solidFill>
            </a:rPr>
            <a:t>, </a:t>
          </a:r>
          <a:r>
            <a:rPr lang="en-US" sz="3600" kern="1200" dirty="0" err="1">
              <a:solidFill>
                <a:schemeClr val="bg1"/>
              </a:solidFill>
            </a:rPr>
            <a:t>và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nâng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công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tác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tuyên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truyền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trở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thành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nghệ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thuật</a:t>
          </a:r>
          <a:endParaRPr lang="en-US" sz="36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181879" y="372974"/>
        <a:ext cx="9255305" cy="5591950"/>
      </dsp:txXfrm>
    </dsp:sp>
    <dsp:sp modelId="{0B5F760E-8E9A-4E13-BAAF-7AF6CB4FC64D}">
      <dsp:nvSpPr>
        <dsp:cNvPr id="0" name=""/>
        <dsp:cNvSpPr/>
      </dsp:nvSpPr>
      <dsp:spPr>
        <a:xfrm>
          <a:off x="0" y="6222"/>
          <a:ext cx="2313205" cy="6366002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just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i="0" kern="1200" dirty="0"/>
            <a:t>c. </a:t>
          </a:r>
          <a:r>
            <a:rPr lang="en-US" sz="4000" b="1" i="0" kern="1200" dirty="0" err="1"/>
            <a:t>Văn</a:t>
          </a:r>
          <a:r>
            <a:rPr lang="en-US" sz="4000" b="1" i="0" kern="1200" dirty="0"/>
            <a:t> </a:t>
          </a:r>
          <a:r>
            <a:rPr lang="en-US" sz="4000" b="1" i="0" kern="1200" dirty="0" err="1"/>
            <a:t>hoá</a:t>
          </a:r>
          <a:endParaRPr lang="en-US" sz="40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2921" y="119143"/>
        <a:ext cx="2087363" cy="614016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681645-07B3-4E3B-95FD-1974593C7F8C}">
      <dsp:nvSpPr>
        <dsp:cNvPr id="0" name=""/>
        <dsp:cNvSpPr/>
      </dsp:nvSpPr>
      <dsp:spPr>
        <a:xfrm>
          <a:off x="0" y="693210"/>
          <a:ext cx="11220450" cy="916513"/>
        </a:xfrm>
        <a:prstGeom prst="roundRect">
          <a:avLst>
            <a:gd name="adj" fmla="val 10000"/>
          </a:avLst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1.2. </a:t>
          </a:r>
          <a:r>
            <a:rPr lang="en-US" sz="3600" b="1" kern="1200" dirty="0" err="1"/>
            <a:t>Việt</a:t>
          </a:r>
          <a:r>
            <a:rPr lang="en-US" sz="3600" b="1" kern="1200" dirty="0"/>
            <a:t> Nam </a:t>
          </a:r>
          <a:r>
            <a:rPr lang="en-US" sz="3600" b="1" kern="1200" dirty="0" err="1"/>
            <a:t>từ</a:t>
          </a:r>
          <a:r>
            <a:rPr lang="en-US" sz="3600" b="1" kern="1200" dirty="0"/>
            <a:t> 1954 </a:t>
          </a:r>
          <a:r>
            <a:rPr lang="en-US" sz="3600" b="1" kern="1200" dirty="0" err="1"/>
            <a:t>đến</a:t>
          </a:r>
          <a:r>
            <a:rPr lang="en-US" sz="3600" b="1" kern="1200" dirty="0"/>
            <a:t> 1975</a:t>
          </a:r>
          <a:endParaRPr lang="en-US" sz="3600" kern="1200" dirty="0"/>
        </a:p>
      </dsp:txBody>
      <dsp:txXfrm>
        <a:off x="26844" y="720054"/>
        <a:ext cx="11166762" cy="862825"/>
      </dsp:txXfrm>
    </dsp:sp>
    <dsp:sp modelId="{B2DA73A9-A6B4-4B45-9E0C-94AE6E5AF30D}">
      <dsp:nvSpPr>
        <dsp:cNvPr id="0" name=""/>
        <dsp:cNvSpPr/>
      </dsp:nvSpPr>
      <dsp:spPr>
        <a:xfrm>
          <a:off x="0" y="1853563"/>
          <a:ext cx="1354666" cy="1354666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9000" r="-2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9AD41C-7183-490F-A73F-DA04D2EDC719}">
      <dsp:nvSpPr>
        <dsp:cNvPr id="0" name=""/>
        <dsp:cNvSpPr/>
      </dsp:nvSpPr>
      <dsp:spPr>
        <a:xfrm>
          <a:off x="1435946" y="1853563"/>
          <a:ext cx="9784503" cy="1354666"/>
        </a:xfrm>
        <a:prstGeom prst="roundRect">
          <a:avLst>
            <a:gd name="adj" fmla="val 16670"/>
          </a:avLst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5816" tIns="305816" rIns="305816" bIns="305816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i="1" kern="1200" dirty="0"/>
            <a:t>a. </a:t>
          </a:r>
          <a:r>
            <a:rPr lang="en-US" sz="4300" i="1" kern="1200" dirty="0" err="1"/>
            <a:t>Kinh</a:t>
          </a:r>
          <a:r>
            <a:rPr lang="en-US" sz="4300" i="1" kern="1200" dirty="0"/>
            <a:t> </a:t>
          </a:r>
          <a:r>
            <a:rPr lang="en-US" sz="4300" i="1" kern="1200" dirty="0" err="1"/>
            <a:t>tế</a:t>
          </a:r>
          <a:endParaRPr lang="en-US" sz="4300" kern="1200" dirty="0"/>
        </a:p>
      </dsp:txBody>
      <dsp:txXfrm>
        <a:off x="1502087" y="1919704"/>
        <a:ext cx="9652221" cy="1222384"/>
      </dsp:txXfrm>
    </dsp:sp>
    <dsp:sp modelId="{974296A2-4D09-4201-BF26-9B2A17C6F473}">
      <dsp:nvSpPr>
        <dsp:cNvPr id="0" name=""/>
        <dsp:cNvSpPr/>
      </dsp:nvSpPr>
      <dsp:spPr>
        <a:xfrm>
          <a:off x="0" y="3370790"/>
          <a:ext cx="1354666" cy="1354666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C47D67-0C34-4D31-B166-86F663AF68FC}">
      <dsp:nvSpPr>
        <dsp:cNvPr id="0" name=""/>
        <dsp:cNvSpPr/>
      </dsp:nvSpPr>
      <dsp:spPr>
        <a:xfrm>
          <a:off x="1435946" y="3370790"/>
          <a:ext cx="9784503" cy="1354666"/>
        </a:xfrm>
        <a:prstGeom prst="roundRect">
          <a:avLst>
            <a:gd name="adj" fmla="val 16670"/>
          </a:avLst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5816" tIns="305816" rIns="305816" bIns="305816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i="1" kern="1200" dirty="0"/>
            <a:t>b. </a:t>
          </a:r>
          <a:r>
            <a:rPr lang="en-US" sz="4300" i="1" kern="1200" dirty="0" err="1"/>
            <a:t>Chính</a:t>
          </a:r>
          <a:r>
            <a:rPr lang="en-US" sz="4300" i="1" kern="1200" dirty="0"/>
            <a:t> </a:t>
          </a:r>
          <a:r>
            <a:rPr lang="en-US" sz="4300" i="1" kern="1200" dirty="0" err="1"/>
            <a:t>trị</a:t>
          </a:r>
          <a:endParaRPr lang="en-US" sz="4300" kern="1200" dirty="0"/>
        </a:p>
      </dsp:txBody>
      <dsp:txXfrm>
        <a:off x="1502087" y="3436931"/>
        <a:ext cx="9652221" cy="122238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C58E2F-7B88-4B8E-9F91-9935EE20A6AA}">
      <dsp:nvSpPr>
        <dsp:cNvPr id="0" name=""/>
        <dsp:cNvSpPr/>
      </dsp:nvSpPr>
      <dsp:spPr>
        <a:xfrm rot="5400000">
          <a:off x="2020439" y="-424682"/>
          <a:ext cx="5157269" cy="6216173"/>
        </a:xfrm>
        <a:prstGeom prst="round2SameRect">
          <a:avLst/>
        </a:prstGeom>
        <a:solidFill>
          <a:srgbClr val="7030A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200" kern="1200" dirty="0" err="1">
              <a:solidFill>
                <a:schemeClr val="bg1"/>
              </a:solidFill>
            </a:rPr>
            <a:t>Kế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hoạch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phát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triển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kinh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tế</a:t>
          </a:r>
          <a:r>
            <a:rPr lang="en-US" sz="3200" kern="1200" dirty="0">
              <a:solidFill>
                <a:schemeClr val="bg1"/>
              </a:solidFill>
            </a:rPr>
            <a:t> - </a:t>
          </a:r>
          <a:r>
            <a:rPr lang="en-US" sz="3200" kern="1200" dirty="0" err="1">
              <a:solidFill>
                <a:schemeClr val="bg1"/>
              </a:solidFill>
            </a:rPr>
            <a:t>xã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hội</a:t>
          </a:r>
          <a:r>
            <a:rPr lang="en-US" sz="3200" kern="1200" dirty="0">
              <a:solidFill>
                <a:schemeClr val="bg1"/>
              </a:solidFill>
            </a:rPr>
            <a:t> 5 </a:t>
          </a:r>
          <a:r>
            <a:rPr lang="en-US" sz="3200" kern="1200" dirty="0" err="1">
              <a:solidFill>
                <a:schemeClr val="bg1"/>
              </a:solidFill>
            </a:rPr>
            <a:t>năm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lần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thứ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nhất</a:t>
          </a:r>
          <a:r>
            <a:rPr lang="en-US" sz="3200" kern="1200" dirty="0">
              <a:solidFill>
                <a:schemeClr val="bg1"/>
              </a:solidFill>
            </a:rPr>
            <a:t> (1961-1965), </a:t>
          </a:r>
          <a:r>
            <a:rPr lang="en-US" sz="3200" kern="1200" dirty="0" err="1">
              <a:solidFill>
                <a:schemeClr val="bg1"/>
              </a:solidFill>
            </a:rPr>
            <a:t>phấn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đấu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xây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dựng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bước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đầu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cơ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sở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vật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chất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và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kỹ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thuật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của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chủ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nghĩa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xã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hội</a:t>
          </a:r>
          <a:endParaRPr lang="en-US" sz="3200" kern="1200" dirty="0">
            <a:solidFill>
              <a:schemeClr val="bg1"/>
            </a:solidFill>
          </a:endParaRPr>
        </a:p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200" kern="1200" dirty="0" err="1">
              <a:solidFill>
                <a:schemeClr val="bg1"/>
              </a:solidFill>
            </a:rPr>
            <a:t>Miền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Bắc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là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thời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kỳ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khôi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phục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kinh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tế</a:t>
          </a:r>
          <a:r>
            <a:rPr lang="en-US" sz="3200" kern="1200" dirty="0">
              <a:solidFill>
                <a:schemeClr val="bg1"/>
              </a:solidFill>
            </a:rPr>
            <a:t>, </a:t>
          </a:r>
          <a:r>
            <a:rPr lang="en-US" sz="3200" kern="1200" dirty="0" err="1">
              <a:solidFill>
                <a:schemeClr val="bg1"/>
              </a:solidFill>
            </a:rPr>
            <a:t>hàn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gắn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vết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thương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chiến</a:t>
          </a:r>
          <a:r>
            <a:rPr lang="en-US" sz="3200" kern="1200" dirty="0">
              <a:solidFill>
                <a:schemeClr val="bg1"/>
              </a:solidFill>
            </a:rPr>
            <a:t> </a:t>
          </a:r>
          <a:r>
            <a:rPr lang="en-US" sz="3200" kern="1200" dirty="0" err="1">
              <a:solidFill>
                <a:schemeClr val="bg1"/>
              </a:solidFill>
            </a:rPr>
            <a:t>tranh</a:t>
          </a:r>
          <a:endParaRPr lang="en-US" sz="3200" kern="1200" dirty="0">
            <a:solidFill>
              <a:schemeClr val="bg1"/>
            </a:solidFill>
          </a:endParaRPr>
        </a:p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3200" kern="1200" dirty="0">
            <a:solidFill>
              <a:schemeClr val="bg1"/>
            </a:solidFill>
          </a:endParaRPr>
        </a:p>
      </dsp:txBody>
      <dsp:txXfrm rot="-5400000">
        <a:off x="1490988" y="356526"/>
        <a:ext cx="5964416" cy="4653755"/>
      </dsp:txXfrm>
    </dsp:sp>
    <dsp:sp modelId="{B22AC500-C46C-4288-9BEA-F1AA6A70318C}">
      <dsp:nvSpPr>
        <dsp:cNvPr id="0" name=""/>
        <dsp:cNvSpPr/>
      </dsp:nvSpPr>
      <dsp:spPr>
        <a:xfrm>
          <a:off x="0" y="5241"/>
          <a:ext cx="1330498" cy="5361566"/>
        </a:xfrm>
        <a:prstGeom prst="round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i="0" kern="1200" dirty="0"/>
            <a:t>a. </a:t>
          </a:r>
          <a:r>
            <a:rPr lang="en-US" sz="3200" b="1" i="0" kern="1200" dirty="0" err="1"/>
            <a:t>Kinh</a:t>
          </a:r>
          <a:r>
            <a:rPr lang="en-US" sz="3200" b="1" i="0" kern="1200" dirty="0"/>
            <a:t> </a:t>
          </a:r>
          <a:r>
            <a:rPr lang="en-US" sz="3200" b="1" i="0" kern="1200" dirty="0" err="1"/>
            <a:t>tế</a:t>
          </a:r>
          <a:endParaRPr lang="en-US" sz="3200" b="1" i="0" kern="1200" dirty="0"/>
        </a:p>
      </dsp:txBody>
      <dsp:txXfrm>
        <a:off x="64950" y="70191"/>
        <a:ext cx="1200598" cy="523166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B69347-E7E3-4A4F-B011-567C9D578B26}">
      <dsp:nvSpPr>
        <dsp:cNvPr id="0" name=""/>
        <dsp:cNvSpPr/>
      </dsp:nvSpPr>
      <dsp:spPr>
        <a:xfrm rot="5400000">
          <a:off x="4438140" y="-3073979"/>
          <a:ext cx="4509551" cy="10657510"/>
        </a:xfrm>
        <a:prstGeom prst="round2SameRect">
          <a:avLst/>
        </a:prstGeom>
        <a:solidFill>
          <a:srgbClr val="7030A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just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>
              <a:solidFill>
                <a:schemeClr val="bg1">
                  <a:lumMod val="95000"/>
                </a:schemeClr>
              </a:solidFill>
            </a:rPr>
            <a:t>7.1954 </a:t>
          </a:r>
          <a:r>
            <a:rPr lang="en-US" sz="3600" kern="1200" dirty="0" err="1">
              <a:solidFill>
                <a:schemeClr val="bg1">
                  <a:lumMod val="95000"/>
                </a:schemeClr>
              </a:solidFill>
            </a:rPr>
            <a:t>Hiệp</a:t>
          </a:r>
          <a:r>
            <a:rPr lang="en-US" sz="3600" kern="1200" dirty="0">
              <a:solidFill>
                <a:schemeClr val="bg1">
                  <a:lumMod val="95000"/>
                </a:schemeClr>
              </a:solidFill>
            </a:rPr>
            <a:t> </a:t>
          </a:r>
          <a:r>
            <a:rPr lang="en-US" sz="3600" kern="1200" dirty="0" err="1">
              <a:solidFill>
                <a:schemeClr val="bg1">
                  <a:lumMod val="95000"/>
                </a:schemeClr>
              </a:solidFill>
            </a:rPr>
            <a:t>định</a:t>
          </a:r>
          <a:r>
            <a:rPr lang="en-US" sz="3600" kern="1200" dirty="0">
              <a:solidFill>
                <a:schemeClr val="bg1">
                  <a:lumMod val="95000"/>
                </a:schemeClr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Giơnevơ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được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ký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kết</a:t>
          </a:r>
          <a:endParaRPr lang="en-US" sz="3600" kern="1200" dirty="0">
            <a:solidFill>
              <a:schemeClr val="bg1"/>
            </a:solidFill>
            <a:latin typeface="Calibri" panose="020F0502020204030204" pitchFamily="34" charset="0"/>
          </a:endParaRPr>
        </a:p>
        <a:p>
          <a:pPr marL="285750" lvl="1" indent="-285750" algn="just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 err="1">
              <a:solidFill>
                <a:schemeClr val="bg1"/>
              </a:solidFill>
              <a:latin typeface="Calibri" panose="020F0502020204030204" pitchFamily="34" charset="0"/>
            </a:rPr>
            <a:t>C</a:t>
          </a:r>
          <a:r>
            <a:rPr lang="en-US" sz="3600" kern="1200" dirty="0" err="1">
              <a:solidFill>
                <a:schemeClr val="bg1"/>
              </a:solidFill>
            </a:rPr>
            <a:t>ách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mạng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Việt</a:t>
          </a:r>
          <a:r>
            <a:rPr lang="en-US" sz="3600" kern="1200" dirty="0">
              <a:solidFill>
                <a:schemeClr val="bg1"/>
              </a:solidFill>
            </a:rPr>
            <a:t> Nam </a:t>
          </a:r>
          <a:r>
            <a:rPr lang="en-US" sz="3600" kern="1200" dirty="0" err="1">
              <a:solidFill>
                <a:schemeClr val="bg1"/>
              </a:solidFill>
            </a:rPr>
            <a:t>thực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hiện</a:t>
          </a:r>
          <a:r>
            <a:rPr lang="en-US" sz="3600" kern="1200" dirty="0">
              <a:solidFill>
                <a:schemeClr val="bg1"/>
              </a:solidFill>
            </a:rPr>
            <a:t> 2 </a:t>
          </a:r>
          <a:r>
            <a:rPr lang="en-US" sz="3600" kern="1200" dirty="0" err="1">
              <a:solidFill>
                <a:schemeClr val="bg1"/>
              </a:solidFill>
            </a:rPr>
            <a:t>nhiệm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vụ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chiến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lược</a:t>
          </a:r>
          <a:r>
            <a:rPr lang="en-US" sz="3600" kern="1200" dirty="0">
              <a:solidFill>
                <a:schemeClr val="bg1"/>
              </a:solidFill>
            </a:rPr>
            <a:t>: </a:t>
          </a:r>
          <a:r>
            <a:rPr lang="en-US" sz="3600" kern="1200" dirty="0" err="1">
              <a:solidFill>
                <a:schemeClr val="bg1"/>
              </a:solidFill>
            </a:rPr>
            <a:t>miền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Bắc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bước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vào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thời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kỳ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quá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độ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tiến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lên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chủ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nghĩa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xã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hội</a:t>
          </a:r>
          <a:r>
            <a:rPr lang="en-US" sz="3600" kern="1200" dirty="0">
              <a:solidFill>
                <a:schemeClr val="bg1"/>
              </a:solidFill>
            </a:rPr>
            <a:t>, </a:t>
          </a:r>
          <a:r>
            <a:rPr lang="en-US" sz="3600" kern="1200" dirty="0" err="1">
              <a:solidFill>
                <a:schemeClr val="bg1"/>
              </a:solidFill>
            </a:rPr>
            <a:t>miền</a:t>
          </a:r>
          <a:r>
            <a:rPr lang="en-US" sz="3600" kern="1200" dirty="0">
              <a:solidFill>
                <a:schemeClr val="bg1"/>
              </a:solidFill>
            </a:rPr>
            <a:t> Nam </a:t>
          </a:r>
          <a:r>
            <a:rPr lang="en-US" sz="3600" kern="1200" dirty="0" err="1">
              <a:solidFill>
                <a:schemeClr val="bg1"/>
              </a:solidFill>
            </a:rPr>
            <a:t>tiếp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tục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cuộc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cách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mạng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dân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tộc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dân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chủ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nhân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r>
            <a:rPr lang="en-US" sz="3600" kern="1200" dirty="0" err="1">
              <a:solidFill>
                <a:schemeClr val="bg1"/>
              </a:solidFill>
            </a:rPr>
            <a:t>dân</a:t>
          </a:r>
          <a:r>
            <a:rPr lang="en-US" sz="3600" kern="1200" dirty="0">
              <a:solidFill>
                <a:schemeClr val="bg1"/>
              </a:solidFill>
            </a:rPr>
            <a:t> </a:t>
          </a:r>
          <a:endParaRPr lang="en-US" sz="3600" kern="1200" dirty="0">
            <a:solidFill>
              <a:schemeClr val="bg1"/>
            </a:solidFill>
            <a:latin typeface="Calibri" panose="020F0502020204030204" pitchFamily="34" charset="0"/>
          </a:endParaRPr>
        </a:p>
      </dsp:txBody>
      <dsp:txXfrm rot="-5400000">
        <a:off x="1364161" y="220138"/>
        <a:ext cx="10437372" cy="4069275"/>
      </dsp:txXfrm>
    </dsp:sp>
    <dsp:sp modelId="{3575E9BB-7FAB-4825-85A0-01907A013996}">
      <dsp:nvSpPr>
        <dsp:cNvPr id="0" name=""/>
        <dsp:cNvSpPr/>
      </dsp:nvSpPr>
      <dsp:spPr>
        <a:xfrm>
          <a:off x="0" y="4403"/>
          <a:ext cx="1362103" cy="4505154"/>
        </a:xfrm>
        <a:prstGeom prst="round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latin typeface="Calibri" panose="020F0502020204030204" pitchFamily="34" charset="0"/>
            </a:rPr>
            <a:t>Chính</a:t>
          </a:r>
          <a:r>
            <a:rPr lang="en-US" sz="3200" kern="1200" dirty="0">
              <a:latin typeface="Calibri" panose="020F0502020204030204" pitchFamily="34" charset="0"/>
            </a:rPr>
            <a:t> </a:t>
          </a:r>
          <a:r>
            <a:rPr lang="en-US" sz="3200" kern="1200" dirty="0" err="1">
              <a:latin typeface="Calibri" panose="020F0502020204030204" pitchFamily="34" charset="0"/>
            </a:rPr>
            <a:t>trị</a:t>
          </a:r>
          <a:endParaRPr lang="en-US" sz="3200" kern="1200" dirty="0">
            <a:latin typeface="Calibri" panose="020F0502020204030204" pitchFamily="34" charset="0"/>
          </a:endParaRPr>
        </a:p>
      </dsp:txBody>
      <dsp:txXfrm>
        <a:off x="66492" y="70895"/>
        <a:ext cx="1229119" cy="437217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A8DEC9-7BD3-4220-BC17-896FD86D5207}">
      <dsp:nvSpPr>
        <dsp:cNvPr id="0" name=""/>
        <dsp:cNvSpPr/>
      </dsp:nvSpPr>
      <dsp:spPr>
        <a:xfrm>
          <a:off x="0" y="0"/>
          <a:ext cx="12077700" cy="741697"/>
        </a:xfrm>
        <a:prstGeom prst="rect">
          <a:avLst/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c. </a:t>
          </a:r>
          <a:r>
            <a:rPr lang="en-US" sz="3400" kern="1200" dirty="0" err="1"/>
            <a:t>Văn</a:t>
          </a:r>
          <a:r>
            <a:rPr lang="en-US" sz="3400" kern="1200" dirty="0"/>
            <a:t> </a:t>
          </a:r>
          <a:r>
            <a:rPr lang="en-US" sz="3400" kern="1200" dirty="0" err="1"/>
            <a:t>hóa</a:t>
          </a:r>
          <a:endParaRPr lang="en-US" sz="3400" kern="1200" dirty="0"/>
        </a:p>
      </dsp:txBody>
      <dsp:txXfrm>
        <a:off x="0" y="0"/>
        <a:ext cx="12077700" cy="741697"/>
      </dsp:txXfrm>
    </dsp:sp>
    <dsp:sp modelId="{D629E28B-3CE6-48A8-8D94-61F5ED01BBE8}">
      <dsp:nvSpPr>
        <dsp:cNvPr id="0" name=""/>
        <dsp:cNvSpPr/>
      </dsp:nvSpPr>
      <dsp:spPr>
        <a:xfrm>
          <a:off x="0" y="798476"/>
          <a:ext cx="4021968" cy="5331374"/>
        </a:xfrm>
        <a:prstGeom prst="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/>
            <a:t>Ở </a:t>
          </a:r>
          <a:r>
            <a:rPr lang="en-US" sz="3800" kern="1200" dirty="0" err="1"/>
            <a:t>miền</a:t>
          </a:r>
          <a:r>
            <a:rPr lang="en-US" sz="3800" kern="1200" dirty="0"/>
            <a:t> </a:t>
          </a:r>
          <a:r>
            <a:rPr lang="en-US" sz="3800" kern="1200" dirty="0" err="1"/>
            <a:t>Bắc</a:t>
          </a:r>
          <a:r>
            <a:rPr lang="en-US" sz="3800" kern="1200" dirty="0"/>
            <a:t> </a:t>
          </a:r>
          <a:r>
            <a:rPr lang="en-US" sz="3800" kern="1200" dirty="0" err="1"/>
            <a:t>nổi</a:t>
          </a:r>
          <a:r>
            <a:rPr lang="en-US" sz="3800" kern="1200" dirty="0"/>
            <a:t> </a:t>
          </a:r>
          <a:r>
            <a:rPr lang="en-US" sz="3800" kern="1200" dirty="0" err="1"/>
            <a:t>bật</a:t>
          </a:r>
          <a:r>
            <a:rPr lang="en-US" sz="3800" kern="1200" dirty="0"/>
            <a:t> </a:t>
          </a:r>
          <a:r>
            <a:rPr lang="en-US" sz="3800" kern="1200" dirty="0" err="1"/>
            <a:t>lên</a:t>
          </a:r>
          <a:r>
            <a:rPr lang="en-US" sz="3800" kern="1200" dirty="0"/>
            <a:t> </a:t>
          </a:r>
          <a:r>
            <a:rPr lang="en-US" sz="3800" kern="1200" dirty="0" err="1"/>
            <a:t>trong</a:t>
          </a:r>
          <a:r>
            <a:rPr lang="en-US" sz="3800" kern="1200" dirty="0"/>
            <a:t> </a:t>
          </a:r>
          <a:r>
            <a:rPr lang="en-US" sz="3800" kern="1200" dirty="0" err="1"/>
            <a:t>thời</a:t>
          </a:r>
          <a:r>
            <a:rPr lang="en-US" sz="3800" kern="1200" dirty="0"/>
            <a:t> </a:t>
          </a:r>
          <a:r>
            <a:rPr lang="en-US" sz="3800" kern="1200" dirty="0" err="1"/>
            <a:t>kỳ</a:t>
          </a:r>
          <a:r>
            <a:rPr lang="en-US" sz="3800" kern="1200" dirty="0"/>
            <a:t> </a:t>
          </a:r>
          <a:r>
            <a:rPr lang="en-US" sz="3800" kern="1200" dirty="0" err="1"/>
            <a:t>này</a:t>
          </a:r>
          <a:r>
            <a:rPr lang="en-US" sz="3800" kern="1200" dirty="0"/>
            <a:t> </a:t>
          </a:r>
          <a:r>
            <a:rPr lang="en-US" sz="3800" kern="1200" dirty="0" err="1"/>
            <a:t>là</a:t>
          </a:r>
          <a:r>
            <a:rPr lang="en-US" sz="3800" kern="1200" dirty="0"/>
            <a:t> </a:t>
          </a:r>
          <a:r>
            <a:rPr lang="en-US" sz="3800" kern="1200" dirty="0" err="1"/>
            <a:t>các</a:t>
          </a:r>
          <a:r>
            <a:rPr lang="en-US" sz="3800" kern="1200" dirty="0"/>
            <a:t> </a:t>
          </a:r>
          <a:r>
            <a:rPr lang="en-US" sz="3800" kern="1200" dirty="0" err="1"/>
            <a:t>hoạt</a:t>
          </a:r>
          <a:r>
            <a:rPr lang="en-US" sz="3800" kern="1200" dirty="0"/>
            <a:t> </a:t>
          </a:r>
          <a:r>
            <a:rPr lang="en-US" sz="3800" kern="1200" dirty="0" err="1"/>
            <a:t>động</a:t>
          </a:r>
          <a:r>
            <a:rPr lang="en-US" sz="3800" kern="1200" dirty="0"/>
            <a:t> </a:t>
          </a:r>
          <a:r>
            <a:rPr lang="en-US" sz="3800" kern="1200" dirty="0" err="1"/>
            <a:t>văn</a:t>
          </a:r>
          <a:r>
            <a:rPr lang="en-US" sz="3800" kern="1200" dirty="0"/>
            <a:t> </a:t>
          </a:r>
          <a:r>
            <a:rPr lang="en-US" sz="3800" kern="1200" dirty="0" err="1"/>
            <a:t>hóa</a:t>
          </a:r>
          <a:r>
            <a:rPr lang="en-US" sz="3800" kern="1200" dirty="0"/>
            <a:t>, </a:t>
          </a:r>
          <a:r>
            <a:rPr lang="en-US" sz="3800" kern="1200" dirty="0" err="1"/>
            <a:t>văn</a:t>
          </a:r>
          <a:r>
            <a:rPr lang="en-US" sz="3800" kern="1200" dirty="0"/>
            <a:t> </a:t>
          </a:r>
          <a:r>
            <a:rPr lang="en-US" sz="3800" kern="1200" dirty="0" err="1"/>
            <a:t>nghệ</a:t>
          </a:r>
          <a:r>
            <a:rPr lang="en-US" sz="3800" kern="1200" dirty="0"/>
            <a:t>: “</a:t>
          </a:r>
          <a:r>
            <a:rPr lang="en-US" sz="3800" kern="1200" dirty="0" err="1"/>
            <a:t>Tiếng</a:t>
          </a:r>
          <a:r>
            <a:rPr lang="en-US" sz="3800" kern="1200" dirty="0"/>
            <a:t> </a:t>
          </a:r>
          <a:r>
            <a:rPr lang="en-US" sz="3800" kern="1200" dirty="0" err="1"/>
            <a:t>hát</a:t>
          </a:r>
          <a:r>
            <a:rPr lang="en-US" sz="3800" kern="1200" dirty="0"/>
            <a:t> </a:t>
          </a:r>
          <a:r>
            <a:rPr lang="en-US" sz="3800" kern="1200" dirty="0" err="1"/>
            <a:t>át</a:t>
          </a:r>
          <a:r>
            <a:rPr lang="en-US" sz="3800" kern="1200" dirty="0"/>
            <a:t> </a:t>
          </a:r>
          <a:r>
            <a:rPr lang="en-US" sz="3800" kern="1200" dirty="0" err="1"/>
            <a:t>tiếng</a:t>
          </a:r>
          <a:r>
            <a:rPr lang="en-US" sz="3800" kern="1200" dirty="0"/>
            <a:t> </a:t>
          </a:r>
          <a:r>
            <a:rPr lang="en-US" sz="3800" kern="1200" dirty="0" err="1"/>
            <a:t>bom</a:t>
          </a:r>
          <a:r>
            <a:rPr lang="en-US" sz="3800" kern="1200" dirty="0"/>
            <a:t>” </a:t>
          </a:r>
          <a:r>
            <a:rPr lang="en-US" sz="3800" kern="1200" dirty="0" err="1"/>
            <a:t>và</a:t>
          </a:r>
          <a:r>
            <a:rPr lang="en-US" sz="3800" kern="1200" dirty="0"/>
            <a:t> “</a:t>
          </a:r>
          <a:r>
            <a:rPr lang="en-US" sz="3800" kern="1200" dirty="0" err="1"/>
            <a:t>Đọc</a:t>
          </a:r>
          <a:r>
            <a:rPr lang="en-US" sz="3800" kern="1200" dirty="0"/>
            <a:t> </a:t>
          </a:r>
          <a:r>
            <a:rPr lang="en-US" sz="3800" kern="1200" dirty="0" err="1"/>
            <a:t>sách</a:t>
          </a:r>
          <a:r>
            <a:rPr lang="en-US" sz="3800" kern="1200" dirty="0"/>
            <a:t> </a:t>
          </a:r>
          <a:r>
            <a:rPr lang="en-US" sz="3800" kern="1200" dirty="0" err="1"/>
            <a:t>có</a:t>
          </a:r>
          <a:r>
            <a:rPr lang="en-US" sz="3800" kern="1200" dirty="0"/>
            <a:t> </a:t>
          </a:r>
          <a:r>
            <a:rPr lang="en-US" sz="3800" kern="1200" dirty="0" err="1"/>
            <a:t>hướng</a:t>
          </a:r>
          <a:r>
            <a:rPr lang="en-US" sz="3800" kern="1200" dirty="0"/>
            <a:t> </a:t>
          </a:r>
          <a:r>
            <a:rPr lang="en-US" sz="3800" kern="1200" dirty="0" err="1"/>
            <a:t>dẫn</a:t>
          </a:r>
          <a:r>
            <a:rPr lang="en-US" sz="3800" kern="1200" dirty="0"/>
            <a:t>”</a:t>
          </a:r>
        </a:p>
      </dsp:txBody>
      <dsp:txXfrm>
        <a:off x="0" y="798476"/>
        <a:ext cx="4021968" cy="5331374"/>
      </dsp:txXfrm>
    </dsp:sp>
    <dsp:sp modelId="{CDCE95CC-9374-4BBD-B28A-6C280A305760}">
      <dsp:nvSpPr>
        <dsp:cNvPr id="0" name=""/>
        <dsp:cNvSpPr/>
      </dsp:nvSpPr>
      <dsp:spPr>
        <a:xfrm>
          <a:off x="4008801" y="790594"/>
          <a:ext cx="4021968" cy="5292944"/>
        </a:xfrm>
        <a:prstGeom prst="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 err="1"/>
            <a:t>Hệ</a:t>
          </a:r>
          <a:r>
            <a:rPr lang="en-US" sz="3800" kern="1200" dirty="0"/>
            <a:t> </a:t>
          </a:r>
          <a:r>
            <a:rPr lang="en-US" sz="3800" kern="1200" dirty="0" err="1"/>
            <a:t>thống</a:t>
          </a:r>
          <a:r>
            <a:rPr lang="en-US" sz="3800" kern="1200" dirty="0"/>
            <a:t> </a:t>
          </a:r>
          <a:r>
            <a:rPr lang="en-US" sz="3800" kern="1200" dirty="0" err="1"/>
            <a:t>giáo</a:t>
          </a:r>
          <a:r>
            <a:rPr lang="en-US" sz="3800" kern="1200" dirty="0"/>
            <a:t> </a:t>
          </a:r>
          <a:r>
            <a:rPr lang="en-US" sz="3800" kern="1200" dirty="0" err="1"/>
            <a:t>dục</a:t>
          </a:r>
          <a:r>
            <a:rPr lang="en-US" sz="3800" kern="1200" dirty="0"/>
            <a:t> </a:t>
          </a:r>
          <a:r>
            <a:rPr lang="en-US" sz="3800" kern="1200" dirty="0" err="1"/>
            <a:t>các</a:t>
          </a:r>
          <a:r>
            <a:rPr lang="en-US" sz="3800" kern="1200" dirty="0"/>
            <a:t> </a:t>
          </a:r>
          <a:r>
            <a:rPr lang="en-US" sz="3800" kern="1200" dirty="0" err="1"/>
            <a:t>cấp</a:t>
          </a:r>
          <a:r>
            <a:rPr lang="en-US" sz="3800" kern="1200" dirty="0"/>
            <a:t> </a:t>
          </a:r>
          <a:r>
            <a:rPr lang="en-US" sz="3800" kern="1200" dirty="0" err="1"/>
            <a:t>từ</a:t>
          </a:r>
          <a:r>
            <a:rPr lang="en-US" sz="3800" kern="1200" dirty="0"/>
            <a:t> </a:t>
          </a:r>
          <a:r>
            <a:rPr lang="en-US" sz="3800" kern="1200" dirty="0" err="1"/>
            <a:t>phổ</a:t>
          </a:r>
          <a:r>
            <a:rPr lang="en-US" sz="3800" kern="1200" dirty="0"/>
            <a:t> </a:t>
          </a:r>
          <a:r>
            <a:rPr lang="en-US" sz="3800" kern="1200" dirty="0" err="1"/>
            <a:t>thông</a:t>
          </a:r>
          <a:r>
            <a:rPr lang="en-US" sz="3800" kern="1200" dirty="0"/>
            <a:t> </a:t>
          </a:r>
          <a:r>
            <a:rPr lang="en-US" sz="3800" kern="1200" dirty="0" err="1"/>
            <a:t>đến</a:t>
          </a:r>
          <a:r>
            <a:rPr lang="en-US" sz="3800" kern="1200" dirty="0"/>
            <a:t> </a:t>
          </a:r>
          <a:r>
            <a:rPr lang="en-US" sz="3800" kern="1200" dirty="0" err="1"/>
            <a:t>đại</a:t>
          </a:r>
          <a:r>
            <a:rPr lang="en-US" sz="3800" kern="1200" dirty="0"/>
            <a:t> </a:t>
          </a:r>
          <a:r>
            <a:rPr lang="en-US" sz="3800" kern="1200" dirty="0" err="1"/>
            <a:t>học</a:t>
          </a:r>
          <a:r>
            <a:rPr lang="en-US" sz="3800" kern="1200" dirty="0"/>
            <a:t> </a:t>
          </a:r>
          <a:r>
            <a:rPr lang="en-US" sz="3800" kern="1200" dirty="0" err="1"/>
            <a:t>phát</a:t>
          </a:r>
          <a:r>
            <a:rPr lang="en-US" sz="3800" kern="1200" dirty="0"/>
            <a:t> </a:t>
          </a:r>
          <a:r>
            <a:rPr lang="en-US" sz="3800" kern="1200" dirty="0" err="1"/>
            <a:t>triển</a:t>
          </a:r>
          <a:r>
            <a:rPr lang="en-US" sz="3800" kern="1200" dirty="0"/>
            <a:t> </a:t>
          </a:r>
          <a:r>
            <a:rPr lang="en-US" sz="3800" kern="1200" dirty="0" err="1"/>
            <a:t>nhanh</a:t>
          </a:r>
          <a:endParaRPr lang="en-US" sz="3800" kern="1200" dirty="0"/>
        </a:p>
      </dsp:txBody>
      <dsp:txXfrm>
        <a:off x="4008801" y="790594"/>
        <a:ext cx="4021968" cy="5292944"/>
      </dsp:txXfrm>
    </dsp:sp>
    <dsp:sp modelId="{C04A466B-1066-4D08-AE25-6181EBD35202}">
      <dsp:nvSpPr>
        <dsp:cNvPr id="0" name=""/>
        <dsp:cNvSpPr/>
      </dsp:nvSpPr>
      <dsp:spPr>
        <a:xfrm>
          <a:off x="8055731" y="737827"/>
          <a:ext cx="4021968" cy="5474741"/>
        </a:xfrm>
        <a:prstGeom prst="rect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/>
            <a:t>Ở </a:t>
          </a:r>
          <a:r>
            <a:rPr lang="en-US" sz="3800" kern="1200" dirty="0" err="1"/>
            <a:t>miền</a:t>
          </a:r>
          <a:r>
            <a:rPr lang="en-US" sz="3800" kern="1200" dirty="0"/>
            <a:t> Nam </a:t>
          </a:r>
          <a:r>
            <a:rPr lang="en-US" sz="3800" kern="1200" dirty="0" err="1"/>
            <a:t>hoạt</a:t>
          </a:r>
          <a:r>
            <a:rPr lang="en-US" sz="3800" kern="1200" dirty="0"/>
            <a:t> </a:t>
          </a:r>
          <a:r>
            <a:rPr lang="en-US" sz="3800" kern="1200" dirty="0" err="1"/>
            <a:t>động</a:t>
          </a:r>
          <a:r>
            <a:rPr lang="en-US" sz="3800" kern="1200" dirty="0"/>
            <a:t> </a:t>
          </a:r>
          <a:r>
            <a:rPr lang="en-US" sz="3800" kern="1200" dirty="0" err="1"/>
            <a:t>văn</a:t>
          </a:r>
          <a:r>
            <a:rPr lang="en-US" sz="3800" kern="1200" dirty="0"/>
            <a:t> </a:t>
          </a:r>
          <a:r>
            <a:rPr lang="en-US" sz="3800" kern="1200" dirty="0" err="1"/>
            <a:t>hóa</a:t>
          </a:r>
          <a:r>
            <a:rPr lang="en-US" sz="3800" kern="1200" dirty="0"/>
            <a:t>, </a:t>
          </a:r>
          <a:r>
            <a:rPr lang="en-US" sz="3800" kern="1200" dirty="0" err="1"/>
            <a:t>văn</a:t>
          </a:r>
          <a:r>
            <a:rPr lang="en-US" sz="3800" kern="1200" dirty="0"/>
            <a:t> </a:t>
          </a:r>
          <a:r>
            <a:rPr lang="en-US" sz="3800" kern="1200" dirty="0" err="1"/>
            <a:t>nghệ</a:t>
          </a:r>
          <a:r>
            <a:rPr lang="en-US" sz="3800" kern="1200" dirty="0"/>
            <a:t> </a:t>
          </a:r>
          <a:r>
            <a:rPr lang="en-US" sz="3800" kern="1200" dirty="0" err="1"/>
            <a:t>trở</a:t>
          </a:r>
          <a:r>
            <a:rPr lang="en-US" sz="3800" kern="1200" dirty="0"/>
            <a:t> </a:t>
          </a:r>
          <a:r>
            <a:rPr lang="en-US" sz="3800" kern="1200" dirty="0" err="1"/>
            <a:t>thành</a:t>
          </a:r>
          <a:r>
            <a:rPr lang="en-US" sz="3800" kern="1200" dirty="0"/>
            <a:t> </a:t>
          </a:r>
          <a:r>
            <a:rPr lang="en-US" sz="3800" kern="1200" dirty="0" err="1"/>
            <a:t>một</a:t>
          </a:r>
          <a:r>
            <a:rPr lang="en-US" sz="3800" kern="1200" dirty="0"/>
            <a:t> </a:t>
          </a:r>
          <a:r>
            <a:rPr lang="en-US" sz="3800" kern="1200" dirty="0" err="1"/>
            <a:t>mặt</a:t>
          </a:r>
          <a:r>
            <a:rPr lang="en-US" sz="3800" kern="1200" dirty="0"/>
            <a:t> </a:t>
          </a:r>
          <a:r>
            <a:rPr lang="en-US" sz="3800" kern="1200" dirty="0" err="1"/>
            <a:t>trận</a:t>
          </a:r>
          <a:r>
            <a:rPr lang="en-US" sz="3800" kern="1200" dirty="0"/>
            <a:t> </a:t>
          </a:r>
          <a:r>
            <a:rPr lang="en-US" sz="3800" kern="1200" dirty="0" err="1"/>
            <a:t>trong</a:t>
          </a:r>
          <a:r>
            <a:rPr lang="en-US" sz="3800" kern="1200" dirty="0"/>
            <a:t> </a:t>
          </a:r>
          <a:r>
            <a:rPr lang="en-US" sz="3800" kern="1200" dirty="0" err="1"/>
            <a:t>đấu</a:t>
          </a:r>
          <a:r>
            <a:rPr lang="en-US" sz="3800" kern="1200" dirty="0"/>
            <a:t> </a:t>
          </a:r>
          <a:r>
            <a:rPr lang="en-US" sz="3800" kern="1200" dirty="0" err="1"/>
            <a:t>tranh</a:t>
          </a:r>
          <a:r>
            <a:rPr lang="en-US" sz="3800" kern="1200" dirty="0"/>
            <a:t> </a:t>
          </a:r>
          <a:r>
            <a:rPr lang="en-US" sz="3800" kern="1200" dirty="0" err="1"/>
            <a:t>chính</a:t>
          </a:r>
          <a:r>
            <a:rPr lang="en-US" sz="3800" kern="1200" dirty="0"/>
            <a:t> </a:t>
          </a:r>
          <a:r>
            <a:rPr lang="en-US" sz="3800" kern="1200" dirty="0" err="1"/>
            <a:t>trị</a:t>
          </a:r>
          <a:r>
            <a:rPr lang="en-US" sz="3800" kern="1200" dirty="0"/>
            <a:t>, </a:t>
          </a:r>
          <a:r>
            <a:rPr lang="en-US" sz="3800" kern="1200" dirty="0" err="1"/>
            <a:t>thu</a:t>
          </a:r>
          <a:r>
            <a:rPr lang="en-US" sz="3800" kern="1200" dirty="0"/>
            <a:t> </a:t>
          </a:r>
          <a:r>
            <a:rPr lang="en-US" sz="3800" kern="1200" dirty="0" err="1"/>
            <a:t>hút</a:t>
          </a:r>
          <a:r>
            <a:rPr lang="en-US" sz="3800" kern="1200" dirty="0"/>
            <a:t> </a:t>
          </a:r>
          <a:r>
            <a:rPr lang="en-US" sz="3800" kern="1200" dirty="0" err="1"/>
            <a:t>các</a:t>
          </a:r>
          <a:r>
            <a:rPr lang="en-US" sz="3800" kern="1200" dirty="0"/>
            <a:t> </a:t>
          </a:r>
          <a:r>
            <a:rPr lang="en-US" sz="3800" kern="1200" dirty="0" err="1"/>
            <a:t>văn</a:t>
          </a:r>
          <a:r>
            <a:rPr lang="en-US" sz="3800" kern="1200" dirty="0"/>
            <a:t> </a:t>
          </a:r>
          <a:r>
            <a:rPr lang="en-US" sz="3800" kern="1200" dirty="0" err="1"/>
            <a:t>nghệ</a:t>
          </a:r>
          <a:r>
            <a:rPr lang="en-US" sz="3800" kern="1200" dirty="0"/>
            <a:t> </a:t>
          </a:r>
          <a:r>
            <a:rPr lang="en-US" sz="3800" kern="1200" dirty="0" err="1"/>
            <a:t>sĩ</a:t>
          </a:r>
          <a:r>
            <a:rPr lang="en-US" sz="3800" kern="1200" dirty="0"/>
            <a:t>, </a:t>
          </a:r>
          <a:r>
            <a:rPr lang="en-US" sz="3800" kern="1200" dirty="0" err="1"/>
            <a:t>học</a:t>
          </a:r>
          <a:r>
            <a:rPr lang="en-US" sz="3800" kern="1200" dirty="0"/>
            <a:t> </a:t>
          </a:r>
          <a:r>
            <a:rPr lang="en-US" sz="3800" kern="1200" dirty="0" err="1"/>
            <a:t>sinh</a:t>
          </a:r>
          <a:r>
            <a:rPr lang="en-US" sz="3800" kern="1200" dirty="0"/>
            <a:t>, </a:t>
          </a:r>
          <a:r>
            <a:rPr lang="en-US" sz="3800" kern="1200" dirty="0" err="1"/>
            <a:t>sinh</a:t>
          </a:r>
          <a:r>
            <a:rPr lang="en-US" sz="3800" kern="1200" dirty="0"/>
            <a:t> </a:t>
          </a:r>
          <a:r>
            <a:rPr lang="en-US" sz="3800" kern="1200" dirty="0" err="1"/>
            <a:t>viên</a:t>
          </a:r>
          <a:r>
            <a:rPr lang="en-US" sz="3800" kern="1200" dirty="0"/>
            <a:t> </a:t>
          </a:r>
          <a:r>
            <a:rPr lang="en-US" sz="3800" kern="1200" dirty="0" err="1"/>
            <a:t>tham</a:t>
          </a:r>
          <a:r>
            <a:rPr lang="en-US" sz="3800" kern="1200" dirty="0"/>
            <a:t> </a:t>
          </a:r>
          <a:r>
            <a:rPr lang="en-US" sz="3800" kern="1200" dirty="0" err="1"/>
            <a:t>gia</a:t>
          </a:r>
          <a:endParaRPr lang="en-US" sz="3800" kern="1200" dirty="0"/>
        </a:p>
      </dsp:txBody>
      <dsp:txXfrm>
        <a:off x="8055731" y="737827"/>
        <a:ext cx="4021968" cy="5474741"/>
      </dsp:txXfrm>
    </dsp:sp>
    <dsp:sp modelId="{42C10697-E411-4684-8533-E84B0BC761E9}">
      <dsp:nvSpPr>
        <dsp:cNvPr id="0" name=""/>
        <dsp:cNvSpPr/>
      </dsp:nvSpPr>
      <dsp:spPr>
        <a:xfrm>
          <a:off x="0" y="5900719"/>
          <a:ext cx="12077700" cy="473392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BB5F4A-373D-4AEE-A67B-7026DB343509}">
      <dsp:nvSpPr>
        <dsp:cNvPr id="0" name=""/>
        <dsp:cNvSpPr/>
      </dsp:nvSpPr>
      <dsp:spPr>
        <a:xfrm>
          <a:off x="1667330" y="508637"/>
          <a:ext cx="4551680" cy="4551680"/>
        </a:xfrm>
        <a:prstGeom prst="pie">
          <a:avLst>
            <a:gd name="adj1" fmla="val 16200000"/>
            <a:gd name="adj2" fmla="val 180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/>
            <a:t>b.Chính</a:t>
          </a:r>
          <a:r>
            <a:rPr lang="en-US" sz="3600" kern="1200" dirty="0"/>
            <a:t> </a:t>
          </a:r>
          <a:r>
            <a:rPr lang="en-US" sz="3600" kern="1200" dirty="0" err="1"/>
            <a:t>trị</a:t>
          </a:r>
          <a:endParaRPr lang="en-US" sz="3600" kern="1200" dirty="0"/>
        </a:p>
      </dsp:txBody>
      <dsp:txXfrm>
        <a:off x="4142035" y="1348530"/>
        <a:ext cx="1544320" cy="1517226"/>
      </dsp:txXfrm>
    </dsp:sp>
    <dsp:sp modelId="{C658759B-D787-4A30-8A83-DB65BC64F7C0}">
      <dsp:nvSpPr>
        <dsp:cNvPr id="0" name=""/>
        <dsp:cNvSpPr/>
      </dsp:nvSpPr>
      <dsp:spPr>
        <a:xfrm>
          <a:off x="1670845" y="501226"/>
          <a:ext cx="4551680" cy="4551680"/>
        </a:xfrm>
        <a:prstGeom prst="pie">
          <a:avLst>
            <a:gd name="adj1" fmla="val 1800000"/>
            <a:gd name="adj2" fmla="val 9000000"/>
          </a:avLst>
        </a:prstGeom>
        <a:solidFill>
          <a:schemeClr val="accent6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/>
            <a:t>c.Văn</a:t>
          </a:r>
          <a:r>
            <a:rPr lang="en-US" sz="3600" kern="1200" dirty="0"/>
            <a:t> </a:t>
          </a:r>
          <a:r>
            <a:rPr lang="en-US" sz="3600" kern="1200" dirty="0" err="1"/>
            <a:t>hóa</a:t>
          </a:r>
          <a:endParaRPr lang="en-US" sz="3600" kern="1200" dirty="0"/>
        </a:p>
      </dsp:txBody>
      <dsp:txXfrm>
        <a:off x="2917139" y="3373120"/>
        <a:ext cx="2059093" cy="1408853"/>
      </dsp:txXfrm>
    </dsp:sp>
    <dsp:sp modelId="{4B5BDC21-C8B8-4671-ADCF-2B6554D371E5}">
      <dsp:nvSpPr>
        <dsp:cNvPr id="0" name=""/>
        <dsp:cNvSpPr/>
      </dsp:nvSpPr>
      <dsp:spPr>
        <a:xfrm>
          <a:off x="1670845" y="501226"/>
          <a:ext cx="4551680" cy="4551680"/>
        </a:xfrm>
        <a:prstGeom prst="pie">
          <a:avLst>
            <a:gd name="adj1" fmla="val 9000000"/>
            <a:gd name="adj2" fmla="val 16200000"/>
          </a:avLst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/>
            <a:t>a.Kinh</a:t>
          </a:r>
          <a:r>
            <a:rPr lang="en-US" sz="3600" kern="1200" dirty="0"/>
            <a:t> </a:t>
          </a:r>
          <a:r>
            <a:rPr lang="en-US" sz="3600" kern="1200" dirty="0" err="1"/>
            <a:t>tế</a:t>
          </a:r>
          <a:endParaRPr lang="en-US" sz="3600" kern="1200" dirty="0"/>
        </a:p>
      </dsp:txBody>
      <dsp:txXfrm>
        <a:off x="2158525" y="1395306"/>
        <a:ext cx="1544320" cy="151722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108996-427B-4CF6-9FFF-50659008A941}">
      <dsp:nvSpPr>
        <dsp:cNvPr id="0" name=""/>
        <dsp:cNvSpPr/>
      </dsp:nvSpPr>
      <dsp:spPr>
        <a:xfrm rot="5400000">
          <a:off x="3867045" y="-1266610"/>
          <a:ext cx="5124431" cy="7920620"/>
        </a:xfrm>
        <a:prstGeom prst="round2SameRect">
          <a:avLst/>
        </a:prstGeom>
        <a:solidFill>
          <a:srgbClr val="7030A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b="1" i="1" kern="1200" dirty="0" err="1">
              <a:solidFill>
                <a:schemeClr val="bg1"/>
              </a:solidFill>
            </a:rPr>
            <a:t>Thời</a:t>
          </a:r>
          <a:r>
            <a:rPr lang="en-US" sz="2800" b="1" i="1" kern="1200" dirty="0">
              <a:solidFill>
                <a:schemeClr val="bg1"/>
              </a:solidFill>
            </a:rPr>
            <a:t> </a:t>
          </a:r>
          <a:r>
            <a:rPr lang="en-US" sz="2800" b="1" i="1" kern="1200" dirty="0" err="1">
              <a:solidFill>
                <a:schemeClr val="bg1"/>
              </a:solidFill>
            </a:rPr>
            <a:t>kỳ</a:t>
          </a:r>
          <a:r>
            <a:rPr lang="en-US" sz="2800" b="1" i="1" kern="1200" dirty="0">
              <a:solidFill>
                <a:schemeClr val="bg1"/>
              </a:solidFill>
            </a:rPr>
            <a:t> 1976-1985: </a:t>
          </a:r>
          <a:r>
            <a:rPr lang="en-US" sz="2800" kern="1200" dirty="0" err="1">
              <a:solidFill>
                <a:schemeClr val="bg1"/>
              </a:solidFill>
            </a:rPr>
            <a:t>Kế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hoạch</a:t>
          </a:r>
          <a:r>
            <a:rPr lang="en-US" sz="2800" kern="1200" dirty="0">
              <a:solidFill>
                <a:schemeClr val="bg1"/>
              </a:solidFill>
            </a:rPr>
            <a:t> 5 </a:t>
          </a:r>
          <a:r>
            <a:rPr lang="en-US" sz="2800" kern="1200" dirty="0" err="1">
              <a:solidFill>
                <a:schemeClr val="bg1"/>
              </a:solidFill>
            </a:rPr>
            <a:t>năm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lần</a:t>
          </a:r>
          <a:r>
            <a:rPr lang="en-US" sz="2800" kern="1200" dirty="0">
              <a:solidFill>
                <a:schemeClr val="bg1"/>
              </a:solidFill>
            </a:rPr>
            <a:t> 2 (1976-1980) </a:t>
          </a:r>
          <a:r>
            <a:rPr lang="en-US" sz="2800" kern="1200" dirty="0" err="1">
              <a:solidFill>
                <a:schemeClr val="bg1"/>
              </a:solidFill>
            </a:rPr>
            <a:t>và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kế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hoạch</a:t>
          </a:r>
          <a:r>
            <a:rPr lang="en-US" sz="2800" kern="1200" dirty="0">
              <a:solidFill>
                <a:schemeClr val="bg1"/>
              </a:solidFill>
            </a:rPr>
            <a:t> 5 </a:t>
          </a:r>
          <a:r>
            <a:rPr lang="en-US" sz="2800" kern="1200" dirty="0" err="1">
              <a:solidFill>
                <a:schemeClr val="bg1"/>
              </a:solidFill>
            </a:rPr>
            <a:t>năm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lần</a:t>
          </a:r>
          <a:r>
            <a:rPr lang="en-US" sz="2800" kern="1200" dirty="0">
              <a:solidFill>
                <a:schemeClr val="bg1"/>
              </a:solidFill>
            </a:rPr>
            <a:t> 3 (1981-1985); </a:t>
          </a:r>
          <a:r>
            <a:rPr lang="en-US" sz="2800" kern="1200" dirty="0" err="1">
              <a:solidFill>
                <a:schemeClr val="bg1"/>
              </a:solidFill>
            </a:rPr>
            <a:t>Khắc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phục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từng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bước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những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hậu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quả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nặng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nề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của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chiến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tranh</a:t>
          </a:r>
          <a:r>
            <a:rPr lang="en-US" sz="2800" kern="1200" dirty="0">
              <a:solidFill>
                <a:schemeClr val="bg1"/>
              </a:solidFill>
            </a:rPr>
            <a:t>; </a:t>
          </a:r>
          <a:r>
            <a:rPr lang="en-US" sz="2800" kern="1200" dirty="0" err="1">
              <a:solidFill>
                <a:schemeClr val="bg1"/>
              </a:solidFill>
            </a:rPr>
            <a:t>Khôi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phục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phần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lớn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những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cơ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sở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công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nghiệp</a:t>
          </a:r>
          <a:r>
            <a:rPr lang="en-US" sz="2800" kern="1200" dirty="0">
              <a:solidFill>
                <a:schemeClr val="bg1"/>
              </a:solidFill>
            </a:rPr>
            <a:t>, </a:t>
          </a:r>
          <a:r>
            <a:rPr lang="en-US" sz="2800" kern="1200" dirty="0" err="1">
              <a:solidFill>
                <a:schemeClr val="bg1"/>
              </a:solidFill>
            </a:rPr>
            <a:t>nông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nghiệp</a:t>
          </a:r>
          <a:r>
            <a:rPr lang="en-US" sz="2800" kern="1200" dirty="0">
              <a:solidFill>
                <a:schemeClr val="bg1"/>
              </a:solidFill>
            </a:rPr>
            <a:t>, </a:t>
          </a:r>
          <a:r>
            <a:rPr lang="en-US" sz="2800" kern="1200" dirty="0" err="1">
              <a:solidFill>
                <a:schemeClr val="bg1"/>
              </a:solidFill>
            </a:rPr>
            <a:t>giao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thông</a:t>
          </a:r>
          <a:r>
            <a:rPr lang="en-US" sz="2800" kern="1200" dirty="0">
              <a:solidFill>
                <a:schemeClr val="bg1"/>
              </a:solidFill>
            </a:rPr>
            <a:t> ở </a:t>
          </a:r>
          <a:r>
            <a:rPr lang="en-US" sz="2800" kern="1200" dirty="0" err="1">
              <a:solidFill>
                <a:schemeClr val="bg1"/>
              </a:solidFill>
            </a:rPr>
            <a:t>miền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Bắc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và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xây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dựng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lại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các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vùng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nông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thôn</a:t>
          </a:r>
          <a:r>
            <a:rPr lang="en-US" sz="2800" kern="1200" dirty="0">
              <a:solidFill>
                <a:schemeClr val="bg1"/>
              </a:solidFill>
            </a:rPr>
            <a:t> ở </a:t>
          </a:r>
          <a:r>
            <a:rPr lang="en-US" sz="2800" kern="1200" dirty="0" err="1">
              <a:solidFill>
                <a:schemeClr val="bg1"/>
              </a:solidFill>
            </a:rPr>
            <a:t>miền</a:t>
          </a:r>
          <a:r>
            <a:rPr lang="en-US" sz="2800" kern="1200" dirty="0">
              <a:solidFill>
                <a:schemeClr val="bg1"/>
              </a:solidFill>
            </a:rPr>
            <a:t> Nam </a:t>
          </a:r>
          <a:r>
            <a:rPr lang="en-US" sz="2800" kern="1200" dirty="0" err="1">
              <a:solidFill>
                <a:schemeClr val="bg1"/>
              </a:solidFill>
            </a:rPr>
            <a:t>bị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chiến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tranh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tàn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phá</a:t>
          </a:r>
          <a:r>
            <a:rPr lang="en-US" sz="2800" kern="1200" dirty="0">
              <a:solidFill>
                <a:schemeClr val="bg1"/>
              </a:solidFill>
            </a:rPr>
            <a:t>.</a:t>
          </a:r>
        </a:p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Thời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kỳ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này</a:t>
          </a:r>
          <a:r>
            <a:rPr lang="en-US" sz="2800" kern="1200" dirty="0">
              <a:solidFill>
                <a:schemeClr val="bg1"/>
              </a:solidFill>
            </a:rPr>
            <a:t>, </a:t>
          </a:r>
          <a:r>
            <a:rPr lang="en-US" sz="2800" kern="1200" dirty="0" err="1">
              <a:solidFill>
                <a:schemeClr val="bg1"/>
              </a:solidFill>
            </a:rPr>
            <a:t>Nhà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nước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quản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lý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nền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kinh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tế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chủ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yếu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bằng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mệnh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lệnh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hành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chính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dựa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trên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hệ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thống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chỉ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tiêu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pháp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lệnh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áp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đặt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từ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trên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xuống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dưới</a:t>
          </a:r>
          <a:r>
            <a:rPr lang="en-US" sz="2800" kern="1200" dirty="0">
              <a:solidFill>
                <a:schemeClr val="bg1"/>
              </a:solidFill>
            </a:rPr>
            <a:t>; </a:t>
          </a:r>
          <a:r>
            <a:rPr lang="en-US" sz="2800" kern="1200" dirty="0" err="1">
              <a:solidFill>
                <a:schemeClr val="bg1"/>
              </a:solidFill>
            </a:rPr>
            <a:t>tăng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trưởng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kinh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tế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trong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thời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kỳ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này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thấp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và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kém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hiệu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quả</a:t>
          </a:r>
          <a:r>
            <a:rPr lang="en-US" sz="2800" kern="1200" dirty="0">
              <a:solidFill>
                <a:schemeClr val="bg1"/>
              </a:solidFill>
            </a:rPr>
            <a:t>. </a:t>
          </a:r>
        </a:p>
      </dsp:txBody>
      <dsp:txXfrm rot="-5400000">
        <a:off x="2468951" y="381638"/>
        <a:ext cx="7670466" cy="4624123"/>
      </dsp:txXfrm>
    </dsp:sp>
    <dsp:sp modelId="{295D6D74-F286-42F2-8696-E01A633AC222}">
      <dsp:nvSpPr>
        <dsp:cNvPr id="0" name=""/>
        <dsp:cNvSpPr/>
      </dsp:nvSpPr>
      <dsp:spPr>
        <a:xfrm>
          <a:off x="0" y="2645"/>
          <a:ext cx="2353879" cy="5413375"/>
        </a:xfrm>
        <a:prstGeom prst="round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a. </a:t>
          </a:r>
          <a:r>
            <a:rPr lang="en-US" sz="3600" b="1" kern="1200" dirty="0" err="1"/>
            <a:t>Kinh</a:t>
          </a:r>
          <a:r>
            <a:rPr lang="en-US" sz="3600" b="1" kern="1200" dirty="0"/>
            <a:t> </a:t>
          </a:r>
          <a:r>
            <a:rPr lang="en-US" sz="3600" b="1" kern="1200" dirty="0" err="1"/>
            <a:t>tế</a:t>
          </a:r>
          <a:endParaRPr lang="en-US" sz="3600" kern="1200" dirty="0"/>
        </a:p>
      </dsp:txBody>
      <dsp:txXfrm>
        <a:off x="114907" y="117552"/>
        <a:ext cx="2124065" cy="518356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108996-427B-4CF6-9FFF-50659008A941}">
      <dsp:nvSpPr>
        <dsp:cNvPr id="0" name=""/>
        <dsp:cNvSpPr/>
      </dsp:nvSpPr>
      <dsp:spPr>
        <a:xfrm rot="5400000">
          <a:off x="4518963" y="-1498965"/>
          <a:ext cx="4334933" cy="841659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None/>
          </a:pPr>
          <a:r>
            <a:rPr lang="en-US" sz="2400" b="1" i="1" kern="1200" dirty="0" err="1"/>
            <a:t>Thời</a:t>
          </a:r>
          <a:r>
            <a:rPr lang="en-US" sz="2400" b="1" i="1" kern="1200" dirty="0"/>
            <a:t> </a:t>
          </a:r>
          <a:r>
            <a:rPr lang="en-US" sz="2400" b="1" i="1" kern="1200" dirty="0" err="1"/>
            <a:t>kỳ</a:t>
          </a:r>
          <a:r>
            <a:rPr lang="en-US" sz="2400" b="1" i="1" kern="1200" dirty="0"/>
            <a:t> 1986 </a:t>
          </a:r>
          <a:r>
            <a:rPr lang="en-US" sz="2400" b="1" i="1" kern="1200" dirty="0" err="1"/>
            <a:t>đến</a:t>
          </a:r>
          <a:r>
            <a:rPr lang="en-US" sz="2400" b="1" i="1" kern="1200" dirty="0"/>
            <a:t> </a:t>
          </a:r>
          <a:r>
            <a:rPr lang="en-US" sz="2400" b="1" i="1" kern="1200" dirty="0" err="1"/>
            <a:t>nay</a:t>
          </a:r>
          <a:r>
            <a:rPr lang="en-US" sz="2400" kern="1200" dirty="0" err="1"/>
            <a:t>:Trong</a:t>
          </a:r>
          <a:r>
            <a:rPr lang="en-US" sz="2400" kern="1200" dirty="0"/>
            <a:t> </a:t>
          </a:r>
          <a:r>
            <a:rPr lang="en-US" sz="2400" kern="1200" dirty="0" err="1"/>
            <a:t>thời</a:t>
          </a:r>
          <a:r>
            <a:rPr lang="en-US" sz="2400" kern="1200" dirty="0"/>
            <a:t> </a:t>
          </a:r>
          <a:r>
            <a:rPr lang="en-US" sz="2400" kern="1200" dirty="0" err="1"/>
            <a:t>kỳ</a:t>
          </a:r>
          <a:r>
            <a:rPr lang="en-US" sz="2400" kern="1200" dirty="0"/>
            <a:t> </a:t>
          </a:r>
          <a:r>
            <a:rPr lang="en-US" sz="2400" kern="1200" dirty="0" err="1"/>
            <a:t>này</a:t>
          </a:r>
          <a:r>
            <a:rPr lang="en-US" sz="2400" kern="1200" dirty="0"/>
            <a:t>, </a:t>
          </a:r>
          <a:r>
            <a:rPr lang="en-US" sz="2400" kern="1200" dirty="0" err="1"/>
            <a:t>nước</a:t>
          </a:r>
          <a:r>
            <a:rPr lang="en-US" sz="2400" kern="1200" dirty="0"/>
            <a:t> ta </a:t>
          </a:r>
          <a:r>
            <a:rPr lang="en-US" sz="2400" kern="1200" dirty="0" err="1"/>
            <a:t>đã</a:t>
          </a:r>
          <a:r>
            <a:rPr lang="en-US" sz="2400" kern="1200" dirty="0"/>
            <a:t> </a:t>
          </a:r>
          <a:r>
            <a:rPr lang="en-US" sz="2400" kern="1200" dirty="0" err="1"/>
            <a:t>thực</a:t>
          </a:r>
          <a:r>
            <a:rPr lang="en-US" sz="2400" kern="1200" dirty="0"/>
            <a:t> </a:t>
          </a:r>
          <a:r>
            <a:rPr lang="en-US" sz="2400" kern="1200" dirty="0" err="1"/>
            <a:t>hiện</a:t>
          </a:r>
          <a:r>
            <a:rPr lang="en-US" sz="2400" kern="1200" dirty="0"/>
            <a:t> </a:t>
          </a:r>
          <a:r>
            <a:rPr lang="en-US" sz="2400" kern="1200" dirty="0" err="1"/>
            <a:t>đường</a:t>
          </a:r>
          <a:r>
            <a:rPr lang="en-US" sz="2400" kern="1200" dirty="0"/>
            <a:t> </a:t>
          </a:r>
          <a:r>
            <a:rPr lang="en-US" sz="2400" kern="1200" dirty="0" err="1"/>
            <a:t>lối</a:t>
          </a:r>
          <a:r>
            <a:rPr lang="en-US" sz="2400" kern="1200" dirty="0"/>
            <a:t> </a:t>
          </a:r>
          <a:r>
            <a:rPr lang="en-US" sz="2400" kern="1200" dirty="0" err="1"/>
            <a:t>đổi</a:t>
          </a:r>
          <a:r>
            <a:rPr lang="en-US" sz="2400" kern="1200" dirty="0"/>
            <a:t> </a:t>
          </a:r>
          <a:r>
            <a:rPr lang="en-US" sz="2400" kern="1200" dirty="0" err="1"/>
            <a:t>mới</a:t>
          </a:r>
          <a:r>
            <a:rPr lang="en-US" sz="2400" kern="1200" dirty="0"/>
            <a:t>, </a:t>
          </a:r>
          <a:r>
            <a:rPr lang="en-US" sz="2400" kern="1200" dirty="0" err="1"/>
            <a:t>chuyển</a:t>
          </a:r>
          <a:r>
            <a:rPr lang="en-US" sz="2400" kern="1200" dirty="0"/>
            <a:t> </a:t>
          </a:r>
          <a:r>
            <a:rPr lang="en-US" sz="2400" kern="1200" dirty="0" err="1"/>
            <a:t>đổi</a:t>
          </a:r>
          <a:r>
            <a:rPr lang="en-US" sz="2400" kern="1200" dirty="0"/>
            <a:t> </a:t>
          </a:r>
          <a:r>
            <a:rPr lang="en-US" sz="2400" kern="1200" dirty="0" err="1"/>
            <a:t>từ</a:t>
          </a:r>
          <a:r>
            <a:rPr lang="en-US" sz="2400" kern="1200" dirty="0"/>
            <a:t> </a:t>
          </a:r>
          <a:r>
            <a:rPr lang="en-US" sz="2400" kern="1200" dirty="0" err="1"/>
            <a:t>nền</a:t>
          </a:r>
          <a:r>
            <a:rPr lang="en-US" sz="2400" kern="1200" dirty="0"/>
            <a:t> </a:t>
          </a:r>
          <a:r>
            <a:rPr lang="en-US" sz="2400" kern="1200" dirty="0" err="1"/>
            <a:t>kinh</a:t>
          </a:r>
          <a:r>
            <a:rPr lang="en-US" sz="2400" kern="1200" dirty="0"/>
            <a:t> </a:t>
          </a:r>
          <a:r>
            <a:rPr lang="en-US" sz="2400" kern="1200" dirty="0" err="1"/>
            <a:t>tế</a:t>
          </a:r>
          <a:r>
            <a:rPr lang="en-US" sz="2400" kern="1200" dirty="0"/>
            <a:t> </a:t>
          </a:r>
          <a:r>
            <a:rPr lang="en-US" sz="2400" kern="1200" dirty="0" err="1"/>
            <a:t>kế</a:t>
          </a:r>
          <a:r>
            <a:rPr lang="en-US" sz="2400" kern="1200" dirty="0"/>
            <a:t> </a:t>
          </a:r>
          <a:r>
            <a:rPr lang="en-US" sz="2400" kern="1200" dirty="0" err="1"/>
            <a:t>hoạch</a:t>
          </a:r>
          <a:r>
            <a:rPr lang="en-US" sz="2400" kern="1200" dirty="0"/>
            <a:t> </a:t>
          </a:r>
          <a:r>
            <a:rPr lang="en-US" sz="2400" kern="1200" dirty="0" err="1"/>
            <a:t>hóa</a:t>
          </a:r>
          <a:r>
            <a:rPr lang="en-US" sz="2400" kern="1200" dirty="0"/>
            <a:t> </a:t>
          </a:r>
          <a:r>
            <a:rPr lang="en-US" sz="2400" kern="1200" dirty="0" err="1"/>
            <a:t>tập</a:t>
          </a:r>
          <a:r>
            <a:rPr lang="en-US" sz="2400" kern="1200" dirty="0"/>
            <a:t> </a:t>
          </a:r>
          <a:r>
            <a:rPr lang="en-US" sz="2400" kern="1200" dirty="0" err="1"/>
            <a:t>trung</a:t>
          </a:r>
          <a:r>
            <a:rPr lang="en-US" sz="2400" kern="1200" dirty="0"/>
            <a:t>, bao </a:t>
          </a:r>
          <a:r>
            <a:rPr lang="en-US" sz="2400" kern="1200" dirty="0" err="1"/>
            <a:t>cấp</a:t>
          </a:r>
          <a:r>
            <a:rPr lang="en-US" sz="2400" kern="1200" dirty="0"/>
            <a:t> sang </a:t>
          </a:r>
          <a:r>
            <a:rPr lang="en-US" sz="2400" kern="1200" dirty="0" err="1"/>
            <a:t>nền</a:t>
          </a:r>
          <a:r>
            <a:rPr lang="en-US" sz="2400" kern="1200" dirty="0"/>
            <a:t> </a:t>
          </a:r>
          <a:r>
            <a:rPr lang="en-US" sz="2400" kern="1200" dirty="0" err="1"/>
            <a:t>kinh</a:t>
          </a:r>
          <a:r>
            <a:rPr lang="en-US" sz="2400" kern="1200" dirty="0"/>
            <a:t> </a:t>
          </a:r>
          <a:r>
            <a:rPr lang="en-US" sz="2400" kern="1200" dirty="0" err="1"/>
            <a:t>tế</a:t>
          </a:r>
          <a:r>
            <a:rPr lang="en-US" sz="2400" kern="1200" dirty="0"/>
            <a:t> </a:t>
          </a:r>
          <a:r>
            <a:rPr lang="en-US" sz="2400" kern="1200" dirty="0" err="1"/>
            <a:t>hàng</a:t>
          </a:r>
          <a:r>
            <a:rPr lang="en-US" sz="2400" kern="1200" dirty="0"/>
            <a:t> </a:t>
          </a:r>
          <a:r>
            <a:rPr lang="en-US" sz="2400" kern="1200" dirty="0" err="1"/>
            <a:t>hóa</a:t>
          </a:r>
          <a:r>
            <a:rPr lang="en-US" sz="2400" kern="1200" dirty="0"/>
            <a:t> </a:t>
          </a:r>
          <a:r>
            <a:rPr lang="en-US" sz="2400" kern="1200" dirty="0" err="1"/>
            <a:t>nhiều</a:t>
          </a:r>
          <a:r>
            <a:rPr lang="en-US" sz="2400" kern="1200" dirty="0"/>
            <a:t> </a:t>
          </a:r>
          <a:r>
            <a:rPr lang="en-US" sz="2400" kern="1200" dirty="0" err="1"/>
            <a:t>thành</a:t>
          </a:r>
          <a:r>
            <a:rPr lang="en-US" sz="2400" kern="1200" dirty="0"/>
            <a:t> </a:t>
          </a:r>
          <a:r>
            <a:rPr lang="en-US" sz="2400" kern="1200" dirty="0" err="1"/>
            <a:t>phần</a:t>
          </a:r>
          <a:endParaRPr lang="en-US" sz="2400" kern="1200" dirty="0"/>
        </a:p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/>
            <a:t>Đại</a:t>
          </a:r>
          <a:r>
            <a:rPr lang="en-US" sz="2400" kern="1200" dirty="0"/>
            <a:t> </a:t>
          </a:r>
          <a:r>
            <a:rPr lang="en-US" sz="2400" kern="1200" dirty="0" err="1"/>
            <a:t>hội</a:t>
          </a:r>
          <a:r>
            <a:rPr lang="en-US" sz="2400" kern="1200" dirty="0"/>
            <a:t> </a:t>
          </a:r>
          <a:r>
            <a:rPr lang="en-US" sz="2400" kern="1200" dirty="0" err="1"/>
            <a:t>lần</a:t>
          </a:r>
          <a:r>
            <a:rPr lang="en-US" sz="2400" kern="1200" dirty="0"/>
            <a:t> </a:t>
          </a:r>
          <a:r>
            <a:rPr lang="en-US" sz="2400" kern="1200" dirty="0" err="1"/>
            <a:t>thứ</a:t>
          </a:r>
          <a:r>
            <a:rPr lang="en-US" sz="2400" kern="1200" dirty="0"/>
            <a:t> VI </a:t>
          </a:r>
          <a:r>
            <a:rPr lang="en-US" sz="2400" kern="1200" dirty="0" err="1"/>
            <a:t>của</a:t>
          </a:r>
          <a:r>
            <a:rPr lang="en-US" sz="2400" kern="1200" dirty="0"/>
            <a:t> </a:t>
          </a:r>
          <a:r>
            <a:rPr lang="en-US" sz="2400" kern="1200" dirty="0" err="1"/>
            <a:t>Đảng</a:t>
          </a:r>
          <a:r>
            <a:rPr lang="en-US" sz="2400" kern="1200" dirty="0"/>
            <a:t> </a:t>
          </a:r>
          <a:r>
            <a:rPr lang="en-US" sz="2400" kern="1200" dirty="0" err="1"/>
            <a:t>Cộng</a:t>
          </a:r>
          <a:r>
            <a:rPr lang="en-US" sz="2400" kern="1200" dirty="0"/>
            <a:t> </a:t>
          </a:r>
          <a:r>
            <a:rPr lang="en-US" sz="2400" kern="1200" dirty="0" err="1"/>
            <a:t>sản</a:t>
          </a:r>
          <a:r>
            <a:rPr lang="en-US" sz="2400" kern="1200" dirty="0"/>
            <a:t> </a:t>
          </a:r>
          <a:r>
            <a:rPr lang="en-US" sz="2400" kern="1200" dirty="0" err="1"/>
            <a:t>Việt</a:t>
          </a:r>
          <a:r>
            <a:rPr lang="en-US" sz="2400" kern="1200" dirty="0"/>
            <a:t> Nam (</a:t>
          </a:r>
          <a:r>
            <a:rPr lang="en-US" sz="2400" kern="1200" dirty="0" err="1"/>
            <a:t>tháng</a:t>
          </a:r>
          <a:r>
            <a:rPr lang="en-US" sz="2400" kern="1200" dirty="0"/>
            <a:t> 12-1986) </a:t>
          </a:r>
          <a:r>
            <a:rPr lang="en-US" sz="2400" kern="1200" dirty="0" err="1"/>
            <a:t>đã</a:t>
          </a:r>
          <a:r>
            <a:rPr lang="en-US" sz="2400" kern="1200" dirty="0"/>
            <a:t> </a:t>
          </a:r>
          <a:r>
            <a:rPr lang="en-US" sz="2400" kern="1200" dirty="0" err="1"/>
            <a:t>đưa</a:t>
          </a:r>
          <a:r>
            <a:rPr lang="en-US" sz="2400" kern="1200" dirty="0"/>
            <a:t> ra </a:t>
          </a:r>
          <a:r>
            <a:rPr lang="en-US" sz="2400" kern="1200" dirty="0" err="1"/>
            <a:t>đường</a:t>
          </a:r>
          <a:r>
            <a:rPr lang="en-US" sz="2400" kern="1200" dirty="0"/>
            <a:t> </a:t>
          </a:r>
          <a:r>
            <a:rPr lang="en-US" sz="2400" kern="1200" dirty="0" err="1"/>
            <a:t>lối</a:t>
          </a:r>
          <a:r>
            <a:rPr lang="en-US" sz="2400" kern="1200" dirty="0"/>
            <a:t> </a:t>
          </a:r>
          <a:r>
            <a:rPr lang="en-US" sz="2400" kern="1200" dirty="0" err="1"/>
            <a:t>đổi</a:t>
          </a:r>
          <a:r>
            <a:rPr lang="en-US" sz="2400" kern="1200" dirty="0"/>
            <a:t> </a:t>
          </a:r>
          <a:r>
            <a:rPr lang="en-US" sz="2400" kern="1200" dirty="0" err="1"/>
            <a:t>mới</a:t>
          </a:r>
          <a:r>
            <a:rPr lang="en-US" sz="2400" kern="1200" dirty="0"/>
            <a:t> </a:t>
          </a:r>
          <a:r>
            <a:rPr lang="en-US" sz="2400" kern="1200" dirty="0" err="1"/>
            <a:t>toàn</a:t>
          </a:r>
          <a:r>
            <a:rPr lang="en-US" sz="2400" kern="1200" dirty="0"/>
            <a:t> </a:t>
          </a:r>
          <a:r>
            <a:rPr lang="en-US" sz="2400" kern="1200" dirty="0" err="1"/>
            <a:t>diện</a:t>
          </a:r>
          <a:r>
            <a:rPr lang="en-US" sz="2400" kern="1200" dirty="0"/>
            <a:t> </a:t>
          </a:r>
          <a:r>
            <a:rPr lang="en-US" sz="2400" kern="1200" dirty="0" err="1"/>
            <a:t>đất</a:t>
          </a:r>
          <a:r>
            <a:rPr lang="en-US" sz="2400" kern="1200" dirty="0"/>
            <a:t> </a:t>
          </a:r>
          <a:r>
            <a:rPr lang="en-US" sz="2400" kern="1200" dirty="0" err="1"/>
            <a:t>nước</a:t>
          </a:r>
          <a:r>
            <a:rPr lang="en-US" sz="2400" kern="1200" dirty="0"/>
            <a:t>.</a:t>
          </a:r>
        </a:p>
      </dsp:txBody>
      <dsp:txXfrm rot="-5400000">
        <a:off x="2478131" y="753481"/>
        <a:ext cx="8204984" cy="3911705"/>
      </dsp:txXfrm>
    </dsp:sp>
    <dsp:sp modelId="{295D6D74-F286-42F2-8696-E01A633AC222}">
      <dsp:nvSpPr>
        <dsp:cNvPr id="0" name=""/>
        <dsp:cNvSpPr/>
      </dsp:nvSpPr>
      <dsp:spPr>
        <a:xfrm>
          <a:off x="0" y="0"/>
          <a:ext cx="2353879" cy="5418667"/>
        </a:xfrm>
        <a:prstGeom prst="round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a. </a:t>
          </a:r>
          <a:r>
            <a:rPr lang="en-US" sz="3600" b="1" kern="1200" dirty="0" err="1"/>
            <a:t>Kinh</a:t>
          </a:r>
          <a:r>
            <a:rPr lang="en-US" sz="3600" b="1" kern="1200" dirty="0"/>
            <a:t> </a:t>
          </a:r>
          <a:r>
            <a:rPr lang="en-US" sz="3600" b="1" kern="1200" dirty="0" err="1"/>
            <a:t>tế</a:t>
          </a:r>
          <a:endParaRPr lang="en-US" sz="3600" kern="1200" dirty="0"/>
        </a:p>
      </dsp:txBody>
      <dsp:txXfrm>
        <a:off x="114907" y="114907"/>
        <a:ext cx="2124065" cy="518885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108996-427B-4CF6-9FFF-50659008A941}">
      <dsp:nvSpPr>
        <dsp:cNvPr id="0" name=""/>
        <dsp:cNvSpPr/>
      </dsp:nvSpPr>
      <dsp:spPr>
        <a:xfrm rot="5400000">
          <a:off x="4504472" y="-1182918"/>
          <a:ext cx="5313565" cy="9014287"/>
        </a:xfrm>
        <a:prstGeom prst="round2SameRect">
          <a:avLst/>
        </a:prstGeom>
        <a:solidFill>
          <a:schemeClr val="accent2">
            <a:lumMod val="5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None/>
          </a:pPr>
          <a:r>
            <a:rPr lang="en-US" sz="2800" i="1" kern="1200" dirty="0" err="1">
              <a:solidFill>
                <a:schemeClr val="bg1"/>
              </a:solidFill>
            </a:rPr>
            <a:t>Thời</a:t>
          </a:r>
          <a:r>
            <a:rPr lang="en-US" sz="2800" i="1" kern="1200" dirty="0">
              <a:solidFill>
                <a:schemeClr val="bg1"/>
              </a:solidFill>
            </a:rPr>
            <a:t> </a:t>
          </a:r>
          <a:r>
            <a:rPr lang="en-US" sz="2800" i="1" kern="1200" dirty="0" err="1">
              <a:solidFill>
                <a:schemeClr val="bg1"/>
              </a:solidFill>
            </a:rPr>
            <a:t>kỳ</a:t>
          </a:r>
          <a:r>
            <a:rPr lang="en-US" sz="2800" i="1" kern="1200" dirty="0">
              <a:solidFill>
                <a:schemeClr val="bg1"/>
              </a:solidFill>
            </a:rPr>
            <a:t> 1975-1986:</a:t>
          </a:r>
          <a:r>
            <a:rPr lang="en-US" sz="2800" kern="1200" dirty="0">
              <a:solidFill>
                <a:schemeClr val="bg1"/>
              </a:solidFill>
            </a:rPr>
            <a:t>Chính </a:t>
          </a:r>
          <a:r>
            <a:rPr lang="en-US" sz="2800" kern="1200" dirty="0" err="1">
              <a:solidFill>
                <a:schemeClr val="bg1"/>
              </a:solidFill>
            </a:rPr>
            <a:t>phủ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chủ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trương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nhanh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chóng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xóa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nạn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mù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chữ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và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đẩy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mạnh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bổ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túc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văn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hóa</a:t>
          </a:r>
          <a:r>
            <a:rPr lang="en-US" sz="2800" kern="1200" dirty="0">
              <a:solidFill>
                <a:schemeClr val="bg1"/>
              </a:solidFill>
            </a:rPr>
            <a:t>, </a:t>
          </a:r>
          <a:r>
            <a:rPr lang="en-US" sz="2800" kern="1200" dirty="0" err="1">
              <a:solidFill>
                <a:schemeClr val="bg1"/>
              </a:solidFill>
            </a:rPr>
            <a:t>xem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đó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là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nhiệm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vụ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ưu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tiên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hàng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đầu</a:t>
          </a:r>
          <a:r>
            <a:rPr lang="en-US" sz="2800" kern="1200" dirty="0">
              <a:solidFill>
                <a:schemeClr val="bg1"/>
              </a:solidFill>
            </a:rPr>
            <a:t>; </a:t>
          </a:r>
          <a:r>
            <a:rPr lang="en-US" sz="2800" kern="1200" dirty="0" err="1">
              <a:solidFill>
                <a:schemeClr val="bg1"/>
              </a:solidFill>
            </a:rPr>
            <a:t>Hệ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thống</a:t>
          </a:r>
          <a:r>
            <a:rPr lang="en-US" sz="2800" kern="1200" dirty="0">
              <a:solidFill>
                <a:schemeClr val="bg1"/>
              </a:solidFill>
            </a:rPr>
            <a:t> y </a:t>
          </a:r>
          <a:r>
            <a:rPr lang="en-US" sz="2800" kern="1200" dirty="0" err="1">
              <a:solidFill>
                <a:schemeClr val="bg1"/>
              </a:solidFill>
            </a:rPr>
            <a:t>tế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được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mở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rộng</a:t>
          </a:r>
          <a:r>
            <a:rPr lang="en-US" sz="2800" kern="1200" dirty="0">
              <a:solidFill>
                <a:schemeClr val="bg1"/>
              </a:solidFill>
            </a:rPr>
            <a:t>, </a:t>
          </a:r>
          <a:r>
            <a:rPr lang="en-US" sz="2800" kern="1200" dirty="0" err="1">
              <a:solidFill>
                <a:schemeClr val="bg1"/>
              </a:solidFill>
            </a:rPr>
            <a:t>xây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mới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và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áp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dụng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tiến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bộ</a:t>
          </a:r>
          <a:r>
            <a:rPr lang="en-US" sz="2800" kern="1200" dirty="0">
              <a:solidFill>
                <a:schemeClr val="bg1"/>
              </a:solidFill>
            </a:rPr>
            <a:t> khoa </a:t>
          </a:r>
          <a:r>
            <a:rPr lang="en-US" sz="2800" kern="1200" dirty="0" err="1">
              <a:solidFill>
                <a:schemeClr val="bg1"/>
              </a:solidFill>
            </a:rPr>
            <a:t>học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kỹ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thuật</a:t>
          </a:r>
          <a:r>
            <a:rPr lang="en-US" sz="2800" kern="1200" dirty="0">
              <a:solidFill>
                <a:schemeClr val="bg1"/>
              </a:solidFill>
            </a:rPr>
            <a:t>.</a:t>
          </a:r>
        </a:p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"/>
          </a:pPr>
          <a:r>
            <a:rPr lang="en-US" sz="2800" i="1" kern="1200" dirty="0" err="1">
              <a:solidFill>
                <a:schemeClr val="bg1"/>
              </a:solidFill>
            </a:rPr>
            <a:t>Thời</a:t>
          </a:r>
          <a:r>
            <a:rPr lang="en-US" sz="2800" i="1" kern="1200" dirty="0">
              <a:solidFill>
                <a:schemeClr val="bg1"/>
              </a:solidFill>
            </a:rPr>
            <a:t> </a:t>
          </a:r>
          <a:r>
            <a:rPr lang="en-US" sz="2800" i="1" kern="1200" dirty="0" err="1">
              <a:solidFill>
                <a:schemeClr val="bg1"/>
              </a:solidFill>
            </a:rPr>
            <a:t>kỳ</a:t>
          </a:r>
          <a:r>
            <a:rPr lang="en-US" sz="2800" i="1" kern="1200" dirty="0">
              <a:solidFill>
                <a:schemeClr val="bg1"/>
              </a:solidFill>
            </a:rPr>
            <a:t> 1986 </a:t>
          </a:r>
          <a:r>
            <a:rPr lang="en-US" sz="2800" i="1" kern="1200" dirty="0" err="1">
              <a:solidFill>
                <a:schemeClr val="bg1"/>
              </a:solidFill>
            </a:rPr>
            <a:t>đến</a:t>
          </a:r>
          <a:r>
            <a:rPr lang="en-US" sz="2800" i="1" kern="1200" dirty="0">
              <a:solidFill>
                <a:schemeClr val="bg1"/>
              </a:solidFill>
            </a:rPr>
            <a:t> nay: </a:t>
          </a:r>
          <a:r>
            <a:rPr lang="en-US" sz="2800" kern="1200" dirty="0" err="1">
              <a:solidFill>
                <a:schemeClr val="bg1"/>
              </a:solidFill>
            </a:rPr>
            <a:t>Đại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hội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đại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biểu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lần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thứ</a:t>
          </a:r>
          <a:r>
            <a:rPr lang="en-US" sz="2800" kern="1200" dirty="0">
              <a:solidFill>
                <a:schemeClr val="bg1"/>
              </a:solidFill>
            </a:rPr>
            <a:t> VI </a:t>
          </a:r>
          <a:r>
            <a:rPr lang="en-US" sz="2800" kern="1200" dirty="0" err="1">
              <a:solidFill>
                <a:schemeClr val="bg1"/>
              </a:solidFill>
            </a:rPr>
            <a:t>đã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khẳng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định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vị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trí</a:t>
          </a:r>
          <a:r>
            <a:rPr lang="en-US" sz="2800" kern="1200" dirty="0">
              <a:solidFill>
                <a:schemeClr val="bg1"/>
              </a:solidFill>
            </a:rPr>
            <a:t>, </a:t>
          </a:r>
          <a:r>
            <a:rPr lang="en-US" sz="2800" kern="1200" dirty="0" err="1">
              <a:solidFill>
                <a:schemeClr val="bg1"/>
              </a:solidFill>
            </a:rPr>
            <a:t>vai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trò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của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văn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hoá</a:t>
          </a:r>
          <a:r>
            <a:rPr lang="en-US" sz="2800" kern="1200" dirty="0">
              <a:solidFill>
                <a:schemeClr val="bg1"/>
              </a:solidFill>
            </a:rPr>
            <a:t>; </a:t>
          </a:r>
          <a:r>
            <a:rPr lang="en-US" sz="2800" kern="1200" dirty="0" err="1">
              <a:solidFill>
                <a:schemeClr val="bg1"/>
              </a:solidFill>
            </a:rPr>
            <a:t>Các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Nghị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quyết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tiếp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theo</a:t>
          </a:r>
          <a:r>
            <a:rPr lang="en-US" sz="2800" kern="1200" dirty="0">
              <a:solidFill>
                <a:schemeClr val="bg1"/>
              </a:solidFill>
            </a:rPr>
            <a:t> qua </a:t>
          </a:r>
          <a:r>
            <a:rPr lang="en-US" sz="2800" kern="1200" dirty="0" err="1">
              <a:solidFill>
                <a:schemeClr val="bg1"/>
              </a:solidFill>
            </a:rPr>
            <a:t>các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kỳ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đại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hội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từ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Đại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hội</a:t>
          </a:r>
          <a:r>
            <a:rPr lang="en-US" sz="2800" kern="1200" dirty="0">
              <a:solidFill>
                <a:schemeClr val="bg1"/>
              </a:solidFill>
            </a:rPr>
            <a:t> VII </a:t>
          </a:r>
          <a:r>
            <a:rPr lang="en-US" sz="2800" kern="1200" dirty="0" err="1">
              <a:solidFill>
                <a:schemeClr val="bg1"/>
              </a:solidFill>
            </a:rPr>
            <a:t>đến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Đại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hội</a:t>
          </a:r>
          <a:r>
            <a:rPr lang="en-US" sz="2800" kern="1200" dirty="0">
              <a:solidFill>
                <a:schemeClr val="bg1"/>
              </a:solidFill>
            </a:rPr>
            <a:t> XII </a:t>
          </a:r>
          <a:r>
            <a:rPr lang="en-US" sz="2800" kern="1200" dirty="0" err="1">
              <a:solidFill>
                <a:schemeClr val="bg1"/>
              </a:solidFill>
            </a:rPr>
            <a:t>tiếp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tục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khẳng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định</a:t>
          </a:r>
          <a:r>
            <a:rPr lang="en-US" sz="2800" kern="1200" dirty="0">
              <a:solidFill>
                <a:schemeClr val="bg1"/>
              </a:solidFill>
            </a:rPr>
            <a:t>: </a:t>
          </a:r>
          <a:r>
            <a:rPr lang="en-US" sz="2800" kern="1200" dirty="0" err="1">
              <a:solidFill>
                <a:schemeClr val="bg1"/>
              </a:solidFill>
            </a:rPr>
            <a:t>văn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hoá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là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nền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tảng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tinh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thần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của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xã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hội</a:t>
          </a:r>
          <a:r>
            <a:rPr lang="en-US" sz="2800" kern="1200" dirty="0">
              <a:solidFill>
                <a:schemeClr val="bg1"/>
              </a:solidFill>
            </a:rPr>
            <a:t>; </a:t>
          </a:r>
          <a:r>
            <a:rPr lang="en-US" sz="2800" kern="1200" dirty="0" err="1">
              <a:solidFill>
                <a:schemeClr val="bg1"/>
              </a:solidFill>
            </a:rPr>
            <a:t>Văn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hoá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vừa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là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động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lực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thúc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đẩy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kinh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tế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xã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hội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vừa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là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một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mục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tiêu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của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chúng</a:t>
          </a:r>
          <a:r>
            <a:rPr lang="en-US" sz="2800" kern="1200" dirty="0">
              <a:solidFill>
                <a:schemeClr val="bg1"/>
              </a:solidFill>
            </a:rPr>
            <a:t> ta; </a:t>
          </a:r>
          <a:r>
            <a:rPr lang="en-US" sz="2800" kern="1200" dirty="0" err="1">
              <a:solidFill>
                <a:schemeClr val="bg1"/>
              </a:solidFill>
            </a:rPr>
            <a:t>xây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dựng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nền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văn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hoá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Việt</a:t>
          </a:r>
          <a:r>
            <a:rPr lang="en-US" sz="2800" kern="1200" dirty="0">
              <a:solidFill>
                <a:schemeClr val="bg1"/>
              </a:solidFill>
            </a:rPr>
            <a:t> Nam </a:t>
          </a:r>
          <a:r>
            <a:rPr lang="en-US" sz="2800" kern="1200" dirty="0" err="1">
              <a:solidFill>
                <a:schemeClr val="bg1"/>
              </a:solidFill>
            </a:rPr>
            <a:t>tiên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tiến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đậm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đà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bản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sắc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dân</a:t>
          </a:r>
          <a:r>
            <a:rPr lang="en-US" sz="2800" kern="1200" dirty="0">
              <a:solidFill>
                <a:schemeClr val="bg1"/>
              </a:solidFill>
            </a:rPr>
            <a:t> </a:t>
          </a:r>
          <a:r>
            <a:rPr lang="en-US" sz="2800" kern="1200" dirty="0" err="1">
              <a:solidFill>
                <a:schemeClr val="bg1"/>
              </a:solidFill>
            </a:rPr>
            <a:t>tộc</a:t>
          </a:r>
          <a:r>
            <a:rPr lang="en-US" sz="2800" kern="1200" dirty="0">
              <a:solidFill>
                <a:schemeClr val="bg1"/>
              </a:solidFill>
            </a:rPr>
            <a:t>.</a:t>
          </a:r>
        </a:p>
      </dsp:txBody>
      <dsp:txXfrm rot="-5400000">
        <a:off x="2654112" y="926829"/>
        <a:ext cx="8754900" cy="4794791"/>
      </dsp:txXfrm>
    </dsp:sp>
    <dsp:sp modelId="{295D6D74-F286-42F2-8696-E01A633AC222}">
      <dsp:nvSpPr>
        <dsp:cNvPr id="0" name=""/>
        <dsp:cNvSpPr/>
      </dsp:nvSpPr>
      <dsp:spPr>
        <a:xfrm>
          <a:off x="0" y="0"/>
          <a:ext cx="2521035" cy="6641957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b. </a:t>
          </a:r>
          <a:r>
            <a:rPr lang="en-US" sz="3600" b="1" kern="1200" dirty="0" err="1"/>
            <a:t>Văn</a:t>
          </a:r>
          <a:r>
            <a:rPr lang="en-US" sz="3600" b="1" kern="1200" dirty="0"/>
            <a:t> </a:t>
          </a:r>
          <a:r>
            <a:rPr lang="en-US" sz="3600" b="1" kern="1200" dirty="0" err="1"/>
            <a:t>hóa</a:t>
          </a:r>
          <a:endParaRPr lang="en-US" sz="3600" kern="1200" dirty="0"/>
        </a:p>
      </dsp:txBody>
      <dsp:txXfrm>
        <a:off x="123067" y="123067"/>
        <a:ext cx="2274901" cy="639582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108996-427B-4CF6-9FFF-50659008A941}">
      <dsp:nvSpPr>
        <dsp:cNvPr id="0" name=""/>
        <dsp:cNvSpPr/>
      </dsp:nvSpPr>
      <dsp:spPr>
        <a:xfrm rot="5400000">
          <a:off x="4504472" y="-1182918"/>
          <a:ext cx="5313565" cy="9014287"/>
        </a:xfrm>
        <a:prstGeom prst="round2SameRect">
          <a:avLst/>
        </a:prstGeom>
        <a:solidFill>
          <a:srgbClr val="FFC00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v"/>
          </a:pPr>
          <a:r>
            <a:rPr lang="en-US" sz="2800" i="1" kern="1200" dirty="0" err="1"/>
            <a:t>Thời</a:t>
          </a:r>
          <a:r>
            <a:rPr lang="en-US" sz="2800" i="1" kern="1200" dirty="0"/>
            <a:t> </a:t>
          </a:r>
          <a:r>
            <a:rPr lang="en-US" sz="2800" i="1" kern="1200" dirty="0" err="1"/>
            <a:t>kỳ</a:t>
          </a:r>
          <a:r>
            <a:rPr lang="en-US" sz="2800" i="1" kern="1200" dirty="0"/>
            <a:t> 1975-1986:</a:t>
          </a:r>
          <a:r>
            <a:rPr lang="en-US" sz="2800" kern="1200" dirty="0"/>
            <a:t>Chính </a:t>
          </a:r>
          <a:r>
            <a:rPr lang="en-US" sz="2800" kern="1200" dirty="0" err="1"/>
            <a:t>phủ</a:t>
          </a:r>
          <a:r>
            <a:rPr lang="en-US" sz="2800" kern="1200" dirty="0"/>
            <a:t> </a:t>
          </a:r>
          <a:r>
            <a:rPr lang="en-US" sz="2800" kern="1200" dirty="0" err="1"/>
            <a:t>chủ</a:t>
          </a:r>
          <a:r>
            <a:rPr lang="en-US" sz="2800" kern="1200" dirty="0"/>
            <a:t> </a:t>
          </a:r>
          <a:r>
            <a:rPr lang="en-US" sz="2800" kern="1200" dirty="0" err="1"/>
            <a:t>trương</a:t>
          </a:r>
          <a:r>
            <a:rPr lang="en-US" sz="2800" kern="1200" dirty="0"/>
            <a:t> </a:t>
          </a:r>
          <a:r>
            <a:rPr lang="en-US" sz="2800" kern="1200" dirty="0" err="1"/>
            <a:t>nhanh</a:t>
          </a:r>
          <a:r>
            <a:rPr lang="en-US" sz="2800" kern="1200" dirty="0"/>
            <a:t> </a:t>
          </a:r>
          <a:r>
            <a:rPr lang="en-US" sz="2800" kern="1200" dirty="0" err="1"/>
            <a:t>chóng</a:t>
          </a:r>
          <a:r>
            <a:rPr lang="en-US" sz="2800" kern="1200" dirty="0"/>
            <a:t> </a:t>
          </a:r>
          <a:r>
            <a:rPr lang="en-US" sz="2800" kern="1200" dirty="0" err="1"/>
            <a:t>xóa</a:t>
          </a:r>
          <a:r>
            <a:rPr lang="en-US" sz="2800" kern="1200" dirty="0"/>
            <a:t> </a:t>
          </a:r>
          <a:r>
            <a:rPr lang="en-US" sz="2800" kern="1200" dirty="0" err="1"/>
            <a:t>nạn</a:t>
          </a:r>
          <a:r>
            <a:rPr lang="en-US" sz="2800" kern="1200" dirty="0"/>
            <a:t> </a:t>
          </a:r>
          <a:r>
            <a:rPr lang="en-US" sz="2800" kern="1200" dirty="0" err="1"/>
            <a:t>mù</a:t>
          </a:r>
          <a:r>
            <a:rPr lang="en-US" sz="2800" kern="1200" dirty="0"/>
            <a:t> </a:t>
          </a:r>
          <a:r>
            <a:rPr lang="en-US" sz="2800" kern="1200" dirty="0" err="1"/>
            <a:t>chữ</a:t>
          </a:r>
          <a:r>
            <a:rPr lang="en-US" sz="2800" kern="1200" dirty="0"/>
            <a:t> </a:t>
          </a:r>
          <a:r>
            <a:rPr lang="en-US" sz="2800" kern="1200" dirty="0" err="1"/>
            <a:t>và</a:t>
          </a:r>
          <a:r>
            <a:rPr lang="en-US" sz="2800" kern="1200" dirty="0"/>
            <a:t> </a:t>
          </a:r>
          <a:r>
            <a:rPr lang="en-US" sz="2800" kern="1200" dirty="0" err="1"/>
            <a:t>đẩy</a:t>
          </a:r>
          <a:r>
            <a:rPr lang="en-US" sz="2800" kern="1200" dirty="0"/>
            <a:t> </a:t>
          </a:r>
          <a:r>
            <a:rPr lang="en-US" sz="2800" kern="1200" dirty="0" err="1"/>
            <a:t>mạnh</a:t>
          </a:r>
          <a:r>
            <a:rPr lang="en-US" sz="2800" kern="1200" dirty="0"/>
            <a:t> </a:t>
          </a:r>
          <a:r>
            <a:rPr lang="en-US" sz="2800" kern="1200" dirty="0" err="1"/>
            <a:t>bổ</a:t>
          </a:r>
          <a:r>
            <a:rPr lang="en-US" sz="2800" kern="1200" dirty="0"/>
            <a:t> </a:t>
          </a:r>
          <a:r>
            <a:rPr lang="en-US" sz="2800" kern="1200" dirty="0" err="1"/>
            <a:t>túc</a:t>
          </a:r>
          <a:r>
            <a:rPr lang="en-US" sz="2800" kern="1200" dirty="0"/>
            <a:t> </a:t>
          </a:r>
          <a:r>
            <a:rPr lang="en-US" sz="2800" kern="1200" dirty="0" err="1"/>
            <a:t>văn</a:t>
          </a:r>
          <a:r>
            <a:rPr lang="en-US" sz="2800" kern="1200" dirty="0"/>
            <a:t> </a:t>
          </a:r>
          <a:r>
            <a:rPr lang="en-US" sz="2800" kern="1200" dirty="0" err="1"/>
            <a:t>hóa</a:t>
          </a:r>
          <a:r>
            <a:rPr lang="en-US" sz="2800" kern="1200" dirty="0"/>
            <a:t>, </a:t>
          </a:r>
          <a:r>
            <a:rPr lang="en-US" sz="2800" kern="1200" dirty="0" err="1"/>
            <a:t>xem</a:t>
          </a:r>
          <a:r>
            <a:rPr lang="en-US" sz="2800" kern="1200" dirty="0"/>
            <a:t> </a:t>
          </a:r>
          <a:r>
            <a:rPr lang="en-US" sz="2800" kern="1200" dirty="0" err="1"/>
            <a:t>đó</a:t>
          </a:r>
          <a:r>
            <a:rPr lang="en-US" sz="2800" kern="1200" dirty="0"/>
            <a:t> </a:t>
          </a:r>
          <a:r>
            <a:rPr lang="en-US" sz="2800" kern="1200" dirty="0" err="1"/>
            <a:t>là</a:t>
          </a:r>
          <a:r>
            <a:rPr lang="en-US" sz="2800" kern="1200" dirty="0"/>
            <a:t> </a:t>
          </a:r>
          <a:r>
            <a:rPr lang="en-US" sz="2800" kern="1200" dirty="0" err="1"/>
            <a:t>nhiệm</a:t>
          </a:r>
          <a:r>
            <a:rPr lang="en-US" sz="2800" kern="1200" dirty="0"/>
            <a:t> </a:t>
          </a:r>
          <a:r>
            <a:rPr lang="en-US" sz="2800" kern="1200" dirty="0" err="1"/>
            <a:t>vụ</a:t>
          </a:r>
          <a:r>
            <a:rPr lang="en-US" sz="2800" kern="1200" dirty="0"/>
            <a:t> </a:t>
          </a:r>
          <a:r>
            <a:rPr lang="en-US" sz="2800" kern="1200" dirty="0" err="1"/>
            <a:t>ưu</a:t>
          </a:r>
          <a:r>
            <a:rPr lang="en-US" sz="2800" kern="1200" dirty="0"/>
            <a:t> </a:t>
          </a:r>
          <a:r>
            <a:rPr lang="en-US" sz="2800" kern="1200" dirty="0" err="1"/>
            <a:t>tiên</a:t>
          </a:r>
          <a:r>
            <a:rPr lang="en-US" sz="2800" kern="1200" dirty="0"/>
            <a:t> </a:t>
          </a:r>
          <a:r>
            <a:rPr lang="en-US" sz="2800" kern="1200" dirty="0" err="1"/>
            <a:t>hàng</a:t>
          </a:r>
          <a:r>
            <a:rPr lang="en-US" sz="2800" kern="1200" dirty="0"/>
            <a:t> </a:t>
          </a:r>
          <a:r>
            <a:rPr lang="en-US" sz="2800" kern="1200" dirty="0" err="1"/>
            <a:t>đầu</a:t>
          </a:r>
          <a:r>
            <a:rPr lang="en-US" sz="2800" kern="1200" dirty="0"/>
            <a:t>; </a:t>
          </a:r>
          <a:r>
            <a:rPr lang="en-US" sz="2800" kern="1200" dirty="0" err="1"/>
            <a:t>Hệ</a:t>
          </a:r>
          <a:r>
            <a:rPr lang="en-US" sz="2800" kern="1200" dirty="0"/>
            <a:t> </a:t>
          </a:r>
          <a:r>
            <a:rPr lang="en-US" sz="2800" kern="1200" dirty="0" err="1"/>
            <a:t>thống</a:t>
          </a:r>
          <a:r>
            <a:rPr lang="en-US" sz="2800" kern="1200" dirty="0"/>
            <a:t> y </a:t>
          </a:r>
          <a:r>
            <a:rPr lang="en-US" sz="2800" kern="1200" dirty="0" err="1"/>
            <a:t>tế</a:t>
          </a:r>
          <a:r>
            <a:rPr lang="en-US" sz="2800" kern="1200" dirty="0"/>
            <a:t> </a:t>
          </a:r>
          <a:r>
            <a:rPr lang="en-US" sz="2800" kern="1200" dirty="0" err="1"/>
            <a:t>được</a:t>
          </a:r>
          <a:r>
            <a:rPr lang="en-US" sz="2800" kern="1200" dirty="0"/>
            <a:t> </a:t>
          </a:r>
          <a:r>
            <a:rPr lang="en-US" sz="2800" kern="1200" dirty="0" err="1"/>
            <a:t>mở</a:t>
          </a:r>
          <a:r>
            <a:rPr lang="en-US" sz="2800" kern="1200" dirty="0"/>
            <a:t> </a:t>
          </a:r>
          <a:r>
            <a:rPr lang="en-US" sz="2800" kern="1200" dirty="0" err="1"/>
            <a:t>rộng</a:t>
          </a:r>
          <a:r>
            <a:rPr lang="en-US" sz="2800" kern="1200" dirty="0"/>
            <a:t>, </a:t>
          </a:r>
          <a:r>
            <a:rPr lang="en-US" sz="2800" kern="1200" dirty="0" err="1"/>
            <a:t>xây</a:t>
          </a:r>
          <a:r>
            <a:rPr lang="en-US" sz="2800" kern="1200" dirty="0"/>
            <a:t> </a:t>
          </a:r>
          <a:r>
            <a:rPr lang="en-US" sz="2800" kern="1200" dirty="0" err="1"/>
            <a:t>mới</a:t>
          </a:r>
          <a:r>
            <a:rPr lang="en-US" sz="2800" kern="1200" dirty="0"/>
            <a:t> </a:t>
          </a:r>
          <a:r>
            <a:rPr lang="en-US" sz="2800" kern="1200" dirty="0" err="1"/>
            <a:t>và</a:t>
          </a:r>
          <a:r>
            <a:rPr lang="en-US" sz="2800" kern="1200" dirty="0"/>
            <a:t> </a:t>
          </a:r>
          <a:r>
            <a:rPr lang="en-US" sz="2800" kern="1200" dirty="0" err="1"/>
            <a:t>áp</a:t>
          </a:r>
          <a:r>
            <a:rPr lang="en-US" sz="2800" kern="1200" dirty="0"/>
            <a:t> </a:t>
          </a:r>
          <a:r>
            <a:rPr lang="en-US" sz="2800" kern="1200" dirty="0" err="1"/>
            <a:t>dụng</a:t>
          </a:r>
          <a:r>
            <a:rPr lang="en-US" sz="2800" kern="1200" dirty="0"/>
            <a:t> </a:t>
          </a:r>
          <a:r>
            <a:rPr lang="en-US" sz="2800" kern="1200" dirty="0" err="1"/>
            <a:t>tiến</a:t>
          </a:r>
          <a:r>
            <a:rPr lang="en-US" sz="2800" kern="1200" dirty="0"/>
            <a:t> </a:t>
          </a:r>
          <a:r>
            <a:rPr lang="en-US" sz="2800" kern="1200" dirty="0" err="1"/>
            <a:t>bộ</a:t>
          </a:r>
          <a:r>
            <a:rPr lang="en-US" sz="2800" kern="1200" dirty="0"/>
            <a:t> khoa </a:t>
          </a:r>
          <a:r>
            <a:rPr lang="en-US" sz="2800" kern="1200" dirty="0" err="1"/>
            <a:t>học</a:t>
          </a:r>
          <a:r>
            <a:rPr lang="en-US" sz="2800" kern="1200" dirty="0"/>
            <a:t> </a:t>
          </a:r>
          <a:r>
            <a:rPr lang="en-US" sz="2800" kern="1200" dirty="0" err="1"/>
            <a:t>kỹ</a:t>
          </a:r>
          <a:r>
            <a:rPr lang="en-US" sz="2800" kern="1200" dirty="0"/>
            <a:t> </a:t>
          </a:r>
          <a:r>
            <a:rPr lang="en-US" sz="2800" kern="1200" dirty="0" err="1"/>
            <a:t>thuật</a:t>
          </a:r>
          <a:r>
            <a:rPr lang="en-US" sz="2800" kern="1200" dirty="0"/>
            <a:t>.</a:t>
          </a:r>
        </a:p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"/>
          </a:pPr>
          <a:r>
            <a:rPr lang="en-US" sz="2800" i="1" kern="1200" dirty="0" err="1"/>
            <a:t>Thời</a:t>
          </a:r>
          <a:r>
            <a:rPr lang="en-US" sz="2800" i="1" kern="1200" dirty="0"/>
            <a:t> </a:t>
          </a:r>
          <a:r>
            <a:rPr lang="en-US" sz="2800" i="1" kern="1200" dirty="0" err="1"/>
            <a:t>kỳ</a:t>
          </a:r>
          <a:r>
            <a:rPr lang="en-US" sz="2800" i="1" kern="1200" dirty="0"/>
            <a:t> 1986 </a:t>
          </a:r>
          <a:r>
            <a:rPr lang="en-US" sz="2800" i="1" kern="1200" dirty="0" err="1"/>
            <a:t>đến</a:t>
          </a:r>
          <a:r>
            <a:rPr lang="en-US" sz="2800" i="1" kern="1200" dirty="0"/>
            <a:t> nay: </a:t>
          </a:r>
          <a:r>
            <a:rPr lang="en-US" sz="2800" kern="1200" dirty="0" err="1"/>
            <a:t>Đại</a:t>
          </a:r>
          <a:r>
            <a:rPr lang="en-US" sz="2800" kern="1200" dirty="0"/>
            <a:t> </a:t>
          </a:r>
          <a:r>
            <a:rPr lang="en-US" sz="2800" kern="1200" dirty="0" err="1"/>
            <a:t>hội</a:t>
          </a:r>
          <a:r>
            <a:rPr lang="en-US" sz="2800" kern="1200" dirty="0"/>
            <a:t> </a:t>
          </a:r>
          <a:r>
            <a:rPr lang="en-US" sz="2800" kern="1200" dirty="0" err="1"/>
            <a:t>đại</a:t>
          </a:r>
          <a:r>
            <a:rPr lang="en-US" sz="2800" kern="1200" dirty="0"/>
            <a:t> </a:t>
          </a:r>
          <a:r>
            <a:rPr lang="en-US" sz="2800" kern="1200" dirty="0" err="1"/>
            <a:t>biểu</a:t>
          </a:r>
          <a:r>
            <a:rPr lang="en-US" sz="2800" kern="1200" dirty="0"/>
            <a:t> </a:t>
          </a:r>
          <a:r>
            <a:rPr lang="en-US" sz="2800" kern="1200" dirty="0" err="1"/>
            <a:t>lần</a:t>
          </a:r>
          <a:r>
            <a:rPr lang="en-US" sz="2800" kern="1200" dirty="0"/>
            <a:t> </a:t>
          </a:r>
          <a:r>
            <a:rPr lang="en-US" sz="2800" kern="1200" dirty="0" err="1"/>
            <a:t>thứ</a:t>
          </a:r>
          <a:r>
            <a:rPr lang="en-US" sz="2800" kern="1200" dirty="0"/>
            <a:t> VI </a:t>
          </a:r>
          <a:r>
            <a:rPr lang="en-US" sz="2800" kern="1200" dirty="0" err="1"/>
            <a:t>đã</a:t>
          </a:r>
          <a:r>
            <a:rPr lang="en-US" sz="2800" kern="1200" dirty="0"/>
            <a:t> </a:t>
          </a:r>
          <a:r>
            <a:rPr lang="en-US" sz="2800" kern="1200" dirty="0" err="1"/>
            <a:t>khẳng</a:t>
          </a:r>
          <a:r>
            <a:rPr lang="en-US" sz="2800" kern="1200" dirty="0"/>
            <a:t> </a:t>
          </a:r>
          <a:r>
            <a:rPr lang="en-US" sz="2800" kern="1200" dirty="0" err="1"/>
            <a:t>định</a:t>
          </a:r>
          <a:r>
            <a:rPr lang="en-US" sz="2800" kern="1200" dirty="0"/>
            <a:t> </a:t>
          </a:r>
          <a:r>
            <a:rPr lang="en-US" sz="2800" kern="1200" dirty="0" err="1"/>
            <a:t>vị</a:t>
          </a:r>
          <a:r>
            <a:rPr lang="en-US" sz="2800" kern="1200" dirty="0"/>
            <a:t> </a:t>
          </a:r>
          <a:r>
            <a:rPr lang="en-US" sz="2800" kern="1200" dirty="0" err="1"/>
            <a:t>trí</a:t>
          </a:r>
          <a:r>
            <a:rPr lang="en-US" sz="2800" kern="1200" dirty="0"/>
            <a:t>, </a:t>
          </a:r>
          <a:r>
            <a:rPr lang="en-US" sz="2800" kern="1200" dirty="0" err="1"/>
            <a:t>vai</a:t>
          </a:r>
          <a:r>
            <a:rPr lang="en-US" sz="2800" kern="1200" dirty="0"/>
            <a:t> </a:t>
          </a:r>
          <a:r>
            <a:rPr lang="en-US" sz="2800" kern="1200" dirty="0" err="1"/>
            <a:t>trò</a:t>
          </a:r>
          <a:r>
            <a:rPr lang="en-US" sz="2800" kern="1200" dirty="0"/>
            <a:t> </a:t>
          </a:r>
          <a:r>
            <a:rPr lang="en-US" sz="2800" kern="1200" dirty="0" err="1"/>
            <a:t>của</a:t>
          </a:r>
          <a:r>
            <a:rPr lang="en-US" sz="2800" kern="1200" dirty="0"/>
            <a:t> </a:t>
          </a:r>
          <a:r>
            <a:rPr lang="en-US" sz="2800" kern="1200" dirty="0" err="1"/>
            <a:t>văn</a:t>
          </a:r>
          <a:r>
            <a:rPr lang="en-US" sz="2800" kern="1200" dirty="0"/>
            <a:t> </a:t>
          </a:r>
          <a:r>
            <a:rPr lang="en-US" sz="2800" kern="1200" dirty="0" err="1"/>
            <a:t>hoá</a:t>
          </a:r>
          <a:r>
            <a:rPr lang="en-US" sz="2800" kern="1200" dirty="0"/>
            <a:t>; </a:t>
          </a:r>
          <a:r>
            <a:rPr lang="en-US" sz="2800" kern="1200" dirty="0" err="1"/>
            <a:t>Các</a:t>
          </a:r>
          <a:r>
            <a:rPr lang="en-US" sz="2800" kern="1200" dirty="0"/>
            <a:t> </a:t>
          </a:r>
          <a:r>
            <a:rPr lang="en-US" sz="2800" kern="1200" dirty="0" err="1"/>
            <a:t>Nghị</a:t>
          </a:r>
          <a:r>
            <a:rPr lang="en-US" sz="2800" kern="1200" dirty="0"/>
            <a:t> </a:t>
          </a:r>
          <a:r>
            <a:rPr lang="en-US" sz="2800" kern="1200" dirty="0" err="1"/>
            <a:t>quyết</a:t>
          </a:r>
          <a:r>
            <a:rPr lang="en-US" sz="2800" kern="1200" dirty="0"/>
            <a:t> </a:t>
          </a:r>
          <a:r>
            <a:rPr lang="en-US" sz="2800" kern="1200" dirty="0" err="1"/>
            <a:t>tiếp</a:t>
          </a:r>
          <a:r>
            <a:rPr lang="en-US" sz="2800" kern="1200" dirty="0"/>
            <a:t> </a:t>
          </a:r>
          <a:r>
            <a:rPr lang="en-US" sz="2800" kern="1200" dirty="0" err="1"/>
            <a:t>theo</a:t>
          </a:r>
          <a:r>
            <a:rPr lang="en-US" sz="2800" kern="1200" dirty="0"/>
            <a:t> qua </a:t>
          </a:r>
          <a:r>
            <a:rPr lang="en-US" sz="2800" kern="1200" dirty="0" err="1"/>
            <a:t>các</a:t>
          </a:r>
          <a:r>
            <a:rPr lang="en-US" sz="2800" kern="1200" dirty="0"/>
            <a:t> </a:t>
          </a:r>
          <a:r>
            <a:rPr lang="en-US" sz="2800" kern="1200" dirty="0" err="1"/>
            <a:t>kỳ</a:t>
          </a:r>
          <a:r>
            <a:rPr lang="en-US" sz="2800" kern="1200" dirty="0"/>
            <a:t> </a:t>
          </a:r>
          <a:r>
            <a:rPr lang="en-US" sz="2800" kern="1200" dirty="0" err="1"/>
            <a:t>đại</a:t>
          </a:r>
          <a:r>
            <a:rPr lang="en-US" sz="2800" kern="1200" dirty="0"/>
            <a:t> </a:t>
          </a:r>
          <a:r>
            <a:rPr lang="en-US" sz="2800" kern="1200" dirty="0" err="1"/>
            <a:t>hội</a:t>
          </a:r>
          <a:r>
            <a:rPr lang="en-US" sz="2800" kern="1200" dirty="0"/>
            <a:t> </a:t>
          </a:r>
          <a:r>
            <a:rPr lang="en-US" sz="2800" kern="1200" dirty="0" err="1"/>
            <a:t>từ</a:t>
          </a:r>
          <a:r>
            <a:rPr lang="en-US" sz="2800" kern="1200" dirty="0"/>
            <a:t> </a:t>
          </a:r>
          <a:r>
            <a:rPr lang="en-US" sz="2800" kern="1200" dirty="0" err="1"/>
            <a:t>Đại</a:t>
          </a:r>
          <a:r>
            <a:rPr lang="en-US" sz="2800" kern="1200" dirty="0"/>
            <a:t> </a:t>
          </a:r>
          <a:r>
            <a:rPr lang="en-US" sz="2800" kern="1200" dirty="0" err="1"/>
            <a:t>hội</a:t>
          </a:r>
          <a:r>
            <a:rPr lang="en-US" sz="2800" kern="1200" dirty="0"/>
            <a:t> VII </a:t>
          </a:r>
          <a:r>
            <a:rPr lang="en-US" sz="2800" kern="1200" dirty="0" err="1"/>
            <a:t>đến</a:t>
          </a:r>
          <a:r>
            <a:rPr lang="en-US" sz="2800" kern="1200" dirty="0"/>
            <a:t> </a:t>
          </a:r>
          <a:r>
            <a:rPr lang="en-US" sz="2800" kern="1200" dirty="0" err="1"/>
            <a:t>Đại</a:t>
          </a:r>
          <a:r>
            <a:rPr lang="en-US" sz="2800" kern="1200" dirty="0"/>
            <a:t> </a:t>
          </a:r>
          <a:r>
            <a:rPr lang="en-US" sz="2800" kern="1200" dirty="0" err="1"/>
            <a:t>hội</a:t>
          </a:r>
          <a:r>
            <a:rPr lang="en-US" sz="2800" kern="1200" dirty="0"/>
            <a:t> XII </a:t>
          </a:r>
          <a:r>
            <a:rPr lang="en-US" sz="2800" kern="1200" dirty="0" err="1"/>
            <a:t>tiếp</a:t>
          </a:r>
          <a:r>
            <a:rPr lang="en-US" sz="2800" kern="1200" dirty="0"/>
            <a:t> </a:t>
          </a:r>
          <a:r>
            <a:rPr lang="en-US" sz="2800" kern="1200" dirty="0" err="1"/>
            <a:t>tục</a:t>
          </a:r>
          <a:r>
            <a:rPr lang="en-US" sz="2800" kern="1200" dirty="0"/>
            <a:t> </a:t>
          </a:r>
          <a:r>
            <a:rPr lang="en-US" sz="2800" kern="1200" dirty="0" err="1"/>
            <a:t>khẳng</a:t>
          </a:r>
          <a:r>
            <a:rPr lang="en-US" sz="2800" kern="1200" dirty="0"/>
            <a:t> </a:t>
          </a:r>
          <a:r>
            <a:rPr lang="en-US" sz="2800" kern="1200" dirty="0" err="1"/>
            <a:t>định</a:t>
          </a:r>
          <a:r>
            <a:rPr lang="en-US" sz="2800" kern="1200" dirty="0"/>
            <a:t>: </a:t>
          </a:r>
          <a:r>
            <a:rPr lang="en-US" sz="2800" kern="1200" dirty="0" err="1"/>
            <a:t>văn</a:t>
          </a:r>
          <a:r>
            <a:rPr lang="en-US" sz="2800" kern="1200" dirty="0"/>
            <a:t> </a:t>
          </a:r>
          <a:r>
            <a:rPr lang="en-US" sz="2800" kern="1200" dirty="0" err="1"/>
            <a:t>hoá</a:t>
          </a:r>
          <a:r>
            <a:rPr lang="en-US" sz="2800" kern="1200" dirty="0"/>
            <a:t> </a:t>
          </a:r>
          <a:r>
            <a:rPr lang="en-US" sz="2800" kern="1200" dirty="0" err="1"/>
            <a:t>là</a:t>
          </a:r>
          <a:r>
            <a:rPr lang="en-US" sz="2800" kern="1200" dirty="0"/>
            <a:t> </a:t>
          </a:r>
          <a:r>
            <a:rPr lang="en-US" sz="2800" kern="1200" dirty="0" err="1"/>
            <a:t>nền</a:t>
          </a:r>
          <a:r>
            <a:rPr lang="en-US" sz="2800" kern="1200" dirty="0"/>
            <a:t> </a:t>
          </a:r>
          <a:r>
            <a:rPr lang="en-US" sz="2800" kern="1200" dirty="0" err="1"/>
            <a:t>tảng</a:t>
          </a:r>
          <a:r>
            <a:rPr lang="en-US" sz="2800" kern="1200" dirty="0"/>
            <a:t> </a:t>
          </a:r>
          <a:r>
            <a:rPr lang="en-US" sz="2800" kern="1200" dirty="0" err="1"/>
            <a:t>tinh</a:t>
          </a:r>
          <a:r>
            <a:rPr lang="en-US" sz="2800" kern="1200" dirty="0"/>
            <a:t> </a:t>
          </a:r>
          <a:r>
            <a:rPr lang="en-US" sz="2800" kern="1200" dirty="0" err="1"/>
            <a:t>thần</a:t>
          </a:r>
          <a:r>
            <a:rPr lang="en-US" sz="2800" kern="1200" dirty="0"/>
            <a:t> </a:t>
          </a:r>
          <a:r>
            <a:rPr lang="en-US" sz="2800" kern="1200" dirty="0" err="1"/>
            <a:t>của</a:t>
          </a:r>
          <a:r>
            <a:rPr lang="en-US" sz="2800" kern="1200" dirty="0"/>
            <a:t> </a:t>
          </a:r>
          <a:r>
            <a:rPr lang="en-US" sz="2800" kern="1200" dirty="0" err="1"/>
            <a:t>xã</a:t>
          </a:r>
          <a:r>
            <a:rPr lang="en-US" sz="2800" kern="1200" dirty="0"/>
            <a:t> </a:t>
          </a:r>
          <a:r>
            <a:rPr lang="en-US" sz="2800" kern="1200" dirty="0" err="1"/>
            <a:t>hội;Văn</a:t>
          </a:r>
          <a:r>
            <a:rPr lang="en-US" sz="2800" kern="1200" dirty="0"/>
            <a:t> </a:t>
          </a:r>
          <a:r>
            <a:rPr lang="en-US" sz="2800" kern="1200" dirty="0" err="1"/>
            <a:t>hoá</a:t>
          </a:r>
          <a:r>
            <a:rPr lang="en-US" sz="2800" kern="1200" dirty="0"/>
            <a:t> </a:t>
          </a:r>
          <a:r>
            <a:rPr lang="en-US" sz="2800" kern="1200" dirty="0" err="1"/>
            <a:t>vừa</a:t>
          </a:r>
          <a:r>
            <a:rPr lang="en-US" sz="2800" kern="1200" dirty="0"/>
            <a:t> </a:t>
          </a:r>
          <a:r>
            <a:rPr lang="en-US" sz="2800" kern="1200" dirty="0" err="1"/>
            <a:t>là</a:t>
          </a:r>
          <a:r>
            <a:rPr lang="en-US" sz="2800" kern="1200" dirty="0"/>
            <a:t> </a:t>
          </a:r>
          <a:r>
            <a:rPr lang="en-US" sz="2800" kern="1200" dirty="0" err="1"/>
            <a:t>động</a:t>
          </a:r>
          <a:r>
            <a:rPr lang="en-US" sz="2800" kern="1200" dirty="0"/>
            <a:t> </a:t>
          </a:r>
          <a:r>
            <a:rPr lang="en-US" sz="2800" kern="1200" dirty="0" err="1"/>
            <a:t>lực</a:t>
          </a:r>
          <a:r>
            <a:rPr lang="en-US" sz="2800" kern="1200" dirty="0"/>
            <a:t> </a:t>
          </a:r>
          <a:r>
            <a:rPr lang="en-US" sz="2800" kern="1200" dirty="0" err="1"/>
            <a:t>thúc</a:t>
          </a:r>
          <a:r>
            <a:rPr lang="en-US" sz="2800" kern="1200" dirty="0"/>
            <a:t> </a:t>
          </a:r>
          <a:r>
            <a:rPr lang="en-US" sz="2800" kern="1200" dirty="0" err="1"/>
            <a:t>đẩy</a:t>
          </a:r>
          <a:r>
            <a:rPr lang="en-US" sz="2800" kern="1200" dirty="0"/>
            <a:t> </a:t>
          </a:r>
          <a:r>
            <a:rPr lang="en-US" sz="2800" kern="1200" dirty="0" err="1"/>
            <a:t>kinh</a:t>
          </a:r>
          <a:r>
            <a:rPr lang="en-US" sz="2800" kern="1200" dirty="0"/>
            <a:t> </a:t>
          </a:r>
          <a:r>
            <a:rPr lang="en-US" sz="2800" kern="1200" dirty="0" err="1"/>
            <a:t>tế</a:t>
          </a:r>
          <a:r>
            <a:rPr lang="en-US" sz="2800" kern="1200" dirty="0"/>
            <a:t> </a:t>
          </a:r>
          <a:r>
            <a:rPr lang="en-US" sz="2800" kern="1200" dirty="0" err="1"/>
            <a:t>xã</a:t>
          </a:r>
          <a:r>
            <a:rPr lang="en-US" sz="2800" kern="1200" dirty="0"/>
            <a:t> </a:t>
          </a:r>
          <a:r>
            <a:rPr lang="en-US" sz="2800" kern="1200" dirty="0" err="1"/>
            <a:t>hội</a:t>
          </a:r>
          <a:r>
            <a:rPr lang="en-US" sz="2800" kern="1200" dirty="0"/>
            <a:t> </a:t>
          </a:r>
          <a:r>
            <a:rPr lang="en-US" sz="2800" kern="1200" dirty="0" err="1"/>
            <a:t>vừa</a:t>
          </a:r>
          <a:r>
            <a:rPr lang="en-US" sz="2800" kern="1200" dirty="0"/>
            <a:t> </a:t>
          </a:r>
          <a:r>
            <a:rPr lang="en-US" sz="2800" kern="1200" dirty="0" err="1"/>
            <a:t>là</a:t>
          </a:r>
          <a:r>
            <a:rPr lang="en-US" sz="2800" kern="1200" dirty="0"/>
            <a:t> </a:t>
          </a:r>
          <a:r>
            <a:rPr lang="en-US" sz="2800" kern="1200" dirty="0" err="1"/>
            <a:t>một</a:t>
          </a:r>
          <a:r>
            <a:rPr lang="en-US" sz="2800" kern="1200" dirty="0"/>
            <a:t> </a:t>
          </a:r>
          <a:r>
            <a:rPr lang="en-US" sz="2800" kern="1200" dirty="0" err="1"/>
            <a:t>mục</a:t>
          </a:r>
          <a:r>
            <a:rPr lang="en-US" sz="2800" kern="1200" dirty="0"/>
            <a:t> </a:t>
          </a:r>
          <a:r>
            <a:rPr lang="en-US" sz="2800" kern="1200" dirty="0" err="1"/>
            <a:t>tiêu</a:t>
          </a:r>
          <a:r>
            <a:rPr lang="en-US" sz="2800" kern="1200" dirty="0"/>
            <a:t> </a:t>
          </a:r>
          <a:r>
            <a:rPr lang="en-US" sz="2800" kern="1200" dirty="0" err="1"/>
            <a:t>của</a:t>
          </a:r>
          <a:r>
            <a:rPr lang="en-US" sz="2800" kern="1200" dirty="0"/>
            <a:t> </a:t>
          </a:r>
          <a:r>
            <a:rPr lang="en-US" sz="2800" kern="1200" dirty="0" err="1"/>
            <a:t>chúng</a:t>
          </a:r>
          <a:r>
            <a:rPr lang="en-US" sz="2800" kern="1200" dirty="0"/>
            <a:t> ta; </a:t>
          </a:r>
          <a:r>
            <a:rPr lang="en-US" sz="2800" kern="1200" dirty="0" err="1"/>
            <a:t>xây</a:t>
          </a:r>
          <a:r>
            <a:rPr lang="en-US" sz="2800" kern="1200" dirty="0"/>
            <a:t> </a:t>
          </a:r>
          <a:r>
            <a:rPr lang="en-US" sz="2800" kern="1200" dirty="0" err="1"/>
            <a:t>dựng</a:t>
          </a:r>
          <a:r>
            <a:rPr lang="en-US" sz="2800" kern="1200" dirty="0"/>
            <a:t> </a:t>
          </a:r>
          <a:r>
            <a:rPr lang="en-US" sz="2800" kern="1200" dirty="0" err="1"/>
            <a:t>nền</a:t>
          </a:r>
          <a:r>
            <a:rPr lang="en-US" sz="2800" kern="1200" dirty="0"/>
            <a:t> </a:t>
          </a:r>
          <a:r>
            <a:rPr lang="en-US" sz="2800" kern="1200" dirty="0" err="1"/>
            <a:t>văn</a:t>
          </a:r>
          <a:r>
            <a:rPr lang="en-US" sz="2800" kern="1200" dirty="0"/>
            <a:t> </a:t>
          </a:r>
          <a:r>
            <a:rPr lang="en-US" sz="2800" kern="1200" dirty="0" err="1"/>
            <a:t>hoá</a:t>
          </a:r>
          <a:r>
            <a:rPr lang="en-US" sz="2800" kern="1200" dirty="0"/>
            <a:t> </a:t>
          </a:r>
          <a:r>
            <a:rPr lang="en-US" sz="2800" kern="1200" dirty="0" err="1"/>
            <a:t>Việt</a:t>
          </a:r>
          <a:r>
            <a:rPr lang="en-US" sz="2800" kern="1200" dirty="0"/>
            <a:t> Nam </a:t>
          </a:r>
          <a:r>
            <a:rPr lang="en-US" sz="2800" kern="1200" dirty="0" err="1"/>
            <a:t>tiên</a:t>
          </a:r>
          <a:r>
            <a:rPr lang="en-US" sz="2800" kern="1200" dirty="0"/>
            <a:t> </a:t>
          </a:r>
          <a:r>
            <a:rPr lang="en-US" sz="2800" kern="1200" dirty="0" err="1"/>
            <a:t>tiến</a:t>
          </a:r>
          <a:r>
            <a:rPr lang="en-US" sz="2800" kern="1200" dirty="0"/>
            <a:t> </a:t>
          </a:r>
          <a:r>
            <a:rPr lang="en-US" sz="2800" kern="1200" dirty="0" err="1"/>
            <a:t>đậm</a:t>
          </a:r>
          <a:r>
            <a:rPr lang="en-US" sz="2800" kern="1200" dirty="0"/>
            <a:t> </a:t>
          </a:r>
          <a:r>
            <a:rPr lang="en-US" sz="2800" kern="1200" dirty="0" err="1"/>
            <a:t>đà</a:t>
          </a:r>
          <a:r>
            <a:rPr lang="en-US" sz="2800" kern="1200" dirty="0"/>
            <a:t> </a:t>
          </a:r>
          <a:r>
            <a:rPr lang="en-US" sz="2800" kern="1200" dirty="0" err="1"/>
            <a:t>bản</a:t>
          </a:r>
          <a:r>
            <a:rPr lang="en-US" sz="2800" kern="1200" dirty="0"/>
            <a:t> </a:t>
          </a:r>
          <a:r>
            <a:rPr lang="en-US" sz="2800" kern="1200" dirty="0" err="1"/>
            <a:t>sắc</a:t>
          </a:r>
          <a:r>
            <a:rPr lang="en-US" sz="2800" kern="1200" dirty="0"/>
            <a:t> </a:t>
          </a:r>
          <a:r>
            <a:rPr lang="en-US" sz="2800" kern="1200" dirty="0" err="1"/>
            <a:t>dân</a:t>
          </a:r>
          <a:r>
            <a:rPr lang="en-US" sz="2800" kern="1200" dirty="0"/>
            <a:t> </a:t>
          </a:r>
          <a:r>
            <a:rPr lang="en-US" sz="2800" kern="1200" dirty="0" err="1"/>
            <a:t>tộc</a:t>
          </a:r>
          <a:r>
            <a:rPr lang="en-US" sz="2800" kern="1200" dirty="0"/>
            <a:t>.</a:t>
          </a:r>
        </a:p>
      </dsp:txBody>
      <dsp:txXfrm rot="-5400000">
        <a:off x="2654112" y="926829"/>
        <a:ext cx="8754900" cy="4794791"/>
      </dsp:txXfrm>
    </dsp:sp>
    <dsp:sp modelId="{295D6D74-F286-42F2-8696-E01A633AC222}">
      <dsp:nvSpPr>
        <dsp:cNvPr id="0" name=""/>
        <dsp:cNvSpPr/>
      </dsp:nvSpPr>
      <dsp:spPr>
        <a:xfrm>
          <a:off x="0" y="0"/>
          <a:ext cx="2521035" cy="6641957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i="1" kern="1200" dirty="0"/>
            <a:t>c. </a:t>
          </a:r>
          <a:r>
            <a:rPr lang="en-US" sz="3600" b="1" i="1" kern="1200" dirty="0" err="1"/>
            <a:t>Chính</a:t>
          </a:r>
          <a:r>
            <a:rPr lang="en-US" sz="3600" b="1" i="1" kern="1200" dirty="0"/>
            <a:t> </a:t>
          </a:r>
          <a:r>
            <a:rPr lang="en-US" sz="3600" b="1" i="1" kern="1200" dirty="0" err="1"/>
            <a:t>trị</a:t>
          </a:r>
          <a:endParaRPr lang="en-US" sz="3600" kern="1200" dirty="0"/>
        </a:p>
      </dsp:txBody>
      <dsp:txXfrm>
        <a:off x="123067" y="123067"/>
        <a:ext cx="2274901" cy="639582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AEEE41-E73A-47CB-9ECF-8820FF6F14B2}">
      <dsp:nvSpPr>
        <dsp:cNvPr id="0" name=""/>
        <dsp:cNvSpPr/>
      </dsp:nvSpPr>
      <dsp:spPr>
        <a:xfrm>
          <a:off x="-6126981" y="-937410"/>
          <a:ext cx="7293488" cy="7293488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710D77-CFB2-4423-93D0-B1EA1B96D1CC}">
      <dsp:nvSpPr>
        <dsp:cNvPr id="0" name=""/>
        <dsp:cNvSpPr/>
      </dsp:nvSpPr>
      <dsp:spPr>
        <a:xfrm>
          <a:off x="509717" y="338558"/>
          <a:ext cx="7541700" cy="677550"/>
        </a:xfrm>
        <a:prstGeom prst="rect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Chương</a:t>
          </a:r>
          <a:r>
            <a:rPr lang="en-US" sz="2400" kern="1200" dirty="0"/>
            <a:t> 1: Con </a:t>
          </a:r>
          <a:r>
            <a:rPr lang="en-US" sz="2400" kern="1200" dirty="0" err="1"/>
            <a:t>người</a:t>
          </a:r>
          <a:r>
            <a:rPr lang="en-US" sz="2400" kern="1200" dirty="0"/>
            <a:t> </a:t>
          </a:r>
          <a:r>
            <a:rPr lang="en-US" sz="2400" kern="1200" dirty="0" err="1"/>
            <a:t>Việt</a:t>
          </a:r>
          <a:r>
            <a:rPr lang="en-US" sz="2400" kern="1200" dirty="0"/>
            <a:t> Nam </a:t>
          </a:r>
          <a:r>
            <a:rPr lang="en-US" sz="2400" kern="1200" dirty="0" err="1"/>
            <a:t>thời</a:t>
          </a:r>
          <a:r>
            <a:rPr lang="en-US" sz="2400" kern="1200" dirty="0"/>
            <a:t> </a:t>
          </a:r>
          <a:r>
            <a:rPr lang="en-US" sz="2400" kern="1200" dirty="0" err="1"/>
            <a:t>kỳ</a:t>
          </a:r>
          <a:r>
            <a:rPr lang="en-US" sz="2400" kern="1200" dirty="0"/>
            <a:t> </a:t>
          </a:r>
          <a:r>
            <a:rPr lang="en-US" sz="2400" kern="1200" dirty="0" err="1"/>
            <a:t>nguyên</a:t>
          </a:r>
          <a:r>
            <a:rPr lang="en-US" sz="2400" kern="1200" dirty="0"/>
            <a:t> </a:t>
          </a:r>
          <a:r>
            <a:rPr lang="en-US" sz="2400" kern="1200" dirty="0" err="1"/>
            <a:t>thủy</a:t>
          </a:r>
          <a:endParaRPr lang="en-US" sz="2400" kern="1200" dirty="0"/>
        </a:p>
      </dsp:txBody>
      <dsp:txXfrm>
        <a:off x="509717" y="338558"/>
        <a:ext cx="7541700" cy="677550"/>
      </dsp:txXfrm>
    </dsp:sp>
    <dsp:sp modelId="{EBB6222C-1289-478D-A7AE-4E437B975E6E}">
      <dsp:nvSpPr>
        <dsp:cNvPr id="0" name=""/>
        <dsp:cNvSpPr/>
      </dsp:nvSpPr>
      <dsp:spPr>
        <a:xfrm>
          <a:off x="86248" y="253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A89981-A9CC-4514-86B6-2E28ACD530AB}">
      <dsp:nvSpPr>
        <dsp:cNvPr id="0" name=""/>
        <dsp:cNvSpPr/>
      </dsp:nvSpPr>
      <dsp:spPr>
        <a:xfrm>
          <a:off x="995230" y="1354558"/>
          <a:ext cx="7056187" cy="677550"/>
        </a:xfrm>
        <a:prstGeom prst="rect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 </a:t>
          </a:r>
          <a:r>
            <a:rPr lang="en-US" sz="2400" kern="1200" dirty="0" err="1"/>
            <a:t>Chương</a:t>
          </a:r>
          <a:r>
            <a:rPr lang="en-US" sz="2400" kern="1200" dirty="0"/>
            <a:t> 2: </a:t>
          </a:r>
          <a:r>
            <a:rPr lang="en-US" sz="2400" kern="1200" dirty="0" err="1"/>
            <a:t>Thời</a:t>
          </a:r>
          <a:r>
            <a:rPr lang="en-US" sz="2400" kern="1200" dirty="0"/>
            <a:t> </a:t>
          </a:r>
          <a:r>
            <a:rPr lang="en-US" sz="2400" kern="1200" dirty="0" err="1"/>
            <a:t>kỳ</a:t>
          </a:r>
          <a:r>
            <a:rPr lang="en-US" sz="2400" kern="1200" dirty="0"/>
            <a:t> </a:t>
          </a:r>
          <a:r>
            <a:rPr lang="en-US" sz="2400" kern="1200" dirty="0" err="1"/>
            <a:t>hình</a:t>
          </a:r>
          <a:r>
            <a:rPr lang="en-US" sz="2400" kern="1200" dirty="0"/>
            <a:t> </a:t>
          </a:r>
          <a:r>
            <a:rPr lang="en-US" sz="2400" kern="1200" dirty="0" err="1"/>
            <a:t>thành</a:t>
          </a:r>
          <a:r>
            <a:rPr lang="en-US" sz="2400" kern="1200" dirty="0"/>
            <a:t> </a:t>
          </a:r>
          <a:r>
            <a:rPr lang="en-US" sz="2400" kern="1200" dirty="0" err="1"/>
            <a:t>quốc</a:t>
          </a:r>
          <a:r>
            <a:rPr lang="en-US" sz="2400" kern="1200" dirty="0"/>
            <a:t> </a:t>
          </a:r>
          <a:r>
            <a:rPr lang="en-US" sz="2400" kern="1200" dirty="0" err="1"/>
            <a:t>gia</a:t>
          </a:r>
          <a:r>
            <a:rPr lang="en-US" sz="2400" kern="1200" dirty="0"/>
            <a:t> </a:t>
          </a:r>
          <a:r>
            <a:rPr lang="en-US" sz="2400" kern="1200" dirty="0" err="1"/>
            <a:t>đầu</a:t>
          </a:r>
          <a:r>
            <a:rPr lang="en-US" sz="2400" kern="1200" dirty="0"/>
            <a:t> </a:t>
          </a:r>
          <a:r>
            <a:rPr lang="en-US" sz="2400" kern="1200" dirty="0" err="1"/>
            <a:t>tiên</a:t>
          </a:r>
          <a:r>
            <a:rPr lang="en-US" sz="2400" kern="1200" dirty="0"/>
            <a:t>	</a:t>
          </a:r>
        </a:p>
      </dsp:txBody>
      <dsp:txXfrm>
        <a:off x="995230" y="1354558"/>
        <a:ext cx="7056187" cy="677550"/>
      </dsp:txXfrm>
    </dsp:sp>
    <dsp:sp modelId="{04A69110-433B-4593-A8AD-FF5A397450B3}">
      <dsp:nvSpPr>
        <dsp:cNvPr id="0" name=""/>
        <dsp:cNvSpPr/>
      </dsp:nvSpPr>
      <dsp:spPr>
        <a:xfrm>
          <a:off x="571761" y="1269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541426-E75E-4027-B16E-8B68AA41567C}">
      <dsp:nvSpPr>
        <dsp:cNvPr id="0" name=""/>
        <dsp:cNvSpPr/>
      </dsp:nvSpPr>
      <dsp:spPr>
        <a:xfrm>
          <a:off x="1144243" y="2370558"/>
          <a:ext cx="6907174" cy="677550"/>
        </a:xfrm>
        <a:prstGeom prst="rect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 </a:t>
          </a:r>
          <a:r>
            <a:rPr lang="en-US" sz="2400" kern="1200" dirty="0" err="1"/>
            <a:t>Chương</a:t>
          </a:r>
          <a:r>
            <a:rPr lang="en-US" sz="2400" kern="1200" dirty="0"/>
            <a:t> 3: </a:t>
          </a:r>
          <a:r>
            <a:rPr lang="en-US" sz="2400" kern="1200" dirty="0" err="1"/>
            <a:t>Việt</a:t>
          </a:r>
          <a:r>
            <a:rPr lang="en-US" sz="2400" kern="1200" dirty="0"/>
            <a:t> Nam </a:t>
          </a:r>
          <a:r>
            <a:rPr lang="en-US" sz="2400" kern="1200" dirty="0" err="1"/>
            <a:t>thời</a:t>
          </a:r>
          <a:r>
            <a:rPr lang="en-US" sz="2400" kern="1200" dirty="0"/>
            <a:t> </a:t>
          </a:r>
          <a:r>
            <a:rPr lang="en-US" sz="2400" kern="1200" dirty="0" err="1"/>
            <a:t>kỳ</a:t>
          </a:r>
          <a:r>
            <a:rPr lang="en-US" sz="2400" kern="1200" dirty="0"/>
            <a:t> </a:t>
          </a:r>
          <a:r>
            <a:rPr lang="en-US" sz="2400" kern="1200" dirty="0" err="1"/>
            <a:t>bắc</a:t>
          </a:r>
          <a:r>
            <a:rPr lang="en-US" sz="2400" kern="1200" dirty="0"/>
            <a:t> </a:t>
          </a:r>
          <a:r>
            <a:rPr lang="en-US" sz="2400" kern="1200" dirty="0" err="1"/>
            <a:t>thuộc</a:t>
          </a:r>
          <a:endParaRPr lang="en-US" sz="2400" kern="1200" dirty="0"/>
        </a:p>
      </dsp:txBody>
      <dsp:txXfrm>
        <a:off x="1144243" y="2370558"/>
        <a:ext cx="6907174" cy="677550"/>
      </dsp:txXfrm>
    </dsp:sp>
    <dsp:sp modelId="{37AF02BC-4A5A-46BC-AD9B-DFB43BA6449B}">
      <dsp:nvSpPr>
        <dsp:cNvPr id="0" name=""/>
        <dsp:cNvSpPr/>
      </dsp:nvSpPr>
      <dsp:spPr>
        <a:xfrm>
          <a:off x="720774" y="2285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788DF0-0D8B-4A22-AC0E-F953176E5419}">
      <dsp:nvSpPr>
        <dsp:cNvPr id="0" name=""/>
        <dsp:cNvSpPr/>
      </dsp:nvSpPr>
      <dsp:spPr>
        <a:xfrm>
          <a:off x="995230" y="3386558"/>
          <a:ext cx="7056187" cy="677550"/>
        </a:xfrm>
        <a:prstGeom prst="rect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 </a:t>
          </a:r>
          <a:r>
            <a:rPr lang="en-US" sz="2400" kern="1200" dirty="0" err="1"/>
            <a:t>Chương</a:t>
          </a:r>
          <a:r>
            <a:rPr lang="en-US" sz="2400" kern="1200" dirty="0"/>
            <a:t> 4: </a:t>
          </a:r>
          <a:r>
            <a:rPr lang="en-US" sz="2400" kern="1200" dirty="0" err="1"/>
            <a:t>Việt</a:t>
          </a:r>
          <a:r>
            <a:rPr lang="en-US" sz="2400" kern="1200" dirty="0"/>
            <a:t> Nam </a:t>
          </a:r>
          <a:r>
            <a:rPr lang="en-US" sz="2400" kern="1200" dirty="0" err="1"/>
            <a:t>thời</a:t>
          </a:r>
          <a:r>
            <a:rPr lang="en-US" sz="2400" kern="1200" dirty="0"/>
            <a:t> </a:t>
          </a:r>
          <a:r>
            <a:rPr lang="en-US" sz="2400" kern="1200" dirty="0" err="1"/>
            <a:t>kỳ</a:t>
          </a:r>
          <a:r>
            <a:rPr lang="en-US" sz="2400" kern="1200" dirty="0"/>
            <a:t> </a:t>
          </a:r>
          <a:r>
            <a:rPr lang="en-US" sz="2400" kern="1200" dirty="0" err="1"/>
            <a:t>phong</a:t>
          </a:r>
          <a:r>
            <a:rPr lang="en-US" sz="2400" kern="1200" dirty="0"/>
            <a:t> </a:t>
          </a:r>
          <a:r>
            <a:rPr lang="en-US" sz="2400" kern="1200" dirty="0" err="1"/>
            <a:t>kiến</a:t>
          </a:r>
          <a:r>
            <a:rPr lang="en-US" sz="2400" kern="1200" dirty="0"/>
            <a:t>	</a:t>
          </a:r>
        </a:p>
      </dsp:txBody>
      <dsp:txXfrm>
        <a:off x="995230" y="3386558"/>
        <a:ext cx="7056187" cy="677550"/>
      </dsp:txXfrm>
    </dsp:sp>
    <dsp:sp modelId="{967078D8-E3B2-43DF-9915-F091FD2C3638}">
      <dsp:nvSpPr>
        <dsp:cNvPr id="0" name=""/>
        <dsp:cNvSpPr/>
      </dsp:nvSpPr>
      <dsp:spPr>
        <a:xfrm>
          <a:off x="571761" y="3301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9DF606-9E18-4C9A-AE4D-6BF767552C85}">
      <dsp:nvSpPr>
        <dsp:cNvPr id="0" name=""/>
        <dsp:cNvSpPr/>
      </dsp:nvSpPr>
      <dsp:spPr>
        <a:xfrm>
          <a:off x="509717" y="4402558"/>
          <a:ext cx="7541700" cy="677550"/>
        </a:xfrm>
        <a:prstGeom prst="rect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 </a:t>
          </a:r>
          <a:r>
            <a:rPr lang="en-US" sz="2400" kern="1200" dirty="0" err="1"/>
            <a:t>Chương</a:t>
          </a:r>
          <a:r>
            <a:rPr lang="en-US" sz="2400" kern="1200" dirty="0"/>
            <a:t> 5: </a:t>
          </a:r>
          <a:r>
            <a:rPr lang="en-US" sz="2400" kern="1200" dirty="0" err="1"/>
            <a:t>Việt</a:t>
          </a:r>
          <a:r>
            <a:rPr lang="en-US" sz="2400" kern="1200" dirty="0"/>
            <a:t> Nam </a:t>
          </a:r>
          <a:r>
            <a:rPr lang="en-US" sz="2400" kern="1200" dirty="0" err="1"/>
            <a:t>từ</a:t>
          </a:r>
          <a:r>
            <a:rPr lang="en-US" sz="2400" kern="1200" dirty="0"/>
            <a:t> 1945 </a:t>
          </a:r>
          <a:r>
            <a:rPr lang="en-US" sz="2400" kern="1200" dirty="0" err="1"/>
            <a:t>đến</a:t>
          </a:r>
          <a:r>
            <a:rPr lang="en-US" sz="2400" kern="1200" dirty="0"/>
            <a:t> nay</a:t>
          </a:r>
        </a:p>
      </dsp:txBody>
      <dsp:txXfrm>
        <a:off x="509717" y="4402558"/>
        <a:ext cx="7541700" cy="677550"/>
      </dsp:txXfrm>
    </dsp:sp>
    <dsp:sp modelId="{917D83C5-B1A4-4231-8EF5-C6AA843A3D3D}">
      <dsp:nvSpPr>
        <dsp:cNvPr id="0" name=""/>
        <dsp:cNvSpPr/>
      </dsp:nvSpPr>
      <dsp:spPr>
        <a:xfrm>
          <a:off x="86248" y="4317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27220-844D-4437-A7F6-2B4876A54D26}" type="datetimeFigureOut">
              <a:rPr lang="en-US" smtClean="0"/>
              <a:t>8/16/2021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0A8A-BDF7-4152-A4A3-B5923E00B3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179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27220-844D-4437-A7F6-2B4876A54D26}" type="datetimeFigureOut">
              <a:rPr lang="en-US" smtClean="0"/>
              <a:t>8/16/2021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0A8A-BDF7-4152-A4A3-B5923E00B3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336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27220-844D-4437-A7F6-2B4876A54D26}" type="datetimeFigureOut">
              <a:rPr lang="en-US" smtClean="0"/>
              <a:t>8/16/2021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0A8A-BDF7-4152-A4A3-B5923E00B3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344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27220-844D-4437-A7F6-2B4876A54D26}" type="datetimeFigureOut">
              <a:rPr lang="en-US" smtClean="0"/>
              <a:t>8/16/2021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0A8A-BDF7-4152-A4A3-B5923E00B3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890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27220-844D-4437-A7F6-2B4876A54D26}" type="datetimeFigureOut">
              <a:rPr lang="en-US" smtClean="0"/>
              <a:t>8/16/2021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0A8A-BDF7-4152-A4A3-B5923E00B3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807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27220-844D-4437-A7F6-2B4876A54D26}" type="datetimeFigureOut">
              <a:rPr lang="en-US" smtClean="0"/>
              <a:t>8/16/2021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0A8A-BDF7-4152-A4A3-B5923E00B3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955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27220-844D-4437-A7F6-2B4876A54D26}" type="datetimeFigureOut">
              <a:rPr lang="en-US" smtClean="0"/>
              <a:t>8/16/2021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0A8A-BDF7-4152-A4A3-B5923E00B3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884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27220-844D-4437-A7F6-2B4876A54D26}" type="datetimeFigureOut">
              <a:rPr lang="en-US" smtClean="0"/>
              <a:t>8/16/2021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0A8A-BDF7-4152-A4A3-B5923E00B3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016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27220-844D-4437-A7F6-2B4876A54D26}" type="datetimeFigureOut">
              <a:rPr lang="en-US" smtClean="0"/>
              <a:t>8/16/2021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0A8A-BDF7-4152-A4A3-B5923E00B3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808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27220-844D-4437-A7F6-2B4876A54D26}" type="datetimeFigureOut">
              <a:rPr lang="en-US" smtClean="0"/>
              <a:t>8/16/2021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0A8A-BDF7-4152-A4A3-B5923E00B3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012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27220-844D-4437-A7F6-2B4876A54D26}" type="datetimeFigureOut">
              <a:rPr lang="en-US" smtClean="0"/>
              <a:t>8/16/2021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0A8A-BDF7-4152-A4A3-B5923E00B3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01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27220-844D-4437-A7F6-2B4876A54D26}" type="datetimeFigureOut">
              <a:rPr lang="en-US" smtClean="0"/>
              <a:t>8/16/2021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CA0A8A-BDF7-4152-A4A3-B5923E00B3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192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Relationship Id="rId9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phongvan.org/ha-noi/" TargetMode="External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Relationship Id="rId9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7722"/>
            <a:ext cx="12192000" cy="710081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71575" y="3215185"/>
            <a:ext cx="95535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b="1" dirty="0"/>
              <a:t>CHƯƠNG 5: VIỆT NAM TỪ 1945 ĐẾN NAY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5005468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799E34-BED5-44C2-B299-552733408F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97" y="0"/>
            <a:ext cx="12269778" cy="6610350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056832572"/>
              </p:ext>
            </p:extLst>
          </p:nvPr>
        </p:nvGraphicFramePr>
        <p:xfrm>
          <a:off x="1198283" y="517960"/>
          <a:ext cx="954591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12811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9575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37561878"/>
              </p:ext>
            </p:extLst>
          </p:nvPr>
        </p:nvGraphicFramePr>
        <p:xfrm>
          <a:off x="1784350" y="143933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5" name="Group 4">
            <a:extLst>
              <a:ext uri="{FF2B5EF4-FFF2-40B4-BE49-F238E27FC236}">
                <a16:creationId xmlns:a16="http://schemas.microsoft.com/office/drawing/2014/main" id="{52142398-3702-4906-8BF9-BAEC63F9E64C}"/>
              </a:ext>
            </a:extLst>
          </p:cNvPr>
          <p:cNvGrpSpPr/>
          <p:nvPr/>
        </p:nvGrpSpPr>
        <p:grpSpPr>
          <a:xfrm>
            <a:off x="2146300" y="0"/>
            <a:ext cx="8572274" cy="1182158"/>
            <a:chOff x="996086" y="774110"/>
            <a:chExt cx="8521248" cy="1548004"/>
          </a:xfrm>
          <a:solidFill>
            <a:srgbClr val="00B050"/>
          </a:solidFill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21A88DB-7B69-4F38-B0C2-DAA871AE8F51}"/>
                </a:ext>
              </a:extLst>
            </p:cNvPr>
            <p:cNvSpPr/>
            <p:nvPr/>
          </p:nvSpPr>
          <p:spPr>
            <a:xfrm>
              <a:off x="996086" y="774110"/>
              <a:ext cx="8521248" cy="1548004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9EC3556-7542-400A-805E-0A3829508395}"/>
                </a:ext>
              </a:extLst>
            </p:cNvPr>
            <p:cNvSpPr txBox="1"/>
            <p:nvPr/>
          </p:nvSpPr>
          <p:spPr>
            <a:xfrm>
              <a:off x="996086" y="774110"/>
              <a:ext cx="8521248" cy="154800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28729" tIns="71120" rIns="71120" bIns="71120" numCol="1" spcCol="1270" anchor="ctr" anchorCtr="0">
              <a:noAutofit/>
            </a:bodyPr>
            <a:lstStyle/>
            <a:p>
              <a:pPr marL="0" lvl="0" indent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 b="1" kern="1200" dirty="0"/>
                <a:t>1. </a:t>
              </a:r>
              <a:r>
                <a:rPr lang="en-US" sz="2800" b="1" kern="1200" dirty="0" err="1"/>
                <a:t>Tình</a:t>
              </a:r>
              <a:r>
                <a:rPr lang="en-US" sz="2800" b="1" kern="1200" dirty="0"/>
                <a:t> </a:t>
              </a:r>
              <a:r>
                <a:rPr lang="en-US" sz="2800" b="1" kern="1200" dirty="0" err="1"/>
                <a:t>hình</a:t>
              </a:r>
              <a:r>
                <a:rPr lang="en-US" sz="2800" b="1" kern="1200" dirty="0"/>
                <a:t> </a:t>
              </a:r>
              <a:r>
                <a:rPr lang="en-US" sz="2800" b="1" kern="1200" dirty="0" err="1"/>
                <a:t>kinh</a:t>
              </a:r>
              <a:r>
                <a:rPr lang="en-US" sz="2800" b="1" kern="1200" dirty="0"/>
                <a:t> </a:t>
              </a:r>
              <a:r>
                <a:rPr lang="en-US" sz="2800" b="1" kern="1200" dirty="0" err="1"/>
                <a:t>tế</a:t>
              </a:r>
              <a:r>
                <a:rPr lang="en-US" sz="2800" b="1" kern="1200" dirty="0"/>
                <a:t>, </a:t>
              </a:r>
              <a:r>
                <a:rPr lang="en-US" sz="2800" b="1" kern="1200" dirty="0" err="1"/>
                <a:t>chính</a:t>
              </a:r>
              <a:r>
                <a:rPr lang="en-US" sz="2800" b="1" kern="1200" dirty="0"/>
                <a:t> </a:t>
              </a:r>
              <a:r>
                <a:rPr lang="en-US" sz="2800" b="1" kern="1200" dirty="0" err="1"/>
                <a:t>trị</a:t>
              </a:r>
              <a:r>
                <a:rPr lang="en-US" sz="2800" b="1" kern="1200" dirty="0"/>
                <a:t>, </a:t>
              </a:r>
              <a:r>
                <a:rPr lang="en-US" sz="2800" b="1" kern="1200" dirty="0" err="1"/>
                <a:t>văn</a:t>
              </a:r>
              <a:r>
                <a:rPr lang="en-US" sz="2800" b="1" kern="1200" dirty="0"/>
                <a:t> </a:t>
              </a:r>
              <a:r>
                <a:rPr lang="en-US" sz="2800" b="1" kern="1200" dirty="0" err="1"/>
                <a:t>hoá</a:t>
              </a:r>
              <a:r>
                <a:rPr lang="en-US" sz="2800" b="1" kern="1200" dirty="0"/>
                <a:t> </a:t>
              </a:r>
              <a:endParaRPr lang="en-US" sz="28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56959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032D80-0E4B-408B-82D4-1B7D015917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dgm id="{55032D80-0E4B-408B-82D4-1B7D015917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55032D80-0E4B-408B-82D4-1B7D015917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55032D80-0E4B-408B-82D4-1B7D015917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159C907-E4B8-4045-8BD5-5FB774E684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graphicEl>
                                              <a:dgm id="{7159C907-E4B8-4045-8BD5-5FB774E684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7159C907-E4B8-4045-8BD5-5FB774E684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graphicEl>
                                              <a:dgm id="{7159C907-E4B8-4045-8BD5-5FB774E684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A1EBC8-333B-4B02-B0A9-24CD11B732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graphicEl>
                                              <a:dgm id="{CFA1EBC8-333B-4B02-B0A9-24CD11B732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graphicEl>
                                              <a:dgm id="{CFA1EBC8-333B-4B02-B0A9-24CD11B732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graphicEl>
                                              <a:dgm id="{CFA1EBC8-333B-4B02-B0A9-24CD11B732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DC96D0D-4194-4B4F-832C-AD893249CF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graphicEl>
                                              <a:dgm id="{EDC96D0D-4194-4B4F-832C-AD893249CF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graphicEl>
                                              <a:dgm id="{EDC96D0D-4194-4B4F-832C-AD893249CF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graphicEl>
                                              <a:dgm id="{EDC96D0D-4194-4B4F-832C-AD893249CF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841ED42-C65E-4C8F-B113-2EAEDBFC1C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graphicEl>
                                              <a:dgm id="{5841ED42-C65E-4C8F-B113-2EAEDBFC1C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graphicEl>
                                              <a:dgm id="{5841ED42-C65E-4C8F-B113-2EAEDBFC1C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5841ED42-C65E-4C8F-B113-2EAEDBFC1C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E7F7ED1-B0D4-47D8-9CAC-960464E4C4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graphicEl>
                                              <a:dgm id="{7E7F7ED1-B0D4-47D8-9CAC-960464E4C4E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7E7F7ED1-B0D4-47D8-9CAC-960464E4C4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graphicEl>
                                              <a:dgm id="{7E7F7ED1-B0D4-47D8-9CAC-960464E4C4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19588161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8581987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0F02CF-DC35-4A07-9425-D5FB854676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080F02CF-DC35-4A07-9425-D5FB854676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080F02CF-DC35-4A07-9425-D5FB854676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8F82425-FA84-4336-8F62-FAB4682423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48F82425-FA84-4336-8F62-FAB4682423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48F82425-FA84-4336-8F62-FAB4682423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96D44B-6E60-454F-85C6-A8811636F3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8896D44B-6E60-454F-85C6-A8811636F3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8896D44B-6E60-454F-85C6-A8811636F3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C4C7E89-383C-46C0-82B4-1861D111AD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DC4C7E89-383C-46C0-82B4-1861D111AD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DC4C7E89-383C-46C0-82B4-1861D111AD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FC03E5E-3E32-4CFD-ABD7-84505FA218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7FC03E5E-3E32-4CFD-ABD7-84505FA218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7FC03E5E-3E32-4CFD-ABD7-84505FA218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50E4484-DB89-4ED0-AD97-53480943CA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graphicEl>
                                              <a:dgm id="{C50E4484-DB89-4ED0-AD97-53480943CA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C50E4484-DB89-4ED0-AD97-53480943CA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DC61949-86BB-43E3-A6D3-10F9FA33D9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8DC61949-86BB-43E3-A6D3-10F9FA33D9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8DC61949-86BB-43E3-A6D3-10F9FA33D9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278618735"/>
              </p:ext>
            </p:extLst>
          </p:nvPr>
        </p:nvGraphicFramePr>
        <p:xfrm>
          <a:off x="550171" y="869639"/>
          <a:ext cx="7755219" cy="5118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D39A9979-B96A-46FB-B874-B4193B3A9AA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92230" y="564838"/>
            <a:ext cx="3205777" cy="2667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C154EB2-A5E2-4076-A004-E67E50353F7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92230" y="3321362"/>
            <a:ext cx="3149599" cy="2362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03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437916338"/>
              </p:ext>
            </p:extLst>
          </p:nvPr>
        </p:nvGraphicFramePr>
        <p:xfrm>
          <a:off x="152399" y="238125"/>
          <a:ext cx="11877675" cy="6372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14709B1D-A715-47F7-8E8E-B31570B3F4AC}"/>
              </a:ext>
            </a:extLst>
          </p:cNvPr>
          <p:cNvCxnSpPr>
            <a:cxnSpLocks/>
          </p:cNvCxnSpPr>
          <p:nvPr/>
        </p:nvCxnSpPr>
        <p:spPr>
          <a:xfrm>
            <a:off x="8943975" y="4124325"/>
            <a:ext cx="828675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874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B5F760E-8E9A-4E13-BAAF-7AF6CB4FC6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0B5F760E-8E9A-4E13-BAAF-7AF6CB4FC6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0B5F760E-8E9A-4E13-BAAF-7AF6CB4FC6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0CCAA7A-423D-47C7-9E7E-97363E796E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A0CCAA7A-423D-47C7-9E7E-97363E796E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A0CCAA7A-423D-47C7-9E7E-97363E796E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85BC4D0-5CCF-46BF-A1AB-A2041F7EDA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7C0FAC7-551E-4209-A59C-E15A193D14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" y="819148"/>
            <a:ext cx="6402211" cy="474345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C8454D-614E-483A-A425-9F519A7A8A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8911" y="819148"/>
            <a:ext cx="5086350" cy="474345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0C7B7BB-DA51-4C72-AE41-50E18818B80A}"/>
              </a:ext>
            </a:extLst>
          </p:cNvPr>
          <p:cNvSpPr txBox="1"/>
          <p:nvPr/>
        </p:nvSpPr>
        <p:spPr>
          <a:xfrm>
            <a:off x="2247900" y="5669520"/>
            <a:ext cx="7124700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</a:rPr>
              <a:t>Bác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Hồ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đọc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Tuyên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ngôn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Độc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lập</a:t>
            </a:r>
            <a:r>
              <a:rPr lang="en-US" dirty="0">
                <a:solidFill>
                  <a:schemeClr val="bg1"/>
                </a:solidFill>
              </a:rPr>
              <a:t> 2/29/1945 </a:t>
            </a:r>
            <a:r>
              <a:rPr lang="en-US" dirty="0" err="1">
                <a:solidFill>
                  <a:schemeClr val="bg1"/>
                </a:solidFill>
              </a:rPr>
              <a:t>tại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Quảng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Trường</a:t>
            </a:r>
            <a:r>
              <a:rPr lang="en-US" dirty="0">
                <a:solidFill>
                  <a:schemeClr val="bg1"/>
                </a:solidFill>
              </a:rPr>
              <a:t> Ba </a:t>
            </a:r>
            <a:r>
              <a:rPr lang="en-US" dirty="0" err="1">
                <a:solidFill>
                  <a:schemeClr val="bg1"/>
                </a:solidFill>
              </a:rPr>
              <a:t>Đình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81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60BE14E-F8BD-46F0-979E-42A45E02A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90" y="0"/>
            <a:ext cx="12096019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FD53421-6792-4A92-856F-2CCA19B55F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157" y="146415"/>
            <a:ext cx="4462463" cy="34096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FE255F-23D3-440C-B0C1-C546A3942E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3157" y="3556052"/>
            <a:ext cx="4462463" cy="280720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C0EA0A6-56BD-4758-B34D-FE030B6921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5620" y="182311"/>
            <a:ext cx="5097090" cy="337374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442EFA-5538-4158-8D72-1FE76956F6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5620" y="3556052"/>
            <a:ext cx="5097090" cy="280720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AFAA4A9-2F6E-4633-A590-1C452DDEBB88}"/>
              </a:ext>
            </a:extLst>
          </p:cNvPr>
          <p:cNvSpPr txBox="1"/>
          <p:nvPr/>
        </p:nvSpPr>
        <p:spPr>
          <a:xfrm>
            <a:off x="4163274" y="6350442"/>
            <a:ext cx="5915025" cy="40011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>
                <a:solidFill>
                  <a:schemeClr val="bg1"/>
                </a:solidFill>
              </a:rPr>
              <a:t>Cuộc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tổng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Tuyển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cử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đầu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tiên</a:t>
            </a:r>
            <a:r>
              <a:rPr lang="en-US" sz="2000" dirty="0">
                <a:solidFill>
                  <a:schemeClr val="bg1"/>
                </a:solidFill>
              </a:rPr>
              <a:t> 6/1/1946</a:t>
            </a:r>
          </a:p>
        </p:txBody>
      </p:sp>
    </p:spTree>
    <p:extLst>
      <p:ext uri="{BB962C8B-B14F-4D97-AF65-F5344CB8AC3E}">
        <p14:creationId xmlns:p14="http://schemas.microsoft.com/office/powerpoint/2010/main" val="3187090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F86B26B-B756-47C5-9134-BCC4BC1827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A98E7AC-F63C-48E7-A71B-1F8661FB00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5" y="1285875"/>
            <a:ext cx="4505325" cy="42862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FA9186-F971-43F1-BE8C-5F90712F5D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7382" y="673444"/>
            <a:ext cx="6016317" cy="551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603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681330860"/>
              </p:ext>
            </p:extLst>
          </p:nvPr>
        </p:nvGraphicFramePr>
        <p:xfrm>
          <a:off x="152399" y="238125"/>
          <a:ext cx="11877675" cy="6372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6113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B5F760E-8E9A-4E13-BAAF-7AF6CB4FC6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0B5F760E-8E9A-4E13-BAAF-7AF6CB4FC6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0B5F760E-8E9A-4E13-BAAF-7AF6CB4FC6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0CCAA7A-423D-47C7-9E7E-97363E796E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A0CCAA7A-423D-47C7-9E7E-97363E796E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A0CCAA7A-423D-47C7-9E7E-97363E796E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D24BAB-7874-4A27-ADE7-E380231E6B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1887"/>
            <a:ext cx="12192000" cy="682611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5909162-EFE7-4B25-9D76-740863BD78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8274" y="247650"/>
            <a:ext cx="4735901" cy="29241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3F8CBF7-4D1D-460B-9332-67787FF5AA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184" y="3545065"/>
            <a:ext cx="4307335" cy="27064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FA522F8-7297-4EA7-B076-9F8A6F945B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9254" y="606493"/>
            <a:ext cx="4135591" cy="28384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7BDF36-FB85-4D44-823D-A45ECC7C07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5005" y="3343275"/>
            <a:ext cx="4460646" cy="326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8210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ssy field with trees in the background&#10;&#10;Description automatically generated with medium confidence">
            <a:extLst>
              <a:ext uri="{FF2B5EF4-FFF2-40B4-BE49-F238E27FC236}">
                <a16:creationId xmlns:a16="http://schemas.microsoft.com/office/drawing/2014/main" id="{5FAEFEFB-9803-498D-9131-9065BBE9D7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676"/>
            <a:ext cx="12192000" cy="6801180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223016907"/>
              </p:ext>
            </p:extLst>
          </p:nvPr>
        </p:nvGraphicFramePr>
        <p:xfrm>
          <a:off x="400050" y="0"/>
          <a:ext cx="1122045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7253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0681645-07B3-4E3B-95FD-1974593C7F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C0681645-07B3-4E3B-95FD-1974593C7F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2DA73A9-A6B4-4B45-9E0C-94AE6E5AF3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B2DA73A9-A6B4-4B45-9E0C-94AE6E5AF3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F9AD41C-7183-490F-A73F-DA04D2EDC7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dgm id="{AF9AD41C-7183-490F-A73F-DA04D2EDC7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4296A2-4D09-4201-BF26-9B2A17C6F4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graphicEl>
                                              <a:dgm id="{974296A2-4D09-4201-BF26-9B2A17C6F4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3C47D67-0C34-4D31-B166-86F663AF68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graphicEl>
                                              <a:dgm id="{D3C47D67-0C34-4D31-B166-86F663AF68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929"/>
            <a:ext cx="12110977" cy="6858000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557616229"/>
              </p:ext>
            </p:extLst>
          </p:nvPr>
        </p:nvGraphicFramePr>
        <p:xfrm>
          <a:off x="0" y="745596"/>
          <a:ext cx="7867650" cy="53668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48BCC8CB-70DA-4B8A-8A81-DD55E41CEA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68345" y="114300"/>
            <a:ext cx="4342632" cy="34480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822E73-A65E-4F21-952C-056ADE27458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68345" y="3694377"/>
            <a:ext cx="4342633" cy="30575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6BA7A4C-0A52-431A-8ECF-B4D6DE24D2D6}"/>
              </a:ext>
            </a:extLst>
          </p:cNvPr>
          <p:cNvSpPr txBox="1"/>
          <p:nvPr/>
        </p:nvSpPr>
        <p:spPr>
          <a:xfrm>
            <a:off x="8608219" y="6374368"/>
            <a:ext cx="3393281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en-US" b="1" i="0" dirty="0" err="1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Chợ</a:t>
            </a:r>
            <a:r>
              <a:rPr lang="en-US" b="1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b="1" i="0" dirty="0" err="1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Đồng</a:t>
            </a:r>
            <a:r>
              <a:rPr lang="en-US" b="1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b="1" i="0" dirty="0" err="1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Xuân</a:t>
            </a:r>
            <a:r>
              <a:rPr lang="en-US" b="1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b="1" i="0" dirty="0" err="1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năm</a:t>
            </a:r>
            <a:r>
              <a:rPr lang="en-US" b="1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 1954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C11E0F-16E8-4103-B899-C35222D9BF76}"/>
              </a:ext>
            </a:extLst>
          </p:cNvPr>
          <p:cNvSpPr txBox="1"/>
          <p:nvPr/>
        </p:nvSpPr>
        <p:spPr>
          <a:xfrm>
            <a:off x="7768345" y="3149878"/>
            <a:ext cx="4174331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</a:rPr>
              <a:t>Đoàn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quân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tiến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về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thủ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đô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tháng</a:t>
            </a:r>
            <a:r>
              <a:rPr lang="en-US" dirty="0">
                <a:solidFill>
                  <a:schemeClr val="bg1"/>
                </a:solidFill>
              </a:rPr>
              <a:t> 10/1954</a:t>
            </a:r>
          </a:p>
        </p:txBody>
      </p:sp>
    </p:spTree>
    <p:extLst>
      <p:ext uri="{BB962C8B-B14F-4D97-AF65-F5344CB8AC3E}">
        <p14:creationId xmlns:p14="http://schemas.microsoft.com/office/powerpoint/2010/main" val="216872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22AC500-C46C-4288-9BEA-F1AA6A7031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B22AC500-C46C-4288-9BEA-F1AA6A7031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EC58E2F-7B88-4B8E-9F91-9935EE20A6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BEC58E2F-7B88-4B8E-9F91-9935EE20A6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3A91A61-8AEA-4794-B2E7-83B0CEBF1B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51" y="0"/>
            <a:ext cx="12119098" cy="685799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894157E-1E10-4E29-9339-619479960A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075" y="1270944"/>
            <a:ext cx="6096000" cy="45115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101C9E3-7FBC-4BA1-85AC-9D4924D9ED11}"/>
              </a:ext>
            </a:extLst>
          </p:cNvPr>
          <p:cNvSpPr txBox="1"/>
          <p:nvPr/>
        </p:nvSpPr>
        <p:spPr>
          <a:xfrm>
            <a:off x="123825" y="5782479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b="0" i="0" dirty="0" err="1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Hợp</a:t>
            </a:r>
            <a:r>
              <a:rPr lang="en-US" b="0" i="0" dirty="0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 </a:t>
            </a:r>
            <a:r>
              <a:rPr lang="en-US" b="0" i="0" dirty="0" err="1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tác</a:t>
            </a:r>
            <a:r>
              <a:rPr lang="en-US" b="0" i="0" dirty="0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 </a:t>
            </a:r>
            <a:r>
              <a:rPr lang="en-US" b="0" i="0" dirty="0" err="1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hóa</a:t>
            </a:r>
            <a:r>
              <a:rPr lang="en-US" b="0" i="0" dirty="0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 </a:t>
            </a:r>
            <a:r>
              <a:rPr lang="en-US" b="0" i="0" dirty="0" err="1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nông</a:t>
            </a:r>
            <a:r>
              <a:rPr lang="en-US" b="0" i="0" dirty="0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 </a:t>
            </a:r>
            <a:r>
              <a:rPr lang="en-US" b="0" i="0" dirty="0" err="1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nghiệp</a:t>
            </a:r>
            <a:r>
              <a:rPr lang="en-US" b="0" i="0" dirty="0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 ở </a:t>
            </a:r>
            <a:r>
              <a:rPr lang="en-US" b="0" i="0" dirty="0" err="1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huyện</a:t>
            </a:r>
            <a:r>
              <a:rPr lang="en-US" b="0" i="0" dirty="0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 </a:t>
            </a:r>
            <a:r>
              <a:rPr lang="en-US" b="0" i="0" dirty="0" err="1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Đông</a:t>
            </a:r>
            <a:r>
              <a:rPr lang="en-US" b="0" i="0" dirty="0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 Anh </a:t>
            </a:r>
            <a:r>
              <a:rPr lang="en-US" b="0" i="0" dirty="0" err="1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phục</a:t>
            </a:r>
            <a:r>
              <a:rPr lang="en-US" b="0" i="0" dirty="0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 </a:t>
            </a:r>
            <a:r>
              <a:rPr lang="en-US" b="0" i="0" dirty="0" err="1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vụ</a:t>
            </a:r>
            <a:r>
              <a:rPr lang="en-US" b="0" i="0" dirty="0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 </a:t>
            </a:r>
            <a:r>
              <a:rPr lang="en-US" b="0" i="0" dirty="0" err="1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công</a:t>
            </a:r>
            <a:r>
              <a:rPr lang="en-US" b="0" i="0" dirty="0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 </a:t>
            </a:r>
            <a:r>
              <a:rPr lang="en-US" b="0" i="0" dirty="0" err="1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cuộc</a:t>
            </a:r>
            <a:r>
              <a:rPr lang="en-US" b="0" i="0" dirty="0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 </a:t>
            </a:r>
            <a:r>
              <a:rPr lang="en-US" b="0" i="0" dirty="0" err="1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xây</a:t>
            </a:r>
            <a:r>
              <a:rPr lang="en-US" b="0" i="0" dirty="0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 </a:t>
            </a:r>
            <a:r>
              <a:rPr lang="en-US" b="0" i="0" dirty="0" err="1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dựng</a:t>
            </a:r>
            <a:r>
              <a:rPr lang="en-US" b="0" i="0" dirty="0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 CNXH ở </a:t>
            </a:r>
            <a:r>
              <a:rPr lang="en-US" b="0" i="0" dirty="0" err="1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miền</a:t>
            </a:r>
            <a:r>
              <a:rPr lang="en-US" b="0" i="0" dirty="0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 </a:t>
            </a:r>
            <a:r>
              <a:rPr lang="en-US" b="0" i="0" dirty="0" err="1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Bắc</a:t>
            </a:r>
            <a:r>
              <a:rPr lang="en-US" b="0" i="0" dirty="0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.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1EC36D-8CCC-442E-B4CD-27F1BEA615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5075" y="1248629"/>
            <a:ext cx="5840474" cy="453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8836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ình 6 - Hình nền powerpoint - Lê Văn Bình - Blog Ngữ văn-Những nhịp cầu  tri thức">
            <a:extLst>
              <a:ext uri="{FF2B5EF4-FFF2-40B4-BE49-F238E27FC236}">
                <a16:creationId xmlns:a16="http://schemas.microsoft.com/office/drawing/2014/main" id="{148B6314-852F-468B-942A-04B10A193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48" y="0"/>
            <a:ext cx="12163851" cy="6802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95322255"/>
              </p:ext>
            </p:extLst>
          </p:nvPr>
        </p:nvGraphicFramePr>
        <p:xfrm>
          <a:off x="85164" y="1174221"/>
          <a:ext cx="12021671" cy="45095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7379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575E9BB-7FAB-4825-85A0-01907A0139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3575E9BB-7FAB-4825-85A0-01907A0139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6B69347-E7E3-4A4F-B011-567C9D578B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E6B69347-E7E3-4A4F-B011-567C9D578B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ình 6 - Hình nền powerpoint - Lê Văn Bình - Blog Ngữ văn-Những nhịp cầu  tri thức">
            <a:extLst>
              <a:ext uri="{FF2B5EF4-FFF2-40B4-BE49-F238E27FC236}">
                <a16:creationId xmlns:a16="http://schemas.microsoft.com/office/drawing/2014/main" id="{23EDC067-9A1C-47BB-81DF-4BD9EF661C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48" y="0"/>
            <a:ext cx="12163851" cy="6802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BC0BF11-A77E-4617-A6AF-CB90D59736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930" y="1019174"/>
            <a:ext cx="5514975" cy="42973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8C17F95-AE21-4BA8-A6A6-76FF0717F40C}"/>
              </a:ext>
            </a:extLst>
          </p:cNvPr>
          <p:cNvSpPr txBox="1"/>
          <p:nvPr/>
        </p:nvSpPr>
        <p:spPr>
          <a:xfrm>
            <a:off x="545930" y="5327689"/>
            <a:ext cx="5514975" cy="369332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</a:rPr>
              <a:t>Học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sinh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tiểu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học</a:t>
            </a:r>
            <a:r>
              <a:rPr lang="en-US" dirty="0">
                <a:solidFill>
                  <a:schemeClr val="bg1"/>
                </a:solidFill>
              </a:rPr>
              <a:t> ở </a:t>
            </a:r>
            <a:r>
              <a:rPr lang="en-US" dirty="0" err="1">
                <a:solidFill>
                  <a:schemeClr val="bg1"/>
                </a:solidFill>
              </a:rPr>
              <a:t>Hà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Nội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trong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căn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hầm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thời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chiến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B29466-3B87-472B-AF8F-F1DDEAB91A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9197" y="1019175"/>
            <a:ext cx="5654845" cy="429738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EDA05AC-EBA8-4FE9-A107-4BF6A1389DE1}"/>
              </a:ext>
            </a:extLst>
          </p:cNvPr>
          <p:cNvSpPr txBox="1"/>
          <p:nvPr/>
        </p:nvSpPr>
        <p:spPr>
          <a:xfrm>
            <a:off x="6169197" y="5316557"/>
            <a:ext cx="5654845" cy="646331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chemeClr val="bg1"/>
                </a:solidFill>
              </a:rPr>
              <a:t>Tự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vệ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nhà</a:t>
            </a:r>
            <a:r>
              <a:rPr lang="en-US" dirty="0">
                <a:solidFill>
                  <a:schemeClr val="bg1"/>
                </a:solidFill>
              </a:rPr>
              <a:t> in </a:t>
            </a:r>
            <a:r>
              <a:rPr lang="en-US" dirty="0" err="1">
                <a:solidFill>
                  <a:schemeClr val="bg1"/>
                </a:solidFill>
              </a:rPr>
              <a:t>báo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Nhân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Dân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sẵn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sàng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chiến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đấu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giai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đoạn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Mỹ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tiến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hành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chiến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tranh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phá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hoại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miền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Bắc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10C8DD1-DEC7-487D-941F-ECC387B96DE1}"/>
              </a:ext>
            </a:extLst>
          </p:cNvPr>
          <p:cNvSpPr txBox="1"/>
          <p:nvPr/>
        </p:nvSpPr>
        <p:spPr>
          <a:xfrm>
            <a:off x="4860507" y="142010"/>
            <a:ext cx="3411955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>
                <a:solidFill>
                  <a:schemeClr val="bg1"/>
                </a:solidFill>
              </a:rPr>
              <a:t>Miền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Bắc</a:t>
            </a:r>
            <a:r>
              <a:rPr lang="en-US" sz="2400" dirty="0">
                <a:solidFill>
                  <a:schemeClr val="bg1"/>
                </a:solidFill>
              </a:rPr>
              <a:t> 1954-1975</a:t>
            </a:r>
          </a:p>
        </p:txBody>
      </p:sp>
    </p:spTree>
    <p:extLst>
      <p:ext uri="{BB962C8B-B14F-4D97-AF65-F5344CB8AC3E}">
        <p14:creationId xmlns:p14="http://schemas.microsoft.com/office/powerpoint/2010/main" val="16262732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ình 6 - Hình nền powerpoint - Lê Văn Bình - Blog Ngữ văn-Những nhịp cầu  tri thức">
            <a:extLst>
              <a:ext uri="{FF2B5EF4-FFF2-40B4-BE49-F238E27FC236}">
                <a16:creationId xmlns:a16="http://schemas.microsoft.com/office/drawing/2014/main" id="{8CEBE149-C550-4933-B5A9-E89349E4A9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48" y="0"/>
            <a:ext cx="12163851" cy="6802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4841318-F20C-472B-B391-1B0F771527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86534"/>
            <a:ext cx="6283057" cy="41719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B82BB49-A671-485C-B204-12003E4015CD}"/>
              </a:ext>
            </a:extLst>
          </p:cNvPr>
          <p:cNvSpPr txBox="1"/>
          <p:nvPr/>
        </p:nvSpPr>
        <p:spPr>
          <a:xfrm>
            <a:off x="0" y="5148293"/>
            <a:ext cx="6283057" cy="646331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r>
              <a:rPr lang="vi-VN" b="0" i="0" dirty="0">
                <a:solidFill>
                  <a:schemeClr val="bg1"/>
                </a:solidFill>
                <a:effectLst/>
                <a:latin typeface="Verdana" panose="020B0604030504040204" pitchFamily="34" charset="0"/>
              </a:rPr>
              <a:t>Người dân phố Hàng Đào tát nước khỏi hầm trú ẩn cá nhân năm 1972.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27164F-47BA-465A-8B0C-C0CCDF9A58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3057" y="1071905"/>
            <a:ext cx="5830277" cy="469956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9C8C495-0BA3-4C3C-8A1B-37AFC3CD53DB}"/>
              </a:ext>
            </a:extLst>
          </p:cNvPr>
          <p:cNvSpPr txBox="1"/>
          <p:nvPr/>
        </p:nvSpPr>
        <p:spPr>
          <a:xfrm>
            <a:off x="6283056" y="5141134"/>
            <a:ext cx="5830277" cy="646331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r>
              <a:rPr lang="vi-VN" b="0" i="0" dirty="0">
                <a:solidFill>
                  <a:schemeClr val="bg1"/>
                </a:solidFill>
                <a:effectLst/>
                <a:latin typeface="Verdana" panose="020B0604030504040204" pitchFamily="34" charset="0"/>
              </a:rPr>
              <a:t>Bảo vệ vùng trời </a:t>
            </a:r>
            <a:r>
              <a:rPr lang="vi-VN" b="0" i="0" strike="noStrike" dirty="0">
                <a:solidFill>
                  <a:schemeClr val="bg1"/>
                </a:solidFill>
                <a:effectLst/>
                <a:latin typeface="Verdana" panose="020B060403050404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Hà Nội</a:t>
            </a:r>
            <a:r>
              <a:rPr lang="vi-VN" b="0" i="0" dirty="0">
                <a:solidFill>
                  <a:schemeClr val="bg1"/>
                </a:solidFill>
                <a:effectLst/>
                <a:latin typeface="Verdana" panose="020B0604030504040204" pitchFamily="34" charset="0"/>
              </a:rPr>
              <a:t> trước sự phá hoại của máy bay Mỹ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A2323F-2891-4A7F-A616-7B9522CFD401}"/>
              </a:ext>
            </a:extLst>
          </p:cNvPr>
          <p:cNvSpPr txBox="1"/>
          <p:nvPr/>
        </p:nvSpPr>
        <p:spPr>
          <a:xfrm>
            <a:off x="3824287" y="599941"/>
            <a:ext cx="4543425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>
                <a:solidFill>
                  <a:schemeClr val="bg1"/>
                </a:solidFill>
              </a:rPr>
              <a:t>Miền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Bắc</a:t>
            </a:r>
            <a:r>
              <a:rPr lang="en-US" sz="2400" dirty="0">
                <a:solidFill>
                  <a:schemeClr val="bg1"/>
                </a:solidFill>
              </a:rPr>
              <a:t> 1954-1975</a:t>
            </a:r>
          </a:p>
        </p:txBody>
      </p:sp>
    </p:spTree>
    <p:extLst>
      <p:ext uri="{BB962C8B-B14F-4D97-AF65-F5344CB8AC3E}">
        <p14:creationId xmlns:p14="http://schemas.microsoft.com/office/powerpoint/2010/main" val="4895565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19716C-CDDE-4A20-83BE-8FABC73750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181600" cy="33218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7C7182-D547-4AC3-959F-AE921B47396E}"/>
              </a:ext>
            </a:extLst>
          </p:cNvPr>
          <p:cNvSpPr txBox="1"/>
          <p:nvPr/>
        </p:nvSpPr>
        <p:spPr>
          <a:xfrm>
            <a:off x="0" y="2675512"/>
            <a:ext cx="5181600" cy="64633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vi-VN" dirty="0"/>
              <a:t>Thanh niên miền Bắc hăng hái lên đường vào miền Nam chiến đấu.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EA94222-9833-4166-8D5A-7161D62142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1150" y="3321843"/>
            <a:ext cx="5905500" cy="336424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F63634D-A8F5-4B40-8CA3-66AB1364CD63}"/>
              </a:ext>
            </a:extLst>
          </p:cNvPr>
          <p:cNvSpPr txBox="1"/>
          <p:nvPr/>
        </p:nvSpPr>
        <p:spPr>
          <a:xfrm>
            <a:off x="5422107" y="6039754"/>
            <a:ext cx="6119812" cy="64633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vi-VN" dirty="0">
                <a:solidFill>
                  <a:srgbClr val="0070C0"/>
                </a:solidFill>
              </a:rPr>
              <a:t>Xe tăng 390 húc đổ cổng Dinh Độc Lập ngày 30-4-1975. (ảnh tư liệu)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167D80E-FB1D-437C-A5AC-891AF5B42F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2107" y="-42400"/>
            <a:ext cx="6000750" cy="33642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4876ED8-7DC1-4715-8697-8651C1BAD620}"/>
              </a:ext>
            </a:extLst>
          </p:cNvPr>
          <p:cNvSpPr txBox="1"/>
          <p:nvPr/>
        </p:nvSpPr>
        <p:spPr>
          <a:xfrm>
            <a:off x="5422107" y="2398513"/>
            <a:ext cx="6119812" cy="92333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vi-VN" dirty="0"/>
              <a:t>Đại tướng Võ Nguyên Giáp và các đồng chí lãnh đạo Quân ủy Trung ương theo dõi diễn biến Chiến dịch Hồ Chí Minh năm 1975.</a:t>
            </a:r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3DB3039-34BD-48D8-8657-37B59FE5E6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9575" y="3438060"/>
            <a:ext cx="4876800" cy="324802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8F5B138-8393-4C1E-AB70-334EB6F348EF}"/>
              </a:ext>
            </a:extLst>
          </p:cNvPr>
          <p:cNvSpPr txBox="1"/>
          <p:nvPr/>
        </p:nvSpPr>
        <p:spPr>
          <a:xfrm>
            <a:off x="409575" y="5901254"/>
            <a:ext cx="4855368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0070C0"/>
                </a:solidFill>
              </a:rPr>
              <a:t>Hòa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thượng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Thích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Quảng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Đức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tự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thiêu</a:t>
            </a:r>
            <a:r>
              <a:rPr lang="en-US" dirty="0">
                <a:solidFill>
                  <a:srgbClr val="0070C0"/>
                </a:solidFill>
              </a:rPr>
              <a:t> 11.6.1963 </a:t>
            </a:r>
            <a:r>
              <a:rPr lang="en-US" dirty="0" err="1">
                <a:solidFill>
                  <a:srgbClr val="0070C0"/>
                </a:solidFill>
              </a:rPr>
              <a:t>tại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Ngã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tư</a:t>
            </a:r>
            <a:r>
              <a:rPr lang="en-US" dirty="0">
                <a:solidFill>
                  <a:srgbClr val="0070C0"/>
                </a:solidFill>
              </a:rPr>
              <a:t> Phan </a:t>
            </a:r>
            <a:r>
              <a:rPr lang="en-US" dirty="0" err="1">
                <a:solidFill>
                  <a:srgbClr val="0070C0"/>
                </a:solidFill>
              </a:rPr>
              <a:t>Văn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Duyệt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và</a:t>
            </a:r>
            <a:r>
              <a:rPr lang="en-US" dirty="0">
                <a:solidFill>
                  <a:srgbClr val="0070C0"/>
                </a:solidFill>
              </a:rPr>
              <a:t> Lê </a:t>
            </a:r>
            <a:r>
              <a:rPr lang="en-US" dirty="0" err="1">
                <a:solidFill>
                  <a:srgbClr val="0070C0"/>
                </a:solidFill>
              </a:rPr>
              <a:t>Đình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Phùng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CD10D4E-EC22-4C2A-8141-A395147FDA7C}"/>
              </a:ext>
            </a:extLst>
          </p:cNvPr>
          <p:cNvSpPr txBox="1"/>
          <p:nvPr/>
        </p:nvSpPr>
        <p:spPr>
          <a:xfrm>
            <a:off x="3676650" y="-42400"/>
            <a:ext cx="3962400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</a:rPr>
              <a:t>Miền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nam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từ</a:t>
            </a:r>
            <a:r>
              <a:rPr lang="en-US" dirty="0">
                <a:solidFill>
                  <a:schemeClr val="bg1"/>
                </a:solidFill>
              </a:rPr>
              <a:t> 1954-1975</a:t>
            </a:r>
          </a:p>
        </p:txBody>
      </p:sp>
    </p:spTree>
    <p:extLst>
      <p:ext uri="{BB962C8B-B14F-4D97-AF65-F5344CB8AC3E}">
        <p14:creationId xmlns:p14="http://schemas.microsoft.com/office/powerpoint/2010/main" val="2936893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A9A5804-2288-4EC9-83BF-174391FA4CD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46032260"/>
              </p:ext>
            </p:extLst>
          </p:nvPr>
        </p:nvGraphicFramePr>
        <p:xfrm>
          <a:off x="0" y="95250"/>
          <a:ext cx="12077700" cy="6762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865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ình 6 - Hình nền powerpoint - Lê Văn Bình - Blog Ngữ văn-Những nhịp cầu  tri thức">
            <a:extLst>
              <a:ext uri="{FF2B5EF4-FFF2-40B4-BE49-F238E27FC236}">
                <a16:creationId xmlns:a16="http://schemas.microsoft.com/office/drawing/2014/main" id="{28E1E09E-FE70-49E1-B320-F87B453CCD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15800" cy="6852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8D66CB0F-0D68-4058-B3DF-DCC90387578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00242425"/>
              </p:ext>
            </p:extLst>
          </p:nvPr>
        </p:nvGraphicFramePr>
        <p:xfrm>
          <a:off x="-130175" y="1479329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3444995-1CEC-4A19-8601-0EBBE6A3117E}"/>
              </a:ext>
            </a:extLst>
          </p:cNvPr>
          <p:cNvSpPr txBox="1"/>
          <p:nvPr/>
        </p:nvSpPr>
        <p:spPr>
          <a:xfrm>
            <a:off x="2584450" y="765395"/>
            <a:ext cx="6096000" cy="668645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 indent="274320" algn="ctr">
              <a:lnSpc>
                <a:spcPct val="130000"/>
              </a:lnSpc>
              <a:spcAft>
                <a:spcPts val="1000"/>
              </a:spcAft>
            </a:pPr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1.3. </a:t>
            </a:r>
            <a:r>
              <a:rPr lang="en-US" sz="32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Giai</a:t>
            </a:r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đoạn</a:t>
            </a:r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từ</a:t>
            </a:r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1975 </a:t>
            </a:r>
            <a:r>
              <a:rPr lang="en-US" sz="32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đến</a:t>
            </a:r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nay</a:t>
            </a:r>
            <a:endParaRPr lang="en-US" sz="32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BBFFF86-8F44-489F-A5D0-35F8256D96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37588" y="1509456"/>
            <a:ext cx="3085723" cy="240372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2F3ED6E-EABA-4AB7-99DC-CAD96A307E2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52205" y="3988593"/>
            <a:ext cx="3863596" cy="2869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50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76472D2-B76A-4DD3-B1AC-CAA44750D5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20994035"/>
              </p:ext>
            </p:extLst>
          </p:nvPr>
        </p:nvGraphicFramePr>
        <p:xfrm>
          <a:off x="586509" y="719666"/>
          <a:ext cx="1101898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6473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95D6D74-F286-42F2-8696-E01A633AC2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295D6D74-F286-42F2-8696-E01A633AC2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0108996-427B-4CF6-9FFF-50659008A9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40108996-427B-4CF6-9FFF-50659008A9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7706FB3-0818-4075-8C3C-18C4FF46A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0CF61AD-2EFC-4DCD-9CE6-82F9568774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0455" y="2108534"/>
            <a:ext cx="6488889" cy="454603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77E38D4-07D0-4D1E-BC7B-DCEF6F7B77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950" y="1083777"/>
            <a:ext cx="5084505" cy="387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2916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EB2EF7-3C9F-4A42-BA49-16AFC1CC5A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16525028"/>
              </p:ext>
            </p:extLst>
          </p:nvPr>
        </p:nvGraphicFramePr>
        <p:xfrm>
          <a:off x="583210" y="731542"/>
          <a:ext cx="1101898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3034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95D6D74-F286-42F2-8696-E01A633AC2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295D6D74-F286-42F2-8696-E01A633AC2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0108996-427B-4CF6-9FFF-50659008A9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40108996-427B-4CF6-9FFF-50659008A9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F485F0B-10DD-4FDA-A6B7-4EE929367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5325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2AF2BD6-393C-4798-9728-3C721E0A4E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29819"/>
            <a:ext cx="4511431" cy="34933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932DE5-0F7A-48CD-9D82-36CDDC976B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7606" y="3443871"/>
            <a:ext cx="4110253" cy="33176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9A4AD95-E3E1-4BD3-A992-A981231BBD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70913" y="0"/>
            <a:ext cx="4454412" cy="37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8493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938477839"/>
              </p:ext>
            </p:extLst>
          </p:nvPr>
        </p:nvGraphicFramePr>
        <p:xfrm>
          <a:off x="171449" y="133350"/>
          <a:ext cx="11801475" cy="6648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6364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95D6D74-F286-42F2-8696-E01A633AC2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295D6D74-F286-42F2-8696-E01A633AC2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0108996-427B-4CF6-9FFF-50659008A9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40108996-427B-4CF6-9FFF-50659008A9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16470642"/>
              </p:ext>
            </p:extLst>
          </p:nvPr>
        </p:nvGraphicFramePr>
        <p:xfrm>
          <a:off x="171449" y="133350"/>
          <a:ext cx="11801475" cy="6648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9583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95D6D74-F286-42F2-8696-E01A633AC2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295D6D74-F286-42F2-8696-E01A633AC2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0108996-427B-4CF6-9FFF-50659008A9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40108996-427B-4CF6-9FFF-50659008A9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171898-CDD6-4FDC-81FB-341DCD0CB7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0"/>
            <a:ext cx="12115800" cy="6857999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1AC75E6-157C-4C23-98BC-245804877F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63075882"/>
              </p:ext>
            </p:extLst>
          </p:nvPr>
        </p:nvGraphicFramePr>
        <p:xfrm>
          <a:off x="3213100" y="616624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4C0CEA1-C78D-45F4-B6D7-7703115ACDA0}"/>
              </a:ext>
            </a:extLst>
          </p:cNvPr>
          <p:cNvSpPr txBox="1"/>
          <p:nvPr/>
        </p:nvSpPr>
        <p:spPr>
          <a:xfrm>
            <a:off x="3409950" y="0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2.	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kết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917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1166</TotalTime>
  <Words>1305</Words>
  <Application>Microsoft Office PowerPoint</Application>
  <PresentationFormat>Widescreen</PresentationFormat>
  <Paragraphs>72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5" baseType="lpstr">
      <vt:lpstr>Arial</vt:lpstr>
      <vt:lpstr>Calibri</vt:lpstr>
      <vt:lpstr>Calibri Light</vt:lpstr>
      <vt:lpstr>Open Sans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huyen dinh</cp:lastModifiedBy>
  <cp:revision>58</cp:revision>
  <dcterms:created xsi:type="dcterms:W3CDTF">2017-09-18T04:08:28Z</dcterms:created>
  <dcterms:modified xsi:type="dcterms:W3CDTF">2021-08-16T00:53:16Z</dcterms:modified>
</cp:coreProperties>
</file>