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colors6.xml" ContentType="application/vnd.openxmlformats-officedocument.drawingml.diagramColors+xml"/>
  <Override PartName="/ppt/diagrams/colors7.xml" ContentType="application/vnd.openxmlformats-officedocument.drawingml.diagramColors+xml"/>
  <Override PartName="/ppt/diagrams/colors8.xml" ContentType="application/vnd.openxmlformats-officedocument.drawingml.diagramColors+xml"/>
  <Override PartName="/ppt/diagrams/colors9.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ata9.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6.xml" ContentType="application/vnd.ms-office.drawingml.diagramDrawing+xml"/>
  <Override PartName="/ppt/diagrams/drawing7.xml" ContentType="application/vnd.ms-office.drawingml.diagramDrawing+xml"/>
  <Override PartName="/ppt/diagrams/drawing8.xml" ContentType="application/vnd.ms-office.drawingml.diagramDrawing+xml"/>
  <Override PartName="/ppt/diagrams/drawing9.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layout6.xml" ContentType="application/vnd.openxmlformats-officedocument.drawingml.diagramLayout+xml"/>
  <Override PartName="/ppt/diagrams/layout7.xml" ContentType="application/vnd.openxmlformats-officedocument.drawingml.diagramLayout+xml"/>
  <Override PartName="/ppt/diagrams/layout8.xml" ContentType="application/vnd.openxmlformats-officedocument.drawingml.diagramLayout+xml"/>
  <Override PartName="/ppt/diagrams/layout9.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diagrams/quickStyle7.xml" ContentType="application/vnd.openxmlformats-officedocument.drawingml.diagramStyle+xml"/>
  <Override PartName="/ppt/diagrams/quickStyle8.xml" ContentType="application/vnd.openxmlformats-officedocument.drawingml.diagramStyle+xml"/>
  <Override PartName="/ppt/diagrams/quickStyle9.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328" r:id="rId3"/>
    <p:sldId id="327" r:id="rId4"/>
    <p:sldId id="325" r:id="rId5"/>
    <p:sldId id="329" r:id="rId6"/>
    <p:sldId id="341" r:id="rId7"/>
    <p:sldId id="331" r:id="rId8"/>
    <p:sldId id="330" r:id="rId9"/>
    <p:sldId id="332" r:id="rId10"/>
    <p:sldId id="334" r:id="rId11"/>
    <p:sldId id="336" r:id="rId12"/>
    <p:sldId id="337" r:id="rId14"/>
    <p:sldId id="338" r:id="rId15"/>
    <p:sldId id="339" r:id="rId16"/>
    <p:sldId id="340" r:id="rId17"/>
  </p:sldIdLst>
  <p:sldSz cx="12192000" cy="6858000"/>
  <p:notesSz cx="6858000" cy="9144000"/>
  <p:defaultTextStyle>
    <a:defPPr>
      <a:defRPr lang="vi-V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000099"/>
    <a:srgbClr val="00FF00"/>
    <a:srgbClr val="990099"/>
    <a:srgbClr val="003300"/>
    <a:srgbClr val="FF0066"/>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1821"/>
    <p:restoredTop sz="94660"/>
  </p:normalViewPr>
  <p:slideViewPr>
    <p:cSldViewPr showGuides="1">
      <p:cViewPr varScale="1">
        <p:scale>
          <a:sx n="69" d="100"/>
          <a:sy n="69" d="100"/>
        </p:scale>
        <p:origin x="498" y="72"/>
      </p:cViewPr>
      <p:guideLst>
        <p:guide orient="horz" pos="2192"/>
        <p:guide pos="3817"/>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notesMaster" Target="notesMasters/notesMaster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4A90B4-335C-4D0C-A4A6-946FEC242170}" type="doc">
      <dgm:prSet loTypeId="cycle"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0000FF"/>
              </a:solidFill>
              <a:latin typeface="Times New Roman" panose="02020603050405020304" pitchFamily="18" charset="0"/>
              <a:cs typeface="Times New Roman" panose="02020603050405020304" pitchFamily="18" charset="0"/>
            </a:rPr>
            <a:t> 1. Vị trí</a:t>
          </a:r>
          <a:endParaRPr lang="en-US" sz="2800"/>
        </a:p>
      </dgm:t>
    </dgm:pt>
    <dgm:pt modelId="{569E88DE-E715-4BE5-B560-461B8972593B}" cxnId="{B350EAB4-011B-450F-A8CC-A391803BD806}" type="parTrans">
      <dgm:prSet/>
      <dgm:spPr/>
      <dgm:t>
        <a:bodyPr/>
        <a:lstStyle/>
        <a:p>
          <a:endParaRPr lang="en-US"/>
        </a:p>
      </dgm:t>
    </dgm:pt>
    <dgm:pt modelId="{1B636951-4773-40BF-9B89-8495FD1C5978}" cxnId="{B350EAB4-011B-450F-A8CC-A391803BD806}" type="sibTrans">
      <dgm:prSet/>
      <dgm:spPr/>
      <dgm:t>
        <a:bodyPr/>
        <a:lstStyle/>
        <a:p>
          <a:endParaRPr lang="en-US"/>
        </a:p>
      </dgm:t>
    </dgm:pt>
    <dgm:pt modelId="{A787597B-7BE8-4A2F-8FA0-534D232C7D85}">
      <dgm:prSet phldrT="[Text]" phldr="0" custT="1">
        <dgm:style>
          <a:lnRef idx="2">
            <a:schemeClr val="accent1"/>
          </a:lnRef>
          <a:fillRef idx="1">
            <a:schemeClr val="lt1"/>
          </a:fillRef>
          <a:effectRef idx="0">
            <a:schemeClr val="accent1"/>
          </a:effectRef>
          <a:fontRef idx="minor">
            <a:schemeClr val="dk1"/>
          </a:fontRef>
        </dgm:style>
      </dgm:prSet>
      <dgm:spPr/>
      <dgm:t>
        <a:bodyPr vert="horz" wrap="square"/>
        <a:p>
          <a:pPr>
            <a:lnSpc>
              <a:spcPct val="100000"/>
            </a:lnSpc>
            <a:spcBef>
              <a:spcPct val="0"/>
            </a:spcBef>
            <a:spcAft>
              <a:spcPct val="35000"/>
            </a:spcAft>
          </a:pPr>
          <a:r>
            <a:rPr lang="en-US" sz="2600">
              <a:latin typeface="Times New Roman" panose="02020603050405020304" pitchFamily="18" charset="0"/>
              <a:cs typeface="Times New Roman" panose="02020603050405020304" pitchFamily="18" charset="0"/>
            </a:rPr>
            <a:t/>
          </a:r>
          <a:endParaRPr lang="en-US" sz="2600">
            <a:latin typeface="Times New Roman" panose="02020603050405020304" pitchFamily="18" charset="0"/>
            <a:cs typeface="Times New Roman" panose="02020603050405020304" pitchFamily="18" charset="0"/>
          </a:endParaRPr>
        </a:p>
      </dgm:t>
    </dgm:pt>
    <dgm:pt modelId="{D23099AA-7890-4F13-9647-8D69F2F29DF2}" cxnId="{3870C145-1E75-4CBC-98E3-5867EFA51109}" type="parTrans">
      <dgm:prSet/>
      <dgm:spPr/>
      <dgm:t>
        <a:bodyPr/>
        <a:lstStyle/>
        <a:p>
          <a:endParaRPr lang="en-US"/>
        </a:p>
      </dgm:t>
    </dgm:pt>
    <dgm:pt modelId="{74D5AD73-543D-410D-9E90-9CC99097FA8E}" cxnId="{3870C145-1E75-4CBC-98E3-5867EFA51109}" type="sibTrans">
      <dgm:prSet/>
      <dgm:spPr/>
      <dgm:t>
        <a:bodyPr/>
        <a:lstStyle/>
        <a:p>
          <a:endParaRPr lang="en-US"/>
        </a:p>
      </dgm:t>
    </dgm:pt>
    <dgm:pt modelId="{0696EF01-A9F1-4774-94D6-7F0AB7A7EE1F}">
      <dgm:prSet phldrT="[Text]" phldr="0" custT="1">
        <dgm:style>
          <a:lnRef idx="2">
            <a:schemeClr val="accent1"/>
          </a:lnRef>
          <a:fillRef idx="1">
            <a:schemeClr val="lt1"/>
          </a:fillRef>
          <a:effectRef idx="0">
            <a:schemeClr val="accent1"/>
          </a:effectRef>
          <a:fontRef idx="minor">
            <a:schemeClr val="dk1"/>
          </a:fontRef>
        </dgm:style>
      </dgm:prSet>
      <dgm:spPr/>
      <dgm:t>
        <a:bodyPr vert="horz" wrap="square"/>
        <a:p>
          <a:pPr>
            <a:lnSpc>
              <a:spcPct val="100000"/>
            </a:lnSpc>
            <a:spcBef>
              <a:spcPct val="0"/>
            </a:spcBef>
            <a:spcAft>
              <a:spcPct val="35000"/>
            </a:spcAft>
          </a:pPr>
          <a:r>
            <a:rPr lang="en-US" sz="2600">
              <a:latin typeface="Times New Roman" panose="02020603050405020304" pitchFamily="18" charset="0"/>
              <a:cs typeface="Times New Roman" panose="02020603050405020304" pitchFamily="18" charset="0"/>
            </a:rPr>
            <a:t/>
          </a:r>
          <a:endParaRPr lang="en-US" sz="2600">
            <a:latin typeface="Times New Roman" panose="02020603050405020304" pitchFamily="18" charset="0"/>
            <a:cs typeface="Times New Roman" panose="02020603050405020304" pitchFamily="18" charset="0"/>
          </a:endParaRPr>
        </a:p>
      </dgm:t>
    </dgm:pt>
    <dgm:pt modelId="{3A8CAD67-8369-4949-8DFD-8CE91AE709B8}" cxnId="{20DD85C9-8AE7-4BF2-9FB9-E0B03610495E}" type="parTrans">
      <dgm:prSet/>
      <dgm:spPr/>
      <dgm:t>
        <a:bodyPr/>
        <a:lstStyle/>
        <a:p>
          <a:endParaRPr lang="en-US"/>
        </a:p>
      </dgm:t>
    </dgm:pt>
    <dgm:pt modelId="{5B26BD81-967E-449C-8168-8CD3B26E7309}" cxnId="{20DD85C9-8AE7-4BF2-9FB9-E0B03610495E}" type="sibTrans">
      <dgm:prSet/>
      <dgm:spPr/>
      <dgm:t>
        <a:bodyPr/>
        <a:lstStyle/>
        <a:p>
          <a:endParaRPr lang="en-US"/>
        </a:p>
      </dgm:t>
    </dgm:pt>
    <dgm:pt modelId="{1E646289-2F0B-4AB0-A4F7-7DAA315CD6F5}">
      <dgm:prSet phldrT="[Text]" phldr="0" custT="1">
        <dgm:style>
          <a:lnRef idx="2">
            <a:schemeClr val="accent1"/>
          </a:lnRef>
          <a:fillRef idx="1">
            <a:schemeClr val="lt1"/>
          </a:fillRef>
          <a:effectRef idx="0">
            <a:schemeClr val="accent1"/>
          </a:effectRef>
          <a:fontRef idx="minor">
            <a:schemeClr val="dk1"/>
          </a:fontRef>
        </dgm:style>
      </dgm:prSet>
      <dgm:spPr/>
      <dgm:t>
        <a:bodyPr vert="horz" wrap="square"/>
        <a:p>
          <a:pPr>
            <a:lnSpc>
              <a:spcPct val="100000"/>
            </a:lnSpc>
            <a:spcBef>
              <a:spcPct val="0"/>
            </a:spcBef>
            <a:spcAft>
              <a:spcPct val="35000"/>
            </a:spcAft>
          </a:pPr>
          <a:r>
            <a:rPr lang="en-US" sz="2600">
              <a:latin typeface="Times New Roman" panose="02020603050405020304" pitchFamily="18" charset="0"/>
              <a:cs typeface="Times New Roman" panose="02020603050405020304" pitchFamily="18" charset="0"/>
            </a:rPr>
            <a:t/>
          </a:r>
          <a:endParaRPr lang="en-US" sz="2600">
            <a:latin typeface="Times New Roman" panose="02020603050405020304" pitchFamily="18" charset="0"/>
            <a:cs typeface="Times New Roman" panose="02020603050405020304" pitchFamily="18" charset="0"/>
          </a:endParaRPr>
        </a:p>
      </dgm:t>
    </dgm:pt>
    <dgm:pt modelId="{76704B23-0D79-4D27-8FFA-99280A726BED}" cxnId="{4A763168-0184-478F-A1A8-D1E284D5DAD4}" type="parTrans">
      <dgm:prSet/>
      <dgm:spPr/>
      <dgm:t>
        <a:bodyPr/>
        <a:lstStyle/>
        <a:p>
          <a:endParaRPr lang="en-US"/>
        </a:p>
      </dgm:t>
    </dgm:pt>
    <dgm:pt modelId="{09274741-89A0-4CFB-969B-6C7E215A8755}" cxnId="{4A763168-0184-478F-A1A8-D1E284D5DAD4}" type="sibTrans">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18287"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701274" custScaleY="114802">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82902" custScaleY="211251"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485414" custScaleY="215483" custRadScaleRad="188438" custRadScaleInc="35808">
        <dgm:presLayoutVars>
          <dgm:bulletEnabled val="1"/>
        </dgm:presLayoutVars>
      </dgm:prSet>
      <dgm:spPr/>
      <dgm:t>
        <a:bodyPr/>
        <a:lstStyle/>
        <a:p>
          <a:endParaRPr lang="en-US"/>
        </a:p>
      </dgm:t>
    </dgm:pt>
  </dgm:ptLst>
  <dgm:cxnLst>
    <dgm:cxn modelId="{B350EAB4-011B-450F-A8CC-A391803BD806}" srcId="{6F4A90B4-335C-4D0C-A4A6-946FEC242170}" destId="{DB876688-9FE1-4B7B-B5B0-358F637922BB}" srcOrd="0" destOrd="0" parTransId="{569E88DE-E715-4BE5-B560-461B8972593B}" sibTransId="{1B636951-4773-40BF-9B89-8495FD1C5978}"/>
    <dgm:cxn modelId="{3870C145-1E75-4CBC-98E3-5867EFA51109}" srcId="{DB876688-9FE1-4B7B-B5B0-358F637922BB}" destId="{A787597B-7BE8-4A2F-8FA0-534D232C7D85}" srcOrd="0" destOrd="0" parTransId="{D23099AA-7890-4F13-9647-8D69F2F29DF2}" sibTransId="{74D5AD73-543D-410D-9E90-9CC99097FA8E}"/>
    <dgm:cxn modelId="{20DD85C9-8AE7-4BF2-9FB9-E0B03610495E}" srcId="{DB876688-9FE1-4B7B-B5B0-358F637922BB}" destId="{0696EF01-A9F1-4774-94D6-7F0AB7A7EE1F}" srcOrd="1" destOrd="0" parTransId="{3A8CAD67-8369-4949-8DFD-8CE91AE709B8}" sibTransId="{5B26BD81-967E-449C-8168-8CD3B26E7309}"/>
    <dgm:cxn modelId="{4A763168-0184-478F-A1A8-D1E284D5DAD4}" srcId="{DB876688-9FE1-4B7B-B5B0-358F637922BB}" destId="{1E646289-2F0B-4AB0-A4F7-7DAA315CD6F5}" srcOrd="2" destOrd="0" parTransId="{76704B23-0D79-4D27-8FFA-99280A726BED}" sibTransId="{09274741-89A0-4CFB-969B-6C7E215A8755}"/>
    <dgm:cxn modelId="{BB2CBC68-33BC-45E6-87B2-0FA4CA548634}" type="presOf" srcId="{6F4A90B4-335C-4D0C-A4A6-946FEC242170}" destId="{742308AD-CE6D-4C2F-AD03-B05947BF7C3B}" srcOrd="0" destOrd="0" presId="urn:microsoft.com/office/officeart/2008/layout/RadialCluster"/>
    <dgm:cxn modelId="{B503D43B-2530-42F6-A03D-E7E509B14586}" type="presParOf" srcId="{742308AD-CE6D-4C2F-AD03-B05947BF7C3B}" destId="{C2549030-6842-4C9A-ACBC-77C2EF1D3B21}" srcOrd="0" destOrd="0" presId="urn:microsoft.com/office/officeart/2008/layout/RadialCluster"/>
    <dgm:cxn modelId="{2C98DFDA-29D1-4311-9510-BE57FABB4741}" type="presParOf" srcId="{C2549030-6842-4C9A-ACBC-77C2EF1D3B21}" destId="{45A8E3C1-1BE8-4232-91EF-4C9A940C205A}" srcOrd="0" destOrd="0" presId="urn:microsoft.com/office/officeart/2008/layout/RadialCluster"/>
    <dgm:cxn modelId="{A169C202-414B-42BA-8980-EB06B336245D}" type="presOf" srcId="{DB876688-9FE1-4B7B-B5B0-358F637922BB}" destId="{45A8E3C1-1BE8-4232-91EF-4C9A940C205A}" srcOrd="0" destOrd="0" presId="urn:microsoft.com/office/officeart/2008/layout/RadialCluster"/>
    <dgm:cxn modelId="{F20DCF58-B73C-4A30-866E-23C0D6188686}" type="presParOf" srcId="{C2549030-6842-4C9A-ACBC-77C2EF1D3B21}" destId="{6DE1DA8F-448F-4D5D-A5D8-A7A99780E325}" srcOrd="1" destOrd="0" presId="urn:microsoft.com/office/officeart/2008/layout/RadialCluster"/>
    <dgm:cxn modelId="{6175A800-73E1-45AF-B571-E3304DD3E985}" type="presOf" srcId="{D23099AA-7890-4F13-9647-8D69F2F29DF2}" destId="{6DE1DA8F-448F-4D5D-A5D8-A7A99780E325}" srcOrd="0" destOrd="0" presId="urn:microsoft.com/office/officeart/2008/layout/RadialCluster"/>
    <dgm:cxn modelId="{05FCB895-2CF0-4426-926E-CDC9C5361C67}" type="presParOf" srcId="{C2549030-6842-4C9A-ACBC-77C2EF1D3B21}" destId="{489AE0FD-A4F7-4D42-A6C6-B4F054F62231}" srcOrd="2" destOrd="0" presId="urn:microsoft.com/office/officeart/2008/layout/RadialCluster"/>
    <dgm:cxn modelId="{61FE9AB7-EE76-439A-A526-FEF14AC9D031}" type="presOf" srcId="{A787597B-7BE8-4A2F-8FA0-534D232C7D85}" destId="{489AE0FD-A4F7-4D42-A6C6-B4F054F62231}" srcOrd="0" destOrd="0" presId="urn:microsoft.com/office/officeart/2008/layout/RadialCluster"/>
    <dgm:cxn modelId="{52F4571A-D000-47D1-BD65-1EA97396496C}" type="presParOf" srcId="{C2549030-6842-4C9A-ACBC-77C2EF1D3B21}" destId="{291B1801-7BC2-46A7-BDA2-4B935F81FFC2}" srcOrd="3" destOrd="0" presId="urn:microsoft.com/office/officeart/2008/layout/RadialCluster"/>
    <dgm:cxn modelId="{741D26FE-8F5C-4BC8-8166-9EEE38B073E8}" type="presOf" srcId="{3A8CAD67-8369-4949-8DFD-8CE91AE709B8}" destId="{291B1801-7BC2-46A7-BDA2-4B935F81FFC2}" srcOrd="0" destOrd="0" presId="urn:microsoft.com/office/officeart/2008/layout/RadialCluster"/>
    <dgm:cxn modelId="{6ACE33A5-F357-4125-92A7-640F4257D422}" type="presParOf" srcId="{C2549030-6842-4C9A-ACBC-77C2EF1D3B21}" destId="{97F98D18-FED4-4391-9290-B23014084E8D}" srcOrd="4" destOrd="0" presId="urn:microsoft.com/office/officeart/2008/layout/RadialCluster"/>
    <dgm:cxn modelId="{808D4371-757B-4314-9DA6-BE631F28E4F3}" type="presOf" srcId="{0696EF01-A9F1-4774-94D6-7F0AB7A7EE1F}" destId="{97F98D18-FED4-4391-9290-B23014084E8D}" srcOrd="0" destOrd="0" presId="urn:microsoft.com/office/officeart/2008/layout/RadialCluster"/>
    <dgm:cxn modelId="{2B63C4E7-5268-40C7-9E35-D822821D5327}" type="presParOf" srcId="{C2549030-6842-4C9A-ACBC-77C2EF1D3B21}" destId="{23D521ED-181A-42B2-BA01-47507AED8E8F}" srcOrd="5" destOrd="0" presId="urn:microsoft.com/office/officeart/2008/layout/RadialCluster"/>
    <dgm:cxn modelId="{F394F2EE-0A8C-49AE-9F86-886496AE2B3D}" type="presOf" srcId="{76704B23-0D79-4D27-8FFA-99280A726BED}" destId="{23D521ED-181A-42B2-BA01-47507AED8E8F}" srcOrd="0" destOrd="0" presId="urn:microsoft.com/office/officeart/2008/layout/RadialCluster"/>
    <dgm:cxn modelId="{E9D99C0F-D605-4F86-BEA4-9E6A6E9CBFDB}" type="presParOf" srcId="{C2549030-6842-4C9A-ACBC-77C2EF1D3B21}" destId="{2674E7B0-259D-466B-8055-82D7C3844C9F}" srcOrd="6" destOrd="0" presId="urn:microsoft.com/office/officeart/2008/layout/RadialCluster"/>
    <dgm:cxn modelId="{F13EA42D-4DE8-42D9-B67C-34EB38150E52}" type="presOf" srcId="{1E646289-2F0B-4AB0-A4F7-7DAA315CD6F5}" destId="{2674E7B0-259D-466B-8055-82D7C3844C9F}"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en-US" sz="2600" b="1" smtClean="0">
              <a:solidFill>
                <a:srgbClr val="C00000"/>
              </a:solidFill>
              <a:latin typeface="Times New Roman" panose="02020603050405020304" pitchFamily="18" charset="0"/>
              <a:cs typeface="Times New Roman" panose="02020603050405020304" pitchFamily="18" charset="0"/>
            </a:rPr>
            <a:t>2. TÍNH CHẤT MÔN HỌC</a:t>
          </a:r>
          <a:endParaRPr lang="en-US" sz="2600" b="1" i="0">
            <a:solidFill>
              <a:srgbClr val="C00000"/>
            </a:solidFill>
          </a:endParaRPr>
        </a:p>
      </dgm:t>
    </dgm:pt>
    <dgm:pt modelId="{F43D8C95-3177-49D1-AB93-701976F7E26D}" cxnId="{AD28DAEB-19DC-4E61-8393-C82309E49376}" type="parTrans">
      <dgm:prSet/>
      <dgm:spPr/>
      <dgm:t>
        <a:bodyPr/>
        <a:lstStyle/>
        <a:p>
          <a:endParaRPr lang="en-US"/>
        </a:p>
      </dgm:t>
    </dgm:pt>
    <dgm:pt modelId="{39F1934A-2750-4DFF-B73E-28CA94E8641C}" cxnId="{AD28DAEB-19DC-4E61-8393-C82309E49376}" type="sibTrans">
      <dgm:prSet/>
      <dgm:spPr/>
      <dgm:t>
        <a:bodyPr/>
        <a:lstStyle/>
        <a:p>
          <a:endParaRPr lang="en-US"/>
        </a:p>
      </dgm:t>
    </dgm:pt>
    <dgm:pt modelId="{C19B5B2E-7976-43B7-8BCA-8BC9FD7A1B12}">
      <dgm:prSet phldrT="[Text]" custT="1"/>
      <dgm:spPr/>
      <dgm:t>
        <a:bodyPr/>
        <a:lstStyle/>
        <a:p>
          <a:r>
            <a:rPr lang="en-US" sz="2600" smtClean="0">
              <a:latin typeface="Times New Roman" panose="02020603050405020304" pitchFamily="18" charset="0"/>
              <a:cs typeface="Times New Roman" panose="02020603050405020304" pitchFamily="18" charset="0"/>
            </a:rPr>
            <a:t>N</a:t>
          </a:r>
          <a:r>
            <a:rPr lang="pl-PL" sz="2600" smtClean="0">
              <a:latin typeface="Times New Roman" panose="02020603050405020304" pitchFamily="18" charset="0"/>
              <a:cs typeface="Times New Roman" panose="02020603050405020304" pitchFamily="18" charset="0"/>
            </a:rPr>
            <a:t>hằm xây dựng bản lĩnh chính trị, niềm tin và năng lực hoạt động thực tiễn cho mỗi người, đáp ứng yêu cầu xây dựng đất nước</a:t>
          </a:r>
          <a:endParaRPr lang="en-US" sz="2600" b="0" i="0">
            <a:solidFill>
              <a:schemeClr val="tx1"/>
            </a:solidFill>
            <a:latin typeface="Times New Roman" panose="02020603050405020304" pitchFamily="18" charset="0"/>
            <a:cs typeface="Times New Roman" panose="02020603050405020304" pitchFamily="18" charset="0"/>
          </a:endParaRPr>
        </a:p>
      </dgm:t>
    </dgm:pt>
    <dgm:pt modelId="{FA4E858A-79DF-4A2A-BE39-210CF0396429}" cxnId="{69AD0086-AAA9-4A19-9FD2-2C6C29370C74}" type="parTrans">
      <dgm:prSet/>
      <dgm:spPr/>
      <dgm:t>
        <a:bodyPr/>
        <a:lstStyle/>
        <a:p>
          <a:endParaRPr lang="en-US"/>
        </a:p>
      </dgm:t>
    </dgm:pt>
    <dgm:pt modelId="{38776D19-2A4B-411D-88A8-91EBF94423A7}" cxnId="{69AD0086-AAA9-4A19-9FD2-2C6C29370C74}" type="sibTrans">
      <dgm:prSet/>
      <dgm:spPr/>
      <dgm:t>
        <a:bodyPr/>
        <a:lstStyle/>
        <a:p>
          <a:endParaRPr lang="en-US"/>
        </a:p>
      </dgm:t>
    </dgm:pt>
    <dgm:pt modelId="{D9736830-C6AB-4DA4-B40A-1EED089F6FE4}">
      <dgm:prSet phldrT="[Text]" custT="1"/>
      <dgm:spPr/>
      <dgm:t>
        <a:bodyPr/>
        <a:lstStyle/>
        <a:p>
          <a:pPr algn="just"/>
          <a:r>
            <a:rPr lang="nl-NL" sz="2600" smtClean="0">
              <a:latin typeface="Times New Roman" panose="02020603050405020304" pitchFamily="18" charset="0"/>
              <a:cs typeface="Times New Roman" panose="02020603050405020304" pitchFamily="18" charset="0"/>
            </a:rPr>
            <a:t>   Gắn bó chặt chẽ với đường lối của Đảng, chính sách, pháp luật của Nhà nước, gắn với thực tiễn đất nước, gắn với sự tu dưỡng, rèn luyện của người học</a:t>
          </a:r>
          <a:endParaRPr lang="en-US" sz="2600" b="0">
            <a:solidFill>
              <a:schemeClr val="tx1"/>
            </a:solidFill>
            <a:latin typeface="Times New Roman" panose="02020603050405020304" pitchFamily="18" charset="0"/>
            <a:cs typeface="Times New Roman" panose="02020603050405020304" pitchFamily="18" charset="0"/>
          </a:endParaRPr>
        </a:p>
      </dgm:t>
    </dgm:pt>
    <dgm:pt modelId="{E3FF7C17-19DF-4C2E-9E5D-E62B75590468}" cxnId="{C716D040-6413-46E9-B75A-0366095B38CA}" type="parTrans">
      <dgm:prSet/>
      <dgm:spPr/>
      <dgm:t>
        <a:bodyPr/>
        <a:lstStyle/>
        <a:p>
          <a:endParaRPr lang="en-US"/>
        </a:p>
      </dgm:t>
    </dgm:pt>
    <dgm:pt modelId="{149E9C03-8772-48BE-B9E4-624F654C750B}" cxnId="{C716D040-6413-46E9-B75A-0366095B38CA}" type="sibTrans">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42489" custScaleY="40681">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83208" custScaleY="99971">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76150" custScaleY="10006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19B5B2E-7976-43B7-8BCA-8BC9FD7A1B12}">
      <dgm:prSet phldrT="[Text]" custT="1"/>
      <dgm:spPr/>
      <dgm:t>
        <a:bodyPr/>
        <a:lstStyle/>
        <a:p>
          <a:r>
            <a:rPr lang="en-US" sz="2600" smtClean="0">
              <a:latin typeface="Times New Roman" panose="02020603050405020304" pitchFamily="18" charset="0"/>
              <a:cs typeface="Times New Roman" panose="02020603050405020304" pitchFamily="18" charset="0"/>
            </a:rPr>
            <a:t>1. PHƯƠNG PHÁP DẠY HỌC</a:t>
          </a:r>
          <a:endParaRPr lang="en-US" sz="2600" b="0" i="0">
            <a:solidFill>
              <a:schemeClr val="tx1"/>
            </a:solidFill>
            <a:latin typeface="Times New Roman" panose="02020603050405020304" pitchFamily="18" charset="0"/>
            <a:cs typeface="Times New Roman" panose="02020603050405020304" pitchFamily="18" charset="0"/>
          </a:endParaRPr>
        </a:p>
      </dgm:t>
    </dgm:pt>
    <dgm:pt modelId="{FA4E858A-79DF-4A2A-BE39-210CF0396429}" cxnId="{69AD0086-AAA9-4A19-9FD2-2C6C29370C74}" type="parTrans">
      <dgm:prSet/>
      <dgm:spPr/>
      <dgm:t>
        <a:bodyPr/>
        <a:lstStyle/>
        <a:p>
          <a:endParaRPr lang="en-US"/>
        </a:p>
      </dgm:t>
    </dgm:pt>
    <dgm:pt modelId="{38776D19-2A4B-411D-88A8-91EBF94423A7}" cxnId="{69AD0086-AAA9-4A19-9FD2-2C6C29370C74}" type="sibTrans">
      <dgm:prSet/>
      <dgm:spPr/>
      <dgm:t>
        <a:bodyPr/>
        <a:lstStyle/>
        <a:p>
          <a:endParaRPr lang="en-US"/>
        </a:p>
      </dgm:t>
    </dgm:pt>
    <dgm:pt modelId="{D9736830-C6AB-4DA4-B40A-1EED089F6FE4}">
      <dgm:prSet phldrT="[Text]" custT="1"/>
      <dgm:spPr/>
      <dgm:t>
        <a:bodyPr/>
        <a:lstStyle/>
        <a:p>
          <a:pPr algn="just"/>
          <a:r>
            <a:rPr lang="nl-NL" sz="2600" smtClean="0">
              <a:latin typeface="Times New Roman" panose="02020603050405020304" pitchFamily="18" charset="0"/>
              <a:cs typeface="Times New Roman" panose="02020603050405020304" pitchFamily="18" charset="0"/>
            </a:rPr>
            <a:t>2. ĐÁNH GIÁ MÔN HỌC</a:t>
          </a:r>
          <a:endParaRPr lang="en-US" sz="2600" b="0">
            <a:solidFill>
              <a:schemeClr val="tx1"/>
            </a:solidFill>
            <a:latin typeface="Times New Roman" panose="02020603050405020304" pitchFamily="18" charset="0"/>
            <a:cs typeface="Times New Roman" panose="02020603050405020304" pitchFamily="18" charset="0"/>
          </a:endParaRPr>
        </a:p>
      </dgm:t>
    </dgm:pt>
    <dgm:pt modelId="{E3FF7C17-19DF-4C2E-9E5D-E62B75590468}" cxnId="{C716D040-6413-46E9-B75A-0366095B38CA}" type="parTrans">
      <dgm:prSet/>
      <dgm:spPr/>
      <dgm:t>
        <a:bodyPr/>
        <a:lstStyle/>
        <a:p>
          <a:endParaRPr lang="en-US"/>
        </a:p>
      </dgm:t>
    </dgm:pt>
    <dgm:pt modelId="{149E9C03-8772-48BE-B9E4-624F654C750B}" cxnId="{C716D040-6413-46E9-B75A-0366095B38CA}" type="sibTrans">
      <dgm:prSet/>
      <dgm:spPr/>
      <dgm:t>
        <a:bodyPr/>
        <a:lstStyle/>
        <a:p>
          <a:endParaRPr lang="en-US"/>
        </a:p>
      </dgm:t>
    </dgm:pt>
    <dgm:pt modelId="{B825C8E4-04BE-4573-811F-87EE3559D868}">
      <dgm:prSet phldrT="[Text]" custT="1"/>
      <dgm:spPr/>
      <dgm:t>
        <a:bodyPr/>
        <a:lstStyle/>
        <a:p>
          <a:r>
            <a:rPr lang="en-US" altLang="en-US" sz="2600" b="1" smtClean="0">
              <a:solidFill>
                <a:srgbClr val="C00000"/>
              </a:solidFill>
              <a:latin typeface="Times New Roman" panose="02020603050405020304" pitchFamily="18" charset="0"/>
              <a:cs typeface="Times New Roman" panose="02020603050405020304" pitchFamily="18" charset="0"/>
            </a:rPr>
            <a:t>IV. </a:t>
          </a:r>
          <a:r>
            <a:rPr lang="pl-PL" sz="2600" b="1" smtClean="0">
              <a:solidFill>
                <a:srgbClr val="C00000"/>
              </a:solidFill>
              <a:latin typeface="Times New Roman" panose="02020603050405020304" pitchFamily="18" charset="0"/>
              <a:cs typeface="Times New Roman" panose="02020603050405020304" pitchFamily="18" charset="0"/>
            </a:rPr>
            <a:t>PHƯƠNG PHÁP DẠY HỌC VÀ ĐÁNH GIÁ MÔN HỌC</a:t>
          </a:r>
          <a:endParaRPr lang="en-US" sz="2600" b="1" i="0">
            <a:solidFill>
              <a:srgbClr val="C00000"/>
            </a:solidFill>
          </a:endParaRPr>
        </a:p>
      </dgm:t>
    </dgm:pt>
    <dgm:pt modelId="{39F1934A-2750-4DFF-B73E-28CA94E8641C}" cxnId="{AD28DAEB-19DC-4E61-8393-C82309E49376}" type="sibTrans">
      <dgm:prSet/>
      <dgm:spPr/>
      <dgm:t>
        <a:bodyPr/>
        <a:lstStyle/>
        <a:p>
          <a:endParaRPr lang="en-US"/>
        </a:p>
      </dgm:t>
    </dgm:pt>
    <dgm:pt modelId="{F43D8C95-3177-49D1-AB93-701976F7E26D}" cxnId="{AD28DAEB-19DC-4E61-8393-C82309E49376}" type="parTrans">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42489" custScaleY="40681">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83208" custScaleY="99971">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76150" custScaleY="10006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422288" y="1868157"/>
          <a:ext cx="3025603" cy="1276955"/>
        </a:xfrm>
        <a:prstGeom prst="roundRect">
          <a:avLst/>
        </a:prstGeom>
        <a:pattFill prst="pct5">
          <a:fgClr>
            <a:schemeClr val="accent1">
              <a:hueOff val="0"/>
              <a:satOff val="0"/>
              <a:lumOff val="0"/>
            </a:schemeClr>
          </a:fgClr>
          <a:bgClr>
            <a:schemeClr val="bg1"/>
          </a:bgClr>
        </a:patt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0000FF"/>
              </a:solidFill>
              <a:latin typeface="Times New Roman" pitchFamily="18" charset="0"/>
              <a:cs typeface="Times New Roman" pitchFamily="18" charset="0"/>
            </a:rPr>
            <a:t> 1. Vị trí</a:t>
          </a:r>
          <a:endParaRPr lang="en-US" sz="2800" kern="1200"/>
        </a:p>
      </dsp:txBody>
      <dsp:txXfrm>
        <a:off x="4484624" y="1930493"/>
        <a:ext cx="2900931" cy="1152283"/>
      </dsp:txXfrm>
    </dsp:sp>
    <dsp:sp modelId="{6DE1DA8F-448F-4D5D-A5D8-A7A99780E325}">
      <dsp:nvSpPr>
        <dsp:cNvPr id="0" name=""/>
        <dsp:cNvSpPr/>
      </dsp:nvSpPr>
      <dsp:spPr>
        <a:xfrm rot="16200000">
          <a:off x="5507112" y="1440179"/>
          <a:ext cx="855956" cy="0"/>
        </a:xfrm>
        <a:custGeom>
          <a:avLst/>
          <a:gdLst/>
          <a:ahLst/>
          <a:cxnLst/>
          <a:rect l="0" t="0" r="0" b="0"/>
          <a:pathLst>
            <a:path>
              <a:moveTo>
                <a:pt x="0" y="0"/>
              </a:moveTo>
              <a:lnTo>
                <a:pt x="855956"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678848" y="-53924"/>
          <a:ext cx="6512484" cy="1066125"/>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66040" tIns="66040" rIns="66040" bIns="66040" numCol="1" spcCol="1270" anchor="ctr" anchorCtr="0">
          <a:noAutofit/>
        </a:bodyPr>
        <a:lstStyle/>
        <a:p>
          <a:pPr lvl="0" algn="ctr" defTabSz="1155700">
            <a:lnSpc>
              <a:spcPct val="90000"/>
            </a:lnSpc>
            <a:spcBef>
              <a:spcPct val="0"/>
            </a:spcBef>
            <a:spcAft>
              <a:spcPct val="35000"/>
            </a:spcAft>
          </a:pPr>
          <a:r>
            <a:rPr lang="pl-PL" sz="2600" kern="1200" smtClean="0">
              <a:latin typeface="Times New Roman" panose="02020603050405020304" pitchFamily="18" charset="0"/>
              <a:cs typeface="Times New Roman" panose="02020603050405020304" pitchFamily="18" charset="0"/>
            </a:rPr>
            <a:t>Chính trị đúng đắn giúp cho một giai cấp, mỗi con người  thực hiện được mục tiêu của mình</a:t>
          </a:r>
          <a:endParaRPr lang="en-US" sz="2600" kern="1200">
            <a:latin typeface="Times New Roman" panose="02020603050405020304" pitchFamily="18" charset="0"/>
            <a:cs typeface="Times New Roman" panose="02020603050405020304" pitchFamily="18" charset="0"/>
          </a:endParaRPr>
        </a:p>
      </dsp:txBody>
      <dsp:txXfrm>
        <a:off x="2730892" y="-1880"/>
        <a:ext cx="6408396" cy="962037"/>
      </dsp:txXfrm>
    </dsp:sp>
    <dsp:sp modelId="{291B1801-7BC2-46A7-BDA2-4B935F81FFC2}">
      <dsp:nvSpPr>
        <dsp:cNvPr id="0" name=""/>
        <dsp:cNvSpPr/>
      </dsp:nvSpPr>
      <dsp:spPr>
        <a:xfrm rot="11565088">
          <a:off x="7373041" y="2840624"/>
          <a:ext cx="75785" cy="0"/>
        </a:xfrm>
        <a:custGeom>
          <a:avLst/>
          <a:gdLst/>
          <a:ahLst/>
          <a:cxnLst/>
          <a:rect l="0" t="0" r="0" b="0"/>
          <a:pathLst>
            <a:path>
              <a:moveTo>
                <a:pt x="0" y="0"/>
              </a:moveTo>
              <a:lnTo>
                <a:pt x="7578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373975" y="2358788"/>
          <a:ext cx="4484541" cy="1961813"/>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66040" tIns="66040" rIns="66040" bIns="6604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M</a:t>
          </a:r>
          <a:r>
            <a:rPr lang="pl-PL" sz="2600" kern="1200" smtClean="0">
              <a:latin typeface="Times New Roman" panose="02020603050405020304" pitchFamily="18" charset="0"/>
              <a:cs typeface="Times New Roman" panose="02020603050405020304" pitchFamily="18" charset="0"/>
            </a:rPr>
            <a:t>ôn học bắt buộc thuộc khối các môn học chung trong chương trình đào tạo trình độ trung cấp</a:t>
          </a:r>
          <a:endParaRPr lang="en-US" sz="2600" kern="1200">
            <a:latin typeface="Times New Roman" panose="02020603050405020304" pitchFamily="18" charset="0"/>
            <a:cs typeface="Times New Roman" panose="02020603050405020304" pitchFamily="18" charset="0"/>
          </a:endParaRPr>
        </a:p>
      </dsp:txBody>
      <dsp:txXfrm>
        <a:off x="7469743" y="2454556"/>
        <a:ext cx="4293005" cy="1770277"/>
      </dsp:txXfrm>
    </dsp:sp>
    <dsp:sp modelId="{23D521ED-181A-42B2-BA01-47507AED8E8F}">
      <dsp:nvSpPr>
        <dsp:cNvPr id="0" name=""/>
        <dsp:cNvSpPr/>
      </dsp:nvSpPr>
      <dsp:spPr>
        <a:xfrm rot="20957284">
          <a:off x="4421529" y="2784713"/>
          <a:ext cx="87098" cy="0"/>
        </a:xfrm>
        <a:custGeom>
          <a:avLst/>
          <a:gdLst/>
          <a:ahLst/>
          <a:cxnLst/>
          <a:rect l="0" t="0" r="0" b="0"/>
          <a:pathLst>
            <a:path>
              <a:moveTo>
                <a:pt x="0" y="0"/>
              </a:moveTo>
              <a:lnTo>
                <a:pt x="8709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202433"/>
          <a:ext cx="4507869" cy="2001114"/>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66040" tIns="66040" rIns="66040" bIns="6604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B</a:t>
          </a:r>
          <a:r>
            <a:rPr lang="pl-PL" sz="2600" kern="1200" smtClean="0">
              <a:latin typeface="Times New Roman" panose="02020603050405020304" pitchFamily="18" charset="0"/>
              <a:cs typeface="Times New Roman" panose="02020603050405020304" pitchFamily="18" charset="0"/>
            </a:rPr>
            <a:t>ảo đảm vai trò lãnh đạo của Đảng Cộng sản, hiệu lực quản lý của nhà nước, quyền làm chủ của nhân dân </a:t>
          </a:r>
          <a:endParaRPr lang="en-US" sz="2600" kern="1200">
            <a:latin typeface="Times New Roman" panose="02020603050405020304" pitchFamily="18" charset="0"/>
            <a:cs typeface="Times New Roman" panose="02020603050405020304" pitchFamily="18" charset="0"/>
          </a:endParaRPr>
        </a:p>
      </dsp:txBody>
      <dsp:txXfrm>
        <a:off x="97686" y="2300119"/>
        <a:ext cx="4312497" cy="18057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593357" y="862139"/>
          <a:ext cx="3008728" cy="851908"/>
        </a:xfrm>
        <a:custGeom>
          <a:avLst/>
          <a:gdLst/>
          <a:ahLst/>
          <a:cxnLst/>
          <a:rect l="0" t="0" r="0" b="0"/>
          <a:pathLst>
            <a:path>
              <a:moveTo>
                <a:pt x="0" y="0"/>
              </a:moveTo>
              <a:lnTo>
                <a:pt x="0" y="580550"/>
              </a:lnTo>
              <a:lnTo>
                <a:pt x="3008728" y="580550"/>
              </a:lnTo>
              <a:lnTo>
                <a:pt x="3008728" y="8519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687999" y="862139"/>
          <a:ext cx="2905357" cy="851908"/>
        </a:xfrm>
        <a:custGeom>
          <a:avLst/>
          <a:gdLst/>
          <a:ahLst/>
          <a:cxnLst/>
          <a:rect l="0" t="0" r="0" b="0"/>
          <a:pathLst>
            <a:path>
              <a:moveTo>
                <a:pt x="2905357" y="0"/>
              </a:moveTo>
              <a:lnTo>
                <a:pt x="2905357" y="580550"/>
              </a:lnTo>
              <a:lnTo>
                <a:pt x="0" y="580550"/>
              </a:lnTo>
              <a:lnTo>
                <a:pt x="0" y="8519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2041865" y="105456"/>
          <a:ext cx="7102982" cy="756683"/>
        </a:xfrm>
        <a:prstGeom prst="roundRect">
          <a:avLst>
            <a:gd name="adj" fmla="val 10000"/>
          </a:avLst>
        </a:prstGeom>
        <a:solidFill>
          <a:srgbClr val="FFFF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2367332" y="414649"/>
          <a:ext cx="7102982" cy="756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altLang="en-US" sz="2600" b="1" kern="1200" smtClean="0">
              <a:solidFill>
                <a:srgbClr val="C00000"/>
              </a:solidFill>
              <a:latin typeface="Times New Roman" panose="02020603050405020304" pitchFamily="18" charset="0"/>
              <a:cs typeface="Times New Roman" panose="02020603050405020304" pitchFamily="18" charset="0"/>
            </a:rPr>
            <a:t>2. TÍNH CHẤT MÔN HỌC</a:t>
          </a:r>
          <a:endParaRPr lang="en-US" sz="2600" b="1" i="0" kern="1200">
            <a:solidFill>
              <a:srgbClr val="C00000"/>
            </a:solidFill>
          </a:endParaRPr>
        </a:p>
      </dsp:txBody>
      <dsp:txXfrm>
        <a:off x="2389494" y="436811"/>
        <a:ext cx="7058658" cy="712359"/>
      </dsp:txXfrm>
    </dsp:sp>
    <dsp:sp modelId="{A1976460-A104-42AC-9C63-A0FCBF45F199}">
      <dsp:nvSpPr>
        <dsp:cNvPr id="0" name=""/>
        <dsp:cNvSpPr/>
      </dsp:nvSpPr>
      <dsp:spPr>
        <a:xfrm>
          <a:off x="4737" y="1714048"/>
          <a:ext cx="5366525" cy="1859501"/>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330203" y="2023241"/>
          <a:ext cx="5366525" cy="18595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N</a:t>
          </a:r>
          <a:r>
            <a:rPr lang="pl-PL" sz="2600" kern="1200" smtClean="0">
              <a:latin typeface="Times New Roman" panose="02020603050405020304" pitchFamily="18" charset="0"/>
              <a:cs typeface="Times New Roman" panose="02020603050405020304" pitchFamily="18" charset="0"/>
            </a:rPr>
            <a:t>hằm xây dựng bản lĩnh chính trị, niềm tin và năng lực hoạt động thực tiễn cho mỗi người, đáp ứng yêu cầu xây dựng đất nước</a:t>
          </a:r>
          <a:endParaRPr lang="en-US" sz="2600" b="0" i="0" kern="1200">
            <a:solidFill>
              <a:schemeClr val="tx1"/>
            </a:solidFill>
            <a:latin typeface="Times New Roman" panose="02020603050405020304" pitchFamily="18" charset="0"/>
            <a:cs typeface="Times New Roman" panose="02020603050405020304" pitchFamily="18" charset="0"/>
          </a:endParaRPr>
        </a:p>
      </dsp:txBody>
      <dsp:txXfrm>
        <a:off x="384666" y="2077704"/>
        <a:ext cx="5257599" cy="1750575"/>
      </dsp:txXfrm>
    </dsp:sp>
    <dsp:sp modelId="{6BF3B78E-B09F-4E3B-B4C6-00A051583277}">
      <dsp:nvSpPr>
        <dsp:cNvPr id="0" name=""/>
        <dsp:cNvSpPr/>
      </dsp:nvSpPr>
      <dsp:spPr>
        <a:xfrm>
          <a:off x="6022195" y="1714048"/>
          <a:ext cx="5159782" cy="1861286"/>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6347661" y="2023241"/>
          <a:ext cx="5159782" cy="186128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just" defTabSz="1155700">
            <a:lnSpc>
              <a:spcPct val="90000"/>
            </a:lnSpc>
            <a:spcBef>
              <a:spcPct val="0"/>
            </a:spcBef>
            <a:spcAft>
              <a:spcPct val="35000"/>
            </a:spcAft>
          </a:pPr>
          <a:r>
            <a:rPr lang="nl-NL" sz="2600" kern="1200" smtClean="0">
              <a:latin typeface="Times New Roman" panose="02020603050405020304" pitchFamily="18" charset="0"/>
              <a:cs typeface="Times New Roman" panose="02020603050405020304" pitchFamily="18" charset="0"/>
            </a:rPr>
            <a:t>   Gắn bó chặt chẽ với đường lối của Đảng, chính sách, pháp luật của Nhà nước, gắn với thực tiễn đất nước, gắn với sự tu dưỡng, rèn luyện của người học</a:t>
          </a:r>
          <a:endParaRPr lang="en-US" sz="2600" b="0" kern="1200">
            <a:solidFill>
              <a:schemeClr val="tx1"/>
            </a:solidFill>
            <a:latin typeface="Times New Roman" panose="02020603050405020304" pitchFamily="18" charset="0"/>
            <a:cs typeface="Times New Roman" panose="02020603050405020304" pitchFamily="18" charset="0"/>
          </a:endParaRPr>
        </a:p>
      </dsp:txBody>
      <dsp:txXfrm>
        <a:off x="6402176" y="2077756"/>
        <a:ext cx="5050752" cy="175225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593357" y="862139"/>
          <a:ext cx="3008728" cy="851908"/>
        </a:xfrm>
        <a:custGeom>
          <a:avLst/>
          <a:gdLst/>
          <a:ahLst/>
          <a:cxnLst/>
          <a:rect l="0" t="0" r="0" b="0"/>
          <a:pathLst>
            <a:path>
              <a:moveTo>
                <a:pt x="0" y="0"/>
              </a:moveTo>
              <a:lnTo>
                <a:pt x="0" y="580550"/>
              </a:lnTo>
              <a:lnTo>
                <a:pt x="3008728" y="580550"/>
              </a:lnTo>
              <a:lnTo>
                <a:pt x="3008728" y="8519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687999" y="862139"/>
          <a:ext cx="2905357" cy="851908"/>
        </a:xfrm>
        <a:custGeom>
          <a:avLst/>
          <a:gdLst/>
          <a:ahLst/>
          <a:cxnLst/>
          <a:rect l="0" t="0" r="0" b="0"/>
          <a:pathLst>
            <a:path>
              <a:moveTo>
                <a:pt x="2905357" y="0"/>
              </a:moveTo>
              <a:lnTo>
                <a:pt x="2905357" y="580550"/>
              </a:lnTo>
              <a:lnTo>
                <a:pt x="0" y="580550"/>
              </a:lnTo>
              <a:lnTo>
                <a:pt x="0" y="8519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2041865" y="105456"/>
          <a:ext cx="7102982" cy="756683"/>
        </a:xfrm>
        <a:prstGeom prst="roundRect">
          <a:avLst>
            <a:gd name="adj" fmla="val 10000"/>
          </a:avLst>
        </a:prstGeom>
        <a:solidFill>
          <a:srgbClr val="FFFF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2367332" y="414649"/>
          <a:ext cx="7102982" cy="756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altLang="en-US" sz="2600" b="1" kern="1200" smtClean="0">
              <a:solidFill>
                <a:srgbClr val="C00000"/>
              </a:solidFill>
              <a:latin typeface="Times New Roman" panose="02020603050405020304" pitchFamily="18" charset="0"/>
              <a:cs typeface="Times New Roman" panose="02020603050405020304" pitchFamily="18" charset="0"/>
            </a:rPr>
            <a:t>IV. </a:t>
          </a:r>
          <a:r>
            <a:rPr lang="pl-PL" sz="2600" b="1" kern="1200" smtClean="0">
              <a:solidFill>
                <a:srgbClr val="C00000"/>
              </a:solidFill>
              <a:latin typeface="Times New Roman" panose="02020603050405020304" pitchFamily="18" charset="0"/>
              <a:cs typeface="Times New Roman" panose="02020603050405020304" pitchFamily="18" charset="0"/>
            </a:rPr>
            <a:t>PHƯƠNG PHÁP DẠY HỌC VÀ ĐÁNH GIÁ MÔN HỌC</a:t>
          </a:r>
          <a:endParaRPr lang="en-US" sz="2600" b="1" i="0" kern="1200">
            <a:solidFill>
              <a:srgbClr val="C00000"/>
            </a:solidFill>
          </a:endParaRPr>
        </a:p>
      </dsp:txBody>
      <dsp:txXfrm>
        <a:off x="2389494" y="436811"/>
        <a:ext cx="7058658" cy="712359"/>
      </dsp:txXfrm>
    </dsp:sp>
    <dsp:sp modelId="{A1976460-A104-42AC-9C63-A0FCBF45F199}">
      <dsp:nvSpPr>
        <dsp:cNvPr id="0" name=""/>
        <dsp:cNvSpPr/>
      </dsp:nvSpPr>
      <dsp:spPr>
        <a:xfrm>
          <a:off x="4737" y="1714048"/>
          <a:ext cx="5366525" cy="1859501"/>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330203" y="2023241"/>
          <a:ext cx="5366525" cy="18595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1. PHƯƠNG PHÁP DẠY HỌC</a:t>
          </a:r>
          <a:endParaRPr lang="en-US" sz="2600" b="0" i="0" kern="1200">
            <a:solidFill>
              <a:schemeClr val="tx1"/>
            </a:solidFill>
            <a:latin typeface="Times New Roman" panose="02020603050405020304" pitchFamily="18" charset="0"/>
            <a:cs typeface="Times New Roman" panose="02020603050405020304" pitchFamily="18" charset="0"/>
          </a:endParaRPr>
        </a:p>
      </dsp:txBody>
      <dsp:txXfrm>
        <a:off x="384666" y="2077704"/>
        <a:ext cx="5257599" cy="1750575"/>
      </dsp:txXfrm>
    </dsp:sp>
    <dsp:sp modelId="{6BF3B78E-B09F-4E3B-B4C6-00A051583277}">
      <dsp:nvSpPr>
        <dsp:cNvPr id="0" name=""/>
        <dsp:cNvSpPr/>
      </dsp:nvSpPr>
      <dsp:spPr>
        <a:xfrm>
          <a:off x="6022195" y="1714048"/>
          <a:ext cx="5159782" cy="1861286"/>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6347661" y="2023241"/>
          <a:ext cx="5159782" cy="186128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just" defTabSz="1155700">
            <a:lnSpc>
              <a:spcPct val="90000"/>
            </a:lnSpc>
            <a:spcBef>
              <a:spcPct val="0"/>
            </a:spcBef>
            <a:spcAft>
              <a:spcPct val="35000"/>
            </a:spcAft>
          </a:pPr>
          <a:r>
            <a:rPr lang="nl-NL" sz="2600" kern="1200" smtClean="0">
              <a:latin typeface="Times New Roman" panose="02020603050405020304" pitchFamily="18" charset="0"/>
              <a:cs typeface="Times New Roman" panose="02020603050405020304" pitchFamily="18" charset="0"/>
            </a:rPr>
            <a:t>2. ĐÁNH GIÁ MÔN HỌC</a:t>
          </a:r>
          <a:endParaRPr lang="en-US" sz="2600" b="0" kern="1200">
            <a:solidFill>
              <a:schemeClr val="tx1"/>
            </a:solidFill>
            <a:latin typeface="Times New Roman" panose="02020603050405020304" pitchFamily="18" charset="0"/>
            <a:cs typeface="Times New Roman" panose="02020603050405020304" pitchFamily="18" charset="0"/>
          </a:endParaRPr>
        </a:p>
      </dsp:txBody>
      <dsp:txXfrm>
        <a:off x="6402176" y="2077756"/>
        <a:ext cx="5050752" cy="1752256"/>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rSet qsTypeId="urn:microsoft.com/office/officeart/2005/8/quickstyle/simple5"/>
        </dgm:pt>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87681555-8EFC-4D48-B1D9-667EA05429AE}" type="datetimeFigureOut">
              <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fld>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9127325E-DDDE-4BB1-841B-27B202DAA6CC}" type="slidenum">
              <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fld>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314" name="Google Shape;185;p12: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2" name="Google Shape;186;p12:notes"/>
          <p:cNvSpPr>
            <a:spLocks noGrp="1"/>
          </p:cNvSpPr>
          <p:nvPr>
            <p:ph type="body"/>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5362" name="Google Shape;185;p12: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2" name="Google Shape;186;p12:notes"/>
          <p:cNvSpPr>
            <a:spLocks noGrp="1"/>
          </p:cNvSpPr>
          <p:nvPr>
            <p:ph type="body"/>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7410" name="Google Shape;185;p12: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2" name="Google Shape;186;p12:notes"/>
          <p:cNvSpPr>
            <a:spLocks noGrp="1"/>
          </p:cNvSpPr>
          <p:nvPr>
            <p:ph type="body"/>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pPr fontAlgn="base"/>
            <a:r>
              <a:rPr lang="en-US" strike="noStrike" noProof="1" smtClean="0"/>
              <a:t>Click to edit Master title style</a:t>
            </a:r>
            <a:endParaRPr lang="en-US" strike="noStrike" noProof="1"/>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en-US" strike="noStrike" noProof="1" smtClean="0"/>
              <a:t>Click to edit Master subtitle style</a:t>
            </a:r>
            <a:endParaRPr lang="en-US" strike="noStrike" noProof="1"/>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base"/>
            <a:r>
              <a:rPr lang="en-US" strike="noStrike" noProof="1" smtClean="0"/>
              <a:t>Edit Master text styles</a:t>
            </a:r>
            <a:endParaRPr lang="en-US" strike="noStrike" noProof="1" smtClean="0"/>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sz="half" idx="1"/>
          </p:nvPr>
        </p:nvSpPr>
        <p:spPr>
          <a:xfrm>
            <a:off x="838200" y="1825625"/>
            <a:ext cx="5181600" cy="4351338"/>
          </a:xfrm>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Content Placeholder 3"/>
          <p:cNvSpPr>
            <a:spLocks noGrp="1"/>
          </p:cNvSpPr>
          <p:nvPr>
            <p:ph sz="half" idx="2"/>
          </p:nvPr>
        </p:nvSpPr>
        <p:spPr>
          <a:xfrm>
            <a:off x="6172200" y="1825625"/>
            <a:ext cx="5181600" cy="4351338"/>
          </a:xfrm>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5" name="Date Placeholder 4"/>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endParaRPr lang="en-US" strike="noStrike" noProof="1" smtClean="0"/>
          </a:p>
        </p:txBody>
      </p:sp>
      <p:sp>
        <p:nvSpPr>
          <p:cNvPr id="4" name="Content Placeholder 3"/>
          <p:cNvSpPr>
            <a:spLocks noGrp="1"/>
          </p:cNvSpPr>
          <p:nvPr>
            <p:ph sz="half" idx="2"/>
          </p:nvPr>
        </p:nvSpPr>
        <p:spPr>
          <a:xfrm>
            <a:off x="839788" y="2505075"/>
            <a:ext cx="5157787" cy="3684588"/>
          </a:xfrm>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endParaRPr lang="en-US" strike="noStrike" noProof="1" smtClean="0"/>
          </a:p>
        </p:txBody>
      </p:sp>
      <p:sp>
        <p:nvSpPr>
          <p:cNvPr id="6" name="Content Placeholder 5"/>
          <p:cNvSpPr>
            <a:spLocks noGrp="1"/>
          </p:cNvSpPr>
          <p:nvPr>
            <p:ph sz="quarter" idx="4"/>
          </p:nvPr>
        </p:nvSpPr>
        <p:spPr>
          <a:xfrm>
            <a:off x="6172200" y="2505075"/>
            <a:ext cx="5183188" cy="3684588"/>
          </a:xfrm>
        </p:spPr>
        <p:txBody>
          <a:body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7" name="Date Placeholder 6"/>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Date Placeholder 2"/>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endParaRPr lang="en-US" strike="noStrike" noProof="1" smtClean="0"/>
          </a:p>
        </p:txBody>
      </p:sp>
      <p:sp>
        <p:nvSpPr>
          <p:cNvPr id="5" name="Date Placeholder 4"/>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Picture Placeholder 2"/>
          <p:cNvSpPr>
            <a:spLocks noGrp="1"/>
          </p:cNvSpPr>
          <p:nvPr>
            <p:ph type="pic" idx="1"/>
          </p:nvPr>
        </p:nvSpPr>
        <p:spPr>
          <a:xfrm>
            <a:off x="5183188" y="987425"/>
            <a:ext cx="6172200" cy="4873625"/>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endParaRPr lang="en-US" strike="noStrike" noProof="1" smtClean="0"/>
          </a:p>
        </p:txBody>
      </p:sp>
      <p:sp>
        <p:nvSpPr>
          <p:cNvPr id="5" name="Date Placeholder 4"/>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p:txBody>
          <a:bodyPr vert="eaVert"/>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a:xfrm>
            <a:off x="838200" y="365125"/>
            <a:ext cx="7734300" cy="5811838"/>
          </a:xfrm>
        </p:spPr>
        <p:txBody>
          <a:bodyPr vert="eaVert"/>
          <a:lstStyle/>
          <a:p>
            <a:pPr lvl="0" fontAlgn="base"/>
            <a:r>
              <a:rPr lang="en-US" strike="noStrike" noProof="1" smtClean="0"/>
              <a:t>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UMBERS + TEXT ">
  <p:cSld name="NUMBERS + TEXT ">
    <p:bg>
      <p:bgPr>
        <a:blipFill rotWithShape="0">
          <a:blip r:embed="rId2"/>
          <a:stretch>
            <a:fillRect/>
          </a:stretch>
        </a:blipFill>
        <a:effectLst/>
      </p:bgPr>
    </p:bg>
    <p:spTree>
      <p:nvGrpSpPr>
        <p:cNvPr id="1" name="Shape 45"/>
        <p:cNvGrpSpPr/>
        <p:nvPr/>
      </p:nvGrpSpPr>
      <p:grpSpPr>
        <a:xfrm>
          <a:off x="0" y="0"/>
          <a:ext cx="0" cy="0"/>
          <a:chOff x="0" y="0"/>
          <a:chExt cx="0" cy="0"/>
        </a:xfrm>
      </p:grpSpPr>
      <p:sp>
        <p:nvSpPr>
          <p:cNvPr id="46" name="Google Shape;46;p32"/>
          <p:cNvSpPr txBox="1">
            <a:spLocks noGrp="1"/>
          </p:cNvSpPr>
          <p:nvPr>
            <p:ph type="subTitle" idx="1"/>
          </p:nvPr>
        </p:nvSpPr>
        <p:spPr>
          <a:xfrm>
            <a:off x="-236116" y="1359557"/>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pPr fontAlgn="base"/>
          </a:p>
        </p:txBody>
      </p:sp>
      <p:sp>
        <p:nvSpPr>
          <p:cNvPr id="47" name="Google Shape;47;p32"/>
          <p:cNvSpPr txBox="1">
            <a:spLocks noGrp="1"/>
          </p:cNvSpPr>
          <p:nvPr>
            <p:ph type="subTitle" idx="2"/>
          </p:nvPr>
        </p:nvSpPr>
        <p:spPr>
          <a:xfrm>
            <a:off x="3748600" y="2698657"/>
            <a:ext cx="30540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pPr fontAlgn="base"/>
          </a:p>
        </p:txBody>
      </p:sp>
      <p:sp>
        <p:nvSpPr>
          <p:cNvPr id="48" name="Google Shape;48;p32"/>
          <p:cNvSpPr txBox="1">
            <a:spLocks noGrp="1"/>
          </p:cNvSpPr>
          <p:nvPr>
            <p:ph type="subTitle" idx="3"/>
          </p:nvPr>
        </p:nvSpPr>
        <p:spPr>
          <a:xfrm>
            <a:off x="4966117" y="4265280"/>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pPr fontAlgn="base"/>
          </a:p>
        </p:txBody>
      </p:sp>
      <p:sp>
        <p:nvSpPr>
          <p:cNvPr id="49" name="Google Shape;49;p32"/>
          <p:cNvSpPr txBox="1">
            <a:spLocks noGrp="1"/>
          </p:cNvSpPr>
          <p:nvPr>
            <p:ph type="title"/>
          </p:nvPr>
        </p:nvSpPr>
        <p:spPr>
          <a:xfrm>
            <a:off x="3299133" y="1585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pPr fontAlgn="base"/>
          </a:p>
        </p:txBody>
      </p:sp>
      <p:sp>
        <p:nvSpPr>
          <p:cNvPr id="50" name="Google Shape;50;p32"/>
          <p:cNvSpPr txBox="1">
            <a:spLocks noGrp="1"/>
          </p:cNvSpPr>
          <p:nvPr>
            <p:ph type="title" idx="4"/>
          </p:nvPr>
        </p:nvSpPr>
        <p:spPr>
          <a:xfrm>
            <a:off x="5699900" y="3102833"/>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pPr fontAlgn="base"/>
          </a:p>
        </p:txBody>
      </p:sp>
      <p:sp>
        <p:nvSpPr>
          <p:cNvPr id="51" name="Google Shape;51;p32"/>
          <p:cNvSpPr txBox="1">
            <a:spLocks noGrp="1"/>
          </p:cNvSpPr>
          <p:nvPr>
            <p:ph type="title" idx="5"/>
          </p:nvPr>
        </p:nvSpPr>
        <p:spPr>
          <a:xfrm>
            <a:off x="802467" y="240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pPr fontAlgn="base"/>
          </a:p>
        </p:txBody>
      </p:sp>
      <p:sp>
        <p:nvSpPr>
          <p:cNvPr id="2" name="Date Placeholder 1"/>
          <p:cNvSpPr>
            <a:spLocks noGrp="1"/>
          </p:cNvSpPr>
          <p:nvPr>
            <p:ph type="dt" sz="half" idx="10"/>
          </p:nvPr>
        </p:nvSpPr>
        <p:spPr>
          <a:xfrm>
            <a:off x="838200" y="6356350"/>
            <a:ext cx="2743200" cy="365125"/>
          </a:xfrm>
          <a:prstGeom prst="rect">
            <a:avLst/>
          </a:prstGeom>
        </p:spPr>
        <p:txBody>
          <a:bodyPr vert="horz" lIns="91440" tIns="45720" rIns="91440" bIns="45720" rtlCol="0" anchor="ctr"/>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3" name="Footer Placeholder 2"/>
          <p:cNvSpPr>
            <a:spLocks noGrp="1"/>
          </p:cNvSpPr>
          <p:nvPr>
            <p:ph type="ftr" sz="quarter" idx="11"/>
          </p:nvPr>
        </p:nvSpPr>
        <p:spPr>
          <a:xfrm>
            <a:off x="4038600" y="6356350"/>
            <a:ext cx="4114800" cy="365125"/>
          </a:xfrm>
          <a:prstGeom prst="rect">
            <a:avLst/>
          </a:prstGeom>
        </p:spPr>
        <p:txBody>
          <a:bodyPr vert="horz" lIns="91440" tIns="45720" rIns="91440" bIns="45720" rtlCol="0" anchor="ctr"/>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a:xfrm>
            <a:off x="8610600" y="6356350"/>
            <a:ext cx="2743200" cy="365125"/>
          </a:xfrm>
          <a:prstGeom prst="rect">
            <a:avLst/>
          </a:prstGeom>
        </p:spPr>
        <p:txBody>
          <a:bodyPr vert="horz" lIns="91440" tIns="45720" rIns="91440" bIns="45720" rtlCol="0" anchor="ctr"/>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Ovr>
    <a:masterClrMapping/>
  </p:clrMapOvr>
  <p:transition>
    <p:wedg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Title Placeholder 1"/>
          <p:cNvSpPr>
            <a:spLocks noGrp="1"/>
          </p:cNvSpPr>
          <p:nvPr>
            <p:ph type="title"/>
          </p:nvPr>
        </p:nvSpPr>
        <p:spPr>
          <a:xfrm>
            <a:off x="838200" y="365125"/>
            <a:ext cx="10515600" cy="1325563"/>
          </a:xfrm>
          <a:prstGeom prst="rect">
            <a:avLst/>
          </a:prstGeom>
          <a:noFill/>
          <a:ln w="9525">
            <a:noFill/>
          </a:ln>
        </p:spPr>
        <p:txBody>
          <a:bodyPr anchor="ctr" anchorCtr="0"/>
          <a:p>
            <a:pPr lvl="0"/>
            <a:r>
              <a:rPr lang="en-US" altLang="en-US" dirty="0"/>
              <a:t>Click to edit Master title style</a:t>
            </a:r>
            <a:endParaRPr lang="en-US" altLang="en-US" dirty="0"/>
          </a:p>
        </p:txBody>
      </p:sp>
      <p:sp>
        <p:nvSpPr>
          <p:cNvPr id="3" name="Text Placeholder 2"/>
          <p:cNvSpPr>
            <a:spLocks noGrp="1"/>
          </p:cNvSpPr>
          <p:nvPr>
            <p:ph type="body"/>
          </p:nvPr>
        </p:nvSpPr>
        <p:spPr>
          <a:xfrm>
            <a:off x="838200" y="1825625"/>
            <a:ext cx="10515600" cy="4351338"/>
          </a:xfrm>
          <a:prstGeom prst="rect">
            <a:avLst/>
          </a:prstGeom>
          <a:noFill/>
          <a:ln w="9525">
            <a:noFill/>
          </a:ln>
        </p:spPr>
        <p:txBody>
          <a:bodyPr anchor="t" anchorCtr="0"/>
          <a:p>
            <a:pPr lvl="0"/>
            <a:r>
              <a:rPr lang="en-US" altLang="en-US" dirty="0"/>
              <a:t>Edit Master text styles</a:t>
            </a:r>
            <a:endParaRPr lang="en-US" altLang="en-US" dirty="0"/>
          </a:p>
          <a:p>
            <a:pPr lvl="1"/>
            <a:r>
              <a:rPr lang="en-US" altLang="en-US" dirty="0"/>
              <a:t>Second level</a:t>
            </a:r>
            <a:endParaRPr lang="en-US" altLang="en-US" dirty="0"/>
          </a:p>
          <a:p>
            <a:pPr lvl="2"/>
            <a:r>
              <a:rPr lang="en-US" altLang="en-US" dirty="0"/>
              <a:t>Third level</a:t>
            </a:r>
            <a:endParaRPr lang="en-US" altLang="en-US" dirty="0"/>
          </a:p>
          <a:p>
            <a:pPr lvl="3"/>
            <a:r>
              <a:rPr lang="en-US" altLang="en-US" dirty="0"/>
              <a:t>Fourth level</a:t>
            </a:r>
            <a:endParaRPr lang="en-US" altLang="en-US" dirty="0"/>
          </a:p>
          <a:p>
            <a:pPr lvl="4"/>
            <a:r>
              <a:rPr lang="en-US" altLang="en-US" dirty="0"/>
              <a:t>Fifth level</a:t>
            </a:r>
            <a:endParaRPr lang="en-US" alt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B9E9270D-4168-4F4E-B4F1-FDD4A2ACC35E}" type="slidenum">
              <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rPr>
            </a:fld>
            <a:endParaRPr kumimoji="0" lang="vi-VN" sz="1200" b="0" i="0" u="none" strike="noStrike" kern="1200" cap="none" spc="0" normalizeH="0" baseline="0" noProof="0">
              <a:ln>
                <a:noFill/>
              </a:ln>
              <a:solidFill>
                <a:schemeClr val="tx1">
                  <a:tint val="75000"/>
                </a:schemeClr>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68" decel="100000"/>
                                        <p:tgtEl>
                                          <p:spTgt spid="2"/>
                                        </p:tgtEl>
                                      </p:cBhvr>
                                    </p:animEffect>
                                    <p:animScale>
                                      <p:cBhvr>
                                        <p:cTn id="8" dur="768" decel="100000"/>
                                        <p:tgtEl>
                                          <p:spTgt spid="2"/>
                                        </p:tgtEl>
                                      </p:cBhvr>
                                      <p:from x="10000" y="10000"/>
                                      <p:to x="200000" y="450000"/>
                                    </p:animScale>
                                    <p:animScale>
                                      <p:cBhvr>
                                        <p:cTn id="9" dur="1230" accel="100000" fill="hold">
                                          <p:stCondLst>
                                            <p:cond delay="768"/>
                                          </p:stCondLst>
                                        </p:cTn>
                                        <p:tgtEl>
                                          <p:spTgt spid="2"/>
                                        </p:tgtEl>
                                      </p:cBhvr>
                                      <p:from x="200000" y="450000"/>
                                      <p:to x="100000" y="100000"/>
                                    </p:animScale>
                                    <p:set>
                                      <p:cBhvr>
                                        <p:cTn id="10" dur="768" fill="hold"/>
                                        <p:tgtEl>
                                          <p:spTgt spid="2"/>
                                        </p:tgtEl>
                                        <p:attrNameLst>
                                          <p:attrName>ppt_x</p:attrName>
                                        </p:attrNameLst>
                                      </p:cBhvr>
                                      <p:to>
                                        <p:strVal val="(0.5)"/>
                                      </p:to>
                                    </p:set>
                                    <p:anim from="(0.5)" to="(#ppt_x)" calcmode="lin" valueType="num">
                                      <p:cBhvr>
                                        <p:cTn id="11" dur="1230" accel="100000" fill="hold">
                                          <p:stCondLst>
                                            <p:cond delay="768"/>
                                          </p:stCondLst>
                                        </p:cTn>
                                        <p:tgtEl>
                                          <p:spTgt spid="2"/>
                                        </p:tgtEl>
                                        <p:attrNameLst>
                                          <p:attrName>ppt_x</p:attrName>
                                        </p:attrNameLst>
                                      </p:cBhvr>
                                    </p:anim>
                                    <p:set>
                                      <p:cBhvr>
                                        <p:cTn id="12" dur="768" fill="hold"/>
                                        <p:tgtEl>
                                          <p:spTgt spid="2"/>
                                        </p:tgtEl>
                                        <p:attrNameLst>
                                          <p:attrName>ppt_y</p:attrName>
                                        </p:attrNameLst>
                                      </p:cBhvr>
                                      <p:to>
                                        <p:strVal val="(#ppt_y+0.4)"/>
                                      </p:to>
                                    </p:set>
                                    <p:anim from="(#ppt_y+0.4)" to="(#ppt_y)" calcmode="lin" valueType="num">
                                      <p:cBhvr>
                                        <p:cTn id="13" dur="1230" accel="100000" fill="hold">
                                          <p:stCondLst>
                                            <p:cond delay="768"/>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3">
                                            <p:txEl>
                                              <p:charRg st="0" end="24"/>
                                            </p:txEl>
                                          </p:spTgt>
                                        </p:tgtEl>
                                        <p:attrNameLst>
                                          <p:attrName>style.visibility</p:attrName>
                                        </p:attrNameLst>
                                      </p:cBhvr>
                                      <p:to>
                                        <p:strVal val="visible"/>
                                      </p:to>
                                    </p:set>
                                    <p:anim calcmode="lin" valueType="num">
                                      <p:cBhvr>
                                        <p:cTn id="18" dur="500" fill="hold"/>
                                        <p:tgtEl>
                                          <p:spTgt spid="3">
                                            <p:txEl>
                                              <p:charRg st="0" end="24"/>
                                            </p:txEl>
                                          </p:spTgt>
                                        </p:tgtEl>
                                        <p:attrNameLst>
                                          <p:attrName>ppt_w</p:attrName>
                                        </p:attrNameLst>
                                      </p:cBhvr>
                                      <p:tavLst>
                                        <p:tav tm="0">
                                          <p:val>
                                            <p:fltVal val="0.000000"/>
                                          </p:val>
                                        </p:tav>
                                        <p:tav tm="100000">
                                          <p:val>
                                            <p:strVal val="#ppt_w"/>
                                          </p:val>
                                        </p:tav>
                                      </p:tavLst>
                                    </p:anim>
                                    <p:anim calcmode="lin" valueType="num">
                                      <p:cBhvr>
                                        <p:cTn id="19" dur="500" fill="hold"/>
                                        <p:tgtEl>
                                          <p:spTgt spid="3">
                                            <p:txEl>
                                              <p:charRg st="0" end="24"/>
                                            </p:txEl>
                                          </p:spTgt>
                                        </p:tgtEl>
                                        <p:attrNameLst>
                                          <p:attrName>ppt_h</p:attrName>
                                        </p:attrNameLst>
                                      </p:cBhvr>
                                      <p:tavLst>
                                        <p:tav tm="0">
                                          <p:val>
                                            <p:fltVal val="0.000000"/>
                                          </p:val>
                                        </p:tav>
                                        <p:tav tm="100000">
                                          <p:val>
                                            <p:strVal val="#ppt_h"/>
                                          </p:val>
                                        </p:tav>
                                      </p:tavLst>
                                    </p:anim>
                                    <p:animEffect transition="in" filter="fade">
                                      <p:cBhvr>
                                        <p:cTn id="20" dur="500"/>
                                        <p:tgtEl>
                                          <p:spTgt spid="3">
                                            <p:txEl>
                                              <p:charRg st="0" end="24"/>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
                                            <p:txEl>
                                              <p:charRg st="24" end="37"/>
                                            </p:txEl>
                                          </p:spTgt>
                                        </p:tgtEl>
                                        <p:attrNameLst>
                                          <p:attrName>style.visibility</p:attrName>
                                        </p:attrNameLst>
                                      </p:cBhvr>
                                      <p:to>
                                        <p:strVal val="visible"/>
                                      </p:to>
                                    </p:set>
                                    <p:anim calcmode="lin" valueType="num">
                                      <p:cBhvr>
                                        <p:cTn id="23" dur="500" fill="hold"/>
                                        <p:tgtEl>
                                          <p:spTgt spid="3">
                                            <p:txEl>
                                              <p:charRg st="24" end="37"/>
                                            </p:txEl>
                                          </p:spTgt>
                                        </p:tgtEl>
                                        <p:attrNameLst>
                                          <p:attrName>ppt_w</p:attrName>
                                        </p:attrNameLst>
                                      </p:cBhvr>
                                      <p:tavLst>
                                        <p:tav tm="0">
                                          <p:val>
                                            <p:fltVal val="0.000000"/>
                                          </p:val>
                                        </p:tav>
                                        <p:tav tm="100000">
                                          <p:val>
                                            <p:strVal val="#ppt_w"/>
                                          </p:val>
                                        </p:tav>
                                      </p:tavLst>
                                    </p:anim>
                                    <p:anim calcmode="lin" valueType="num">
                                      <p:cBhvr>
                                        <p:cTn id="24" dur="500" fill="hold"/>
                                        <p:tgtEl>
                                          <p:spTgt spid="3">
                                            <p:txEl>
                                              <p:charRg st="24" end="37"/>
                                            </p:txEl>
                                          </p:spTgt>
                                        </p:tgtEl>
                                        <p:attrNameLst>
                                          <p:attrName>ppt_h</p:attrName>
                                        </p:attrNameLst>
                                      </p:cBhvr>
                                      <p:tavLst>
                                        <p:tav tm="0">
                                          <p:val>
                                            <p:fltVal val="0.000000"/>
                                          </p:val>
                                        </p:tav>
                                        <p:tav tm="100000">
                                          <p:val>
                                            <p:strVal val="#ppt_h"/>
                                          </p:val>
                                        </p:tav>
                                      </p:tavLst>
                                    </p:anim>
                                    <p:animEffect transition="in" filter="fade">
                                      <p:cBhvr>
                                        <p:cTn id="25" dur="500"/>
                                        <p:tgtEl>
                                          <p:spTgt spid="3">
                                            <p:txEl>
                                              <p:charRg st="24" end="37"/>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
                                            <p:txEl>
                                              <p:charRg st="37" end="49"/>
                                            </p:txEl>
                                          </p:spTgt>
                                        </p:tgtEl>
                                        <p:attrNameLst>
                                          <p:attrName>style.visibility</p:attrName>
                                        </p:attrNameLst>
                                      </p:cBhvr>
                                      <p:to>
                                        <p:strVal val="visible"/>
                                      </p:to>
                                    </p:set>
                                    <p:anim calcmode="lin" valueType="num">
                                      <p:cBhvr>
                                        <p:cTn id="28" dur="500" fill="hold"/>
                                        <p:tgtEl>
                                          <p:spTgt spid="3">
                                            <p:txEl>
                                              <p:charRg st="37" end="49"/>
                                            </p:txEl>
                                          </p:spTgt>
                                        </p:tgtEl>
                                        <p:attrNameLst>
                                          <p:attrName>ppt_w</p:attrName>
                                        </p:attrNameLst>
                                      </p:cBhvr>
                                      <p:tavLst>
                                        <p:tav tm="0">
                                          <p:val>
                                            <p:fltVal val="0.000000"/>
                                          </p:val>
                                        </p:tav>
                                        <p:tav tm="100000">
                                          <p:val>
                                            <p:strVal val="#ppt_w"/>
                                          </p:val>
                                        </p:tav>
                                      </p:tavLst>
                                    </p:anim>
                                    <p:anim calcmode="lin" valueType="num">
                                      <p:cBhvr>
                                        <p:cTn id="29" dur="500" fill="hold"/>
                                        <p:tgtEl>
                                          <p:spTgt spid="3">
                                            <p:txEl>
                                              <p:charRg st="37" end="49"/>
                                            </p:txEl>
                                          </p:spTgt>
                                        </p:tgtEl>
                                        <p:attrNameLst>
                                          <p:attrName>ppt_h</p:attrName>
                                        </p:attrNameLst>
                                      </p:cBhvr>
                                      <p:tavLst>
                                        <p:tav tm="0">
                                          <p:val>
                                            <p:fltVal val="0.000000"/>
                                          </p:val>
                                        </p:tav>
                                        <p:tav tm="100000">
                                          <p:val>
                                            <p:strVal val="#ppt_h"/>
                                          </p:val>
                                        </p:tav>
                                      </p:tavLst>
                                    </p:anim>
                                    <p:animEffect transition="in" filter="fade">
                                      <p:cBhvr>
                                        <p:cTn id="30" dur="500"/>
                                        <p:tgtEl>
                                          <p:spTgt spid="3">
                                            <p:txEl>
                                              <p:charRg st="37" end="49"/>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
                                            <p:txEl>
                                              <p:charRg st="49" end="62"/>
                                            </p:txEl>
                                          </p:spTgt>
                                        </p:tgtEl>
                                        <p:attrNameLst>
                                          <p:attrName>style.visibility</p:attrName>
                                        </p:attrNameLst>
                                      </p:cBhvr>
                                      <p:to>
                                        <p:strVal val="visible"/>
                                      </p:to>
                                    </p:set>
                                    <p:anim calcmode="lin" valueType="num">
                                      <p:cBhvr>
                                        <p:cTn id="33" dur="500" fill="hold"/>
                                        <p:tgtEl>
                                          <p:spTgt spid="3">
                                            <p:txEl>
                                              <p:charRg st="49" end="62"/>
                                            </p:txEl>
                                          </p:spTgt>
                                        </p:tgtEl>
                                        <p:attrNameLst>
                                          <p:attrName>ppt_w</p:attrName>
                                        </p:attrNameLst>
                                      </p:cBhvr>
                                      <p:tavLst>
                                        <p:tav tm="0">
                                          <p:val>
                                            <p:fltVal val="0.000000"/>
                                          </p:val>
                                        </p:tav>
                                        <p:tav tm="100000">
                                          <p:val>
                                            <p:strVal val="#ppt_w"/>
                                          </p:val>
                                        </p:tav>
                                      </p:tavLst>
                                    </p:anim>
                                    <p:anim calcmode="lin" valueType="num">
                                      <p:cBhvr>
                                        <p:cTn id="34" dur="500" fill="hold"/>
                                        <p:tgtEl>
                                          <p:spTgt spid="3">
                                            <p:txEl>
                                              <p:charRg st="49" end="62"/>
                                            </p:txEl>
                                          </p:spTgt>
                                        </p:tgtEl>
                                        <p:attrNameLst>
                                          <p:attrName>ppt_h</p:attrName>
                                        </p:attrNameLst>
                                      </p:cBhvr>
                                      <p:tavLst>
                                        <p:tav tm="0">
                                          <p:val>
                                            <p:fltVal val="0.000000"/>
                                          </p:val>
                                        </p:tav>
                                        <p:tav tm="100000">
                                          <p:val>
                                            <p:strVal val="#ppt_h"/>
                                          </p:val>
                                        </p:tav>
                                      </p:tavLst>
                                    </p:anim>
                                    <p:animEffect transition="in" filter="fade">
                                      <p:cBhvr>
                                        <p:cTn id="35" dur="500"/>
                                        <p:tgtEl>
                                          <p:spTgt spid="3">
                                            <p:txEl>
                                              <p:charRg st="49" end="62"/>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
                                            <p:txEl>
                                              <p:charRg st="62" end="74"/>
                                            </p:txEl>
                                          </p:spTgt>
                                        </p:tgtEl>
                                        <p:attrNameLst>
                                          <p:attrName>style.visibility</p:attrName>
                                        </p:attrNameLst>
                                      </p:cBhvr>
                                      <p:to>
                                        <p:strVal val="visible"/>
                                      </p:to>
                                    </p:set>
                                    <p:anim calcmode="lin" valueType="num">
                                      <p:cBhvr>
                                        <p:cTn id="38" dur="500" fill="hold"/>
                                        <p:tgtEl>
                                          <p:spTgt spid="3">
                                            <p:txEl>
                                              <p:charRg st="62" end="74"/>
                                            </p:txEl>
                                          </p:spTgt>
                                        </p:tgtEl>
                                        <p:attrNameLst>
                                          <p:attrName>ppt_w</p:attrName>
                                        </p:attrNameLst>
                                      </p:cBhvr>
                                      <p:tavLst>
                                        <p:tav tm="0">
                                          <p:val>
                                            <p:fltVal val="0.000000"/>
                                          </p:val>
                                        </p:tav>
                                        <p:tav tm="100000">
                                          <p:val>
                                            <p:strVal val="#ppt_w"/>
                                          </p:val>
                                        </p:tav>
                                      </p:tavLst>
                                    </p:anim>
                                    <p:anim calcmode="lin" valueType="num">
                                      <p:cBhvr>
                                        <p:cTn id="39" dur="500" fill="hold"/>
                                        <p:tgtEl>
                                          <p:spTgt spid="3">
                                            <p:txEl>
                                              <p:charRg st="62" end="74"/>
                                            </p:txEl>
                                          </p:spTgt>
                                        </p:tgtEl>
                                        <p:attrNameLst>
                                          <p:attrName>ppt_h</p:attrName>
                                        </p:attrNameLst>
                                      </p:cBhvr>
                                      <p:tavLst>
                                        <p:tav tm="0">
                                          <p:val>
                                            <p:fltVal val="0.000000"/>
                                          </p:val>
                                        </p:tav>
                                        <p:tav tm="100000">
                                          <p:val>
                                            <p:strVal val="#ppt_h"/>
                                          </p:val>
                                        </p:tav>
                                      </p:tavLst>
                                    </p:anim>
                                    <p:animEffect transition="in" filter="fade">
                                      <p:cBhvr>
                                        <p:cTn id="40" dur="500"/>
                                        <p:tgtEl>
                                          <p:spTgt spid="3">
                                            <p:txEl>
                                              <p:charRg st="62" end="7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53" presetClass="entr" presetSubtype="16" fill="hold" nodeType="click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000000"/>
                          </p:val>
                        </p:tav>
                        <p:tav tm="100000">
                          <p:val>
                            <p:strVal val="#ppt_w"/>
                          </p:val>
                        </p:tav>
                      </p:tavLst>
                    </p:anim>
                    <p:anim calcmode="lin" valueType="num">
                      <p:cBhvr>
                        <p:cTn dur="500" fill="hold"/>
                        <p:tgtEl>
                          <p:spTgt spid="3"/>
                        </p:tgtEl>
                        <p:attrNameLst>
                          <p:attrName>ppt_h</p:attrName>
                        </p:attrNameLst>
                      </p:cBhvr>
                      <p:tavLst>
                        <p:tav tm="0">
                          <p:val>
                            <p:fltVal val="0.000000"/>
                          </p:val>
                        </p:tav>
                        <p:tav tm="100000">
                          <p:val>
                            <p:strVal val="#ppt_h"/>
                          </p:val>
                        </p:tav>
                      </p:tavLst>
                    </p:anim>
                    <p:animEffect transition="in" filter="fade">
                      <p:cBhvr>
                        <p:cTn dur="500"/>
                        <p:tgtEl>
                          <p:spTgt spid="3"/>
                        </p:tgtEl>
                      </p:cBhvr>
                    </p:animEffect>
                  </p:childTnLst>
                </p:cTn>
              </p:par>
            </p:tnLst>
          </p:tmpl>
        </p:tmplLst>
      </p:bldP>
    </p:bldLst>
  </p:timing>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Times New Roman" panose="02020603050405020304" pitchFamily="18" charset="0"/>
        </a:defRPr>
      </a:lvl2pPr>
      <a:lvl3pPr algn="l" rtl="0" eaLnBrk="0" fontAlgn="base" hangingPunct="0">
        <a:lnSpc>
          <a:spcPct val="90000"/>
        </a:lnSpc>
        <a:spcBef>
          <a:spcPct val="0"/>
        </a:spcBef>
        <a:spcAft>
          <a:spcPct val="0"/>
        </a:spcAft>
        <a:defRPr sz="4400">
          <a:solidFill>
            <a:schemeClr val="tx1"/>
          </a:solidFill>
          <a:latin typeface="Times New Roman" panose="02020603050405020304" pitchFamily="18" charset="0"/>
        </a:defRPr>
      </a:lvl3pPr>
      <a:lvl4pPr algn="l" rtl="0" eaLnBrk="0" fontAlgn="base" hangingPunct="0">
        <a:lnSpc>
          <a:spcPct val="90000"/>
        </a:lnSpc>
        <a:spcBef>
          <a:spcPct val="0"/>
        </a:spcBef>
        <a:spcAft>
          <a:spcPct val="0"/>
        </a:spcAft>
        <a:defRPr sz="4400">
          <a:solidFill>
            <a:schemeClr val="tx1"/>
          </a:solidFill>
          <a:latin typeface="Times New Roman" panose="02020603050405020304" pitchFamily="18" charset="0"/>
        </a:defRPr>
      </a:lvl4pPr>
      <a:lvl5pPr algn="l" rtl="0" eaLnBrk="0" fontAlgn="base" hangingPunct="0">
        <a:lnSpc>
          <a:spcPct val="90000"/>
        </a:lnSpc>
        <a:spcBef>
          <a:spcPct val="0"/>
        </a:spcBef>
        <a:spcAft>
          <a:spcPct val="0"/>
        </a:spcAft>
        <a:defRPr sz="4400">
          <a:solidFill>
            <a:schemeClr val="tx1"/>
          </a:solidFill>
          <a:latin typeface="Times New Roman" panose="02020603050405020304" pitchFamily="18" charset="0"/>
        </a:defRPr>
      </a:lvl5pPr>
      <a:lvl6pPr marL="457200" algn="l" rtl="0" fontAlgn="base">
        <a:lnSpc>
          <a:spcPct val="90000"/>
        </a:lnSpc>
        <a:spcBef>
          <a:spcPct val="0"/>
        </a:spcBef>
        <a:spcAft>
          <a:spcPct val="0"/>
        </a:spcAft>
        <a:defRPr sz="4400">
          <a:solidFill>
            <a:schemeClr val="tx1"/>
          </a:solidFill>
          <a:latin typeface="Times New Roman" panose="02020603050405020304" pitchFamily="18" charset="0"/>
        </a:defRPr>
      </a:lvl6pPr>
      <a:lvl7pPr marL="914400" algn="l" rtl="0" fontAlgn="base">
        <a:lnSpc>
          <a:spcPct val="90000"/>
        </a:lnSpc>
        <a:spcBef>
          <a:spcPct val="0"/>
        </a:spcBef>
        <a:spcAft>
          <a:spcPct val="0"/>
        </a:spcAft>
        <a:defRPr sz="4400">
          <a:solidFill>
            <a:schemeClr val="tx1"/>
          </a:solidFill>
          <a:latin typeface="Times New Roman" panose="02020603050405020304" pitchFamily="18" charset="0"/>
        </a:defRPr>
      </a:lvl7pPr>
      <a:lvl8pPr marL="1371600" algn="l" rtl="0" fontAlgn="base">
        <a:lnSpc>
          <a:spcPct val="90000"/>
        </a:lnSpc>
        <a:spcBef>
          <a:spcPct val="0"/>
        </a:spcBef>
        <a:spcAft>
          <a:spcPct val="0"/>
        </a:spcAft>
        <a:defRPr sz="4400">
          <a:solidFill>
            <a:schemeClr val="tx1"/>
          </a:solidFill>
          <a:latin typeface="Times New Roman" panose="02020603050405020304" pitchFamily="18" charset="0"/>
        </a:defRPr>
      </a:lvl8pPr>
      <a:lvl9pPr marL="1828800" algn="l" rtl="0" fontAlgn="base">
        <a:lnSpc>
          <a:spcPct val="90000"/>
        </a:lnSpc>
        <a:spcBef>
          <a:spcPct val="0"/>
        </a:spcBef>
        <a:spcAft>
          <a:spcPct val="0"/>
        </a:spcAft>
        <a:defRPr sz="4400">
          <a:solidFill>
            <a:schemeClr val="tx1"/>
          </a:solidFill>
          <a:latin typeface="Times New Roman" panose="02020603050405020304" pitchFamily="18"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GIF"/></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9" Type="http://schemas.openxmlformats.org/officeDocument/2006/relationships/diagramQuickStyle" Target="../diagrams/quickStyle2.xml"/><Relationship Id="rId8" Type="http://schemas.openxmlformats.org/officeDocument/2006/relationships/diagramLayout" Target="../diagrams/layout2.xml"/><Relationship Id="rId7" Type="http://schemas.openxmlformats.org/officeDocument/2006/relationships/diagramData" Target="../diagrams/data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2" Type="http://schemas.openxmlformats.org/officeDocument/2006/relationships/slideLayout" Target="../slideLayouts/slideLayout2.xml"/><Relationship Id="rId11" Type="http://schemas.microsoft.com/office/2007/relationships/diagramDrawing" Target="../diagrams/drawing2.xml"/><Relationship Id="rId10" Type="http://schemas.openxmlformats.org/officeDocument/2006/relationships/diagramColors" Target="../diagrams/colors2.xml"/><Relationship Id="rId1" Type="http://schemas.openxmlformats.org/officeDocument/2006/relationships/image" Target="../media/image8.jpeg"/></Relationships>
</file>

<file path=ppt/slides/_rels/slide9.xml.rels><?xml version="1.0" encoding="UTF-8" standalone="yes"?>
<Relationships xmlns="http://schemas.openxmlformats.org/package/2006/relationships"><Relationship Id="rId9" Type="http://schemas.openxmlformats.org/officeDocument/2006/relationships/diagramQuickStyle" Target="../diagrams/quickStyle4.xml"/><Relationship Id="rId8" Type="http://schemas.openxmlformats.org/officeDocument/2006/relationships/diagramLayout" Target="../diagrams/layout4.xml"/><Relationship Id="rId7" Type="http://schemas.openxmlformats.org/officeDocument/2006/relationships/diagramData" Target="../diagrams/data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3" Type="http://schemas.openxmlformats.org/officeDocument/2006/relationships/diagramLayout" Target="../diagrams/layout3.xml"/><Relationship Id="rId2" Type="http://schemas.openxmlformats.org/officeDocument/2006/relationships/diagramData" Target="../diagrams/data3.xml"/><Relationship Id="rId17" Type="http://schemas.openxmlformats.org/officeDocument/2006/relationships/slideLayout" Target="../slideLayouts/slideLayout2.xml"/><Relationship Id="rId16" Type="http://schemas.microsoft.com/office/2007/relationships/diagramDrawing" Target="../diagrams/drawing5.xml"/><Relationship Id="rId15" Type="http://schemas.openxmlformats.org/officeDocument/2006/relationships/diagramColors" Target="../diagrams/colors5.xml"/><Relationship Id="rId14" Type="http://schemas.openxmlformats.org/officeDocument/2006/relationships/diagramQuickStyle" Target="../diagrams/quickStyle5.xml"/><Relationship Id="rId13" Type="http://schemas.openxmlformats.org/officeDocument/2006/relationships/diagramLayout" Target="../diagrams/layout5.xml"/><Relationship Id="rId12" Type="http://schemas.openxmlformats.org/officeDocument/2006/relationships/diagramData" Target="../diagrams/data5.xml"/><Relationship Id="rId11" Type="http://schemas.microsoft.com/office/2007/relationships/diagramDrawing" Target="../diagrams/drawing4.xml"/><Relationship Id="rId10" Type="http://schemas.openxmlformats.org/officeDocument/2006/relationships/diagramColors" Target="../diagrams/colors4.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image" Target="../media/image10.png"/></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image" Target="../media/image8.jpeg"/></Relationships>
</file>

<file path=ppt/slides/_rels/slide14.xml.rels><?xml version="1.0" encoding="UTF-8" standalone="yes"?>
<Relationships xmlns="http://schemas.openxmlformats.org/package/2006/relationships"><Relationship Id="rId9" Type="http://schemas.openxmlformats.org/officeDocument/2006/relationships/diagramQuickStyle" Target="../diagrams/quickStyle8.xml"/><Relationship Id="rId8" Type="http://schemas.openxmlformats.org/officeDocument/2006/relationships/diagramLayout" Target="../diagrams/layout8.xml"/><Relationship Id="rId7" Type="http://schemas.openxmlformats.org/officeDocument/2006/relationships/diagramData" Target="../diagrams/data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 Id="rId3" Type="http://schemas.openxmlformats.org/officeDocument/2006/relationships/diagramLayout" Target="../diagrams/layout7.xml"/><Relationship Id="rId2" Type="http://schemas.openxmlformats.org/officeDocument/2006/relationships/diagramData" Target="../diagrams/data7.xml"/><Relationship Id="rId17" Type="http://schemas.openxmlformats.org/officeDocument/2006/relationships/slideLayout" Target="../slideLayouts/slideLayout2.xml"/><Relationship Id="rId16" Type="http://schemas.microsoft.com/office/2007/relationships/diagramDrawing" Target="../diagrams/drawing9.xml"/><Relationship Id="rId15" Type="http://schemas.openxmlformats.org/officeDocument/2006/relationships/diagramColors" Target="../diagrams/colors9.xml"/><Relationship Id="rId14" Type="http://schemas.openxmlformats.org/officeDocument/2006/relationships/diagramQuickStyle" Target="../diagrams/quickStyle9.xml"/><Relationship Id="rId13" Type="http://schemas.openxmlformats.org/officeDocument/2006/relationships/diagramLayout" Target="../diagrams/layout9.xml"/><Relationship Id="rId12" Type="http://schemas.openxmlformats.org/officeDocument/2006/relationships/diagramData" Target="../diagrams/data9.xml"/><Relationship Id="rId11" Type="http://schemas.microsoft.com/office/2007/relationships/diagramDrawing" Target="../diagrams/drawing8.xml"/><Relationship Id="rId10" Type="http://schemas.openxmlformats.org/officeDocument/2006/relationships/diagramColors" Target="../diagrams/colors8.xml"/><Relationship Id="rId1"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7" name="Content Placeholder 2"/>
          <p:cNvSpPr>
            <a:spLocks noGrp="1"/>
          </p:cNvSpPr>
          <p:nvPr>
            <p:ph idx="1"/>
          </p:nvPr>
        </p:nvSpPr>
        <p:spPr>
          <a:xfrm>
            <a:off x="1244600" y="2465388"/>
            <a:ext cx="10228263" cy="4054475"/>
          </a:xfrm>
        </p:spPr>
        <p:txBody>
          <a:bodyPr vert="horz" wrap="square" lIns="91440" tIns="45720" rIns="91440" bIns="45720" anchor="t" anchorCtr="0"/>
          <a:p>
            <a:pPr marL="53975" indent="0" algn="ctr">
              <a:lnSpc>
                <a:spcPct val="110000"/>
              </a:lnSpc>
              <a:spcBef>
                <a:spcPct val="20000"/>
              </a:spcBef>
              <a:buClr>
                <a:schemeClr val="hlink"/>
              </a:buClr>
              <a:buSzPct val="70000"/>
              <a:buNone/>
            </a:pPr>
            <a:endParaRPr lang="en-US" altLang="x-none" sz="3000" b="1" dirty="0">
              <a:solidFill>
                <a:srgbClr val="FF0000"/>
              </a:solidFill>
              <a:latin typeface="Times New Roman" panose="02020603050405020304" pitchFamily="18" charset="0"/>
            </a:endParaRPr>
          </a:p>
          <a:p>
            <a:pPr marL="53975" indent="0" algn="ctr">
              <a:lnSpc>
                <a:spcPct val="110000"/>
              </a:lnSpc>
              <a:spcBef>
                <a:spcPct val="20000"/>
              </a:spcBef>
              <a:buClr>
                <a:schemeClr val="hlink"/>
              </a:buClr>
              <a:buSzPct val="70000"/>
              <a:buNone/>
            </a:pPr>
            <a:endParaRPr lang="en-US" altLang="x-none" sz="3000" b="1" dirty="0">
              <a:solidFill>
                <a:srgbClr val="FF0000"/>
              </a:solidFill>
              <a:latin typeface="Times New Roman" panose="02020603050405020304" pitchFamily="18" charset="0"/>
            </a:endParaRPr>
          </a:p>
          <a:p>
            <a:pPr marL="53975" indent="0" algn="ctr">
              <a:lnSpc>
                <a:spcPct val="110000"/>
              </a:lnSpc>
              <a:spcBef>
                <a:spcPct val="20000"/>
              </a:spcBef>
              <a:buClr>
                <a:schemeClr val="hlink"/>
              </a:buClr>
              <a:buSzPct val="70000"/>
              <a:buNone/>
            </a:pPr>
            <a:r>
              <a:rPr lang="en-US" altLang="x-none" sz="3000" b="1" dirty="0">
                <a:solidFill>
                  <a:srgbClr val="FF0000"/>
                </a:solidFill>
                <a:latin typeface="Times New Roman" panose="02020603050405020304" pitchFamily="18" charset="0"/>
              </a:rPr>
              <a:t>CHÀO MỪNG CÁC EM SINH VIÊN</a:t>
            </a:r>
            <a:endParaRPr lang="en-US" altLang="x-none" sz="3000" b="1" dirty="0">
              <a:solidFill>
                <a:srgbClr val="FF0000"/>
              </a:solidFill>
              <a:latin typeface="Times New Roman" panose="02020603050405020304" pitchFamily="18" charset="0"/>
            </a:endParaRPr>
          </a:p>
          <a:p>
            <a:pPr marL="53975" indent="0" algn="ctr">
              <a:lnSpc>
                <a:spcPct val="80000"/>
              </a:lnSpc>
              <a:buNone/>
            </a:pPr>
            <a:endParaRPr lang="en-US" altLang="x-none" sz="3000" b="1" dirty="0">
              <a:solidFill>
                <a:srgbClr val="FF0000"/>
              </a:solidFill>
              <a:latin typeface="Times New Roman" panose="02020603050405020304" pitchFamily="18" charset="0"/>
            </a:endParaRPr>
          </a:p>
          <a:p>
            <a:pPr marL="53975" indent="0" algn="ctr">
              <a:lnSpc>
                <a:spcPct val="80000"/>
              </a:lnSpc>
              <a:buNone/>
            </a:pPr>
            <a:endParaRPr lang="en-US" altLang="x-none" sz="3000" b="1" dirty="0">
              <a:solidFill>
                <a:srgbClr val="FF0000"/>
              </a:solidFill>
              <a:latin typeface="Times New Roman" panose="02020603050405020304" pitchFamily="18" charset="0"/>
            </a:endParaRPr>
          </a:p>
          <a:p>
            <a:pPr marL="53975" indent="0" algn="ctr">
              <a:lnSpc>
                <a:spcPct val="80000"/>
              </a:lnSpc>
              <a:buNone/>
            </a:pPr>
            <a:endParaRPr lang="en-US" altLang="x-none" sz="3000" b="1" dirty="0">
              <a:solidFill>
                <a:srgbClr val="FF0000"/>
              </a:solidFill>
              <a:latin typeface="Times New Roman" panose="02020603050405020304" pitchFamily="18" charset="0"/>
            </a:endParaRPr>
          </a:p>
          <a:p>
            <a:pPr marL="53975" indent="0" eaLnBrk="1" hangingPunct="1">
              <a:spcBef>
                <a:spcPct val="0"/>
              </a:spcBef>
              <a:buFontTx/>
              <a:buNone/>
            </a:pPr>
            <a:r>
              <a:rPr lang="en-US" altLang="x-none" sz="3000" b="1" dirty="0">
                <a:solidFill>
                  <a:srgbClr val="FF0000"/>
                </a:solidFill>
                <a:latin typeface="Times New Roman" panose="02020603050405020304" pitchFamily="18" charset="0"/>
              </a:rPr>
              <a:t>    					</a:t>
            </a:r>
            <a:r>
              <a:rPr lang="en-US" altLang="en-US" sz="2600" b="1" dirty="0">
                <a:latin typeface="Times New Roman" panose="02020603050405020304" pitchFamily="18" charset="0"/>
              </a:rPr>
              <a:t>GVTH: 	Trần Thị Hồng Thu					</a:t>
            </a:r>
            <a:endParaRPr lang="en-US" altLang="x-none" sz="3000" b="1" dirty="0">
              <a:solidFill>
                <a:srgbClr val="0000CC"/>
              </a:solidFill>
              <a:latin typeface="Times New Roman" panose="02020603050405020304" pitchFamily="18" charset="0"/>
              <a:ea typeface="Times New Roman" panose="02020603050405020304" pitchFamily="18" charset="0"/>
            </a:endParaRPr>
          </a:p>
        </p:txBody>
      </p:sp>
      <p:grpSp>
        <p:nvGrpSpPr>
          <p:cNvPr id="4098" name="Group 3"/>
          <p:cNvGrpSpPr/>
          <p:nvPr/>
        </p:nvGrpSpPr>
        <p:grpSpPr>
          <a:xfrm>
            <a:off x="-47625" y="-39687"/>
            <a:ext cx="11944350" cy="5010150"/>
            <a:chOff x="531813" y="1815804"/>
            <a:chExt cx="7826376" cy="3562842"/>
          </a:xfrm>
        </p:grpSpPr>
        <p:sp>
          <p:nvSpPr>
            <p:cNvPr id="5" name="Rectangle 4"/>
            <p:cNvSpPr/>
            <p:nvPr/>
          </p:nvSpPr>
          <p:spPr bwMode="auto">
            <a:xfrm>
              <a:off x="938527" y="2201892"/>
              <a:ext cx="7419662" cy="3176754"/>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nvGrpSpPr>
            <p:cNvPr id="4100" name="Group 8"/>
            <p:cNvGrpSpPr/>
            <p:nvPr/>
          </p:nvGrpSpPr>
          <p:grpSpPr>
            <a:xfrm>
              <a:off x="531813" y="1815804"/>
              <a:ext cx="1677987" cy="1748698"/>
              <a:chOff x="4921250" y="2190750"/>
              <a:chExt cx="1314450" cy="1314450"/>
            </a:xfrm>
          </p:grpSpPr>
          <p:sp>
            <p:nvSpPr>
              <p:cNvPr id="10" name="Right Triangle 9"/>
              <p:cNvSpPr/>
              <p:nvPr/>
            </p:nvSpPr>
            <p:spPr>
              <a:xfrm flipV="1">
                <a:off x="4921250" y="2189902"/>
                <a:ext cx="1314322" cy="1315287"/>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11" name="Right Triangle 10"/>
              <p:cNvSpPr/>
              <p:nvPr/>
            </p:nvSpPr>
            <p:spPr>
              <a:xfrm rot="5400000" flipH="1" flipV="1">
                <a:off x="6082606" y="2189677"/>
                <a:ext cx="152743" cy="153188"/>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12" name="Right Triangle 11"/>
              <p:cNvSpPr/>
              <p:nvPr/>
            </p:nvSpPr>
            <p:spPr>
              <a:xfrm rot="5400000" flipH="1" flipV="1">
                <a:off x="4921472" y="3352221"/>
                <a:ext cx="152743" cy="153188"/>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sp>
          <p:nvSpPr>
            <p:cNvPr id="7" name="TextBox 25"/>
            <p:cNvSpPr txBox="1">
              <a:spLocks noChangeArrowheads="1"/>
            </p:cNvSpPr>
            <p:nvPr/>
          </p:nvSpPr>
          <p:spPr bwMode="auto">
            <a:xfrm>
              <a:off x="992617" y="2270755"/>
              <a:ext cx="7365572" cy="32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vi-VN" sz="24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rPr>
                <a:t>	</a:t>
              </a:r>
              <a:endParaRPr kumimoji="0" lang="en-US" altLang="x-none" sz="2400" b="0"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panose="020F0502020204030204" pitchFamily="34" charset="0"/>
                <a:ea typeface="+mn-ea"/>
                <a:cs typeface="Calibri" panose="020F0502020204030204" pitchFamily="34" charset="0"/>
              </a:endParaRPr>
            </a:p>
          </p:txBody>
        </p:sp>
      </p:grpSp>
      <p:pic>
        <p:nvPicPr>
          <p:cNvPr id="4105" name="Picture 12"/>
          <p:cNvPicPr>
            <a:picLocks noChangeAspect="1"/>
          </p:cNvPicPr>
          <p:nvPr/>
        </p:nvPicPr>
        <p:blipFill>
          <a:blip r:embed="rId1"/>
          <a:stretch>
            <a:fillRect/>
          </a:stretch>
        </p:blipFill>
        <p:spPr>
          <a:xfrm>
            <a:off x="8896350" y="519113"/>
            <a:ext cx="3032125" cy="893762"/>
          </a:xfrm>
          <a:prstGeom prst="rect">
            <a:avLst/>
          </a:prstGeom>
          <a:noFill/>
          <a:ln w="9525" cap="flat" cmpd="sng">
            <a:solidFill>
              <a:schemeClr val="accent1">
                <a:alpha val="36862"/>
              </a:schemeClr>
            </a:solidFill>
            <a:prstDash val="solid"/>
            <a:miter/>
            <a:headEnd type="none" w="med" len="med"/>
            <a:tailEnd type="none" w="med" len="med"/>
          </a:ln>
        </p:spPr>
      </p:pic>
      <p:sp>
        <p:nvSpPr>
          <p:cNvPr id="4106" name="Rectangle 15"/>
          <p:cNvSpPr/>
          <p:nvPr/>
        </p:nvSpPr>
        <p:spPr>
          <a:xfrm>
            <a:off x="660400" y="1333500"/>
            <a:ext cx="7740650" cy="1016000"/>
          </a:xfrm>
          <a:prstGeom prst="rect">
            <a:avLst/>
          </a:prstGeom>
          <a:noFill/>
          <a:ln w="9525">
            <a:noFill/>
          </a:ln>
        </p:spPr>
        <p:txBody>
          <a:bodyPr wrap="none" anchor="t" anchorCtr="0">
            <a:spAutoFit/>
          </a:bodyPr>
          <a:p>
            <a:pPr indent="6350" algn="ctr">
              <a:buFont typeface="Arial" panose="020B0604020202020204" pitchFamily="34" charset="0"/>
            </a:pPr>
            <a:r>
              <a:rPr lang="en-US" altLang="en-US" sz="3200" dirty="0">
                <a:solidFill>
                  <a:srgbClr val="0000FF"/>
                </a:solidFill>
                <a:latin typeface="VNI-Broad" pitchFamily="2" charset="0"/>
              </a:rPr>
              <a:t>TRÖÔØNG CAO ÑAÚNG LYÙ TÖÏ TROÏNG</a:t>
            </a:r>
            <a:endParaRPr lang="en-US" altLang="en-US" sz="3200" dirty="0">
              <a:solidFill>
                <a:srgbClr val="0000FF"/>
              </a:solidFill>
              <a:latin typeface="VNI-Broad" pitchFamily="2" charset="0"/>
            </a:endParaRPr>
          </a:p>
          <a:p>
            <a:pPr indent="6350" algn="ctr">
              <a:buFont typeface="Arial" panose="020B0604020202020204" pitchFamily="34" charset="0"/>
            </a:pPr>
            <a:r>
              <a:rPr lang="en-US" altLang="en-US" sz="2800" dirty="0">
                <a:solidFill>
                  <a:srgbClr val="660033"/>
                </a:solidFill>
                <a:latin typeface="VNI-Broad" pitchFamily="2" charset="0"/>
              </a:rPr>
              <a:t>KHOA LYÙ LUAÄN CHÍNH TRÒ</a:t>
            </a:r>
            <a:endParaRPr lang="en-US" altLang="en-US" sz="2800" dirty="0">
              <a:solidFill>
                <a:srgbClr val="660033"/>
              </a:solidFill>
              <a:latin typeface="VNI-Broad" pitchFamily="2" charset="0"/>
              <a:ea typeface="Arial" panose="020B0604020202020204" pitchFamily="34" charset="0"/>
            </a:endParaRPr>
          </a:p>
        </p:txBody>
      </p:sp>
    </p:spTree>
  </p:cSld>
  <p:clrMapOvr>
    <a:masterClrMapping/>
  </p:clrMapOvr>
  <p:transition>
    <p:wedg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Freeform 1"/>
          <p:cNvSpPr/>
          <p:nvPr/>
        </p:nvSpPr>
        <p:spPr>
          <a:xfrm>
            <a:off x="76200" y="1462088"/>
            <a:ext cx="3733800" cy="1471613"/>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Freeform 2"/>
          <p:cNvSpPr/>
          <p:nvPr/>
        </p:nvSpPr>
        <p:spPr>
          <a:xfrm>
            <a:off x="7104063" y="1524000"/>
            <a:ext cx="3586163" cy="1393825"/>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nl-NL" altLang="en-US" sz="2400" b="0" i="0" u="none" strike="noStrike" kern="1200" cap="none" spc="0" normalizeH="0" baseline="0" noProof="0">
              <a:ln>
                <a:noFill/>
              </a:ln>
              <a:solidFill>
                <a:schemeClr val="lt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defRPr/>
            </a:pPr>
            <a:endParaRPr kumimoji="0" lang="nl-NL" altLang="en-US" sz="2400" b="0" i="0" u="none" strike="noStrike" kern="1200" cap="none" spc="0" normalizeH="0" baseline="0" noProof="0">
              <a:ln>
                <a:noFill/>
              </a:ln>
              <a:solidFill>
                <a:schemeClr val="lt1"/>
              </a:solidFill>
              <a:effectLst/>
              <a:uLnTx/>
              <a:uFillTx/>
              <a:latin typeface="Times New Roman" panose="02020603050405020304" pitchFamily="18" charset="0"/>
              <a:ea typeface="+mn-ea"/>
              <a:cs typeface="Times New Roman" panose="02020603050405020304" pitchFamily="18" charset="0"/>
            </a:endParaRPr>
          </a:p>
        </p:txBody>
      </p:sp>
      <p:sp>
        <p:nvSpPr>
          <p:cNvPr id="6" name="Freeform 5"/>
          <p:cNvSpPr/>
          <p:nvPr/>
        </p:nvSpPr>
        <p:spPr>
          <a:xfrm>
            <a:off x="76200" y="4532313"/>
            <a:ext cx="4518025" cy="1411288"/>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Freeform 6"/>
          <p:cNvSpPr/>
          <p:nvPr/>
        </p:nvSpPr>
        <p:spPr>
          <a:xfrm>
            <a:off x="7010400" y="4648200"/>
            <a:ext cx="3689350" cy="152400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63" name="Group 62"/>
          <p:cNvGrpSpPr/>
          <p:nvPr/>
        </p:nvGrpSpPr>
        <p:grpSpPr>
          <a:xfrm rot="20620448">
            <a:off x="10732593" y="2068605"/>
            <a:ext cx="369802" cy="647785"/>
            <a:chOff x="2057400" y="2332412"/>
            <a:chExt cx="324766" cy="568896"/>
          </a:xfrm>
          <a:solidFill>
            <a:schemeClr val="accent3"/>
          </a:solidFill>
        </p:grpSpPr>
        <p:sp>
          <p:nvSpPr>
            <p:cNvPr id="64" name="Oval 63"/>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8" name="Oval 67"/>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9" name="Oval 68"/>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74" name="Group 73"/>
          <p:cNvGrpSpPr/>
          <p:nvPr/>
        </p:nvGrpSpPr>
        <p:grpSpPr>
          <a:xfrm rot="20620448">
            <a:off x="10827369" y="5323637"/>
            <a:ext cx="369802" cy="647785"/>
            <a:chOff x="2057400" y="2332412"/>
            <a:chExt cx="324766" cy="568896"/>
          </a:xfrm>
          <a:solidFill>
            <a:schemeClr val="tx2"/>
          </a:solidFill>
        </p:grpSpPr>
        <p:sp>
          <p:nvSpPr>
            <p:cNvPr id="79" name="Oval 78"/>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2" name="Oval 81"/>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5" name="Oval 84"/>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86" name="Group 85"/>
          <p:cNvGrpSpPr/>
          <p:nvPr/>
        </p:nvGrpSpPr>
        <p:grpSpPr>
          <a:xfrm rot="20783854">
            <a:off x="4653896" y="5141092"/>
            <a:ext cx="369802" cy="647785"/>
            <a:chOff x="2057400" y="2332412"/>
            <a:chExt cx="324766" cy="568896"/>
          </a:xfrm>
          <a:solidFill>
            <a:schemeClr val="accent2"/>
          </a:solidFill>
        </p:grpSpPr>
        <p:sp>
          <p:nvSpPr>
            <p:cNvPr id="87" name="Oval 86"/>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Oval 87"/>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9" name="Oval 88"/>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5128" name="Rectangle 31"/>
          <p:cNvSpPr/>
          <p:nvPr/>
        </p:nvSpPr>
        <p:spPr>
          <a:xfrm>
            <a:off x="695325" y="1914525"/>
            <a:ext cx="2962275" cy="757238"/>
          </a:xfrm>
          <a:prstGeom prst="rect">
            <a:avLst/>
          </a:prstGeom>
          <a:noFill/>
          <a:ln w="9525">
            <a:noFill/>
          </a:ln>
        </p:spPr>
        <p:txBody>
          <a:bodyPr anchor="ctr" anchorCtr="0">
            <a:spAutoFit/>
          </a:bodyPr>
          <a:p>
            <a:pPr algn="ctr" eaLnBrk="0" hangingPunct="0">
              <a:lnSpc>
                <a:spcPct val="90000"/>
              </a:lnSpc>
              <a:spcBef>
                <a:spcPts val="1000"/>
              </a:spcBef>
              <a:buFont typeface="Arial" panose="020B0604020202020204" pitchFamily="34" charset="0"/>
            </a:pPr>
            <a:r>
              <a:rPr lang="en-US" altLang="en-US" sz="2400" dirty="0">
                <a:latin typeface="Times New Roman" panose="02020603050405020304" pitchFamily="18" charset="0"/>
              </a:rPr>
              <a:t>Tắt micro khi không cần thiết</a:t>
            </a:r>
            <a:endParaRPr lang="en-US" altLang="en-US" sz="2400" dirty="0">
              <a:latin typeface="Times New Roman" panose="02020603050405020304" pitchFamily="18" charset="0"/>
              <a:ea typeface="Times New Roman" panose="02020603050405020304" pitchFamily="18" charset="0"/>
            </a:endParaRPr>
          </a:p>
        </p:txBody>
      </p:sp>
      <p:sp>
        <p:nvSpPr>
          <p:cNvPr id="5129" name="Rectangle 31"/>
          <p:cNvSpPr/>
          <p:nvPr/>
        </p:nvSpPr>
        <p:spPr>
          <a:xfrm>
            <a:off x="7080250" y="5232400"/>
            <a:ext cx="3609975" cy="830263"/>
          </a:xfrm>
          <a:prstGeom prst="rect">
            <a:avLst/>
          </a:prstGeom>
          <a:noFill/>
          <a:ln w="9525">
            <a:noFill/>
          </a:ln>
        </p:spPr>
        <p:txBody>
          <a:bodyPr anchor="ctr" anchorCtr="0">
            <a:spAutoFit/>
          </a:bodyPr>
          <a:p>
            <a:pPr algn="ctr" eaLnBrk="0" hangingPunct="0">
              <a:buFontTx/>
            </a:pPr>
            <a:r>
              <a:rPr lang="nl-NL" altLang="en-US" sz="2400" dirty="0">
                <a:solidFill>
                  <a:srgbClr val="000000"/>
                </a:solidFill>
                <a:latin typeface="Times New Roman" panose="02020603050405020304" pitchFamily="18" charset="0"/>
              </a:rPr>
              <a:t>Bật camera trong quá trình học</a:t>
            </a:r>
            <a:endParaRPr lang="en-US" altLang="en-US" sz="2400" dirty="0">
              <a:latin typeface="Times New Roman" panose="02020603050405020304" pitchFamily="18" charset="0"/>
              <a:ea typeface="Times New Roman" panose="02020603050405020304" pitchFamily="18" charset="0"/>
            </a:endParaRPr>
          </a:p>
        </p:txBody>
      </p:sp>
      <p:sp>
        <p:nvSpPr>
          <p:cNvPr id="5130" name="Rectangle 31"/>
          <p:cNvSpPr/>
          <p:nvPr/>
        </p:nvSpPr>
        <p:spPr>
          <a:xfrm>
            <a:off x="304800" y="4840288"/>
            <a:ext cx="4006850" cy="830262"/>
          </a:xfrm>
          <a:prstGeom prst="rect">
            <a:avLst/>
          </a:prstGeom>
          <a:noFill/>
          <a:ln w="9525">
            <a:noFill/>
          </a:ln>
        </p:spPr>
        <p:txBody>
          <a:bodyPr anchor="ctr" anchorCtr="0">
            <a:spAutoFit/>
          </a:bodyPr>
          <a:p>
            <a:pPr eaLnBrk="0" hangingPunct="0">
              <a:buFontTx/>
            </a:pPr>
            <a:r>
              <a:rPr lang="nl-NL" altLang="en-US" sz="2400" dirty="0">
                <a:solidFill>
                  <a:srgbClr val="000000"/>
                </a:solidFill>
                <a:latin typeface="Times New Roman" panose="02020603050405020304" pitchFamily="18" charset="0"/>
              </a:rPr>
              <a:t>Không l</a:t>
            </a:r>
            <a:r>
              <a:rPr lang="nl-NL" altLang="en-US" sz="2400" dirty="0">
                <a:solidFill>
                  <a:srgbClr val="000000"/>
                </a:solidFill>
                <a:latin typeface="Times New Roman" panose="02020603050405020304" pitchFamily="18" charset="0"/>
                <a:ea typeface="Times New Roman" panose="02020603050405020304" pitchFamily="18" charset="0"/>
              </a:rPr>
              <a:t>à</a:t>
            </a:r>
            <a:r>
              <a:rPr lang="nl-NL" altLang="en-US" sz="2400" dirty="0">
                <a:solidFill>
                  <a:srgbClr val="000000"/>
                </a:solidFill>
                <a:latin typeface="Times New Roman" panose="02020603050405020304" pitchFamily="18" charset="0"/>
              </a:rPr>
              <a:t>m việc riêng v</a:t>
            </a:r>
            <a:r>
              <a:rPr lang="nl-NL" altLang="en-US" sz="2400" dirty="0">
                <a:solidFill>
                  <a:srgbClr val="000000"/>
                </a:solidFill>
                <a:latin typeface="Times New Roman" panose="02020603050405020304" pitchFamily="18" charset="0"/>
                <a:ea typeface="Times New Roman" panose="02020603050405020304" pitchFamily="18" charset="0"/>
              </a:rPr>
              <a:t>à</a:t>
            </a:r>
            <a:r>
              <a:rPr lang="nl-NL" altLang="en-US" sz="2400" dirty="0">
                <a:solidFill>
                  <a:srgbClr val="000000"/>
                </a:solidFill>
                <a:latin typeface="Times New Roman" panose="02020603050405020304" pitchFamily="18" charset="0"/>
              </a:rPr>
              <a:t> nghiêm túc khi học</a:t>
            </a:r>
            <a:endParaRPr lang="en-US" altLang="en-US" sz="2400" dirty="0">
              <a:latin typeface="Times New Roman" panose="02020603050405020304" pitchFamily="18" charset="0"/>
              <a:ea typeface="Times New Roman" panose="02020603050405020304" pitchFamily="18" charset="0"/>
            </a:endParaRPr>
          </a:p>
        </p:txBody>
      </p:sp>
      <p:sp>
        <p:nvSpPr>
          <p:cNvPr id="5131" name="TextBox 3"/>
          <p:cNvSpPr txBox="1"/>
          <p:nvPr/>
        </p:nvSpPr>
        <p:spPr>
          <a:xfrm>
            <a:off x="7640638" y="1979613"/>
            <a:ext cx="2514600" cy="830262"/>
          </a:xfrm>
          <a:prstGeom prst="rect">
            <a:avLst/>
          </a:prstGeom>
          <a:noFill/>
          <a:ln w="9525">
            <a:noFill/>
          </a:ln>
        </p:spPr>
        <p:txBody>
          <a:bodyPr anchor="t" anchorCtr="0">
            <a:spAutoFit/>
          </a:bodyPr>
          <a:p>
            <a:pPr algn="ctr" eaLnBrk="0" hangingPunct="0">
              <a:buFontTx/>
            </a:pPr>
            <a:r>
              <a:rPr lang="nl-NL" altLang="en-US" sz="2400" b="1" dirty="0">
                <a:latin typeface="Times New Roman" panose="02020603050405020304" pitchFamily="18" charset="0"/>
              </a:rPr>
              <a:t>Chọn không gian học phù hợp</a:t>
            </a:r>
            <a:endParaRPr lang="en-US" altLang="en-US" sz="2400" b="1" dirty="0">
              <a:latin typeface="Calibri" panose="020F0502020204030204" pitchFamily="34" charset="0"/>
              <a:ea typeface="Arial" panose="020B0604020202020204" pitchFamily="34" charset="0"/>
            </a:endParaRPr>
          </a:p>
        </p:txBody>
      </p:sp>
      <p:grpSp>
        <p:nvGrpSpPr>
          <p:cNvPr id="5132" name="Group 30"/>
          <p:cNvGrpSpPr/>
          <p:nvPr/>
        </p:nvGrpSpPr>
        <p:grpSpPr>
          <a:xfrm>
            <a:off x="3886200" y="3254375"/>
            <a:ext cx="3589338" cy="1241425"/>
            <a:chOff x="3822947" y="1989624"/>
            <a:chExt cx="3588860" cy="1241251"/>
          </a:xfrm>
        </p:grpSpPr>
        <p:sp>
          <p:nvSpPr>
            <p:cNvPr id="32" name="Rounded Rectangle 31"/>
            <p:cNvSpPr/>
            <p:nvPr/>
          </p:nvSpPr>
          <p:spPr>
            <a:xfrm>
              <a:off x="3822947" y="1989624"/>
              <a:ext cx="3588860" cy="1241251"/>
            </a:xfrm>
            <a:prstGeom prst="roundRect">
              <a:avLst/>
            </a:prstGeom>
            <a:pattFill prst="pct5">
              <a:fgClr>
                <a:schemeClr val="accent1">
                  <a:hueOff val="0"/>
                  <a:satOff val="0"/>
                  <a:lumOff val="0"/>
                </a:schemeClr>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3" name="Rounded Rectangle 4"/>
            <p:cNvSpPr txBox="1"/>
            <p:nvPr/>
          </p:nvSpPr>
          <p:spPr>
            <a:xfrm>
              <a:off x="3883264" y="2049941"/>
              <a:ext cx="3468226" cy="1120618"/>
            </a:xfrm>
            <a:prstGeom prst="rect">
              <a:avLst/>
            </a:prstGeom>
          </p:spPr>
          <p:style>
            <a:lnRef idx="0">
              <a:scrgbClr r="0" g="0" b="0"/>
            </a:lnRef>
            <a:fillRef idx="0">
              <a:scrgbClr r="0" g="0" b="0"/>
            </a:fillRef>
            <a:effectRef idx="0">
              <a:scrgbClr r="0" g="0" b="0"/>
            </a:effectRef>
            <a:fontRef idx="minor">
              <a:schemeClr val="lt1"/>
            </a:fontRef>
          </p:style>
          <p:txBody>
            <a:bodyPr lIns="71120" tIns="71120" rIns="71120" bIns="7112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0" marR="0" lvl="0" indent="0" algn="ctr" defTabSz="1244600" rtl="0" eaLnBrk="0" fontAlgn="base" latinLnBrk="0" hangingPunct="0">
                <a:lnSpc>
                  <a:spcPct val="90000"/>
                </a:lnSpc>
                <a:spcBef>
                  <a:spcPct val="0"/>
                </a:spcBef>
                <a:spcAft>
                  <a:spcPct val="35000"/>
                </a:spcAft>
                <a:buClrTx/>
                <a:buSzTx/>
                <a:buFontTx/>
                <a:buNone/>
              </a:pPr>
              <a:r>
                <a:rPr kumimoji="0" lang="en-US" altLang="x-none" sz="2800" b="1" i="0" u="none" strike="noStrike" kern="1200" cap="none" spc="0" normalizeH="0" baseline="0" noProof="1" dirty="0">
                  <a:solidFill>
                    <a:srgbClr val="C00000"/>
                  </a:solidFill>
                  <a:latin typeface="Times New Roman" panose="02020603050405020304" pitchFamily="18" charset="0"/>
                  <a:ea typeface="+mn-ea"/>
                  <a:cs typeface="Times New Roman" panose="02020603050405020304" pitchFamily="18" charset="0"/>
                </a:rPr>
                <a:t>LƯU Ý KHI HỌC</a:t>
              </a:r>
              <a:endParaRPr kumimoji="0" lang="en-US" altLang="x-none" sz="2400" b="1" i="0" u="none" strike="noStrike" kern="1200" cap="none" spc="0" normalizeH="0" baseline="0" noProof="1" dirty="0">
                <a:solidFill>
                  <a:srgbClr val="C00000"/>
                </a:solidFill>
                <a:latin typeface="Calibri" panose="020F0502020204030204" pitchFamily="34" charset="0"/>
                <a:ea typeface="+mn-ea"/>
                <a:cs typeface="+mn-cs"/>
              </a:endParaRPr>
            </a:p>
          </p:txBody>
        </p:sp>
      </p:grpSp>
      <p:grpSp>
        <p:nvGrpSpPr>
          <p:cNvPr id="5135" name="Group 11"/>
          <p:cNvGrpSpPr/>
          <p:nvPr/>
        </p:nvGrpSpPr>
        <p:grpSpPr>
          <a:xfrm rot="-467781">
            <a:off x="3854450" y="1858963"/>
            <a:ext cx="369888" cy="647700"/>
            <a:chOff x="2057400" y="2332412"/>
            <a:chExt cx="324766" cy="568896"/>
          </a:xfrm>
        </p:grpSpPr>
        <p:sp>
          <p:nvSpPr>
            <p:cNvPr id="35" name="Oval 34"/>
            <p:cNvSpPr/>
            <p:nvPr/>
          </p:nvSpPr>
          <p:spPr>
            <a:xfrm>
              <a:off x="2057147" y="2739805"/>
              <a:ext cx="157505"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6" name="Oval 35"/>
            <p:cNvSpPr/>
            <p:nvPr/>
          </p:nvSpPr>
          <p:spPr>
            <a:xfrm>
              <a:off x="2211416" y="2558370"/>
              <a:ext cx="158898"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7" name="Oval 36"/>
            <p:cNvSpPr/>
            <p:nvPr/>
          </p:nvSpPr>
          <p:spPr>
            <a:xfrm>
              <a:off x="2224101" y="2332019"/>
              <a:ext cx="157504"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spTree>
  </p:cSld>
  <p:clrMapOvr>
    <a:masterClrMapping/>
  </p:clrMapOvr>
  <p:transition>
    <p:wedg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50277" name="Rectangle 5"/>
          <p:cNvSpPr/>
          <p:nvPr/>
        </p:nvSpPr>
        <p:spPr>
          <a:xfrm>
            <a:off x="1152525" y="538163"/>
            <a:ext cx="9210675" cy="1322387"/>
          </a:xfrm>
          <a:prstGeom prst="rect">
            <a:avLst/>
          </a:prstGeom>
          <a:noFill/>
          <a:ln w="9525">
            <a:noFill/>
          </a:ln>
        </p:spPr>
        <p:txBody>
          <a:bodyPr wrap="none" anchor="t" anchorCtr="0">
            <a:spAutoFit/>
          </a:bodyPr>
          <a:p>
            <a:pPr algn="ctr" eaLnBrk="0" hangingPunct="0">
              <a:buFontTx/>
            </a:pPr>
            <a:r>
              <a:rPr lang="en-US" altLang="vi-VN" sz="4000" b="1" dirty="0">
                <a:solidFill>
                  <a:srgbClr val="FF0000"/>
                </a:solidFill>
                <a:latin typeface="Times New Roman" panose="02020603050405020304" pitchFamily="18" charset="0"/>
              </a:rPr>
              <a:t>QUY ĐỊNH </a:t>
            </a:r>
            <a:endParaRPr lang="en-US" altLang="vi-VN" sz="4000" b="1" dirty="0">
              <a:solidFill>
                <a:srgbClr val="FF0000"/>
              </a:solidFill>
              <a:latin typeface="Times New Roman" panose="02020603050405020304" pitchFamily="18" charset="0"/>
            </a:endParaRPr>
          </a:p>
          <a:p>
            <a:pPr algn="ctr" eaLnBrk="0" hangingPunct="0">
              <a:buFontTx/>
            </a:pPr>
            <a:r>
              <a:rPr lang="en-US" altLang="vi-VN" sz="4000" b="1" dirty="0">
                <a:solidFill>
                  <a:srgbClr val="FF0000"/>
                </a:solidFill>
                <a:latin typeface="Times New Roman" panose="02020603050405020304" pitchFamily="18" charset="0"/>
              </a:rPr>
              <a:t>VỀ MÔN HỌC GIÁO DỤC CHÍNH TRỊ</a:t>
            </a:r>
            <a:endParaRPr lang="en-US" altLang="vi-VN" sz="4000" b="1" dirty="0">
              <a:solidFill>
                <a:srgbClr val="FF0000"/>
              </a:solidFill>
              <a:latin typeface="Times New Roman" panose="02020603050405020304" pitchFamily="18" charset="0"/>
              <a:ea typeface="Arial" panose="020B0604020202020204" pitchFamily="34" charset="0"/>
            </a:endParaRPr>
          </a:p>
        </p:txBody>
      </p:sp>
      <p:sp>
        <p:nvSpPr>
          <p:cNvPr id="5" name="AutoShape 3"/>
          <p:cNvSpPr/>
          <p:nvPr/>
        </p:nvSpPr>
        <p:spPr>
          <a:xfrm>
            <a:off x="420688" y="1990725"/>
            <a:ext cx="11479212" cy="4100513"/>
          </a:xfrm>
          <a:prstGeom prst="roundRect">
            <a:avLst>
              <a:gd name="adj" fmla="val 50000"/>
            </a:avLst>
          </a:prstGeom>
          <a:solidFill>
            <a:schemeClr val="bg1"/>
          </a:solidFill>
          <a:ln w="28575" cap="flat" cmpd="sng">
            <a:solidFill>
              <a:schemeClr val="bg1"/>
            </a:solidFill>
            <a:prstDash val="solid"/>
            <a:round/>
            <a:headEnd type="none" w="med" len="med"/>
            <a:tailEnd type="none" w="med" len="med"/>
          </a:ln>
        </p:spPr>
        <p:txBody>
          <a:bodyPr anchor="ctr" anchorCtr="0"/>
          <a:p>
            <a:pPr algn="just" defTabSz="914400" eaLnBrk="0" hangingPunct="0">
              <a:lnSpc>
                <a:spcPct val="120000"/>
              </a:lnSpc>
              <a:buFontTx/>
              <a:tabLst>
                <a:tab pos="269875" algn="l"/>
              </a:tabLst>
            </a:pPr>
            <a:r>
              <a:rPr lang="en-US" altLang="vi-VN" sz="2800" b="1" dirty="0">
                <a:latin typeface="Times New Roman" panose="02020603050405020304" pitchFamily="18" charset="0"/>
              </a:rPr>
              <a:t>Sinh viên phải có t</a:t>
            </a:r>
            <a:r>
              <a:rPr lang="en-US" altLang="vi-VN" sz="2800" b="1" dirty="0">
                <a:latin typeface="Times New Roman" panose="02020603050405020304" pitchFamily="18" charset="0"/>
                <a:ea typeface="Arial" panose="020B0604020202020204" pitchFamily="34" charset="0"/>
              </a:rPr>
              <a:t>à</a:t>
            </a:r>
            <a:r>
              <a:rPr lang="en-US" altLang="vi-VN" sz="2800" b="1" dirty="0">
                <a:latin typeface="Times New Roman" panose="02020603050405020304" pitchFamily="18" charset="0"/>
              </a:rPr>
              <a:t>i liệu học tập </a:t>
            </a:r>
            <a:endParaRPr lang="en-US" altLang="vi-VN" sz="2800" b="1" dirty="0">
              <a:latin typeface="Times New Roman" panose="02020603050405020304" pitchFamily="18" charset="0"/>
            </a:endParaRPr>
          </a:p>
          <a:p>
            <a:pPr algn="just" defTabSz="914400" eaLnBrk="0" hangingPunct="0">
              <a:lnSpc>
                <a:spcPct val="120000"/>
              </a:lnSpc>
              <a:buFontTx/>
              <a:tabLst>
                <a:tab pos="269875" algn="l"/>
              </a:tabLst>
            </a:pPr>
            <a:r>
              <a:rPr lang="en-US" altLang="vi-VN" sz="2800" b="1" dirty="0">
                <a:solidFill>
                  <a:srgbClr val="0000CC"/>
                </a:solidFill>
                <a:latin typeface="Times New Roman" panose="02020603050405020304" pitchFamily="18" charset="0"/>
              </a:rPr>
              <a:t>Số tiết: </a:t>
            </a:r>
            <a:r>
              <a:rPr lang="en-US" altLang="vi-VN" sz="2800" b="1" dirty="0">
                <a:latin typeface="Times New Roman" panose="02020603050405020304" pitchFamily="18" charset="0"/>
              </a:rPr>
              <a:t>30 tiết tương đương 2 ĐVHT</a:t>
            </a:r>
            <a:endParaRPr lang="en-US" altLang="vi-VN" sz="2800" b="1" dirty="0">
              <a:latin typeface="Times New Roman" panose="02020603050405020304" pitchFamily="18" charset="0"/>
            </a:endParaRPr>
          </a:p>
          <a:p>
            <a:pPr algn="just" defTabSz="914400" eaLnBrk="0" hangingPunct="0">
              <a:lnSpc>
                <a:spcPct val="120000"/>
              </a:lnSpc>
              <a:buFontTx/>
              <a:tabLst>
                <a:tab pos="269875" algn="l"/>
              </a:tabLst>
            </a:pPr>
            <a:r>
              <a:rPr lang="en-US" altLang="vi-VN" sz="2800" b="1" dirty="0">
                <a:solidFill>
                  <a:srgbClr val="0000CC"/>
                </a:solidFill>
                <a:latin typeface="Times New Roman" panose="02020603050405020304" pitchFamily="18" charset="0"/>
              </a:rPr>
              <a:t>Điều kiện dự thi</a:t>
            </a:r>
            <a:r>
              <a:rPr lang="en-US" altLang="vi-VN" sz="2800" b="1" dirty="0">
                <a:latin typeface="Times New Roman" panose="02020603050405020304" pitchFamily="18" charset="0"/>
              </a:rPr>
              <a:t>: điểm trung bình trên lớp &gt;= 4 v</a:t>
            </a:r>
            <a:r>
              <a:rPr lang="en-US" altLang="vi-VN" sz="2800" b="1" dirty="0">
                <a:latin typeface="Times New Roman" panose="02020603050405020304" pitchFamily="18" charset="0"/>
                <a:ea typeface="Arial" panose="020B0604020202020204" pitchFamily="34" charset="0"/>
              </a:rPr>
              <a:t>à</a:t>
            </a:r>
            <a:r>
              <a:rPr lang="en-US" altLang="vi-VN" sz="2800" b="1" dirty="0">
                <a:latin typeface="Times New Roman" panose="02020603050405020304" pitchFamily="18" charset="0"/>
              </a:rPr>
              <a:t> nghỉ không quá 20%</a:t>
            </a:r>
            <a:endParaRPr lang="en-US" altLang="vi-VN" sz="2800" b="1" dirty="0">
              <a:latin typeface="Times New Roman" panose="02020603050405020304" pitchFamily="18" charset="0"/>
            </a:endParaRPr>
          </a:p>
          <a:p>
            <a:pPr algn="just" defTabSz="914400">
              <a:lnSpc>
                <a:spcPct val="120000"/>
              </a:lnSpc>
              <a:buFontTx/>
              <a:tabLst>
                <a:tab pos="269875" algn="l"/>
              </a:tabLst>
            </a:pPr>
            <a:r>
              <a:rPr lang="en-US" altLang="en-US" sz="2800" b="1" dirty="0">
                <a:solidFill>
                  <a:srgbClr val="0000CC"/>
                </a:solidFill>
                <a:latin typeface="Times New Roman" panose="02020603050405020304" pitchFamily="18" charset="0"/>
              </a:rPr>
              <a:t>Điểm số: </a:t>
            </a:r>
            <a:r>
              <a:rPr lang="en-US" altLang="en-US" sz="2800" b="1" dirty="0">
                <a:solidFill>
                  <a:srgbClr val="000000"/>
                </a:solidFill>
                <a:latin typeface="Times New Roman" panose="02020603050405020304" pitchFamily="18" charset="0"/>
              </a:rPr>
              <a:t>1 điểm HS1 v</a:t>
            </a:r>
            <a:r>
              <a:rPr lang="en-US" altLang="en-US" sz="2800" b="1" dirty="0">
                <a:solidFill>
                  <a:srgbClr val="000000"/>
                </a:solidFill>
                <a:latin typeface="Times New Roman" panose="02020603050405020304" pitchFamily="18" charset="0"/>
                <a:ea typeface="Calibri" panose="020F0502020204030204" pitchFamily="34" charset="0"/>
              </a:rPr>
              <a:t>à</a:t>
            </a:r>
            <a:r>
              <a:rPr lang="en-US" altLang="en-US" sz="2800" b="1" dirty="0">
                <a:solidFill>
                  <a:srgbClr val="000000"/>
                </a:solidFill>
                <a:latin typeface="Times New Roman" panose="02020603050405020304" pitchFamily="18" charset="0"/>
              </a:rPr>
              <a:t> 2 điểm HS2</a:t>
            </a:r>
            <a:endParaRPr lang="en-US" altLang="en-US" sz="2800" b="1" dirty="0">
              <a:solidFill>
                <a:srgbClr val="000000"/>
              </a:solidFill>
              <a:latin typeface="Times New Roman" panose="02020603050405020304" pitchFamily="18" charset="0"/>
            </a:endParaRPr>
          </a:p>
          <a:p>
            <a:pPr algn="just" defTabSz="914400">
              <a:lnSpc>
                <a:spcPct val="120000"/>
              </a:lnSpc>
              <a:buFontTx/>
              <a:tabLst>
                <a:tab pos="269875" algn="l"/>
              </a:tabLst>
            </a:pPr>
            <a:r>
              <a:rPr lang="en-US" altLang="en-US" sz="2800" b="1" dirty="0">
                <a:solidFill>
                  <a:srgbClr val="000000"/>
                </a:solidFill>
                <a:latin typeface="Times New Roman" panose="02020603050405020304" pitchFamily="18" charset="0"/>
              </a:rPr>
              <a:t>Liên hệ GV: 0987799200</a:t>
            </a:r>
            <a:endParaRPr lang="en-US" altLang="en-US" sz="2800" b="1" dirty="0">
              <a:solidFill>
                <a:srgbClr val="000000"/>
              </a:solidFill>
              <a:latin typeface="Times New Roman" panose="02020603050405020304" pitchFamily="18" charset="0"/>
              <a:ea typeface="Calibri" panose="020F050202020403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50277"/>
                                        </p:tgtEl>
                                        <p:attrNameLst>
                                          <p:attrName>style.visibility</p:attrName>
                                        </p:attrNameLst>
                                      </p:cBhvr>
                                      <p:to>
                                        <p:strVal val="visible"/>
                                      </p:to>
                                    </p:set>
                                    <p:animEffect transition="in" filter="wipe(up)">
                                      <p:cBhvr>
                                        <p:cTn id="7" dur="500"/>
                                        <p:tgtEl>
                                          <p:spTgt spid="95027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000000"/>
                                          </p:val>
                                        </p:tav>
                                        <p:tav tm="100000">
                                          <p:val>
                                            <p:strVal val="#ppt_w"/>
                                          </p:val>
                                        </p:tav>
                                      </p:tavLst>
                                    </p:anim>
                                    <p:anim calcmode="lin" valueType="num">
                                      <p:cBhvr>
                                        <p:cTn id="13" dur="500" fill="hold"/>
                                        <p:tgtEl>
                                          <p:spTgt spid="5"/>
                                        </p:tgtEl>
                                        <p:attrNameLst>
                                          <p:attrName>ppt_h</p:attrName>
                                        </p:attrNameLst>
                                      </p:cBhvr>
                                      <p:tavLst>
                                        <p:tav tm="0">
                                          <p:val>
                                            <p:fltVal val="0.00000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charRg st="0" end="36"/>
                                            </p:txEl>
                                          </p:spTgt>
                                        </p:tgtEl>
                                        <p:attrNameLst>
                                          <p:attrName>style.visibility</p:attrName>
                                        </p:attrNameLst>
                                      </p:cBhvr>
                                      <p:to>
                                        <p:strVal val="visible"/>
                                      </p:to>
                                    </p:set>
                                    <p:anim calcmode="lin" valueType="num">
                                      <p:cBhvr additive="base">
                                        <p:cTn id="19" dur="500" fill="hold"/>
                                        <p:tgtEl>
                                          <p:spTgt spid="5">
                                            <p:txEl>
                                              <p:charRg st="0" end="3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charRg st="0" end="3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charRg st="36" end="72"/>
                                            </p:txEl>
                                          </p:spTgt>
                                        </p:tgtEl>
                                        <p:attrNameLst>
                                          <p:attrName>style.visibility</p:attrName>
                                        </p:attrNameLst>
                                      </p:cBhvr>
                                      <p:to>
                                        <p:strVal val="visible"/>
                                      </p:to>
                                    </p:set>
                                    <p:anim calcmode="lin" valueType="num">
                                      <p:cBhvr additive="base">
                                        <p:cTn id="25" dur="500" fill="hold"/>
                                        <p:tgtEl>
                                          <p:spTgt spid="5">
                                            <p:txEl>
                                              <p:charRg st="36" end="7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charRg st="36" end="7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charRg st="72" end="142"/>
                                            </p:txEl>
                                          </p:spTgt>
                                        </p:tgtEl>
                                        <p:attrNameLst>
                                          <p:attrName>style.visibility</p:attrName>
                                        </p:attrNameLst>
                                      </p:cBhvr>
                                      <p:to>
                                        <p:strVal val="visible"/>
                                      </p:to>
                                    </p:set>
                                    <p:anim calcmode="lin" valueType="num">
                                      <p:cBhvr additive="base">
                                        <p:cTn id="31" dur="500" fill="hold"/>
                                        <p:tgtEl>
                                          <p:spTgt spid="5">
                                            <p:txEl>
                                              <p:charRg st="72" end="14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charRg st="72" end="14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charRg st="142" end="176"/>
                                            </p:txEl>
                                          </p:spTgt>
                                        </p:tgtEl>
                                        <p:attrNameLst>
                                          <p:attrName>style.visibility</p:attrName>
                                        </p:attrNameLst>
                                      </p:cBhvr>
                                      <p:to>
                                        <p:strVal val="visible"/>
                                      </p:to>
                                    </p:set>
                                    <p:anim calcmode="lin" valueType="num">
                                      <p:cBhvr additive="base">
                                        <p:cTn id="37" dur="500" fill="hold"/>
                                        <p:tgtEl>
                                          <p:spTgt spid="5">
                                            <p:txEl>
                                              <p:charRg st="142" end="17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charRg st="142" end="17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charRg st="176" end="188"/>
                                            </p:txEl>
                                          </p:spTgt>
                                        </p:tgtEl>
                                        <p:attrNameLst>
                                          <p:attrName>style.visibility</p:attrName>
                                        </p:attrNameLst>
                                      </p:cBhvr>
                                      <p:to>
                                        <p:strVal val="visible"/>
                                      </p:to>
                                    </p:set>
                                    <p:anim calcmode="lin" valueType="num">
                                      <p:cBhvr additive="base">
                                        <p:cTn id="43" dur="500" fill="hold"/>
                                        <p:tgtEl>
                                          <p:spTgt spid="5">
                                            <p:txEl>
                                              <p:charRg st="176" end="18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charRg st="176" end="18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0277"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Freeform 1"/>
          <p:cNvSpPr/>
          <p:nvPr/>
        </p:nvSpPr>
        <p:spPr>
          <a:xfrm>
            <a:off x="76200" y="971550"/>
            <a:ext cx="4960938" cy="2060575"/>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Freeform 2"/>
          <p:cNvSpPr/>
          <p:nvPr/>
        </p:nvSpPr>
        <p:spPr>
          <a:xfrm>
            <a:off x="6024563" y="971550"/>
            <a:ext cx="5688013" cy="2060575"/>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chemeClr val="accent4">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nl-NL" altLang="en-US" sz="2400" b="0" i="0" u="none" strike="noStrike" kern="1200" cap="none" spc="0" normalizeH="0" baseline="0" noProof="0">
              <a:ln>
                <a:noFill/>
              </a:ln>
              <a:solidFill>
                <a:schemeClr val="lt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defRPr/>
            </a:pPr>
            <a:endParaRPr kumimoji="0" lang="nl-NL" altLang="en-US" sz="2400" b="0" i="0" u="none" strike="noStrike" kern="1200" cap="none" spc="0" normalizeH="0" baseline="0" noProof="0">
              <a:ln>
                <a:noFill/>
              </a:ln>
              <a:solidFill>
                <a:schemeClr val="lt1"/>
              </a:solidFill>
              <a:effectLst/>
              <a:uLnTx/>
              <a:uFillTx/>
              <a:latin typeface="Times New Roman" panose="02020603050405020304" pitchFamily="18" charset="0"/>
              <a:ea typeface="+mn-ea"/>
              <a:cs typeface="Times New Roman" panose="02020603050405020304" pitchFamily="18" charset="0"/>
            </a:endParaRPr>
          </a:p>
        </p:txBody>
      </p:sp>
      <p:sp>
        <p:nvSpPr>
          <p:cNvPr id="6" name="Freeform 5"/>
          <p:cNvSpPr/>
          <p:nvPr/>
        </p:nvSpPr>
        <p:spPr>
          <a:xfrm>
            <a:off x="76200" y="4403725"/>
            <a:ext cx="5299075" cy="1978025"/>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Freeform 6"/>
          <p:cNvSpPr/>
          <p:nvPr/>
        </p:nvSpPr>
        <p:spPr>
          <a:xfrm>
            <a:off x="6600825" y="3933825"/>
            <a:ext cx="5591175" cy="2592388"/>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173" name="Rectangle 31"/>
          <p:cNvSpPr/>
          <p:nvPr/>
        </p:nvSpPr>
        <p:spPr>
          <a:xfrm>
            <a:off x="479425" y="1706563"/>
            <a:ext cx="4213225" cy="1173162"/>
          </a:xfrm>
          <a:prstGeom prst="rect">
            <a:avLst/>
          </a:prstGeom>
          <a:noFill/>
          <a:ln w="9525">
            <a:noFill/>
          </a:ln>
        </p:spPr>
        <p:txBody>
          <a:bodyPr anchor="ctr" anchorCtr="0">
            <a:spAutoFit/>
          </a:bodyPr>
          <a:p>
            <a:pPr algn="ctr" eaLnBrk="0" hangingPunct="0">
              <a:lnSpc>
                <a:spcPct val="90000"/>
              </a:lnSpc>
              <a:spcBef>
                <a:spcPts val="1000"/>
              </a:spcBef>
              <a:buFont typeface="Arial" panose="020B0604020202020204" pitchFamily="34" charset="0"/>
            </a:pPr>
            <a:r>
              <a:rPr lang="en-US" altLang="en-US" sz="2600" dirty="0">
                <a:latin typeface="Times New Roman" panose="02020603050405020304" pitchFamily="18" charset="0"/>
              </a:rPr>
              <a:t>Trong quá trình học nếu giảng viên gọi </a:t>
            </a:r>
            <a:r>
              <a:rPr lang="en-US" altLang="en-US" sz="2600" dirty="0">
                <a:solidFill>
                  <a:srgbClr val="FF0000"/>
                </a:solidFill>
                <a:latin typeface="Times New Roman" panose="02020603050405020304" pitchFamily="18" charset="0"/>
              </a:rPr>
              <a:t>quá 2 lần không trả</a:t>
            </a:r>
            <a:r>
              <a:rPr lang="en-US" altLang="en-US" sz="2600" dirty="0">
                <a:latin typeface="Times New Roman" panose="02020603050405020304" pitchFamily="18" charset="0"/>
              </a:rPr>
              <a:t> lời =&gt; </a:t>
            </a:r>
            <a:r>
              <a:rPr lang="en-US" altLang="en-US" sz="2600" dirty="0">
                <a:solidFill>
                  <a:srgbClr val="FF0000"/>
                </a:solidFill>
                <a:latin typeface="Times New Roman" panose="02020603050405020304" pitchFamily="18" charset="0"/>
              </a:rPr>
              <a:t>vắng</a:t>
            </a:r>
            <a:endParaRPr lang="en-US" altLang="en-US" sz="2600" dirty="0">
              <a:latin typeface="Times New Roman" panose="02020603050405020304" pitchFamily="18" charset="0"/>
              <a:ea typeface="Times New Roman" panose="02020603050405020304" pitchFamily="18" charset="0"/>
            </a:endParaRPr>
          </a:p>
        </p:txBody>
      </p:sp>
      <p:sp>
        <p:nvSpPr>
          <p:cNvPr id="7174" name="Rectangle 31"/>
          <p:cNvSpPr/>
          <p:nvPr/>
        </p:nvSpPr>
        <p:spPr>
          <a:xfrm>
            <a:off x="7248525" y="4760913"/>
            <a:ext cx="4464050" cy="1293812"/>
          </a:xfrm>
          <a:prstGeom prst="rect">
            <a:avLst/>
          </a:prstGeom>
          <a:noFill/>
          <a:ln w="9525">
            <a:noFill/>
          </a:ln>
        </p:spPr>
        <p:txBody>
          <a:bodyPr anchor="ctr" anchorCtr="0">
            <a:spAutoFit/>
          </a:bodyPr>
          <a:p>
            <a:pPr marL="60325" indent="396875" algn="just">
              <a:spcBef>
                <a:spcPts val="700"/>
              </a:spcBef>
              <a:buClr>
                <a:schemeClr val="accent2"/>
              </a:buClr>
              <a:buSzPct val="60000"/>
              <a:buFont typeface="Arial" panose="020B0604020202020204" pitchFamily="34" charset="0"/>
            </a:pPr>
            <a:r>
              <a:rPr lang="en-US" altLang="en-US" sz="2600" dirty="0">
                <a:latin typeface="Times New Roman" panose="02020603050405020304" pitchFamily="18" charset="0"/>
              </a:rPr>
              <a:t>SV có thể liên hệ nhờ hỗ trợ từ GV qua số điện thoại, zalo hay email</a:t>
            </a:r>
            <a:endParaRPr lang="en-US" altLang="en-US" sz="2600" dirty="0">
              <a:latin typeface="Times New Roman" panose="02020603050405020304" pitchFamily="18" charset="0"/>
              <a:ea typeface="Times New Roman" panose="02020603050405020304" pitchFamily="18" charset="0"/>
            </a:endParaRPr>
          </a:p>
        </p:txBody>
      </p:sp>
      <p:sp>
        <p:nvSpPr>
          <p:cNvPr id="7175" name="Rectangle 31"/>
          <p:cNvSpPr/>
          <p:nvPr/>
        </p:nvSpPr>
        <p:spPr>
          <a:xfrm>
            <a:off x="304800" y="5262563"/>
            <a:ext cx="4732338" cy="830262"/>
          </a:xfrm>
          <a:prstGeom prst="rect">
            <a:avLst/>
          </a:prstGeom>
          <a:noFill/>
          <a:ln w="9525">
            <a:noFill/>
          </a:ln>
        </p:spPr>
        <p:txBody>
          <a:bodyPr anchor="ctr" anchorCtr="0">
            <a:spAutoFit/>
          </a:bodyPr>
          <a:p>
            <a:pPr algn="ctr" eaLnBrk="0" hangingPunct="0">
              <a:buFontTx/>
            </a:pPr>
            <a:r>
              <a:rPr lang="nl-NL" altLang="en-US" sz="2400" dirty="0">
                <a:solidFill>
                  <a:srgbClr val="000000"/>
                </a:solidFill>
                <a:latin typeface="Times New Roman" panose="02020603050405020304" pitchFamily="18" charset="0"/>
              </a:rPr>
              <a:t>Cộng điểm cho SV tích cực trong giờ học</a:t>
            </a:r>
            <a:endParaRPr lang="en-US" altLang="en-US" sz="2400" dirty="0">
              <a:latin typeface="Times New Roman" panose="02020603050405020304" pitchFamily="18" charset="0"/>
              <a:ea typeface="Times New Roman" panose="02020603050405020304" pitchFamily="18" charset="0"/>
            </a:endParaRPr>
          </a:p>
        </p:txBody>
      </p:sp>
      <p:sp>
        <p:nvSpPr>
          <p:cNvPr id="7176" name="TextBox 3"/>
          <p:cNvSpPr txBox="1"/>
          <p:nvPr/>
        </p:nvSpPr>
        <p:spPr>
          <a:xfrm>
            <a:off x="6600825" y="1412875"/>
            <a:ext cx="4535488" cy="1692275"/>
          </a:xfrm>
          <a:prstGeom prst="rect">
            <a:avLst/>
          </a:prstGeom>
          <a:noFill/>
          <a:ln w="9525">
            <a:noFill/>
          </a:ln>
        </p:spPr>
        <p:txBody>
          <a:bodyPr anchor="t" anchorCtr="0">
            <a:spAutoFit/>
          </a:bodyPr>
          <a:p>
            <a:pPr marL="60325" indent="396875" algn="just">
              <a:buFont typeface="Arial" panose="020B0604020202020204" pitchFamily="34" charset="0"/>
            </a:pPr>
            <a:r>
              <a:rPr lang="en-US" altLang="en-US" sz="2600" dirty="0">
                <a:latin typeface="Times New Roman" panose="02020603050405020304" pitchFamily="18" charset="0"/>
              </a:rPr>
              <a:t>Tất cả các cột điểm đều được GV thông báo v</a:t>
            </a:r>
            <a:r>
              <a:rPr lang="en-US" altLang="en-US" sz="2600" dirty="0">
                <a:latin typeface="Times New Roman" panose="02020603050405020304" pitchFamily="18" charset="0"/>
                <a:ea typeface="Times New Roman" panose="02020603050405020304" pitchFamily="18" charset="0"/>
              </a:rPr>
              <a:t>à</a:t>
            </a:r>
            <a:r>
              <a:rPr lang="en-US" altLang="en-US" sz="2600" dirty="0">
                <a:latin typeface="Times New Roman" panose="02020603050405020304" pitchFamily="18" charset="0"/>
              </a:rPr>
              <a:t>o buổi học cuối cùng trước khi kết thúc môn học</a:t>
            </a:r>
            <a:endParaRPr lang="en-US" altLang="en-US" sz="2600" dirty="0">
              <a:latin typeface="Times New Roman" panose="02020603050405020304" pitchFamily="18" charset="0"/>
              <a:ea typeface="Times New Roman" panose="02020603050405020304" pitchFamily="18" charset="0"/>
            </a:endParaRPr>
          </a:p>
        </p:txBody>
      </p:sp>
      <p:grpSp>
        <p:nvGrpSpPr>
          <p:cNvPr id="7177" name="Group 30"/>
          <p:cNvGrpSpPr/>
          <p:nvPr/>
        </p:nvGrpSpPr>
        <p:grpSpPr>
          <a:xfrm>
            <a:off x="3886200" y="3254375"/>
            <a:ext cx="3589338" cy="1241425"/>
            <a:chOff x="3822947" y="1989624"/>
            <a:chExt cx="3588860" cy="1241251"/>
          </a:xfrm>
        </p:grpSpPr>
        <p:sp>
          <p:nvSpPr>
            <p:cNvPr id="32" name="Rounded Rectangle 31"/>
            <p:cNvSpPr/>
            <p:nvPr/>
          </p:nvSpPr>
          <p:spPr>
            <a:xfrm>
              <a:off x="3822947" y="1989624"/>
              <a:ext cx="3588860" cy="1241251"/>
            </a:xfrm>
            <a:prstGeom prst="roundRect">
              <a:avLst/>
            </a:prstGeom>
            <a:pattFill prst="pct5">
              <a:fgClr>
                <a:schemeClr val="accent1">
                  <a:hueOff val="0"/>
                  <a:satOff val="0"/>
                  <a:lumOff val="0"/>
                </a:schemeClr>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3" name="Rounded Rectangle 4"/>
            <p:cNvSpPr txBox="1"/>
            <p:nvPr/>
          </p:nvSpPr>
          <p:spPr>
            <a:xfrm>
              <a:off x="3883264" y="2049941"/>
              <a:ext cx="3468226" cy="1120618"/>
            </a:xfrm>
            <a:prstGeom prst="rect">
              <a:avLst/>
            </a:prstGeom>
          </p:spPr>
          <p:style>
            <a:lnRef idx="0">
              <a:scrgbClr r="0" g="0" b="0"/>
            </a:lnRef>
            <a:fillRef idx="0">
              <a:scrgbClr r="0" g="0" b="0"/>
            </a:fillRef>
            <a:effectRef idx="0">
              <a:scrgbClr r="0" g="0" b="0"/>
            </a:effectRef>
            <a:fontRef idx="minor">
              <a:schemeClr val="lt1"/>
            </a:fontRef>
          </p:style>
          <p:txBody>
            <a:bodyPr lIns="71120" tIns="71120" rIns="71120" bIns="7112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0" marR="0" lvl="0" indent="0" algn="ctr" defTabSz="1244600" rtl="0" eaLnBrk="0" fontAlgn="base" latinLnBrk="0" hangingPunct="0">
                <a:lnSpc>
                  <a:spcPct val="90000"/>
                </a:lnSpc>
                <a:spcBef>
                  <a:spcPct val="0"/>
                </a:spcBef>
                <a:spcAft>
                  <a:spcPct val="35000"/>
                </a:spcAft>
                <a:buClrTx/>
                <a:buSzTx/>
                <a:buFontTx/>
                <a:buNone/>
              </a:pPr>
              <a:r>
                <a:rPr kumimoji="0" lang="en-US" altLang="x-none" sz="2800" b="1" i="0" u="none" strike="noStrike" kern="1200" cap="none" spc="0" normalizeH="0" baseline="0" noProof="1" dirty="0">
                  <a:solidFill>
                    <a:srgbClr val="C00000"/>
                  </a:solidFill>
                  <a:latin typeface="Times New Roman" panose="02020603050405020304" pitchFamily="18" charset="0"/>
                  <a:ea typeface="+mn-ea"/>
                  <a:cs typeface="Times New Roman" panose="02020603050405020304" pitchFamily="18" charset="0"/>
                </a:rPr>
                <a:t>LƯU Ý KHI HỌC</a:t>
              </a:r>
              <a:endParaRPr kumimoji="0" lang="en-US" altLang="x-none" sz="2400" b="1" i="0" u="none" strike="noStrike" kern="1200" cap="none" spc="0" normalizeH="0" baseline="0" noProof="1" dirty="0">
                <a:solidFill>
                  <a:srgbClr val="C00000"/>
                </a:solidFill>
                <a:latin typeface="Calibri" panose="020F0502020204030204" pitchFamily="34" charset="0"/>
                <a:ea typeface="+mn-ea"/>
                <a:cs typeface="+mn-cs"/>
              </a:endParaRPr>
            </a:p>
          </p:txBody>
        </p:sp>
      </p:grpSp>
    </p:spTree>
  </p:cSld>
  <p:clrMapOvr>
    <a:masterClrMapping/>
  </p:clrMapOvr>
  <p:transition>
    <p:wedg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4" name="Rectangle 4"/>
          <p:cNvSpPr/>
          <p:nvPr/>
        </p:nvSpPr>
        <p:spPr>
          <a:xfrm>
            <a:off x="2452688" y="2572703"/>
            <a:ext cx="7953375" cy="829945"/>
          </a:xfrm>
          <a:prstGeom prst="rect">
            <a:avLst/>
          </a:prstGeom>
          <a:noFill/>
          <a:ln w="9525">
            <a:noFill/>
          </a:ln>
        </p:spPr>
        <p:txBody>
          <a:bodyPr anchor="ctr" anchorCtr="0">
            <a:spAutoFit/>
          </a:bodyPr>
          <a:p>
            <a:r>
              <a:rPr lang="en-US" altLang="en-US" sz="2400" dirty="0">
                <a:solidFill>
                  <a:srgbClr val="000066"/>
                </a:solidFill>
                <a:latin typeface="Arial" panose="020B0604020202020204" pitchFamily="34" charset="0"/>
              </a:rPr>
              <a:t>- Chương trình môn học Chính trị do Bộ Lao động Thương binh và Xã hội  ban hành.</a:t>
            </a:r>
            <a:r>
              <a:rPr lang="en-US" altLang="en-US" sz="2400" b="1" dirty="0">
                <a:solidFill>
                  <a:srgbClr val="000066"/>
                </a:solidFill>
                <a:latin typeface="Arial" panose="020B0604020202020204" pitchFamily="34" charset="0"/>
              </a:rPr>
              <a:t>	</a:t>
            </a:r>
            <a:endParaRPr lang="en-US" altLang="en-US" sz="2400" dirty="0">
              <a:solidFill>
                <a:srgbClr val="000066"/>
              </a:solidFill>
              <a:latin typeface="Arial" panose="020B0604020202020204" pitchFamily="34" charset="0"/>
            </a:endParaRPr>
          </a:p>
        </p:txBody>
      </p:sp>
      <p:sp>
        <p:nvSpPr>
          <p:cNvPr id="14339" name="Rectangle 5"/>
          <p:cNvSpPr/>
          <p:nvPr/>
        </p:nvSpPr>
        <p:spPr>
          <a:xfrm>
            <a:off x="1971675" y="304800"/>
            <a:ext cx="6791325" cy="583565"/>
          </a:xfrm>
          <a:prstGeom prst="rect">
            <a:avLst/>
          </a:prstGeom>
          <a:noFill/>
          <a:ln w="9525">
            <a:noFill/>
          </a:ln>
        </p:spPr>
        <p:txBody>
          <a:bodyPr>
            <a:spAutoFit/>
          </a:bodyPr>
          <a:p>
            <a:r>
              <a:rPr lang="en-US" altLang="en-US" sz="3200" b="1" dirty="0">
                <a:solidFill>
                  <a:srgbClr val="003300"/>
                </a:solidFill>
                <a:latin typeface="Times New Roman" panose="02020603050405020304" pitchFamily="18" charset="0"/>
              </a:rPr>
              <a:t>TÀI LIỆU HỌC TẬP, THAM KHẢO</a:t>
            </a:r>
            <a:endParaRPr lang="en-US" altLang="en-US" sz="3200" b="1" dirty="0">
              <a:solidFill>
                <a:srgbClr val="003300"/>
              </a:solidFill>
              <a:latin typeface="Times New Roman" panose="02020603050405020304" pitchFamily="18" charset="0"/>
            </a:endParaRPr>
          </a:p>
        </p:txBody>
      </p:sp>
      <p:sp>
        <p:nvSpPr>
          <p:cNvPr id="3" name="Rectangle 6"/>
          <p:cNvSpPr>
            <a:spLocks noChangeArrowheads="1"/>
          </p:cNvSpPr>
          <p:nvPr/>
        </p:nvSpPr>
        <p:spPr bwMode="auto">
          <a:xfrm>
            <a:off x="3381375" y="3643948"/>
            <a:ext cx="6778625" cy="1198880"/>
          </a:xfrm>
          <a:prstGeom prst="rect">
            <a:avLst/>
          </a:prstGeom>
          <a:noFill/>
          <a:ln>
            <a:noFill/>
          </a:ln>
          <a:effectLst>
            <a:prstShdw prst="shdw17" dist="17961" dir="2700000">
              <a:schemeClr val="accent1">
                <a:gamma/>
                <a:shade val="60000"/>
                <a:invGamma/>
              </a:schemeClr>
            </a:prstShdw>
          </a:effectLst>
        </p:spPr>
        <p:txBody>
          <a:bodyPr anchor="ctr">
            <a:spAutoFit/>
          </a:bodyPr>
          <a:p>
            <a:pPr algn="just"/>
            <a:r>
              <a:rPr lang="en-US" altLang="en-US" sz="2400" dirty="0">
                <a:solidFill>
                  <a:srgbClr val="000066"/>
                </a:solidFill>
                <a:latin typeface="Arial" panose="020B0604020202020204" pitchFamily="34" charset="0"/>
                <a:cs typeface="Times New Roman" panose="02020603050405020304" pitchFamily="18" charset="0"/>
              </a:rPr>
              <a:t>- </a:t>
            </a:r>
            <a:r>
              <a:rPr lang="en-US" altLang="en-US" sz="2400" b="1" dirty="0">
                <a:solidFill>
                  <a:srgbClr val="FF0000"/>
                </a:solidFill>
                <a:latin typeface="Arial" panose="020B0604020202020204" pitchFamily="34" charset="0"/>
                <a:cs typeface="Times New Roman" panose="02020603050405020304" pitchFamily="18" charset="0"/>
              </a:rPr>
              <a:t>Giáo trình Chính trị </a:t>
            </a:r>
            <a:r>
              <a:rPr lang="en-US" altLang="en-US" sz="2400" dirty="0">
                <a:solidFill>
                  <a:srgbClr val="000066"/>
                </a:solidFill>
                <a:latin typeface="Arial" panose="020B0604020202020204" pitchFamily="34" charset="0"/>
                <a:cs typeface="Times New Roman" panose="02020603050405020304" pitchFamily="18" charset="0"/>
              </a:rPr>
              <a:t>do </a:t>
            </a:r>
            <a:r>
              <a:rPr lang="en-US" altLang="en-US" sz="2400" dirty="0">
                <a:solidFill>
                  <a:srgbClr val="000066"/>
                </a:solidFill>
                <a:latin typeface="Arial" panose="020B0604020202020204" pitchFamily="34" charset="0"/>
              </a:rPr>
              <a:t>do Bộ Lao động Thương binh và Xã hội  </a:t>
            </a:r>
            <a:r>
              <a:rPr lang="en-US" altLang="en-US" sz="2400" dirty="0">
                <a:solidFill>
                  <a:srgbClr val="000066"/>
                </a:solidFill>
                <a:latin typeface="Arial" panose="020B0604020202020204" pitchFamily="34" charset="0"/>
                <a:cs typeface="Times New Roman" panose="02020603050405020304" pitchFamily="18" charset="0"/>
              </a:rPr>
              <a:t>chỉ đạo biên soạn, Nh</a:t>
            </a:r>
            <a:r>
              <a:rPr lang="en-US" altLang="en-US" sz="2400" dirty="0">
                <a:solidFill>
                  <a:srgbClr val="000066"/>
                </a:solidFill>
                <a:latin typeface="Arial" panose="020B0604020202020204" pitchFamily="34" charset="0"/>
                <a:ea typeface="Times New Roman" panose="02020603050405020304" pitchFamily="18" charset="0"/>
              </a:rPr>
              <a:t>à</a:t>
            </a:r>
            <a:r>
              <a:rPr lang="en-US" altLang="en-US" sz="2400" dirty="0">
                <a:solidFill>
                  <a:srgbClr val="000066"/>
                </a:solidFill>
                <a:latin typeface="Arial" panose="020B0604020202020204" pitchFamily="34" charset="0"/>
                <a:cs typeface="Times New Roman" panose="02020603050405020304" pitchFamily="18" charset="0"/>
              </a:rPr>
              <a:t> xuất bản Lao động xã hội, xuất bản 2020.</a:t>
            </a:r>
            <a:endParaRPr lang="en-US" altLang="en-US" sz="2400" dirty="0">
              <a:solidFill>
                <a:srgbClr val="000066"/>
              </a:solidFill>
              <a:latin typeface="Arial" panose="020B0604020202020204" pitchFamily="34" charset="0"/>
            </a:endParaRPr>
          </a:p>
        </p:txBody>
      </p:sp>
      <p:sp>
        <p:nvSpPr>
          <p:cNvPr id="6" name="Rectangle 8"/>
          <p:cNvSpPr>
            <a:spLocks noChangeArrowheads="1"/>
          </p:cNvSpPr>
          <p:nvPr/>
        </p:nvSpPr>
        <p:spPr bwMode="auto">
          <a:xfrm>
            <a:off x="3905250" y="5072698"/>
            <a:ext cx="6394450" cy="1198880"/>
          </a:xfrm>
          <a:prstGeom prst="rect">
            <a:avLst/>
          </a:prstGeom>
          <a:noFill/>
          <a:ln>
            <a:noFill/>
          </a:ln>
          <a:effectLst>
            <a:prstShdw prst="shdw17" dist="17961" dir="2700000">
              <a:schemeClr val="accent1">
                <a:gamma/>
                <a:shade val="60000"/>
                <a:invGamma/>
              </a:schemeClr>
            </a:prstShdw>
          </a:effectLst>
        </p:spPr>
        <p:txBody>
          <a:bodyPr anchor="ctr">
            <a:spAutoFit/>
          </a:bodyPr>
          <a:p>
            <a:pPr marL="171450" indent="-171450" algn="just">
              <a:buChar char="-"/>
            </a:pPr>
            <a:r>
              <a:rPr lang="en-US" altLang="en-US" sz="2400" dirty="0">
                <a:solidFill>
                  <a:srgbClr val="000066"/>
                </a:solidFill>
                <a:latin typeface="Arial" panose="020B0604020202020204" pitchFamily="34" charset="0"/>
                <a:cs typeface="Times New Roman" panose="02020603050405020304" pitchFamily="18" charset="0"/>
              </a:rPr>
              <a:t>Giáo trình Chính trị của TS.Trương Văn Bính, Nh</a:t>
            </a:r>
            <a:r>
              <a:rPr lang="en-US" altLang="en-US" sz="2400" dirty="0">
                <a:solidFill>
                  <a:srgbClr val="000066"/>
                </a:solidFill>
                <a:latin typeface="Arial" panose="020B0604020202020204" pitchFamily="34" charset="0"/>
                <a:ea typeface="Times New Roman" panose="02020603050405020304" pitchFamily="18" charset="0"/>
              </a:rPr>
              <a:t>à</a:t>
            </a:r>
            <a:r>
              <a:rPr lang="en-US" altLang="en-US" sz="2400" dirty="0">
                <a:solidFill>
                  <a:srgbClr val="000066"/>
                </a:solidFill>
                <a:latin typeface="Arial" panose="020B0604020202020204" pitchFamily="34" charset="0"/>
                <a:cs typeface="Times New Roman" panose="02020603050405020304" pitchFamily="18" charset="0"/>
              </a:rPr>
              <a:t> xuất bản Chính trị quốc gia H</a:t>
            </a:r>
            <a:r>
              <a:rPr lang="en-US" altLang="en-US" sz="2400" dirty="0">
                <a:solidFill>
                  <a:srgbClr val="000066"/>
                </a:solidFill>
                <a:latin typeface="Arial" panose="020B0604020202020204" pitchFamily="34" charset="0"/>
                <a:ea typeface="Times New Roman" panose="02020603050405020304" pitchFamily="18" charset="0"/>
              </a:rPr>
              <a:t>à</a:t>
            </a:r>
            <a:r>
              <a:rPr lang="en-US" altLang="en-US" sz="2400" dirty="0">
                <a:solidFill>
                  <a:srgbClr val="000066"/>
                </a:solidFill>
                <a:latin typeface="Arial" panose="020B0604020202020204" pitchFamily="34" charset="0"/>
                <a:cs typeface="Times New Roman" panose="02020603050405020304" pitchFamily="18" charset="0"/>
              </a:rPr>
              <a:t> Nội, xuất bản 2015</a:t>
            </a:r>
            <a:endParaRPr lang="en-US" altLang="en-US" sz="2400" dirty="0">
              <a:solidFill>
                <a:srgbClr val="000066"/>
              </a:solidFill>
              <a:latin typeface="Arial" panose="020B0604020202020204" pitchFamily="34" charset="0"/>
            </a:endParaRPr>
          </a:p>
        </p:txBody>
      </p:sp>
      <p:grpSp>
        <p:nvGrpSpPr>
          <p:cNvPr id="6150" name="Group 21"/>
          <p:cNvGrpSpPr/>
          <p:nvPr/>
        </p:nvGrpSpPr>
        <p:grpSpPr>
          <a:xfrm>
            <a:off x="1771650" y="955675"/>
            <a:ext cx="8410575" cy="76200"/>
            <a:chOff x="240" y="528"/>
            <a:chExt cx="5298" cy="48"/>
          </a:xfrm>
        </p:grpSpPr>
        <p:sp>
          <p:nvSpPr>
            <p:cNvPr id="6153"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6154"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pic>
        <p:nvPicPr>
          <p:cNvPr id="6151" name="Picture 14" descr="007"/>
          <p:cNvPicPr>
            <a:picLocks noChangeAspect="1"/>
          </p:cNvPicPr>
          <p:nvPr/>
        </p:nvPicPr>
        <p:blipFill>
          <a:blip r:embed="rId1"/>
          <a:stretch>
            <a:fillRect/>
          </a:stretch>
        </p:blipFill>
        <p:spPr>
          <a:xfrm>
            <a:off x="1524000" y="6248400"/>
            <a:ext cx="9144000" cy="609600"/>
          </a:xfrm>
          <a:prstGeom prst="rect">
            <a:avLst/>
          </a:prstGeom>
          <a:noFill/>
          <a:ln w="9525">
            <a:noFill/>
          </a:ln>
        </p:spPr>
      </p:pic>
      <p:sp>
        <p:nvSpPr>
          <p:cNvPr id="11" name="Rectangle 9"/>
          <p:cNvSpPr>
            <a:spLocks noChangeArrowheads="1"/>
          </p:cNvSpPr>
          <p:nvPr/>
        </p:nvSpPr>
        <p:spPr bwMode="auto">
          <a:xfrm>
            <a:off x="1738630" y="1429385"/>
            <a:ext cx="9646285" cy="829945"/>
          </a:xfrm>
          <a:prstGeom prst="rect">
            <a:avLst/>
          </a:prstGeom>
          <a:noFill/>
          <a:ln>
            <a:noFill/>
          </a:ln>
          <a:effectLst>
            <a:prstShdw prst="shdw17" dist="17961" dir="2700000">
              <a:schemeClr val="accent1">
                <a:gamma/>
                <a:shade val="60000"/>
                <a:invGamma/>
              </a:schemeClr>
            </a:prstShdw>
          </a:effectLst>
        </p:spPr>
        <p:txBody>
          <a:bodyPr wrap="square" anchor="ctr">
            <a:spAutoFit/>
          </a:bodyPr>
          <a:p>
            <a:pPr indent="457200" algn="just"/>
            <a:r>
              <a:rPr lang="en-US" altLang="en-US" sz="2400" b="1" dirty="0">
                <a:solidFill>
                  <a:srgbClr val="FF0000"/>
                </a:solidFill>
                <a:latin typeface="Arial" panose="020B0604020202020204" pitchFamily="34" charset="0"/>
                <a:cs typeface="Times New Roman" panose="02020603050405020304" pitchFamily="18" charset="0"/>
              </a:rPr>
              <a:t>- T</a:t>
            </a:r>
            <a:r>
              <a:rPr lang="en-US" altLang="en-US" sz="2400" b="1" dirty="0">
                <a:solidFill>
                  <a:srgbClr val="FF0000"/>
                </a:solidFill>
                <a:latin typeface="Arial" panose="020B0604020202020204" pitchFamily="34" charset="0"/>
                <a:ea typeface="Times New Roman" panose="02020603050405020304" pitchFamily="18" charset="0"/>
              </a:rPr>
              <a:t>à</a:t>
            </a:r>
            <a:r>
              <a:rPr lang="en-US" altLang="en-US" sz="2400" b="1" dirty="0">
                <a:solidFill>
                  <a:srgbClr val="FF0000"/>
                </a:solidFill>
                <a:latin typeface="Arial" panose="020B0604020202020204" pitchFamily="34" charset="0"/>
                <a:cs typeface="Times New Roman" panose="02020603050405020304" pitchFamily="18" charset="0"/>
              </a:rPr>
              <a:t>i liệu học tập, học phần Giáo dục chính trị (Hệ trung cấp) do Khoa LLCT – Trường CĐ LLT  biên soạn 2021</a:t>
            </a:r>
            <a:endParaRPr lang="en-US" altLang="en-US" sz="2400" b="1" dirty="0">
              <a:solidFill>
                <a:srgbClr val="FF0000"/>
              </a:solidFill>
              <a:latin typeface="Arial" panose="020B0604020202020204" pitchFamily="34"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1000" fill="hold"/>
                                        <p:tgtEl>
                                          <p:spTgt spid="14339"/>
                                        </p:tgtEl>
                                        <p:attrNameLst>
                                          <p:attrName>ppt_w</p:attrName>
                                        </p:attrNameLst>
                                      </p:cBhvr>
                                      <p:tavLst>
                                        <p:tav tm="0">
                                          <p:val>
                                            <p:fltVal val="0.000000"/>
                                          </p:val>
                                        </p:tav>
                                        <p:tav tm="100000">
                                          <p:val>
                                            <p:strVal val="#ppt_w"/>
                                          </p:val>
                                        </p:tav>
                                      </p:tavLst>
                                    </p:anim>
                                    <p:anim calcmode="lin" valueType="num">
                                      <p:cBhvr>
                                        <p:cTn id="8" dur="1000" fill="hold"/>
                                        <p:tgtEl>
                                          <p:spTgt spid="14339"/>
                                        </p:tgtEl>
                                        <p:attrNameLst>
                                          <p:attrName>ppt_h</p:attrName>
                                        </p:attrNameLst>
                                      </p:cBhvr>
                                      <p:tavLst>
                                        <p:tav tm="0">
                                          <p:val>
                                            <p:fltVal val="0.000000"/>
                                          </p:val>
                                        </p:tav>
                                        <p:tav tm="100000">
                                          <p:val>
                                            <p:strVal val="#ppt_h"/>
                                          </p:val>
                                        </p:tav>
                                      </p:tavLst>
                                    </p:anim>
                                    <p:anim calcmode="lin" valueType="num">
                                      <p:cBhvr>
                                        <p:cTn id="9" dur="1000" fill="hold"/>
                                        <p:tgtEl>
                                          <p:spTgt spid="14339"/>
                                        </p:tgtEl>
                                        <p:attrNameLst>
                                          <p:attrName>style.rotation</p:attrName>
                                        </p:attrNameLst>
                                      </p:cBhvr>
                                      <p:tavLst>
                                        <p:tav tm="0">
                                          <p:val>
                                            <p:fltVal val="90.000000"/>
                                          </p:val>
                                        </p:tav>
                                        <p:tav tm="100000">
                                          <p:val>
                                            <p:fltVal val="0.000000"/>
                                          </p:val>
                                        </p:tav>
                                      </p:tavLst>
                                    </p:anim>
                                    <p:animEffect transition="in" filter="fade">
                                      <p:cBhvr>
                                        <p:cTn id="10" dur="1000"/>
                                        <p:tgtEl>
                                          <p:spTgt spid="14339"/>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61444"/>
                                        </p:tgtEl>
                                        <p:attrNameLst>
                                          <p:attrName>style.visibility</p:attrName>
                                        </p:attrNameLst>
                                      </p:cBhvr>
                                      <p:to>
                                        <p:strVal val="visible"/>
                                      </p:to>
                                    </p:set>
                                    <p:animEffect transition="in" filter="fade">
                                      <p:cBhvr>
                                        <p:cTn id="15" dur="1000"/>
                                        <p:tgtEl>
                                          <p:spTgt spid="61444"/>
                                        </p:tgtEl>
                                      </p:cBhvr>
                                    </p:animEffect>
                                    <p:anim calcmode="lin" valueType="num">
                                      <p:cBhvr>
                                        <p:cTn id="16" dur="1000" fill="hold"/>
                                        <p:tgtEl>
                                          <p:spTgt spid="61444"/>
                                        </p:tgtEl>
                                        <p:attrNameLst>
                                          <p:attrName>ppt_x</p:attrName>
                                        </p:attrNameLst>
                                      </p:cBhvr>
                                      <p:tavLst>
                                        <p:tav tm="0">
                                          <p:val>
                                            <p:strVal val="#ppt_x"/>
                                          </p:val>
                                        </p:tav>
                                        <p:tav tm="100000">
                                          <p:val>
                                            <p:strVal val="#ppt_x"/>
                                          </p:val>
                                        </p:tav>
                                      </p:tavLst>
                                    </p:anim>
                                    <p:anim calcmode="lin" valueType="num">
                                      <p:cBhvr>
                                        <p:cTn id="17" dur="1000" fill="hold"/>
                                        <p:tgtEl>
                                          <p:spTgt spid="6144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P spid="14339" grpId="0"/>
      <p:bldP spid="3" grpId="0" bldLvl="0" animBg="1"/>
      <p:bldP spid="6" grpId="0" bldLvl="0" animBg="1"/>
      <p:bldP spid="11"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8194" name="Subtitle 4"/>
          <p:cNvSpPr>
            <a:spLocks noGrp="1"/>
          </p:cNvSpPr>
          <p:nvPr>
            <p:ph type="subTitle" idx="1"/>
          </p:nvPr>
        </p:nvSpPr>
        <p:spPr>
          <a:xfrm>
            <a:off x="2895600" y="2349500"/>
            <a:ext cx="6400800" cy="1655763"/>
          </a:xfrm>
        </p:spPr>
        <p:txBody>
          <a:bodyPr vert="horz" wrap="square" lIns="91440" tIns="45720" rIns="91440" bIns="45720" anchor="t" anchorCtr="0"/>
          <a:p>
            <a:pPr>
              <a:buClrTx/>
              <a:buSzTx/>
            </a:pPr>
            <a:r>
              <a:rPr lang="en-US" altLang="vi-VN" sz="6600" b="1" kern="1200" dirty="0">
                <a:solidFill>
                  <a:srgbClr val="FF0000"/>
                </a:solidFill>
                <a:latin typeface="Times New Roman" panose="02020603050405020304" pitchFamily="18" charset="0"/>
                <a:ea typeface="+mn-ea"/>
                <a:cs typeface="+mn-cs"/>
              </a:rPr>
              <a:t>BÀI MỞ ĐẦU</a:t>
            </a:r>
            <a:endParaRPr lang="vi-VN" altLang="vi-VN" sz="6600" b="1" kern="1200" dirty="0">
              <a:solidFill>
                <a:srgbClr val="FF0000"/>
              </a:solidFill>
              <a:latin typeface="Times New Roman" panose="02020603050405020304" pitchFamily="18" charset="0"/>
              <a:ea typeface="Times New Roman" panose="02020603050405020304" pitchFamily="18" charset="0"/>
              <a:cs typeface="+mn-cs"/>
            </a:endParaRPr>
          </a:p>
        </p:txBody>
      </p:sp>
    </p:spTree>
  </p:cSld>
  <p:clrMapOvr>
    <a:masterClrMapping/>
  </p:clrMapOvr>
  <p:transition>
    <p:wedg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7" name="Picture 3"/>
          <p:cNvPicPr>
            <a:picLocks noChangeAspect="1"/>
          </p:cNvPicPr>
          <p:nvPr/>
        </p:nvPicPr>
        <p:blipFill>
          <a:blip r:embed="rId1"/>
          <a:stretch>
            <a:fillRect/>
          </a:stretch>
        </p:blipFill>
        <p:spPr>
          <a:xfrm>
            <a:off x="0" y="0"/>
            <a:ext cx="12192000" cy="6858000"/>
          </a:xfrm>
          <a:prstGeom prst="rect">
            <a:avLst/>
          </a:prstGeom>
          <a:noFill/>
          <a:ln w="9525">
            <a:noFill/>
          </a:ln>
        </p:spPr>
      </p:pic>
      <p:sp>
        <p:nvSpPr>
          <p:cNvPr id="9218" name="TextBox 21"/>
          <p:cNvSpPr txBox="1"/>
          <p:nvPr/>
        </p:nvSpPr>
        <p:spPr>
          <a:xfrm rot="-2819154">
            <a:off x="1660525" y="2203450"/>
            <a:ext cx="1982788" cy="522288"/>
          </a:xfrm>
          <a:prstGeom prst="rect">
            <a:avLst/>
          </a:prstGeom>
          <a:noFill/>
          <a:ln w="9525">
            <a:noFill/>
          </a:ln>
        </p:spPr>
        <p:txBody>
          <a:bodyPr anchor="t" anchorCtr="0">
            <a:spAutoFit/>
          </a:bodyPr>
          <a:p>
            <a:pPr eaLnBrk="0" hangingPunct="0">
              <a:buFontTx/>
            </a:pPr>
            <a:r>
              <a:rPr lang="vi-VN" altLang="en-US" sz="2800" b="1" dirty="0">
                <a:solidFill>
                  <a:schemeClr val="bg1"/>
                </a:solidFill>
                <a:latin typeface="Calibri" panose="020F0502020204030204" pitchFamily="34" charset="0"/>
              </a:rPr>
              <a:t>Thứ nhất</a:t>
            </a:r>
            <a:endParaRPr lang="en-US" altLang="en-US" sz="2800" b="1" dirty="0">
              <a:solidFill>
                <a:schemeClr val="bg1"/>
              </a:solidFill>
              <a:latin typeface="Calibri" panose="020F0502020204030204" pitchFamily="34" charset="0"/>
              <a:ea typeface="Calibri" panose="020F0502020204030204" pitchFamily="34" charset="0"/>
            </a:endParaRPr>
          </a:p>
        </p:txBody>
      </p:sp>
      <p:grpSp>
        <p:nvGrpSpPr>
          <p:cNvPr id="9219" name="Group 16"/>
          <p:cNvGrpSpPr/>
          <p:nvPr/>
        </p:nvGrpSpPr>
        <p:grpSpPr>
          <a:xfrm>
            <a:off x="157163" y="1157288"/>
            <a:ext cx="11280775" cy="5257800"/>
            <a:chOff x="531813" y="1295400"/>
            <a:chExt cx="7826376" cy="3979864"/>
          </a:xfrm>
        </p:grpSpPr>
        <p:sp>
          <p:nvSpPr>
            <p:cNvPr id="35" name="Rectangle 34"/>
            <p:cNvSpPr/>
            <p:nvPr/>
          </p:nvSpPr>
          <p:spPr bwMode="auto">
            <a:xfrm>
              <a:off x="1355642" y="2201444"/>
              <a:ext cx="7002547" cy="3073820"/>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nvGrpSpPr>
            <p:cNvPr id="9221" name="Group 10"/>
            <p:cNvGrpSpPr/>
            <p:nvPr/>
          </p:nvGrpSpPr>
          <p:grpSpPr>
            <a:xfrm>
              <a:off x="531813" y="1295400"/>
              <a:ext cx="1677987" cy="2971800"/>
              <a:chOff x="4875530" y="1799576"/>
              <a:chExt cx="1314450" cy="2233823"/>
            </a:xfrm>
          </p:grpSpPr>
          <p:pic>
            <p:nvPicPr>
              <p:cNvPr id="9222" name="Picture 345" descr="shadow_1_m"/>
              <p:cNvPicPr>
                <a:picLocks noChangeAspect="1"/>
              </p:cNvPicPr>
              <p:nvPr/>
            </p:nvPicPr>
            <p:blipFill>
              <a:blip r:embed="rId2"/>
              <a:srcRect t="61411"/>
              <a:stretch>
                <a:fillRect/>
              </a:stretch>
            </p:blipFill>
            <p:spPr>
              <a:xfrm rot="-2717892">
                <a:off x="4404382" y="2838133"/>
                <a:ext cx="2233823" cy="156705"/>
              </a:xfrm>
              <a:prstGeom prst="rect">
                <a:avLst/>
              </a:prstGeom>
              <a:noFill/>
              <a:ln w="9525">
                <a:noFill/>
              </a:ln>
            </p:spPr>
          </p:pic>
          <p:grpSp>
            <p:nvGrpSpPr>
              <p:cNvPr id="9223" name="Group 8"/>
              <p:cNvGrpSpPr/>
              <p:nvPr/>
            </p:nvGrpSpPr>
            <p:grpSpPr>
              <a:xfrm>
                <a:off x="4875530" y="2190750"/>
                <a:ext cx="1314450" cy="1314450"/>
                <a:chOff x="4921250" y="2190750"/>
                <a:chExt cx="1314450" cy="1314450"/>
              </a:xfrm>
            </p:grpSpPr>
            <p:sp>
              <p:nvSpPr>
                <p:cNvPr id="31" name="Right Triangle 30"/>
                <p:cNvSpPr/>
                <p:nvPr/>
              </p:nvSpPr>
              <p:spPr>
                <a:xfrm flipV="1">
                  <a:off x="4921250" y="2189779"/>
                  <a:ext cx="1314849" cy="1315129"/>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32" name="Right Triangle 31"/>
                <p:cNvSpPr/>
                <p:nvPr/>
              </p:nvSpPr>
              <p:spPr>
                <a:xfrm rot="5400000" flipH="1" flipV="1">
                  <a:off x="6083418" y="2189747"/>
                  <a:ext cx="152649"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33" name="Right Triangle 32"/>
                <p:cNvSpPr/>
                <p:nvPr/>
              </p:nvSpPr>
              <p:spPr>
                <a:xfrm rot="5400000" flipH="1" flipV="1">
                  <a:off x="4920826" y="3351777"/>
                  <a:ext cx="153552"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grpSp>
      </p:grpSp>
      <p:grpSp>
        <p:nvGrpSpPr>
          <p:cNvPr id="9227" name="Group 36"/>
          <p:cNvGrpSpPr/>
          <p:nvPr/>
        </p:nvGrpSpPr>
        <p:grpSpPr>
          <a:xfrm>
            <a:off x="2498725" y="1982788"/>
            <a:ext cx="8397875" cy="990600"/>
            <a:chOff x="974661" y="1447800"/>
            <a:chExt cx="6824133" cy="990600"/>
          </a:xfrm>
        </p:grpSpPr>
        <p:grpSp>
          <p:nvGrpSpPr>
            <p:cNvPr id="9228" name="Group 83"/>
            <p:cNvGrpSpPr/>
            <p:nvPr/>
          </p:nvGrpSpPr>
          <p:grpSpPr>
            <a:xfrm>
              <a:off x="974661" y="1447800"/>
              <a:ext cx="6824133" cy="990600"/>
              <a:chOff x="1296" y="1824"/>
              <a:chExt cx="2976" cy="432"/>
            </a:xfrm>
          </p:grpSpPr>
          <p:sp>
            <p:nvSpPr>
              <p:cNvPr id="7187" name="AutoShape 84"/>
              <p:cNvSpPr>
                <a:spLocks noChangeArrowheads="1"/>
              </p:cNvSpPr>
              <p:nvPr/>
            </p:nvSpPr>
            <p:spPr bwMode="gray">
              <a:xfrm>
                <a:off x="1536" y="1899"/>
                <a:ext cx="2736" cy="288"/>
              </a:xfrm>
              <a:prstGeom prst="roundRect">
                <a:avLst>
                  <a:gd name="adj" fmla="val 16667"/>
                </a:avLst>
              </a:prstGeom>
              <a:solidFill>
                <a:schemeClr val="accent2">
                  <a:lumMod val="75000"/>
                </a:schemeClr>
              </a:solid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27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7188" name="AutoShape 85"/>
              <p:cNvSpPr>
                <a:spLocks noChangeArrowheads="1"/>
              </p:cNvSpPr>
              <p:nvPr/>
            </p:nvSpPr>
            <p:spPr bwMode="gray">
              <a:xfrm>
                <a:off x="1296" y="1824"/>
                <a:ext cx="432" cy="432"/>
              </a:xfrm>
              <a:prstGeom prst="diamond">
                <a:avLst/>
              </a:prstGeom>
              <a:solidFill>
                <a:schemeClr val="accent2">
                  <a:lumMod val="75000"/>
                </a:schemeClr>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27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9231" name="Text Box 86"/>
              <p:cNvSpPr txBox="1"/>
              <p:nvPr/>
            </p:nvSpPr>
            <p:spPr>
              <a:xfrm>
                <a:off x="1680" y="1934"/>
                <a:ext cx="2160" cy="221"/>
              </a:xfrm>
              <a:prstGeom prst="rect">
                <a:avLst/>
              </a:prstGeom>
              <a:noFill/>
              <a:ln w="9525">
                <a:noFill/>
              </a:ln>
            </p:spPr>
            <p:txBody>
              <a:bodyPr anchor="t" anchorCtr="0">
                <a:spAutoFit/>
              </a:bodyPr>
              <a:p>
                <a:pPr algn="ctr" eaLnBrk="0" hangingPunct="0">
                  <a:buFontTx/>
                </a:pPr>
                <a:endParaRPr lang="en-US" altLang="en-US" sz="2700" b="1" dirty="0">
                  <a:solidFill>
                    <a:schemeClr val="bg1"/>
                  </a:solidFill>
                  <a:latin typeface="Calibri" panose="020F0502020204030204" pitchFamily="34" charset="0"/>
                  <a:ea typeface="Arial" panose="020B0604020202020204" pitchFamily="34" charset="0"/>
                </a:endParaRPr>
              </a:p>
            </p:txBody>
          </p:sp>
          <p:sp>
            <p:nvSpPr>
              <p:cNvPr id="9232" name="Text Box 87"/>
              <p:cNvSpPr txBox="1"/>
              <p:nvPr/>
            </p:nvSpPr>
            <p:spPr>
              <a:xfrm>
                <a:off x="1456" y="1886"/>
                <a:ext cx="95" cy="221"/>
              </a:xfrm>
              <a:prstGeom prst="rect">
                <a:avLst/>
              </a:prstGeom>
              <a:noFill/>
              <a:ln w="9525">
                <a:noFill/>
              </a:ln>
            </p:spPr>
            <p:txBody>
              <a:bodyPr wrap="none" anchor="t" anchorCtr="0">
                <a:spAutoFit/>
              </a:bodyPr>
              <a:p>
                <a:pPr algn="ctr" eaLnBrk="0" hangingPunct="0">
                  <a:buFontTx/>
                </a:pPr>
                <a:r>
                  <a:rPr lang="en-US" altLang="en-US" sz="2700" dirty="0">
                    <a:solidFill>
                      <a:schemeClr val="bg1"/>
                    </a:solidFill>
                    <a:latin typeface="Calibri" panose="020F0502020204030204" pitchFamily="34" charset="0"/>
                    <a:ea typeface="Arial" panose="020B0604020202020204" pitchFamily="34" charset="0"/>
                  </a:rPr>
                  <a:t>I</a:t>
                </a:r>
                <a:endParaRPr lang="en-US" altLang="en-US" sz="2700" dirty="0">
                  <a:solidFill>
                    <a:schemeClr val="bg1"/>
                  </a:solidFill>
                  <a:latin typeface="Calibri" panose="020F0502020204030204" pitchFamily="34" charset="0"/>
                  <a:ea typeface="Arial" panose="020B0604020202020204" pitchFamily="34" charset="0"/>
                </a:endParaRPr>
              </a:p>
            </p:txBody>
          </p:sp>
        </p:grpSp>
        <p:sp>
          <p:nvSpPr>
            <p:cNvPr id="9233" name="Rectangle 38"/>
            <p:cNvSpPr/>
            <p:nvPr/>
          </p:nvSpPr>
          <p:spPr>
            <a:xfrm>
              <a:off x="1905000" y="1700036"/>
              <a:ext cx="5518522" cy="507831"/>
            </a:xfrm>
            <a:prstGeom prst="rect">
              <a:avLst/>
            </a:prstGeom>
            <a:noFill/>
            <a:ln w="9525">
              <a:noFill/>
            </a:ln>
          </p:spPr>
          <p:txBody>
            <a:bodyPr anchor="t" anchorCtr="0">
              <a:spAutoFit/>
            </a:bodyPr>
            <a:p>
              <a:pPr eaLnBrk="0" hangingPunct="0">
                <a:buFontTx/>
              </a:pPr>
              <a:r>
                <a:rPr lang="it-IT" altLang="en-US" sz="2700" b="1" dirty="0">
                  <a:solidFill>
                    <a:schemeClr val="bg1"/>
                  </a:solidFill>
                  <a:latin typeface="Calibri" panose="020F0502020204030204" pitchFamily="34" charset="0"/>
                </a:rPr>
                <a:t>  </a:t>
              </a:r>
              <a:r>
                <a:rPr lang="en-US" altLang="en-US" sz="2000" b="1" dirty="0">
                  <a:solidFill>
                    <a:schemeClr val="bg1"/>
                  </a:solidFill>
                  <a:latin typeface="Times New Roman" panose="02020603050405020304" pitchFamily="18" charset="0"/>
                </a:rPr>
                <a:t>VỊ TRÍ, TÍNH CHẤT MÔN HỌC</a:t>
              </a:r>
              <a:endParaRPr lang="en-US" altLang="en-US" sz="2000" b="1" dirty="0">
                <a:solidFill>
                  <a:schemeClr val="bg1"/>
                </a:solidFill>
                <a:latin typeface="Times New Roman" panose="02020603050405020304" pitchFamily="18" charset="0"/>
                <a:ea typeface="Times New Roman" panose="02020603050405020304" pitchFamily="18" charset="0"/>
              </a:endParaRPr>
            </a:p>
          </p:txBody>
        </p:sp>
      </p:grpSp>
      <p:grpSp>
        <p:nvGrpSpPr>
          <p:cNvPr id="9234" name="Group 93"/>
          <p:cNvGrpSpPr/>
          <p:nvPr/>
        </p:nvGrpSpPr>
        <p:grpSpPr>
          <a:xfrm>
            <a:off x="2514600" y="3017838"/>
            <a:ext cx="9061450" cy="990600"/>
            <a:chOff x="1296" y="1824"/>
            <a:chExt cx="3220" cy="432"/>
          </a:xfrm>
        </p:grpSpPr>
        <p:sp>
          <p:nvSpPr>
            <p:cNvPr id="9235" name="AutoShape 94"/>
            <p:cNvSpPr/>
            <p:nvPr/>
          </p:nvSpPr>
          <p:spPr>
            <a:xfrm>
              <a:off x="1536" y="1899"/>
              <a:ext cx="2736" cy="288"/>
            </a:xfrm>
            <a:prstGeom prst="roundRect">
              <a:avLst>
                <a:gd name="adj" fmla="val 16667"/>
              </a:avLst>
            </a:prstGeom>
            <a:solidFill>
              <a:schemeClr val="hlink"/>
            </a:solidFill>
            <a:ln w="12700" cap="flat" cmpd="sng">
              <a:solidFill>
                <a:schemeClr val="bg1"/>
              </a:solidFill>
              <a:prstDash val="solid"/>
              <a:round/>
              <a:headEnd type="none" w="med" len="med"/>
              <a:tailEnd type="none" w="med" len="med"/>
            </a:ln>
            <a:effectLst>
              <a:outerShdw dist="99190" dir="2388334" algn="ctr" rotWithShape="0">
                <a:srgbClr val="333333">
                  <a:alpha val="50000"/>
                </a:srgbClr>
              </a:outerShdw>
            </a:effectLst>
          </p:spPr>
          <p:txBody>
            <a:bodyPr wrap="none" anchor="ctr" anchorCtr="0"/>
            <a:p>
              <a:pPr eaLnBrk="0" hangingPunct="0">
                <a:buFontTx/>
              </a:pPr>
              <a:endParaRPr lang="en-US" altLang="en-US" dirty="0">
                <a:latin typeface="Calibri" panose="020F0502020204030204" pitchFamily="34" charset="0"/>
                <a:ea typeface="Arial" panose="020B0604020202020204" pitchFamily="34" charset="0"/>
              </a:endParaRPr>
            </a:p>
          </p:txBody>
        </p:sp>
        <p:sp>
          <p:nvSpPr>
            <p:cNvPr id="9236" name="AutoShape 95"/>
            <p:cNvSpPr/>
            <p:nvPr/>
          </p:nvSpPr>
          <p:spPr>
            <a:xfrm>
              <a:off x="1296" y="1824"/>
              <a:ext cx="432" cy="432"/>
            </a:xfrm>
            <a:prstGeom prst="diamond">
              <a:avLst/>
            </a:prstGeom>
            <a:solidFill>
              <a:schemeClr val="hlink"/>
            </a:solidFill>
            <a:ln w="25400" cap="flat" cmpd="sng">
              <a:solidFill>
                <a:schemeClr val="bg1"/>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p>
              <a:pPr eaLnBrk="0" hangingPunct="0">
                <a:buFontTx/>
              </a:pPr>
              <a:endParaRPr lang="en-US" altLang="en-US" dirty="0">
                <a:latin typeface="Calibri" panose="020F0502020204030204" pitchFamily="34" charset="0"/>
                <a:ea typeface="Arial" panose="020B0604020202020204" pitchFamily="34" charset="0"/>
              </a:endParaRPr>
            </a:p>
          </p:txBody>
        </p:sp>
        <p:sp>
          <p:nvSpPr>
            <p:cNvPr id="9237" name="Text Box 96"/>
            <p:cNvSpPr txBox="1"/>
            <p:nvPr/>
          </p:nvSpPr>
          <p:spPr>
            <a:xfrm>
              <a:off x="1675" y="1932"/>
              <a:ext cx="2841" cy="228"/>
            </a:xfrm>
            <a:prstGeom prst="rect">
              <a:avLst/>
            </a:prstGeom>
            <a:noFill/>
            <a:ln w="9525">
              <a:noFill/>
            </a:ln>
          </p:spPr>
          <p:txBody>
            <a:bodyPr anchor="t" anchorCtr="0">
              <a:spAutoFit/>
            </a:bodyPr>
            <a:p>
              <a:pPr algn="just" eaLnBrk="0" hangingPunct="0">
                <a:buFontTx/>
              </a:pPr>
              <a:r>
                <a:rPr lang="it-IT" altLang="en-US" sz="2800" b="1" dirty="0">
                  <a:latin typeface="Calibri" panose="020F0502020204030204" pitchFamily="34" charset="0"/>
                </a:rPr>
                <a:t>  </a:t>
              </a:r>
              <a:r>
                <a:rPr lang="en-US" altLang="en-US" sz="2000" b="1" dirty="0">
                  <a:solidFill>
                    <a:schemeClr val="bg1"/>
                  </a:solidFill>
                  <a:latin typeface="Times New Roman" panose="02020603050405020304" pitchFamily="18" charset="0"/>
                </a:rPr>
                <a:t>MỤC TIÊU MÔN HỌC</a:t>
              </a:r>
              <a:endParaRPr lang="en-US" altLang="en-US" sz="2000" b="1" dirty="0">
                <a:solidFill>
                  <a:schemeClr val="bg1"/>
                </a:solidFill>
                <a:latin typeface="Times New Roman" panose="02020603050405020304" pitchFamily="18" charset="0"/>
                <a:ea typeface="Times New Roman" panose="02020603050405020304" pitchFamily="18" charset="0"/>
              </a:endParaRPr>
            </a:p>
          </p:txBody>
        </p:sp>
        <p:sp>
          <p:nvSpPr>
            <p:cNvPr id="9238" name="Text Box 97"/>
            <p:cNvSpPr txBox="1"/>
            <p:nvPr/>
          </p:nvSpPr>
          <p:spPr>
            <a:xfrm>
              <a:off x="1445" y="1886"/>
              <a:ext cx="120" cy="201"/>
            </a:xfrm>
            <a:prstGeom prst="rect">
              <a:avLst/>
            </a:prstGeom>
            <a:noFill/>
            <a:ln w="9525">
              <a:noFill/>
            </a:ln>
          </p:spPr>
          <p:txBody>
            <a:bodyPr wrap="none" anchor="t" anchorCtr="0">
              <a:spAutoFit/>
            </a:bodyPr>
            <a:p>
              <a:pPr algn="ctr" eaLnBrk="0" hangingPunct="0">
                <a:buFontTx/>
              </a:pPr>
              <a:r>
                <a:rPr lang="en-US" altLang="en-US" sz="2400" dirty="0">
                  <a:solidFill>
                    <a:schemeClr val="bg1"/>
                  </a:solidFill>
                  <a:latin typeface="Calibri" panose="020F0502020204030204" pitchFamily="34" charset="0"/>
                  <a:ea typeface="Arial" panose="020B0604020202020204" pitchFamily="34" charset="0"/>
                </a:rPr>
                <a:t>II</a:t>
              </a:r>
              <a:endParaRPr lang="en-US" altLang="en-US" sz="2400" dirty="0">
                <a:solidFill>
                  <a:schemeClr val="bg1"/>
                </a:solidFill>
                <a:latin typeface="Calibri" panose="020F0502020204030204" pitchFamily="34" charset="0"/>
                <a:ea typeface="Arial" panose="020B0604020202020204" pitchFamily="34" charset="0"/>
              </a:endParaRPr>
            </a:p>
          </p:txBody>
        </p:sp>
      </p:grpSp>
      <p:sp>
        <p:nvSpPr>
          <p:cNvPr id="9239" name="Rectangle 1"/>
          <p:cNvSpPr/>
          <p:nvPr/>
        </p:nvSpPr>
        <p:spPr>
          <a:xfrm>
            <a:off x="2273300" y="973138"/>
            <a:ext cx="2530475" cy="646112"/>
          </a:xfrm>
          <a:prstGeom prst="rect">
            <a:avLst/>
          </a:prstGeom>
          <a:noFill/>
          <a:ln w="9525">
            <a:noFill/>
          </a:ln>
        </p:spPr>
        <p:txBody>
          <a:bodyPr wrap="none" anchor="t" anchorCtr="0">
            <a:spAutoFit/>
          </a:bodyPr>
          <a:p>
            <a:pPr algn="ctr" eaLnBrk="0" hangingPunct="0">
              <a:buFontTx/>
            </a:pPr>
            <a:r>
              <a:rPr lang="en-US" altLang="en-US" sz="3600" b="1" dirty="0">
                <a:solidFill>
                  <a:srgbClr val="0000CC"/>
                </a:solidFill>
                <a:latin typeface="Times New Roman" panose="02020603050405020304" pitchFamily="18" charset="0"/>
              </a:rPr>
              <a:t>NỘI DUNG</a:t>
            </a:r>
            <a:endParaRPr lang="en-US" altLang="en-US" sz="3600" b="1" dirty="0">
              <a:solidFill>
                <a:srgbClr val="0000CC"/>
              </a:solidFill>
              <a:latin typeface="Times New Roman" panose="02020603050405020304" pitchFamily="18" charset="0"/>
              <a:ea typeface="Times New Roman" panose="02020603050405020304" pitchFamily="18" charset="0"/>
            </a:endParaRPr>
          </a:p>
        </p:txBody>
      </p:sp>
      <p:grpSp>
        <p:nvGrpSpPr>
          <p:cNvPr id="9240" name="Group 98"/>
          <p:cNvGrpSpPr/>
          <p:nvPr/>
        </p:nvGrpSpPr>
        <p:grpSpPr>
          <a:xfrm>
            <a:off x="2565400" y="4129088"/>
            <a:ext cx="8499475" cy="1158875"/>
            <a:chOff x="1296" y="1824"/>
            <a:chExt cx="2995" cy="432"/>
          </a:xfrm>
        </p:grpSpPr>
        <p:sp>
          <p:nvSpPr>
            <p:cNvPr id="9241" name="AutoShape 99"/>
            <p:cNvSpPr/>
            <p:nvPr/>
          </p:nvSpPr>
          <p:spPr>
            <a:xfrm>
              <a:off x="1536" y="1899"/>
              <a:ext cx="2736" cy="288"/>
            </a:xfrm>
            <a:prstGeom prst="roundRect">
              <a:avLst>
                <a:gd name="adj" fmla="val 16667"/>
              </a:avLst>
            </a:prstGeom>
            <a:blipFill rotWithShape="1">
              <a:blip r:embed="rId3"/>
            </a:blipFill>
            <a:ln w="12700" cap="flat" cmpd="sng">
              <a:solidFill>
                <a:schemeClr val="bg1"/>
              </a:solidFill>
              <a:prstDash val="solid"/>
              <a:round/>
              <a:headEnd type="none" w="med" len="med"/>
              <a:tailEnd type="none" w="med" len="med"/>
            </a:ln>
            <a:effectLst>
              <a:outerShdw dist="99190" dir="2388334" algn="ctr" rotWithShape="0">
                <a:srgbClr val="333333">
                  <a:alpha val="50000"/>
                </a:srgbClr>
              </a:outerShdw>
            </a:effectLst>
          </p:spPr>
          <p:txBody>
            <a:bodyPr wrap="none" anchor="ctr" anchorCtr="0"/>
            <a:p>
              <a:pPr eaLnBrk="0" hangingPunct="0">
                <a:buFontTx/>
              </a:pPr>
              <a:endParaRPr lang="en-US" altLang="en-US" sz="2700" dirty="0">
                <a:latin typeface="Calibri" panose="020F0502020204030204" pitchFamily="34" charset="0"/>
                <a:ea typeface="Arial" panose="020B0604020202020204" pitchFamily="34" charset="0"/>
              </a:endParaRPr>
            </a:p>
          </p:txBody>
        </p:sp>
        <p:sp>
          <p:nvSpPr>
            <p:cNvPr id="9242" name="AutoShape 100"/>
            <p:cNvSpPr/>
            <p:nvPr/>
          </p:nvSpPr>
          <p:spPr>
            <a:xfrm>
              <a:off x="1296" y="1824"/>
              <a:ext cx="432" cy="432"/>
            </a:xfrm>
            <a:prstGeom prst="diamond">
              <a:avLst/>
            </a:prstGeom>
            <a:solidFill>
              <a:schemeClr val="folHlink"/>
            </a:solidFill>
            <a:ln w="25400" cap="flat" cmpd="sng">
              <a:solidFill>
                <a:schemeClr val="bg1"/>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p>
              <a:pPr eaLnBrk="0" hangingPunct="0">
                <a:buFontTx/>
              </a:pPr>
              <a:endParaRPr lang="en-US" altLang="en-US" sz="2700" dirty="0">
                <a:latin typeface="Calibri" panose="020F0502020204030204" pitchFamily="34" charset="0"/>
                <a:ea typeface="Arial" panose="020B0604020202020204" pitchFamily="34" charset="0"/>
              </a:endParaRPr>
            </a:p>
          </p:txBody>
        </p:sp>
        <p:sp>
          <p:nvSpPr>
            <p:cNvPr id="9243" name="Text Box 101"/>
            <p:cNvSpPr txBox="1"/>
            <p:nvPr/>
          </p:nvSpPr>
          <p:spPr>
            <a:xfrm>
              <a:off x="1714" y="1945"/>
              <a:ext cx="2577" cy="149"/>
            </a:xfrm>
            <a:prstGeom prst="rect">
              <a:avLst/>
            </a:prstGeom>
            <a:noFill/>
            <a:ln w="9525">
              <a:noFill/>
            </a:ln>
          </p:spPr>
          <p:txBody>
            <a:bodyPr anchor="t" anchorCtr="0">
              <a:spAutoFit/>
            </a:bodyPr>
            <a:p>
              <a:pPr eaLnBrk="0" hangingPunct="0">
                <a:buFontTx/>
              </a:pPr>
              <a:r>
                <a:rPr lang="en-US" altLang="en-US" sz="2000" b="1" dirty="0">
                  <a:latin typeface="Times New Roman" panose="02020603050405020304" pitchFamily="18" charset="0"/>
                </a:rPr>
                <a:t> NỘI DUNG CHÍNH</a:t>
              </a:r>
              <a:endParaRPr lang="en-US" altLang="en-US" sz="2000" b="1" dirty="0">
                <a:latin typeface="Times New Roman" panose="02020603050405020304" pitchFamily="18" charset="0"/>
                <a:ea typeface="Times New Roman" panose="02020603050405020304" pitchFamily="18" charset="0"/>
              </a:endParaRPr>
            </a:p>
          </p:txBody>
        </p:sp>
        <p:sp>
          <p:nvSpPr>
            <p:cNvPr id="9244" name="Text Box 102"/>
            <p:cNvSpPr txBox="1"/>
            <p:nvPr/>
          </p:nvSpPr>
          <p:spPr>
            <a:xfrm>
              <a:off x="1426" y="1886"/>
              <a:ext cx="156" cy="189"/>
            </a:xfrm>
            <a:prstGeom prst="rect">
              <a:avLst/>
            </a:prstGeom>
            <a:noFill/>
            <a:ln w="9525">
              <a:noFill/>
            </a:ln>
          </p:spPr>
          <p:txBody>
            <a:bodyPr wrap="none" anchor="t" anchorCtr="0">
              <a:spAutoFit/>
            </a:bodyPr>
            <a:p>
              <a:pPr algn="ctr" eaLnBrk="0" hangingPunct="0">
                <a:buFontTx/>
              </a:pPr>
              <a:r>
                <a:rPr lang="en-US" altLang="en-US" sz="2700" dirty="0">
                  <a:solidFill>
                    <a:schemeClr val="bg1"/>
                  </a:solidFill>
                  <a:latin typeface="Calibri" panose="020F0502020204030204" pitchFamily="34" charset="0"/>
                  <a:ea typeface="Arial" panose="020B0604020202020204" pitchFamily="34" charset="0"/>
                </a:rPr>
                <a:t>III</a:t>
              </a:r>
              <a:endParaRPr lang="en-US" altLang="en-US" sz="2700" dirty="0">
                <a:solidFill>
                  <a:schemeClr val="bg1"/>
                </a:solidFill>
                <a:latin typeface="Calibri" panose="020F0502020204030204" pitchFamily="34" charset="0"/>
                <a:ea typeface="Arial" panose="020B0604020202020204" pitchFamily="34" charset="0"/>
              </a:endParaRPr>
            </a:p>
          </p:txBody>
        </p:sp>
      </p:grpSp>
      <p:grpSp>
        <p:nvGrpSpPr>
          <p:cNvPr id="30" name="Group 98"/>
          <p:cNvGrpSpPr/>
          <p:nvPr/>
        </p:nvGrpSpPr>
        <p:grpSpPr bwMode="auto">
          <a:xfrm>
            <a:off x="2565214" y="5294544"/>
            <a:ext cx="8499475" cy="1158875"/>
            <a:chOff x="1296" y="1824"/>
            <a:chExt cx="2995" cy="432"/>
          </a:xfrm>
          <a:solidFill>
            <a:schemeClr val="accent2">
              <a:lumMod val="75000"/>
            </a:schemeClr>
          </a:solidFill>
        </p:grpSpPr>
        <p:sp>
          <p:nvSpPr>
            <p:cNvPr id="34" name="AutoShape 99"/>
            <p:cNvSpPr>
              <a:spLocks noChangeArrowheads="1"/>
            </p:cNvSpPr>
            <p:nvPr/>
          </p:nvSpPr>
          <p:spPr bwMode="gray">
            <a:xfrm>
              <a:off x="1536" y="1899"/>
              <a:ext cx="2736" cy="288"/>
            </a:xfrm>
            <a:prstGeom prst="roundRect">
              <a:avLst>
                <a:gd name="adj" fmla="val 16667"/>
              </a:avLst>
            </a:prstGeom>
            <a:gr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27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6" name="AutoShape 100"/>
            <p:cNvSpPr>
              <a:spLocks noChangeArrowheads="1"/>
            </p:cNvSpPr>
            <p:nvPr/>
          </p:nvSpPr>
          <p:spPr bwMode="gray">
            <a:xfrm>
              <a:off x="1296" y="1824"/>
              <a:ext cx="432" cy="432"/>
            </a:xfrm>
            <a:prstGeom prst="diamond">
              <a:avLst/>
            </a:prstGeom>
            <a:grp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27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7" name="Text Box 101"/>
            <p:cNvSpPr txBox="1">
              <a:spLocks noChangeArrowheads="1"/>
            </p:cNvSpPr>
            <p:nvPr/>
          </p:nvSpPr>
          <p:spPr bwMode="gray">
            <a:xfrm>
              <a:off x="1714" y="1945"/>
              <a:ext cx="2577" cy="149"/>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en-US" sz="2000" b="1"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Times New Roman" panose="02020603050405020304" pitchFamily="18" charset="0"/>
                </a:rPr>
                <a:t> </a:t>
              </a:r>
              <a:r>
                <a:rPr kumimoji="0" lang="en-US" altLang="en-US" sz="2000" b="1" i="0" u="none" strike="noStrike" kern="1200" cap="none" spc="0" normalizeH="0" baseline="0" noProof="0" smtClean="0">
                  <a:ln>
                    <a:noFill/>
                  </a:ln>
                  <a:solidFill>
                    <a:schemeClr val="bg1"/>
                  </a:solidFill>
                  <a:effectLst/>
                  <a:uLnTx/>
                  <a:uFillTx/>
                  <a:latin typeface="Times New Roman" panose="02020603050405020304" pitchFamily="18" charset="0"/>
                  <a:ea typeface="+mn-ea"/>
                  <a:cs typeface="Times New Roman" panose="02020603050405020304" pitchFamily="18" charset="0"/>
                </a:rPr>
                <a:t>PHƯƠNG PHÁP HỌC VÀ ĐÁNH GIÁ MÔN HỌC</a:t>
              </a:r>
              <a:endParaRPr kumimoji="0" lang="en-US" altLang="en-US" sz="2000" b="1" i="0" u="none" strike="noStrike" kern="1200" cap="none" spc="0" normalizeH="0" baseline="0" noProof="0" smtClean="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
          <p:nvSpPr>
            <p:cNvPr id="38" name="Text Box 102"/>
            <p:cNvSpPr txBox="1">
              <a:spLocks noChangeArrowheads="1"/>
            </p:cNvSpPr>
            <p:nvPr/>
          </p:nvSpPr>
          <p:spPr bwMode="gray">
            <a:xfrm>
              <a:off x="1414" y="1886"/>
              <a:ext cx="179" cy="189"/>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en-US" sz="2700" b="0" i="0" u="none" strike="noStrike" kern="1200" cap="none" spc="0" normalizeH="0" baseline="0" noProof="0" smtClean="0">
                  <a:ln>
                    <a:noFill/>
                  </a:ln>
                  <a:solidFill>
                    <a:schemeClr val="bg1"/>
                  </a:solidFill>
                  <a:effectLst/>
                  <a:uLnTx/>
                  <a:uFillTx/>
                  <a:latin typeface="Arial" panose="020B0604020202020204" pitchFamily="34" charset="0"/>
                  <a:ea typeface="+mn-ea"/>
                  <a:cs typeface="Arial" panose="020B0604020202020204" pitchFamily="34" charset="0"/>
                </a:rPr>
                <a:t>IV</a:t>
              </a:r>
              <a:endParaRPr kumimoji="0" lang="en-US" altLang="en-US" sz="2700" b="0" i="0" u="none" strike="noStrike" kern="1200" cap="none" spc="0" normalizeH="0" baseline="0" noProof="0" smtClean="0">
                <a:ln>
                  <a:noFill/>
                </a:ln>
                <a:solidFill>
                  <a:schemeClr val="bg1"/>
                </a:solidFill>
                <a:effectLst/>
                <a:uLnTx/>
                <a:uFillTx/>
                <a:latin typeface="Arial" panose="020B0604020202020204" pitchFamily="34" charset="0"/>
                <a:ea typeface="+mn-ea"/>
                <a:cs typeface="Arial" panose="020B0604020202020204" pitchFamily="34" charset="0"/>
              </a:endParaRPr>
            </a:p>
          </p:txBody>
        </p:sp>
      </p:grpSp>
    </p:spTree>
  </p:cSld>
  <p:clrMapOvr>
    <a:masterClrMapping/>
  </p:clrMapOvr>
  <p:transition spd="slow">
    <p:circl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1" y="9162770"/>
          <a:ext cx="11858516" cy="462022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244" name="Title 1"/>
          <p:cNvSpPr>
            <a:spLocks noGrp="1"/>
          </p:cNvSpPr>
          <p:nvPr>
            <p:ph type="title"/>
          </p:nvPr>
        </p:nvSpPr>
        <p:spPr/>
        <p:txBody>
          <a:bodyPr vert="horz" wrap="square" lIns="91440" tIns="45720" rIns="91440" bIns="45720" anchor="ctr" anchorCtr="0"/>
          <a:p>
            <a:pPr eaLnBrk="1" hangingPunct="1"/>
            <a:r>
              <a:rPr lang="en-US" altLang="en-US" dirty="0">
                <a:solidFill>
                  <a:srgbClr val="002060"/>
                </a:solidFill>
              </a:rPr>
              <a:t>	</a:t>
            </a:r>
            <a:r>
              <a:rPr lang="en-US" altLang="en-US" sz="2800" b="1" dirty="0">
                <a:solidFill>
                  <a:srgbClr val="0000FF"/>
                </a:solidFill>
              </a:rPr>
              <a:t>I. VỊ TRÍ, TÍNH CHẤT MÔN HỌC</a:t>
            </a:r>
            <a:br>
              <a:rPr lang="en-US" altLang="en-US" sz="2800" b="1" dirty="0">
                <a:solidFill>
                  <a:srgbClr val="0000FF"/>
                </a:solidFill>
              </a:rPr>
            </a:br>
            <a:r>
              <a:rPr lang="en-US" altLang="en-US" sz="2800" b="1" dirty="0">
                <a:solidFill>
                  <a:srgbClr val="0000FF"/>
                </a:solidFill>
              </a:rPr>
              <a:t>		</a:t>
            </a:r>
            <a:endParaRPr lang="en-US" altLang="en-US" sz="2800" dirty="0">
              <a:solidFill>
                <a:srgbClr val="0000FF"/>
              </a:solidFill>
              <a:latin typeface="Calibri Light" panose="020F0302020204030204" pitchFamily="34" charset="0"/>
            </a:endParaRPr>
          </a:p>
        </p:txBody>
      </p:sp>
      <p:sp>
        <p:nvSpPr>
          <p:cNvPr id="10245" name="Text Box 3"/>
          <p:cNvSpPr txBox="1"/>
          <p:nvPr/>
        </p:nvSpPr>
        <p:spPr>
          <a:xfrm>
            <a:off x="1616075" y="1874838"/>
            <a:ext cx="1671638" cy="368300"/>
          </a:xfrm>
          <a:prstGeom prst="rect">
            <a:avLst/>
          </a:prstGeom>
          <a:noFill/>
          <a:ln w="9525">
            <a:noFill/>
          </a:ln>
        </p:spPr>
        <p:txBody>
          <a:bodyPr wrap="square" anchor="t" anchorCtr="0">
            <a:spAutoFit/>
          </a:bodyPr>
          <a:p>
            <a:endParaRPr lang="en-US" altLang="zh-CN">
              <a:latin typeface=".VnTime" panose="020B7200000000000000" pitchFamily="34" charset="0"/>
            </a:endParaRPr>
          </a:p>
        </p:txBody>
      </p:sp>
      <p:sp>
        <p:nvSpPr>
          <p:cNvPr id="5" name="Oval 4"/>
          <p:cNvSpPr/>
          <p:nvPr/>
        </p:nvSpPr>
        <p:spPr>
          <a:xfrm>
            <a:off x="5016500" y="3213100"/>
            <a:ext cx="2087563" cy="863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r>
              <a:rPr lang="en-US" sz="3200" strike="noStrike" noProof="1"/>
              <a:t>1. Vị trí </a:t>
            </a:r>
            <a:endParaRPr lang="en-US" sz="3200" strike="noStrike" noProof="1"/>
          </a:p>
        </p:txBody>
      </p:sp>
      <p:sp>
        <p:nvSpPr>
          <p:cNvPr id="10247" name="Text Box 6"/>
          <p:cNvSpPr txBox="1"/>
          <p:nvPr/>
        </p:nvSpPr>
        <p:spPr>
          <a:xfrm>
            <a:off x="223838" y="5018088"/>
            <a:ext cx="5080000" cy="1198562"/>
          </a:xfrm>
          <a:prstGeom prst="rect">
            <a:avLst/>
          </a:prstGeom>
          <a:noFill/>
          <a:ln w="9525">
            <a:noFill/>
          </a:ln>
        </p:spPr>
        <p:txBody>
          <a:bodyPr wrap="square" anchor="t" anchorCtr="0">
            <a:spAutoFit/>
          </a:bodyPr>
          <a:p>
            <a:pPr>
              <a:spcAft>
                <a:spcPct val="35000"/>
              </a:spcAft>
            </a:pPr>
            <a:r>
              <a:rPr lang="en-US" altLang="zh-CN" sz="2400">
                <a:latin typeface="Times New Roman" panose="02020603050405020304" pitchFamily="18" charset="0"/>
              </a:rPr>
              <a:t>B</a:t>
            </a:r>
            <a:r>
              <a:rPr lang="pl-PL" altLang="en-US" sz="2400">
                <a:latin typeface="Times New Roman" panose="02020603050405020304" pitchFamily="18" charset="0"/>
              </a:rPr>
              <a:t>ảo đảm vai trò lãnh đạo của Đảng Cộng sản, hiệu lực quản lý của nhà nước, quyền làm chủ của nhân dân </a:t>
            </a:r>
            <a:endParaRPr lang="en-US" altLang="zh-CN" sz="2400">
              <a:latin typeface=".VnTime" panose="020B7200000000000000" pitchFamily="34" charset="0"/>
            </a:endParaRPr>
          </a:p>
        </p:txBody>
      </p:sp>
      <p:sp>
        <p:nvSpPr>
          <p:cNvPr id="10248" name="Text Box 8"/>
          <p:cNvSpPr txBox="1"/>
          <p:nvPr/>
        </p:nvSpPr>
        <p:spPr>
          <a:xfrm>
            <a:off x="3394075" y="1568450"/>
            <a:ext cx="5227638" cy="1198563"/>
          </a:xfrm>
          <a:prstGeom prst="rect">
            <a:avLst/>
          </a:prstGeom>
          <a:noFill/>
          <a:ln w="9525">
            <a:noFill/>
          </a:ln>
        </p:spPr>
        <p:txBody>
          <a:bodyPr wrap="square" anchor="t" anchorCtr="0">
            <a:spAutoFit/>
          </a:bodyPr>
          <a:p>
            <a:pPr>
              <a:spcAft>
                <a:spcPct val="35000"/>
              </a:spcAft>
            </a:pPr>
            <a:r>
              <a:rPr lang="pl-PL" altLang="en-US" sz="2400">
                <a:latin typeface="Times New Roman" panose="02020603050405020304" pitchFamily="18" charset="0"/>
              </a:rPr>
              <a:t>Chính trị đúng đắn giúp cho một giai cấp, mỗi con người  thực hiện được mục tiêu của mình</a:t>
            </a:r>
            <a:endParaRPr lang="pl-PL" altLang="en-US" sz="2400">
              <a:latin typeface="Times New Roman" panose="02020603050405020304" pitchFamily="18" charset="0"/>
            </a:endParaRPr>
          </a:p>
        </p:txBody>
      </p:sp>
      <p:sp>
        <p:nvSpPr>
          <p:cNvPr id="10249" name="Text Box 9"/>
          <p:cNvSpPr txBox="1"/>
          <p:nvPr/>
        </p:nvSpPr>
        <p:spPr>
          <a:xfrm>
            <a:off x="6715125" y="4986338"/>
            <a:ext cx="4854575" cy="1198562"/>
          </a:xfrm>
          <a:prstGeom prst="rect">
            <a:avLst/>
          </a:prstGeom>
          <a:noFill/>
          <a:ln w="9525">
            <a:noFill/>
          </a:ln>
        </p:spPr>
        <p:txBody>
          <a:bodyPr wrap="square" anchor="t" anchorCtr="0">
            <a:spAutoFit/>
          </a:bodyPr>
          <a:p>
            <a:pPr>
              <a:spcAft>
                <a:spcPct val="35000"/>
              </a:spcAft>
            </a:pPr>
            <a:r>
              <a:rPr lang="en-US" altLang="zh-CN" sz="2400">
                <a:latin typeface="Times New Roman" panose="02020603050405020304" pitchFamily="18" charset="0"/>
              </a:rPr>
              <a:t>M</a:t>
            </a:r>
            <a:r>
              <a:rPr lang="pl-PL" altLang="en-US" sz="2400">
                <a:latin typeface="Times New Roman" panose="02020603050405020304" pitchFamily="18" charset="0"/>
              </a:rPr>
              <a:t>ôn học bắt buộc thuộc khối các môn học chung trong chương trình đào tạo trình độ trung cấp</a:t>
            </a:r>
            <a:endParaRPr lang="en-US" altLang="zh-CN" sz="2400">
              <a:latin typeface=".VnTime" panose="020B7200000000000000" pitchFamily="34" charset="0"/>
            </a:endParaRPr>
          </a:p>
        </p:txBody>
      </p:sp>
      <p:cxnSp>
        <p:nvCxnSpPr>
          <p:cNvPr id="13" name="Straight Arrow Connector 12"/>
          <p:cNvCxnSpPr/>
          <p:nvPr/>
        </p:nvCxnSpPr>
        <p:spPr>
          <a:xfrm flipH="1">
            <a:off x="4150995" y="4004945"/>
            <a:ext cx="1009015" cy="84645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6960235" y="4005580"/>
            <a:ext cx="792480" cy="8636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6095365" y="2474595"/>
            <a:ext cx="0" cy="6477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ircl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2" y="1685925"/>
          <a:ext cx="11658600" cy="449103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p:cNvGraphicFramePr/>
          <p:nvPr/>
        </p:nvGraphicFramePr>
        <p:xfrm>
          <a:off x="-76986" y="1442624"/>
          <a:ext cx="11512181" cy="39899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1269" name="Rectangle 1"/>
          <p:cNvSpPr/>
          <p:nvPr/>
        </p:nvSpPr>
        <p:spPr>
          <a:xfrm>
            <a:off x="3048000" y="476250"/>
            <a:ext cx="6096000" cy="954088"/>
          </a:xfrm>
          <a:prstGeom prst="rect">
            <a:avLst/>
          </a:prstGeom>
          <a:noFill/>
          <a:ln w="9525">
            <a:noFill/>
          </a:ln>
        </p:spPr>
        <p:txBody>
          <a:bodyPr anchor="t" anchorCtr="0">
            <a:spAutoFit/>
          </a:bodyPr>
          <a:p>
            <a:pPr algn="ctr" eaLnBrk="0" hangingPunct="0">
              <a:buFontTx/>
            </a:pPr>
            <a:r>
              <a:rPr lang="en-US" altLang="en-US" sz="2800" b="1" dirty="0">
                <a:solidFill>
                  <a:srgbClr val="0000FF"/>
                </a:solidFill>
                <a:latin typeface="Times New Roman" panose="02020603050405020304" pitchFamily="18" charset="0"/>
              </a:rPr>
              <a:t>I. VỊ TRÍ, TÍNH CHẤT MÔN HỌC</a:t>
            </a:r>
            <a:br>
              <a:rPr lang="en-US" altLang="en-US" sz="2800" b="1" dirty="0">
                <a:solidFill>
                  <a:srgbClr val="0000FF"/>
                </a:solidFill>
                <a:latin typeface="Times New Roman" panose="02020603050405020304" pitchFamily="18" charset="0"/>
              </a:rPr>
            </a:br>
            <a:endParaRPr lang="en-US" altLang="en-US" sz="2800" b="1" dirty="0">
              <a:solidFill>
                <a:srgbClr val="0000FF"/>
              </a:solidFill>
              <a:latin typeface="Times New Roman" panose="02020603050405020304" pitchFamily="18" charset="0"/>
              <a:ea typeface="Times New Roman" panose="02020603050405020304" pitchFamily="18" charset="0"/>
            </a:endParaRPr>
          </a:p>
        </p:txBody>
      </p:sp>
    </p:spTree>
  </p:cSld>
  <p:clrMapOvr>
    <a:masterClrMapping/>
  </p:clrMapOvr>
  <p:transition spd="slow">
    <p:circl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89" name="Google Shape;188;p12"/>
          <p:cNvPicPr preferRelativeResize="0">
            <a:picLocks noChangeAspect="1"/>
          </p:cNvPicPr>
          <p:nvPr/>
        </p:nvPicPr>
        <p:blipFill>
          <a:blip r:embed="rId1"/>
          <a:stretch>
            <a:fillRect/>
          </a:stretch>
        </p:blipFill>
        <p:spPr>
          <a:xfrm>
            <a:off x="0" y="0"/>
            <a:ext cx="12192000" cy="6858000"/>
          </a:xfrm>
          <a:prstGeom prst="rect">
            <a:avLst/>
          </a:prstGeom>
          <a:noFill/>
          <a:ln w="9525">
            <a:noFill/>
          </a:ln>
        </p:spPr>
      </p:pic>
      <p:sp>
        <p:nvSpPr>
          <p:cNvPr id="189" name="Google Shape;189;p12"/>
          <p:cNvSpPr>
            <a:spLocks noGrp="1"/>
          </p:cNvSpPr>
          <p:nvPr>
            <p:ph type="subTitle" idx="1"/>
          </p:nvPr>
        </p:nvSpPr>
        <p:spPr>
          <a:xfrm>
            <a:off x="352425" y="2060575"/>
            <a:ext cx="9128125" cy="2952750"/>
          </a:xfrm>
        </p:spPr>
        <p:txBody>
          <a:bodyPr vert="horz" wrap="square" lIns="121900" tIns="121900" rIns="121900" bIns="121900" anchor="t" anchorCtr="0">
            <a:noAutofit/>
          </a:bodyPr>
          <a:p>
            <a:pPr marL="0" marR="0" indent="0" algn="just" defTabSz="914400" rtl="0" eaLnBrk="0" fontAlgn="base" latinLnBrk="0" hangingPunct="0">
              <a:lnSpc>
                <a:spcPct val="100000"/>
              </a:lnSpc>
              <a:spcBef>
                <a:spcPct val="0"/>
              </a:spcBef>
              <a:spcAft>
                <a:spcPct val="0"/>
              </a:spcAft>
              <a:buClrTx/>
              <a:buSzPts val="1200"/>
              <a:buFont typeface="Arial" panose="020B0604020202020204" pitchFamily="34" charset="0"/>
              <a:buNone/>
            </a:pPr>
            <a:r>
              <a:rPr kumimoji="0" lang="en-US" altLang="en-US" sz="2800" b="1" i="1" u="none" strike="noStrike" kern="1200" cap="none" spc="0" normalizeH="0" baseline="0" noProof="1" dirty="0">
                <a:solidFill>
                  <a:schemeClr val="tx1"/>
                </a:solidFill>
                <a:latin typeface="Times New Roman" panose="02020603050405020304" pitchFamily="18" charset="0"/>
                <a:ea typeface="+mn-ea"/>
                <a:cs typeface="Times New Roman" panose="02020603050405020304" pitchFamily="18" charset="0"/>
              </a:rPr>
              <a:t>	</a:t>
            </a:r>
            <a:r>
              <a:rPr kumimoji="0" lang="pl-PL" altLang="en-US" sz="2800" b="1"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Về kiến thức</a:t>
            </a:r>
            <a:r>
              <a:rPr kumimoji="0" lang="pl-PL" altLang="en-US" sz="2800" b="0"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Trình bày được một số nội dung khái quát về chủ nghĩa Mác-Lênin, tư tưởng Hồ Chí Minh; quan điểm, đường lối của Đảng, chính sách, pháp luật của Nh</a:t>
            </a:r>
            <a:r>
              <a:rPr kumimoji="0" lang="pl-PL"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nước; yêu cầu v</a:t>
            </a:r>
            <a:r>
              <a:rPr kumimoji="0" lang="pl-PL"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nội dung học tập, rèn luyện để trở th</a:t>
            </a:r>
            <a:r>
              <a:rPr kumimoji="0" lang="pl-PL"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nh người công dân tốt, người lao động tốt</a:t>
            </a:r>
            <a:endParaRPr kumimoji="0" lang="en-US" altLang="en-US" sz="44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endParaRPr>
          </a:p>
        </p:txBody>
      </p:sp>
      <p:sp>
        <p:nvSpPr>
          <p:cNvPr id="12291" name="Google Shape;191;p12"/>
          <p:cNvSpPr txBox="1"/>
          <p:nvPr/>
        </p:nvSpPr>
        <p:spPr>
          <a:xfrm>
            <a:off x="352425" y="261938"/>
            <a:ext cx="7399338" cy="862012"/>
          </a:xfrm>
          <a:prstGeom prst="rect">
            <a:avLst/>
          </a:prstGeom>
          <a:noFill/>
          <a:ln w="9525">
            <a:noFill/>
          </a:ln>
        </p:spPr>
        <p:txBody>
          <a:bodyPr lIns="121900" tIns="60933" rIns="121900" bIns="60933" anchor="t" anchorCtr="0">
            <a:spAutoFit/>
          </a:bodyPr>
          <a:p>
            <a:pPr eaLnBrk="0" hangingPunct="0">
              <a:buClrTx/>
              <a:buFontTx/>
            </a:pPr>
            <a:r>
              <a:rPr lang="en-US" altLang="en-US" sz="2400" b="1" dirty="0">
                <a:solidFill>
                  <a:srgbClr val="0000FF"/>
                </a:solidFill>
                <a:latin typeface="Times New Roman" panose="02020603050405020304" pitchFamily="18" charset="0"/>
              </a:rPr>
              <a:t>II. MỤC TIÊU MÔN HỌC</a:t>
            </a:r>
            <a:br>
              <a:rPr lang="en-US" altLang="en-US" sz="2400" b="1" dirty="0">
                <a:solidFill>
                  <a:srgbClr val="0000FF"/>
                </a:solidFill>
                <a:latin typeface="Times New Roman" panose="02020603050405020304" pitchFamily="18" charset="0"/>
              </a:rPr>
            </a:br>
            <a:endParaRPr lang="en-US" altLang="en-US" sz="2400" b="1" dirty="0">
              <a:solidFill>
                <a:srgbClr val="D25D5A"/>
              </a:solidFill>
              <a:latin typeface="Times New Roman" panose="02020603050405020304" pitchFamily="18" charset="0"/>
              <a:ea typeface="Times New Roman" panose="02020603050405020304" pitchFamily="18" charset="0"/>
              <a:sym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7" name="Google Shape;188;p12"/>
          <p:cNvPicPr preferRelativeResize="0">
            <a:picLocks noChangeAspect="1"/>
          </p:cNvPicPr>
          <p:nvPr/>
        </p:nvPicPr>
        <p:blipFill>
          <a:blip r:embed="rId1"/>
          <a:stretch>
            <a:fillRect/>
          </a:stretch>
        </p:blipFill>
        <p:spPr>
          <a:xfrm>
            <a:off x="0" y="0"/>
            <a:ext cx="12192000" cy="6858000"/>
          </a:xfrm>
          <a:prstGeom prst="rect">
            <a:avLst/>
          </a:prstGeom>
          <a:noFill/>
          <a:ln w="9525">
            <a:noFill/>
          </a:ln>
        </p:spPr>
      </p:pic>
      <p:sp>
        <p:nvSpPr>
          <p:cNvPr id="189" name="Google Shape;189;p12"/>
          <p:cNvSpPr>
            <a:spLocks noGrp="1"/>
          </p:cNvSpPr>
          <p:nvPr>
            <p:ph type="subTitle" idx="1"/>
          </p:nvPr>
        </p:nvSpPr>
        <p:spPr>
          <a:xfrm>
            <a:off x="352425" y="2060575"/>
            <a:ext cx="9128125" cy="2952750"/>
          </a:xfrm>
        </p:spPr>
        <p:txBody>
          <a:bodyPr vert="horz" wrap="square" lIns="121900" tIns="121900" rIns="121900" bIns="121900" anchor="t" anchorCtr="0">
            <a:noAutofit/>
          </a:bodyPr>
          <a:p>
            <a:pPr marL="228600" marR="0" indent="-228600" algn="just" defTabSz="914400" rtl="0" eaLnBrk="0" fontAlgn="base" latinLnBrk="0" hangingPunct="0">
              <a:lnSpc>
                <a:spcPct val="100000"/>
              </a:lnSpc>
              <a:spcBef>
                <a:spcPct val="0"/>
              </a:spcBef>
              <a:spcAft>
                <a:spcPct val="0"/>
              </a:spcAft>
              <a:buClrTx/>
              <a:buSzPts val="1200"/>
              <a:buFont typeface="Arial" panose="020B0604020202020204" pitchFamily="34" charset="0"/>
              <a:buNone/>
            </a:pPr>
            <a:r>
              <a:rPr kumimoji="0" lang="en-US" altLang="en-US" sz="2800" b="1" i="1" u="none" strike="noStrike" kern="1200" cap="none" spc="0" normalizeH="0" baseline="0" noProof="1" dirty="0">
                <a:solidFill>
                  <a:schemeClr val="tx1"/>
                </a:solidFill>
                <a:latin typeface="Times New Roman" panose="02020603050405020304" pitchFamily="18" charset="0"/>
                <a:ea typeface="+mn-ea"/>
                <a:cs typeface="Times New Roman" panose="02020603050405020304" pitchFamily="18" charset="0"/>
              </a:rPr>
              <a:t>		</a:t>
            </a:r>
            <a:r>
              <a:rPr kumimoji="0" lang="pl-PL" altLang="en-US" sz="2600" b="1"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Về kỹ năng</a:t>
            </a:r>
            <a:r>
              <a:rPr kumimoji="0" lang="pl-PL" altLang="en-US" sz="2600" b="0"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Vận dụng được các kiến thức chung được học về quan điểm, đường lối của Đảng, chính sách, pháp luật của Nh</a:t>
            </a:r>
            <a:r>
              <a:rPr kumimoji="0" lang="pl-PL"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nước v</a:t>
            </a:r>
            <a:r>
              <a:rPr kumimoji="0" lang="pl-PL"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o việc học tập, rèn luyện, xây dựng đạo đức, lối sống để trở th</a:t>
            </a:r>
            <a:r>
              <a:rPr kumimoji="0" lang="pl-PL"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nh người công dân tốt, người lao động tốt v</a:t>
            </a:r>
            <a:r>
              <a:rPr kumimoji="0" lang="pl-PL"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6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tham gia xây dựng, bảo vệ Tổ quốc.</a:t>
            </a:r>
            <a:endParaRPr kumimoji="0" lang="en-US" altLang="en-US" sz="26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endParaRPr>
          </a:p>
        </p:txBody>
      </p:sp>
      <p:sp>
        <p:nvSpPr>
          <p:cNvPr id="14339" name="Google Shape;191;p12"/>
          <p:cNvSpPr txBox="1"/>
          <p:nvPr/>
        </p:nvSpPr>
        <p:spPr>
          <a:xfrm>
            <a:off x="352425" y="261938"/>
            <a:ext cx="7399338" cy="862012"/>
          </a:xfrm>
          <a:prstGeom prst="rect">
            <a:avLst/>
          </a:prstGeom>
          <a:noFill/>
          <a:ln w="9525">
            <a:noFill/>
          </a:ln>
        </p:spPr>
        <p:txBody>
          <a:bodyPr lIns="121900" tIns="60933" rIns="121900" bIns="60933" anchor="t" anchorCtr="0">
            <a:spAutoFit/>
          </a:bodyPr>
          <a:p>
            <a:pPr eaLnBrk="0" hangingPunct="0">
              <a:buClrTx/>
              <a:buFontTx/>
            </a:pPr>
            <a:r>
              <a:rPr lang="en-US" altLang="en-US" sz="2400" b="1" dirty="0">
                <a:solidFill>
                  <a:srgbClr val="0000FF"/>
                </a:solidFill>
                <a:latin typeface="Times New Roman" panose="02020603050405020304" pitchFamily="18" charset="0"/>
              </a:rPr>
              <a:t>II. MỤC TIÊU MÔN HỌC</a:t>
            </a:r>
            <a:br>
              <a:rPr lang="en-US" altLang="en-US" sz="2400" b="1" dirty="0">
                <a:solidFill>
                  <a:srgbClr val="0000FF"/>
                </a:solidFill>
                <a:latin typeface="Times New Roman" panose="02020603050405020304" pitchFamily="18" charset="0"/>
              </a:rPr>
            </a:br>
            <a:endParaRPr lang="en-US" altLang="en-US" sz="2400" b="1" dirty="0">
              <a:solidFill>
                <a:srgbClr val="D25D5A"/>
              </a:solidFill>
              <a:latin typeface="Times New Roman" panose="02020603050405020304" pitchFamily="18" charset="0"/>
              <a:ea typeface="Times New Roman" panose="02020603050405020304" pitchFamily="18" charset="0"/>
              <a:sym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5" name="Google Shape;188;p12"/>
          <p:cNvPicPr preferRelativeResize="0">
            <a:picLocks noChangeAspect="1"/>
          </p:cNvPicPr>
          <p:nvPr/>
        </p:nvPicPr>
        <p:blipFill>
          <a:blip r:embed="rId1"/>
          <a:stretch>
            <a:fillRect/>
          </a:stretch>
        </p:blipFill>
        <p:spPr>
          <a:xfrm>
            <a:off x="0" y="0"/>
            <a:ext cx="12192000" cy="6858000"/>
          </a:xfrm>
          <a:prstGeom prst="rect">
            <a:avLst/>
          </a:prstGeom>
          <a:noFill/>
          <a:ln w="9525">
            <a:noFill/>
          </a:ln>
        </p:spPr>
      </p:pic>
      <p:sp>
        <p:nvSpPr>
          <p:cNvPr id="189" name="Google Shape;189;p12"/>
          <p:cNvSpPr>
            <a:spLocks noGrp="1"/>
          </p:cNvSpPr>
          <p:nvPr>
            <p:ph type="subTitle" idx="1"/>
          </p:nvPr>
        </p:nvSpPr>
        <p:spPr>
          <a:xfrm>
            <a:off x="352425" y="2060575"/>
            <a:ext cx="9128125" cy="2952750"/>
          </a:xfrm>
        </p:spPr>
        <p:txBody>
          <a:bodyPr vert="horz" wrap="square" lIns="121900" tIns="121900" rIns="121900" bIns="121900" anchor="t" anchorCtr="0">
            <a:noAutofit/>
          </a:bodyPr>
          <a:p>
            <a:pPr marL="228600" marR="0" indent="-228600" algn="just" defTabSz="914400" rtl="0" eaLnBrk="0" fontAlgn="base" latinLnBrk="0" hangingPunct="0">
              <a:lnSpc>
                <a:spcPct val="100000"/>
              </a:lnSpc>
              <a:spcBef>
                <a:spcPct val="0"/>
              </a:spcBef>
              <a:spcAft>
                <a:spcPct val="0"/>
              </a:spcAft>
              <a:buClrTx/>
              <a:buSzPts val="1200"/>
              <a:buFont typeface="Arial" panose="020B0604020202020204" pitchFamily="34" charset="0"/>
              <a:buNone/>
            </a:pPr>
            <a:r>
              <a:rPr kumimoji="0" lang="en-US" altLang="en-US" sz="2800" b="1" i="1" u="none" strike="noStrike" kern="1200" cap="none" spc="0" normalizeH="0" baseline="0" noProof="1" dirty="0">
                <a:solidFill>
                  <a:schemeClr val="tx1"/>
                </a:solidFill>
                <a:latin typeface="Times New Roman" panose="02020603050405020304" pitchFamily="18" charset="0"/>
                <a:ea typeface="+mn-ea"/>
                <a:cs typeface="Times New Roman" panose="02020603050405020304" pitchFamily="18" charset="0"/>
              </a:rPr>
              <a:t>		</a:t>
            </a:r>
            <a:r>
              <a:rPr kumimoji="0" lang="pl-PL" altLang="en-US" sz="2800" b="1"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Về năng lực tự chủ v</a:t>
            </a:r>
            <a:r>
              <a:rPr kumimoji="0" lang="pl-PL" altLang="en-US" sz="2800" b="1" i="1"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1"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trách nhiệm</a:t>
            </a:r>
            <a:r>
              <a:rPr kumimoji="0" lang="pl-PL" altLang="en-US" sz="2800" b="0" i="1"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Có năng lực vận dụng các nội dung đã học để rèn luyện phẩm chất chính trị, đạo đức, lối sống; thực hiện tốt quan điểm, đường lối của Đảng; chính sách, pháp luật của Nh</a:t>
            </a:r>
            <a:r>
              <a:rPr kumimoji="0" lang="pl-PL"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rPr>
              <a:t>à</a:t>
            </a:r>
            <a:r>
              <a:rPr kumimoji="0" lang="pl-PL" altLang="en-US" sz="2800" b="0" i="0" u="none" strike="noStrike" kern="1200" cap="none" spc="0" normalizeH="0" baseline="0" noProof="1" dirty="0">
                <a:solidFill>
                  <a:srgbClr val="000000"/>
                </a:solidFill>
                <a:latin typeface="Times New Roman" panose="02020603050405020304" pitchFamily="18" charset="0"/>
                <a:ea typeface="+mn-ea"/>
                <a:cs typeface="Times New Roman" panose="02020603050405020304" pitchFamily="18" charset="0"/>
              </a:rPr>
              <a:t> nước.</a:t>
            </a:r>
            <a:endParaRPr kumimoji="0" lang="en-US" altLang="en-US" sz="2800" b="0" i="0" u="none" strike="noStrike" kern="1200" cap="none" spc="0" normalizeH="0" baseline="0" noProof="1" dirty="0">
              <a:solidFill>
                <a:srgbClr val="000000"/>
              </a:solidFill>
              <a:latin typeface="Times New Roman" panose="02020603050405020304" pitchFamily="18" charset="0"/>
              <a:ea typeface="Times New Roman" panose="02020603050405020304" pitchFamily="18" charset="0"/>
              <a:cs typeface="+mn-cs"/>
            </a:endParaRPr>
          </a:p>
        </p:txBody>
      </p:sp>
      <p:sp>
        <p:nvSpPr>
          <p:cNvPr id="16387" name="Google Shape;191;p12"/>
          <p:cNvSpPr txBox="1"/>
          <p:nvPr/>
        </p:nvSpPr>
        <p:spPr>
          <a:xfrm>
            <a:off x="352425" y="261938"/>
            <a:ext cx="7399338" cy="862012"/>
          </a:xfrm>
          <a:prstGeom prst="rect">
            <a:avLst/>
          </a:prstGeom>
          <a:noFill/>
          <a:ln w="9525">
            <a:noFill/>
          </a:ln>
        </p:spPr>
        <p:txBody>
          <a:bodyPr lIns="121900" tIns="60933" rIns="121900" bIns="60933" anchor="t" anchorCtr="0">
            <a:spAutoFit/>
          </a:bodyPr>
          <a:p>
            <a:pPr eaLnBrk="0" hangingPunct="0">
              <a:buClrTx/>
              <a:buFontTx/>
            </a:pPr>
            <a:r>
              <a:rPr lang="en-US" altLang="en-US" sz="2400" b="1" dirty="0">
                <a:solidFill>
                  <a:srgbClr val="0000FF"/>
                </a:solidFill>
                <a:latin typeface="Times New Roman" panose="02020603050405020304" pitchFamily="18" charset="0"/>
              </a:rPr>
              <a:t>II. MỤC TIÊU MÔN HỌC</a:t>
            </a:r>
            <a:br>
              <a:rPr lang="en-US" altLang="en-US" sz="2400" b="1" dirty="0">
                <a:solidFill>
                  <a:srgbClr val="0000FF"/>
                </a:solidFill>
                <a:latin typeface="Times New Roman" panose="02020603050405020304" pitchFamily="18" charset="0"/>
              </a:rPr>
            </a:br>
            <a:endParaRPr lang="en-US" altLang="en-US" sz="2400" b="1" dirty="0">
              <a:solidFill>
                <a:srgbClr val="D25D5A"/>
              </a:solidFill>
              <a:latin typeface="Times New Roman" panose="02020603050405020304" pitchFamily="18" charset="0"/>
              <a:ea typeface="Times New Roman" panose="02020603050405020304" pitchFamily="18" charset="0"/>
              <a:sym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436" name="Title 1"/>
          <p:cNvSpPr>
            <a:spLocks noGrp="1"/>
          </p:cNvSpPr>
          <p:nvPr>
            <p:ph type="title"/>
          </p:nvPr>
        </p:nvSpPr>
        <p:spPr/>
        <p:txBody>
          <a:bodyPr vert="horz" wrap="square" lIns="91440" tIns="45720" rIns="91440" bIns="45720" anchor="ctr" anchorCtr="0"/>
          <a:p>
            <a:pPr eaLnBrk="1" hangingPunct="1"/>
            <a:r>
              <a:rPr lang="en-US" altLang="en-US" dirty="0">
                <a:solidFill>
                  <a:srgbClr val="002060"/>
                </a:solidFill>
              </a:rPr>
              <a:t>	</a:t>
            </a:r>
            <a:r>
              <a:rPr lang="en-US" altLang="en-US" sz="2800" b="1" dirty="0">
                <a:solidFill>
                  <a:srgbClr val="0000FF"/>
                </a:solidFill>
              </a:rPr>
              <a:t>III. NỘI DUNG CHÍNH</a:t>
            </a:r>
            <a:br>
              <a:rPr lang="en-US" altLang="en-US" sz="2800" b="1" dirty="0">
                <a:solidFill>
                  <a:srgbClr val="0000FF"/>
                </a:solidFill>
              </a:rPr>
            </a:br>
            <a:r>
              <a:rPr lang="en-US" altLang="en-US" sz="2800" b="1" dirty="0">
                <a:solidFill>
                  <a:srgbClr val="0000FF"/>
                </a:solidFill>
              </a:rPr>
              <a:t>		</a:t>
            </a:r>
            <a:endParaRPr lang="en-US" altLang="en-US" sz="2800" dirty="0">
              <a:solidFill>
                <a:srgbClr val="0000FF"/>
              </a:solidFill>
              <a:latin typeface="Calibri Light" panose="020F0302020204030204" pitchFamily="34" charset="0"/>
            </a:endParaRPr>
          </a:p>
        </p:txBody>
      </p:sp>
      <p:sp>
        <p:nvSpPr>
          <p:cNvPr id="2" name="Rounded Rectangle 1"/>
          <p:cNvSpPr/>
          <p:nvPr/>
        </p:nvSpPr>
        <p:spPr>
          <a:xfrm>
            <a:off x="4295775" y="3210560"/>
            <a:ext cx="2367915" cy="1223645"/>
          </a:xfrm>
          <a:prstGeom prst="roundRect">
            <a:avLst/>
          </a:prstGeom>
          <a:ln w="38100"/>
        </p:spPr>
        <p:style>
          <a:lnRef idx="2">
            <a:schemeClr val="accent6"/>
          </a:lnRef>
          <a:fillRef idx="1">
            <a:schemeClr val="lt1"/>
          </a:fillRef>
          <a:effectRef idx="0">
            <a:schemeClr val="accent6"/>
          </a:effectRef>
          <a:fontRef idx="minor">
            <a:schemeClr val="dk1"/>
          </a:fontRef>
        </p:style>
        <p:txBody>
          <a:bodyPr rtlCol="0" anchor="ctr"/>
          <a:p>
            <a:pPr algn="ctr"/>
            <a:r>
              <a:rPr lang="en-US" sz="3600">
                <a:solidFill>
                  <a:srgbClr val="FF0000"/>
                </a:solidFill>
              </a:rPr>
              <a:t>Bao gồm</a:t>
            </a:r>
            <a:endParaRPr lang="en-US" sz="3600">
              <a:solidFill>
                <a:srgbClr val="FF0000"/>
              </a:solidFill>
            </a:endParaRPr>
          </a:p>
        </p:txBody>
      </p:sp>
      <p:sp>
        <p:nvSpPr>
          <p:cNvPr id="3" name="Text Box 2"/>
          <p:cNvSpPr txBox="1"/>
          <p:nvPr/>
        </p:nvSpPr>
        <p:spPr>
          <a:xfrm>
            <a:off x="12700" y="4204970"/>
            <a:ext cx="3171190" cy="1568450"/>
          </a:xfrm>
          <a:prstGeom prst="rect">
            <a:avLst/>
          </a:prstGeom>
          <a:noFill/>
        </p:spPr>
        <p:txBody>
          <a:bodyPr wrap="square" rtlCol="0">
            <a:spAutoFit/>
          </a:bodyPr>
          <a:p>
            <a:pPr lvl="0">
              <a:lnSpc>
                <a:spcPct val="100000"/>
              </a:lnSpc>
              <a:spcBef>
                <a:spcPct val="0"/>
              </a:spcBef>
              <a:spcAft>
                <a:spcPct val="35000"/>
              </a:spcAft>
            </a:pPr>
            <a:r>
              <a:rPr lang="pl-PL" sz="2400" smtClean="0">
                <a:latin typeface="Times New Roman" panose="02020603050405020304" pitchFamily="18" charset="0"/>
                <a:cs typeface="Times New Roman" panose="02020603050405020304" pitchFamily="18" charset="0"/>
                <a:sym typeface="+mn-ea"/>
              </a:rPr>
              <a:t>Tu dưỡng, rèn luyện để trở thành người công dân tốt, người lao động tốt</a:t>
            </a:r>
            <a:endParaRPr lang="pl-PL" sz="2400" smtClean="0">
              <a:latin typeface="Times New Roman" panose="02020603050405020304" pitchFamily="18" charset="0"/>
              <a:cs typeface="Times New Roman" panose="02020603050405020304" pitchFamily="18" charset="0"/>
              <a:sym typeface="+mn-ea"/>
            </a:endParaRPr>
          </a:p>
        </p:txBody>
      </p:sp>
      <p:sp>
        <p:nvSpPr>
          <p:cNvPr id="4" name="Text Box 3"/>
          <p:cNvSpPr txBox="1"/>
          <p:nvPr/>
        </p:nvSpPr>
        <p:spPr>
          <a:xfrm>
            <a:off x="3661410" y="1251585"/>
            <a:ext cx="4380865" cy="829945"/>
          </a:xfrm>
          <a:prstGeom prst="rect">
            <a:avLst/>
          </a:prstGeom>
          <a:noFill/>
        </p:spPr>
        <p:txBody>
          <a:bodyPr wrap="square" rtlCol="0">
            <a:spAutoFit/>
          </a:bodyPr>
          <a:p>
            <a:r>
              <a:rPr lang="pl-PL" sz="2400" smtClean="0">
                <a:latin typeface="Times New Roman" panose="02020603050405020304" pitchFamily="18" charset="0"/>
                <a:cs typeface="Times New Roman" panose="02020603050405020304" pitchFamily="18" charset="0"/>
                <a:sym typeface="+mn-ea"/>
              </a:rPr>
              <a:t>Khái quát về chủ nghĩa Mác-Lênin</a:t>
            </a:r>
            <a:r>
              <a:rPr lang="en-US" sz="2400" smtClean="0">
                <a:latin typeface="Times New Roman" panose="02020603050405020304" pitchFamily="18" charset="0"/>
                <a:cs typeface="Times New Roman" panose="02020603050405020304" pitchFamily="18" charset="0"/>
                <a:sym typeface="+mn-ea"/>
              </a:rPr>
              <a:t>, tư tưởng Hồ Chí Minh</a:t>
            </a:r>
            <a:endParaRPr lang="en-US" sz="2400"/>
          </a:p>
        </p:txBody>
      </p:sp>
      <p:sp>
        <p:nvSpPr>
          <p:cNvPr id="5" name="Text Box 4"/>
          <p:cNvSpPr txBox="1"/>
          <p:nvPr/>
        </p:nvSpPr>
        <p:spPr>
          <a:xfrm>
            <a:off x="7930515" y="4079240"/>
            <a:ext cx="3443605" cy="2306955"/>
          </a:xfrm>
          <a:prstGeom prst="rect">
            <a:avLst/>
          </a:prstGeom>
          <a:noFill/>
        </p:spPr>
        <p:txBody>
          <a:bodyPr wrap="square" rtlCol="0">
            <a:spAutoFit/>
          </a:bodyPr>
          <a:p>
            <a:pPr lvl="0">
              <a:lnSpc>
                <a:spcPct val="100000"/>
              </a:lnSpc>
              <a:spcBef>
                <a:spcPct val="0"/>
              </a:spcBef>
              <a:spcAft>
                <a:spcPct val="35000"/>
              </a:spcAft>
            </a:pPr>
            <a:r>
              <a:rPr lang="pl-PL" sz="2400" smtClean="0">
                <a:latin typeface="Times New Roman" panose="02020603050405020304" pitchFamily="18" charset="0"/>
                <a:cs typeface="Times New Roman" panose="02020603050405020304" pitchFamily="18" charset="0"/>
                <a:sym typeface="+mn-ea"/>
              </a:rPr>
              <a:t>Những thành tựu của cách mạng Việt Nam dưới sự lãnh đạo của Đảng; Phát triển kinh tế, xã hội, văn hóa, con người ở Việt Nam</a:t>
            </a:r>
            <a:endParaRPr lang="pl-PL" sz="2400" smtClean="0">
              <a:latin typeface="Times New Roman" panose="02020603050405020304" pitchFamily="18" charset="0"/>
              <a:cs typeface="Times New Roman" panose="02020603050405020304" pitchFamily="18" charset="0"/>
              <a:sym typeface="+mn-ea"/>
            </a:endParaRPr>
          </a:p>
        </p:txBody>
      </p:sp>
      <p:cxnSp>
        <p:nvCxnSpPr>
          <p:cNvPr id="7" name="Straight Arrow Connector 6"/>
          <p:cNvCxnSpPr/>
          <p:nvPr/>
        </p:nvCxnSpPr>
        <p:spPr>
          <a:xfrm flipV="1">
            <a:off x="5447665" y="2304415"/>
            <a:ext cx="0" cy="72009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6779260" y="4302125"/>
            <a:ext cx="972820" cy="42291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3071495" y="4293235"/>
            <a:ext cx="988060" cy="45847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ircle/>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2" y="1685925"/>
          <a:ext cx="11658600" cy="449103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p:cNvGraphicFramePr/>
          <p:nvPr/>
        </p:nvGraphicFramePr>
        <p:xfrm>
          <a:off x="-76986" y="1442624"/>
          <a:ext cx="11512181" cy="398998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cSld>
  <p:clrMapOvr>
    <a:masterClrMapping/>
  </p:clrMapOvr>
  <p:transition spd="slow">
    <p:circl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2796</Words>
  <Application>WPS Presentation</Application>
  <PresentationFormat/>
  <Paragraphs>111</Paragraphs>
  <Slides>14</Slides>
  <Notes>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14</vt:i4>
      </vt:variant>
    </vt:vector>
  </HeadingPairs>
  <TitlesOfParts>
    <vt:vector size="26" baseType="lpstr">
      <vt:lpstr>Arial</vt:lpstr>
      <vt:lpstr>SimSun</vt:lpstr>
      <vt:lpstr>Wingdings</vt:lpstr>
      <vt:lpstr>.VnTime</vt:lpstr>
      <vt:lpstr>Times New Roman</vt:lpstr>
      <vt:lpstr>Calibri</vt:lpstr>
      <vt:lpstr>VNI-Broad</vt:lpstr>
      <vt:lpstr>Calibri Light</vt:lpstr>
      <vt:lpstr>Microsoft YaHei</vt:lpstr>
      <vt:lpstr>Arial Unicode MS</vt:lpstr>
      <vt:lpstr>等线</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I. VỊ TRÍ, TÍNH CHẤT MÔN HỌC 		</vt:lpstr>
      <vt:lpstr>PowerPoint 演示文稿</vt:lpstr>
      <vt:lpstr>PowerPoint 演示文稿</vt:lpstr>
      <vt:lpstr>PowerPoint 演示文稿</vt:lpstr>
      <vt:lpstr>PowerPoint 演示文稿</vt:lpstr>
      <vt:lpstr>	III. NỘI DUNG CHÍNH 		</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DELL</cp:lastModifiedBy>
  <cp:revision>126</cp:revision>
  <dcterms:created xsi:type="dcterms:W3CDTF">2007-03-02T02:55:00Z</dcterms:created>
  <dcterms:modified xsi:type="dcterms:W3CDTF">2021-09-20T01:45:35Z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2AE2FDC0DFE5424682E7469245C5F1EB</vt:lpwstr>
  </property>
  <property fmtid="{D5CDD505-2E9C-101B-9397-08002B2CF9AE}" pid="3" name="KSOProductBuildVer">
    <vt:lpwstr>1033-11.2.0.10323</vt:lpwstr>
  </property>
</Properties>
</file>