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wmf" ContentType="image/x-wmf"/>
  <Default Extension="rels" ContentType="application/vnd.openxmlformats-package.relationships+xml"/>
  <Default Extension="xml" ContentType="application/xml"/>
  <Default Extension="wav" ContentType="audio/wav"/>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notesSlides/notesSlide1.xml" ContentType="application/vnd.openxmlformats-officedocument.presentationml.notesSlide+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3" r:id="rId1"/>
  </p:sldMasterIdLst>
  <p:notesMasterIdLst>
    <p:notesMasterId r:id="rId68"/>
  </p:notesMasterIdLst>
  <p:sldIdLst>
    <p:sldId id="350" r:id="rId2"/>
    <p:sldId id="307" r:id="rId3"/>
    <p:sldId id="310" r:id="rId4"/>
    <p:sldId id="308" r:id="rId5"/>
    <p:sldId id="309" r:id="rId6"/>
    <p:sldId id="296" r:id="rId7"/>
    <p:sldId id="261" r:id="rId8"/>
    <p:sldId id="312" r:id="rId9"/>
    <p:sldId id="263" r:id="rId10"/>
    <p:sldId id="264" r:id="rId11"/>
    <p:sldId id="313" r:id="rId12"/>
    <p:sldId id="316" r:id="rId13"/>
    <p:sldId id="317" r:id="rId14"/>
    <p:sldId id="326" r:id="rId15"/>
    <p:sldId id="327" r:id="rId16"/>
    <p:sldId id="320" r:id="rId17"/>
    <p:sldId id="328" r:id="rId18"/>
    <p:sldId id="322" r:id="rId19"/>
    <p:sldId id="329" r:id="rId20"/>
    <p:sldId id="330" r:id="rId21"/>
    <p:sldId id="331" r:id="rId22"/>
    <p:sldId id="315" r:id="rId23"/>
    <p:sldId id="332" r:id="rId24"/>
    <p:sldId id="333" r:id="rId25"/>
    <p:sldId id="266" r:id="rId26"/>
    <p:sldId id="267" r:id="rId27"/>
    <p:sldId id="334" r:id="rId28"/>
    <p:sldId id="335" r:id="rId29"/>
    <p:sldId id="303" r:id="rId30"/>
    <p:sldId id="298" r:id="rId31"/>
    <p:sldId id="268" r:id="rId32"/>
    <p:sldId id="304" r:id="rId33"/>
    <p:sldId id="336" r:id="rId34"/>
    <p:sldId id="337" r:id="rId35"/>
    <p:sldId id="338" r:id="rId36"/>
    <p:sldId id="339" r:id="rId37"/>
    <p:sldId id="340" r:id="rId38"/>
    <p:sldId id="341" r:id="rId39"/>
    <p:sldId id="342" r:id="rId40"/>
    <p:sldId id="271" r:id="rId41"/>
    <p:sldId id="272" r:id="rId42"/>
    <p:sldId id="343" r:id="rId43"/>
    <p:sldId id="344" r:id="rId44"/>
    <p:sldId id="345" r:id="rId45"/>
    <p:sldId id="346" r:id="rId46"/>
    <p:sldId id="347" r:id="rId47"/>
    <p:sldId id="273" r:id="rId48"/>
    <p:sldId id="274" r:id="rId49"/>
    <p:sldId id="300" r:id="rId50"/>
    <p:sldId id="301" r:id="rId51"/>
    <p:sldId id="302" r:id="rId52"/>
    <p:sldId id="276" r:id="rId53"/>
    <p:sldId id="348" r:id="rId54"/>
    <p:sldId id="349" r:id="rId55"/>
    <p:sldId id="278" r:id="rId56"/>
    <p:sldId id="279" r:id="rId57"/>
    <p:sldId id="280" r:id="rId58"/>
    <p:sldId id="281" r:id="rId59"/>
    <p:sldId id="282" r:id="rId60"/>
    <p:sldId id="283" r:id="rId61"/>
    <p:sldId id="284" r:id="rId62"/>
    <p:sldId id="285" r:id="rId63"/>
    <p:sldId id="311" r:id="rId64"/>
    <p:sldId id="287" r:id="rId65"/>
    <p:sldId id="288" r:id="rId66"/>
    <p:sldId id="295" r:id="rId6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27" autoAdjust="0"/>
    <p:restoredTop sz="94660"/>
  </p:normalViewPr>
  <p:slideViewPr>
    <p:cSldViewPr>
      <p:cViewPr varScale="1">
        <p:scale>
          <a:sx n="81" d="100"/>
          <a:sy n="81" d="100"/>
        </p:scale>
        <p:origin x="-1080" y="-84"/>
      </p:cViewPr>
      <p:guideLst>
        <p:guide orient="horz" pos="2160"/>
        <p:guide pos="2880"/>
      </p:guideLst>
    </p:cSldViewPr>
  </p:slideViewPr>
  <p:notesTextViewPr>
    <p:cViewPr>
      <p:scale>
        <a:sx n="100" d="100"/>
        <a:sy n="100" d="100"/>
      </p:scale>
      <p:origin x="0" y="0"/>
    </p:cViewPr>
  </p:notesTextViewPr>
  <p:sorterViewPr>
    <p:cViewPr>
      <p:scale>
        <a:sx n="176" d="100"/>
        <a:sy n="176" d="100"/>
      </p:scale>
      <p:origin x="0" y="6774"/>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notesMaster" Target="notesMasters/notesMaster1.xml"/><Relationship Id="rId7" Type="http://schemas.openxmlformats.org/officeDocument/2006/relationships/slide" Target="slides/slide6.xml"/><Relationship Id="rId71"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5_4">
  <dgm:title val=""/>
  <dgm:desc val=""/>
  <dgm:catLst>
    <dgm:cat type="accent5" pri="11400"/>
  </dgm:catLst>
  <dgm:styleLbl name="node0">
    <dgm:fillClrLst meth="cycle">
      <a:schemeClr val="accent5">
        <a:shade val="60000"/>
      </a:schemeClr>
    </dgm:fillClrLst>
    <dgm:linClrLst meth="repeat">
      <a:schemeClr val="lt1"/>
    </dgm:linClrLst>
    <dgm:effectClrLst/>
    <dgm:txLinClrLst/>
    <dgm:txFillClrLst/>
    <dgm:txEffectClrLst/>
  </dgm:styleLbl>
  <dgm:styleLbl name="node1">
    <dgm:fillClrLst meth="cycle">
      <a:schemeClr val="accent5">
        <a:shade val="50000"/>
      </a:schemeClr>
      <a:schemeClr val="accent5">
        <a:tint val="55000"/>
      </a:schemeClr>
    </dgm:fillClrLst>
    <dgm:linClrLst meth="repeat">
      <a:schemeClr val="lt1"/>
    </dgm:linClrLst>
    <dgm:effectClrLst/>
    <dgm:txLinClrLst/>
    <dgm:txFillClrLst/>
    <dgm:txEffectClrLst/>
  </dgm:styleLbl>
  <dgm:styleLbl name="alignNode1">
    <dgm:fillClrLst meth="cycle">
      <a:schemeClr val="accent5">
        <a:shade val="50000"/>
      </a:schemeClr>
      <a:schemeClr val="accent5">
        <a:tint val="55000"/>
      </a:schemeClr>
    </dgm:fillClrLst>
    <dgm:linClrLst meth="cycle">
      <a:schemeClr val="accent5">
        <a:shade val="50000"/>
      </a:schemeClr>
      <a:schemeClr val="accent5">
        <a:tint val="55000"/>
      </a:schemeClr>
    </dgm:linClrLst>
    <dgm:effectClrLst/>
    <dgm:txLinClrLst/>
    <dgm:txFillClrLst/>
    <dgm:txEffectClrLst/>
  </dgm:styleLbl>
  <dgm:styleLbl name="lnNode1">
    <dgm:fillClrLst meth="cycle">
      <a:schemeClr val="accent5">
        <a:shade val="50000"/>
      </a:schemeClr>
      <a:schemeClr val="accent5">
        <a:tint val="55000"/>
      </a:schemeClr>
    </dgm:fillClrLst>
    <dgm:linClrLst meth="repeat">
      <a:schemeClr val="lt1"/>
    </dgm:linClrLst>
    <dgm:effectClrLst/>
    <dgm:txLinClrLst/>
    <dgm:txFillClrLst/>
    <dgm:txEffectClrLst/>
  </dgm:styleLbl>
  <dgm:styleLbl name="vennNode1">
    <dgm:fillClrLst meth="cycle">
      <a:schemeClr val="accent5">
        <a:shade val="80000"/>
        <a:alpha val="50000"/>
      </a:schemeClr>
      <a:schemeClr val="accent5">
        <a:tint val="50000"/>
        <a:alpha val="50000"/>
      </a:schemeClr>
    </dgm:fillClrLst>
    <dgm:linClrLst meth="repeat">
      <a:schemeClr val="lt1"/>
    </dgm:linClrLst>
    <dgm:effectClrLst/>
    <dgm:txLinClrLst/>
    <dgm:txFillClrLst/>
    <dgm:txEffectClrLst/>
  </dgm:styleLbl>
  <dgm:styleLbl name="node2">
    <dgm:fillClrLst>
      <a:schemeClr val="accent5">
        <a:shade val="80000"/>
      </a:schemeClr>
    </dgm:fillClrLst>
    <dgm:linClrLst meth="repeat">
      <a:schemeClr val="lt1"/>
    </dgm:linClrLst>
    <dgm:effectClrLst/>
    <dgm:txLinClrLst/>
    <dgm:txFillClrLst/>
    <dgm:txEffectClrLst/>
  </dgm:styleLbl>
  <dgm:styleLbl name="node3">
    <dgm:fillClrLst>
      <a:schemeClr val="accent5">
        <a:tint val="99000"/>
      </a:schemeClr>
    </dgm:fillClrLst>
    <dgm:linClrLst meth="repeat">
      <a:schemeClr val="lt1"/>
    </dgm:linClrLst>
    <dgm:effectClrLst/>
    <dgm:txLinClrLst/>
    <dgm:txFillClrLst/>
    <dgm:txEffectClrLst/>
  </dgm:styleLbl>
  <dgm:styleLbl name="node4">
    <dgm:fillClrLst>
      <a:schemeClr val="accent5">
        <a:tint val="70000"/>
      </a:schemeClr>
    </dgm:fillClrLst>
    <dgm:linClrLst meth="repeat">
      <a:schemeClr val="lt1"/>
    </dgm:linClrLst>
    <dgm:effectClrLst/>
    <dgm:txLinClrLst/>
    <dgm:txFillClrLst/>
    <dgm:txEffectClrLst/>
  </dgm:styleLbl>
  <dgm:styleLbl name="fgImgPlace1">
    <dgm:fillClrLst>
      <a:schemeClr val="accent5">
        <a:tint val="50000"/>
      </a:schemeClr>
      <a:schemeClr val="accent5">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5">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5">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5">
        <a:shade val="90000"/>
      </a:schemeClr>
      <a:schemeClr val="accent5">
        <a:tint val="50000"/>
      </a:schemeClr>
    </dgm:fillClrLst>
    <dgm:linClrLst meth="cycle">
      <a:schemeClr val="accent5">
        <a:shade val="90000"/>
      </a:schemeClr>
      <a:schemeClr val="accent5">
        <a:tint val="50000"/>
      </a:schemeClr>
    </dgm:linClrLst>
    <dgm:effectClrLst/>
    <dgm:txLinClrLst/>
    <dgm:txFillClrLst/>
    <dgm:txEffectClrLst/>
  </dgm:styleLbl>
  <dgm:styleLbl name="fgSibTrans2D1">
    <dgm:fillClrLst meth="cycle">
      <a:schemeClr val="accent5">
        <a:shade val="90000"/>
      </a:schemeClr>
      <a:schemeClr val="accent5">
        <a:tint val="50000"/>
      </a:schemeClr>
    </dgm:fillClrLst>
    <dgm:linClrLst meth="cycle">
      <a:schemeClr val="accent5">
        <a:shade val="90000"/>
      </a:schemeClr>
      <a:schemeClr val="accent5">
        <a:tint val="50000"/>
      </a:schemeClr>
    </dgm:linClrLst>
    <dgm:effectClrLst/>
    <dgm:txLinClrLst/>
    <dgm:txFillClrLst/>
    <dgm:txEffectClrLst/>
  </dgm:styleLbl>
  <dgm:styleLbl name="bgSibTrans2D1">
    <dgm:fillClrLst meth="cycle">
      <a:schemeClr val="accent5">
        <a:shade val="90000"/>
      </a:schemeClr>
      <a:schemeClr val="accent5">
        <a:tint val="50000"/>
      </a:schemeClr>
    </dgm:fillClrLst>
    <dgm:linClrLst meth="cycle">
      <a:schemeClr val="accent5">
        <a:shade val="90000"/>
      </a:schemeClr>
      <a:schemeClr val="accent5">
        <a:tint val="50000"/>
      </a:schemeClr>
    </dgm:linClrLst>
    <dgm:effectClrLst/>
    <dgm:txLinClrLst/>
    <dgm:txFillClrLst/>
    <dgm:txEffectClrLst/>
  </dgm:styleLbl>
  <dgm:styleLbl name="fgSibTrans2D1">
    <dgm:fillClrLst meth="cycle">
      <a:schemeClr val="accent5">
        <a:shade val="90000"/>
      </a:schemeClr>
      <a:schemeClr val="accent5">
        <a:tint val="50000"/>
      </a:schemeClr>
    </dgm:fillClrLst>
    <dgm:linClrLst meth="cycle">
      <a:schemeClr val="accent5">
        <a:shade val="90000"/>
      </a:schemeClr>
      <a:schemeClr val="accent5">
        <a:tint val="50000"/>
      </a:schemeClr>
    </dgm:linClrLst>
    <dgm:effectClrLst/>
    <dgm:txLinClrLst/>
    <dgm:txFillClrLst/>
    <dgm:txEffectClrLst/>
  </dgm:styleLbl>
  <dgm:styleLbl name="sibTrans1D1">
    <dgm:fillClrLst meth="cycle">
      <a:schemeClr val="accent5">
        <a:shade val="90000"/>
      </a:schemeClr>
      <a:schemeClr val="accent5">
        <a:tint val="50000"/>
      </a:schemeClr>
    </dgm:fillClrLst>
    <dgm:linClrLst meth="cycle">
      <a:schemeClr val="accent5">
        <a:shade val="90000"/>
      </a:schemeClr>
      <a:schemeClr val="accent5">
        <a:tint val="50000"/>
      </a:schemeClr>
    </dgm:linClrLst>
    <dgm:effectClrLst/>
    <dgm:txLinClrLst/>
    <dgm:txFillClrLst meth="repeat">
      <a:schemeClr val="tx1"/>
    </dgm:txFillClrLst>
    <dgm:txEffectClrLst/>
  </dgm:styleLbl>
  <dgm:styleLbl name="callout">
    <dgm:fillClrLst meth="repeat">
      <a:schemeClr val="accent5"/>
    </dgm:fillClrLst>
    <dgm:linClrLst meth="repeat">
      <a:schemeClr val="accent5"/>
    </dgm:linClrLst>
    <dgm:effectClrLst/>
    <dgm:txLinClrLst/>
    <dgm:txFillClrLst meth="repeat">
      <a:schemeClr val="tx1"/>
    </dgm:txFillClrLst>
    <dgm:txEffectClrLst/>
  </dgm:styleLbl>
  <dgm:styleLbl name="asst0">
    <dgm:fillClrLst meth="repeat">
      <a:schemeClr val="accent5">
        <a:shade val="80000"/>
      </a:schemeClr>
    </dgm:fillClrLst>
    <dgm:linClrLst meth="repeat">
      <a:schemeClr val="lt1"/>
    </dgm:linClrLst>
    <dgm:effectClrLst/>
    <dgm:txLinClrLst/>
    <dgm:txFillClrLst/>
    <dgm:txEffectClrLst/>
  </dgm:styleLbl>
  <dgm:styleLbl name="asst1">
    <dgm:fillClrLst meth="repeat">
      <a:schemeClr val="accent5">
        <a:shade val="80000"/>
      </a:schemeClr>
    </dgm:fillClrLst>
    <dgm:linClrLst meth="repeat">
      <a:schemeClr val="lt1"/>
    </dgm:linClrLst>
    <dgm:effectClrLst/>
    <dgm:txLinClrLst/>
    <dgm:txFillClrLst/>
    <dgm:txEffectClrLst/>
  </dgm:styleLbl>
  <dgm:styleLbl name="asst2">
    <dgm:fillClrLst>
      <a:schemeClr val="accent5">
        <a:tint val="90000"/>
      </a:schemeClr>
    </dgm:fillClrLst>
    <dgm:linClrLst meth="repeat">
      <a:schemeClr val="lt1"/>
    </dgm:linClrLst>
    <dgm:effectClrLst/>
    <dgm:txLinClrLst/>
    <dgm:txFillClrLst/>
    <dgm:txEffectClrLst/>
  </dgm:styleLbl>
  <dgm:styleLbl name="asst3">
    <dgm:fillClrLst>
      <a:schemeClr val="accent5">
        <a:tint val="70000"/>
      </a:schemeClr>
    </dgm:fillClrLst>
    <dgm:linClrLst meth="repeat">
      <a:schemeClr val="lt1"/>
    </dgm:linClrLst>
    <dgm:effectClrLst/>
    <dgm:txLinClrLst/>
    <dgm:txFillClrLst/>
    <dgm:txEffectClrLst/>
  </dgm:styleLbl>
  <dgm:styleLbl name="asst4">
    <dgm:fillClrLst>
      <a:schemeClr val="accent5">
        <a:tint val="50000"/>
      </a:schemeClr>
    </dgm:fillClrLst>
    <dgm:linClrLst meth="repeat">
      <a:schemeClr val="lt1"/>
    </dgm:linClrLst>
    <dgm:effectClrLst/>
    <dgm:txLinClrLst/>
    <dgm:txFillClrLst/>
    <dgm:txEffectClrLst/>
  </dgm:styleLbl>
  <dgm:styleLbl name="parChTrans2D1">
    <dgm:fillClrLst meth="repeat">
      <a:schemeClr val="accent5">
        <a:tint val="60000"/>
      </a:schemeClr>
    </dgm:fillClrLst>
    <dgm:linClrLst meth="repeat">
      <a:schemeClr val="accent5">
        <a:shade val="80000"/>
      </a:schemeClr>
    </dgm:linClrLst>
    <dgm:effectClrLst/>
    <dgm:txLinClrLst/>
    <dgm:txFillClrLst/>
    <dgm:txEffectClrLst/>
  </dgm:styleLbl>
  <dgm:styleLbl name="parChTrans2D2">
    <dgm:fillClrLst meth="repeat">
      <a:schemeClr val="accent5">
        <a:tint val="90000"/>
      </a:schemeClr>
    </dgm:fillClrLst>
    <dgm:linClrLst meth="repeat">
      <a:schemeClr val="accent5">
        <a:tint val="90000"/>
      </a:schemeClr>
    </dgm:linClrLst>
    <dgm:effectClrLst/>
    <dgm:txLinClrLst/>
    <dgm:txFillClrLst/>
    <dgm:txEffectClrLst/>
  </dgm:styleLbl>
  <dgm:styleLbl name="parChTrans2D3">
    <dgm:fillClrLst meth="repeat">
      <a:schemeClr val="accent5">
        <a:tint val="70000"/>
      </a:schemeClr>
    </dgm:fillClrLst>
    <dgm:linClrLst meth="repeat">
      <a:schemeClr val="accent5">
        <a:tint val="70000"/>
      </a:schemeClr>
    </dgm:linClrLst>
    <dgm:effectClrLst/>
    <dgm:txLinClrLst/>
    <dgm:txFillClrLst/>
    <dgm:txEffectClrLst/>
  </dgm:styleLbl>
  <dgm:styleLbl name="parChTrans2D4">
    <dgm:fillClrLst meth="repeat">
      <a:schemeClr val="accent5">
        <a:tint val="50000"/>
      </a:schemeClr>
    </dgm:fillClrLst>
    <dgm:linClrLst meth="repeat">
      <a:schemeClr val="accent5">
        <a:tint val="50000"/>
      </a:schemeClr>
    </dgm:linClrLst>
    <dgm:effectClrLst/>
    <dgm:txLinClrLst/>
    <dgm:txFillClrLst meth="repeat">
      <a:schemeClr val="dk1"/>
    </dgm:txFillClrLst>
    <dgm:txEffectClrLst/>
  </dgm:styleLbl>
  <dgm:styleLbl name="parChTrans1D1">
    <dgm:fillClrLst meth="repeat">
      <a:schemeClr val="accent5">
        <a:shade val="80000"/>
      </a:schemeClr>
    </dgm:fillClrLst>
    <dgm:linClrLst meth="repeat">
      <a:schemeClr val="accent5">
        <a:shade val="80000"/>
      </a:schemeClr>
    </dgm:linClrLst>
    <dgm:effectClrLst/>
    <dgm:txLinClrLst/>
    <dgm:txFillClrLst meth="repeat">
      <a:schemeClr val="tx1"/>
    </dgm:txFillClrLst>
    <dgm:txEffectClrLst/>
  </dgm:styleLbl>
  <dgm:styleLbl name="parChTrans1D2">
    <dgm:fillClrLst meth="repeat">
      <a:schemeClr val="accent5">
        <a:tint val="90000"/>
      </a:schemeClr>
    </dgm:fillClrLst>
    <dgm:linClrLst meth="repeat">
      <a:schemeClr val="accent5">
        <a:tint val="90000"/>
      </a:schemeClr>
    </dgm:linClrLst>
    <dgm:effectClrLst/>
    <dgm:txLinClrLst/>
    <dgm:txFillClrLst meth="repeat">
      <a:schemeClr val="tx1"/>
    </dgm:txFillClrLst>
    <dgm:txEffectClrLst/>
  </dgm:styleLbl>
  <dgm:styleLbl name="parChTrans1D3">
    <dgm:fillClrLst meth="repeat">
      <a:schemeClr val="accent5">
        <a:tint val="70000"/>
      </a:schemeClr>
    </dgm:fillClrLst>
    <dgm:linClrLst meth="repeat">
      <a:schemeClr val="accent5">
        <a:tint val="70000"/>
      </a:schemeClr>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5">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5">
        <a:shade val="50000"/>
      </a:schemeClr>
      <a:schemeClr val="accent5">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5">
        <a:shade val="50000"/>
      </a:schemeClr>
      <a:schemeClr val="accent5">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5">
        <a:shade val="50000"/>
      </a:schemeClr>
      <a:schemeClr val="accent5">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5">
        <a:shade val="50000"/>
      </a:schemeClr>
      <a:schemeClr val="accent5">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5">
        <a:shade val="50000"/>
      </a:schemeClr>
      <a:schemeClr val="accent5">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accent5">
        <a:alpha val="90000"/>
        <a:tint val="55000"/>
      </a:schemeClr>
    </dgm:fillClrLst>
    <dgm:linClrLst meth="repeat">
      <a:schemeClr val="accent5">
        <a:alpha val="90000"/>
        <a:tint val="55000"/>
      </a:schemeClr>
    </dgm:linClrLst>
    <dgm:effectClrLst/>
    <dgm:txLinClrLst/>
    <dgm:txFillClrLst meth="repeat">
      <a:schemeClr val="dk1"/>
    </dgm:txFillClrLst>
    <dgm:txEffectClrLst/>
  </dgm:styleLbl>
  <dgm:styleLbl name="alignAccFollowNode1">
    <dgm:fillClrLst meth="repeat">
      <a:schemeClr val="accent5">
        <a:alpha val="90000"/>
        <a:tint val="55000"/>
      </a:schemeClr>
    </dgm:fillClrLst>
    <dgm:linClrLst meth="repeat">
      <a:schemeClr val="accent5">
        <a:alpha val="90000"/>
        <a:tint val="55000"/>
      </a:schemeClr>
    </dgm:linClrLst>
    <dgm:effectClrLst/>
    <dgm:txLinClrLst/>
    <dgm:txFillClrLst meth="repeat">
      <a:schemeClr val="dk1"/>
    </dgm:txFillClrLst>
    <dgm:txEffectClrLst/>
  </dgm:styleLbl>
  <dgm:styleLbl name="bgAccFollowNode1">
    <dgm:fillClrLst meth="repeat">
      <a:schemeClr val="accent5">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a:tint val="50000"/>
      </a:schemeClr>
    </dgm:linClrLst>
    <dgm:effectClrLst/>
    <dgm:txLinClrLst/>
    <dgm:txFillClrLst meth="repeat">
      <a:schemeClr val="dk1"/>
    </dgm:txFillClrLst>
    <dgm:txEffectClrLst/>
  </dgm:styleLbl>
  <dgm:styleLbl name="bgShp">
    <dgm:fillClrLst meth="repeat">
      <a:schemeClr val="accent5">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55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A24D064-F133-4CD0-89BE-431A7208ACCE}" type="doc">
      <dgm:prSet loTypeId="urn:microsoft.com/office/officeart/2005/8/layout/radial4" loCatId="relationship" qsTypeId="urn:microsoft.com/office/officeart/2005/8/quickstyle/simple2" qsCatId="simple" csTypeId="urn:microsoft.com/office/officeart/2005/8/colors/accent5_4" csCatId="accent5" phldr="1"/>
      <dgm:spPr/>
      <dgm:t>
        <a:bodyPr/>
        <a:lstStyle/>
        <a:p>
          <a:endParaRPr lang="en-US"/>
        </a:p>
      </dgm:t>
    </dgm:pt>
    <dgm:pt modelId="{237E9424-8B47-4F57-9710-61E9FD09D1B1}">
      <dgm:prSet phldrT="[Text]"/>
      <dgm:spPr>
        <a:solidFill>
          <a:srgbClr val="FFFF00"/>
        </a:solidFill>
      </dgm:spPr>
      <dgm:t>
        <a:bodyPr/>
        <a:lstStyle/>
        <a:p>
          <a:r>
            <a:rPr lang="en-US" dirty="0">
              <a:solidFill>
                <a:schemeClr val="accent1">
                  <a:lumMod val="50000"/>
                </a:schemeClr>
              </a:solidFill>
              <a:latin typeface="Times New Roman" pitchFamily="18" charset="0"/>
              <a:cs typeface="Times New Roman" pitchFamily="18" charset="0"/>
            </a:rPr>
            <a:t>NỘI DUNG CHIẾN LƯỢC</a:t>
          </a:r>
        </a:p>
      </dgm:t>
    </dgm:pt>
    <dgm:pt modelId="{1F31B21C-0239-4A14-A3F6-65F63E33D4D5}" type="parTrans" cxnId="{B628C51B-4439-443F-86E3-61C19B840D93}">
      <dgm:prSet/>
      <dgm:spPr/>
      <dgm:t>
        <a:bodyPr/>
        <a:lstStyle/>
        <a:p>
          <a:endParaRPr lang="en-US"/>
        </a:p>
      </dgm:t>
    </dgm:pt>
    <dgm:pt modelId="{F4F4CE87-3E69-45F1-A8D2-61987574F62A}" type="sibTrans" cxnId="{B628C51B-4439-443F-86E3-61C19B840D93}">
      <dgm:prSet/>
      <dgm:spPr/>
      <dgm:t>
        <a:bodyPr/>
        <a:lstStyle/>
        <a:p>
          <a:endParaRPr lang="en-US"/>
        </a:p>
      </dgm:t>
    </dgm:pt>
    <dgm:pt modelId="{68CF60AC-9B17-4910-B392-3950680D97BC}">
      <dgm:prSet phldrT="[Text]"/>
      <dgm:spPr>
        <a:solidFill>
          <a:srgbClr val="00B0F0"/>
        </a:solidFill>
      </dgm:spPr>
      <dgm:t>
        <a:bodyPr/>
        <a:lstStyle/>
        <a:p>
          <a:r>
            <a:rPr lang="en-US" dirty="0" err="1">
              <a:latin typeface="Times New Roman" pitchFamily="18" charset="0"/>
              <a:cs typeface="Times New Roman" pitchFamily="18" charset="0"/>
            </a:rPr>
            <a:t>Thủ</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đoạn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về</a:t>
          </a:r>
          <a:r>
            <a:rPr lang="en-US" dirty="0">
              <a:latin typeface="Times New Roman" pitchFamily="18" charset="0"/>
              <a:cs typeface="Times New Roman" pitchFamily="18" charset="0"/>
            </a:rPr>
            <a:t> KT, </a:t>
          </a:r>
          <a:r>
            <a:rPr lang="en-US" dirty="0" err="1">
              <a:latin typeface="Times New Roman" pitchFamily="18" charset="0"/>
              <a:cs typeface="Times New Roman" pitchFamily="18" charset="0"/>
            </a:rPr>
            <a:t>chính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trị</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tư</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tưởng</a:t>
          </a:r>
          <a:r>
            <a:rPr lang="en-US" dirty="0">
              <a:latin typeface="Times New Roman" pitchFamily="18" charset="0"/>
              <a:cs typeface="Times New Roman" pitchFamily="18" charset="0"/>
            </a:rPr>
            <a:t>, VH-XH, </a:t>
          </a:r>
          <a:r>
            <a:rPr lang="en-US" dirty="0" err="1">
              <a:latin typeface="Times New Roman" pitchFamily="18" charset="0"/>
              <a:cs typeface="Times New Roman" pitchFamily="18" charset="0"/>
            </a:rPr>
            <a:t>đối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ngoại</a:t>
          </a:r>
          <a:r>
            <a:rPr lang="en-US" dirty="0">
              <a:latin typeface="Times New Roman" pitchFamily="18" charset="0"/>
              <a:cs typeface="Times New Roman" pitchFamily="18" charset="0"/>
            </a:rPr>
            <a:t>, an </a:t>
          </a:r>
          <a:r>
            <a:rPr lang="en-US" dirty="0" err="1">
              <a:latin typeface="Times New Roman" pitchFamily="18" charset="0"/>
              <a:cs typeface="Times New Roman" pitchFamily="18" charset="0"/>
            </a:rPr>
            <a:t>ninh</a:t>
          </a:r>
          <a:r>
            <a:rPr lang="en-US" dirty="0">
              <a:latin typeface="Times New Roman" pitchFamily="18" charset="0"/>
              <a:cs typeface="Times New Roman" pitchFamily="18" charset="0"/>
            </a:rPr>
            <a:t>…</a:t>
          </a:r>
        </a:p>
      </dgm:t>
    </dgm:pt>
    <dgm:pt modelId="{D4C6D008-5DD2-4693-80A7-313C997D2C46}" type="parTrans" cxnId="{4E18B867-7A75-4982-A9CA-E70A9787EE63}">
      <dgm:prSet/>
      <dgm:spPr/>
      <dgm:t>
        <a:bodyPr/>
        <a:lstStyle/>
        <a:p>
          <a:endParaRPr lang="en-US"/>
        </a:p>
      </dgm:t>
    </dgm:pt>
    <dgm:pt modelId="{53C61F45-C1A5-43CA-B5BF-951947BD2FEE}" type="sibTrans" cxnId="{4E18B867-7A75-4982-A9CA-E70A9787EE63}">
      <dgm:prSet/>
      <dgm:spPr/>
      <dgm:t>
        <a:bodyPr/>
        <a:lstStyle/>
        <a:p>
          <a:endParaRPr lang="en-US"/>
        </a:p>
      </dgm:t>
    </dgm:pt>
    <dgm:pt modelId="{3CC56642-C380-42FC-A48E-BEEE2F7ECA31}">
      <dgm:prSet phldrT="[Text]"/>
      <dgm:spPr>
        <a:solidFill>
          <a:srgbClr val="00B0F0"/>
        </a:solidFill>
      </dgm:spPr>
      <dgm:t>
        <a:bodyPr/>
        <a:lstStyle/>
        <a:p>
          <a:r>
            <a:rPr lang="en-US" dirty="0" err="1">
              <a:latin typeface="Times New Roman" pitchFamily="18" charset="0"/>
              <a:cs typeface="Times New Roman" pitchFamily="18" charset="0"/>
            </a:rPr>
            <a:t>Tạo</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ra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các</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lực</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lượng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chính</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trị</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đối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lập</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với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chiêu</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bài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tự</a:t>
          </a:r>
          <a:r>
            <a:rPr lang="en-US" dirty="0">
              <a:latin typeface="Times New Roman" pitchFamily="18" charset="0"/>
              <a:cs typeface="Times New Roman" pitchFamily="18" charset="0"/>
            </a:rPr>
            <a:t> do, </a:t>
          </a:r>
          <a:r>
            <a:rPr lang="en-US" dirty="0" err="1">
              <a:latin typeface="Times New Roman" pitchFamily="18" charset="0"/>
              <a:cs typeface="Times New Roman" pitchFamily="18" charset="0"/>
            </a:rPr>
            <a:t>nhân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quyền</a:t>
          </a:r>
          <a:r>
            <a:rPr lang="en-US" dirty="0">
              <a:latin typeface="Times New Roman" pitchFamily="18" charset="0"/>
              <a:cs typeface="Times New Roman" pitchFamily="18" charset="0"/>
            </a:rPr>
            <a:t>…</a:t>
          </a:r>
        </a:p>
      </dgm:t>
    </dgm:pt>
    <dgm:pt modelId="{714C2754-01F4-4138-978F-2B5761EAC997}" type="parTrans" cxnId="{9C081385-9466-4C1B-A1C4-69BC9DD67148}">
      <dgm:prSet/>
      <dgm:spPr/>
      <dgm:t>
        <a:bodyPr/>
        <a:lstStyle/>
        <a:p>
          <a:endParaRPr lang="en-US"/>
        </a:p>
      </dgm:t>
    </dgm:pt>
    <dgm:pt modelId="{232FC87E-EA39-4B27-AD42-75BEBE60F95E}" type="sibTrans" cxnId="{9C081385-9466-4C1B-A1C4-69BC9DD67148}">
      <dgm:prSet/>
      <dgm:spPr/>
      <dgm:t>
        <a:bodyPr/>
        <a:lstStyle/>
        <a:p>
          <a:endParaRPr lang="en-US"/>
        </a:p>
      </dgm:t>
    </dgm:pt>
    <dgm:pt modelId="{2EDA5C0D-3C80-4DCD-A1F9-9B00EAEB889B}">
      <dgm:prSet phldrT="[Text]"/>
      <dgm:spPr>
        <a:solidFill>
          <a:srgbClr val="00B0F0"/>
        </a:solidFill>
      </dgm:spPr>
      <dgm:t>
        <a:bodyPr/>
        <a:lstStyle/>
        <a:p>
          <a:r>
            <a:rPr lang="en-US" dirty="0" err="1">
              <a:latin typeface="Times New Roman" pitchFamily="18" charset="0"/>
              <a:cs typeface="Times New Roman" pitchFamily="18" charset="0"/>
            </a:rPr>
            <a:t>Khai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thác</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lợi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dụng</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khó</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khăn</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sai</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sót</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của</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các</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Nhà</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nước</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để</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gây</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sức</a:t>
          </a:r>
          <a:r>
            <a:rPr lang="en-US" dirty="0">
              <a:latin typeface="Times New Roman" pitchFamily="18" charset="0"/>
              <a:cs typeface="Times New Roman" pitchFamily="18" charset="0"/>
            </a:rPr>
            <a:t> </a:t>
          </a:r>
          <a:r>
            <a:rPr lang="en-US" dirty="0" err="1">
              <a:latin typeface="Times New Roman" pitchFamily="18" charset="0"/>
              <a:cs typeface="Times New Roman" pitchFamily="18" charset="0"/>
            </a:rPr>
            <a:t>ép</a:t>
          </a:r>
          <a:r>
            <a:rPr lang="en-US" dirty="0">
              <a:latin typeface="Times New Roman" pitchFamily="18" charset="0"/>
              <a:cs typeface="Times New Roman" pitchFamily="18" charset="0"/>
            </a:rPr>
            <a:t>.</a:t>
          </a:r>
        </a:p>
      </dgm:t>
    </dgm:pt>
    <dgm:pt modelId="{52E30B1D-8DC2-43D3-9AD0-D4107B470ADD}" type="parTrans" cxnId="{18680604-BA7E-49AD-A809-62110E423080}">
      <dgm:prSet/>
      <dgm:spPr/>
      <dgm:t>
        <a:bodyPr/>
        <a:lstStyle/>
        <a:p>
          <a:endParaRPr lang="en-US"/>
        </a:p>
      </dgm:t>
    </dgm:pt>
    <dgm:pt modelId="{4273BB1F-05B1-478F-ADC5-9610DEB5433B}" type="sibTrans" cxnId="{18680604-BA7E-49AD-A809-62110E423080}">
      <dgm:prSet/>
      <dgm:spPr/>
      <dgm:t>
        <a:bodyPr/>
        <a:lstStyle/>
        <a:p>
          <a:endParaRPr lang="en-US"/>
        </a:p>
      </dgm:t>
    </dgm:pt>
    <dgm:pt modelId="{6B92C830-8BF6-4947-9956-72846CC4AAE7}" type="pres">
      <dgm:prSet presAssocID="{1A24D064-F133-4CD0-89BE-431A7208ACCE}" presName="cycle" presStyleCnt="0">
        <dgm:presLayoutVars>
          <dgm:chMax val="1"/>
          <dgm:dir/>
          <dgm:animLvl val="ctr"/>
          <dgm:resizeHandles val="exact"/>
        </dgm:presLayoutVars>
      </dgm:prSet>
      <dgm:spPr/>
      <dgm:t>
        <a:bodyPr/>
        <a:lstStyle/>
        <a:p>
          <a:endParaRPr lang="en-US"/>
        </a:p>
      </dgm:t>
    </dgm:pt>
    <dgm:pt modelId="{3C666A94-E793-4767-812F-B432A50E4E67}" type="pres">
      <dgm:prSet presAssocID="{237E9424-8B47-4F57-9710-61E9FD09D1B1}" presName="centerShape" presStyleLbl="node0" presStyleIdx="0" presStyleCnt="1"/>
      <dgm:spPr/>
      <dgm:t>
        <a:bodyPr/>
        <a:lstStyle/>
        <a:p>
          <a:endParaRPr lang="en-US"/>
        </a:p>
      </dgm:t>
    </dgm:pt>
    <dgm:pt modelId="{91D7682C-86BF-443A-BAEB-30A776D1D205}" type="pres">
      <dgm:prSet presAssocID="{D4C6D008-5DD2-4693-80A7-313C997D2C46}" presName="parTrans" presStyleLbl="bgSibTrans2D1" presStyleIdx="0" presStyleCnt="3" custAng="10630843" custScaleX="35568" custLinFactNeighborX="26137" custLinFactNeighborY="69744"/>
      <dgm:spPr/>
      <dgm:t>
        <a:bodyPr/>
        <a:lstStyle/>
        <a:p>
          <a:endParaRPr lang="en-US"/>
        </a:p>
      </dgm:t>
    </dgm:pt>
    <dgm:pt modelId="{A2021AD7-BB30-42CD-9C29-DE23A54A9627}" type="pres">
      <dgm:prSet presAssocID="{68CF60AC-9B17-4910-B392-3950680D97BC}" presName="node" presStyleLbl="node1" presStyleIdx="0" presStyleCnt="3" custRadScaleRad="105161" custRadScaleInc="2948">
        <dgm:presLayoutVars>
          <dgm:bulletEnabled val="1"/>
        </dgm:presLayoutVars>
      </dgm:prSet>
      <dgm:spPr/>
      <dgm:t>
        <a:bodyPr/>
        <a:lstStyle/>
        <a:p>
          <a:endParaRPr lang="en-US"/>
        </a:p>
      </dgm:t>
    </dgm:pt>
    <dgm:pt modelId="{F33C2333-352B-4F2C-80C8-5064D595AAB1}" type="pres">
      <dgm:prSet presAssocID="{714C2754-01F4-4138-978F-2B5761EAC997}" presName="parTrans" presStyleLbl="bgSibTrans2D1" presStyleIdx="1" presStyleCnt="3" custAng="10875708" custFlipHor="1" custScaleX="41626" custLinFactNeighborX="4121" custLinFactNeighborY="80773"/>
      <dgm:spPr/>
      <dgm:t>
        <a:bodyPr/>
        <a:lstStyle/>
        <a:p>
          <a:endParaRPr lang="en-US"/>
        </a:p>
      </dgm:t>
    </dgm:pt>
    <dgm:pt modelId="{664C6F93-4AB5-4148-9EB5-20EC54411BD5}" type="pres">
      <dgm:prSet presAssocID="{3CC56642-C380-42FC-A48E-BEEE2F7ECA31}" presName="node" presStyleLbl="node1" presStyleIdx="1" presStyleCnt="3" custRadScaleRad="90258" custRadScaleInc="-2545">
        <dgm:presLayoutVars>
          <dgm:bulletEnabled val="1"/>
        </dgm:presLayoutVars>
      </dgm:prSet>
      <dgm:spPr/>
      <dgm:t>
        <a:bodyPr/>
        <a:lstStyle/>
        <a:p>
          <a:endParaRPr lang="en-US"/>
        </a:p>
      </dgm:t>
    </dgm:pt>
    <dgm:pt modelId="{B09967E0-AD99-44C2-BB96-536A6412EA3A}" type="pres">
      <dgm:prSet presAssocID="{52E30B1D-8DC2-43D3-9AD0-D4107B470ADD}" presName="parTrans" presStyleLbl="bgSibTrans2D1" presStyleIdx="2" presStyleCnt="3" custAng="10877123" custScaleX="32721" custLinFactNeighborX="-30166" custLinFactNeighborY="68625"/>
      <dgm:spPr/>
      <dgm:t>
        <a:bodyPr/>
        <a:lstStyle/>
        <a:p>
          <a:endParaRPr lang="en-US"/>
        </a:p>
      </dgm:t>
    </dgm:pt>
    <dgm:pt modelId="{24B18123-E8E7-4C17-B5D8-CD7CD72B134D}" type="pres">
      <dgm:prSet presAssocID="{2EDA5C0D-3C80-4DCD-A1F9-9B00EAEB889B}" presName="node" presStyleLbl="node1" presStyleIdx="2" presStyleCnt="3" custRadScaleRad="103603" custRadScaleInc="-1415">
        <dgm:presLayoutVars>
          <dgm:bulletEnabled val="1"/>
        </dgm:presLayoutVars>
      </dgm:prSet>
      <dgm:spPr/>
      <dgm:t>
        <a:bodyPr/>
        <a:lstStyle/>
        <a:p>
          <a:endParaRPr lang="en-US"/>
        </a:p>
      </dgm:t>
    </dgm:pt>
  </dgm:ptLst>
  <dgm:cxnLst>
    <dgm:cxn modelId="{18680604-BA7E-49AD-A809-62110E423080}" srcId="{237E9424-8B47-4F57-9710-61E9FD09D1B1}" destId="{2EDA5C0D-3C80-4DCD-A1F9-9B00EAEB889B}" srcOrd="2" destOrd="0" parTransId="{52E30B1D-8DC2-43D3-9AD0-D4107B470ADD}" sibTransId="{4273BB1F-05B1-478F-ADC5-9610DEB5433B}"/>
    <dgm:cxn modelId="{BB4F6ABF-8DEF-4C73-B9F4-B89649C61964}" type="presOf" srcId="{2EDA5C0D-3C80-4DCD-A1F9-9B00EAEB889B}" destId="{24B18123-E8E7-4C17-B5D8-CD7CD72B134D}" srcOrd="0" destOrd="0" presId="urn:microsoft.com/office/officeart/2005/8/layout/radial4"/>
    <dgm:cxn modelId="{4C9EB62B-2CD1-4EC6-9F13-AABA68A0C97D}" type="presOf" srcId="{68CF60AC-9B17-4910-B392-3950680D97BC}" destId="{A2021AD7-BB30-42CD-9C29-DE23A54A9627}" srcOrd="0" destOrd="0" presId="urn:microsoft.com/office/officeart/2005/8/layout/radial4"/>
    <dgm:cxn modelId="{2EDBA326-DD6D-45F5-BE50-C4D3037BD363}" type="presOf" srcId="{714C2754-01F4-4138-978F-2B5761EAC997}" destId="{F33C2333-352B-4F2C-80C8-5064D595AAB1}" srcOrd="0" destOrd="0" presId="urn:microsoft.com/office/officeart/2005/8/layout/radial4"/>
    <dgm:cxn modelId="{7439013F-82BD-496D-A437-A098DE468C45}" type="presOf" srcId="{3CC56642-C380-42FC-A48E-BEEE2F7ECA31}" destId="{664C6F93-4AB5-4148-9EB5-20EC54411BD5}" srcOrd="0" destOrd="0" presId="urn:microsoft.com/office/officeart/2005/8/layout/radial4"/>
    <dgm:cxn modelId="{7351ABAE-0FD3-43B6-A9C0-800DDC4515BA}" type="presOf" srcId="{D4C6D008-5DD2-4693-80A7-313C997D2C46}" destId="{91D7682C-86BF-443A-BAEB-30A776D1D205}" srcOrd="0" destOrd="0" presId="urn:microsoft.com/office/officeart/2005/8/layout/radial4"/>
    <dgm:cxn modelId="{B628C51B-4439-443F-86E3-61C19B840D93}" srcId="{1A24D064-F133-4CD0-89BE-431A7208ACCE}" destId="{237E9424-8B47-4F57-9710-61E9FD09D1B1}" srcOrd="0" destOrd="0" parTransId="{1F31B21C-0239-4A14-A3F6-65F63E33D4D5}" sibTransId="{F4F4CE87-3E69-45F1-A8D2-61987574F62A}"/>
    <dgm:cxn modelId="{1629EF4B-BBC6-47B1-AC91-1EA517714477}" type="presOf" srcId="{1A24D064-F133-4CD0-89BE-431A7208ACCE}" destId="{6B92C830-8BF6-4947-9956-72846CC4AAE7}" srcOrd="0" destOrd="0" presId="urn:microsoft.com/office/officeart/2005/8/layout/radial4"/>
    <dgm:cxn modelId="{7C95824A-AD31-4E38-9C8E-41229A0BE000}" type="presOf" srcId="{237E9424-8B47-4F57-9710-61E9FD09D1B1}" destId="{3C666A94-E793-4767-812F-B432A50E4E67}" srcOrd="0" destOrd="0" presId="urn:microsoft.com/office/officeart/2005/8/layout/radial4"/>
    <dgm:cxn modelId="{4E18B867-7A75-4982-A9CA-E70A9787EE63}" srcId="{237E9424-8B47-4F57-9710-61E9FD09D1B1}" destId="{68CF60AC-9B17-4910-B392-3950680D97BC}" srcOrd="0" destOrd="0" parTransId="{D4C6D008-5DD2-4693-80A7-313C997D2C46}" sibTransId="{53C61F45-C1A5-43CA-B5BF-951947BD2FEE}"/>
    <dgm:cxn modelId="{021B255C-ABCC-406A-82E9-2F18A8AE582A}" type="presOf" srcId="{52E30B1D-8DC2-43D3-9AD0-D4107B470ADD}" destId="{B09967E0-AD99-44C2-BB96-536A6412EA3A}" srcOrd="0" destOrd="0" presId="urn:microsoft.com/office/officeart/2005/8/layout/radial4"/>
    <dgm:cxn modelId="{9C081385-9466-4C1B-A1C4-69BC9DD67148}" srcId="{237E9424-8B47-4F57-9710-61E9FD09D1B1}" destId="{3CC56642-C380-42FC-A48E-BEEE2F7ECA31}" srcOrd="1" destOrd="0" parTransId="{714C2754-01F4-4138-978F-2B5761EAC997}" sibTransId="{232FC87E-EA39-4B27-AD42-75BEBE60F95E}"/>
    <dgm:cxn modelId="{B6166819-9A0E-4B1A-8A6C-5129CB46A0BD}" type="presParOf" srcId="{6B92C830-8BF6-4947-9956-72846CC4AAE7}" destId="{3C666A94-E793-4767-812F-B432A50E4E67}" srcOrd="0" destOrd="0" presId="urn:microsoft.com/office/officeart/2005/8/layout/radial4"/>
    <dgm:cxn modelId="{B84D0623-5382-4CBF-A8D4-774D642DC0DD}" type="presParOf" srcId="{6B92C830-8BF6-4947-9956-72846CC4AAE7}" destId="{91D7682C-86BF-443A-BAEB-30A776D1D205}" srcOrd="1" destOrd="0" presId="urn:microsoft.com/office/officeart/2005/8/layout/radial4"/>
    <dgm:cxn modelId="{D3A3D918-2262-4230-BABA-389C27465A70}" type="presParOf" srcId="{6B92C830-8BF6-4947-9956-72846CC4AAE7}" destId="{A2021AD7-BB30-42CD-9C29-DE23A54A9627}" srcOrd="2" destOrd="0" presId="urn:microsoft.com/office/officeart/2005/8/layout/radial4"/>
    <dgm:cxn modelId="{A798E57C-5971-4439-9A7A-C43F1FB49FEC}" type="presParOf" srcId="{6B92C830-8BF6-4947-9956-72846CC4AAE7}" destId="{F33C2333-352B-4F2C-80C8-5064D595AAB1}" srcOrd="3" destOrd="0" presId="urn:microsoft.com/office/officeart/2005/8/layout/radial4"/>
    <dgm:cxn modelId="{C421878B-0B3C-4C23-A5BD-892F77EA9133}" type="presParOf" srcId="{6B92C830-8BF6-4947-9956-72846CC4AAE7}" destId="{664C6F93-4AB5-4148-9EB5-20EC54411BD5}" srcOrd="4" destOrd="0" presId="urn:microsoft.com/office/officeart/2005/8/layout/radial4"/>
    <dgm:cxn modelId="{52E25C7F-07A6-4A6C-B98E-F32D7A35014F}" type="presParOf" srcId="{6B92C830-8BF6-4947-9956-72846CC4AAE7}" destId="{B09967E0-AD99-44C2-BB96-536A6412EA3A}" srcOrd="5" destOrd="0" presId="urn:microsoft.com/office/officeart/2005/8/layout/radial4"/>
    <dgm:cxn modelId="{73E0E5C0-79EB-432D-B915-FC5D25D94578}" type="presParOf" srcId="{6B92C830-8BF6-4947-9956-72846CC4AAE7}" destId="{24B18123-E8E7-4C17-B5D8-CD7CD72B134D}" srcOrd="6" destOrd="0" presId="urn:microsoft.com/office/officeart/2005/8/layout/radial4"/>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C666A94-E793-4767-812F-B432A50E4E67}">
      <dsp:nvSpPr>
        <dsp:cNvPr id="0" name=""/>
        <dsp:cNvSpPr/>
      </dsp:nvSpPr>
      <dsp:spPr>
        <a:xfrm>
          <a:off x="2936878" y="3203935"/>
          <a:ext cx="2432042" cy="2432042"/>
        </a:xfrm>
        <a:prstGeom prst="ellipse">
          <a:avLst/>
        </a:prstGeom>
        <a:solidFill>
          <a:srgbClr val="FFFF00"/>
        </a:solidFill>
        <a:ln w="63500" cap="flat" cmpd="thickThin" algn="ctr">
          <a:solidFill>
            <a:schemeClr val="lt1">
              <a:hueOff val="0"/>
              <a:satOff val="0"/>
              <a:lumOff val="0"/>
              <a:alphaOff val="0"/>
            </a:schemeClr>
          </a:solidFill>
          <a:prstDash val="solid"/>
        </a:ln>
        <a:effectLst>
          <a:outerShdw blurRad="50800" dist="38100" dir="5400000" rotWithShape="0">
            <a:srgbClr val="000000">
              <a:alpha val="35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19685" tIns="19685" rIns="19685" bIns="19685" numCol="1" spcCol="1270" anchor="ctr" anchorCtr="0">
          <a:noAutofit/>
        </a:bodyPr>
        <a:lstStyle/>
        <a:p>
          <a:pPr lvl="0" algn="ctr" defTabSz="1377950">
            <a:lnSpc>
              <a:spcPct val="90000"/>
            </a:lnSpc>
            <a:spcBef>
              <a:spcPct val="0"/>
            </a:spcBef>
            <a:spcAft>
              <a:spcPct val="35000"/>
            </a:spcAft>
          </a:pPr>
          <a:r>
            <a:rPr lang="en-US" sz="3100" kern="1200" dirty="0">
              <a:solidFill>
                <a:schemeClr val="accent1">
                  <a:lumMod val="50000"/>
                </a:schemeClr>
              </a:solidFill>
              <a:latin typeface="Times New Roman" pitchFamily="18" charset="0"/>
              <a:cs typeface="Times New Roman" pitchFamily="18" charset="0"/>
            </a:rPr>
            <a:t>NỘI DUNG CHIẾN LƯỢC</a:t>
          </a:r>
        </a:p>
      </dsp:txBody>
      <dsp:txXfrm>
        <a:off x="3293042" y="3560099"/>
        <a:ext cx="1719714" cy="1719714"/>
      </dsp:txXfrm>
    </dsp:sp>
    <dsp:sp modelId="{91D7682C-86BF-443A-BAEB-30A776D1D205}">
      <dsp:nvSpPr>
        <dsp:cNvPr id="0" name=""/>
        <dsp:cNvSpPr/>
      </dsp:nvSpPr>
      <dsp:spPr>
        <a:xfrm rot="2036971">
          <a:off x="2334446" y="3053038"/>
          <a:ext cx="825911" cy="693131"/>
        </a:xfrm>
        <a:prstGeom prst="leftArrow">
          <a:avLst>
            <a:gd name="adj1" fmla="val 60000"/>
            <a:gd name="adj2" fmla="val 50000"/>
          </a:avLst>
        </a:prstGeom>
        <a:solidFill>
          <a:schemeClr val="accent5">
            <a:shade val="90000"/>
            <a:hueOff val="0"/>
            <a:satOff val="0"/>
            <a:lumOff val="0"/>
            <a:alphaOff val="0"/>
          </a:schemeClr>
        </a:solidFill>
        <a:ln>
          <a:noFill/>
        </a:ln>
        <a:effectLst>
          <a:outerShdw blurRad="50800" dist="38100" dir="5400000" rotWithShape="0">
            <a:srgbClr val="000000">
              <a:alpha val="35000"/>
            </a:srgbClr>
          </a:outerShdw>
        </a:effectLst>
      </dsp:spPr>
      <dsp:style>
        <a:lnRef idx="0">
          <a:scrgbClr r="0" g="0" b="0"/>
        </a:lnRef>
        <a:fillRef idx="1">
          <a:scrgbClr r="0" g="0" b="0"/>
        </a:fillRef>
        <a:effectRef idx="1">
          <a:scrgbClr r="0" g="0" b="0"/>
        </a:effectRef>
        <a:fontRef idx="minor">
          <a:schemeClr val="lt1"/>
        </a:fontRef>
      </dsp:style>
    </dsp:sp>
    <dsp:sp modelId="{A2021AD7-BB30-42CD-9C29-DE23A54A9627}">
      <dsp:nvSpPr>
        <dsp:cNvPr id="0" name=""/>
        <dsp:cNvSpPr/>
      </dsp:nvSpPr>
      <dsp:spPr>
        <a:xfrm>
          <a:off x="55211" y="1297031"/>
          <a:ext cx="2310439" cy="1848351"/>
        </a:xfrm>
        <a:prstGeom prst="roundRect">
          <a:avLst>
            <a:gd name="adj" fmla="val 10000"/>
          </a:avLst>
        </a:prstGeom>
        <a:solidFill>
          <a:srgbClr val="00B0F0"/>
        </a:solidFill>
        <a:ln w="63500" cap="flat" cmpd="thickThin" algn="ctr">
          <a:solidFill>
            <a:schemeClr val="lt1">
              <a:hueOff val="0"/>
              <a:satOff val="0"/>
              <a:lumOff val="0"/>
              <a:alphaOff val="0"/>
            </a:schemeClr>
          </a:solidFill>
          <a:prstDash val="solid"/>
        </a:ln>
        <a:effectLst>
          <a:outerShdw blurRad="50800" dist="38100" dir="5400000" rotWithShape="0">
            <a:srgbClr val="000000">
              <a:alpha val="35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47625" tIns="47625" rIns="47625" bIns="47625" numCol="1" spcCol="1270" anchor="ctr" anchorCtr="0">
          <a:noAutofit/>
        </a:bodyPr>
        <a:lstStyle/>
        <a:p>
          <a:pPr lvl="0" algn="ctr" defTabSz="1111250">
            <a:lnSpc>
              <a:spcPct val="90000"/>
            </a:lnSpc>
            <a:spcBef>
              <a:spcPct val="0"/>
            </a:spcBef>
            <a:spcAft>
              <a:spcPct val="35000"/>
            </a:spcAft>
          </a:pPr>
          <a:r>
            <a:rPr lang="en-US" sz="2500" kern="1200" dirty="0" err="1">
              <a:latin typeface="Times New Roman" pitchFamily="18" charset="0"/>
              <a:cs typeface="Times New Roman" pitchFamily="18" charset="0"/>
            </a:rPr>
            <a:t>Thủ</a:t>
          </a:r>
          <a:r>
            <a:rPr lang="en-US" sz="2500" kern="1200" dirty="0">
              <a:latin typeface="Times New Roman" pitchFamily="18" charset="0"/>
              <a:cs typeface="Times New Roman" pitchFamily="18" charset="0"/>
            </a:rPr>
            <a:t> </a:t>
          </a:r>
          <a:r>
            <a:rPr lang="en-US" sz="2500" kern="1200" dirty="0" err="1">
              <a:latin typeface="Times New Roman" pitchFamily="18" charset="0"/>
              <a:cs typeface="Times New Roman" pitchFamily="18" charset="0"/>
            </a:rPr>
            <a:t>đoạn</a:t>
          </a:r>
          <a:r>
            <a:rPr lang="en-US" sz="2500" kern="1200" dirty="0">
              <a:latin typeface="Times New Roman" pitchFamily="18" charset="0"/>
              <a:cs typeface="Times New Roman" pitchFamily="18" charset="0"/>
            </a:rPr>
            <a:t> </a:t>
          </a:r>
          <a:r>
            <a:rPr lang="en-US" sz="2500" kern="1200" dirty="0" err="1">
              <a:latin typeface="Times New Roman" pitchFamily="18" charset="0"/>
              <a:cs typeface="Times New Roman" pitchFamily="18" charset="0"/>
            </a:rPr>
            <a:t>về</a:t>
          </a:r>
          <a:r>
            <a:rPr lang="en-US" sz="2500" kern="1200" dirty="0">
              <a:latin typeface="Times New Roman" pitchFamily="18" charset="0"/>
              <a:cs typeface="Times New Roman" pitchFamily="18" charset="0"/>
            </a:rPr>
            <a:t> KT, </a:t>
          </a:r>
          <a:r>
            <a:rPr lang="en-US" sz="2500" kern="1200" dirty="0" err="1">
              <a:latin typeface="Times New Roman" pitchFamily="18" charset="0"/>
              <a:cs typeface="Times New Roman" pitchFamily="18" charset="0"/>
            </a:rPr>
            <a:t>chính</a:t>
          </a:r>
          <a:r>
            <a:rPr lang="en-US" sz="2500" kern="1200" dirty="0">
              <a:latin typeface="Times New Roman" pitchFamily="18" charset="0"/>
              <a:cs typeface="Times New Roman" pitchFamily="18" charset="0"/>
            </a:rPr>
            <a:t> </a:t>
          </a:r>
          <a:r>
            <a:rPr lang="en-US" sz="2500" kern="1200" dirty="0" err="1">
              <a:latin typeface="Times New Roman" pitchFamily="18" charset="0"/>
              <a:cs typeface="Times New Roman" pitchFamily="18" charset="0"/>
            </a:rPr>
            <a:t>trị</a:t>
          </a:r>
          <a:r>
            <a:rPr lang="en-US" sz="2500" kern="1200" dirty="0">
              <a:latin typeface="Times New Roman" pitchFamily="18" charset="0"/>
              <a:cs typeface="Times New Roman" pitchFamily="18" charset="0"/>
            </a:rPr>
            <a:t>, </a:t>
          </a:r>
          <a:r>
            <a:rPr lang="en-US" sz="2500" kern="1200" dirty="0" err="1">
              <a:latin typeface="Times New Roman" pitchFamily="18" charset="0"/>
              <a:cs typeface="Times New Roman" pitchFamily="18" charset="0"/>
            </a:rPr>
            <a:t>tư</a:t>
          </a:r>
          <a:r>
            <a:rPr lang="en-US" sz="2500" kern="1200" dirty="0">
              <a:latin typeface="Times New Roman" pitchFamily="18" charset="0"/>
              <a:cs typeface="Times New Roman" pitchFamily="18" charset="0"/>
            </a:rPr>
            <a:t> </a:t>
          </a:r>
          <a:r>
            <a:rPr lang="en-US" sz="2500" kern="1200" dirty="0" err="1">
              <a:latin typeface="Times New Roman" pitchFamily="18" charset="0"/>
              <a:cs typeface="Times New Roman" pitchFamily="18" charset="0"/>
            </a:rPr>
            <a:t>tưởng</a:t>
          </a:r>
          <a:r>
            <a:rPr lang="en-US" sz="2500" kern="1200" dirty="0">
              <a:latin typeface="Times New Roman" pitchFamily="18" charset="0"/>
              <a:cs typeface="Times New Roman" pitchFamily="18" charset="0"/>
            </a:rPr>
            <a:t>, VH-XH, </a:t>
          </a:r>
          <a:r>
            <a:rPr lang="en-US" sz="2500" kern="1200" dirty="0" err="1">
              <a:latin typeface="Times New Roman" pitchFamily="18" charset="0"/>
              <a:cs typeface="Times New Roman" pitchFamily="18" charset="0"/>
            </a:rPr>
            <a:t>đối</a:t>
          </a:r>
          <a:r>
            <a:rPr lang="en-US" sz="2500" kern="1200" dirty="0">
              <a:latin typeface="Times New Roman" pitchFamily="18" charset="0"/>
              <a:cs typeface="Times New Roman" pitchFamily="18" charset="0"/>
            </a:rPr>
            <a:t> </a:t>
          </a:r>
          <a:r>
            <a:rPr lang="en-US" sz="2500" kern="1200" dirty="0" err="1">
              <a:latin typeface="Times New Roman" pitchFamily="18" charset="0"/>
              <a:cs typeface="Times New Roman" pitchFamily="18" charset="0"/>
            </a:rPr>
            <a:t>ngoại</a:t>
          </a:r>
          <a:r>
            <a:rPr lang="en-US" sz="2500" kern="1200" dirty="0">
              <a:latin typeface="Times New Roman" pitchFamily="18" charset="0"/>
              <a:cs typeface="Times New Roman" pitchFamily="18" charset="0"/>
            </a:rPr>
            <a:t>, an </a:t>
          </a:r>
          <a:r>
            <a:rPr lang="en-US" sz="2500" kern="1200" dirty="0" err="1">
              <a:latin typeface="Times New Roman" pitchFamily="18" charset="0"/>
              <a:cs typeface="Times New Roman" pitchFamily="18" charset="0"/>
            </a:rPr>
            <a:t>ninh</a:t>
          </a:r>
          <a:r>
            <a:rPr lang="en-US" sz="2500" kern="1200" dirty="0">
              <a:latin typeface="Times New Roman" pitchFamily="18" charset="0"/>
              <a:cs typeface="Times New Roman" pitchFamily="18" charset="0"/>
            </a:rPr>
            <a:t>…</a:t>
          </a:r>
        </a:p>
      </dsp:txBody>
      <dsp:txXfrm>
        <a:off x="109347" y="1351167"/>
        <a:ext cx="2202167" cy="1740079"/>
      </dsp:txXfrm>
    </dsp:sp>
    <dsp:sp modelId="{F33C2333-352B-4F2C-80C8-5064D595AAB1}">
      <dsp:nvSpPr>
        <dsp:cNvPr id="0" name=""/>
        <dsp:cNvSpPr/>
      </dsp:nvSpPr>
      <dsp:spPr>
        <a:xfrm rot="16215912" flipH="1">
          <a:off x="3787785" y="2396443"/>
          <a:ext cx="761813" cy="693131"/>
        </a:xfrm>
        <a:prstGeom prst="leftArrow">
          <a:avLst>
            <a:gd name="adj1" fmla="val 60000"/>
            <a:gd name="adj2" fmla="val 50000"/>
          </a:avLst>
        </a:prstGeom>
        <a:solidFill>
          <a:schemeClr val="accent5">
            <a:shade val="90000"/>
            <a:hueOff val="49835"/>
            <a:satOff val="-11531"/>
            <a:lumOff val="27925"/>
            <a:alphaOff val="0"/>
          </a:schemeClr>
        </a:solidFill>
        <a:ln>
          <a:noFill/>
        </a:ln>
        <a:effectLst>
          <a:outerShdw blurRad="50800" dist="38100" dir="5400000" rotWithShape="0">
            <a:srgbClr val="000000">
              <a:alpha val="35000"/>
            </a:srgbClr>
          </a:outerShdw>
        </a:effectLst>
      </dsp:spPr>
      <dsp:style>
        <a:lnRef idx="0">
          <a:scrgbClr r="0" g="0" b="0"/>
        </a:lnRef>
        <a:fillRef idx="1">
          <a:scrgbClr r="0" g="0" b="0"/>
        </a:fillRef>
        <a:effectRef idx="1">
          <a:scrgbClr r="0" g="0" b="0"/>
        </a:effectRef>
        <a:fontRef idx="minor">
          <a:schemeClr val="lt1"/>
        </a:fontRef>
      </dsp:style>
    </dsp:sp>
    <dsp:sp modelId="{664C6F93-4AB5-4148-9EB5-20EC54411BD5}">
      <dsp:nvSpPr>
        <dsp:cNvPr id="0" name=""/>
        <dsp:cNvSpPr/>
      </dsp:nvSpPr>
      <dsp:spPr>
        <a:xfrm>
          <a:off x="2913667" y="344225"/>
          <a:ext cx="2310439" cy="1848351"/>
        </a:xfrm>
        <a:prstGeom prst="roundRect">
          <a:avLst>
            <a:gd name="adj" fmla="val 10000"/>
          </a:avLst>
        </a:prstGeom>
        <a:solidFill>
          <a:srgbClr val="00B0F0"/>
        </a:solidFill>
        <a:ln w="63500" cap="flat" cmpd="thickThin" algn="ctr">
          <a:solidFill>
            <a:schemeClr val="lt1">
              <a:hueOff val="0"/>
              <a:satOff val="0"/>
              <a:lumOff val="0"/>
              <a:alphaOff val="0"/>
            </a:schemeClr>
          </a:solidFill>
          <a:prstDash val="solid"/>
        </a:ln>
        <a:effectLst>
          <a:outerShdw blurRad="50800" dist="38100" dir="5400000" rotWithShape="0">
            <a:srgbClr val="000000">
              <a:alpha val="35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47625" tIns="47625" rIns="47625" bIns="47625" numCol="1" spcCol="1270" anchor="ctr" anchorCtr="0">
          <a:noAutofit/>
        </a:bodyPr>
        <a:lstStyle/>
        <a:p>
          <a:pPr lvl="0" algn="ctr" defTabSz="1111250">
            <a:lnSpc>
              <a:spcPct val="90000"/>
            </a:lnSpc>
            <a:spcBef>
              <a:spcPct val="0"/>
            </a:spcBef>
            <a:spcAft>
              <a:spcPct val="35000"/>
            </a:spcAft>
          </a:pPr>
          <a:r>
            <a:rPr lang="en-US" sz="2500" kern="1200" dirty="0" err="1">
              <a:latin typeface="Times New Roman" pitchFamily="18" charset="0"/>
              <a:cs typeface="Times New Roman" pitchFamily="18" charset="0"/>
            </a:rPr>
            <a:t>Tạo</a:t>
          </a:r>
          <a:r>
            <a:rPr lang="en-US" sz="2500" kern="1200" dirty="0">
              <a:latin typeface="Times New Roman" pitchFamily="18" charset="0"/>
              <a:cs typeface="Times New Roman" pitchFamily="18" charset="0"/>
            </a:rPr>
            <a:t> </a:t>
          </a:r>
          <a:r>
            <a:rPr lang="en-US" sz="2500" kern="1200" dirty="0" err="1">
              <a:latin typeface="Times New Roman" pitchFamily="18" charset="0"/>
              <a:cs typeface="Times New Roman" pitchFamily="18" charset="0"/>
            </a:rPr>
            <a:t>ra</a:t>
          </a:r>
          <a:r>
            <a:rPr lang="en-US" sz="2500" kern="1200" dirty="0">
              <a:latin typeface="Times New Roman" pitchFamily="18" charset="0"/>
              <a:cs typeface="Times New Roman" pitchFamily="18" charset="0"/>
            </a:rPr>
            <a:t> </a:t>
          </a:r>
          <a:r>
            <a:rPr lang="en-US" sz="2500" kern="1200" dirty="0" err="1">
              <a:latin typeface="Times New Roman" pitchFamily="18" charset="0"/>
              <a:cs typeface="Times New Roman" pitchFamily="18" charset="0"/>
            </a:rPr>
            <a:t>các</a:t>
          </a:r>
          <a:r>
            <a:rPr lang="en-US" sz="2500" kern="1200" dirty="0">
              <a:latin typeface="Times New Roman" pitchFamily="18" charset="0"/>
              <a:cs typeface="Times New Roman" pitchFamily="18" charset="0"/>
            </a:rPr>
            <a:t> </a:t>
          </a:r>
          <a:r>
            <a:rPr lang="en-US" sz="2500" kern="1200" dirty="0" err="1">
              <a:latin typeface="Times New Roman" pitchFamily="18" charset="0"/>
              <a:cs typeface="Times New Roman" pitchFamily="18" charset="0"/>
            </a:rPr>
            <a:t>lực</a:t>
          </a:r>
          <a:r>
            <a:rPr lang="en-US" sz="2500" kern="1200" dirty="0">
              <a:latin typeface="Times New Roman" pitchFamily="18" charset="0"/>
              <a:cs typeface="Times New Roman" pitchFamily="18" charset="0"/>
            </a:rPr>
            <a:t> </a:t>
          </a:r>
          <a:r>
            <a:rPr lang="en-US" sz="2500" kern="1200" dirty="0" err="1">
              <a:latin typeface="Times New Roman" pitchFamily="18" charset="0"/>
              <a:cs typeface="Times New Roman" pitchFamily="18" charset="0"/>
            </a:rPr>
            <a:t>lượng</a:t>
          </a:r>
          <a:r>
            <a:rPr lang="en-US" sz="2500" kern="1200" dirty="0">
              <a:latin typeface="Times New Roman" pitchFamily="18" charset="0"/>
              <a:cs typeface="Times New Roman" pitchFamily="18" charset="0"/>
            </a:rPr>
            <a:t> </a:t>
          </a:r>
          <a:r>
            <a:rPr lang="en-US" sz="2500" kern="1200" dirty="0" err="1">
              <a:latin typeface="Times New Roman" pitchFamily="18" charset="0"/>
              <a:cs typeface="Times New Roman" pitchFamily="18" charset="0"/>
            </a:rPr>
            <a:t>chính</a:t>
          </a:r>
          <a:r>
            <a:rPr lang="en-US" sz="2500" kern="1200" dirty="0">
              <a:latin typeface="Times New Roman" pitchFamily="18" charset="0"/>
              <a:cs typeface="Times New Roman" pitchFamily="18" charset="0"/>
            </a:rPr>
            <a:t> </a:t>
          </a:r>
          <a:r>
            <a:rPr lang="en-US" sz="2500" kern="1200" dirty="0" err="1">
              <a:latin typeface="Times New Roman" pitchFamily="18" charset="0"/>
              <a:cs typeface="Times New Roman" pitchFamily="18" charset="0"/>
            </a:rPr>
            <a:t>trị</a:t>
          </a:r>
          <a:r>
            <a:rPr lang="en-US" sz="2500" kern="1200" dirty="0">
              <a:latin typeface="Times New Roman" pitchFamily="18" charset="0"/>
              <a:cs typeface="Times New Roman" pitchFamily="18" charset="0"/>
            </a:rPr>
            <a:t> </a:t>
          </a:r>
          <a:r>
            <a:rPr lang="en-US" sz="2500" kern="1200" dirty="0" err="1">
              <a:latin typeface="Times New Roman" pitchFamily="18" charset="0"/>
              <a:cs typeface="Times New Roman" pitchFamily="18" charset="0"/>
            </a:rPr>
            <a:t>đối</a:t>
          </a:r>
          <a:r>
            <a:rPr lang="en-US" sz="2500" kern="1200" dirty="0">
              <a:latin typeface="Times New Roman" pitchFamily="18" charset="0"/>
              <a:cs typeface="Times New Roman" pitchFamily="18" charset="0"/>
            </a:rPr>
            <a:t> </a:t>
          </a:r>
          <a:r>
            <a:rPr lang="en-US" sz="2500" kern="1200" dirty="0" err="1">
              <a:latin typeface="Times New Roman" pitchFamily="18" charset="0"/>
              <a:cs typeface="Times New Roman" pitchFamily="18" charset="0"/>
            </a:rPr>
            <a:t>lập</a:t>
          </a:r>
          <a:r>
            <a:rPr lang="en-US" sz="2500" kern="1200" dirty="0">
              <a:latin typeface="Times New Roman" pitchFamily="18" charset="0"/>
              <a:cs typeface="Times New Roman" pitchFamily="18" charset="0"/>
            </a:rPr>
            <a:t> </a:t>
          </a:r>
          <a:r>
            <a:rPr lang="en-US" sz="2500" kern="1200" dirty="0" err="1">
              <a:latin typeface="Times New Roman" pitchFamily="18" charset="0"/>
              <a:cs typeface="Times New Roman" pitchFamily="18" charset="0"/>
            </a:rPr>
            <a:t>với</a:t>
          </a:r>
          <a:r>
            <a:rPr lang="en-US" sz="2500" kern="1200" dirty="0">
              <a:latin typeface="Times New Roman" pitchFamily="18" charset="0"/>
              <a:cs typeface="Times New Roman" pitchFamily="18" charset="0"/>
            </a:rPr>
            <a:t> </a:t>
          </a:r>
          <a:r>
            <a:rPr lang="en-US" sz="2500" kern="1200" dirty="0" err="1">
              <a:latin typeface="Times New Roman" pitchFamily="18" charset="0"/>
              <a:cs typeface="Times New Roman" pitchFamily="18" charset="0"/>
            </a:rPr>
            <a:t>chiêu</a:t>
          </a:r>
          <a:r>
            <a:rPr lang="en-US" sz="2500" kern="1200" dirty="0">
              <a:latin typeface="Times New Roman" pitchFamily="18" charset="0"/>
              <a:cs typeface="Times New Roman" pitchFamily="18" charset="0"/>
            </a:rPr>
            <a:t> </a:t>
          </a:r>
          <a:r>
            <a:rPr lang="en-US" sz="2500" kern="1200" dirty="0" err="1">
              <a:latin typeface="Times New Roman" pitchFamily="18" charset="0"/>
              <a:cs typeface="Times New Roman" pitchFamily="18" charset="0"/>
            </a:rPr>
            <a:t>bài</a:t>
          </a:r>
          <a:r>
            <a:rPr lang="en-US" sz="2500" kern="1200" dirty="0">
              <a:latin typeface="Times New Roman" pitchFamily="18" charset="0"/>
              <a:cs typeface="Times New Roman" pitchFamily="18" charset="0"/>
            </a:rPr>
            <a:t> </a:t>
          </a:r>
          <a:r>
            <a:rPr lang="en-US" sz="2500" kern="1200" dirty="0" err="1">
              <a:latin typeface="Times New Roman" pitchFamily="18" charset="0"/>
              <a:cs typeface="Times New Roman" pitchFamily="18" charset="0"/>
            </a:rPr>
            <a:t>tự</a:t>
          </a:r>
          <a:r>
            <a:rPr lang="en-US" sz="2500" kern="1200" dirty="0">
              <a:latin typeface="Times New Roman" pitchFamily="18" charset="0"/>
              <a:cs typeface="Times New Roman" pitchFamily="18" charset="0"/>
            </a:rPr>
            <a:t> do, </a:t>
          </a:r>
          <a:r>
            <a:rPr lang="en-US" sz="2500" kern="1200" dirty="0" err="1">
              <a:latin typeface="Times New Roman" pitchFamily="18" charset="0"/>
              <a:cs typeface="Times New Roman" pitchFamily="18" charset="0"/>
            </a:rPr>
            <a:t>nhân</a:t>
          </a:r>
          <a:r>
            <a:rPr lang="en-US" sz="2500" kern="1200" dirty="0">
              <a:latin typeface="Times New Roman" pitchFamily="18" charset="0"/>
              <a:cs typeface="Times New Roman" pitchFamily="18" charset="0"/>
            </a:rPr>
            <a:t> </a:t>
          </a:r>
          <a:r>
            <a:rPr lang="en-US" sz="2500" kern="1200" dirty="0" err="1">
              <a:latin typeface="Times New Roman" pitchFamily="18" charset="0"/>
              <a:cs typeface="Times New Roman" pitchFamily="18" charset="0"/>
            </a:rPr>
            <a:t>quyền</a:t>
          </a:r>
          <a:r>
            <a:rPr lang="en-US" sz="2500" kern="1200" dirty="0">
              <a:latin typeface="Times New Roman" pitchFamily="18" charset="0"/>
              <a:cs typeface="Times New Roman" pitchFamily="18" charset="0"/>
            </a:rPr>
            <a:t>…</a:t>
          </a:r>
        </a:p>
      </dsp:txBody>
      <dsp:txXfrm>
        <a:off x="2967803" y="398361"/>
        <a:ext cx="2202167" cy="1740079"/>
      </dsp:txXfrm>
    </dsp:sp>
    <dsp:sp modelId="{B09967E0-AD99-44C2-BB96-536A6412EA3A}">
      <dsp:nvSpPr>
        <dsp:cNvPr id="0" name=""/>
        <dsp:cNvSpPr/>
      </dsp:nvSpPr>
      <dsp:spPr>
        <a:xfrm rot="8726183">
          <a:off x="5109480" y="3094592"/>
          <a:ext cx="742974" cy="693131"/>
        </a:xfrm>
        <a:prstGeom prst="leftArrow">
          <a:avLst>
            <a:gd name="adj1" fmla="val 60000"/>
            <a:gd name="adj2" fmla="val 50000"/>
          </a:avLst>
        </a:prstGeom>
        <a:solidFill>
          <a:schemeClr val="accent5">
            <a:shade val="90000"/>
            <a:hueOff val="49835"/>
            <a:satOff val="-11531"/>
            <a:lumOff val="27925"/>
            <a:alphaOff val="0"/>
          </a:schemeClr>
        </a:solidFill>
        <a:ln>
          <a:noFill/>
        </a:ln>
        <a:effectLst>
          <a:outerShdw blurRad="50800" dist="38100" dir="5400000" rotWithShape="0">
            <a:srgbClr val="000000">
              <a:alpha val="35000"/>
            </a:srgbClr>
          </a:outerShdw>
        </a:effectLst>
      </dsp:spPr>
      <dsp:style>
        <a:lnRef idx="0">
          <a:scrgbClr r="0" g="0" b="0"/>
        </a:lnRef>
        <a:fillRef idx="1">
          <a:scrgbClr r="0" g="0" b="0"/>
        </a:fillRef>
        <a:effectRef idx="1">
          <a:scrgbClr r="0" g="0" b="0"/>
        </a:effectRef>
        <a:fontRef idx="minor">
          <a:schemeClr val="lt1"/>
        </a:fontRef>
      </dsp:style>
    </dsp:sp>
    <dsp:sp modelId="{24B18123-E8E7-4C17-B5D8-CD7CD72B134D}">
      <dsp:nvSpPr>
        <dsp:cNvPr id="0" name=""/>
        <dsp:cNvSpPr/>
      </dsp:nvSpPr>
      <dsp:spPr>
        <a:xfrm>
          <a:off x="5930954" y="1376420"/>
          <a:ext cx="2310439" cy="1848351"/>
        </a:xfrm>
        <a:prstGeom prst="roundRect">
          <a:avLst>
            <a:gd name="adj" fmla="val 10000"/>
          </a:avLst>
        </a:prstGeom>
        <a:solidFill>
          <a:srgbClr val="00B0F0"/>
        </a:solidFill>
        <a:ln w="63500" cap="flat" cmpd="thickThin" algn="ctr">
          <a:solidFill>
            <a:schemeClr val="lt1">
              <a:hueOff val="0"/>
              <a:satOff val="0"/>
              <a:lumOff val="0"/>
              <a:alphaOff val="0"/>
            </a:schemeClr>
          </a:solidFill>
          <a:prstDash val="solid"/>
        </a:ln>
        <a:effectLst>
          <a:outerShdw blurRad="50800" dist="38100" dir="5400000" rotWithShape="0">
            <a:srgbClr val="000000">
              <a:alpha val="35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47625" tIns="47625" rIns="47625" bIns="47625" numCol="1" spcCol="1270" anchor="ctr" anchorCtr="0">
          <a:noAutofit/>
        </a:bodyPr>
        <a:lstStyle/>
        <a:p>
          <a:pPr lvl="0" algn="ctr" defTabSz="1111250">
            <a:lnSpc>
              <a:spcPct val="90000"/>
            </a:lnSpc>
            <a:spcBef>
              <a:spcPct val="0"/>
            </a:spcBef>
            <a:spcAft>
              <a:spcPct val="35000"/>
            </a:spcAft>
          </a:pPr>
          <a:r>
            <a:rPr lang="en-US" sz="2500" kern="1200" dirty="0" err="1">
              <a:latin typeface="Times New Roman" pitchFamily="18" charset="0"/>
              <a:cs typeface="Times New Roman" pitchFamily="18" charset="0"/>
            </a:rPr>
            <a:t>Khai</a:t>
          </a:r>
          <a:r>
            <a:rPr lang="en-US" sz="2500" kern="1200" dirty="0">
              <a:latin typeface="Times New Roman" pitchFamily="18" charset="0"/>
              <a:cs typeface="Times New Roman" pitchFamily="18" charset="0"/>
            </a:rPr>
            <a:t> </a:t>
          </a:r>
          <a:r>
            <a:rPr lang="en-US" sz="2500" kern="1200" dirty="0" err="1">
              <a:latin typeface="Times New Roman" pitchFamily="18" charset="0"/>
              <a:cs typeface="Times New Roman" pitchFamily="18" charset="0"/>
            </a:rPr>
            <a:t>thác</a:t>
          </a:r>
          <a:r>
            <a:rPr lang="en-US" sz="2500" kern="1200" dirty="0">
              <a:latin typeface="Times New Roman" pitchFamily="18" charset="0"/>
              <a:cs typeface="Times New Roman" pitchFamily="18" charset="0"/>
            </a:rPr>
            <a:t>, </a:t>
          </a:r>
          <a:r>
            <a:rPr lang="en-US" sz="2500" kern="1200" dirty="0" err="1">
              <a:latin typeface="Times New Roman" pitchFamily="18" charset="0"/>
              <a:cs typeface="Times New Roman" pitchFamily="18" charset="0"/>
            </a:rPr>
            <a:t>lợi</a:t>
          </a:r>
          <a:r>
            <a:rPr lang="en-US" sz="2500" kern="1200" dirty="0">
              <a:latin typeface="Times New Roman" pitchFamily="18" charset="0"/>
              <a:cs typeface="Times New Roman" pitchFamily="18" charset="0"/>
            </a:rPr>
            <a:t> </a:t>
          </a:r>
          <a:r>
            <a:rPr lang="en-US" sz="2500" kern="1200" dirty="0" err="1">
              <a:latin typeface="Times New Roman" pitchFamily="18" charset="0"/>
              <a:cs typeface="Times New Roman" pitchFamily="18" charset="0"/>
            </a:rPr>
            <a:t>dụng</a:t>
          </a:r>
          <a:r>
            <a:rPr lang="en-US" sz="2500" kern="1200" dirty="0">
              <a:latin typeface="Times New Roman" pitchFamily="18" charset="0"/>
              <a:cs typeface="Times New Roman" pitchFamily="18" charset="0"/>
            </a:rPr>
            <a:t> </a:t>
          </a:r>
          <a:r>
            <a:rPr lang="en-US" sz="2500" kern="1200" dirty="0" err="1">
              <a:latin typeface="Times New Roman" pitchFamily="18" charset="0"/>
              <a:cs typeface="Times New Roman" pitchFamily="18" charset="0"/>
            </a:rPr>
            <a:t>khó</a:t>
          </a:r>
          <a:r>
            <a:rPr lang="en-US" sz="2500" kern="1200" dirty="0">
              <a:latin typeface="Times New Roman" pitchFamily="18" charset="0"/>
              <a:cs typeface="Times New Roman" pitchFamily="18" charset="0"/>
            </a:rPr>
            <a:t> </a:t>
          </a:r>
          <a:r>
            <a:rPr lang="en-US" sz="2500" kern="1200" dirty="0" err="1">
              <a:latin typeface="Times New Roman" pitchFamily="18" charset="0"/>
              <a:cs typeface="Times New Roman" pitchFamily="18" charset="0"/>
            </a:rPr>
            <a:t>khăn</a:t>
          </a:r>
          <a:r>
            <a:rPr lang="en-US" sz="2500" kern="1200" dirty="0">
              <a:latin typeface="Times New Roman" pitchFamily="18" charset="0"/>
              <a:cs typeface="Times New Roman" pitchFamily="18" charset="0"/>
            </a:rPr>
            <a:t>, </a:t>
          </a:r>
          <a:r>
            <a:rPr lang="en-US" sz="2500" kern="1200" dirty="0" err="1">
              <a:latin typeface="Times New Roman" pitchFamily="18" charset="0"/>
              <a:cs typeface="Times New Roman" pitchFamily="18" charset="0"/>
            </a:rPr>
            <a:t>sai</a:t>
          </a:r>
          <a:r>
            <a:rPr lang="en-US" sz="2500" kern="1200" dirty="0">
              <a:latin typeface="Times New Roman" pitchFamily="18" charset="0"/>
              <a:cs typeface="Times New Roman" pitchFamily="18" charset="0"/>
            </a:rPr>
            <a:t> </a:t>
          </a:r>
          <a:r>
            <a:rPr lang="en-US" sz="2500" kern="1200" dirty="0" err="1">
              <a:latin typeface="Times New Roman" pitchFamily="18" charset="0"/>
              <a:cs typeface="Times New Roman" pitchFamily="18" charset="0"/>
            </a:rPr>
            <a:t>sót</a:t>
          </a:r>
          <a:r>
            <a:rPr lang="en-US" sz="2500" kern="1200" dirty="0">
              <a:latin typeface="Times New Roman" pitchFamily="18" charset="0"/>
              <a:cs typeface="Times New Roman" pitchFamily="18" charset="0"/>
            </a:rPr>
            <a:t> </a:t>
          </a:r>
          <a:r>
            <a:rPr lang="en-US" sz="2500" kern="1200" dirty="0" err="1">
              <a:latin typeface="Times New Roman" pitchFamily="18" charset="0"/>
              <a:cs typeface="Times New Roman" pitchFamily="18" charset="0"/>
            </a:rPr>
            <a:t>của</a:t>
          </a:r>
          <a:r>
            <a:rPr lang="en-US" sz="2500" kern="1200" dirty="0">
              <a:latin typeface="Times New Roman" pitchFamily="18" charset="0"/>
              <a:cs typeface="Times New Roman" pitchFamily="18" charset="0"/>
            </a:rPr>
            <a:t> </a:t>
          </a:r>
          <a:r>
            <a:rPr lang="en-US" sz="2500" kern="1200" dirty="0" err="1">
              <a:latin typeface="Times New Roman" pitchFamily="18" charset="0"/>
              <a:cs typeface="Times New Roman" pitchFamily="18" charset="0"/>
            </a:rPr>
            <a:t>các</a:t>
          </a:r>
          <a:r>
            <a:rPr lang="en-US" sz="2500" kern="1200" dirty="0">
              <a:latin typeface="Times New Roman" pitchFamily="18" charset="0"/>
              <a:cs typeface="Times New Roman" pitchFamily="18" charset="0"/>
            </a:rPr>
            <a:t> </a:t>
          </a:r>
          <a:r>
            <a:rPr lang="en-US" sz="2500" kern="1200" dirty="0" err="1">
              <a:latin typeface="Times New Roman" pitchFamily="18" charset="0"/>
              <a:cs typeface="Times New Roman" pitchFamily="18" charset="0"/>
            </a:rPr>
            <a:t>Nhà</a:t>
          </a:r>
          <a:r>
            <a:rPr lang="en-US" sz="2500" kern="1200" dirty="0">
              <a:latin typeface="Times New Roman" pitchFamily="18" charset="0"/>
              <a:cs typeface="Times New Roman" pitchFamily="18" charset="0"/>
            </a:rPr>
            <a:t> </a:t>
          </a:r>
          <a:r>
            <a:rPr lang="en-US" sz="2500" kern="1200" dirty="0" err="1">
              <a:latin typeface="Times New Roman" pitchFamily="18" charset="0"/>
              <a:cs typeface="Times New Roman" pitchFamily="18" charset="0"/>
            </a:rPr>
            <a:t>nước</a:t>
          </a:r>
          <a:r>
            <a:rPr lang="en-US" sz="2500" kern="1200" dirty="0">
              <a:latin typeface="Times New Roman" pitchFamily="18" charset="0"/>
              <a:cs typeface="Times New Roman" pitchFamily="18" charset="0"/>
            </a:rPr>
            <a:t> </a:t>
          </a:r>
          <a:r>
            <a:rPr lang="en-US" sz="2500" kern="1200" dirty="0" err="1">
              <a:latin typeface="Times New Roman" pitchFamily="18" charset="0"/>
              <a:cs typeface="Times New Roman" pitchFamily="18" charset="0"/>
            </a:rPr>
            <a:t>để</a:t>
          </a:r>
          <a:r>
            <a:rPr lang="en-US" sz="2500" kern="1200" dirty="0">
              <a:latin typeface="Times New Roman" pitchFamily="18" charset="0"/>
              <a:cs typeface="Times New Roman" pitchFamily="18" charset="0"/>
            </a:rPr>
            <a:t> </a:t>
          </a:r>
          <a:r>
            <a:rPr lang="en-US" sz="2500" kern="1200" dirty="0" err="1">
              <a:latin typeface="Times New Roman" pitchFamily="18" charset="0"/>
              <a:cs typeface="Times New Roman" pitchFamily="18" charset="0"/>
            </a:rPr>
            <a:t>gây</a:t>
          </a:r>
          <a:r>
            <a:rPr lang="en-US" sz="2500" kern="1200" dirty="0">
              <a:latin typeface="Times New Roman" pitchFamily="18" charset="0"/>
              <a:cs typeface="Times New Roman" pitchFamily="18" charset="0"/>
            </a:rPr>
            <a:t> </a:t>
          </a:r>
          <a:r>
            <a:rPr lang="en-US" sz="2500" kern="1200" dirty="0" err="1">
              <a:latin typeface="Times New Roman" pitchFamily="18" charset="0"/>
              <a:cs typeface="Times New Roman" pitchFamily="18" charset="0"/>
            </a:rPr>
            <a:t>sức</a:t>
          </a:r>
          <a:r>
            <a:rPr lang="en-US" sz="2500" kern="1200" dirty="0">
              <a:latin typeface="Times New Roman" pitchFamily="18" charset="0"/>
              <a:cs typeface="Times New Roman" pitchFamily="18" charset="0"/>
            </a:rPr>
            <a:t> </a:t>
          </a:r>
          <a:r>
            <a:rPr lang="en-US" sz="2500" kern="1200" dirty="0" err="1">
              <a:latin typeface="Times New Roman" pitchFamily="18" charset="0"/>
              <a:cs typeface="Times New Roman" pitchFamily="18" charset="0"/>
            </a:rPr>
            <a:t>ép</a:t>
          </a:r>
          <a:r>
            <a:rPr lang="en-US" sz="2500" kern="1200" dirty="0">
              <a:latin typeface="Times New Roman" pitchFamily="18" charset="0"/>
              <a:cs typeface="Times New Roman" pitchFamily="18" charset="0"/>
            </a:rPr>
            <a:t>.</a:t>
          </a:r>
        </a:p>
      </dsp:txBody>
      <dsp:txXfrm>
        <a:off x="5985090" y="1430556"/>
        <a:ext cx="2202167" cy="1740079"/>
      </dsp:txXfrm>
    </dsp:sp>
  </dsp:spTree>
</dsp:drawing>
</file>

<file path=ppt/diagrams/layout1.xml><?xml version="1.0" encoding="utf-8"?>
<dgm:layoutDef xmlns:dgm="http://schemas.openxmlformats.org/drawingml/2006/diagram" xmlns:a="http://schemas.openxmlformats.org/drawingml/2006/main" uniqueId="urn:microsoft.com/office/officeart/2005/8/layout/radial4">
  <dgm:title val=""/>
  <dgm:desc val=""/>
  <dgm:catLst>
    <dgm:cat type="relationship" pri="19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t modelId="11"/>
        <dgm:pt modelId="12"/>
      </dgm:ptLst>
      <dgm:cxnLst>
        <dgm:cxn modelId="2" srcId="0" destId="1" srcOrd="0" destOrd="0"/>
        <dgm:cxn modelId="15" srcId="1" destId="11" srcOrd="0" destOrd="0"/>
        <dgm:cxn modelId="16" srcId="1" destId="12" srcOrd="1"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0"/>
              <dgm:param type="spanAng" val="360"/>
              <dgm:param type="ctrShpMap" val="fNode"/>
            </dgm:alg>
          </dgm:if>
          <dgm:else name="Name4">
            <dgm:choose name="Name5">
              <dgm:if name="Name6" axis="ch ch" ptType="node node" st="1 1" cnt="1 0" func="cnt" op="lte" val="3">
                <dgm:alg type="cycle">
                  <dgm:param type="stAng" val="-55"/>
                  <dgm:param type="spanAng" val="110"/>
                  <dgm:param type="ctrShpMap" val="fNode"/>
                </dgm:alg>
              </dgm:if>
              <dgm:else name="Name7">
                <dgm:choose name="Name8">
                  <dgm:if name="Name9" axis="ch ch" ptType="node node" st="1 1" cnt="1 0" func="cnt" op="equ" val="4">
                    <dgm:alg type="cycle">
                      <dgm:param type="stAng" val="-75"/>
                      <dgm:param type="spanAng" val="150"/>
                      <dgm:param type="ctrShpMap" val="fNode"/>
                    </dgm:alg>
                  </dgm:if>
                  <dgm:else name="Name10">
                    <dgm:alg type="cycle">
                      <dgm:param type="stAng" val="-90"/>
                      <dgm:param type="spanAng" val="180"/>
                      <dgm:param type="ctrShpMap" val="fNode"/>
                    </dgm:alg>
                  </dgm:else>
                </dgm:choose>
              </dgm:else>
            </dgm:choose>
          </dgm:else>
        </dgm:choose>
      </dgm:if>
      <dgm:else name="Name11">
        <dgm:choose name="Name12">
          <dgm:if name="Name13" axis="ch ch" ptType="node node" st="1 1" cnt="1 0" func="cnt" op="lte" val="1">
            <dgm:alg type="cycle">
              <dgm:param type="stAng" val="0"/>
              <dgm:param type="spanAng" val="-360"/>
              <dgm:param type="ctrShpMap" val="fNode"/>
            </dgm:alg>
          </dgm:if>
          <dgm:else name="Name14">
            <dgm:choose name="Name15">
              <dgm:if name="Name16" axis="ch ch" ptType="node node" st="1 1" cnt="1 0" func="cnt" op="lte" val="3">
                <dgm:alg type="cycle">
                  <dgm:param type="stAng" val="55"/>
                  <dgm:param type="spanAng" val="-110"/>
                  <dgm:param type="ctrShpMap" val="fNode"/>
                </dgm:alg>
              </dgm:if>
              <dgm:else name="Name17">
                <dgm:choose name="Name18">
                  <dgm:if name="Name19" axis="ch ch" ptType="node node" st="1 1" cnt="1 0" func="cnt" op="equ" val="4">
                    <dgm:alg type="cycle">
                      <dgm:param type="stAng" val="75"/>
                      <dgm:param type="spanAng" val="-150"/>
                      <dgm:param type="ctrShpMap" val="fNode"/>
                    </dgm:alg>
                  </dgm:if>
                  <dgm:else name="Name20">
                    <dgm:alg type="cycle">
                      <dgm:param type="stAng" val="90"/>
                      <dgm:param type="spanAng" val="-180"/>
                      <dgm:param type="ctrShpMap" val="fNode"/>
                    </dgm:alg>
                  </dgm:else>
                </dgm:choose>
              </dgm:else>
            </dgm:choose>
          </dgm:else>
        </dgm:choose>
      </dgm:else>
    </dgm:choose>
    <dgm:shape xmlns:r="http://schemas.openxmlformats.org/officeDocument/2006/relationships" r:blip="">
      <dgm:adjLst/>
    </dgm:shape>
    <dgm:presOf/>
    <dgm:constrLst>
      <dgm:constr type="w" for="ch" forName="centerShape" refType="w"/>
      <dgm:constr type="w" for="ch" forName="node" refType="w" refFor="ch" refForName="centerShape" fact="0.95"/>
      <dgm:constr type="h" for="ch" forName="parTrans" refType="w" refFor="ch" refForName="centerShape" fact="0.285"/>
      <dgm:constr type="sp" refType="w" refFor="ch" refForName="centerShape" op="equ" fact="0.23"/>
      <dgm:constr type="sibSp" refType="w" refFor="ch" refForName="node" fact="0.1"/>
      <dgm:constr type="primFontSz" for="ch" forName="node" op="equ"/>
    </dgm:constrLst>
    <dgm:choose name="Name21">
      <dgm:if name="Name22" axis="ch ch" ptType="node node" st="1 1" cnt="1 0" func="cnt" op="lte" val="5">
        <dgm:ruleLst>
          <dgm:rule type="w" for="ch" forName="centerShape" val="NaN" fact="0.27" max="NaN"/>
        </dgm:ruleLst>
      </dgm:if>
      <dgm:else name="Name23">
        <dgm:ruleLst>
          <dgm:rule type="w" for="ch" forName="centerShape" val="NaN" fact="0.27" max="NaN"/>
          <dgm:rule type="w" for="ch" forName="node" val="NaN" fact="0.7" max="NaN"/>
        </dgm:ruleLst>
      </dgm:else>
    </dgm:choose>
    <dgm:forEach name="Name24" axis="ch" ptType="node" cnt="1">
      <dgm:layoutNode name="centerShape" styleLbl="node0">
        <dgm:alg type="tx"/>
        <dgm:shape xmlns:r="http://schemas.openxmlformats.org/officeDocument/2006/relationships" type="ellipse" r:blip="">
          <dgm:adjLst/>
        </dgm:shape>
        <dgm:presOf axis="self"/>
        <dgm:constrLst>
          <dgm:constr type="tMarg" refType="primFontSz" fact="0.05"/>
          <dgm:constr type="bMarg" refType="primFontSz" fact="0.05"/>
          <dgm:constr type="lMarg" refType="primFontSz" fact="0.05"/>
          <dgm:constr type="rMarg" refType="primFontSz" fact="0.05"/>
          <dgm:constr type="primFontSz" val="65"/>
          <dgm:constr type="h" refType="w"/>
        </dgm:constrLst>
        <dgm:ruleLst>
          <dgm:rule type="primFontSz" val="5" fact="NaN" max="NaN"/>
        </dgm:ruleLst>
      </dgm:layoutNode>
      <dgm:forEach name="Name25" axis="ch">
        <dgm:forEach name="Name26" axis="self" ptType="parTrans">
          <dgm:layoutNode name="parTrans" styleLbl="bgSibTrans2D1">
            <dgm:alg type="conn">
              <dgm:param type="begPts" val="auto"/>
              <dgm:param type="endPts" val="ctr"/>
              <dgm:param type="endSty" val="noArr"/>
              <dgm:param type="begSty" val="arr"/>
            </dgm:alg>
            <dgm:shape xmlns:r="http://schemas.openxmlformats.org/officeDocument/2006/relationships" type="conn" r:blip="">
              <dgm:adjLst/>
            </dgm:shape>
            <dgm:presOf axis="self"/>
            <dgm:constrLst>
              <dgm:constr type="begPad" refType="connDist" fact="0.055"/>
              <dgm:constr type="endPad"/>
            </dgm:constrLst>
            <dgm:ruleLst/>
          </dgm:layoutNode>
        </dgm:forEach>
        <dgm:forEach name="Name27" axis="self" ptType="node">
          <dgm:layoutNode name="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h" refType="w" fact="0.8"/>
              <dgm:constr type="tMarg" refType="primFontSz" fact="0.15"/>
              <dgm:constr type="bMarg" refType="primFontSz" fact="0.15"/>
              <dgm:constr type="lMarg" refType="primFontSz" fact="0.15"/>
              <dgm:constr type="rMarg" refType="primFontSz" fact="0.15"/>
            </dgm:constrLst>
            <dgm:ruleLst>
              <dgm:rule type="primFontSz" val="5" fact="NaN" max="NaN"/>
            </dgm:ruleLst>
          </dgm:layoutNode>
        </dgm:forEach>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65.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93946BA-6650-45E3-B821-AB4149A127E4}" type="datetimeFigureOut">
              <a:rPr lang="en-US" smtClean="0"/>
              <a:pPr/>
              <a:t>10/9/2021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201F11F-2E80-4C7C-A383-06AA78FB79F9}" type="slidenum">
              <a:rPr lang="en-US" smtClean="0"/>
              <a:pPr/>
              <a:t>‹#›</a:t>
            </a:fld>
            <a:endParaRPr lang="en-US"/>
          </a:p>
        </p:txBody>
      </p:sp>
    </p:spTree>
    <p:extLst>
      <p:ext uri="{BB962C8B-B14F-4D97-AF65-F5344CB8AC3E}">
        <p14:creationId xmlns:p14="http://schemas.microsoft.com/office/powerpoint/2010/main" val="337493892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318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
        <p:nvSpPr>
          <p:cNvPr id="9318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800">
                <a:solidFill>
                  <a:schemeClr val="tx1"/>
                </a:solidFill>
                <a:latin typeface="VNI-Times" pitchFamily="2" charset="0"/>
              </a:defRPr>
            </a:lvl1pPr>
            <a:lvl2pPr marL="742950" indent="-285750" eaLnBrk="0" hangingPunct="0">
              <a:defRPr sz="2800">
                <a:solidFill>
                  <a:schemeClr val="tx1"/>
                </a:solidFill>
                <a:latin typeface="VNI-Times" pitchFamily="2" charset="0"/>
              </a:defRPr>
            </a:lvl2pPr>
            <a:lvl3pPr marL="1143000" indent="-228600" eaLnBrk="0" hangingPunct="0">
              <a:defRPr sz="2800">
                <a:solidFill>
                  <a:schemeClr val="tx1"/>
                </a:solidFill>
                <a:latin typeface="VNI-Times" pitchFamily="2" charset="0"/>
              </a:defRPr>
            </a:lvl3pPr>
            <a:lvl4pPr marL="1600200" indent="-228600" eaLnBrk="0" hangingPunct="0">
              <a:defRPr sz="2800">
                <a:solidFill>
                  <a:schemeClr val="tx1"/>
                </a:solidFill>
                <a:latin typeface="VNI-Times" pitchFamily="2" charset="0"/>
              </a:defRPr>
            </a:lvl4pPr>
            <a:lvl5pPr marL="2057400" indent="-228600" eaLnBrk="0" hangingPunct="0">
              <a:defRPr sz="2800">
                <a:solidFill>
                  <a:schemeClr val="tx1"/>
                </a:solidFill>
                <a:latin typeface="VNI-Times" pitchFamily="2" charset="0"/>
              </a:defRPr>
            </a:lvl5pPr>
            <a:lvl6pPr marL="2514600" indent="-228600" eaLnBrk="0" fontAlgn="base" hangingPunct="0">
              <a:spcBef>
                <a:spcPct val="0"/>
              </a:spcBef>
              <a:spcAft>
                <a:spcPct val="0"/>
              </a:spcAft>
              <a:defRPr sz="2800">
                <a:solidFill>
                  <a:schemeClr val="tx1"/>
                </a:solidFill>
                <a:latin typeface="VNI-Times" pitchFamily="2" charset="0"/>
              </a:defRPr>
            </a:lvl6pPr>
            <a:lvl7pPr marL="2971800" indent="-228600" eaLnBrk="0" fontAlgn="base" hangingPunct="0">
              <a:spcBef>
                <a:spcPct val="0"/>
              </a:spcBef>
              <a:spcAft>
                <a:spcPct val="0"/>
              </a:spcAft>
              <a:defRPr sz="2800">
                <a:solidFill>
                  <a:schemeClr val="tx1"/>
                </a:solidFill>
                <a:latin typeface="VNI-Times" pitchFamily="2" charset="0"/>
              </a:defRPr>
            </a:lvl7pPr>
            <a:lvl8pPr marL="3429000" indent="-228600" eaLnBrk="0" fontAlgn="base" hangingPunct="0">
              <a:spcBef>
                <a:spcPct val="0"/>
              </a:spcBef>
              <a:spcAft>
                <a:spcPct val="0"/>
              </a:spcAft>
              <a:defRPr sz="2800">
                <a:solidFill>
                  <a:schemeClr val="tx1"/>
                </a:solidFill>
                <a:latin typeface="VNI-Times" pitchFamily="2" charset="0"/>
              </a:defRPr>
            </a:lvl8pPr>
            <a:lvl9pPr marL="3886200" indent="-228600" eaLnBrk="0" fontAlgn="base" hangingPunct="0">
              <a:spcBef>
                <a:spcPct val="0"/>
              </a:spcBef>
              <a:spcAft>
                <a:spcPct val="0"/>
              </a:spcAft>
              <a:defRPr sz="2800">
                <a:solidFill>
                  <a:schemeClr val="tx1"/>
                </a:solidFill>
                <a:latin typeface="VNI-Times" pitchFamily="2" charset="0"/>
              </a:defRPr>
            </a:lvl9pPr>
          </a:lstStyle>
          <a:p>
            <a:pPr eaLnBrk="1" hangingPunct="1"/>
            <a:fld id="{D57336EF-F531-4522-9170-D556EE5EF00D}" type="slidenum">
              <a:rPr lang="en-US" altLang="en-US" sz="1200"/>
              <a:pPr eaLnBrk="1" hangingPunct="1"/>
              <a:t>16</a:t>
            </a:fld>
            <a:endParaRPr lang="en-US" altLang="en-US" sz="1200"/>
          </a:p>
        </p:txBody>
      </p:sp>
    </p:spTree>
    <p:extLst>
      <p:ext uri="{BB962C8B-B14F-4D97-AF65-F5344CB8AC3E}">
        <p14:creationId xmlns:p14="http://schemas.microsoft.com/office/powerpoint/2010/main" val="171528363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201F11F-2E80-4C7C-A383-06AA78FB79F9}" type="slidenum">
              <a:rPr lang="en-US" smtClean="0"/>
              <a:pPr/>
              <a:t>61</a:t>
            </a:fld>
            <a:endParaRPr lang="en-US"/>
          </a:p>
        </p:txBody>
      </p:sp>
    </p:spTree>
    <p:extLst>
      <p:ext uri="{BB962C8B-B14F-4D97-AF65-F5344CB8AC3E}">
        <p14:creationId xmlns:p14="http://schemas.microsoft.com/office/powerpoint/2010/main" val="3897366087"/>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ight Triangle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Title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en-US"/>
              <a:t>Click to edit Master title style</a:t>
            </a:r>
          </a:p>
        </p:txBody>
      </p:sp>
      <p:sp>
        <p:nvSpPr>
          <p:cNvPr id="17" name="Subtitle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a:t>Click to edit Master subtitle style</a:t>
            </a:r>
          </a:p>
        </p:txBody>
      </p:sp>
      <p:grpSp>
        <p:nvGrpSpPr>
          <p:cNvPr id="2" name="Group 1"/>
          <p:cNvGrpSpPr/>
          <p:nvPr/>
        </p:nvGrpSpPr>
        <p:grpSpPr>
          <a:xfrm>
            <a:off x="-3765" y="4953000"/>
            <a:ext cx="9147765" cy="1912088"/>
            <a:chOff x="-3765" y="4832896"/>
            <a:chExt cx="9147765" cy="2032192"/>
          </a:xfrm>
        </p:grpSpPr>
        <p:sp>
          <p:nvSpPr>
            <p:cNvPr id="7" name="Freeform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Freeform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1" name="Freeform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a:p>
          </p:txBody>
        </p:sp>
        <p:cxnSp>
          <p:nvCxnSpPr>
            <p:cNvPr id="12" name="Straight Connector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Date Placeholder 29"/>
          <p:cNvSpPr>
            <a:spLocks noGrp="1"/>
          </p:cNvSpPr>
          <p:nvPr>
            <p:ph type="dt" sz="half" idx="10"/>
          </p:nvPr>
        </p:nvSpPr>
        <p:spPr/>
        <p:txBody>
          <a:bodyPr/>
          <a:lstStyle>
            <a:lvl1pPr>
              <a:defRPr>
                <a:solidFill>
                  <a:srgbClr val="FFFFFF"/>
                </a:solidFill>
              </a:defRPr>
            </a:lvl1pPr>
            <a:extLst/>
          </a:lstStyle>
          <a:p>
            <a:fld id="{E8A65FC3-D97E-4F41-A354-24CE6633E626}" type="datetimeFigureOut">
              <a:rPr lang="en-US" smtClean="0"/>
              <a:pPr/>
              <a:t>10/9/2021</a:t>
            </a:fld>
            <a:endParaRPr lang="en-US"/>
          </a:p>
        </p:txBody>
      </p:sp>
      <p:sp>
        <p:nvSpPr>
          <p:cNvPr id="19" name="Footer Placeholder 18"/>
          <p:cNvSpPr>
            <a:spLocks noGrp="1"/>
          </p:cNvSpPr>
          <p:nvPr>
            <p:ph type="ftr" sz="quarter" idx="11"/>
          </p:nvPr>
        </p:nvSpPr>
        <p:spPr/>
        <p:txBody>
          <a:bodyPr/>
          <a:lstStyle>
            <a:lvl1pPr>
              <a:defRPr>
                <a:solidFill>
                  <a:schemeClr val="accent1">
                    <a:tint val="20000"/>
                  </a:schemeClr>
                </a:solidFill>
              </a:defRPr>
            </a:lvl1pPr>
            <a:extLst/>
          </a:lstStyle>
          <a:p>
            <a:endParaRPr lang="en-US"/>
          </a:p>
        </p:txBody>
      </p:sp>
      <p:sp>
        <p:nvSpPr>
          <p:cNvPr id="27" name="Slide Number Placeholder 26"/>
          <p:cNvSpPr>
            <a:spLocks noGrp="1"/>
          </p:cNvSpPr>
          <p:nvPr>
            <p:ph type="sldNum" sz="quarter" idx="12"/>
          </p:nvPr>
        </p:nvSpPr>
        <p:spPr/>
        <p:txBody>
          <a:bodyPr/>
          <a:lstStyle>
            <a:lvl1pPr>
              <a:defRPr>
                <a:solidFill>
                  <a:srgbClr val="FFFFFF"/>
                </a:solidFill>
              </a:defRPr>
            </a:lvl1pPr>
            <a:extLst/>
          </a:lstStyle>
          <a:p>
            <a:fld id="{5F74E70C-49D4-4E81-BD65-8F957AABDAB1}" type="slidenum">
              <a:rPr lang="en-US" smtClean="0"/>
              <a:pPr/>
              <a:t>‹#›</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1000"/>
                                        <p:tgtEl>
                                          <p:spTgt spid="9"/>
                                        </p:tgtEl>
                                      </p:cBhvr>
                                    </p:animEffect>
                                  </p:childTnLst>
                                </p:cTn>
                              </p:par>
                            </p:childTnLst>
                          </p:cTn>
                        </p:par>
                        <p:par>
                          <p:cTn id="8" fill="hold">
                            <p:stCondLst>
                              <p:cond delay="1000"/>
                            </p:stCondLst>
                            <p:childTnLst>
                              <p:par>
                                <p:cTn id="9" presetID="22" presetClass="entr" presetSubtype="8" fill="hold" grpId="0" nodeType="afterEffect">
                                  <p:stCondLst>
                                    <p:cond delay="0"/>
                                  </p:stCondLst>
                                  <p:childTnLst>
                                    <p:set>
                                      <p:cBhvr>
                                        <p:cTn id="10" dur="1" fill="hold">
                                          <p:stCondLst>
                                            <p:cond delay="0"/>
                                          </p:stCondLst>
                                        </p:cTn>
                                        <p:tgtEl>
                                          <p:spTgt spid="17">
                                            <p:txEl>
                                              <p:pRg st="0" end="0"/>
                                            </p:txEl>
                                          </p:spTgt>
                                        </p:tgtEl>
                                        <p:attrNameLst>
                                          <p:attrName>style.visibility</p:attrName>
                                        </p:attrNameLst>
                                      </p:cBhvr>
                                      <p:to>
                                        <p:strVal val="visible"/>
                                      </p:to>
                                    </p:set>
                                    <p:animEffect transition="in" filter="wipe(left)">
                                      <p:cBhvr>
                                        <p:cTn id="11" dur="1000"/>
                                        <p:tgtEl>
                                          <p:spTgt spid="1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7" grpId="0" build="p"/>
    </p:bld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E8A65FC3-D97E-4F41-A354-24CE6633E626}" type="datetimeFigureOut">
              <a:rPr lang="en-US" smtClean="0"/>
              <a:pPr/>
              <a:t>10/9/2021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F74E70C-49D4-4E81-BD65-8F957AABDAB1}" type="slidenum">
              <a:rPr lang="en-US" smtClean="0"/>
              <a:pPr/>
              <a:t>‹#›</a:t>
            </a:fld>
            <a:endParaRPr lang="en-US"/>
          </a:p>
        </p:txBody>
      </p:sp>
      <p:sp>
        <p:nvSpPr>
          <p:cNvPr id="7" name="Title 6"/>
          <p:cNvSpPr>
            <a:spLocks noGrp="1"/>
          </p:cNvSpPr>
          <p:nvPr>
            <p:ph type="title"/>
          </p:nvPr>
        </p:nvSpPr>
        <p:spPr/>
        <p:txBody>
          <a:bodyPr rtlCol="0"/>
          <a:lstStyle/>
          <a:p>
            <a:r>
              <a:rPr kumimoji="0" lang="en-US"/>
              <a:t>Click to edit Master title style</a:t>
            </a: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en-US"/>
              <a:t>Click to edit Master title style</a:t>
            </a:r>
          </a:p>
        </p:txBody>
      </p:sp>
      <p:sp>
        <p:nvSpPr>
          <p:cNvPr id="3" name="Text Placeholder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E8A65FC3-D97E-4F41-A354-24CE6633E626}" type="datetimeFigureOut">
              <a:rPr lang="en-US" smtClean="0"/>
              <a:pPr/>
              <a:t>10/9/2021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F74E70C-49D4-4E81-BD65-8F957AABDAB1}" type="slidenum">
              <a:rPr lang="en-US" smtClean="0"/>
              <a:pPr/>
              <a:t>‹#›</a:t>
            </a:fld>
            <a:endParaRPr lang="en-US"/>
          </a:p>
        </p:txBody>
      </p:sp>
      <p:sp>
        <p:nvSpPr>
          <p:cNvPr id="7" name="Chevron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
        <p:nvSpPr>
          <p:cNvPr id="8" name="Chevron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2">
        <a:schemeClr val="bg1"/>
      </p:bgRef>
    </p:bg>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E8A65FC3-D97E-4F41-A354-24CE6633E626}" type="datetimeFigureOut">
              <a:rPr lang="en-US" smtClean="0"/>
              <a:pPr/>
              <a:t>10/9/2021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F74E70C-49D4-4E81-BD65-8F957AABDAB1}" type="slidenum">
              <a:rPr lang="en-US" smtClean="0"/>
              <a:pPr/>
              <a:t>‹#›</a:t>
            </a:fld>
            <a:endParaRPr lang="en-US"/>
          </a:p>
        </p:txBody>
      </p:sp>
      <p:sp>
        <p:nvSpPr>
          <p:cNvPr id="8" name="Title 7"/>
          <p:cNvSpPr>
            <a:spLocks noGrp="1"/>
          </p:cNvSpPr>
          <p:nvPr>
            <p:ph type="title"/>
          </p:nvPr>
        </p:nvSpPr>
        <p:spPr/>
        <p:txBody>
          <a:bodyPr rtlCol="0"/>
          <a:lstStyle/>
          <a:p>
            <a:r>
              <a:rPr kumimoji="0" lang="en-US"/>
              <a:t>Click to edit Master title style</a:t>
            </a:r>
          </a:p>
        </p:txBody>
      </p:sp>
    </p:spTree>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extLst/>
          </a:lstStyle>
          <a:p>
            <a:r>
              <a:rPr kumimoji="0" lang="en-US"/>
              <a:t>Click to edit Master title style</a:t>
            </a:r>
          </a:p>
        </p:txBody>
      </p:sp>
      <p:sp>
        <p:nvSpPr>
          <p:cNvPr id="3" name="Text Placeholder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Content Placeholder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fld id="{E8A65FC3-D97E-4F41-A354-24CE6633E626}" type="datetimeFigureOut">
              <a:rPr lang="en-US" smtClean="0"/>
              <a:pPr/>
              <a:t>10/9/2021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F74E70C-49D4-4E81-BD65-8F957AABDAB1}"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bg>
      <p:bgRef idx="1002">
        <a:schemeClr val="bg1"/>
      </p:bgRef>
    </p:bg>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E8A65FC3-D97E-4F41-A354-24CE6633E626}" type="datetimeFigureOut">
              <a:rPr lang="en-US" smtClean="0"/>
              <a:pPr/>
              <a:t>10/9/2021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F74E70C-49D4-4E81-BD65-8F957AABDAB1}" type="slidenum">
              <a:rPr lang="en-US" smtClean="0"/>
              <a:pPr/>
              <a:t>‹#›</a:t>
            </a:fld>
            <a:endParaRPr lang="en-US"/>
          </a:p>
        </p:txBody>
      </p:sp>
      <p:sp>
        <p:nvSpPr>
          <p:cNvPr id="6" name="Title 5"/>
          <p:cNvSpPr>
            <a:spLocks noGrp="1"/>
          </p:cNvSpPr>
          <p:nvPr>
            <p:ph type="title"/>
          </p:nvPr>
        </p:nvSpPr>
        <p:spPr/>
        <p:txBody>
          <a:bodyPr rtlCol="0"/>
          <a:lstStyle/>
          <a:p>
            <a:r>
              <a:rPr kumimoji="0" lang="en-US"/>
              <a:t>Click to edit Master title style</a:t>
            </a:r>
          </a:p>
        </p:txBody>
      </p:sp>
    </p:spTree>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8A65FC3-D97E-4F41-A354-24CE6633E626}" type="datetimeFigureOut">
              <a:rPr lang="en-US" smtClean="0"/>
              <a:pPr/>
              <a:t>10/9/2021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5F74E70C-49D4-4E81-BD65-8F957AABDAB1}"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en-US"/>
              <a:t>Click to edit Master title style</a:t>
            </a:r>
          </a:p>
        </p:txBody>
      </p:sp>
      <p:sp>
        <p:nvSpPr>
          <p:cNvPr id="3" name="Text Placeholder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en-US"/>
              <a:t>Click to edit Master text styles</a:t>
            </a:r>
          </a:p>
        </p:txBody>
      </p:sp>
      <p:sp>
        <p:nvSpPr>
          <p:cNvPr id="4" name="Content Placeholder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a:xfrm>
            <a:off x="6727032" y="6407944"/>
            <a:ext cx="1920240" cy="365760"/>
          </a:xfrm>
        </p:spPr>
        <p:txBody>
          <a:bodyPr/>
          <a:lstStyle/>
          <a:p>
            <a:fld id="{E8A65FC3-D97E-4F41-A354-24CE6633E626}" type="datetimeFigureOut">
              <a:rPr lang="en-US" smtClean="0"/>
              <a:pPr/>
              <a:t>10/9/2021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F74E70C-49D4-4E81-BD65-8F957AABDAB1}"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1"/>
      </p:bgRef>
    </p:bg>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en-US"/>
              <a:t>Click to edit Master text styles</a:t>
            </a:r>
          </a:p>
        </p:txBody>
      </p:sp>
      <p:sp>
        <p:nvSpPr>
          <p:cNvPr id="3" name="Picture Placeholder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en-US"/>
              <a:t>Click icon to add picture</a:t>
            </a:r>
            <a:endParaRPr kumimoji="0" lang="en-US" dirty="0"/>
          </a:p>
        </p:txBody>
      </p:sp>
      <p:sp>
        <p:nvSpPr>
          <p:cNvPr id="5" name="Date Placeholder 4"/>
          <p:cNvSpPr>
            <a:spLocks noGrp="1"/>
          </p:cNvSpPr>
          <p:nvPr>
            <p:ph type="dt" sz="half" idx="10"/>
          </p:nvPr>
        </p:nvSpPr>
        <p:spPr/>
        <p:txBody>
          <a:bodyPr/>
          <a:lstStyle>
            <a:lvl1pPr>
              <a:defRPr>
                <a:solidFill>
                  <a:schemeClr val="tx1"/>
                </a:solidFill>
              </a:defRPr>
            </a:lvl1pPr>
            <a:extLst/>
          </a:lstStyle>
          <a:p>
            <a:fld id="{E8A65FC3-D97E-4F41-A354-24CE6633E626}" type="datetimeFigureOut">
              <a:rPr lang="en-US" smtClean="0"/>
              <a:pPr/>
              <a:t>10/9/2021</a:t>
            </a:fld>
            <a:endParaRPr lang="en-US"/>
          </a:p>
        </p:txBody>
      </p:sp>
      <p:sp>
        <p:nvSpPr>
          <p:cNvPr id="6" name="Footer Placeholder 5"/>
          <p:cNvSpPr>
            <a:spLocks noGrp="1"/>
          </p:cNvSpPr>
          <p:nvPr>
            <p:ph type="ftr" sz="quarter" idx="11"/>
          </p:nvPr>
        </p:nvSpPr>
        <p:spPr>
          <a:xfrm>
            <a:off x="4380072" y="6407944"/>
            <a:ext cx="2350681" cy="365125"/>
          </a:xfrm>
        </p:spPr>
        <p:txBody>
          <a:bodyPr/>
          <a:lstStyle>
            <a:lvl1pPr>
              <a:defRPr>
                <a:solidFill>
                  <a:schemeClr val="tx1"/>
                </a:solidFill>
              </a:defRPr>
            </a:lvl1pPr>
            <a:extLst/>
          </a:lstStyle>
          <a:p>
            <a:endParaRPr lang="en-US"/>
          </a:p>
        </p:txBody>
      </p:sp>
      <p:sp>
        <p:nvSpPr>
          <p:cNvPr id="7" name="Slide Number Placeholder 6"/>
          <p:cNvSpPr>
            <a:spLocks noGrp="1"/>
          </p:cNvSpPr>
          <p:nvPr>
            <p:ph type="sldNum" sz="quarter" idx="12"/>
          </p:nvPr>
        </p:nvSpPr>
        <p:spPr/>
        <p:txBody>
          <a:bodyPr/>
          <a:lstStyle>
            <a:lvl1pPr>
              <a:defRPr>
                <a:solidFill>
                  <a:schemeClr val="tx1"/>
                </a:solidFill>
              </a:defRPr>
            </a:lvl1pPr>
            <a:extLst/>
          </a:lstStyle>
          <a:p>
            <a:fld id="{5F74E70C-49D4-4E81-BD65-8F957AABDAB1}" type="slidenum">
              <a:rPr lang="en-US" smtClean="0"/>
              <a:pPr/>
              <a:t>‹#›</a:t>
            </a:fld>
            <a:endParaRPr lang="en-US"/>
          </a:p>
        </p:txBody>
      </p:sp>
      <p:sp>
        <p:nvSpPr>
          <p:cNvPr id="2" name="Title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en-US"/>
              <a:t>Click to edit Master title style</a:t>
            </a:r>
          </a:p>
        </p:txBody>
      </p:sp>
      <p:sp>
        <p:nvSpPr>
          <p:cNvPr id="8" name="Freeform 7"/>
          <p:cNvSpPr>
            <a:spLocks/>
          </p:cNvSpPr>
          <p:nvPr/>
        </p:nvSpPr>
        <p:spPr bwMode="auto">
          <a:xfrm>
            <a:off x="716436" y="5001993"/>
            <a:ext cx="3802003" cy="1443111"/>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9" name="Freeform 8"/>
          <p:cNvSpPr>
            <a:spLocks/>
          </p:cNvSpPr>
          <p:nvPr/>
        </p:nvSpPr>
        <p:spPr bwMode="auto">
          <a:xfrm>
            <a:off x="-53561" y="5785023"/>
            <a:ext cx="3802003"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0" name="Right Triangle 9"/>
          <p:cNvSpPr>
            <a:spLocks/>
          </p:cNvSpPr>
          <p:nvPr/>
        </p:nvSpPr>
        <p:spPr bwMode="auto">
          <a:xfrm>
            <a:off x="-6042" y="5791253"/>
            <a:ext cx="3402314" cy="1080868"/>
          </a:xfrm>
          <a:prstGeom prst="rtTriangle">
            <a:avLst/>
          </a:pr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a:p>
        </p:txBody>
      </p:sp>
      <p:cxnSp>
        <p:nvCxnSpPr>
          <p:cNvPr id="11" name="Straight Connector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Chevron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
        <p:nvSpPr>
          <p:cNvPr id="13" name="Chevron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a:xfrm>
            <a:off x="457200" y="1481329"/>
            <a:ext cx="8229600" cy="4386071"/>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E8A65FC3-D97E-4F41-A354-24CE6633E626}" type="datetimeFigureOut">
              <a:rPr lang="en-US" smtClean="0"/>
              <a:pPr/>
              <a:t>10/9/2021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F74E70C-49D4-4E81-BD65-8F957AABDAB1}"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44013" y="274640"/>
            <a:ext cx="1777470" cy="5592761"/>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457200" y="274641"/>
            <a:ext cx="6324600" cy="5592760"/>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E8A65FC3-D97E-4F41-A354-24CE6633E626}" type="datetimeFigureOut">
              <a:rPr lang="en-US" smtClean="0"/>
              <a:pPr/>
              <a:t>10/9/2021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F74E70C-49D4-4E81-BD65-8F957AABDAB1}" type="slidenum">
              <a:rPr lang="en-US" smtClean="0"/>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dgm">
  <p:cSld name="Title and Diagram or Organization Char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a:t>Click to edit Master title style</a:t>
            </a:r>
          </a:p>
        </p:txBody>
      </p:sp>
      <p:sp>
        <p:nvSpPr>
          <p:cNvPr id="3" name="SmartArt Placeholder 2"/>
          <p:cNvSpPr>
            <a:spLocks noGrp="1"/>
          </p:cNvSpPr>
          <p:nvPr>
            <p:ph type="dgm" idx="1"/>
          </p:nvPr>
        </p:nvSpPr>
        <p:spPr>
          <a:xfrm>
            <a:off x="457200" y="1600200"/>
            <a:ext cx="8229600" cy="4525963"/>
          </a:xfrm>
        </p:spPr>
        <p:txBody>
          <a:bodyPr>
            <a:normAutofit/>
          </a:bodyPr>
          <a:lstStyle/>
          <a:p>
            <a:pPr lvl="0"/>
            <a:endParaRPr lang="en-US" noProof="0"/>
          </a:p>
        </p:txBody>
      </p:sp>
      <p:sp>
        <p:nvSpPr>
          <p:cNvPr id="4" name="Date Placeholder 3"/>
          <p:cNvSpPr>
            <a:spLocks noGrp="1"/>
          </p:cNvSpPr>
          <p:nvPr>
            <p:ph type="dt" sz="half" idx="10"/>
          </p:nvPr>
        </p:nvSpPr>
        <p:spPr>
          <a:xfrm>
            <a:off x="457200" y="6245225"/>
            <a:ext cx="2133600" cy="476250"/>
          </a:xfrm>
        </p:spPr>
        <p:txBody>
          <a:bodyPr/>
          <a:lstStyle>
            <a:lvl1pPr>
              <a:defRPr/>
            </a:lvl1pPr>
          </a:lstStyle>
          <a:p>
            <a:pPr>
              <a:defRPr/>
            </a:pPr>
            <a:endParaRPr lang="en-US"/>
          </a:p>
        </p:txBody>
      </p:sp>
      <p:sp>
        <p:nvSpPr>
          <p:cNvPr id="5" name="Footer Placeholder 4"/>
          <p:cNvSpPr>
            <a:spLocks noGrp="1"/>
          </p:cNvSpPr>
          <p:nvPr>
            <p:ph type="ftr" sz="quarter" idx="11"/>
          </p:nvPr>
        </p:nvSpPr>
        <p:spPr>
          <a:xfrm>
            <a:off x="3124200" y="6245225"/>
            <a:ext cx="2895600" cy="476250"/>
          </a:xfrm>
        </p:spPr>
        <p:txBody>
          <a:bodyPr/>
          <a:lstStyle>
            <a:lvl1pPr>
              <a:defRPr/>
            </a:lvl1pPr>
          </a:lstStyle>
          <a:p>
            <a:pPr>
              <a:defRPr/>
            </a:pPr>
            <a:endParaRPr lang="en-US"/>
          </a:p>
        </p:txBody>
      </p:sp>
      <p:sp>
        <p:nvSpPr>
          <p:cNvPr id="6" name="Slide Number Placeholder 5"/>
          <p:cNvSpPr>
            <a:spLocks noGrp="1"/>
          </p:cNvSpPr>
          <p:nvPr>
            <p:ph type="sldNum" sz="quarter" idx="12"/>
          </p:nvPr>
        </p:nvSpPr>
        <p:spPr>
          <a:xfrm>
            <a:off x="6553200" y="6245225"/>
            <a:ext cx="2133600" cy="476250"/>
          </a:xfrm>
        </p:spPr>
        <p:txBody>
          <a:bodyPr/>
          <a:lstStyle>
            <a:lvl1pPr>
              <a:defRPr/>
            </a:lvl1pPr>
          </a:lstStyle>
          <a:p>
            <a:fld id="{8E47DA42-D6B9-4FA5-A574-8CA4655200FA}" type="slidenum">
              <a:rPr lang="en-US" altLang="en-US"/>
              <a:pPr/>
              <a:t>‹#›</a:t>
            </a:fld>
            <a:endParaRPr lang="en-US" altLang="en-US"/>
          </a:p>
        </p:txBody>
      </p:sp>
    </p:spTree>
    <p:extLst>
      <p:ext uri="{BB962C8B-B14F-4D97-AF65-F5344CB8AC3E}">
        <p14:creationId xmlns:p14="http://schemas.microsoft.com/office/powerpoint/2010/main" val="138475682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a:t>Click to edit Master title style</a:t>
            </a:r>
          </a:p>
        </p:txBody>
      </p:sp>
      <p:sp>
        <p:nvSpPr>
          <p:cNvPr id="3" name="Text Placeholder 2"/>
          <p:cNvSpPr>
            <a:spLocks noGrp="1"/>
          </p:cNvSpPr>
          <p:nvPr>
            <p:ph type="body" sz="half" idx="1"/>
          </p:nvPr>
        </p:nvSpPr>
        <p:spPr>
          <a:xfrm>
            <a:off x="457200" y="1600200"/>
            <a:ext cx="4038600" cy="4495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495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p:cNvSpPr>
            <a:spLocks noGrp="1"/>
          </p:cNvSpPr>
          <p:nvPr>
            <p:ph type="dt" sz="half" idx="10"/>
          </p:nvPr>
        </p:nvSpPr>
        <p:spPr/>
        <p:txBody>
          <a:bodyPr/>
          <a:lstStyle>
            <a:lvl1pPr>
              <a:defRPr/>
            </a:lvl1pPr>
          </a:lstStyle>
          <a:p>
            <a:pPr>
              <a:defRPr/>
            </a:pPr>
            <a:fld id="{43224F7D-84AC-4C10-8B5E-75DA5890F531}" type="datetimeFigureOut">
              <a:rPr lang="en-US"/>
              <a:pPr>
                <a:defRPr/>
              </a:pPr>
              <a:t>10/9/2021</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fld id="{13217007-ACA4-495D-90A6-717FA9545E16}" type="slidenum">
              <a:rPr lang="en-US" altLang="en-US"/>
              <a:pPr/>
              <a:t>‹#›</a:t>
            </a:fld>
            <a:endParaRPr lang="en-US" altLang="en-US"/>
          </a:p>
        </p:txBody>
      </p:sp>
    </p:spTree>
    <p:extLst>
      <p:ext uri="{BB962C8B-B14F-4D97-AF65-F5344CB8AC3E}">
        <p14:creationId xmlns:p14="http://schemas.microsoft.com/office/powerpoint/2010/main" val="7383276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e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Freeform 12"/>
          <p:cNvSpPr>
            <a:spLocks/>
          </p:cNvSpPr>
          <p:nvPr/>
        </p:nvSpPr>
        <p:spPr bwMode="auto">
          <a:xfrm>
            <a:off x="716436" y="5001993"/>
            <a:ext cx="3802003" cy="1443111"/>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Freeform 11"/>
          <p:cNvSpPr>
            <a:spLocks/>
          </p:cNvSpPr>
          <p:nvPr/>
        </p:nvSpPr>
        <p:spPr bwMode="auto">
          <a:xfrm>
            <a:off x="-53561" y="5785023"/>
            <a:ext cx="3802003"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Right Triangle 13"/>
          <p:cNvSpPr>
            <a:spLocks/>
          </p:cNvSpPr>
          <p:nvPr/>
        </p:nvSpPr>
        <p:spPr bwMode="auto">
          <a:xfrm>
            <a:off x="-6042" y="5791253"/>
            <a:ext cx="3402314" cy="1080868"/>
          </a:xfrm>
          <a:prstGeom prst="rtTriangle">
            <a:avLst/>
          </a:prstGeom>
          <a:blipFill>
            <a:blip r:embed="rId15"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a:p>
        </p:txBody>
      </p:sp>
      <p:cxnSp>
        <p:nvCxnSpPr>
          <p:cNvPr id="15" name="Straight Connector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Title Placeholder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p>
            <a:r>
              <a:rPr kumimoji="0" lang="en-US"/>
              <a:t>Click to edit Master title style</a:t>
            </a:r>
          </a:p>
        </p:txBody>
      </p:sp>
      <p:sp>
        <p:nvSpPr>
          <p:cNvPr id="30" name="Text Placeholder 29"/>
          <p:cNvSpPr>
            <a:spLocks noGrp="1"/>
          </p:cNvSpPr>
          <p:nvPr>
            <p:ph type="body" idx="1"/>
          </p:nvPr>
        </p:nvSpPr>
        <p:spPr>
          <a:xfrm>
            <a:off x="457200" y="1481328"/>
            <a:ext cx="8229600" cy="4525963"/>
          </a:xfrm>
          <a:prstGeom prst="rect">
            <a:avLst/>
          </a:prstGeom>
        </p:spPr>
        <p:txBody>
          <a:bodyPr vert="horz">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10" name="Date Placeholder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fld id="{E8A65FC3-D97E-4F41-A354-24CE6633E626}" type="datetimeFigureOut">
              <a:rPr lang="en-US" smtClean="0"/>
              <a:pPr/>
              <a:t>10/9/2021</a:t>
            </a:fld>
            <a:endParaRPr lang="en-US"/>
          </a:p>
        </p:txBody>
      </p:sp>
      <p:sp>
        <p:nvSpPr>
          <p:cNvPr id="22" name="Footer Placeholder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endParaRPr lang="en-US"/>
          </a:p>
        </p:txBody>
      </p:sp>
      <p:sp>
        <p:nvSpPr>
          <p:cNvPr id="18" name="Slide Number Placeholder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5F74E70C-49D4-4E81-BD65-8F957AABDAB1}"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74" r:id="rId1"/>
    <p:sldLayoutId id="2147483675" r:id="rId2"/>
    <p:sldLayoutId id="2147483676" r:id="rId3"/>
    <p:sldLayoutId id="2147483677" r:id="rId4"/>
    <p:sldLayoutId id="2147483678" r:id="rId5"/>
    <p:sldLayoutId id="2147483679" r:id="rId6"/>
    <p:sldLayoutId id="2147483680" r:id="rId7"/>
    <p:sldLayoutId id="2147483681" r:id="rId8"/>
    <p:sldLayoutId id="2147483682" r:id="rId9"/>
    <p:sldLayoutId id="2147483683" r:id="rId10"/>
    <p:sldLayoutId id="2147483684" r:id="rId11"/>
    <p:sldLayoutId id="2147483685" r:id="rId12"/>
    <p:sldLayoutId id="2147483686" r:id="rId13"/>
  </p:sldLayoutIdLs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90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media1.wav"/><Relationship Id="rId2" Type="http://schemas.microsoft.com/office/2007/relationships/media" Target="../media/media1.wav"/><Relationship Id="rId1" Type="http://schemas.openxmlformats.org/officeDocument/2006/relationships/tags" Target="../tags/tag1.xml"/><Relationship Id="rId6" Type="http://schemas.openxmlformats.org/officeDocument/2006/relationships/image" Target="../media/image3.png"/><Relationship Id="rId5" Type="http://schemas.openxmlformats.org/officeDocument/2006/relationships/image" Target="../media/image2.jpeg"/><Relationship Id="rId4"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audio" Target="../media/media2.wav"/><Relationship Id="rId2" Type="http://schemas.microsoft.com/office/2007/relationships/media" Target="../media/media2.wav"/><Relationship Id="rId1" Type="http://schemas.openxmlformats.org/officeDocument/2006/relationships/tags" Target="../tags/tag2.xml"/><Relationship Id="rId5" Type="http://schemas.openxmlformats.org/officeDocument/2006/relationships/image" Target="../media/image3.png"/><Relationship Id="rId4"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audio" Target="../media/media3.wav"/><Relationship Id="rId2" Type="http://schemas.microsoft.com/office/2007/relationships/media" Target="../media/media3.wav"/><Relationship Id="rId1" Type="http://schemas.openxmlformats.org/officeDocument/2006/relationships/tags" Target="../tags/tag3.xml"/><Relationship Id="rId5" Type="http://schemas.openxmlformats.org/officeDocument/2006/relationships/image" Target="../media/image3.png"/><Relationship Id="rId4"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4.wav"/><Relationship Id="rId1" Type="http://schemas.microsoft.com/office/2007/relationships/media" Target="../media/media4.wav"/><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5.wav"/><Relationship Id="rId1" Type="http://schemas.microsoft.com/office/2007/relationships/media" Target="../media/media5.wav"/><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openxmlformats.org/officeDocument/2006/relationships/audio" Target="../media/media6.wav"/><Relationship Id="rId2" Type="http://schemas.microsoft.com/office/2007/relationships/media" Target="../media/media6.wav"/><Relationship Id="rId1" Type="http://schemas.openxmlformats.org/officeDocument/2006/relationships/tags" Target="../tags/tag4.xml"/><Relationship Id="rId5" Type="http://schemas.openxmlformats.org/officeDocument/2006/relationships/image" Target="../media/image3.png"/><Relationship Id="rId4"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audio" Target="../media/media7.wav"/><Relationship Id="rId2" Type="http://schemas.microsoft.com/office/2007/relationships/media" Target="../media/media7.wav"/><Relationship Id="rId1" Type="http://schemas.openxmlformats.org/officeDocument/2006/relationships/tags" Target="../tags/tag5.xml"/><Relationship Id="rId5" Type="http://schemas.openxmlformats.org/officeDocument/2006/relationships/image" Target="../media/image4.png"/><Relationship Id="rId4"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audio" Target="../media/media8.wav"/><Relationship Id="rId2" Type="http://schemas.microsoft.com/office/2007/relationships/media" Target="../media/media8.wav"/><Relationship Id="rId1" Type="http://schemas.openxmlformats.org/officeDocument/2006/relationships/tags" Target="../tags/tag6.xml"/><Relationship Id="rId5" Type="http://schemas.openxmlformats.org/officeDocument/2006/relationships/image" Target="../media/image5.png"/><Relationship Id="rId4"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8" Type="http://schemas.openxmlformats.org/officeDocument/2006/relationships/diagramColors" Target="../diagrams/colors1.xml"/><Relationship Id="rId3" Type="http://schemas.openxmlformats.org/officeDocument/2006/relationships/slideLayout" Target="../slideLayouts/slideLayout2.xml"/><Relationship Id="rId7" Type="http://schemas.openxmlformats.org/officeDocument/2006/relationships/diagramQuickStyle" Target="../diagrams/quickStyle1.xml"/><Relationship Id="rId2" Type="http://schemas.openxmlformats.org/officeDocument/2006/relationships/audio" Target="../media/media9.wav"/><Relationship Id="rId1" Type="http://schemas.microsoft.com/office/2007/relationships/media" Target="../media/media9.wav"/><Relationship Id="rId6" Type="http://schemas.openxmlformats.org/officeDocument/2006/relationships/diagramLayout" Target="../diagrams/layout1.xml"/><Relationship Id="rId5" Type="http://schemas.openxmlformats.org/officeDocument/2006/relationships/diagramData" Target="../diagrams/data1.xml"/><Relationship Id="rId10" Type="http://schemas.openxmlformats.org/officeDocument/2006/relationships/image" Target="../media/image3.png"/><Relationship Id="rId4" Type="http://schemas.openxmlformats.org/officeDocument/2006/relationships/image" Target="../media/image6.jpeg"/><Relationship Id="rId9" Type="http://schemas.microsoft.com/office/2007/relationships/diagramDrawing" Target="../diagrams/drawing1.xml"/></Relationships>
</file>

<file path=ppt/slides/_rels/slide10.xml.rels><?xml version="1.0" encoding="UTF-8" standalone="yes"?>
<Relationships xmlns="http://schemas.openxmlformats.org/package/2006/relationships"><Relationship Id="rId3" Type="http://schemas.openxmlformats.org/officeDocument/2006/relationships/audio" Target="../media/media10.wav"/><Relationship Id="rId2" Type="http://schemas.microsoft.com/office/2007/relationships/media" Target="../media/media10.wav"/><Relationship Id="rId1" Type="http://schemas.openxmlformats.org/officeDocument/2006/relationships/tags" Target="../tags/tag7.xml"/><Relationship Id="rId5" Type="http://schemas.openxmlformats.org/officeDocument/2006/relationships/image" Target="../media/image3.png"/><Relationship Id="rId4"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audio" Target="../media/media11.wav"/><Relationship Id="rId2" Type="http://schemas.microsoft.com/office/2007/relationships/media" Target="../media/media11.wav"/><Relationship Id="rId1" Type="http://schemas.openxmlformats.org/officeDocument/2006/relationships/tags" Target="../tags/tag8.xml"/><Relationship Id="rId5" Type="http://schemas.openxmlformats.org/officeDocument/2006/relationships/image" Target="../media/image3.png"/><Relationship Id="rId4"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audio" Target="../media/media12.wav"/><Relationship Id="rId7" Type="http://schemas.openxmlformats.org/officeDocument/2006/relationships/hyperlink" Target="http://vi.wikipedia.org/wiki/H&#195;&#172;nh:Japan_map_hiroshima_nagasaki.png" TargetMode="External"/><Relationship Id="rId2" Type="http://schemas.microsoft.com/office/2007/relationships/media" Target="../media/media12.wav"/><Relationship Id="rId1" Type="http://schemas.openxmlformats.org/officeDocument/2006/relationships/tags" Target="../tags/tag9.xml"/><Relationship Id="rId6" Type="http://schemas.openxmlformats.org/officeDocument/2006/relationships/image" Target="../media/image8.jpeg"/><Relationship Id="rId5" Type="http://schemas.openxmlformats.org/officeDocument/2006/relationships/image" Target="../media/image7.jpeg"/><Relationship Id="rId10" Type="http://schemas.openxmlformats.org/officeDocument/2006/relationships/image" Target="../media/image3.png"/><Relationship Id="rId4" Type="http://schemas.openxmlformats.org/officeDocument/2006/relationships/slideLayout" Target="../slideLayouts/slideLayout2.xml"/><Relationship Id="rId9" Type="http://schemas.openxmlformats.org/officeDocument/2006/relationships/image" Target="../media/image10.jpeg"/></Relationships>
</file>

<file path=ppt/slides/_rels/slide13.xml.rels><?xml version="1.0" encoding="UTF-8" standalone="yes"?>
<Relationships xmlns="http://schemas.openxmlformats.org/package/2006/relationships"><Relationship Id="rId3" Type="http://schemas.openxmlformats.org/officeDocument/2006/relationships/audio" Target="../media/media13.wav"/><Relationship Id="rId2" Type="http://schemas.microsoft.com/office/2007/relationships/media" Target="../media/media13.wav"/><Relationship Id="rId1" Type="http://schemas.openxmlformats.org/officeDocument/2006/relationships/tags" Target="../tags/tag10.xml"/><Relationship Id="rId6" Type="http://schemas.openxmlformats.org/officeDocument/2006/relationships/image" Target="../media/image3.png"/><Relationship Id="rId5" Type="http://schemas.openxmlformats.org/officeDocument/2006/relationships/image" Target="../media/image11.jpeg"/><Relationship Id="rId4"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audio" Target="../media/media14.wav"/><Relationship Id="rId2" Type="http://schemas.microsoft.com/office/2007/relationships/media" Target="../media/media14.wav"/><Relationship Id="rId1" Type="http://schemas.openxmlformats.org/officeDocument/2006/relationships/tags" Target="../tags/tag11.xml"/><Relationship Id="rId6" Type="http://schemas.openxmlformats.org/officeDocument/2006/relationships/image" Target="../media/image3.png"/><Relationship Id="rId5" Type="http://schemas.openxmlformats.org/officeDocument/2006/relationships/image" Target="../media/image12.jpeg"/><Relationship Id="rId4"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audio" Target="../media/media15.wav"/><Relationship Id="rId2" Type="http://schemas.microsoft.com/office/2007/relationships/media" Target="../media/media15.wav"/><Relationship Id="rId1" Type="http://schemas.openxmlformats.org/officeDocument/2006/relationships/tags" Target="../tags/tag12.xml"/><Relationship Id="rId6" Type="http://schemas.openxmlformats.org/officeDocument/2006/relationships/image" Target="../media/image3.png"/><Relationship Id="rId5" Type="http://schemas.openxmlformats.org/officeDocument/2006/relationships/image" Target="../media/image13.jpeg"/><Relationship Id="rId4"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audio" Target="../media/media16.wav"/><Relationship Id="rId7" Type="http://schemas.openxmlformats.org/officeDocument/2006/relationships/image" Target="../media/image15.png"/><Relationship Id="rId2" Type="http://schemas.microsoft.com/office/2007/relationships/media" Target="../media/media16.wav"/><Relationship Id="rId1" Type="http://schemas.openxmlformats.org/officeDocument/2006/relationships/tags" Target="../tags/tag13.xml"/><Relationship Id="rId6" Type="http://schemas.openxmlformats.org/officeDocument/2006/relationships/image" Target="../media/image14.jpeg"/><Relationship Id="rId5" Type="http://schemas.openxmlformats.org/officeDocument/2006/relationships/notesSlide" Target="../notesSlides/notesSlide1.xml"/><Relationship Id="rId4"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audio" Target="../media/media17.wav"/><Relationship Id="rId7" Type="http://schemas.openxmlformats.org/officeDocument/2006/relationships/image" Target="../media/image3.png"/><Relationship Id="rId2" Type="http://schemas.microsoft.com/office/2007/relationships/media" Target="../media/media17.wav"/><Relationship Id="rId1" Type="http://schemas.openxmlformats.org/officeDocument/2006/relationships/tags" Target="../tags/tag14.xml"/><Relationship Id="rId6" Type="http://schemas.openxmlformats.org/officeDocument/2006/relationships/image" Target="../media/image17.jpeg"/><Relationship Id="rId5" Type="http://schemas.openxmlformats.org/officeDocument/2006/relationships/image" Target="../media/image16.jpeg"/><Relationship Id="rId4"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audio" Target="../media/media18.wav"/><Relationship Id="rId7" Type="http://schemas.openxmlformats.org/officeDocument/2006/relationships/image" Target="../media/image20.png"/><Relationship Id="rId2" Type="http://schemas.microsoft.com/office/2007/relationships/media" Target="../media/media18.wav"/><Relationship Id="rId1" Type="http://schemas.openxmlformats.org/officeDocument/2006/relationships/tags" Target="../tags/tag15.xml"/><Relationship Id="rId6" Type="http://schemas.openxmlformats.org/officeDocument/2006/relationships/image" Target="../media/image19.jpeg"/><Relationship Id="rId5" Type="http://schemas.openxmlformats.org/officeDocument/2006/relationships/image" Target="../media/image18.jpeg"/><Relationship Id="rId4"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audio" Target="../media/media19.wav"/><Relationship Id="rId2" Type="http://schemas.microsoft.com/office/2007/relationships/media" Target="../media/media19.wav"/><Relationship Id="rId1" Type="http://schemas.openxmlformats.org/officeDocument/2006/relationships/tags" Target="../tags/tag16.xml"/><Relationship Id="rId6" Type="http://schemas.openxmlformats.org/officeDocument/2006/relationships/image" Target="../media/image3.png"/><Relationship Id="rId5" Type="http://schemas.openxmlformats.org/officeDocument/2006/relationships/image" Target="../media/image21.jpeg"/><Relationship Id="rId4"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audio" Target="../media/media20.wav"/><Relationship Id="rId2" Type="http://schemas.microsoft.com/office/2007/relationships/media" Target="../media/media20.wav"/><Relationship Id="rId1" Type="http://schemas.openxmlformats.org/officeDocument/2006/relationships/tags" Target="../tags/tag17.xml"/><Relationship Id="rId6" Type="http://schemas.openxmlformats.org/officeDocument/2006/relationships/image" Target="../media/image3.png"/><Relationship Id="rId5" Type="http://schemas.openxmlformats.org/officeDocument/2006/relationships/image" Target="../media/image22.jpeg"/><Relationship Id="rId4"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1.wav"/><Relationship Id="rId1" Type="http://schemas.microsoft.com/office/2007/relationships/media" Target="../media/media21.wav"/><Relationship Id="rId5" Type="http://schemas.openxmlformats.org/officeDocument/2006/relationships/image" Target="../media/image3.png"/><Relationship Id="rId4" Type="http://schemas.openxmlformats.org/officeDocument/2006/relationships/image" Target="../media/image23.jpeg"/></Relationships>
</file>

<file path=ppt/slides/_rels/slide22.xml.rels><?xml version="1.0" encoding="UTF-8" standalone="yes"?>
<Relationships xmlns="http://schemas.openxmlformats.org/package/2006/relationships"><Relationship Id="rId3" Type="http://schemas.openxmlformats.org/officeDocument/2006/relationships/audio" Target="../media/media22.wav"/><Relationship Id="rId2" Type="http://schemas.microsoft.com/office/2007/relationships/media" Target="../media/media22.wav"/><Relationship Id="rId1" Type="http://schemas.openxmlformats.org/officeDocument/2006/relationships/tags" Target="../tags/tag18.xml"/><Relationship Id="rId6" Type="http://schemas.openxmlformats.org/officeDocument/2006/relationships/image" Target="../media/image3.png"/><Relationship Id="rId5" Type="http://schemas.openxmlformats.org/officeDocument/2006/relationships/image" Target="../media/image24.jpeg"/><Relationship Id="rId4"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audio" Target="../media/media23.wav"/><Relationship Id="rId7" Type="http://schemas.openxmlformats.org/officeDocument/2006/relationships/image" Target="../media/image3.png"/><Relationship Id="rId2" Type="http://schemas.microsoft.com/office/2007/relationships/media" Target="../media/media23.wav"/><Relationship Id="rId1" Type="http://schemas.openxmlformats.org/officeDocument/2006/relationships/tags" Target="../tags/tag19.xml"/><Relationship Id="rId6" Type="http://schemas.openxmlformats.org/officeDocument/2006/relationships/image" Target="../media/image26.png"/><Relationship Id="rId5" Type="http://schemas.openxmlformats.org/officeDocument/2006/relationships/image" Target="../media/image25.jpeg"/><Relationship Id="rId4"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audio" Target="../media/media24.wav"/><Relationship Id="rId2" Type="http://schemas.microsoft.com/office/2007/relationships/media" Target="../media/media24.wav"/><Relationship Id="rId1" Type="http://schemas.openxmlformats.org/officeDocument/2006/relationships/tags" Target="../tags/tag20.xml"/><Relationship Id="rId5" Type="http://schemas.openxmlformats.org/officeDocument/2006/relationships/image" Target="../media/image3.png"/><Relationship Id="rId4"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8" Type="http://schemas.openxmlformats.org/officeDocument/2006/relationships/image" Target="../media/image30.jpeg"/><Relationship Id="rId3" Type="http://schemas.openxmlformats.org/officeDocument/2006/relationships/audio" Target="../media/media25.wav"/><Relationship Id="rId7" Type="http://schemas.openxmlformats.org/officeDocument/2006/relationships/image" Target="../media/image29.jpeg"/><Relationship Id="rId2" Type="http://schemas.microsoft.com/office/2007/relationships/media" Target="../media/media25.wav"/><Relationship Id="rId1" Type="http://schemas.openxmlformats.org/officeDocument/2006/relationships/tags" Target="../tags/tag21.xml"/><Relationship Id="rId6" Type="http://schemas.openxmlformats.org/officeDocument/2006/relationships/image" Target="../media/image28.jpeg"/><Relationship Id="rId5" Type="http://schemas.openxmlformats.org/officeDocument/2006/relationships/image" Target="../media/image27.jpeg"/><Relationship Id="rId4" Type="http://schemas.openxmlformats.org/officeDocument/2006/relationships/slideLayout" Target="../slideLayouts/slideLayout2.xml"/><Relationship Id="rId9" Type="http://schemas.openxmlformats.org/officeDocument/2006/relationships/image" Target="../media/image31.png"/></Relationships>
</file>

<file path=ppt/slides/_rels/slide26.xml.rels><?xml version="1.0" encoding="UTF-8" standalone="yes"?>
<Relationships xmlns="http://schemas.openxmlformats.org/package/2006/relationships"><Relationship Id="rId3" Type="http://schemas.openxmlformats.org/officeDocument/2006/relationships/audio" Target="../media/media26.wav"/><Relationship Id="rId2" Type="http://schemas.microsoft.com/office/2007/relationships/media" Target="../media/media26.wav"/><Relationship Id="rId1" Type="http://schemas.openxmlformats.org/officeDocument/2006/relationships/tags" Target="../tags/tag22.xml"/><Relationship Id="rId5" Type="http://schemas.openxmlformats.org/officeDocument/2006/relationships/image" Target="../media/image32.png"/><Relationship Id="rId4"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audio" Target="../media/media27.wav"/><Relationship Id="rId2" Type="http://schemas.microsoft.com/office/2007/relationships/media" Target="../media/media27.wav"/><Relationship Id="rId1" Type="http://schemas.openxmlformats.org/officeDocument/2006/relationships/tags" Target="../tags/tag23.xml"/><Relationship Id="rId5" Type="http://schemas.openxmlformats.org/officeDocument/2006/relationships/image" Target="../media/image3.png"/><Relationship Id="rId4"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audio" Target="../media/media28.wav"/><Relationship Id="rId2" Type="http://schemas.microsoft.com/office/2007/relationships/media" Target="../media/media28.wav"/><Relationship Id="rId1" Type="http://schemas.openxmlformats.org/officeDocument/2006/relationships/tags" Target="../tags/tag24.xml"/><Relationship Id="rId6" Type="http://schemas.openxmlformats.org/officeDocument/2006/relationships/image" Target="../media/image3.png"/><Relationship Id="rId5" Type="http://schemas.openxmlformats.org/officeDocument/2006/relationships/image" Target="../media/image33.jpeg"/><Relationship Id="rId4"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eg"/><Relationship Id="rId1" Type="http://schemas.openxmlformats.org/officeDocument/2006/relationships/slideLayout" Target="../slideLayouts/slideLayout2.xml"/><Relationship Id="rId4" Type="http://schemas.openxmlformats.org/officeDocument/2006/relationships/image" Target="../media/image38.jpeg"/></Relationships>
</file>

<file path=ppt/slides/_rels/slide33.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6.xml"/></Relationships>
</file>

<file path=ppt/slides/_rels/slide34.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40.jpeg"/><Relationship Id="rId1" Type="http://schemas.openxmlformats.org/officeDocument/2006/relationships/slideLayout" Target="../slideLayouts/slideLayout6.xml"/></Relationships>
</file>

<file path=ppt/slides/_rels/slide35.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42.jpeg"/><Relationship Id="rId1" Type="http://schemas.openxmlformats.org/officeDocument/2006/relationships/slideLayout" Target="../slideLayouts/slideLayout2.xml"/><Relationship Id="rId4" Type="http://schemas.openxmlformats.org/officeDocument/2006/relationships/image" Target="../media/image44.jpeg"/></Relationships>
</file>

<file path=ppt/slides/_rels/slide36.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image" Target="../media/image45.jpeg"/><Relationship Id="rId1" Type="http://schemas.openxmlformats.org/officeDocument/2006/relationships/slideLayout" Target="../slideLayouts/slideLayout6.xml"/></Relationships>
</file>

<file path=ppt/slides/_rels/slide37.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image" Target="../media/image47.jpeg"/><Relationship Id="rId1" Type="http://schemas.openxmlformats.org/officeDocument/2006/relationships/slideLayout" Target="../slideLayouts/slideLayout6.xml"/></Relationships>
</file>

<file path=ppt/slides/_rels/slide38.xml.rels><?xml version="1.0" encoding="UTF-8" standalone="yes"?>
<Relationships xmlns="http://schemas.openxmlformats.org/package/2006/relationships"><Relationship Id="rId3" Type="http://schemas.openxmlformats.org/officeDocument/2006/relationships/image" Target="../media/image50.jpeg"/><Relationship Id="rId7" Type="http://schemas.openxmlformats.org/officeDocument/2006/relationships/image" Target="../media/image54.jpeg"/><Relationship Id="rId2" Type="http://schemas.openxmlformats.org/officeDocument/2006/relationships/image" Target="../media/image49.jpeg"/><Relationship Id="rId1" Type="http://schemas.openxmlformats.org/officeDocument/2006/relationships/slideLayout" Target="../slideLayouts/slideLayout13.xml"/><Relationship Id="rId6" Type="http://schemas.openxmlformats.org/officeDocument/2006/relationships/image" Target="../media/image53.jpeg"/><Relationship Id="rId5" Type="http://schemas.openxmlformats.org/officeDocument/2006/relationships/image" Target="../media/image52.jpeg"/><Relationship Id="rId4" Type="http://schemas.openxmlformats.org/officeDocument/2006/relationships/image" Target="../media/image51.jpeg"/></Relationships>
</file>

<file path=ppt/slides/_rels/slide39.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6.xml"/></Relationships>
</file>

<file path=ppt/slides/_rels/slide40.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image" Target="../media/image57.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6.xml"/></Relationships>
</file>

<file path=ppt/slides/_rels/slide43.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image" Target="../media/image60.jpeg"/><Relationship Id="rId1" Type="http://schemas.openxmlformats.org/officeDocument/2006/relationships/slideLayout" Target="../slideLayouts/slideLayout6.xml"/></Relationships>
</file>

<file path=ppt/slides/_rels/slide44.xml.rels><?xml version="1.0" encoding="UTF-8" standalone="yes"?>
<Relationships xmlns="http://schemas.openxmlformats.org/package/2006/relationships"><Relationship Id="rId3" Type="http://schemas.openxmlformats.org/officeDocument/2006/relationships/image" Target="../media/image63.jpeg"/><Relationship Id="rId2" Type="http://schemas.openxmlformats.org/officeDocument/2006/relationships/image" Target="../media/image62.jpe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6.xml"/></Relationships>
</file>

<file path=ppt/slides/_rels/slide46.xml.rels><?xml version="1.0" encoding="UTF-8" standalone="yes"?>
<Relationships xmlns="http://schemas.openxmlformats.org/package/2006/relationships"><Relationship Id="rId3" Type="http://schemas.openxmlformats.org/officeDocument/2006/relationships/image" Target="../media/image66.jpeg"/><Relationship Id="rId2" Type="http://schemas.openxmlformats.org/officeDocument/2006/relationships/slideLayout" Target="../slideLayouts/slideLayout6.xml"/><Relationship Id="rId1" Type="http://schemas.openxmlformats.org/officeDocument/2006/relationships/vmlDrawing" Target="../drawings/vmlDrawing1.vml"/><Relationship Id="rId5" Type="http://schemas.openxmlformats.org/officeDocument/2006/relationships/image" Target="../media/image65.wmf"/><Relationship Id="rId4" Type="http://schemas.openxmlformats.org/officeDocument/2006/relationships/oleObject" Target="../embeddings/oleObject1.bin"/></Relationships>
</file>

<file path=ppt/slides/_rels/slide47.xml.rels><?xml version="1.0" encoding="UTF-8" standalone="yes"?>
<Relationships xmlns="http://schemas.openxmlformats.org/package/2006/relationships"><Relationship Id="rId3" Type="http://schemas.openxmlformats.org/officeDocument/2006/relationships/image" Target="../media/image68.jpeg"/><Relationship Id="rId2" Type="http://schemas.openxmlformats.org/officeDocument/2006/relationships/image" Target="../media/image67.jpe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70.jpeg"/><Relationship Id="rId2" Type="http://schemas.openxmlformats.org/officeDocument/2006/relationships/image" Target="../media/image69.jpeg"/><Relationship Id="rId1" Type="http://schemas.openxmlformats.org/officeDocument/2006/relationships/slideLayout" Target="../slideLayouts/slideLayout2.xml"/><Relationship Id="rId6" Type="http://schemas.openxmlformats.org/officeDocument/2006/relationships/image" Target="../media/image73.jpeg"/><Relationship Id="rId5" Type="http://schemas.openxmlformats.org/officeDocument/2006/relationships/image" Target="../media/image72.jpeg"/><Relationship Id="rId4" Type="http://schemas.openxmlformats.org/officeDocument/2006/relationships/image" Target="../media/image71.jpeg"/></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77.jpeg"/><Relationship Id="rId2" Type="http://schemas.openxmlformats.org/officeDocument/2006/relationships/image" Target="../media/image76.jpeg"/><Relationship Id="rId1" Type="http://schemas.openxmlformats.org/officeDocument/2006/relationships/slideLayout" Target="../slideLayouts/slideLayout2.xml"/><Relationship Id="rId4" Type="http://schemas.openxmlformats.org/officeDocument/2006/relationships/image" Target="../media/image78.jpeg"/></Relationships>
</file>

<file path=ppt/slides/_rels/slide53.xml.rels><?xml version="1.0" encoding="UTF-8" standalone="yes"?>
<Relationships xmlns="http://schemas.openxmlformats.org/package/2006/relationships"><Relationship Id="rId3" Type="http://schemas.openxmlformats.org/officeDocument/2006/relationships/image" Target="../media/image80.jpeg"/><Relationship Id="rId2" Type="http://schemas.openxmlformats.org/officeDocument/2006/relationships/image" Target="../media/image79.jpeg"/><Relationship Id="rId1" Type="http://schemas.openxmlformats.org/officeDocument/2006/relationships/slideLayout" Target="../slideLayouts/slideLayout2.xml"/><Relationship Id="rId6" Type="http://schemas.openxmlformats.org/officeDocument/2006/relationships/image" Target="../media/image83.jpeg"/><Relationship Id="rId5" Type="http://schemas.openxmlformats.org/officeDocument/2006/relationships/image" Target="../media/image82.jpeg"/><Relationship Id="rId4" Type="http://schemas.openxmlformats.org/officeDocument/2006/relationships/image" Target="../media/image81.jpeg"/></Relationships>
</file>

<file path=ppt/slides/_rels/slide54.xml.rels><?xml version="1.0" encoding="UTF-8" standalone="yes"?>
<Relationships xmlns="http://schemas.openxmlformats.org/package/2006/relationships"><Relationship Id="rId3" Type="http://schemas.openxmlformats.org/officeDocument/2006/relationships/image" Target="../media/image85.jpeg"/><Relationship Id="rId2" Type="http://schemas.openxmlformats.org/officeDocument/2006/relationships/image" Target="../media/image84.jpeg"/><Relationship Id="rId1" Type="http://schemas.openxmlformats.org/officeDocument/2006/relationships/slideLayout" Target="../slideLayouts/slideLayout6.xml"/><Relationship Id="rId4" Type="http://schemas.openxmlformats.org/officeDocument/2006/relationships/image" Target="../media/image86.jpeg"/></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87.jpe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3" Type="http://schemas.openxmlformats.org/officeDocument/2006/relationships/image" Target="../media/image89.jpeg"/><Relationship Id="rId2" Type="http://schemas.openxmlformats.org/officeDocument/2006/relationships/image" Target="../media/image88.jpe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3" Type="http://schemas.openxmlformats.org/officeDocument/2006/relationships/image" Target="../media/image91.jpeg"/><Relationship Id="rId2" Type="http://schemas.openxmlformats.org/officeDocument/2006/relationships/image" Target="../media/image90.jpe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3" Type="http://schemas.openxmlformats.org/officeDocument/2006/relationships/image" Target="../media/image93.jpeg"/><Relationship Id="rId2" Type="http://schemas.openxmlformats.org/officeDocument/2006/relationships/image" Target="../media/image92.jpeg"/><Relationship Id="rId1" Type="http://schemas.openxmlformats.org/officeDocument/2006/relationships/slideLayout" Target="../slideLayouts/slideLayout2.xml"/><Relationship Id="rId5" Type="http://schemas.openxmlformats.org/officeDocument/2006/relationships/image" Target="../media/image94.jpeg"/><Relationship Id="rId4" Type="http://schemas.openxmlformats.org/officeDocument/2006/relationships/hyperlink" Target="http://vov.vn/chinh-tri/dang/bo-nhiem-nguoi-than-khong-du-duc-tai-la-bieu-hien-cua-su-lam-quyen-571074.vov" TargetMode="External"/></Relationships>
</file>

<file path=ppt/slides/_rels/slide60.xml.rels><?xml version="1.0" encoding="UTF-8" standalone="yes"?>
<Relationships xmlns="http://schemas.openxmlformats.org/package/2006/relationships"><Relationship Id="rId3" Type="http://schemas.openxmlformats.org/officeDocument/2006/relationships/image" Target="../media/image95.jpeg"/><Relationship Id="rId2" Type="http://schemas.openxmlformats.org/officeDocument/2006/relationships/image" Target="../media/image78.jpeg"/><Relationship Id="rId1" Type="http://schemas.openxmlformats.org/officeDocument/2006/relationships/slideLayout" Target="../slideLayouts/slideLayout2.xml"/><Relationship Id="rId5" Type="http://schemas.openxmlformats.org/officeDocument/2006/relationships/image" Target="../media/image97.jpeg"/><Relationship Id="rId4" Type="http://schemas.openxmlformats.org/officeDocument/2006/relationships/image" Target="../media/image96.jpeg"/></Relationships>
</file>

<file path=ppt/slides/_rels/slide61.xml.rels><?xml version="1.0" encoding="UTF-8" standalone="yes"?>
<Relationships xmlns="http://schemas.openxmlformats.org/package/2006/relationships"><Relationship Id="rId3" Type="http://schemas.openxmlformats.org/officeDocument/2006/relationships/image" Target="../media/image98.jpe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100.png"/><Relationship Id="rId4" Type="http://schemas.openxmlformats.org/officeDocument/2006/relationships/image" Target="../media/image99.jpeg"/></Relationships>
</file>

<file path=ppt/slides/_rels/slide62.xml.rels><?xml version="1.0" encoding="UTF-8" standalone="yes"?>
<Relationships xmlns="http://schemas.openxmlformats.org/package/2006/relationships"><Relationship Id="rId3" Type="http://schemas.openxmlformats.org/officeDocument/2006/relationships/image" Target="../media/image102.jpeg"/><Relationship Id="rId2" Type="http://schemas.openxmlformats.org/officeDocument/2006/relationships/image" Target="../media/image101.jpe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3" Type="http://schemas.openxmlformats.org/officeDocument/2006/relationships/image" Target="../media/image104.jpeg"/><Relationship Id="rId2" Type="http://schemas.openxmlformats.org/officeDocument/2006/relationships/image" Target="../media/image103.jpeg"/><Relationship Id="rId1" Type="http://schemas.openxmlformats.org/officeDocument/2006/relationships/slideLayout" Target="../slideLayouts/slideLayout2.xml"/><Relationship Id="rId4" Type="http://schemas.openxmlformats.org/officeDocument/2006/relationships/image" Target="../media/image105.jpeg"/></Relationships>
</file>

<file path=ppt/slides/_rels/slide64.xml.rels><?xml version="1.0" encoding="UTF-8" standalone="yes"?>
<Relationships xmlns="http://schemas.openxmlformats.org/package/2006/relationships"><Relationship Id="rId3" Type="http://schemas.openxmlformats.org/officeDocument/2006/relationships/image" Target="../media/image107.jpeg"/><Relationship Id="rId2" Type="http://schemas.openxmlformats.org/officeDocument/2006/relationships/image" Target="../media/image106.jpeg"/><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3" Type="http://schemas.openxmlformats.org/officeDocument/2006/relationships/image" Target="../media/image109.jpeg"/><Relationship Id="rId2" Type="http://schemas.openxmlformats.org/officeDocument/2006/relationships/image" Target="../media/image108.jpeg"/><Relationship Id="rId1" Type="http://schemas.openxmlformats.org/officeDocument/2006/relationships/slideLayout" Target="../slideLayouts/slideLayout2.xml"/><Relationship Id="rId4" Type="http://schemas.openxmlformats.org/officeDocument/2006/relationships/image" Target="../media/image110.jpeg"/></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
          <p:cNvSpPr txBox="1">
            <a:spLocks noChangeArrowheads="1"/>
          </p:cNvSpPr>
          <p:nvPr/>
        </p:nvSpPr>
        <p:spPr>
          <a:xfrm>
            <a:off x="685800" y="1676400"/>
            <a:ext cx="7848600" cy="762000"/>
          </a:xfrm>
          <a:prstGeom prst="rect">
            <a:avLst/>
          </a:prstGeom>
          <a:solidFill>
            <a:srgbClr val="92D050"/>
          </a:solidFill>
        </p:spPr>
        <p:txBody>
          <a:bodyPr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ctr"/>
            <a:r>
              <a:rPr lang="en-US" sz="2400" b="1" dirty="0" smtClean="0">
                <a:latin typeface="Times New Roman" panose="02020603050405020304" pitchFamily="18" charset="0"/>
                <a:cs typeface="Times New Roman" panose="02020603050405020304" pitchFamily="18" charset="0"/>
              </a:rPr>
              <a:t>KHOA</a:t>
            </a:r>
            <a:r>
              <a:rPr lang="en-US" sz="2400" b="1" dirty="0">
                <a:latin typeface="Times New Roman" panose="02020603050405020304" pitchFamily="18" charset="0"/>
                <a:cs typeface="Times New Roman" panose="02020603050405020304" pitchFamily="18" charset="0"/>
              </a:rPr>
              <a:t>: KHOA HỌC CƠ </a:t>
            </a:r>
            <a:r>
              <a:rPr lang="en-US" sz="2400" b="1" dirty="0" smtClean="0">
                <a:latin typeface="Times New Roman" panose="02020603050405020304" pitchFamily="18" charset="0"/>
                <a:cs typeface="Times New Roman" panose="02020603050405020304" pitchFamily="18" charset="0"/>
              </a:rPr>
              <a:t>BẢN</a:t>
            </a:r>
          </a:p>
          <a:p>
            <a:pPr algn="ctr"/>
            <a:r>
              <a:rPr lang="en-US" sz="2400" b="1" dirty="0" smtClean="0">
                <a:latin typeface="Times New Roman" panose="02020603050405020304" pitchFamily="18" charset="0"/>
                <a:cs typeface="Times New Roman" panose="02020603050405020304" pitchFamily="18" charset="0"/>
              </a:rPr>
              <a:t>TỔ GIÁO DỤC QUỐC PHÒNG AN NINH</a:t>
            </a:r>
            <a:endParaRPr lang="en-US" sz="2400" dirty="0">
              <a:latin typeface="Times New Roman" panose="02020603050405020304" pitchFamily="18" charset="0"/>
              <a:cs typeface="Times New Roman" panose="02020603050405020304" pitchFamily="18" charset="0"/>
            </a:endParaRPr>
          </a:p>
        </p:txBody>
      </p:sp>
      <p:sp>
        <p:nvSpPr>
          <p:cNvPr id="6" name="Rectangle 3"/>
          <p:cNvSpPr txBox="1">
            <a:spLocks noChangeArrowheads="1"/>
          </p:cNvSpPr>
          <p:nvPr/>
        </p:nvSpPr>
        <p:spPr>
          <a:xfrm>
            <a:off x="228600" y="2971800"/>
            <a:ext cx="8534400" cy="1828800"/>
          </a:xfrm>
          <a:prstGeom prst="rect">
            <a:avLst/>
          </a:prstGeom>
        </p:spPr>
        <p:txBody>
          <a:bodyPr>
            <a:normAutofit fontScale="92500" lnSpcReduction="20000"/>
          </a:bodyPr>
          <a:lst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a:lstStyle>
          <a:p>
            <a:pPr marL="0" indent="0" algn="ctr">
              <a:lnSpc>
                <a:spcPct val="90000"/>
              </a:lnSpc>
              <a:buFont typeface="Wingdings 2"/>
              <a:buNone/>
              <a:defRPr/>
            </a:pPr>
            <a:r>
              <a:rPr lang="en-US" sz="2400" b="1" dirty="0" err="1">
                <a:solidFill>
                  <a:srgbClr val="FF0000"/>
                </a:solidFill>
                <a:latin typeface="Times New Roman" pitchFamily="18" charset="0"/>
              </a:rPr>
              <a:t>Bài</a:t>
            </a:r>
            <a:r>
              <a:rPr lang="en-US" sz="2400" b="1" dirty="0">
                <a:solidFill>
                  <a:srgbClr val="FF0000"/>
                </a:solidFill>
                <a:latin typeface="Times New Roman" pitchFamily="18" charset="0"/>
              </a:rPr>
              <a:t> </a:t>
            </a:r>
            <a:r>
              <a:rPr lang="en-US" sz="2400" b="1" dirty="0" smtClean="0">
                <a:solidFill>
                  <a:srgbClr val="FF0000"/>
                </a:solidFill>
                <a:latin typeface="Times New Roman" pitchFamily="18" charset="0"/>
              </a:rPr>
              <a:t>1:</a:t>
            </a:r>
            <a:endParaRPr lang="en-US" sz="2400" b="1" dirty="0">
              <a:solidFill>
                <a:srgbClr val="FF0000"/>
              </a:solidFill>
              <a:latin typeface="Times New Roman" pitchFamily="18" charset="0"/>
            </a:endParaRPr>
          </a:p>
          <a:p>
            <a:pPr marL="0" indent="0" algn="ctr">
              <a:lnSpc>
                <a:spcPct val="90000"/>
              </a:lnSpc>
              <a:buFont typeface="Wingdings 2"/>
              <a:buNone/>
              <a:defRPr/>
            </a:pPr>
            <a:endParaRPr lang="en-US" sz="2400" b="1" dirty="0">
              <a:solidFill>
                <a:srgbClr val="FF0000"/>
              </a:solidFill>
              <a:latin typeface="Times New Roman" pitchFamily="18" charset="0"/>
            </a:endParaRPr>
          </a:p>
          <a:p>
            <a:pPr lvl="0" algn="ctr">
              <a:buNone/>
            </a:pPr>
            <a:r>
              <a:rPr lang="en-US" sz="2800" b="1" cap="all" dirty="0">
                <a:ln w="9000" cmpd="sng">
                  <a:solidFill>
                    <a:schemeClr val="accent4">
                      <a:shade val="50000"/>
                      <a:satMod val="120000"/>
                    </a:schemeClr>
                  </a:solidFill>
                  <a:prstDash val="solid"/>
                </a:ln>
                <a:solidFill>
                  <a:srgbClr val="FF0000"/>
                </a:solidFill>
                <a:effectLst>
                  <a:reflection blurRad="12700" stA="28000" endPos="45000" dist="1000" dir="5400000" sy="-100000" algn="bl" rotWithShape="0"/>
                </a:effectLst>
                <a:latin typeface="Times New Roman" pitchFamily="18" charset="0"/>
                <a:ea typeface="Calibri" pitchFamily="34" charset="0"/>
                <a:cs typeface="Times New Roman" pitchFamily="18" charset="0"/>
              </a:rPr>
              <a:t> </a:t>
            </a:r>
            <a:r>
              <a:rPr lang="vi-VN" sz="2800" b="1" cap="all" dirty="0">
                <a:ln w="9000" cmpd="sng">
                  <a:solidFill>
                    <a:schemeClr val="accent4">
                      <a:shade val="50000"/>
                      <a:satMod val="120000"/>
                    </a:schemeClr>
                  </a:solidFill>
                  <a:prstDash val="solid"/>
                </a:ln>
                <a:solidFill>
                  <a:srgbClr val="FF0000"/>
                </a:solidFill>
                <a:effectLst>
                  <a:reflection blurRad="12700" stA="28000" endPos="45000" dist="1000" dir="5400000" sy="-100000" algn="bl" rotWithShape="0"/>
                </a:effectLst>
                <a:latin typeface="Times New Roman" pitchFamily="18" charset="0"/>
                <a:ea typeface="Calibri" pitchFamily="34" charset="0"/>
                <a:cs typeface="Times New Roman" pitchFamily="18" charset="0"/>
              </a:rPr>
              <a:t>PHÒNG CHỐNG CHIẾN LƯỢC “DIỄN BIẾN HÒA BÌNH”, BẠO LOẠN LẬT ĐỔ CỦA CÁC THẾ LỰC THÙ ĐỊCH ĐỐI VỚI CÁCH MẠNG VIỆT NAM.</a:t>
            </a:r>
            <a:endParaRPr lang="en-US" sz="2800" dirty="0">
              <a:solidFill>
                <a:srgbClr val="FF6600"/>
              </a:solidFill>
              <a:effectLst>
                <a:reflection blurRad="12700" stA="28000" endPos="45000" dist="1000" dir="5400000" sy="-100000" algn="bl" rotWithShape="0"/>
              </a:effectLst>
              <a:latin typeface="Times New Roman" pitchFamily="18" charset="0"/>
            </a:endParaRPr>
          </a:p>
          <a:p>
            <a:pPr>
              <a:lnSpc>
                <a:spcPct val="90000"/>
              </a:lnSpc>
              <a:defRPr/>
            </a:pPr>
            <a:endParaRPr lang="en-US" sz="2400" dirty="0">
              <a:solidFill>
                <a:srgbClr val="FFFF00"/>
              </a:solidFill>
              <a:latin typeface="Times New Roman" pitchFamily="18" charset="0"/>
            </a:endParaRPr>
          </a:p>
          <a:p>
            <a:pPr>
              <a:lnSpc>
                <a:spcPct val="90000"/>
              </a:lnSpc>
              <a:defRPr/>
            </a:pPr>
            <a:endParaRPr lang="en-US" sz="2400" dirty="0">
              <a:latin typeface="Times New Roman" pitchFamily="18" charset="0"/>
            </a:endParaRPr>
          </a:p>
        </p:txBody>
      </p:sp>
      <p:sp>
        <p:nvSpPr>
          <p:cNvPr id="2" name="Rectangle 1"/>
          <p:cNvSpPr/>
          <p:nvPr/>
        </p:nvSpPr>
        <p:spPr>
          <a:xfrm>
            <a:off x="1143000" y="152401"/>
            <a:ext cx="6553200" cy="830997"/>
          </a:xfrm>
          <a:prstGeom prst="rect">
            <a:avLst/>
          </a:prstGeom>
          <a:solidFill>
            <a:srgbClr val="00B050"/>
          </a:solidFill>
        </p:spPr>
        <p:txBody>
          <a:bodyPr wrap="square">
            <a:spAutoFit/>
          </a:bodyPr>
          <a:lstStyle/>
          <a:p>
            <a:pPr algn="ctr"/>
            <a:r>
              <a:rPr lang="en-US" sz="2400" b="1" dirty="0">
                <a:solidFill>
                  <a:schemeClr val="tx2"/>
                </a:solidFill>
                <a:latin typeface="Times New Roman" pitchFamily="18" charset="0"/>
                <a:cs typeface="Times New Roman" pitchFamily="18" charset="0"/>
              </a:rPr>
              <a:t>TRƯỜNG CAO ĐẲNG LÝ TỰ TRỌNG</a:t>
            </a:r>
          </a:p>
          <a:p>
            <a:pPr algn="ctr"/>
            <a:r>
              <a:rPr lang="en-US" sz="2400" b="1" dirty="0">
                <a:solidFill>
                  <a:schemeClr val="tx2"/>
                </a:solidFill>
                <a:latin typeface="Times New Roman" pitchFamily="18" charset="0"/>
                <a:cs typeface="Times New Roman" pitchFamily="18" charset="0"/>
              </a:rPr>
              <a:t> TP HỒ CHÍ MINH</a:t>
            </a:r>
            <a:endParaRPr lang="en-US" sz="2400" dirty="0"/>
          </a:p>
        </p:txBody>
      </p:sp>
      <p:pic>
        <p:nvPicPr>
          <p:cNvPr id="7" name="Content Placeholder 3"/>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0" y="0"/>
            <a:ext cx="9144000" cy="1447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Content Placeholder 3"/>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152400" y="152400"/>
            <a:ext cx="9144000" cy="1447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Audio 14">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8382000" y="6096000"/>
            <a:ext cx="609600" cy="609600"/>
          </a:xfrm>
          <a:prstGeom prst="rect">
            <a:avLst/>
          </a:prstGeom>
        </p:spPr>
      </p:pic>
    </p:spTree>
    <p:custDataLst>
      <p:tags r:id="rId1"/>
    </p:custDataLst>
    <p:extLst>
      <p:ext uri="{BB962C8B-B14F-4D97-AF65-F5344CB8AC3E}">
        <p14:creationId xmlns:p14="http://schemas.microsoft.com/office/powerpoint/2010/main" val="1398311724"/>
      </p:ext>
    </p:extLst>
  </p:cSld>
  <p:clrMapOvr>
    <a:masterClrMapping/>
  </p:clrMapOvr>
  <mc:AlternateContent xmlns:mc="http://schemas.openxmlformats.org/markup-compatibility/2006" xmlns:p14="http://schemas.microsoft.com/office/powerpoint/2010/main">
    <mc:Choice Requires="p14">
      <p:transition spd="slow" p14:dur="2000" advTm="979"/>
    </mc:Choice>
    <mc:Fallback xmlns="">
      <p:transition spd="slow" advTm="97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5"/>
                                        </p:tgtEl>
                                      </p:cBhvr>
                                    </p:cmd>
                                  </p:childTnLst>
                                </p:cTn>
                              </p:par>
                              <p:par>
                                <p:cTn id="7" presetID="30" presetClass="entr" presetSubtype="0"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Effect transition="in" filter="fade">
                                      <p:cBhvr>
                                        <p:cTn id="9" dur="800" decel="100000"/>
                                        <p:tgtEl>
                                          <p:spTgt spid="5"/>
                                        </p:tgtEl>
                                      </p:cBhvr>
                                    </p:animEffect>
                                    <p:anim calcmode="lin" valueType="num">
                                      <p:cBhvr>
                                        <p:cTn id="10" dur="800" decel="100000" fill="hold"/>
                                        <p:tgtEl>
                                          <p:spTgt spid="5"/>
                                        </p:tgtEl>
                                        <p:attrNameLst>
                                          <p:attrName>style.rotation</p:attrName>
                                        </p:attrNameLst>
                                      </p:cBhvr>
                                      <p:tavLst>
                                        <p:tav tm="0">
                                          <p:val>
                                            <p:fltVal val="-90"/>
                                          </p:val>
                                        </p:tav>
                                        <p:tav tm="100000">
                                          <p:val>
                                            <p:fltVal val="0"/>
                                          </p:val>
                                        </p:tav>
                                      </p:tavLst>
                                    </p:anim>
                                    <p:anim calcmode="lin" valueType="num">
                                      <p:cBhvr>
                                        <p:cTn id="11" dur="800" decel="100000" fill="hold"/>
                                        <p:tgtEl>
                                          <p:spTgt spid="5"/>
                                        </p:tgtEl>
                                        <p:attrNameLst>
                                          <p:attrName>ppt_x</p:attrName>
                                        </p:attrNameLst>
                                      </p:cBhvr>
                                      <p:tavLst>
                                        <p:tav tm="0">
                                          <p:val>
                                            <p:strVal val="#ppt_x+0.4"/>
                                          </p:val>
                                        </p:tav>
                                        <p:tav tm="100000">
                                          <p:val>
                                            <p:strVal val="#ppt_x-0.05"/>
                                          </p:val>
                                        </p:tav>
                                      </p:tavLst>
                                    </p:anim>
                                    <p:anim calcmode="lin" valueType="num">
                                      <p:cBhvr>
                                        <p:cTn id="12" dur="800" decel="100000" fill="hold"/>
                                        <p:tgtEl>
                                          <p:spTgt spid="5"/>
                                        </p:tgtEl>
                                        <p:attrNameLst>
                                          <p:attrName>ppt_y</p:attrName>
                                        </p:attrNameLst>
                                      </p:cBhvr>
                                      <p:tavLst>
                                        <p:tav tm="0">
                                          <p:val>
                                            <p:strVal val="#ppt_y-0.4"/>
                                          </p:val>
                                        </p:tav>
                                        <p:tav tm="100000">
                                          <p:val>
                                            <p:strVal val="#ppt_y+0.1"/>
                                          </p:val>
                                        </p:tav>
                                      </p:tavLst>
                                    </p:anim>
                                    <p:anim calcmode="lin" valueType="num">
                                      <p:cBhvr>
                                        <p:cTn id="13" dur="200" accel="100000" fill="hold">
                                          <p:stCondLst>
                                            <p:cond delay="800"/>
                                          </p:stCondLst>
                                        </p:cTn>
                                        <p:tgtEl>
                                          <p:spTgt spid="5"/>
                                        </p:tgtEl>
                                        <p:attrNameLst>
                                          <p:attrName>ppt_x</p:attrName>
                                        </p:attrNameLst>
                                      </p:cBhvr>
                                      <p:tavLst>
                                        <p:tav tm="0">
                                          <p:val>
                                            <p:strVal val="#ppt_x-0.05"/>
                                          </p:val>
                                        </p:tav>
                                        <p:tav tm="100000">
                                          <p:val>
                                            <p:strVal val="#ppt_x"/>
                                          </p:val>
                                        </p:tav>
                                      </p:tavLst>
                                    </p:anim>
                                    <p:anim calcmode="lin" valueType="num">
                                      <p:cBhvr>
                                        <p:cTn id="14" dur="200" accel="100000" fill="hold">
                                          <p:stCondLst>
                                            <p:cond delay="800"/>
                                          </p:stCondLst>
                                        </p:cTn>
                                        <p:tgtEl>
                                          <p:spTgt spid="5"/>
                                        </p:tgtEl>
                                        <p:attrNameLst>
                                          <p:attrName>ppt_y</p:attrName>
                                        </p:attrNameLst>
                                      </p:cBhvr>
                                      <p:tavLst>
                                        <p:tav tm="0">
                                          <p:val>
                                            <p:strVal val="#ppt_y+0.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7" presetClass="entr" presetSubtype="0" fill="hold" grpId="0" nodeType="clickEffect">
                                  <p:stCondLst>
                                    <p:cond delay="0"/>
                                  </p:stCondLst>
                                  <p:childTnLst>
                                    <p:set>
                                      <p:cBhvr>
                                        <p:cTn id="18" dur="1" fill="hold">
                                          <p:stCondLst>
                                            <p:cond delay="0"/>
                                          </p:stCondLst>
                                        </p:cTn>
                                        <p:tgtEl>
                                          <p:spTgt spid="6">
                                            <p:txEl>
                                              <p:pRg st="0" end="0"/>
                                            </p:txEl>
                                          </p:spTgt>
                                        </p:tgtEl>
                                        <p:attrNameLst>
                                          <p:attrName>style.visibility</p:attrName>
                                        </p:attrNameLst>
                                      </p:cBhvr>
                                      <p:to>
                                        <p:strVal val="visible"/>
                                      </p:to>
                                    </p:set>
                                    <p:animEffect transition="in" filter="fade">
                                      <p:cBhvr>
                                        <p:cTn id="19" dur="1000"/>
                                        <p:tgtEl>
                                          <p:spTgt spid="6">
                                            <p:txEl>
                                              <p:pRg st="0" end="0"/>
                                            </p:txEl>
                                          </p:spTgt>
                                        </p:tgtEl>
                                      </p:cBhvr>
                                    </p:animEffect>
                                    <p:anim calcmode="lin" valueType="num">
                                      <p:cBhvr>
                                        <p:cTn id="20"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21" dur="1000" fill="hold"/>
                                        <p:tgtEl>
                                          <p:spTgt spid="6">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22" fill="hold" display="0">
                  <p:stCondLst>
                    <p:cond delay="indefinite"/>
                  </p:stCondLst>
                  <p:endCondLst>
                    <p:cond evt="onStopAudio" delay="0">
                      <p:tgtEl>
                        <p:sldTgt/>
                      </p:tgtEl>
                    </p:cond>
                  </p:endCondLst>
                </p:cTn>
                <p:tgtEl>
                  <p:spTgt spid="15"/>
                </p:tgtEl>
              </p:cMediaNode>
            </p:audio>
          </p:childTnLst>
        </p:cTn>
      </p:par>
    </p:tnLst>
    <p:bldLst>
      <p:bldP spid="6"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1"/>
          <p:cNvSpPr>
            <a:spLocks noChangeArrowheads="1"/>
          </p:cNvSpPr>
          <p:nvPr/>
        </p:nvSpPr>
        <p:spPr bwMode="auto">
          <a:xfrm>
            <a:off x="0" y="147638"/>
            <a:ext cx="9144000"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US" altLang="en-US" sz="2400" b="1">
                <a:latin typeface="Times New Roman" panose="02020603050405020304" pitchFamily="18" charset="0"/>
                <a:cs typeface="Times New Roman" panose="02020603050405020304" pitchFamily="18" charset="0"/>
              </a:rPr>
              <a:t>	</a:t>
            </a:r>
            <a:r>
              <a:rPr lang="en-US" altLang="en-US" sz="2600" b="1">
                <a:solidFill>
                  <a:srgbClr val="FF0000"/>
                </a:solidFill>
                <a:latin typeface="Times New Roman" panose="02020603050405020304" pitchFamily="18" charset="0"/>
                <a:cs typeface="Times New Roman" panose="02020603050405020304" pitchFamily="18" charset="0"/>
              </a:rPr>
              <a:t>Phần một: Ý ĐỊNH GIẢNG BÀI</a:t>
            </a:r>
            <a:endParaRPr lang="vi-VN" altLang="en-US" sz="2600">
              <a:solidFill>
                <a:srgbClr val="FF0000"/>
              </a:solidFill>
              <a:latin typeface="Times New Roman" panose="02020603050405020304" pitchFamily="18" charset="0"/>
              <a:cs typeface="Times New Roman" panose="02020603050405020304" pitchFamily="18" charset="0"/>
            </a:endParaRPr>
          </a:p>
        </p:txBody>
      </p:sp>
      <p:sp>
        <p:nvSpPr>
          <p:cNvPr id="3" name="Rectangle 2"/>
          <p:cNvSpPr>
            <a:spLocks noChangeArrowheads="1"/>
          </p:cNvSpPr>
          <p:nvPr/>
        </p:nvSpPr>
        <p:spPr bwMode="auto">
          <a:xfrm>
            <a:off x="152400" y="685800"/>
            <a:ext cx="8839200" cy="4062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r>
              <a:rPr lang="en-US" altLang="en-US" sz="2600" b="1" dirty="0">
                <a:latin typeface="Times New Roman" panose="02020603050405020304" pitchFamily="18" charset="0"/>
                <a:cs typeface="Times New Roman" panose="02020603050405020304" pitchFamily="18" charset="0"/>
              </a:rPr>
              <a:t>I. MỤC ĐÍCH, YÊU CẦU:</a:t>
            </a:r>
            <a:endParaRPr lang="vi-VN" altLang="en-US" sz="2600" dirty="0">
              <a:latin typeface="Times New Roman" panose="02020603050405020304" pitchFamily="18" charset="0"/>
              <a:cs typeface="Times New Roman" panose="02020603050405020304" pitchFamily="18" charset="0"/>
            </a:endParaRPr>
          </a:p>
          <a:p>
            <a:pPr algn="just" eaLnBrk="1" hangingPunct="1"/>
            <a:r>
              <a:rPr lang="en-US" altLang="en-US" sz="2600" b="1" dirty="0">
                <a:latin typeface="Times New Roman" panose="02020603050405020304" pitchFamily="18" charset="0"/>
                <a:cs typeface="Times New Roman" panose="02020603050405020304" pitchFamily="18" charset="0"/>
              </a:rPr>
              <a:t>A. </a:t>
            </a:r>
            <a:r>
              <a:rPr lang="en-US" altLang="en-US" sz="2600" b="1" dirty="0" err="1">
                <a:latin typeface="Times New Roman" panose="02020603050405020304" pitchFamily="18" charset="0"/>
                <a:cs typeface="Times New Roman" panose="02020603050405020304" pitchFamily="18" charset="0"/>
              </a:rPr>
              <a:t>Mục</a:t>
            </a:r>
            <a:r>
              <a:rPr lang="en-US" altLang="en-US" sz="2600" b="1" dirty="0">
                <a:latin typeface="Times New Roman" panose="02020603050405020304" pitchFamily="18" charset="0"/>
                <a:cs typeface="Times New Roman" panose="02020603050405020304" pitchFamily="18" charset="0"/>
              </a:rPr>
              <a:t> </a:t>
            </a:r>
            <a:r>
              <a:rPr lang="en-US" altLang="en-US" sz="2600" b="1" dirty="0" err="1">
                <a:latin typeface="Times New Roman" panose="02020603050405020304" pitchFamily="18" charset="0"/>
                <a:cs typeface="Times New Roman" panose="02020603050405020304" pitchFamily="18" charset="0"/>
              </a:rPr>
              <a:t>đích</a:t>
            </a:r>
            <a:r>
              <a:rPr lang="en-US" altLang="en-US" sz="2600" b="1"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Nhằm</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trang</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bị</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cho</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học</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sinh</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những</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nội</a:t>
            </a:r>
            <a:r>
              <a:rPr lang="en-US" altLang="en-US" sz="2600" dirty="0">
                <a:latin typeface="Times New Roman" panose="02020603050405020304" pitchFamily="18" charset="0"/>
                <a:cs typeface="Times New Roman" panose="02020603050405020304" pitchFamily="18" charset="0"/>
              </a:rPr>
              <a:t> dung </a:t>
            </a:r>
            <a:r>
              <a:rPr lang="en-US" altLang="en-US" sz="2600" dirty="0" err="1">
                <a:latin typeface="Times New Roman" panose="02020603050405020304" pitchFamily="18" charset="0"/>
                <a:cs typeface="Times New Roman" panose="02020603050405020304" pitchFamily="18" charset="0"/>
              </a:rPr>
              <a:t>cơ</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bản</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về</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âm</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mưu</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thủ</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đoạn</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của</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chiến</a:t>
            </a:r>
            <a:r>
              <a:rPr lang="en-US" altLang="en-US" sz="2600" dirty="0">
                <a:latin typeface="Times New Roman" panose="02020603050405020304" pitchFamily="18" charset="0"/>
                <a:cs typeface="Times New Roman" panose="02020603050405020304" pitchFamily="18" charset="0"/>
              </a:rPr>
              <a:t> l</a:t>
            </a:r>
            <a:r>
              <a:rPr lang="vi-VN" altLang="en-US" sz="2600" dirty="0">
                <a:latin typeface="Times New Roman" panose="02020603050405020304" pitchFamily="18" charset="0"/>
                <a:cs typeface="Times New Roman" panose="02020603050405020304" pitchFamily="18" charset="0"/>
              </a:rPr>
              <a:t>ư</a:t>
            </a:r>
            <a:r>
              <a:rPr lang="en-US" altLang="en-US" sz="2600" dirty="0" err="1">
                <a:latin typeface="Times New Roman" panose="02020603050405020304" pitchFamily="18" charset="0"/>
                <a:cs typeface="Times New Roman" panose="02020603050405020304" pitchFamily="18" charset="0"/>
              </a:rPr>
              <a:t>ợc</a:t>
            </a:r>
            <a:r>
              <a:rPr lang="en-US" altLang="en-US" sz="2600" dirty="0">
                <a:latin typeface="Times New Roman" panose="02020603050405020304" pitchFamily="18" charset="0"/>
                <a:cs typeface="Times New Roman" panose="02020603050405020304" pitchFamily="18" charset="0"/>
              </a:rPr>
              <a:t> “DBHB”, BLLĐ </a:t>
            </a:r>
            <a:r>
              <a:rPr lang="en-US" altLang="en-US" sz="2600" dirty="0" err="1">
                <a:latin typeface="Times New Roman" panose="02020603050405020304" pitchFamily="18" charset="0"/>
                <a:cs typeface="Times New Roman" panose="02020603050405020304" pitchFamily="18" charset="0"/>
              </a:rPr>
              <a:t>của</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các</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thế</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lực</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thù</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địch</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chống</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phá</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các</a:t>
            </a:r>
            <a:r>
              <a:rPr lang="en-US" altLang="en-US" sz="2600" dirty="0">
                <a:latin typeface="Times New Roman" panose="02020603050405020304" pitchFamily="18" charset="0"/>
                <a:cs typeface="Times New Roman" panose="02020603050405020304" pitchFamily="18" charset="0"/>
              </a:rPr>
              <a:t> n</a:t>
            </a:r>
            <a:r>
              <a:rPr lang="vi-VN" altLang="en-US" sz="2600" dirty="0">
                <a:latin typeface="Times New Roman" panose="02020603050405020304" pitchFamily="18" charset="0"/>
                <a:cs typeface="Times New Roman" panose="02020603050405020304" pitchFamily="18" charset="0"/>
              </a:rPr>
              <a:t>ư</a:t>
            </a:r>
            <a:r>
              <a:rPr lang="en-US" altLang="en-US" sz="2600" dirty="0" err="1">
                <a:latin typeface="Times New Roman" panose="02020603050405020304" pitchFamily="18" charset="0"/>
                <a:cs typeface="Times New Roman" panose="02020603050405020304" pitchFamily="18" charset="0"/>
              </a:rPr>
              <a:t>ớc</a:t>
            </a:r>
            <a:r>
              <a:rPr lang="en-US" altLang="en-US" sz="2600" dirty="0">
                <a:latin typeface="Times New Roman" panose="02020603050405020304" pitchFamily="18" charset="0"/>
                <a:cs typeface="Times New Roman" panose="02020603050405020304" pitchFamily="18" charset="0"/>
              </a:rPr>
              <a:t> XHCN </a:t>
            </a:r>
            <a:r>
              <a:rPr lang="en-US" altLang="en-US" sz="2600" dirty="0" err="1">
                <a:latin typeface="Times New Roman" panose="02020603050405020304" pitchFamily="18" charset="0"/>
                <a:cs typeface="Times New Roman" panose="02020603050405020304" pitchFamily="18" charset="0"/>
              </a:rPr>
              <a:t>và</a:t>
            </a:r>
            <a:r>
              <a:rPr lang="en-US" altLang="en-US" sz="2600" dirty="0">
                <a:latin typeface="Times New Roman" panose="02020603050405020304" pitchFamily="18" charset="0"/>
                <a:cs typeface="Times New Roman" panose="02020603050405020304" pitchFamily="18" charset="0"/>
              </a:rPr>
              <a:t> CM VN </a:t>
            </a:r>
            <a:r>
              <a:rPr lang="en-US" altLang="en-US" sz="2600" dirty="0" err="1">
                <a:latin typeface="Times New Roman" panose="02020603050405020304" pitchFamily="18" charset="0"/>
                <a:cs typeface="Times New Roman" panose="02020603050405020304" pitchFamily="18" charset="0"/>
              </a:rPr>
              <a:t>hiện</a:t>
            </a:r>
            <a:r>
              <a:rPr lang="en-US" altLang="en-US" sz="2600" dirty="0">
                <a:latin typeface="Times New Roman" panose="02020603050405020304" pitchFamily="18" charset="0"/>
                <a:cs typeface="Times New Roman" panose="02020603050405020304" pitchFamily="18" charset="0"/>
              </a:rPr>
              <a:t> nay.</a:t>
            </a:r>
            <a:endParaRPr lang="vi-VN" altLang="en-US" sz="2600" dirty="0">
              <a:latin typeface="Times New Roman" panose="02020603050405020304" pitchFamily="18" charset="0"/>
              <a:cs typeface="Times New Roman" panose="02020603050405020304" pitchFamily="18" charset="0"/>
            </a:endParaRPr>
          </a:p>
          <a:p>
            <a:pPr algn="just" eaLnBrk="1" hangingPunct="1"/>
            <a:r>
              <a:rPr lang="en-US" altLang="en-US" sz="2600" b="1" dirty="0">
                <a:latin typeface="Times New Roman" panose="02020603050405020304" pitchFamily="18" charset="0"/>
                <a:cs typeface="Times New Roman" panose="02020603050405020304" pitchFamily="18" charset="0"/>
              </a:rPr>
              <a:t>B. </a:t>
            </a:r>
            <a:r>
              <a:rPr lang="en-US" altLang="en-US" sz="2600" b="1" dirty="0" err="1">
                <a:latin typeface="Times New Roman" panose="02020603050405020304" pitchFamily="18" charset="0"/>
                <a:cs typeface="Times New Roman" panose="02020603050405020304" pitchFamily="18" charset="0"/>
              </a:rPr>
              <a:t>Yêu</a:t>
            </a:r>
            <a:r>
              <a:rPr lang="en-US" altLang="en-US" sz="2600" b="1" dirty="0">
                <a:latin typeface="Times New Roman" panose="02020603050405020304" pitchFamily="18" charset="0"/>
                <a:cs typeface="Times New Roman" panose="02020603050405020304" pitchFamily="18" charset="0"/>
              </a:rPr>
              <a:t> </a:t>
            </a:r>
            <a:r>
              <a:rPr lang="en-US" altLang="en-US" sz="2600" b="1" dirty="0" err="1">
                <a:latin typeface="Times New Roman" panose="02020603050405020304" pitchFamily="18" charset="0"/>
                <a:cs typeface="Times New Roman" panose="02020603050405020304" pitchFamily="18" charset="0"/>
              </a:rPr>
              <a:t>cầu</a:t>
            </a:r>
            <a:r>
              <a:rPr lang="en-US" altLang="en-US" sz="2600" b="1" dirty="0">
                <a:latin typeface="Times New Roman" panose="02020603050405020304" pitchFamily="18" charset="0"/>
                <a:cs typeface="Times New Roman" panose="02020603050405020304" pitchFamily="18" charset="0"/>
              </a:rPr>
              <a:t>:</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Hiểu</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đúng</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đủ</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nội</a:t>
            </a:r>
            <a:r>
              <a:rPr lang="en-US" altLang="en-US" sz="2600" dirty="0">
                <a:latin typeface="Times New Roman" panose="02020603050405020304" pitchFamily="18" charset="0"/>
                <a:cs typeface="Times New Roman" panose="02020603050405020304" pitchFamily="18" charset="0"/>
              </a:rPr>
              <a:t> dung </a:t>
            </a:r>
            <a:r>
              <a:rPr lang="en-US" altLang="en-US" sz="2600" dirty="0" err="1">
                <a:latin typeface="Times New Roman" panose="02020603050405020304" pitchFamily="18" charset="0"/>
                <a:cs typeface="Times New Roman" panose="02020603050405020304" pitchFamily="18" charset="0"/>
              </a:rPr>
              <a:t>của</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bài</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từ</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đó</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có</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những</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chuyển</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biến</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nhận</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thức</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nâng</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cao</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trách</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nhiệm</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công</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dân</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để</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nâng</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cao</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cảnh</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giác</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cách</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mạng</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làm</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thất</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bại</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chống</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phá</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của</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các</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thế</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lực</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thù</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địch</a:t>
            </a:r>
            <a:r>
              <a:rPr lang="en-US" altLang="en-US" sz="2600" dirty="0">
                <a:latin typeface="Times New Roman" panose="02020603050405020304" pitchFamily="18" charset="0"/>
                <a:cs typeface="Times New Roman" panose="02020603050405020304" pitchFamily="18" charset="0"/>
              </a:rPr>
              <a:t>.</a:t>
            </a:r>
            <a:endParaRPr lang="vi-VN" altLang="en-US" sz="2600" dirty="0">
              <a:latin typeface="Times New Roman" panose="02020603050405020304" pitchFamily="18" charset="0"/>
              <a:cs typeface="Times New Roman" panose="02020603050405020304" pitchFamily="18" charset="0"/>
            </a:endParaRPr>
          </a:p>
          <a:p>
            <a:pPr algn="just" eaLnBrk="1" hangingPunct="1"/>
            <a:endParaRPr lang="vi-VN" altLang="en-US" sz="2400" dirty="0">
              <a:latin typeface="Times New Roman" panose="02020603050405020304" pitchFamily="18" charset="0"/>
              <a:cs typeface="Times New Roman" panose="02020603050405020304" pitchFamily="18" charset="0"/>
            </a:endParaRPr>
          </a:p>
        </p:txBody>
      </p:sp>
      <p:pic>
        <p:nvPicPr>
          <p:cNvPr id="7" name="Audio 6">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8382000" y="6096000"/>
            <a:ext cx="609600" cy="609600"/>
          </a:xfrm>
          <a:prstGeom prst="rect">
            <a:avLst/>
          </a:prstGeom>
        </p:spPr>
      </p:pic>
    </p:spTree>
    <p:custDataLst>
      <p:tags r:id="rId1"/>
    </p:custDataLst>
    <p:extLst>
      <p:ext uri="{BB962C8B-B14F-4D97-AF65-F5344CB8AC3E}">
        <p14:creationId xmlns:p14="http://schemas.microsoft.com/office/powerpoint/2010/main" val="3387824379"/>
      </p:ext>
    </p:extLst>
  </p:cSld>
  <p:clrMapOvr>
    <a:masterClrMapping/>
  </p:clrMapOvr>
  <mc:AlternateContent xmlns:mc="http://schemas.openxmlformats.org/markup-compatibility/2006" xmlns:p14="http://schemas.microsoft.com/office/powerpoint/2010/main">
    <mc:Choice Requires="p14">
      <p:transition spd="slow" p14:dur="2000" advTm="1193"/>
    </mc:Choice>
    <mc:Fallback xmlns="">
      <p:transition spd="slow" advTm="119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par>
                    <p:cTn id="7" fill="hold" nodeType="clickPar">
                      <p:stCondLst>
                        <p:cond delay="indefinite"/>
                      </p:stCondLst>
                      <p:childTnLst>
                        <p:par>
                          <p:cTn id="8" fill="hold" nodeType="withGroup">
                            <p:stCondLst>
                              <p:cond delay="0"/>
                            </p:stCondLst>
                            <p:childTnLst>
                              <p:par>
                                <p:cTn id="9" presetID="16" presetClass="entr" presetSubtype="21" fill="hold" grpId="0" nodeType="click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barn(inVertical)">
                                      <p:cBhvr>
                                        <p:cTn id="11"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2" fill="hold" display="0">
                  <p:stCondLst>
                    <p:cond delay="indefinite"/>
                  </p:stCondLst>
                  <p:endCondLst>
                    <p:cond evt="onStopAudio" delay="0">
                      <p:tgtEl>
                        <p:sldTgt/>
                      </p:tgtEl>
                    </p:cond>
                  </p:endCondLst>
                </p:cTn>
                <p:tgtEl>
                  <p:spTgt spid="7"/>
                </p:tgtEl>
              </p:cMediaNode>
            </p:audio>
          </p:childTnLst>
        </p:cTn>
      </p:par>
    </p:tnLst>
    <p:bldLst>
      <p:bldP spid="3"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1"/>
          <p:cNvSpPr>
            <a:spLocks noChangeArrowheads="1"/>
          </p:cNvSpPr>
          <p:nvPr/>
        </p:nvSpPr>
        <p:spPr bwMode="auto">
          <a:xfrm>
            <a:off x="0" y="147638"/>
            <a:ext cx="9144000"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US" altLang="en-US" sz="2400" b="1">
                <a:latin typeface="Times New Roman" panose="02020603050405020304" pitchFamily="18" charset="0"/>
                <a:cs typeface="Times New Roman" panose="02020603050405020304" pitchFamily="18" charset="0"/>
              </a:rPr>
              <a:t>	</a:t>
            </a:r>
            <a:r>
              <a:rPr lang="en-US" altLang="en-US" sz="2600" b="1">
                <a:solidFill>
                  <a:srgbClr val="FF0000"/>
                </a:solidFill>
                <a:latin typeface="Times New Roman" panose="02020603050405020304" pitchFamily="18" charset="0"/>
                <a:cs typeface="Times New Roman" panose="02020603050405020304" pitchFamily="18" charset="0"/>
              </a:rPr>
              <a:t>Phần một: Ý ĐỊNH GIẢNG BÀI</a:t>
            </a:r>
            <a:endParaRPr lang="vi-VN" altLang="en-US" sz="2600">
              <a:solidFill>
                <a:srgbClr val="FF0000"/>
              </a:solidFill>
              <a:latin typeface="Times New Roman" panose="02020603050405020304" pitchFamily="18" charset="0"/>
              <a:cs typeface="Times New Roman" panose="02020603050405020304" pitchFamily="18" charset="0"/>
            </a:endParaRPr>
          </a:p>
        </p:txBody>
      </p:sp>
      <p:sp>
        <p:nvSpPr>
          <p:cNvPr id="3" name="Rectangle 2"/>
          <p:cNvSpPr>
            <a:spLocks noChangeArrowheads="1"/>
          </p:cNvSpPr>
          <p:nvPr/>
        </p:nvSpPr>
        <p:spPr bwMode="auto">
          <a:xfrm>
            <a:off x="152400" y="685800"/>
            <a:ext cx="8839200" cy="59708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r>
              <a:rPr lang="en-US" altLang="en-US" sz="2600" b="1" dirty="0">
                <a:latin typeface="Times New Roman" panose="02020603050405020304" pitchFamily="18" charset="0"/>
                <a:cs typeface="Times New Roman" panose="02020603050405020304" pitchFamily="18" charset="0"/>
              </a:rPr>
              <a:t>I. MỤC ĐÍCH, YÊU CẦU:</a:t>
            </a:r>
            <a:endParaRPr lang="vi-VN" altLang="en-US" sz="2600" dirty="0">
              <a:latin typeface="Times New Roman" panose="02020603050405020304" pitchFamily="18" charset="0"/>
              <a:cs typeface="Times New Roman" panose="02020603050405020304" pitchFamily="18" charset="0"/>
            </a:endParaRPr>
          </a:p>
          <a:p>
            <a:pPr algn="just" eaLnBrk="1" hangingPunct="1"/>
            <a:r>
              <a:rPr lang="en-US" altLang="en-US" sz="2600" b="1" dirty="0">
                <a:latin typeface="Times New Roman" panose="02020603050405020304" pitchFamily="18" charset="0"/>
                <a:cs typeface="Times New Roman" panose="02020603050405020304" pitchFamily="18" charset="0"/>
              </a:rPr>
              <a:t>II. NỘI DUNG: </a:t>
            </a:r>
            <a:endParaRPr lang="vi-VN" altLang="en-US" sz="2600" dirty="0">
              <a:latin typeface="Times New Roman" panose="02020603050405020304" pitchFamily="18" charset="0"/>
              <a:cs typeface="Times New Roman" panose="02020603050405020304" pitchFamily="18" charset="0"/>
            </a:endParaRPr>
          </a:p>
          <a:p>
            <a:pPr lvl="0" algn="just">
              <a:buNone/>
            </a:pPr>
            <a:r>
              <a:rPr lang="en-US" sz="2800" dirty="0" err="1">
                <a:solidFill>
                  <a:srgbClr val="FF0000"/>
                </a:solidFill>
                <a:latin typeface="Times New Roman" pitchFamily="18" charset="0"/>
                <a:cs typeface="Times New Roman" pitchFamily="18" charset="0"/>
              </a:rPr>
              <a:t>Phần</a:t>
            </a:r>
            <a:r>
              <a:rPr lang="en-US" sz="2800" dirty="0">
                <a:solidFill>
                  <a:srgbClr val="FF0000"/>
                </a:solidFill>
                <a:latin typeface="Times New Roman" pitchFamily="18" charset="0"/>
                <a:cs typeface="Times New Roman" pitchFamily="18" charset="0"/>
              </a:rPr>
              <a:t> </a:t>
            </a:r>
            <a:r>
              <a:rPr lang="en-US" sz="2800" dirty="0">
                <a:solidFill>
                  <a:srgbClr val="FF0000"/>
                </a:solidFill>
                <a:latin typeface="Times New Roman" pitchFamily="18" charset="0"/>
                <a:ea typeface="Calibri" pitchFamily="34" charset="0"/>
                <a:cs typeface="Times New Roman" pitchFamily="18" charset="0"/>
              </a:rPr>
              <a:t>1</a:t>
            </a:r>
            <a:r>
              <a:rPr lang="en-US" sz="2800" dirty="0">
                <a:latin typeface="Times New Roman" pitchFamily="18" charset="0"/>
                <a:ea typeface="Calibri" pitchFamily="34" charset="0"/>
                <a:cs typeface="Times New Roman" pitchFamily="18" charset="0"/>
              </a:rPr>
              <a:t>. </a:t>
            </a:r>
            <a:r>
              <a:rPr lang="vi-VN" sz="2800" dirty="0">
                <a:latin typeface="Times New Roman" pitchFamily="18" charset="0"/>
                <a:ea typeface="Calibri" pitchFamily="34" charset="0"/>
                <a:cs typeface="Times New Roman" pitchFamily="18" charset="0"/>
              </a:rPr>
              <a:t>Chiến lược “Diễn biến hòa bình”, bạo loạn lật đổ của các thế lực thù địch chống phá CNXH</a:t>
            </a:r>
            <a:endParaRPr lang="en-US" sz="2800" dirty="0">
              <a:latin typeface="Times New Roman" pitchFamily="18" charset="0"/>
              <a:cs typeface="Times New Roman" pitchFamily="18" charset="0"/>
            </a:endParaRPr>
          </a:p>
          <a:p>
            <a:pPr algn="just">
              <a:buNone/>
            </a:pPr>
            <a:r>
              <a:rPr lang="en-US" sz="2800" dirty="0" err="1">
                <a:solidFill>
                  <a:srgbClr val="FF0000"/>
                </a:solidFill>
                <a:latin typeface="Times New Roman" pitchFamily="18" charset="0"/>
                <a:cs typeface="Times New Roman" pitchFamily="18" charset="0"/>
              </a:rPr>
              <a:t>Phần</a:t>
            </a:r>
            <a:r>
              <a:rPr lang="en-US" sz="2800" dirty="0">
                <a:solidFill>
                  <a:srgbClr val="FF0000"/>
                </a:solidFill>
                <a:latin typeface="Times New Roman" pitchFamily="18" charset="0"/>
                <a:cs typeface="Times New Roman" pitchFamily="18" charset="0"/>
              </a:rPr>
              <a:t> 2</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Chiến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lược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Diễn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biến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hòa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bình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bạo</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loạn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lật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đổ</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của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các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thế</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lực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thù</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địch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chống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phá</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cách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mạng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Việt</a:t>
            </a:r>
            <a:r>
              <a:rPr lang="en-US" sz="2800" dirty="0">
                <a:latin typeface="Times New Roman" pitchFamily="18" charset="0"/>
                <a:cs typeface="Times New Roman" pitchFamily="18" charset="0"/>
              </a:rPr>
              <a:t> Nam</a:t>
            </a:r>
          </a:p>
          <a:p>
            <a:pPr algn="just">
              <a:buNone/>
            </a:pPr>
            <a:r>
              <a:rPr lang="en-US" sz="2800" dirty="0" err="1">
                <a:solidFill>
                  <a:srgbClr val="FF0000"/>
                </a:solidFill>
                <a:latin typeface="Times New Roman" pitchFamily="18" charset="0"/>
                <a:cs typeface="Times New Roman" pitchFamily="18" charset="0"/>
              </a:rPr>
              <a:t>Phần</a:t>
            </a:r>
            <a:r>
              <a:rPr lang="en-US" sz="2800" dirty="0">
                <a:solidFill>
                  <a:srgbClr val="FF0000"/>
                </a:solidFill>
                <a:latin typeface="Times New Roman" pitchFamily="18" charset="0"/>
                <a:cs typeface="Times New Roman" pitchFamily="18" charset="0"/>
              </a:rPr>
              <a:t> 3</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Mục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tiêu</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nhiệm</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vụ</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quan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điểm</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và</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phương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châm</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phòng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chống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chiến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lược</a:t>
            </a:r>
            <a:r>
              <a:rPr lang="en-US" sz="2800" dirty="0">
                <a:latin typeface="Times New Roman" pitchFamily="18" charset="0"/>
                <a:cs typeface="Times New Roman" pitchFamily="18" charset="0"/>
              </a:rPr>
              <a:t> “ </a:t>
            </a:r>
            <a:r>
              <a:rPr lang="en-US" sz="2800" dirty="0" err="1">
                <a:latin typeface="Times New Roman" pitchFamily="18" charset="0"/>
                <a:cs typeface="Times New Roman" pitchFamily="18" charset="0"/>
              </a:rPr>
              <a:t>Diễn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biến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hòa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bình</a:t>
            </a:r>
            <a:r>
              <a:rPr lang="en-US" sz="2800" dirty="0">
                <a:latin typeface="Times New Roman" pitchFamily="18" charset="0"/>
                <a:cs typeface="Times New Roman" pitchFamily="18" charset="0"/>
              </a:rPr>
              <a:t> ’’, </a:t>
            </a:r>
            <a:r>
              <a:rPr lang="en-US" sz="2800" dirty="0" err="1">
                <a:latin typeface="Times New Roman" pitchFamily="18" charset="0"/>
                <a:cs typeface="Times New Roman" pitchFamily="18" charset="0"/>
              </a:rPr>
              <a:t>bạo</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loạn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lật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đổ</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của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Đảng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Nhà</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nước</a:t>
            </a:r>
            <a:r>
              <a:rPr lang="en-US" sz="2800" dirty="0">
                <a:latin typeface="Times New Roman" pitchFamily="18" charset="0"/>
                <a:cs typeface="Times New Roman" pitchFamily="18" charset="0"/>
              </a:rPr>
              <a:t> ta</a:t>
            </a:r>
          </a:p>
          <a:p>
            <a:pPr algn="just">
              <a:buNone/>
            </a:pPr>
            <a:r>
              <a:rPr lang="en-US" sz="2800" dirty="0" err="1">
                <a:solidFill>
                  <a:srgbClr val="FF0000"/>
                </a:solidFill>
                <a:latin typeface="Times New Roman" pitchFamily="18" charset="0"/>
                <a:cs typeface="Times New Roman" pitchFamily="18" charset="0"/>
              </a:rPr>
              <a:t>Phần</a:t>
            </a:r>
            <a:r>
              <a:rPr lang="en-US" sz="2800" dirty="0">
                <a:solidFill>
                  <a:srgbClr val="FF0000"/>
                </a:solidFill>
                <a:latin typeface="Times New Roman" pitchFamily="18" charset="0"/>
                <a:cs typeface="Times New Roman" pitchFamily="18" charset="0"/>
              </a:rPr>
              <a:t> 4</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Những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giải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pháp</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phòng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chống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chiến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lược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Diễn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biến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hòa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bình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bạo</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loạn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lật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đổ</a:t>
            </a:r>
            <a:r>
              <a:rPr lang="en-US" sz="2800" dirty="0">
                <a:latin typeface="Times New Roman" pitchFamily="18" charset="0"/>
                <a:cs typeface="Times New Roman" pitchFamily="18" charset="0"/>
              </a:rPr>
              <a:t> ở </a:t>
            </a:r>
            <a:r>
              <a:rPr lang="en-US" sz="2800" dirty="0" err="1">
                <a:latin typeface="Times New Roman" pitchFamily="18" charset="0"/>
                <a:cs typeface="Times New Roman" pitchFamily="18" charset="0"/>
              </a:rPr>
              <a:t>Việt</a:t>
            </a:r>
            <a:r>
              <a:rPr lang="en-US" sz="2800" dirty="0">
                <a:latin typeface="Times New Roman" pitchFamily="18" charset="0"/>
                <a:cs typeface="Times New Roman" pitchFamily="18" charset="0"/>
              </a:rPr>
              <a:t> Nam </a:t>
            </a:r>
            <a:r>
              <a:rPr lang="en-US" sz="2800" dirty="0" err="1">
                <a:latin typeface="Times New Roman" pitchFamily="18" charset="0"/>
                <a:cs typeface="Times New Roman" pitchFamily="18" charset="0"/>
              </a:rPr>
              <a:t>hiện</a:t>
            </a:r>
            <a:r>
              <a:rPr lang="en-US" sz="2800" dirty="0">
                <a:latin typeface="Times New Roman" pitchFamily="18" charset="0"/>
                <a:cs typeface="Times New Roman" pitchFamily="18" charset="0"/>
              </a:rPr>
              <a:t> nay</a:t>
            </a:r>
          </a:p>
          <a:p>
            <a:pPr algn="just">
              <a:buNone/>
            </a:pPr>
            <a:endParaRPr lang="en-US" sz="2800" dirty="0">
              <a:latin typeface="Times New Roman" pitchFamily="18" charset="0"/>
              <a:cs typeface="Times New Roman" pitchFamily="18" charset="0"/>
            </a:endParaRPr>
          </a:p>
          <a:p>
            <a:pPr algn="just" eaLnBrk="1" hangingPunct="1"/>
            <a:r>
              <a:rPr lang="en-US" altLang="en-US" sz="2600" dirty="0">
                <a:solidFill>
                  <a:srgbClr val="FF0000"/>
                </a:solidFill>
                <a:latin typeface="Times New Roman" panose="02020603050405020304" pitchFamily="18" charset="0"/>
                <a:cs typeface="Times New Roman" panose="02020603050405020304" pitchFamily="18" charset="0"/>
              </a:rPr>
              <a:t>                *</a:t>
            </a:r>
            <a:r>
              <a:rPr lang="en-US" altLang="en-US" sz="2600" dirty="0" err="1">
                <a:solidFill>
                  <a:srgbClr val="FF0000"/>
                </a:solidFill>
                <a:latin typeface="Times New Roman" panose="02020603050405020304" pitchFamily="18" charset="0"/>
                <a:cs typeface="Times New Roman" panose="02020603050405020304" pitchFamily="18" charset="0"/>
              </a:rPr>
              <a:t>Trọng</a:t>
            </a:r>
            <a:r>
              <a:rPr lang="en-US" altLang="en-US" sz="2600" dirty="0">
                <a:solidFill>
                  <a:srgbClr val="FF0000"/>
                </a:solidFill>
                <a:latin typeface="Times New Roman" panose="02020603050405020304" pitchFamily="18" charset="0"/>
                <a:cs typeface="Times New Roman" panose="02020603050405020304" pitchFamily="18" charset="0"/>
              </a:rPr>
              <a:t> </a:t>
            </a:r>
            <a:r>
              <a:rPr lang="en-US" altLang="en-US" sz="2600" dirty="0" err="1">
                <a:solidFill>
                  <a:srgbClr val="FF0000"/>
                </a:solidFill>
                <a:latin typeface="Times New Roman" panose="02020603050405020304" pitchFamily="18" charset="0"/>
                <a:cs typeface="Times New Roman" panose="02020603050405020304" pitchFamily="18" charset="0"/>
              </a:rPr>
              <a:t>tâm</a:t>
            </a:r>
            <a:r>
              <a:rPr lang="en-US" altLang="en-US" sz="2600" dirty="0">
                <a:solidFill>
                  <a:srgbClr val="FF0000"/>
                </a:solidFill>
                <a:latin typeface="Times New Roman" panose="02020603050405020304" pitchFamily="18" charset="0"/>
                <a:cs typeface="Times New Roman" panose="02020603050405020304" pitchFamily="18" charset="0"/>
              </a:rPr>
              <a:t>: </a:t>
            </a:r>
            <a:r>
              <a:rPr lang="en-US" altLang="en-US" sz="2600" dirty="0" err="1">
                <a:solidFill>
                  <a:srgbClr val="FF0000"/>
                </a:solidFill>
                <a:latin typeface="Times New Roman" panose="02020603050405020304" pitchFamily="18" charset="0"/>
                <a:cs typeface="Times New Roman" panose="02020603050405020304" pitchFamily="18" charset="0"/>
              </a:rPr>
              <a:t>Phần</a:t>
            </a:r>
            <a:r>
              <a:rPr lang="en-US" altLang="en-US" sz="2600" dirty="0">
                <a:solidFill>
                  <a:srgbClr val="FF0000"/>
                </a:solidFill>
                <a:latin typeface="Times New Roman" panose="02020603050405020304" pitchFamily="18" charset="0"/>
                <a:cs typeface="Times New Roman" panose="02020603050405020304" pitchFamily="18" charset="0"/>
              </a:rPr>
              <a:t> 1, 2</a:t>
            </a:r>
          </a:p>
          <a:p>
            <a:pPr algn="just" eaLnBrk="1" hangingPunct="1"/>
            <a:endParaRPr lang="vi-VN" altLang="en-US" sz="2400" dirty="0">
              <a:latin typeface="Times New Roman" panose="02020603050405020304" pitchFamily="18" charset="0"/>
              <a:cs typeface="Times New Roman" panose="02020603050405020304" pitchFamily="18" charset="0"/>
            </a:endParaRPr>
          </a:p>
        </p:txBody>
      </p:sp>
      <p:pic>
        <p:nvPicPr>
          <p:cNvPr id="5" name="Audio 4">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8382000" y="6096000"/>
            <a:ext cx="609600" cy="609600"/>
          </a:xfrm>
          <a:prstGeom prst="rect">
            <a:avLst/>
          </a:prstGeom>
        </p:spPr>
      </p:pic>
    </p:spTree>
    <p:custDataLst>
      <p:tags r:id="rId1"/>
    </p:custDataLst>
    <p:extLst>
      <p:ext uri="{BB962C8B-B14F-4D97-AF65-F5344CB8AC3E}">
        <p14:creationId xmlns:p14="http://schemas.microsoft.com/office/powerpoint/2010/main" val="2232215635"/>
      </p:ext>
    </p:extLst>
  </p:cSld>
  <p:clrMapOvr>
    <a:masterClrMapping/>
  </p:clrMapOvr>
  <mc:AlternateContent xmlns:mc="http://schemas.openxmlformats.org/markup-compatibility/2006" xmlns:p14="http://schemas.microsoft.com/office/powerpoint/2010/main">
    <mc:Choice Requires="p14">
      <p:transition spd="slow" p14:dur="2000" advTm="1079"/>
    </mc:Choice>
    <mc:Fallback xmlns="">
      <p:transition spd="slow" advTm="107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par>
                    <p:cTn id="7" fill="hold" nodeType="clickPar">
                      <p:stCondLst>
                        <p:cond delay="indefinite"/>
                      </p:stCondLst>
                      <p:childTnLst>
                        <p:par>
                          <p:cTn id="8" fill="hold" nodeType="withGroup">
                            <p:stCondLst>
                              <p:cond delay="0"/>
                            </p:stCondLst>
                            <p:childTnLst>
                              <p:par>
                                <p:cTn id="9" presetID="16" presetClass="entr" presetSubtype="21" fill="hold" grpId="0" nodeType="click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barn(inVertical)">
                                      <p:cBhvr>
                                        <p:cTn id="11"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2" fill="hold" display="0">
                  <p:stCondLst>
                    <p:cond delay="indefinite"/>
                  </p:stCondLst>
                  <p:endCondLst>
                    <p:cond evt="onStopAudio" delay="0">
                      <p:tgtEl>
                        <p:sldTgt/>
                      </p:tgtEl>
                    </p:cond>
                  </p:endCondLst>
                </p:cTn>
                <p:tgtEl>
                  <p:spTgt spid="5"/>
                </p:tgtEl>
              </p:cMediaNode>
            </p:audio>
          </p:childTnLst>
        </p:cTn>
      </p:par>
    </p:tnLst>
    <p:bldLst>
      <p:bldP spid="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1"/>
          <p:cNvSpPr>
            <a:spLocks noChangeArrowheads="1"/>
          </p:cNvSpPr>
          <p:nvPr/>
        </p:nvSpPr>
        <p:spPr bwMode="auto">
          <a:xfrm>
            <a:off x="0" y="147638"/>
            <a:ext cx="9144000"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US" altLang="en-US" sz="2400" b="1">
                <a:latin typeface="Times New Roman" panose="02020603050405020304" pitchFamily="18" charset="0"/>
                <a:cs typeface="Times New Roman" panose="02020603050405020304" pitchFamily="18" charset="0"/>
              </a:rPr>
              <a:t>	</a:t>
            </a:r>
            <a:r>
              <a:rPr lang="en-US" altLang="en-US" sz="2600" b="1">
                <a:solidFill>
                  <a:srgbClr val="FF0000"/>
                </a:solidFill>
                <a:latin typeface="Times New Roman" panose="02020603050405020304" pitchFamily="18" charset="0"/>
                <a:cs typeface="Times New Roman" panose="02020603050405020304" pitchFamily="18" charset="0"/>
              </a:rPr>
              <a:t>Phần một: Ý ĐỊNH GIẢNG BÀI</a:t>
            </a:r>
            <a:endParaRPr lang="vi-VN" altLang="en-US" sz="2600">
              <a:solidFill>
                <a:srgbClr val="FF0000"/>
              </a:solidFill>
              <a:latin typeface="Times New Roman" panose="02020603050405020304" pitchFamily="18" charset="0"/>
              <a:cs typeface="Times New Roman" panose="02020603050405020304" pitchFamily="18" charset="0"/>
            </a:endParaRPr>
          </a:p>
        </p:txBody>
      </p:sp>
      <p:sp>
        <p:nvSpPr>
          <p:cNvPr id="7171" name="Rectangle 2"/>
          <p:cNvSpPr>
            <a:spLocks noChangeArrowheads="1"/>
          </p:cNvSpPr>
          <p:nvPr/>
        </p:nvSpPr>
        <p:spPr bwMode="auto">
          <a:xfrm>
            <a:off x="152400" y="685800"/>
            <a:ext cx="8839200" cy="8925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defRPr/>
            </a:pPr>
            <a:r>
              <a:rPr lang="en-US" sz="2600" b="1" dirty="0">
                <a:latin typeface="Times New Roman" pitchFamily="18" charset="0"/>
                <a:cs typeface="Times New Roman" pitchFamily="18" charset="0"/>
              </a:rPr>
              <a:t>I. MỤC ĐÍCH, YÊU CẦU:</a:t>
            </a:r>
            <a:endParaRPr lang="vi-VN" sz="2600" dirty="0">
              <a:latin typeface="Times New Roman" pitchFamily="18" charset="0"/>
              <a:cs typeface="Times New Roman" pitchFamily="18" charset="0"/>
            </a:endParaRPr>
          </a:p>
          <a:p>
            <a:pPr algn="just">
              <a:defRPr/>
            </a:pPr>
            <a:r>
              <a:rPr lang="en-US" sz="2600" b="1" dirty="0">
                <a:latin typeface="Times New Roman" pitchFamily="18" charset="0"/>
                <a:cs typeface="Times New Roman" pitchFamily="18" charset="0"/>
              </a:rPr>
              <a:t>II. NỘI DUNG: </a:t>
            </a:r>
          </a:p>
        </p:txBody>
      </p:sp>
      <p:sp>
        <p:nvSpPr>
          <p:cNvPr id="7172" name="Rectangle 3"/>
          <p:cNvSpPr>
            <a:spLocks noChangeArrowheads="1"/>
          </p:cNvSpPr>
          <p:nvPr/>
        </p:nvSpPr>
        <p:spPr bwMode="auto">
          <a:xfrm>
            <a:off x="152400" y="1524000"/>
            <a:ext cx="8839200" cy="4093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r>
              <a:rPr lang="en-US" altLang="en-US" sz="2600" b="1" dirty="0">
                <a:latin typeface="Times New Roman" panose="02020603050405020304" pitchFamily="18" charset="0"/>
                <a:cs typeface="Times New Roman" panose="02020603050405020304" pitchFamily="18" charset="0"/>
              </a:rPr>
              <a:t>III. THỜI GIAN: </a:t>
            </a:r>
            <a:r>
              <a:rPr lang="en-US" altLang="en-US" sz="2600" dirty="0" err="1">
                <a:latin typeface="Times New Roman" panose="02020603050405020304" pitchFamily="18" charset="0"/>
                <a:cs typeface="Times New Roman" panose="02020603050405020304" pitchFamily="18" charset="0"/>
              </a:rPr>
              <a:t>Thời</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gian</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toàn</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bài</a:t>
            </a:r>
            <a:r>
              <a:rPr lang="en-US" altLang="en-US" sz="2600" dirty="0">
                <a:latin typeface="Times New Roman" panose="02020603050405020304" pitchFamily="18" charset="0"/>
                <a:cs typeface="Times New Roman" panose="02020603050405020304" pitchFamily="18" charset="0"/>
              </a:rPr>
              <a:t>: 4 </a:t>
            </a:r>
            <a:r>
              <a:rPr lang="en-US" altLang="en-US" sz="2600" dirty="0" err="1">
                <a:latin typeface="Times New Roman" panose="02020603050405020304" pitchFamily="18" charset="0"/>
                <a:cs typeface="Times New Roman" panose="02020603050405020304" pitchFamily="18" charset="0"/>
              </a:rPr>
              <a:t>tiết</a:t>
            </a:r>
            <a:r>
              <a:rPr lang="en-US" altLang="en-US" sz="2600" dirty="0">
                <a:latin typeface="Times New Roman" panose="02020603050405020304" pitchFamily="18" charset="0"/>
                <a:cs typeface="Times New Roman" panose="02020603050405020304" pitchFamily="18" charset="0"/>
              </a:rPr>
              <a:t>.</a:t>
            </a:r>
            <a:endParaRPr lang="vi-VN" altLang="en-US" sz="2600" dirty="0">
              <a:latin typeface="Times New Roman" panose="02020603050405020304" pitchFamily="18" charset="0"/>
              <a:cs typeface="Times New Roman" panose="02020603050405020304" pitchFamily="18" charset="0"/>
            </a:endParaRPr>
          </a:p>
          <a:p>
            <a:pPr algn="just" eaLnBrk="1" hangingPunct="1"/>
            <a:r>
              <a:rPr lang="vi-VN" altLang="en-US" sz="2600" b="1" dirty="0">
                <a:latin typeface="Times New Roman" panose="02020603050405020304" pitchFamily="18" charset="0"/>
                <a:cs typeface="Times New Roman" panose="02020603050405020304" pitchFamily="18" charset="0"/>
              </a:rPr>
              <a:t>I</a:t>
            </a:r>
            <a:r>
              <a:rPr lang="en-US" altLang="en-US" sz="2600" b="1" dirty="0">
                <a:latin typeface="Times New Roman" panose="02020603050405020304" pitchFamily="18" charset="0"/>
                <a:cs typeface="Times New Roman" panose="02020603050405020304" pitchFamily="18" charset="0"/>
              </a:rPr>
              <a:t>V. ĐỊA ĐIỂM: </a:t>
            </a:r>
            <a:r>
              <a:rPr lang="en-US" altLang="en-US" sz="2600" dirty="0">
                <a:latin typeface="Times New Roman" panose="02020603050405020304" pitchFamily="18" charset="0"/>
                <a:cs typeface="Times New Roman" panose="02020603050405020304" pitchFamily="18" charset="0"/>
              </a:rPr>
              <a:t>Phòng </a:t>
            </a:r>
            <a:r>
              <a:rPr lang="en-US" altLang="en-US" sz="2600" dirty="0" err="1">
                <a:latin typeface="Times New Roman" panose="02020603050405020304" pitchFamily="18" charset="0"/>
                <a:cs typeface="Times New Roman" panose="02020603050405020304" pitchFamily="18" charset="0"/>
              </a:rPr>
              <a:t>học</a:t>
            </a:r>
            <a:r>
              <a:rPr lang="en-US" altLang="en-US" sz="2600" dirty="0">
                <a:latin typeface="Times New Roman" panose="02020603050405020304" pitchFamily="18" charset="0"/>
                <a:cs typeface="Times New Roman" panose="02020603050405020304" pitchFamily="18" charset="0"/>
              </a:rPr>
              <a:t> </a:t>
            </a:r>
            <a:r>
              <a:rPr lang="en-US" altLang="en-US" sz="2600" dirty="0" smtClean="0">
                <a:latin typeface="Times New Roman" panose="02020603050405020304" pitchFamily="18" charset="0"/>
                <a:cs typeface="Times New Roman" panose="02020603050405020304" pitchFamily="18" charset="0"/>
              </a:rPr>
              <a:t>:F2.1-03</a:t>
            </a:r>
            <a:endParaRPr lang="vi-VN" altLang="en-US" sz="2600" dirty="0">
              <a:latin typeface="Times New Roman" panose="02020603050405020304" pitchFamily="18" charset="0"/>
              <a:cs typeface="Times New Roman" panose="02020603050405020304" pitchFamily="18" charset="0"/>
            </a:endParaRPr>
          </a:p>
          <a:p>
            <a:pPr algn="just" eaLnBrk="1" hangingPunct="1"/>
            <a:r>
              <a:rPr lang="en-US" altLang="en-US" sz="2600" b="1" dirty="0">
                <a:latin typeface="Times New Roman" panose="02020603050405020304" pitchFamily="18" charset="0"/>
                <a:cs typeface="Times New Roman" panose="02020603050405020304" pitchFamily="18" charset="0"/>
              </a:rPr>
              <a:t>V. TỔ CH</a:t>
            </a:r>
            <a:r>
              <a:rPr lang="vi-VN" altLang="en-US" sz="2600" b="1" dirty="0">
                <a:latin typeface="Times New Roman" panose="02020603050405020304" pitchFamily="18" charset="0"/>
                <a:cs typeface="Times New Roman" panose="02020603050405020304" pitchFamily="18" charset="0"/>
              </a:rPr>
              <a:t>Ứ</a:t>
            </a:r>
            <a:r>
              <a:rPr lang="en-US" altLang="en-US" sz="2600" b="1" dirty="0">
                <a:latin typeface="Times New Roman" panose="02020603050405020304" pitchFamily="18" charset="0"/>
                <a:cs typeface="Times New Roman" panose="02020603050405020304" pitchFamily="18" charset="0"/>
              </a:rPr>
              <a:t>C, PHƯƠNG PHÁP:</a:t>
            </a:r>
            <a:endParaRPr lang="vi-VN" altLang="en-US" sz="2600" dirty="0">
              <a:latin typeface="Times New Roman" panose="02020603050405020304" pitchFamily="18" charset="0"/>
              <a:cs typeface="Times New Roman" panose="02020603050405020304" pitchFamily="18" charset="0"/>
            </a:endParaRPr>
          </a:p>
          <a:p>
            <a:pPr algn="just" eaLnBrk="1" hangingPunct="1"/>
            <a:r>
              <a:rPr lang="en-US" altLang="en-US" sz="2600" b="1" dirty="0">
                <a:latin typeface="Times New Roman" panose="02020603050405020304" pitchFamily="18" charset="0"/>
                <a:cs typeface="Times New Roman" panose="02020603050405020304" pitchFamily="18" charset="0"/>
              </a:rPr>
              <a:t>A. </a:t>
            </a:r>
            <a:r>
              <a:rPr lang="en-US" altLang="en-US" sz="2600" b="1" dirty="0" err="1">
                <a:latin typeface="Times New Roman" panose="02020603050405020304" pitchFamily="18" charset="0"/>
                <a:cs typeface="Times New Roman" panose="02020603050405020304" pitchFamily="18" charset="0"/>
              </a:rPr>
              <a:t>Tổ</a:t>
            </a:r>
            <a:r>
              <a:rPr lang="en-US" altLang="en-US" sz="2600" b="1" dirty="0">
                <a:latin typeface="Times New Roman" panose="02020603050405020304" pitchFamily="18" charset="0"/>
                <a:cs typeface="Times New Roman" panose="02020603050405020304" pitchFamily="18" charset="0"/>
              </a:rPr>
              <a:t> </a:t>
            </a:r>
            <a:r>
              <a:rPr lang="en-US" altLang="en-US" sz="2600" b="1" dirty="0" err="1">
                <a:latin typeface="Times New Roman" panose="02020603050405020304" pitchFamily="18" charset="0"/>
                <a:cs typeface="Times New Roman" panose="02020603050405020304" pitchFamily="18" charset="0"/>
              </a:rPr>
              <a:t>chức</a:t>
            </a:r>
            <a:r>
              <a:rPr lang="en-US" altLang="en-US" sz="2600" b="1"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Lấy</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lớp</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học</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để</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giảng</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cá</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nhân</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trong</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lớp</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nghe</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giảng</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thảo</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luận</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nhóm</a:t>
            </a:r>
            <a:r>
              <a:rPr lang="en-US" altLang="en-US" sz="2600" dirty="0">
                <a:latin typeface="Times New Roman" panose="02020603050405020304" pitchFamily="18" charset="0"/>
                <a:cs typeface="Times New Roman" panose="02020603050405020304" pitchFamily="18" charset="0"/>
              </a:rPr>
              <a:t>...</a:t>
            </a:r>
            <a:endParaRPr lang="vi-VN" altLang="en-US" sz="2600" dirty="0">
              <a:latin typeface="Times New Roman" panose="02020603050405020304" pitchFamily="18" charset="0"/>
              <a:cs typeface="Times New Roman" panose="02020603050405020304" pitchFamily="18" charset="0"/>
            </a:endParaRPr>
          </a:p>
          <a:p>
            <a:pPr algn="just" eaLnBrk="1" hangingPunct="1"/>
            <a:r>
              <a:rPr lang="en-US" altLang="en-US" sz="2600" b="1" dirty="0">
                <a:latin typeface="Times New Roman" panose="02020603050405020304" pitchFamily="18" charset="0"/>
                <a:cs typeface="Times New Roman" panose="02020603050405020304" pitchFamily="18" charset="0"/>
              </a:rPr>
              <a:t>B. </a:t>
            </a:r>
            <a:r>
              <a:rPr lang="en-US" altLang="en-US" sz="2600" b="1" dirty="0" err="1">
                <a:latin typeface="Times New Roman" panose="02020603050405020304" pitchFamily="18" charset="0"/>
                <a:cs typeface="Times New Roman" panose="02020603050405020304" pitchFamily="18" charset="0"/>
              </a:rPr>
              <a:t>Phương</a:t>
            </a:r>
            <a:r>
              <a:rPr lang="en-US" altLang="en-US" sz="2600" b="1" dirty="0">
                <a:latin typeface="Times New Roman" panose="02020603050405020304" pitchFamily="18" charset="0"/>
                <a:cs typeface="Times New Roman" panose="02020603050405020304" pitchFamily="18" charset="0"/>
              </a:rPr>
              <a:t> </a:t>
            </a:r>
            <a:r>
              <a:rPr lang="en-US" altLang="en-US" sz="2600" b="1" dirty="0" err="1">
                <a:latin typeface="Times New Roman" panose="02020603050405020304" pitchFamily="18" charset="0"/>
                <a:cs typeface="Times New Roman" panose="02020603050405020304" pitchFamily="18" charset="0"/>
              </a:rPr>
              <a:t>pháp</a:t>
            </a:r>
            <a:r>
              <a:rPr lang="en-US" altLang="en-US" sz="2600" b="1" dirty="0">
                <a:latin typeface="Times New Roman" panose="02020603050405020304" pitchFamily="18" charset="0"/>
                <a:cs typeface="Times New Roman" panose="02020603050405020304" pitchFamily="18" charset="0"/>
              </a:rPr>
              <a:t>:</a:t>
            </a:r>
            <a:endParaRPr lang="vi-VN" altLang="en-US" sz="2600" dirty="0">
              <a:latin typeface="Times New Roman" panose="02020603050405020304" pitchFamily="18" charset="0"/>
              <a:cs typeface="Times New Roman" panose="02020603050405020304" pitchFamily="18" charset="0"/>
            </a:endParaRPr>
          </a:p>
          <a:p>
            <a:pPr algn="just" eaLnBrk="1" hangingPunct="1"/>
            <a:r>
              <a:rPr lang="en-US" altLang="en-US" sz="2600" b="1" dirty="0">
                <a:latin typeface="Times New Roman" panose="02020603050405020304" pitchFamily="18" charset="0"/>
                <a:cs typeface="Times New Roman" panose="02020603050405020304" pitchFamily="18" charset="0"/>
              </a:rPr>
              <a:t>	- </a:t>
            </a:r>
            <a:r>
              <a:rPr lang="en-US" altLang="en-US" sz="2600" b="1" dirty="0" err="1">
                <a:latin typeface="Times New Roman" panose="02020603050405020304" pitchFamily="18" charset="0"/>
                <a:cs typeface="Times New Roman" panose="02020603050405020304" pitchFamily="18" charset="0"/>
              </a:rPr>
              <a:t>Người</a:t>
            </a:r>
            <a:r>
              <a:rPr lang="en-US" altLang="en-US" sz="2600" b="1" dirty="0">
                <a:latin typeface="Times New Roman" panose="02020603050405020304" pitchFamily="18" charset="0"/>
                <a:cs typeface="Times New Roman" panose="02020603050405020304" pitchFamily="18" charset="0"/>
              </a:rPr>
              <a:t> </a:t>
            </a:r>
            <a:r>
              <a:rPr lang="en-US" altLang="en-US" sz="2600" b="1" dirty="0" err="1">
                <a:latin typeface="Times New Roman" panose="02020603050405020304" pitchFamily="18" charset="0"/>
                <a:cs typeface="Times New Roman" panose="02020603050405020304" pitchFamily="18" charset="0"/>
              </a:rPr>
              <a:t>dạy</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Trình</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chiếu</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thuyết</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trình</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giảng</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giải</a:t>
            </a:r>
            <a:r>
              <a:rPr lang="en-US" altLang="en-US" sz="2600" dirty="0">
                <a:latin typeface="Times New Roman" panose="02020603050405020304" pitchFamily="18" charset="0"/>
                <a:cs typeface="Times New Roman" panose="02020603050405020304" pitchFamily="18" charset="0"/>
              </a:rPr>
              <a:t>.</a:t>
            </a:r>
            <a:endParaRPr lang="vi-VN" altLang="en-US" sz="2600" dirty="0">
              <a:latin typeface="Times New Roman" panose="02020603050405020304" pitchFamily="18" charset="0"/>
              <a:cs typeface="Times New Roman" panose="02020603050405020304" pitchFamily="18" charset="0"/>
            </a:endParaRPr>
          </a:p>
          <a:p>
            <a:pPr algn="just" eaLnBrk="1" hangingPunct="1"/>
            <a:r>
              <a:rPr lang="en-US" altLang="en-US" sz="2600" b="1" dirty="0">
                <a:latin typeface="Times New Roman" panose="02020603050405020304" pitchFamily="18" charset="0"/>
                <a:cs typeface="Times New Roman" panose="02020603050405020304" pitchFamily="18" charset="0"/>
              </a:rPr>
              <a:t>	- </a:t>
            </a:r>
            <a:r>
              <a:rPr lang="en-US" altLang="en-US" sz="2600" b="1" dirty="0" err="1">
                <a:latin typeface="Times New Roman" panose="02020603050405020304" pitchFamily="18" charset="0"/>
                <a:cs typeface="Times New Roman" panose="02020603050405020304" pitchFamily="18" charset="0"/>
              </a:rPr>
              <a:t>Người</a:t>
            </a:r>
            <a:r>
              <a:rPr lang="en-US" altLang="en-US" sz="2600" b="1" dirty="0">
                <a:latin typeface="Times New Roman" panose="02020603050405020304" pitchFamily="18" charset="0"/>
                <a:cs typeface="Times New Roman" panose="02020603050405020304" pitchFamily="18" charset="0"/>
              </a:rPr>
              <a:t> </a:t>
            </a:r>
            <a:r>
              <a:rPr lang="en-US" altLang="en-US" sz="2600" b="1" dirty="0" err="1">
                <a:latin typeface="Times New Roman" panose="02020603050405020304" pitchFamily="18" charset="0"/>
                <a:cs typeface="Times New Roman" panose="02020603050405020304" pitchFamily="18" charset="0"/>
              </a:rPr>
              <a:t>học</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Tập</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trung</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theo</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dõi</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nắm</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chắc</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nội</a:t>
            </a:r>
            <a:r>
              <a:rPr lang="en-US" altLang="en-US" sz="2600" dirty="0">
                <a:latin typeface="Times New Roman" panose="02020603050405020304" pitchFamily="18" charset="0"/>
                <a:cs typeface="Times New Roman" panose="02020603050405020304" pitchFamily="18" charset="0"/>
              </a:rPr>
              <a:t> dung.</a:t>
            </a:r>
            <a:endParaRPr lang="vi-VN" altLang="en-US" sz="2600" dirty="0">
              <a:latin typeface="Times New Roman" panose="02020603050405020304" pitchFamily="18" charset="0"/>
              <a:cs typeface="Times New Roman" panose="02020603050405020304" pitchFamily="18" charset="0"/>
            </a:endParaRPr>
          </a:p>
          <a:p>
            <a:pPr algn="just" eaLnBrk="1" hangingPunct="1"/>
            <a:r>
              <a:rPr lang="en-US" altLang="en-US" sz="2600" b="1" dirty="0">
                <a:latin typeface="Times New Roman" panose="02020603050405020304" pitchFamily="18" charset="0"/>
                <a:cs typeface="Times New Roman" panose="02020603050405020304" pitchFamily="18" charset="0"/>
              </a:rPr>
              <a:t>VI. </a:t>
            </a:r>
            <a:r>
              <a:rPr lang="vi-VN" altLang="en-US" sz="2600" b="1" dirty="0">
                <a:latin typeface="Times New Roman" panose="02020603050405020304" pitchFamily="18" charset="0"/>
                <a:cs typeface="Times New Roman" panose="02020603050405020304" pitchFamily="18" charset="0"/>
              </a:rPr>
              <a:t>VẬT CHẤT </a:t>
            </a:r>
            <a:r>
              <a:rPr lang="en-US" altLang="en-US" sz="2600" b="1" dirty="0">
                <a:latin typeface="Times New Roman" panose="02020603050405020304" pitchFamily="18" charset="0"/>
                <a:cs typeface="Times New Roman" panose="02020603050405020304" pitchFamily="18" charset="0"/>
              </a:rPr>
              <a:t>BẢO ĐẢM:</a:t>
            </a:r>
            <a:endParaRPr lang="vi-VN" altLang="en-US" sz="2600" dirty="0">
              <a:latin typeface="Times New Roman" panose="02020603050405020304" pitchFamily="18" charset="0"/>
              <a:cs typeface="Times New Roman" panose="02020603050405020304" pitchFamily="18" charset="0"/>
            </a:endParaRPr>
          </a:p>
          <a:p>
            <a:pPr algn="just" eaLnBrk="1" hangingPunct="1"/>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Bài</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giảng</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kế</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hoạch</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giảng</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bài</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giáo</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trình</a:t>
            </a:r>
            <a:r>
              <a:rPr lang="en-US" altLang="en-US" sz="2600" dirty="0">
                <a:latin typeface="Times New Roman" panose="02020603050405020304" pitchFamily="18" charset="0"/>
                <a:cs typeface="Times New Roman" panose="02020603050405020304" pitchFamily="18" charset="0"/>
              </a:rPr>
              <a:t> GDQP-AN </a:t>
            </a:r>
            <a:r>
              <a:rPr lang="en-US" altLang="en-US" sz="2600" dirty="0" err="1">
                <a:latin typeface="Times New Roman" panose="02020603050405020304" pitchFamily="18" charset="0"/>
                <a:cs typeface="Times New Roman" panose="02020603050405020304" pitchFamily="18" charset="0"/>
              </a:rPr>
              <a:t>tập</a:t>
            </a:r>
            <a:r>
              <a:rPr lang="en-US" altLang="en-US" sz="2600" dirty="0">
                <a:latin typeface="Times New Roman" panose="02020603050405020304" pitchFamily="18" charset="0"/>
                <a:cs typeface="Times New Roman" panose="02020603050405020304" pitchFamily="18" charset="0"/>
              </a:rPr>
              <a:t> 1.</a:t>
            </a:r>
            <a:endParaRPr lang="vi-VN" altLang="en-US" sz="2600" dirty="0">
              <a:latin typeface="Times New Roman" panose="02020603050405020304" pitchFamily="18" charset="0"/>
              <a:cs typeface="Times New Roman" panose="02020603050405020304" pitchFamily="18" charset="0"/>
            </a:endParaRPr>
          </a:p>
        </p:txBody>
      </p:sp>
      <p:pic>
        <p:nvPicPr>
          <p:cNvPr id="4" name="Audio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382000" y="6096000"/>
            <a:ext cx="609600" cy="609600"/>
          </a:xfrm>
          <a:prstGeom prst="rect">
            <a:avLst/>
          </a:prstGeom>
        </p:spPr>
      </p:pic>
    </p:spTree>
    <p:extLst>
      <p:ext uri="{BB962C8B-B14F-4D97-AF65-F5344CB8AC3E}">
        <p14:creationId xmlns:p14="http://schemas.microsoft.com/office/powerpoint/2010/main" val="2839974156"/>
      </p:ext>
    </p:extLst>
  </p:cSld>
  <p:clrMapOvr>
    <a:masterClrMapping/>
  </p:clrMapOvr>
  <mc:AlternateContent xmlns:mc="http://schemas.openxmlformats.org/markup-compatibility/2006" xmlns:p14="http://schemas.microsoft.com/office/powerpoint/2010/main">
    <mc:Choice Requires="p14">
      <p:transition spd="slow" p14:dur="2000" advTm="40587"/>
    </mc:Choice>
    <mc:Fallback xmlns="">
      <p:transition spd="slow" advTm="4058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1"/>
          <p:cNvSpPr>
            <a:spLocks noChangeArrowheads="1"/>
          </p:cNvSpPr>
          <p:nvPr/>
        </p:nvSpPr>
        <p:spPr bwMode="auto">
          <a:xfrm>
            <a:off x="0" y="147638"/>
            <a:ext cx="9144000"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US" altLang="en-US" sz="2400" b="1" dirty="0">
                <a:latin typeface="Times New Roman" panose="02020603050405020304" pitchFamily="18" charset="0"/>
                <a:cs typeface="Times New Roman" panose="02020603050405020304" pitchFamily="18" charset="0"/>
              </a:rPr>
              <a:t>	</a:t>
            </a:r>
            <a:r>
              <a:rPr lang="en-US" altLang="en-US" sz="2600" b="1" dirty="0" err="1">
                <a:solidFill>
                  <a:srgbClr val="FF0000"/>
                </a:solidFill>
                <a:latin typeface="Times New Roman" panose="02020603050405020304" pitchFamily="18" charset="0"/>
                <a:cs typeface="Times New Roman" panose="02020603050405020304" pitchFamily="18" charset="0"/>
              </a:rPr>
              <a:t>Phần</a:t>
            </a:r>
            <a:r>
              <a:rPr lang="en-US" altLang="en-US" sz="2600" b="1" dirty="0">
                <a:solidFill>
                  <a:srgbClr val="FF0000"/>
                </a:solidFill>
                <a:latin typeface="Times New Roman" panose="02020603050405020304" pitchFamily="18" charset="0"/>
                <a:cs typeface="Times New Roman" panose="02020603050405020304" pitchFamily="18" charset="0"/>
              </a:rPr>
              <a:t> </a:t>
            </a:r>
            <a:r>
              <a:rPr lang="en-US" altLang="en-US" sz="2600" b="1" dirty="0" err="1">
                <a:solidFill>
                  <a:srgbClr val="FF0000"/>
                </a:solidFill>
                <a:latin typeface="Times New Roman" panose="02020603050405020304" pitchFamily="18" charset="0"/>
                <a:cs typeface="Times New Roman" panose="02020603050405020304" pitchFamily="18" charset="0"/>
              </a:rPr>
              <a:t>hai</a:t>
            </a:r>
            <a:r>
              <a:rPr lang="en-US" altLang="en-US" sz="2600" b="1" dirty="0">
                <a:solidFill>
                  <a:srgbClr val="FF0000"/>
                </a:solidFill>
                <a:latin typeface="Times New Roman" panose="02020603050405020304" pitchFamily="18" charset="0"/>
                <a:cs typeface="Times New Roman" panose="02020603050405020304" pitchFamily="18" charset="0"/>
              </a:rPr>
              <a:t>: NỘI DUNG GIẢNG BÀI</a:t>
            </a:r>
            <a:endParaRPr lang="vi-VN" altLang="en-US" sz="2600" dirty="0">
              <a:solidFill>
                <a:srgbClr val="FF0000"/>
              </a:solidFill>
              <a:latin typeface="Times New Roman" panose="02020603050405020304" pitchFamily="18" charset="0"/>
              <a:cs typeface="Times New Roman" panose="02020603050405020304" pitchFamily="18" charset="0"/>
            </a:endParaRPr>
          </a:p>
        </p:txBody>
      </p:sp>
      <p:sp>
        <p:nvSpPr>
          <p:cNvPr id="4" name="Rectangle 3"/>
          <p:cNvSpPr txBox="1">
            <a:spLocks noChangeArrowheads="1"/>
          </p:cNvSpPr>
          <p:nvPr/>
        </p:nvSpPr>
        <p:spPr>
          <a:xfrm>
            <a:off x="228600" y="1676400"/>
            <a:ext cx="8534400" cy="2133600"/>
          </a:xfrm>
          <a:prstGeom prst="rect">
            <a:avLst/>
          </a:prstGeom>
        </p:spPr>
        <p:txBody>
          <a:bodyPr>
            <a:normAutofit fontScale="92500" lnSpcReduction="20000"/>
          </a:bodyPr>
          <a:lst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a:lstStyle>
          <a:p>
            <a:pPr marL="0" indent="0" algn="ctr">
              <a:lnSpc>
                <a:spcPct val="90000"/>
              </a:lnSpc>
              <a:buFont typeface="Wingdings 2"/>
              <a:buNone/>
              <a:defRPr/>
            </a:pPr>
            <a:endParaRPr lang="en-US" sz="2400" b="1" dirty="0">
              <a:solidFill>
                <a:srgbClr val="FF0000"/>
              </a:solidFill>
              <a:latin typeface="Times New Roman" pitchFamily="18" charset="0"/>
            </a:endParaRPr>
          </a:p>
          <a:p>
            <a:pPr marL="0" indent="0" algn="ctr">
              <a:lnSpc>
                <a:spcPct val="90000"/>
              </a:lnSpc>
              <a:buNone/>
              <a:defRPr/>
            </a:pPr>
            <a:r>
              <a:rPr lang="en-US" sz="2400" b="1" dirty="0" err="1">
                <a:solidFill>
                  <a:srgbClr val="FF0000"/>
                </a:solidFill>
                <a:latin typeface="Times New Roman" pitchFamily="18" charset="0"/>
              </a:rPr>
              <a:t>Bài</a:t>
            </a:r>
            <a:r>
              <a:rPr lang="en-US" sz="2400" b="1" dirty="0">
                <a:solidFill>
                  <a:srgbClr val="FF0000"/>
                </a:solidFill>
                <a:latin typeface="Times New Roman" pitchFamily="18" charset="0"/>
              </a:rPr>
              <a:t> </a:t>
            </a:r>
            <a:r>
              <a:rPr lang="en-US" sz="2400" b="1" dirty="0" smtClean="0">
                <a:solidFill>
                  <a:srgbClr val="FF0000"/>
                </a:solidFill>
                <a:latin typeface="Times New Roman" pitchFamily="18" charset="0"/>
              </a:rPr>
              <a:t>1:</a:t>
            </a:r>
            <a:endParaRPr lang="en-US" sz="2400" b="1" dirty="0">
              <a:solidFill>
                <a:srgbClr val="FF0000"/>
              </a:solidFill>
              <a:latin typeface="Times New Roman" pitchFamily="18" charset="0"/>
            </a:endParaRPr>
          </a:p>
          <a:p>
            <a:pPr marL="0" indent="0" algn="ctr">
              <a:lnSpc>
                <a:spcPct val="90000"/>
              </a:lnSpc>
              <a:buNone/>
              <a:defRPr/>
            </a:pPr>
            <a:endParaRPr lang="en-US" sz="2400" b="1" dirty="0">
              <a:solidFill>
                <a:srgbClr val="FF0000"/>
              </a:solidFill>
              <a:latin typeface="Times New Roman" pitchFamily="18" charset="0"/>
            </a:endParaRPr>
          </a:p>
          <a:p>
            <a:pPr lvl="0" algn="ctr">
              <a:buNone/>
            </a:pPr>
            <a:r>
              <a:rPr lang="en-US" sz="2800" b="1" cap="all" dirty="0">
                <a:ln w="9000" cmpd="sng">
                  <a:solidFill>
                    <a:schemeClr val="accent4">
                      <a:shade val="50000"/>
                      <a:satMod val="120000"/>
                    </a:schemeClr>
                  </a:solidFill>
                  <a:prstDash val="solid"/>
                </a:ln>
                <a:solidFill>
                  <a:srgbClr val="FF0000"/>
                </a:solidFill>
                <a:effectLst>
                  <a:reflection blurRad="12700" stA="28000" endPos="45000" dist="1000" dir="5400000" sy="-100000" algn="bl" rotWithShape="0"/>
                </a:effectLst>
                <a:latin typeface="Times New Roman" pitchFamily="18" charset="0"/>
                <a:ea typeface="Calibri" pitchFamily="34" charset="0"/>
                <a:cs typeface="Times New Roman" pitchFamily="18" charset="0"/>
              </a:rPr>
              <a:t> </a:t>
            </a:r>
            <a:r>
              <a:rPr lang="vi-VN" sz="2800" b="1" cap="all" dirty="0">
                <a:ln w="9000" cmpd="sng">
                  <a:solidFill>
                    <a:schemeClr val="accent4">
                      <a:shade val="50000"/>
                      <a:satMod val="120000"/>
                    </a:schemeClr>
                  </a:solidFill>
                  <a:prstDash val="solid"/>
                </a:ln>
                <a:solidFill>
                  <a:srgbClr val="FF0000"/>
                </a:solidFill>
                <a:effectLst>
                  <a:reflection blurRad="12700" stA="28000" endPos="45000" dist="1000" dir="5400000" sy="-100000" algn="bl" rotWithShape="0"/>
                </a:effectLst>
                <a:latin typeface="Times New Roman" pitchFamily="18" charset="0"/>
                <a:ea typeface="Calibri" pitchFamily="34" charset="0"/>
                <a:cs typeface="Times New Roman" pitchFamily="18" charset="0"/>
              </a:rPr>
              <a:t>PHÒNG CHỐNG CHIẾN LƯỢC “DIỄN BIẾN HÒA BÌNH”, BẠO LOẠN LẬT ĐỔ CỦA CÁC THẾ LỰC THÙ ĐỊCH ĐỐI VỚI CÁCH MẠNG VIỆT NAM.</a:t>
            </a:r>
            <a:endParaRPr lang="en-US" sz="2800" dirty="0">
              <a:solidFill>
                <a:srgbClr val="FF6600"/>
              </a:solidFill>
              <a:effectLst>
                <a:reflection blurRad="12700" stA="28000" endPos="45000" dist="1000" dir="5400000" sy="-100000" algn="bl" rotWithShape="0"/>
              </a:effectLst>
              <a:latin typeface="Times New Roman" pitchFamily="18" charset="0"/>
            </a:endParaRPr>
          </a:p>
          <a:p>
            <a:pPr>
              <a:lnSpc>
                <a:spcPct val="90000"/>
              </a:lnSpc>
              <a:defRPr/>
            </a:pPr>
            <a:endParaRPr lang="en-US" sz="2800" dirty="0">
              <a:solidFill>
                <a:srgbClr val="FF6600"/>
              </a:solidFill>
              <a:latin typeface="Times New Roman" pitchFamily="18" charset="0"/>
            </a:endParaRPr>
          </a:p>
          <a:p>
            <a:pPr>
              <a:lnSpc>
                <a:spcPct val="90000"/>
              </a:lnSpc>
              <a:defRPr/>
            </a:pPr>
            <a:endParaRPr lang="en-US" sz="2400" dirty="0">
              <a:solidFill>
                <a:srgbClr val="FFFF00"/>
              </a:solidFill>
              <a:latin typeface="Times New Roman" pitchFamily="18" charset="0"/>
            </a:endParaRPr>
          </a:p>
          <a:p>
            <a:pPr>
              <a:lnSpc>
                <a:spcPct val="90000"/>
              </a:lnSpc>
              <a:defRPr/>
            </a:pPr>
            <a:endParaRPr lang="en-US" sz="2400" dirty="0">
              <a:latin typeface="Times New Roman" pitchFamily="18" charset="0"/>
            </a:endParaRPr>
          </a:p>
        </p:txBody>
      </p:sp>
      <p:pic>
        <p:nvPicPr>
          <p:cNvPr id="2" name="Audio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382000" y="6096000"/>
            <a:ext cx="609600" cy="609600"/>
          </a:xfrm>
          <a:prstGeom prst="rect">
            <a:avLst/>
          </a:prstGeom>
        </p:spPr>
      </p:pic>
    </p:spTree>
    <p:extLst>
      <p:ext uri="{BB962C8B-B14F-4D97-AF65-F5344CB8AC3E}">
        <p14:creationId xmlns:p14="http://schemas.microsoft.com/office/powerpoint/2010/main" val="2923442528"/>
      </p:ext>
    </p:extLst>
  </p:cSld>
  <p:clrMapOvr>
    <a:masterClrMapping/>
  </p:clrMapOvr>
  <mc:AlternateContent xmlns:mc="http://schemas.openxmlformats.org/markup-compatibility/2006" xmlns:p14="http://schemas.microsoft.com/office/powerpoint/2010/main">
    <mc:Choice Requires="p14">
      <p:transition spd="slow" p14:dur="2000" advTm="20331"/>
    </mc:Choice>
    <mc:Fallback xmlns="">
      <p:transition spd="slow" advTm="2033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Rectangle 2"/>
          <p:cNvSpPr>
            <a:spLocks noGrp="1" noChangeArrowheads="1"/>
          </p:cNvSpPr>
          <p:nvPr>
            <p:ph idx="1"/>
          </p:nvPr>
        </p:nvSpPr>
        <p:spPr>
          <a:xfrm>
            <a:off x="0" y="0"/>
            <a:ext cx="9144000" cy="6858000"/>
          </a:xfrm>
        </p:spPr>
        <p:txBody>
          <a:bodyPr/>
          <a:lstStyle/>
          <a:p>
            <a:pPr algn="ctr" eaLnBrk="1" hangingPunct="1">
              <a:lnSpc>
                <a:spcPct val="80000"/>
              </a:lnSpc>
              <a:buFontTx/>
              <a:buNone/>
            </a:pPr>
            <a:endParaRPr lang="en-US" altLang="en-US" sz="2800" dirty="0"/>
          </a:p>
          <a:p>
            <a:pPr algn="ctr" eaLnBrk="1" hangingPunct="1">
              <a:lnSpc>
                <a:spcPct val="80000"/>
              </a:lnSpc>
              <a:buFontTx/>
              <a:buNone/>
            </a:pPr>
            <a:r>
              <a:rPr lang="en-US" altLang="en-US" sz="2800" b="1" dirty="0">
                <a:solidFill>
                  <a:srgbClr val="FF0000"/>
                </a:solidFill>
                <a:latin typeface="Times New Roman" panose="02020603050405020304" pitchFamily="18" charset="0"/>
                <a:cs typeface="Times New Roman" panose="02020603050405020304" pitchFamily="18" charset="0"/>
              </a:rPr>
              <a:t>KIỂM TRA NHẬN THỨC</a:t>
            </a:r>
          </a:p>
          <a:p>
            <a:pPr eaLnBrk="1" hangingPunct="1">
              <a:lnSpc>
                <a:spcPct val="80000"/>
              </a:lnSpc>
              <a:buFontTx/>
              <a:buNone/>
            </a:pPr>
            <a:endParaRPr lang="en-US" altLang="en-US" sz="2800" dirty="0">
              <a:solidFill>
                <a:srgbClr val="FF0000"/>
              </a:solidFill>
              <a:latin typeface="Times New Roman" panose="02020603050405020304" pitchFamily="18" charset="0"/>
              <a:cs typeface="Times New Roman" panose="02020603050405020304" pitchFamily="18" charset="0"/>
            </a:endParaRPr>
          </a:p>
          <a:p>
            <a:pPr eaLnBrk="1" hangingPunct="1">
              <a:lnSpc>
                <a:spcPct val="80000"/>
              </a:lnSpc>
              <a:buFontTx/>
              <a:buNone/>
            </a:pPr>
            <a:r>
              <a:rPr lang="en-US" altLang="en-US" sz="2800" dirty="0">
                <a:latin typeface="Times New Roman" panose="02020603050405020304" pitchFamily="18" charset="0"/>
                <a:cs typeface="Times New Roman" panose="02020603050405020304" pitchFamily="18" charset="0"/>
              </a:rPr>
              <a:t>		</a:t>
            </a:r>
            <a:r>
              <a:rPr lang="en-US" altLang="en-US" sz="2800" b="1" dirty="0" err="1">
                <a:latin typeface="Times New Roman" panose="02020603050405020304" pitchFamily="18" charset="0"/>
                <a:cs typeface="Times New Roman" panose="02020603050405020304" pitchFamily="18" charset="0"/>
              </a:rPr>
              <a:t>Câu</a:t>
            </a:r>
            <a:r>
              <a:rPr lang="en-US" altLang="en-US" sz="2800" b="1" dirty="0">
                <a:latin typeface="Times New Roman" panose="02020603050405020304" pitchFamily="18" charset="0"/>
                <a:cs typeface="Times New Roman" panose="02020603050405020304" pitchFamily="18" charset="0"/>
              </a:rPr>
              <a:t> </a:t>
            </a:r>
            <a:r>
              <a:rPr lang="en-US" altLang="en-US" sz="2800" b="1" dirty="0" err="1">
                <a:latin typeface="Times New Roman" panose="02020603050405020304" pitchFamily="18" charset="0"/>
                <a:cs typeface="Times New Roman" panose="02020603050405020304" pitchFamily="18" charset="0"/>
              </a:rPr>
              <a:t>hỏi</a:t>
            </a:r>
            <a:r>
              <a:rPr lang="en-US" altLang="en-US" sz="2800" b="1"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Các</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nguy</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cơ</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đối</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với</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cách</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mạng</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Việt</a:t>
            </a:r>
            <a:r>
              <a:rPr lang="en-US" altLang="en-US" sz="2800" dirty="0">
                <a:latin typeface="Times New Roman" panose="02020603050405020304" pitchFamily="18" charset="0"/>
                <a:cs typeface="Times New Roman" panose="02020603050405020304" pitchFamily="18" charset="0"/>
              </a:rPr>
              <a:t> Nam </a:t>
            </a:r>
            <a:r>
              <a:rPr lang="en-US" altLang="en-US" sz="2800" dirty="0" err="1">
                <a:latin typeface="Times New Roman" panose="02020603050405020304" pitchFamily="18" charset="0"/>
                <a:cs typeface="Times New Roman" panose="02020603050405020304" pitchFamily="18" charset="0"/>
              </a:rPr>
              <a:t>hiện</a:t>
            </a:r>
            <a:r>
              <a:rPr lang="en-US" altLang="en-US" sz="2800" dirty="0">
                <a:latin typeface="Times New Roman" panose="02020603050405020304" pitchFamily="18" charset="0"/>
                <a:cs typeface="Times New Roman" panose="02020603050405020304" pitchFamily="18" charset="0"/>
              </a:rPr>
              <a:t> nay </a:t>
            </a:r>
            <a:r>
              <a:rPr lang="en-US" altLang="en-US" sz="2800" dirty="0" err="1">
                <a:latin typeface="Times New Roman" panose="02020603050405020304" pitchFamily="18" charset="0"/>
                <a:cs typeface="Times New Roman" panose="02020603050405020304" pitchFamily="18" charset="0"/>
              </a:rPr>
              <a:t>được</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Đảng</a:t>
            </a:r>
            <a:r>
              <a:rPr lang="en-US" altLang="en-US" sz="2800" dirty="0">
                <a:latin typeface="Times New Roman" panose="02020603050405020304" pitchFamily="18" charset="0"/>
                <a:cs typeface="Times New Roman" panose="02020603050405020304" pitchFamily="18" charset="0"/>
              </a:rPr>
              <a:t> ta </a:t>
            </a:r>
            <a:r>
              <a:rPr lang="en-US" altLang="en-US" sz="2800" dirty="0" err="1">
                <a:latin typeface="Times New Roman" panose="02020603050405020304" pitchFamily="18" charset="0"/>
                <a:cs typeface="Times New Roman" panose="02020603050405020304" pitchFamily="18" charset="0"/>
              </a:rPr>
              <a:t>xác</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định</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là</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gì</a:t>
            </a:r>
            <a:r>
              <a:rPr lang="en-US" altLang="en-US" sz="2800" dirty="0">
                <a:latin typeface="Times New Roman" panose="02020603050405020304" pitchFamily="18" charset="0"/>
                <a:cs typeface="Times New Roman" panose="02020603050405020304" pitchFamily="18" charset="0"/>
              </a:rPr>
              <a:t>?</a:t>
            </a:r>
          </a:p>
          <a:p>
            <a:pPr eaLnBrk="1" hangingPunct="1">
              <a:lnSpc>
                <a:spcPct val="80000"/>
              </a:lnSpc>
              <a:buFontTx/>
              <a:buNone/>
            </a:pPr>
            <a:r>
              <a:rPr lang="en-US" altLang="en-US" sz="2800" dirty="0">
                <a:latin typeface="Times New Roman" panose="02020603050405020304" pitchFamily="18" charset="0"/>
                <a:cs typeface="Times New Roman" panose="02020603050405020304" pitchFamily="18" charset="0"/>
              </a:rPr>
              <a:t>		</a:t>
            </a:r>
          </a:p>
          <a:p>
            <a:pPr eaLnBrk="1" hangingPunct="1">
              <a:lnSpc>
                <a:spcPct val="80000"/>
              </a:lnSpc>
              <a:buFontTx/>
              <a:buNone/>
            </a:pPr>
            <a:r>
              <a:rPr lang="en-US" altLang="en-US" sz="2800" dirty="0">
                <a:latin typeface="Times New Roman" panose="02020603050405020304" pitchFamily="18" charset="0"/>
                <a:cs typeface="Times New Roman" panose="02020603050405020304" pitchFamily="18" charset="0"/>
              </a:rPr>
              <a:t>		</a:t>
            </a:r>
            <a:r>
              <a:rPr lang="en-US" altLang="en-US" sz="2800" b="1" dirty="0" err="1">
                <a:latin typeface="Times New Roman" panose="02020603050405020304" pitchFamily="18" charset="0"/>
                <a:cs typeface="Times New Roman" panose="02020603050405020304" pitchFamily="18" charset="0"/>
              </a:rPr>
              <a:t>Trả</a:t>
            </a:r>
            <a:r>
              <a:rPr lang="en-US" altLang="en-US" sz="2800" b="1" dirty="0">
                <a:latin typeface="Times New Roman" panose="02020603050405020304" pitchFamily="18" charset="0"/>
                <a:cs typeface="Times New Roman" panose="02020603050405020304" pitchFamily="18" charset="0"/>
              </a:rPr>
              <a:t> </a:t>
            </a:r>
            <a:r>
              <a:rPr lang="en-US" altLang="en-US" sz="2800" b="1" dirty="0" err="1">
                <a:latin typeface="Times New Roman" panose="02020603050405020304" pitchFamily="18" charset="0"/>
                <a:cs typeface="Times New Roman" panose="02020603050405020304" pitchFamily="18" charset="0"/>
              </a:rPr>
              <a:t>lời</a:t>
            </a:r>
            <a:r>
              <a:rPr lang="en-US" altLang="en-US" sz="2800" b="1"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Đảng</a:t>
            </a:r>
            <a:r>
              <a:rPr lang="en-US" altLang="en-US" sz="2800" dirty="0">
                <a:latin typeface="Times New Roman" panose="02020603050405020304" pitchFamily="18" charset="0"/>
                <a:cs typeface="Times New Roman" panose="02020603050405020304" pitchFamily="18" charset="0"/>
              </a:rPr>
              <a:t> ta </a:t>
            </a:r>
            <a:r>
              <a:rPr lang="en-US" altLang="en-US" sz="2800" dirty="0" err="1">
                <a:latin typeface="Times New Roman" panose="02020603050405020304" pitchFamily="18" charset="0"/>
                <a:cs typeface="Times New Roman" panose="02020603050405020304" pitchFamily="18" charset="0"/>
              </a:rPr>
              <a:t>xác</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định</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có</a:t>
            </a:r>
            <a:r>
              <a:rPr lang="en-US" altLang="en-US" sz="2800" dirty="0">
                <a:latin typeface="Times New Roman" panose="02020603050405020304" pitchFamily="18" charset="0"/>
                <a:cs typeface="Times New Roman" panose="02020603050405020304" pitchFamily="18" charset="0"/>
              </a:rPr>
              <a:t> </a:t>
            </a:r>
            <a:r>
              <a:rPr lang="en-US" altLang="en-US" sz="2800" dirty="0">
                <a:solidFill>
                  <a:srgbClr val="FF3300"/>
                </a:solidFill>
                <a:latin typeface="Times New Roman" panose="02020603050405020304" pitchFamily="18" charset="0"/>
                <a:cs typeface="Times New Roman" panose="02020603050405020304" pitchFamily="18" charset="0"/>
              </a:rPr>
              <a:t>4 </a:t>
            </a:r>
            <a:r>
              <a:rPr lang="en-US" altLang="en-US" sz="2800" dirty="0" err="1">
                <a:solidFill>
                  <a:srgbClr val="FF3300"/>
                </a:solidFill>
                <a:latin typeface="Times New Roman" panose="02020603050405020304" pitchFamily="18" charset="0"/>
                <a:cs typeface="Times New Roman" panose="02020603050405020304" pitchFamily="18" charset="0"/>
              </a:rPr>
              <a:t>nguy</a:t>
            </a:r>
            <a:r>
              <a:rPr lang="en-US" altLang="en-US" sz="2800" dirty="0">
                <a:solidFill>
                  <a:srgbClr val="FF3300"/>
                </a:solidFill>
                <a:latin typeface="Times New Roman" panose="02020603050405020304" pitchFamily="18" charset="0"/>
                <a:cs typeface="Times New Roman" panose="02020603050405020304" pitchFamily="18" charset="0"/>
              </a:rPr>
              <a:t> </a:t>
            </a:r>
            <a:r>
              <a:rPr lang="en-US" altLang="en-US" sz="2800" dirty="0" err="1">
                <a:solidFill>
                  <a:srgbClr val="FF3300"/>
                </a:solidFill>
                <a:latin typeface="Times New Roman" panose="02020603050405020304" pitchFamily="18" charset="0"/>
                <a:cs typeface="Times New Roman" panose="02020603050405020304" pitchFamily="18" charset="0"/>
              </a:rPr>
              <a:t>cơ</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đối</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với</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cách</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mạng</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Việt</a:t>
            </a:r>
            <a:r>
              <a:rPr lang="en-US" altLang="en-US" sz="2800" dirty="0">
                <a:latin typeface="Times New Roman" panose="02020603050405020304" pitchFamily="18" charset="0"/>
                <a:cs typeface="Times New Roman" panose="02020603050405020304" pitchFamily="18" charset="0"/>
              </a:rPr>
              <a:t> Nam </a:t>
            </a:r>
            <a:r>
              <a:rPr lang="en-US" altLang="en-US" sz="2800" dirty="0" err="1">
                <a:latin typeface="Times New Roman" panose="02020603050405020304" pitchFamily="18" charset="0"/>
                <a:cs typeface="Times New Roman" panose="02020603050405020304" pitchFamily="18" charset="0"/>
              </a:rPr>
              <a:t>đó</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là</a:t>
            </a:r>
            <a:r>
              <a:rPr lang="en-US" altLang="en-US" sz="2800" dirty="0">
                <a:latin typeface="Times New Roman" panose="02020603050405020304" pitchFamily="18" charset="0"/>
                <a:cs typeface="Times New Roman" panose="02020603050405020304" pitchFamily="18" charset="0"/>
              </a:rPr>
              <a:t>:</a:t>
            </a:r>
          </a:p>
          <a:p>
            <a:pPr eaLnBrk="1" hangingPunct="1">
              <a:lnSpc>
                <a:spcPct val="80000"/>
              </a:lnSpc>
              <a:buFontTx/>
              <a:buNone/>
            </a:pPr>
            <a:r>
              <a:rPr lang="en-US" altLang="en-US" sz="2800" dirty="0">
                <a:latin typeface="Times New Roman" panose="02020603050405020304" pitchFamily="18" charset="0"/>
                <a:cs typeface="Times New Roman" panose="02020603050405020304" pitchFamily="18" charset="0"/>
              </a:rPr>
              <a:t>		- </a:t>
            </a:r>
            <a:r>
              <a:rPr lang="en-US" altLang="en-US" sz="2800" dirty="0" err="1">
                <a:latin typeface="Times New Roman" panose="02020603050405020304" pitchFamily="18" charset="0"/>
                <a:cs typeface="Times New Roman" panose="02020603050405020304" pitchFamily="18" charset="0"/>
              </a:rPr>
              <a:t>Nguy</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cơ</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tụt</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hậu</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xa</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hơn</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về</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kinh</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tế</a:t>
            </a:r>
            <a:endParaRPr lang="en-US" altLang="en-US" sz="2800" dirty="0">
              <a:latin typeface="Times New Roman" panose="02020603050405020304" pitchFamily="18" charset="0"/>
              <a:cs typeface="Times New Roman" panose="02020603050405020304" pitchFamily="18" charset="0"/>
            </a:endParaRPr>
          </a:p>
          <a:p>
            <a:pPr eaLnBrk="1" hangingPunct="1">
              <a:lnSpc>
                <a:spcPct val="80000"/>
              </a:lnSpc>
              <a:buFontTx/>
              <a:buNone/>
            </a:pPr>
            <a:r>
              <a:rPr lang="en-US" altLang="en-US" sz="2800" dirty="0">
                <a:latin typeface="Times New Roman" panose="02020603050405020304" pitchFamily="18" charset="0"/>
                <a:cs typeface="Times New Roman" panose="02020603050405020304" pitchFamily="18" charset="0"/>
              </a:rPr>
              <a:t>		- </a:t>
            </a:r>
            <a:r>
              <a:rPr lang="en-US" altLang="en-US" sz="2800" dirty="0" err="1">
                <a:latin typeface="Times New Roman" panose="02020603050405020304" pitchFamily="18" charset="0"/>
                <a:cs typeface="Times New Roman" panose="02020603050405020304" pitchFamily="18" charset="0"/>
              </a:rPr>
              <a:t>Tình</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trạng</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suy</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thoái</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về</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chính</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trị</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tư</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tưởng</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đạo</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đức</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lối</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sống</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của</a:t>
            </a:r>
            <a:r>
              <a:rPr lang="en-US" altLang="en-US" sz="2800" dirty="0">
                <a:latin typeface="Times New Roman" panose="02020603050405020304" pitchFamily="18" charset="0"/>
                <a:cs typeface="Times New Roman" panose="02020603050405020304" pitchFamily="18" charset="0"/>
              </a:rPr>
              <a:t> 1 </a:t>
            </a:r>
            <a:r>
              <a:rPr lang="en-US" altLang="en-US" sz="2800" dirty="0" err="1">
                <a:latin typeface="Times New Roman" panose="02020603050405020304" pitchFamily="18" charset="0"/>
                <a:cs typeface="Times New Roman" panose="02020603050405020304" pitchFamily="18" charset="0"/>
              </a:rPr>
              <a:t>bộ</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phận</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không</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nhỏ</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cán</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bộ</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đảng</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viên</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gắn</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với</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tệ</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quan</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liêu</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tham</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nhũng</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lãng</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phí</a:t>
            </a:r>
            <a:endParaRPr lang="en-US" altLang="en-US" sz="2800" dirty="0">
              <a:latin typeface="Times New Roman" panose="02020603050405020304" pitchFamily="18" charset="0"/>
              <a:cs typeface="Times New Roman" panose="02020603050405020304" pitchFamily="18" charset="0"/>
            </a:endParaRPr>
          </a:p>
          <a:p>
            <a:pPr eaLnBrk="1" hangingPunct="1">
              <a:lnSpc>
                <a:spcPct val="80000"/>
              </a:lnSpc>
              <a:buFontTx/>
              <a:buNone/>
            </a:pPr>
            <a:r>
              <a:rPr lang="en-US" altLang="en-US" sz="2800" dirty="0">
                <a:latin typeface="Times New Roman" panose="02020603050405020304" pitchFamily="18" charset="0"/>
                <a:cs typeface="Times New Roman" panose="02020603050405020304" pitchFamily="18" charset="0"/>
              </a:rPr>
              <a:t>		- </a:t>
            </a:r>
            <a:r>
              <a:rPr lang="en-US" altLang="en-US" sz="2800" dirty="0" err="1">
                <a:latin typeface="Times New Roman" panose="02020603050405020304" pitchFamily="18" charset="0"/>
                <a:cs typeface="Times New Roman" panose="02020603050405020304" pitchFamily="18" charset="0"/>
              </a:rPr>
              <a:t>Những</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biểu</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hiện</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xa</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rời</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mục</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tiêu</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của</a:t>
            </a:r>
            <a:r>
              <a:rPr lang="en-US" altLang="en-US" sz="2800" dirty="0">
                <a:latin typeface="Times New Roman" panose="02020603050405020304" pitchFamily="18" charset="0"/>
                <a:cs typeface="Times New Roman" panose="02020603050405020304" pitchFamily="18" charset="0"/>
              </a:rPr>
              <a:t> CNXH, </a:t>
            </a:r>
            <a:r>
              <a:rPr lang="en-US" altLang="en-US" sz="2800" dirty="0" err="1">
                <a:latin typeface="Times New Roman" panose="02020603050405020304" pitchFamily="18" charset="0"/>
                <a:cs typeface="Times New Roman" panose="02020603050405020304" pitchFamily="18" charset="0"/>
              </a:rPr>
              <a:t>chệch</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hướng</a:t>
            </a:r>
            <a:r>
              <a:rPr lang="en-US" altLang="en-US" sz="2800" dirty="0">
                <a:latin typeface="Times New Roman" panose="02020603050405020304" pitchFamily="18" charset="0"/>
                <a:cs typeface="Times New Roman" panose="02020603050405020304" pitchFamily="18" charset="0"/>
              </a:rPr>
              <a:t> XHCN</a:t>
            </a:r>
          </a:p>
          <a:p>
            <a:pPr eaLnBrk="1" hangingPunct="1">
              <a:lnSpc>
                <a:spcPct val="80000"/>
              </a:lnSpc>
              <a:buFontTx/>
              <a:buNone/>
            </a:pPr>
            <a:r>
              <a:rPr lang="en-US" altLang="en-US" sz="2800" dirty="0">
                <a:latin typeface="Times New Roman" panose="02020603050405020304" pitchFamily="18" charset="0"/>
                <a:cs typeface="Times New Roman" panose="02020603050405020304" pitchFamily="18" charset="0"/>
              </a:rPr>
              <a:t>		- </a:t>
            </a:r>
            <a:r>
              <a:rPr lang="en-US" altLang="en-US" sz="2800" dirty="0" err="1">
                <a:latin typeface="Times New Roman" panose="02020603050405020304" pitchFamily="18" charset="0"/>
                <a:cs typeface="Times New Roman" panose="02020603050405020304" pitchFamily="18" charset="0"/>
              </a:rPr>
              <a:t>Các</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thế</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lực</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thù</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địch</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vẫn</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thực</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hiện</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âm</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mưu</a:t>
            </a:r>
            <a:r>
              <a:rPr lang="en-US" altLang="en-US" sz="2800" dirty="0">
                <a:latin typeface="Times New Roman" panose="02020603050405020304" pitchFamily="18" charset="0"/>
                <a:cs typeface="Times New Roman" panose="02020603050405020304" pitchFamily="18" charset="0"/>
              </a:rPr>
              <a:t> “DBHB”, BLLĐ </a:t>
            </a:r>
            <a:r>
              <a:rPr lang="en-US" altLang="en-US" sz="2800" dirty="0" err="1">
                <a:latin typeface="Times New Roman" panose="02020603050405020304" pitchFamily="18" charset="0"/>
                <a:cs typeface="Times New Roman" panose="02020603050405020304" pitchFamily="18" charset="0"/>
              </a:rPr>
              <a:t>chống</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phá</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cách</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mạng</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Việt</a:t>
            </a:r>
            <a:r>
              <a:rPr lang="en-US" altLang="en-US" sz="2800" dirty="0">
                <a:latin typeface="Times New Roman" panose="02020603050405020304" pitchFamily="18" charset="0"/>
                <a:cs typeface="Times New Roman" panose="02020603050405020304" pitchFamily="18" charset="0"/>
              </a:rPr>
              <a:t> Nam</a:t>
            </a:r>
          </a:p>
        </p:txBody>
      </p:sp>
      <p:pic>
        <p:nvPicPr>
          <p:cNvPr id="2" name="Audio 1">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8382000" y="6096000"/>
            <a:ext cx="609600" cy="609600"/>
          </a:xfrm>
          <a:prstGeom prst="rect">
            <a:avLst/>
          </a:prstGeom>
        </p:spPr>
      </p:pic>
    </p:spTree>
    <p:custDataLst>
      <p:tags r:id="rId1"/>
    </p:custDataLst>
    <p:extLst>
      <p:ext uri="{BB962C8B-B14F-4D97-AF65-F5344CB8AC3E}">
        <p14:creationId xmlns:p14="http://schemas.microsoft.com/office/powerpoint/2010/main" val="2582262415"/>
      </p:ext>
    </p:extLst>
  </p:cSld>
  <p:clrMapOvr>
    <a:masterClrMapping/>
  </p:clrMapOvr>
  <mc:AlternateContent xmlns:mc="http://schemas.openxmlformats.org/markup-compatibility/2006" xmlns:p14="http://schemas.microsoft.com/office/powerpoint/2010/main">
    <mc:Choice Requires="p14">
      <p:transition spd="slow" p14:dur="2000" advTm="55118"/>
    </mc:Choice>
    <mc:Fallback xmlns="">
      <p:transition spd="slow" advTm="5511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par>
                    <p:cTn id="7" fill="hold" nodeType="clickPar">
                      <p:stCondLst>
                        <p:cond delay="indefinite"/>
                      </p:stCondLst>
                      <p:childTnLst>
                        <p:par>
                          <p:cTn id="8" fill="hold" nodeType="withGroup">
                            <p:stCondLst>
                              <p:cond delay="0"/>
                            </p:stCondLst>
                            <p:childTnLst>
                              <p:par>
                                <p:cTn id="9" presetID="2" presetClass="entr" presetSubtype="4" fill="hold" grpId="0" nodeType="clickEffect">
                                  <p:stCondLst>
                                    <p:cond delay="0"/>
                                  </p:stCondLst>
                                  <p:childTnLst>
                                    <p:set>
                                      <p:cBhvr>
                                        <p:cTn id="10" dur="1" fill="hold">
                                          <p:stCondLst>
                                            <p:cond delay="0"/>
                                          </p:stCondLst>
                                        </p:cTn>
                                        <p:tgtEl>
                                          <p:spTgt spid="101378">
                                            <p:txEl>
                                              <p:pRg st="3" end="3"/>
                                            </p:txEl>
                                          </p:spTgt>
                                        </p:tgtEl>
                                        <p:attrNameLst>
                                          <p:attrName>style.visibility</p:attrName>
                                        </p:attrNameLst>
                                      </p:cBhvr>
                                      <p:to>
                                        <p:strVal val="visible"/>
                                      </p:to>
                                    </p:set>
                                    <p:anim calcmode="lin" valueType="num">
                                      <p:cBhvr additive="base">
                                        <p:cTn id="11" dur="500" fill="hold"/>
                                        <p:tgtEl>
                                          <p:spTgt spid="101378">
                                            <p:txEl>
                                              <p:pRg st="3" end="3"/>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101378">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13" fill="hold" nodeType="clickPar">
                      <p:stCondLst>
                        <p:cond delay="indefinite"/>
                      </p:stCondLst>
                      <p:childTnLst>
                        <p:par>
                          <p:cTn id="14" fill="hold" nodeType="withGroup">
                            <p:stCondLst>
                              <p:cond delay="0"/>
                            </p:stCondLst>
                            <p:childTnLst>
                              <p:par>
                                <p:cTn id="15" presetID="29" presetClass="entr" presetSubtype="0" fill="hold" nodeType="clickEffect">
                                  <p:stCondLst>
                                    <p:cond delay="0"/>
                                  </p:stCondLst>
                                  <p:childTnLst>
                                    <p:set>
                                      <p:cBhvr>
                                        <p:cTn id="16" dur="1" fill="hold">
                                          <p:stCondLst>
                                            <p:cond delay="0"/>
                                          </p:stCondLst>
                                        </p:cTn>
                                        <p:tgtEl>
                                          <p:spTgt spid="101378">
                                            <p:txEl>
                                              <p:pRg st="5" end="5"/>
                                            </p:txEl>
                                          </p:spTgt>
                                        </p:tgtEl>
                                        <p:attrNameLst>
                                          <p:attrName>style.visibility</p:attrName>
                                        </p:attrNameLst>
                                      </p:cBhvr>
                                      <p:to>
                                        <p:strVal val="visible"/>
                                      </p:to>
                                    </p:set>
                                    <p:anim calcmode="lin" valueType="num">
                                      <p:cBhvr>
                                        <p:cTn id="17" dur="1000" fill="hold"/>
                                        <p:tgtEl>
                                          <p:spTgt spid="101378">
                                            <p:txEl>
                                              <p:pRg st="5" end="5"/>
                                            </p:txEl>
                                          </p:spTgt>
                                        </p:tgtEl>
                                        <p:attrNameLst>
                                          <p:attrName>ppt_x</p:attrName>
                                        </p:attrNameLst>
                                      </p:cBhvr>
                                      <p:tavLst>
                                        <p:tav tm="0">
                                          <p:val>
                                            <p:strVal val="#ppt_x-.2"/>
                                          </p:val>
                                        </p:tav>
                                        <p:tav tm="100000">
                                          <p:val>
                                            <p:strVal val="#ppt_x"/>
                                          </p:val>
                                        </p:tav>
                                      </p:tavLst>
                                    </p:anim>
                                    <p:anim calcmode="lin" valueType="num">
                                      <p:cBhvr>
                                        <p:cTn id="18" dur="1000" fill="hold"/>
                                        <p:tgtEl>
                                          <p:spTgt spid="101378">
                                            <p:txEl>
                                              <p:pRg st="5" end="5"/>
                                            </p:txEl>
                                          </p:spTgt>
                                        </p:tgtEl>
                                        <p:attrNameLst>
                                          <p:attrName>ppt_y</p:attrName>
                                        </p:attrNameLst>
                                      </p:cBhvr>
                                      <p:tavLst>
                                        <p:tav tm="0">
                                          <p:val>
                                            <p:strVal val="#ppt_y"/>
                                          </p:val>
                                        </p:tav>
                                        <p:tav tm="100000">
                                          <p:val>
                                            <p:strVal val="#ppt_y"/>
                                          </p:val>
                                        </p:tav>
                                      </p:tavLst>
                                    </p:anim>
                                    <p:animEffect transition="in" filter="wipe(right)" prLst="gradientSize: 0.1">
                                      <p:cBhvr>
                                        <p:cTn id="19" dur="1000"/>
                                        <p:tgtEl>
                                          <p:spTgt spid="101378">
                                            <p:txEl>
                                              <p:pRg st="5" end="5"/>
                                            </p:txEl>
                                          </p:spTgt>
                                        </p:tgtEl>
                                      </p:cBhvr>
                                    </p:animEffect>
                                  </p:childTnLst>
                                </p:cTn>
                              </p:par>
                              <p:par>
                                <p:cTn id="20" presetID="29" presetClass="entr" presetSubtype="0" fill="hold" nodeType="withEffect">
                                  <p:stCondLst>
                                    <p:cond delay="0"/>
                                  </p:stCondLst>
                                  <p:childTnLst>
                                    <p:set>
                                      <p:cBhvr>
                                        <p:cTn id="21" dur="1" fill="hold">
                                          <p:stCondLst>
                                            <p:cond delay="0"/>
                                          </p:stCondLst>
                                        </p:cTn>
                                        <p:tgtEl>
                                          <p:spTgt spid="101378">
                                            <p:txEl>
                                              <p:pRg st="6" end="6"/>
                                            </p:txEl>
                                          </p:spTgt>
                                        </p:tgtEl>
                                        <p:attrNameLst>
                                          <p:attrName>style.visibility</p:attrName>
                                        </p:attrNameLst>
                                      </p:cBhvr>
                                      <p:to>
                                        <p:strVal val="visible"/>
                                      </p:to>
                                    </p:set>
                                    <p:anim calcmode="lin" valueType="num">
                                      <p:cBhvr>
                                        <p:cTn id="22" dur="1000" fill="hold"/>
                                        <p:tgtEl>
                                          <p:spTgt spid="101378">
                                            <p:txEl>
                                              <p:pRg st="6" end="6"/>
                                            </p:txEl>
                                          </p:spTgt>
                                        </p:tgtEl>
                                        <p:attrNameLst>
                                          <p:attrName>ppt_x</p:attrName>
                                        </p:attrNameLst>
                                      </p:cBhvr>
                                      <p:tavLst>
                                        <p:tav tm="0">
                                          <p:val>
                                            <p:strVal val="#ppt_x-.2"/>
                                          </p:val>
                                        </p:tav>
                                        <p:tav tm="100000">
                                          <p:val>
                                            <p:strVal val="#ppt_x"/>
                                          </p:val>
                                        </p:tav>
                                      </p:tavLst>
                                    </p:anim>
                                    <p:anim calcmode="lin" valueType="num">
                                      <p:cBhvr>
                                        <p:cTn id="23" dur="1000" fill="hold"/>
                                        <p:tgtEl>
                                          <p:spTgt spid="101378">
                                            <p:txEl>
                                              <p:pRg st="6" end="6"/>
                                            </p:txEl>
                                          </p:spTgt>
                                        </p:tgtEl>
                                        <p:attrNameLst>
                                          <p:attrName>ppt_y</p:attrName>
                                        </p:attrNameLst>
                                      </p:cBhvr>
                                      <p:tavLst>
                                        <p:tav tm="0">
                                          <p:val>
                                            <p:strVal val="#ppt_y"/>
                                          </p:val>
                                        </p:tav>
                                        <p:tav tm="100000">
                                          <p:val>
                                            <p:strVal val="#ppt_y"/>
                                          </p:val>
                                        </p:tav>
                                      </p:tavLst>
                                    </p:anim>
                                    <p:animEffect transition="in" filter="wipe(right)" prLst="gradientSize: 0.1">
                                      <p:cBhvr>
                                        <p:cTn id="24" dur="1000"/>
                                        <p:tgtEl>
                                          <p:spTgt spid="101378">
                                            <p:txEl>
                                              <p:pRg st="6" end="6"/>
                                            </p:txEl>
                                          </p:spTgt>
                                        </p:tgtEl>
                                      </p:cBhvr>
                                    </p:animEffect>
                                  </p:childTnLst>
                                </p:cTn>
                              </p:par>
                              <p:par>
                                <p:cTn id="25" presetID="29" presetClass="entr" presetSubtype="0" fill="hold" nodeType="withEffect">
                                  <p:stCondLst>
                                    <p:cond delay="0"/>
                                  </p:stCondLst>
                                  <p:childTnLst>
                                    <p:set>
                                      <p:cBhvr>
                                        <p:cTn id="26" dur="1" fill="hold">
                                          <p:stCondLst>
                                            <p:cond delay="0"/>
                                          </p:stCondLst>
                                        </p:cTn>
                                        <p:tgtEl>
                                          <p:spTgt spid="101378">
                                            <p:txEl>
                                              <p:pRg st="7" end="7"/>
                                            </p:txEl>
                                          </p:spTgt>
                                        </p:tgtEl>
                                        <p:attrNameLst>
                                          <p:attrName>style.visibility</p:attrName>
                                        </p:attrNameLst>
                                      </p:cBhvr>
                                      <p:to>
                                        <p:strVal val="visible"/>
                                      </p:to>
                                    </p:set>
                                    <p:anim calcmode="lin" valueType="num">
                                      <p:cBhvr>
                                        <p:cTn id="27" dur="1000" fill="hold"/>
                                        <p:tgtEl>
                                          <p:spTgt spid="101378">
                                            <p:txEl>
                                              <p:pRg st="7" end="7"/>
                                            </p:txEl>
                                          </p:spTgt>
                                        </p:tgtEl>
                                        <p:attrNameLst>
                                          <p:attrName>ppt_x</p:attrName>
                                        </p:attrNameLst>
                                      </p:cBhvr>
                                      <p:tavLst>
                                        <p:tav tm="0">
                                          <p:val>
                                            <p:strVal val="#ppt_x-.2"/>
                                          </p:val>
                                        </p:tav>
                                        <p:tav tm="100000">
                                          <p:val>
                                            <p:strVal val="#ppt_x"/>
                                          </p:val>
                                        </p:tav>
                                      </p:tavLst>
                                    </p:anim>
                                    <p:anim calcmode="lin" valueType="num">
                                      <p:cBhvr>
                                        <p:cTn id="28" dur="1000" fill="hold"/>
                                        <p:tgtEl>
                                          <p:spTgt spid="101378">
                                            <p:txEl>
                                              <p:pRg st="7" end="7"/>
                                            </p:txEl>
                                          </p:spTgt>
                                        </p:tgtEl>
                                        <p:attrNameLst>
                                          <p:attrName>ppt_y</p:attrName>
                                        </p:attrNameLst>
                                      </p:cBhvr>
                                      <p:tavLst>
                                        <p:tav tm="0">
                                          <p:val>
                                            <p:strVal val="#ppt_y"/>
                                          </p:val>
                                        </p:tav>
                                        <p:tav tm="100000">
                                          <p:val>
                                            <p:strVal val="#ppt_y"/>
                                          </p:val>
                                        </p:tav>
                                      </p:tavLst>
                                    </p:anim>
                                    <p:animEffect transition="in" filter="wipe(right)" prLst="gradientSize: 0.1">
                                      <p:cBhvr>
                                        <p:cTn id="29" dur="1000"/>
                                        <p:tgtEl>
                                          <p:spTgt spid="101378">
                                            <p:txEl>
                                              <p:pRg st="7" end="7"/>
                                            </p:txEl>
                                          </p:spTgt>
                                        </p:tgtEl>
                                      </p:cBhvr>
                                    </p:animEffect>
                                  </p:childTnLst>
                                </p:cTn>
                              </p:par>
                              <p:par>
                                <p:cTn id="30" presetID="29" presetClass="entr" presetSubtype="0" fill="hold" nodeType="withEffect">
                                  <p:stCondLst>
                                    <p:cond delay="0"/>
                                  </p:stCondLst>
                                  <p:childTnLst>
                                    <p:set>
                                      <p:cBhvr>
                                        <p:cTn id="31" dur="1" fill="hold">
                                          <p:stCondLst>
                                            <p:cond delay="0"/>
                                          </p:stCondLst>
                                        </p:cTn>
                                        <p:tgtEl>
                                          <p:spTgt spid="101378">
                                            <p:txEl>
                                              <p:pRg st="8" end="8"/>
                                            </p:txEl>
                                          </p:spTgt>
                                        </p:tgtEl>
                                        <p:attrNameLst>
                                          <p:attrName>style.visibility</p:attrName>
                                        </p:attrNameLst>
                                      </p:cBhvr>
                                      <p:to>
                                        <p:strVal val="visible"/>
                                      </p:to>
                                    </p:set>
                                    <p:anim calcmode="lin" valueType="num">
                                      <p:cBhvr>
                                        <p:cTn id="32" dur="1000" fill="hold"/>
                                        <p:tgtEl>
                                          <p:spTgt spid="101378">
                                            <p:txEl>
                                              <p:pRg st="8" end="8"/>
                                            </p:txEl>
                                          </p:spTgt>
                                        </p:tgtEl>
                                        <p:attrNameLst>
                                          <p:attrName>ppt_x</p:attrName>
                                        </p:attrNameLst>
                                      </p:cBhvr>
                                      <p:tavLst>
                                        <p:tav tm="0">
                                          <p:val>
                                            <p:strVal val="#ppt_x-.2"/>
                                          </p:val>
                                        </p:tav>
                                        <p:tav tm="100000">
                                          <p:val>
                                            <p:strVal val="#ppt_x"/>
                                          </p:val>
                                        </p:tav>
                                      </p:tavLst>
                                    </p:anim>
                                    <p:anim calcmode="lin" valueType="num">
                                      <p:cBhvr>
                                        <p:cTn id="33" dur="1000" fill="hold"/>
                                        <p:tgtEl>
                                          <p:spTgt spid="101378">
                                            <p:txEl>
                                              <p:pRg st="8" end="8"/>
                                            </p:txEl>
                                          </p:spTgt>
                                        </p:tgtEl>
                                        <p:attrNameLst>
                                          <p:attrName>ppt_y</p:attrName>
                                        </p:attrNameLst>
                                      </p:cBhvr>
                                      <p:tavLst>
                                        <p:tav tm="0">
                                          <p:val>
                                            <p:strVal val="#ppt_y"/>
                                          </p:val>
                                        </p:tav>
                                        <p:tav tm="100000">
                                          <p:val>
                                            <p:strVal val="#ppt_y"/>
                                          </p:val>
                                        </p:tav>
                                      </p:tavLst>
                                    </p:anim>
                                    <p:animEffect transition="in" filter="wipe(right)" prLst="gradientSize: 0.1">
                                      <p:cBhvr>
                                        <p:cTn id="34" dur="1000"/>
                                        <p:tgtEl>
                                          <p:spTgt spid="101378">
                                            <p:txEl>
                                              <p:pRg st="8" end="8"/>
                                            </p:txEl>
                                          </p:spTgt>
                                        </p:tgtEl>
                                      </p:cBhvr>
                                    </p:animEffect>
                                  </p:childTnLst>
                                </p:cTn>
                              </p:par>
                              <p:par>
                                <p:cTn id="35" presetID="29" presetClass="entr" presetSubtype="0" fill="hold" nodeType="withEffect">
                                  <p:stCondLst>
                                    <p:cond delay="0"/>
                                  </p:stCondLst>
                                  <p:childTnLst>
                                    <p:set>
                                      <p:cBhvr>
                                        <p:cTn id="36" dur="1" fill="hold">
                                          <p:stCondLst>
                                            <p:cond delay="0"/>
                                          </p:stCondLst>
                                        </p:cTn>
                                        <p:tgtEl>
                                          <p:spTgt spid="101378">
                                            <p:txEl>
                                              <p:pRg st="9" end="9"/>
                                            </p:txEl>
                                          </p:spTgt>
                                        </p:tgtEl>
                                        <p:attrNameLst>
                                          <p:attrName>style.visibility</p:attrName>
                                        </p:attrNameLst>
                                      </p:cBhvr>
                                      <p:to>
                                        <p:strVal val="visible"/>
                                      </p:to>
                                    </p:set>
                                    <p:anim calcmode="lin" valueType="num">
                                      <p:cBhvr>
                                        <p:cTn id="37" dur="1000" fill="hold"/>
                                        <p:tgtEl>
                                          <p:spTgt spid="101378">
                                            <p:txEl>
                                              <p:pRg st="9" end="9"/>
                                            </p:txEl>
                                          </p:spTgt>
                                        </p:tgtEl>
                                        <p:attrNameLst>
                                          <p:attrName>ppt_x</p:attrName>
                                        </p:attrNameLst>
                                      </p:cBhvr>
                                      <p:tavLst>
                                        <p:tav tm="0">
                                          <p:val>
                                            <p:strVal val="#ppt_x-.2"/>
                                          </p:val>
                                        </p:tav>
                                        <p:tav tm="100000">
                                          <p:val>
                                            <p:strVal val="#ppt_x"/>
                                          </p:val>
                                        </p:tav>
                                      </p:tavLst>
                                    </p:anim>
                                    <p:anim calcmode="lin" valueType="num">
                                      <p:cBhvr>
                                        <p:cTn id="38" dur="1000" fill="hold"/>
                                        <p:tgtEl>
                                          <p:spTgt spid="101378">
                                            <p:txEl>
                                              <p:pRg st="9" end="9"/>
                                            </p:txEl>
                                          </p:spTgt>
                                        </p:tgtEl>
                                        <p:attrNameLst>
                                          <p:attrName>ppt_y</p:attrName>
                                        </p:attrNameLst>
                                      </p:cBhvr>
                                      <p:tavLst>
                                        <p:tav tm="0">
                                          <p:val>
                                            <p:strVal val="#ppt_y"/>
                                          </p:val>
                                        </p:tav>
                                        <p:tav tm="100000">
                                          <p:val>
                                            <p:strVal val="#ppt_y"/>
                                          </p:val>
                                        </p:tav>
                                      </p:tavLst>
                                    </p:anim>
                                    <p:animEffect transition="in" filter="wipe(right)" prLst="gradientSize: 0.1">
                                      <p:cBhvr>
                                        <p:cTn id="39" dur="1000"/>
                                        <p:tgtEl>
                                          <p:spTgt spid="101378">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40" fill="hold" display="0">
                  <p:stCondLst>
                    <p:cond delay="indefinite"/>
                  </p:stCondLst>
                  <p:endCondLst>
                    <p:cond evt="onStopAudio" delay="0">
                      <p:tgtEl>
                        <p:sldTgt/>
                      </p:tgtEl>
                    </p:cond>
                  </p:endCondLst>
                </p:cTn>
                <p:tgtEl>
                  <p:spTgt spid="2"/>
                </p:tgtEl>
              </p:cMediaNode>
            </p:audio>
          </p:childTnLst>
        </p:cTn>
      </p:par>
    </p:tnLst>
    <p:bldLst>
      <p:bldP spid="101378"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ChangeArrowheads="1"/>
          </p:cNvSpPr>
          <p:nvPr/>
        </p:nvSpPr>
        <p:spPr bwMode="auto">
          <a:xfrm>
            <a:off x="228600" y="533400"/>
            <a:ext cx="8915400" cy="95410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lang="en-US" sz="2800" dirty="0">
                <a:solidFill>
                  <a:srgbClr val="FF0000"/>
                </a:solidFill>
                <a:effectLst>
                  <a:outerShdw blurRad="38100" dist="38100" dir="2700000" algn="tl">
                    <a:srgbClr val="000000">
                      <a:alpha val="43137"/>
                    </a:srgbClr>
                  </a:outerShdw>
                </a:effectLst>
                <a:latin typeface="Times New Roman" pitchFamily="18" charset="0"/>
                <a:ea typeface="Calibri" pitchFamily="34" charset="0"/>
                <a:cs typeface="Times New Roman" pitchFamily="18" charset="0"/>
              </a:rPr>
              <a:t>1</a:t>
            </a:r>
            <a:r>
              <a:rPr kumimoji="0" lang="en-US" sz="2800" b="0" i="0" u="none" strike="noStrike" cap="none" normalizeH="0" baseline="0" dirty="0">
                <a:ln>
                  <a:noFill/>
                </a:ln>
                <a:solidFill>
                  <a:srgbClr val="FF0000"/>
                </a:solidFill>
                <a:effectLst>
                  <a:outerShdw blurRad="38100" dist="38100" dir="2700000" algn="tl">
                    <a:srgbClr val="000000">
                      <a:alpha val="43137"/>
                    </a:srgbClr>
                  </a:outerShdw>
                </a:effectLst>
                <a:latin typeface="Times New Roman" pitchFamily="18" charset="0"/>
                <a:ea typeface="Calibri" pitchFamily="34" charset="0"/>
                <a:cs typeface="Times New Roman" pitchFamily="18" charset="0"/>
              </a:rPr>
              <a:t>. </a:t>
            </a:r>
            <a:r>
              <a:rPr kumimoji="0" lang="vi-VN" sz="2800" b="0" i="0" u="none" strike="noStrike" cap="none" normalizeH="0" baseline="0" dirty="0">
                <a:ln>
                  <a:noFill/>
                </a:ln>
                <a:solidFill>
                  <a:srgbClr val="FF0000"/>
                </a:solidFill>
                <a:effectLst>
                  <a:outerShdw blurRad="38100" dist="38100" dir="2700000" algn="tl">
                    <a:srgbClr val="000000">
                      <a:alpha val="43137"/>
                    </a:srgbClr>
                  </a:outerShdw>
                </a:effectLst>
                <a:latin typeface="Times New Roman" pitchFamily="18" charset="0"/>
                <a:ea typeface="Calibri" pitchFamily="34" charset="0"/>
                <a:cs typeface="Times New Roman" pitchFamily="18" charset="0"/>
              </a:rPr>
              <a:t>Chiến lược “Diễn biến hòa bình”, bạo loạn lật đổ của các thế lực thù địch chống phá CNXH:</a:t>
            </a:r>
            <a:endParaRPr kumimoji="0" lang="vi-VN" sz="2800" b="0" i="0" u="none" strike="noStrike" cap="none" normalizeH="0" baseline="0" dirty="0">
              <a:ln>
                <a:noFill/>
              </a:ln>
              <a:solidFill>
                <a:srgbClr val="FF0000"/>
              </a:solidFill>
              <a:effectLst>
                <a:outerShdw blurRad="38100" dist="38100" dir="2700000" algn="tl">
                  <a:srgbClr val="000000">
                    <a:alpha val="43137"/>
                  </a:srgbClr>
                </a:outerShdw>
              </a:effectLst>
              <a:latin typeface="Times New Roman" pitchFamily="18" charset="0"/>
              <a:cs typeface="Times New Roman" pitchFamily="18" charset="0"/>
            </a:endParaRPr>
          </a:p>
        </p:txBody>
      </p:sp>
      <p:sp>
        <p:nvSpPr>
          <p:cNvPr id="8" name="Left-Right Arrow 7"/>
          <p:cNvSpPr/>
          <p:nvPr/>
        </p:nvSpPr>
        <p:spPr>
          <a:xfrm>
            <a:off x="3352800" y="2514600"/>
            <a:ext cx="2971800" cy="228600"/>
          </a:xfrm>
          <a:prstGeom prst="lef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773" name="Rectangle 5"/>
          <p:cNvSpPr>
            <a:spLocks noChangeArrowheads="1"/>
          </p:cNvSpPr>
          <p:nvPr/>
        </p:nvSpPr>
        <p:spPr bwMode="auto">
          <a:xfrm>
            <a:off x="1295400" y="2286000"/>
            <a:ext cx="1828800" cy="64633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vi-VN" sz="3600" b="1" i="0" u="none" strike="noStrike" cap="none" normalizeH="0" baseline="0" dirty="0">
                <a:ln>
                  <a:noFill/>
                </a:ln>
                <a:solidFill>
                  <a:schemeClr val="accent5">
                    <a:lumMod val="50000"/>
                  </a:schemeClr>
                </a:solidFill>
                <a:effectLst/>
                <a:latin typeface="Times New Roman" pitchFamily="18" charset="0"/>
                <a:ea typeface="Calibri" pitchFamily="34" charset="0"/>
                <a:cs typeface="Times New Roman" pitchFamily="18" charset="0"/>
              </a:rPr>
              <a:t>CNĐQ</a:t>
            </a:r>
            <a:endParaRPr kumimoji="0" lang="vi-VN" sz="3600" b="1" i="0" u="none" strike="noStrike" cap="none" normalizeH="0" baseline="0" dirty="0">
              <a:ln>
                <a:noFill/>
              </a:ln>
              <a:solidFill>
                <a:schemeClr val="accent5">
                  <a:lumMod val="50000"/>
                </a:schemeClr>
              </a:solidFill>
              <a:effectLst/>
              <a:latin typeface="Times New Roman" pitchFamily="18" charset="0"/>
              <a:cs typeface="Times New Roman" pitchFamily="18" charset="0"/>
            </a:endParaRPr>
          </a:p>
        </p:txBody>
      </p:sp>
      <p:sp>
        <p:nvSpPr>
          <p:cNvPr id="32774" name="Rectangle 6"/>
          <p:cNvSpPr>
            <a:spLocks noChangeArrowheads="1"/>
          </p:cNvSpPr>
          <p:nvPr/>
        </p:nvSpPr>
        <p:spPr bwMode="auto">
          <a:xfrm>
            <a:off x="6705600" y="2346067"/>
            <a:ext cx="1544012" cy="646331"/>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vi-VN" sz="3600" b="1" i="0" u="none" strike="noStrike" cap="none" normalizeH="0" baseline="0" dirty="0">
                <a:ln>
                  <a:noFill/>
                </a:ln>
                <a:solidFill>
                  <a:schemeClr val="accent5">
                    <a:lumMod val="50000"/>
                  </a:schemeClr>
                </a:solidFill>
                <a:effectLst/>
                <a:latin typeface="Times New Roman" pitchFamily="18" charset="0"/>
                <a:ea typeface="Calibri" pitchFamily="34" charset="0"/>
                <a:cs typeface="Times New Roman" pitchFamily="18" charset="0"/>
              </a:rPr>
              <a:t>CNXH</a:t>
            </a:r>
            <a:endParaRPr kumimoji="0" lang="vi-VN" sz="3600" b="1" i="0" u="none" strike="noStrike" cap="none" normalizeH="0" baseline="0" dirty="0">
              <a:ln>
                <a:noFill/>
              </a:ln>
              <a:solidFill>
                <a:schemeClr val="accent5">
                  <a:lumMod val="50000"/>
                </a:schemeClr>
              </a:solidFill>
              <a:effectLst/>
              <a:latin typeface="Times New Roman" pitchFamily="18" charset="0"/>
              <a:cs typeface="Times New Roman" pitchFamily="18" charset="0"/>
            </a:endParaRPr>
          </a:p>
        </p:txBody>
      </p:sp>
      <p:sp>
        <p:nvSpPr>
          <p:cNvPr id="11" name="Rectangle 10"/>
          <p:cNvSpPr>
            <a:spLocks noChangeArrowheads="1"/>
          </p:cNvSpPr>
          <p:nvPr/>
        </p:nvSpPr>
        <p:spPr bwMode="auto">
          <a:xfrm>
            <a:off x="381000" y="3886200"/>
            <a:ext cx="2249334" cy="52322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lang="en-US" sz="2800" b="1" dirty="0">
                <a:latin typeface="Times New Roman" pitchFamily="18" charset="0"/>
                <a:ea typeface="Calibri" pitchFamily="34" charset="0"/>
                <a:cs typeface="Times New Roman" pitchFamily="18" charset="0"/>
              </a:rPr>
              <a:t>a</a:t>
            </a:r>
            <a:r>
              <a:rPr kumimoji="0" lang="en-US" sz="2800" b="1" i="0" u="none" strike="noStrike" cap="none" normalizeH="0" baseline="0" dirty="0">
                <a:ln>
                  <a:noFill/>
                </a:ln>
                <a:solidFill>
                  <a:schemeClr val="tx1"/>
                </a:solidFill>
                <a:effectLst/>
                <a:latin typeface="Times New Roman" pitchFamily="18" charset="0"/>
                <a:ea typeface="Calibri" pitchFamily="34" charset="0"/>
                <a:cs typeface="Times New Roman" pitchFamily="18" charset="0"/>
              </a:rPr>
              <a:t>. </a:t>
            </a:r>
            <a:r>
              <a:rPr kumimoji="0" lang="vi-VN" sz="2800" b="1" i="0" u="none" strike="noStrike" cap="none" normalizeH="0" baseline="0" dirty="0">
                <a:ln>
                  <a:noFill/>
                </a:ln>
                <a:solidFill>
                  <a:schemeClr val="tx1"/>
                </a:solidFill>
                <a:effectLst/>
                <a:latin typeface="Times New Roman" pitchFamily="18" charset="0"/>
                <a:ea typeface="Calibri" pitchFamily="34" charset="0"/>
                <a:cs typeface="Times New Roman" pitchFamily="18" charset="0"/>
              </a:rPr>
              <a:t>Khái niệm:</a:t>
            </a:r>
            <a:endParaRPr kumimoji="0" lang="vi-VN" sz="2800" b="1" i="0" u="none" strike="noStrike" cap="none" normalizeH="0" baseline="0" dirty="0">
              <a:ln>
                <a:noFill/>
              </a:ln>
              <a:solidFill>
                <a:schemeClr val="tx1"/>
              </a:solidFill>
              <a:effectLst/>
              <a:latin typeface="Times New Roman" pitchFamily="18" charset="0"/>
              <a:cs typeface="Times New Roman" pitchFamily="18" charset="0"/>
            </a:endParaRPr>
          </a:p>
        </p:txBody>
      </p:sp>
      <p:sp>
        <p:nvSpPr>
          <p:cNvPr id="12" name="Rectangle 11"/>
          <p:cNvSpPr/>
          <p:nvPr/>
        </p:nvSpPr>
        <p:spPr>
          <a:xfrm>
            <a:off x="533400" y="4495800"/>
            <a:ext cx="8229600" cy="1569660"/>
          </a:xfrm>
          <a:prstGeom prst="rect">
            <a:avLst/>
          </a:prstGeom>
        </p:spPr>
        <p:txBody>
          <a:bodyPr wrap="square">
            <a:spAutoFit/>
          </a:bodyPr>
          <a:lstStyle/>
          <a:p>
            <a:pPr lvl="0" algn="just" fontAlgn="base">
              <a:spcBef>
                <a:spcPct val="0"/>
              </a:spcBef>
              <a:spcAft>
                <a:spcPct val="0"/>
              </a:spcAft>
            </a:pPr>
            <a:r>
              <a:rPr kumimoji="0" lang="vi-VN" sz="2400" b="0" i="0" u="none" strike="noStrike" cap="none" normalizeH="0" baseline="0" dirty="0">
                <a:ln>
                  <a:noFill/>
                </a:ln>
                <a:solidFill>
                  <a:schemeClr val="tx1"/>
                </a:solidFill>
                <a:effectLst>
                  <a:outerShdw blurRad="38100" dist="38100" dir="2700000" algn="tl">
                    <a:srgbClr val="000000">
                      <a:alpha val="43137"/>
                    </a:srgbClr>
                  </a:outerShdw>
                </a:effectLst>
                <a:latin typeface="Times New Roman" panose="02020603050405020304" pitchFamily="18" charset="0"/>
                <a:ea typeface="Calibri" pitchFamily="34" charset="0"/>
                <a:cs typeface="Times New Roman" panose="02020603050405020304" pitchFamily="18" charset="0"/>
              </a:rPr>
              <a:t>“Diễn biến hòa bình” </a:t>
            </a:r>
            <a:r>
              <a:rPr kumimoji="0" lang="vi-VN" sz="2400" b="0" i="0" u="none" strike="noStrike" cap="none" normalizeH="0" baseline="0" dirty="0">
                <a:ln>
                  <a:noFill/>
                </a:ln>
                <a:solidFill>
                  <a:schemeClr val="tx1"/>
                </a:solidFill>
                <a:effectLst/>
                <a:latin typeface="Times New Roman" panose="02020603050405020304" pitchFamily="18" charset="0"/>
                <a:ea typeface="Calibri" pitchFamily="34" charset="0"/>
                <a:cs typeface="Times New Roman" panose="02020603050405020304" pitchFamily="18" charset="0"/>
              </a:rPr>
              <a:t>là chiến lược cơ bản nhằm lật đổ chế độ chính trị của các nước tiến bộ, trước hết là các nước XHCN từ bên trong bằng biện pháp phi quân sự do CNĐQ và các thế lực phản đ</a:t>
            </a:r>
            <a:r>
              <a:rPr lang="en-US" sz="2400" dirty="0" err="1">
                <a:latin typeface="Times New Roman" panose="02020603050405020304" pitchFamily="18" charset="0"/>
                <a:ea typeface="Calibri" pitchFamily="34" charset="0"/>
                <a:cs typeface="Times New Roman" panose="02020603050405020304" pitchFamily="18" charset="0"/>
              </a:rPr>
              <a:t>ộ</a:t>
            </a:r>
            <a:r>
              <a:rPr kumimoji="0" lang="en-US" sz="2400" b="0" i="0" u="none" strike="noStrike" cap="none" normalizeH="0" baseline="0" dirty="0" err="1">
                <a:ln>
                  <a:noFill/>
                </a:ln>
                <a:solidFill>
                  <a:schemeClr val="tx1"/>
                </a:solidFill>
                <a:effectLst/>
                <a:latin typeface="Times New Roman" panose="02020603050405020304" pitchFamily="18" charset="0"/>
                <a:ea typeface="Calibri" pitchFamily="34" charset="0"/>
                <a:cs typeface="Times New Roman" panose="02020603050405020304" pitchFamily="18" charset="0"/>
              </a:rPr>
              <a:t>ng</a:t>
            </a:r>
            <a:r>
              <a:rPr kumimoji="0" lang="vi-VN" sz="2400" b="0" i="0" u="none" strike="noStrike" cap="none" normalizeH="0" baseline="0" dirty="0">
                <a:ln>
                  <a:noFill/>
                </a:ln>
                <a:solidFill>
                  <a:schemeClr val="tx1"/>
                </a:solidFill>
                <a:effectLst/>
                <a:latin typeface="Times New Roman" panose="02020603050405020304" pitchFamily="18" charset="0"/>
                <a:ea typeface="Calibri" pitchFamily="34" charset="0"/>
                <a:cs typeface="Times New Roman" panose="02020603050405020304" pitchFamily="18" charset="0"/>
              </a:rPr>
              <a:t> tiến hành.</a:t>
            </a:r>
            <a:endParaRPr kumimoji="0" lang="vi-VN" sz="24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p:txBody>
      </p:sp>
      <p:pic>
        <p:nvPicPr>
          <p:cNvPr id="3" name="Audio 2">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8382000" y="6096000"/>
            <a:ext cx="609600" cy="609600"/>
          </a:xfrm>
          <a:prstGeom prst="rect">
            <a:avLst/>
          </a:prstGeom>
        </p:spPr>
      </p:pic>
    </p:spTree>
    <p:custDataLst>
      <p:tags r:id="rId1"/>
    </p:custDataLst>
  </p:cSld>
  <p:clrMapOvr>
    <a:masterClrMapping/>
  </p:clrMapOvr>
  <p:transition advTm="62286">
    <p:wipe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par>
                    <p:cTn id="7" fill="hold">
                      <p:stCondLst>
                        <p:cond delay="indefinite"/>
                      </p:stCondLst>
                      <p:childTnLst>
                        <p:par>
                          <p:cTn id="8" fill="hold">
                            <p:stCondLst>
                              <p:cond delay="0"/>
                            </p:stCondLst>
                            <p:childTnLst>
                              <p:par>
                                <p:cTn id="9" presetID="12" presetClass="entr" presetSubtype="4"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slide(fromBottom)">
                                      <p:cBhvr>
                                        <p:cTn id="11" dur="1000"/>
                                        <p:tgtEl>
                                          <p:spTgt spid="8"/>
                                        </p:tgtEl>
                                      </p:cBhvr>
                                    </p:animEffect>
                                  </p:childTnLst>
                                </p:cTn>
                              </p:par>
                            </p:childTnLst>
                          </p:cTn>
                        </p:par>
                      </p:childTnLst>
                    </p:cTn>
                  </p:par>
                  <p:par>
                    <p:cTn id="12" fill="hold">
                      <p:stCondLst>
                        <p:cond delay="indefinite"/>
                      </p:stCondLst>
                      <p:childTnLst>
                        <p:par>
                          <p:cTn id="13" fill="hold">
                            <p:stCondLst>
                              <p:cond delay="0"/>
                            </p:stCondLst>
                            <p:childTnLst>
                              <p:par>
                                <p:cTn id="14" presetID="30" presetClass="entr" presetSubtype="0" fill="hold" grpId="0" nodeType="clickEffect">
                                  <p:stCondLst>
                                    <p:cond delay="0"/>
                                  </p:stCondLst>
                                  <p:childTnLst>
                                    <p:set>
                                      <p:cBhvr>
                                        <p:cTn id="15" dur="1" fill="hold">
                                          <p:stCondLst>
                                            <p:cond delay="0"/>
                                          </p:stCondLst>
                                        </p:cTn>
                                        <p:tgtEl>
                                          <p:spTgt spid="32773"/>
                                        </p:tgtEl>
                                        <p:attrNameLst>
                                          <p:attrName>style.visibility</p:attrName>
                                        </p:attrNameLst>
                                      </p:cBhvr>
                                      <p:to>
                                        <p:strVal val="visible"/>
                                      </p:to>
                                    </p:set>
                                    <p:animEffect transition="in" filter="fade">
                                      <p:cBhvr>
                                        <p:cTn id="16" dur="800" decel="100000"/>
                                        <p:tgtEl>
                                          <p:spTgt spid="32773"/>
                                        </p:tgtEl>
                                      </p:cBhvr>
                                    </p:animEffect>
                                    <p:anim calcmode="lin" valueType="num">
                                      <p:cBhvr>
                                        <p:cTn id="17" dur="800" decel="100000" fill="hold"/>
                                        <p:tgtEl>
                                          <p:spTgt spid="32773"/>
                                        </p:tgtEl>
                                        <p:attrNameLst>
                                          <p:attrName>style.rotation</p:attrName>
                                        </p:attrNameLst>
                                      </p:cBhvr>
                                      <p:tavLst>
                                        <p:tav tm="0">
                                          <p:val>
                                            <p:fltVal val="-90"/>
                                          </p:val>
                                        </p:tav>
                                        <p:tav tm="100000">
                                          <p:val>
                                            <p:fltVal val="0"/>
                                          </p:val>
                                        </p:tav>
                                      </p:tavLst>
                                    </p:anim>
                                    <p:anim calcmode="lin" valueType="num">
                                      <p:cBhvr>
                                        <p:cTn id="18" dur="800" decel="100000" fill="hold"/>
                                        <p:tgtEl>
                                          <p:spTgt spid="32773"/>
                                        </p:tgtEl>
                                        <p:attrNameLst>
                                          <p:attrName>ppt_x</p:attrName>
                                        </p:attrNameLst>
                                      </p:cBhvr>
                                      <p:tavLst>
                                        <p:tav tm="0">
                                          <p:val>
                                            <p:strVal val="#ppt_x+0.4"/>
                                          </p:val>
                                        </p:tav>
                                        <p:tav tm="100000">
                                          <p:val>
                                            <p:strVal val="#ppt_x-0.05"/>
                                          </p:val>
                                        </p:tav>
                                      </p:tavLst>
                                    </p:anim>
                                    <p:anim calcmode="lin" valueType="num">
                                      <p:cBhvr>
                                        <p:cTn id="19" dur="800" decel="100000" fill="hold"/>
                                        <p:tgtEl>
                                          <p:spTgt spid="32773"/>
                                        </p:tgtEl>
                                        <p:attrNameLst>
                                          <p:attrName>ppt_y</p:attrName>
                                        </p:attrNameLst>
                                      </p:cBhvr>
                                      <p:tavLst>
                                        <p:tav tm="0">
                                          <p:val>
                                            <p:strVal val="#ppt_y-0.4"/>
                                          </p:val>
                                        </p:tav>
                                        <p:tav tm="100000">
                                          <p:val>
                                            <p:strVal val="#ppt_y+0.1"/>
                                          </p:val>
                                        </p:tav>
                                      </p:tavLst>
                                    </p:anim>
                                    <p:anim calcmode="lin" valueType="num">
                                      <p:cBhvr>
                                        <p:cTn id="20" dur="200" accel="100000" fill="hold">
                                          <p:stCondLst>
                                            <p:cond delay="800"/>
                                          </p:stCondLst>
                                        </p:cTn>
                                        <p:tgtEl>
                                          <p:spTgt spid="32773"/>
                                        </p:tgtEl>
                                        <p:attrNameLst>
                                          <p:attrName>ppt_x</p:attrName>
                                        </p:attrNameLst>
                                      </p:cBhvr>
                                      <p:tavLst>
                                        <p:tav tm="0">
                                          <p:val>
                                            <p:strVal val="#ppt_x-0.05"/>
                                          </p:val>
                                        </p:tav>
                                        <p:tav tm="100000">
                                          <p:val>
                                            <p:strVal val="#ppt_x"/>
                                          </p:val>
                                        </p:tav>
                                      </p:tavLst>
                                    </p:anim>
                                    <p:anim calcmode="lin" valueType="num">
                                      <p:cBhvr>
                                        <p:cTn id="21" dur="200" accel="100000" fill="hold">
                                          <p:stCondLst>
                                            <p:cond delay="800"/>
                                          </p:stCondLst>
                                        </p:cTn>
                                        <p:tgtEl>
                                          <p:spTgt spid="32773"/>
                                        </p:tgtEl>
                                        <p:attrNameLst>
                                          <p:attrName>ppt_y</p:attrName>
                                        </p:attrNameLst>
                                      </p:cBhvr>
                                      <p:tavLst>
                                        <p:tav tm="0">
                                          <p:val>
                                            <p:strVal val="#ppt_y+0.1"/>
                                          </p:val>
                                        </p:tav>
                                        <p:tav tm="100000">
                                          <p:val>
                                            <p:strVal val="#ppt_y"/>
                                          </p:val>
                                        </p:tav>
                                      </p:tavLst>
                                    </p:anim>
                                  </p:childTnLst>
                                </p:cTn>
                              </p:par>
                              <p:par>
                                <p:cTn id="22" presetID="30" presetClass="entr" presetSubtype="0" fill="hold" grpId="0" nodeType="withEffect">
                                  <p:stCondLst>
                                    <p:cond delay="0"/>
                                  </p:stCondLst>
                                  <p:childTnLst>
                                    <p:set>
                                      <p:cBhvr>
                                        <p:cTn id="23" dur="1" fill="hold">
                                          <p:stCondLst>
                                            <p:cond delay="0"/>
                                          </p:stCondLst>
                                        </p:cTn>
                                        <p:tgtEl>
                                          <p:spTgt spid="32774"/>
                                        </p:tgtEl>
                                        <p:attrNameLst>
                                          <p:attrName>style.visibility</p:attrName>
                                        </p:attrNameLst>
                                      </p:cBhvr>
                                      <p:to>
                                        <p:strVal val="visible"/>
                                      </p:to>
                                    </p:set>
                                    <p:animEffect transition="in" filter="fade">
                                      <p:cBhvr>
                                        <p:cTn id="24" dur="800" decel="100000"/>
                                        <p:tgtEl>
                                          <p:spTgt spid="32774"/>
                                        </p:tgtEl>
                                      </p:cBhvr>
                                    </p:animEffect>
                                    <p:anim calcmode="lin" valueType="num">
                                      <p:cBhvr>
                                        <p:cTn id="25" dur="800" decel="100000" fill="hold"/>
                                        <p:tgtEl>
                                          <p:spTgt spid="32774"/>
                                        </p:tgtEl>
                                        <p:attrNameLst>
                                          <p:attrName>style.rotation</p:attrName>
                                        </p:attrNameLst>
                                      </p:cBhvr>
                                      <p:tavLst>
                                        <p:tav tm="0">
                                          <p:val>
                                            <p:fltVal val="-90"/>
                                          </p:val>
                                        </p:tav>
                                        <p:tav tm="100000">
                                          <p:val>
                                            <p:fltVal val="0"/>
                                          </p:val>
                                        </p:tav>
                                      </p:tavLst>
                                    </p:anim>
                                    <p:anim calcmode="lin" valueType="num">
                                      <p:cBhvr>
                                        <p:cTn id="26" dur="800" decel="100000" fill="hold"/>
                                        <p:tgtEl>
                                          <p:spTgt spid="32774"/>
                                        </p:tgtEl>
                                        <p:attrNameLst>
                                          <p:attrName>ppt_x</p:attrName>
                                        </p:attrNameLst>
                                      </p:cBhvr>
                                      <p:tavLst>
                                        <p:tav tm="0">
                                          <p:val>
                                            <p:strVal val="#ppt_x+0.4"/>
                                          </p:val>
                                        </p:tav>
                                        <p:tav tm="100000">
                                          <p:val>
                                            <p:strVal val="#ppt_x-0.05"/>
                                          </p:val>
                                        </p:tav>
                                      </p:tavLst>
                                    </p:anim>
                                    <p:anim calcmode="lin" valueType="num">
                                      <p:cBhvr>
                                        <p:cTn id="27" dur="800" decel="100000" fill="hold"/>
                                        <p:tgtEl>
                                          <p:spTgt spid="32774"/>
                                        </p:tgtEl>
                                        <p:attrNameLst>
                                          <p:attrName>ppt_y</p:attrName>
                                        </p:attrNameLst>
                                      </p:cBhvr>
                                      <p:tavLst>
                                        <p:tav tm="0">
                                          <p:val>
                                            <p:strVal val="#ppt_y-0.4"/>
                                          </p:val>
                                        </p:tav>
                                        <p:tav tm="100000">
                                          <p:val>
                                            <p:strVal val="#ppt_y+0.1"/>
                                          </p:val>
                                        </p:tav>
                                      </p:tavLst>
                                    </p:anim>
                                    <p:anim calcmode="lin" valueType="num">
                                      <p:cBhvr>
                                        <p:cTn id="28" dur="200" accel="100000" fill="hold">
                                          <p:stCondLst>
                                            <p:cond delay="800"/>
                                          </p:stCondLst>
                                        </p:cTn>
                                        <p:tgtEl>
                                          <p:spTgt spid="32774"/>
                                        </p:tgtEl>
                                        <p:attrNameLst>
                                          <p:attrName>ppt_x</p:attrName>
                                        </p:attrNameLst>
                                      </p:cBhvr>
                                      <p:tavLst>
                                        <p:tav tm="0">
                                          <p:val>
                                            <p:strVal val="#ppt_x-0.05"/>
                                          </p:val>
                                        </p:tav>
                                        <p:tav tm="100000">
                                          <p:val>
                                            <p:strVal val="#ppt_x"/>
                                          </p:val>
                                        </p:tav>
                                      </p:tavLst>
                                    </p:anim>
                                    <p:anim calcmode="lin" valueType="num">
                                      <p:cBhvr>
                                        <p:cTn id="29" dur="200" accel="100000" fill="hold">
                                          <p:stCondLst>
                                            <p:cond delay="800"/>
                                          </p:stCondLst>
                                        </p:cTn>
                                        <p:tgtEl>
                                          <p:spTgt spid="32774"/>
                                        </p:tgtEl>
                                        <p:attrNameLst>
                                          <p:attrName>ppt_y</p:attrName>
                                        </p:attrNameLst>
                                      </p:cBhvr>
                                      <p:tavLst>
                                        <p:tav tm="0">
                                          <p:val>
                                            <p:strVal val="#ppt_y+0.1"/>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12" presetClass="entr" presetSubtype="4" fill="hold" nodeType="clickEffect">
                                  <p:stCondLst>
                                    <p:cond delay="0"/>
                                  </p:stCondLst>
                                  <p:childTnLst>
                                    <p:set>
                                      <p:cBhvr>
                                        <p:cTn id="33" dur="1" fill="hold">
                                          <p:stCondLst>
                                            <p:cond delay="0"/>
                                          </p:stCondLst>
                                        </p:cTn>
                                        <p:tgtEl>
                                          <p:spTgt spid="11">
                                            <p:txEl>
                                              <p:pRg st="0" end="0"/>
                                            </p:txEl>
                                          </p:spTgt>
                                        </p:tgtEl>
                                        <p:attrNameLst>
                                          <p:attrName>style.visibility</p:attrName>
                                        </p:attrNameLst>
                                      </p:cBhvr>
                                      <p:to>
                                        <p:strVal val="visible"/>
                                      </p:to>
                                    </p:set>
                                    <p:animEffect transition="in" filter="slide(fromBottom)">
                                      <p:cBhvr>
                                        <p:cTn id="34" dur="1000"/>
                                        <p:tgtEl>
                                          <p:spTgt spid="11">
                                            <p:txEl>
                                              <p:pRg st="0" end="0"/>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grpId="0" nodeType="clickEffect">
                                  <p:stCondLst>
                                    <p:cond delay="0"/>
                                  </p:stCondLst>
                                  <p:childTnLst>
                                    <p:set>
                                      <p:cBhvr>
                                        <p:cTn id="38" dur="1" fill="hold">
                                          <p:stCondLst>
                                            <p:cond delay="0"/>
                                          </p:stCondLst>
                                        </p:cTn>
                                        <p:tgtEl>
                                          <p:spTgt spid="12"/>
                                        </p:tgtEl>
                                        <p:attrNameLst>
                                          <p:attrName>style.visibility</p:attrName>
                                        </p:attrNameLst>
                                      </p:cBhvr>
                                      <p:to>
                                        <p:strVal val="visible"/>
                                      </p:to>
                                    </p:set>
                                    <p:animEffect transition="in" filter="fade">
                                      <p:cBhvr>
                                        <p:cTn id="39"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40" fill="hold" display="0">
                  <p:stCondLst>
                    <p:cond delay="indefinite"/>
                  </p:stCondLst>
                  <p:endCondLst>
                    <p:cond evt="onStopAudio" delay="0">
                      <p:tgtEl>
                        <p:sldTgt/>
                      </p:tgtEl>
                    </p:cond>
                  </p:endCondLst>
                </p:cTn>
                <p:tgtEl>
                  <p:spTgt spid="3"/>
                </p:tgtEl>
              </p:cMediaNode>
            </p:audio>
          </p:childTnLst>
        </p:cTn>
      </p:par>
    </p:tnLst>
    <p:bldLst>
      <p:bldP spid="8" grpId="0" animBg="1"/>
      <p:bldP spid="32773" grpId="0"/>
      <p:bldP spid="32774" grpId="0"/>
      <p:bldP spid="1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ChangeArrowheads="1"/>
          </p:cNvSpPr>
          <p:nvPr/>
        </p:nvSpPr>
        <p:spPr bwMode="auto">
          <a:xfrm>
            <a:off x="228600" y="533400"/>
            <a:ext cx="8915400" cy="95410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lang="en-US" sz="2800" dirty="0">
                <a:solidFill>
                  <a:srgbClr val="FF0000"/>
                </a:solidFill>
                <a:effectLst>
                  <a:outerShdw blurRad="38100" dist="38100" dir="2700000" algn="tl">
                    <a:srgbClr val="000000">
                      <a:alpha val="43137"/>
                    </a:srgbClr>
                  </a:outerShdw>
                </a:effectLst>
                <a:latin typeface="Times New Roman" pitchFamily="18" charset="0"/>
                <a:ea typeface="Calibri" pitchFamily="34" charset="0"/>
                <a:cs typeface="Times New Roman" pitchFamily="18" charset="0"/>
              </a:rPr>
              <a:t>1</a:t>
            </a:r>
            <a:r>
              <a:rPr kumimoji="0" lang="en-US" sz="2800" b="0" i="0" u="none" strike="noStrike" cap="none" normalizeH="0" baseline="0" dirty="0">
                <a:ln>
                  <a:noFill/>
                </a:ln>
                <a:solidFill>
                  <a:srgbClr val="FF0000"/>
                </a:solidFill>
                <a:effectLst>
                  <a:outerShdw blurRad="38100" dist="38100" dir="2700000" algn="tl">
                    <a:srgbClr val="000000">
                      <a:alpha val="43137"/>
                    </a:srgbClr>
                  </a:outerShdw>
                </a:effectLst>
                <a:latin typeface="Times New Roman" pitchFamily="18" charset="0"/>
                <a:ea typeface="Calibri" pitchFamily="34" charset="0"/>
                <a:cs typeface="Times New Roman" pitchFamily="18" charset="0"/>
              </a:rPr>
              <a:t>. </a:t>
            </a:r>
            <a:r>
              <a:rPr kumimoji="0" lang="vi-VN" sz="2800" b="0" i="0" u="none" strike="noStrike" cap="none" normalizeH="0" baseline="0" dirty="0">
                <a:ln>
                  <a:noFill/>
                </a:ln>
                <a:solidFill>
                  <a:srgbClr val="FF0000"/>
                </a:solidFill>
                <a:effectLst>
                  <a:outerShdw blurRad="38100" dist="38100" dir="2700000" algn="tl">
                    <a:srgbClr val="000000">
                      <a:alpha val="43137"/>
                    </a:srgbClr>
                  </a:outerShdw>
                </a:effectLst>
                <a:latin typeface="Times New Roman" pitchFamily="18" charset="0"/>
                <a:ea typeface="Calibri" pitchFamily="34" charset="0"/>
                <a:cs typeface="Times New Roman" pitchFamily="18" charset="0"/>
              </a:rPr>
              <a:t>Chiến lược “Diễn biến hòa bình”, bạo loạn lật đổ của các thế lực thù địch chống phá CNXH:</a:t>
            </a:r>
            <a:endParaRPr kumimoji="0" lang="vi-VN" sz="2800" b="0" i="0" u="none" strike="noStrike" cap="none" normalizeH="0" baseline="0" dirty="0">
              <a:ln>
                <a:noFill/>
              </a:ln>
              <a:solidFill>
                <a:srgbClr val="FF0000"/>
              </a:solidFill>
              <a:effectLst>
                <a:outerShdw blurRad="38100" dist="38100" dir="2700000" algn="tl">
                  <a:srgbClr val="000000">
                    <a:alpha val="43137"/>
                  </a:srgbClr>
                </a:outerShdw>
              </a:effectLst>
              <a:latin typeface="Times New Roman" pitchFamily="18" charset="0"/>
              <a:cs typeface="Times New Roman" pitchFamily="18" charset="0"/>
            </a:endParaRPr>
          </a:p>
        </p:txBody>
      </p:sp>
      <p:sp>
        <p:nvSpPr>
          <p:cNvPr id="9" name="Rectangle 3"/>
          <p:cNvSpPr txBox="1">
            <a:spLocks noChangeArrowheads="1"/>
          </p:cNvSpPr>
          <p:nvPr/>
        </p:nvSpPr>
        <p:spPr>
          <a:xfrm>
            <a:off x="304800" y="1600200"/>
            <a:ext cx="8382000" cy="5562600"/>
          </a:xfrm>
          <a:prstGeom prst="rect">
            <a:avLst/>
          </a:prstGeom>
        </p:spPr>
        <p:txBody>
          <a:bodyPr vert="horz" rtlCol="0">
            <a:normAutofit fontScale="92500" lnSpcReduction="10000"/>
          </a:bodyPr>
          <a:lst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a:lstStyle>
          <a:p>
            <a:pPr marL="0" indent="0" algn="just">
              <a:lnSpc>
                <a:spcPct val="120000"/>
              </a:lnSpc>
              <a:buFontTx/>
              <a:buNone/>
              <a:defRPr/>
            </a:pPr>
            <a:r>
              <a:rPr lang="en-US" sz="2800" i="1" dirty="0">
                <a:solidFill>
                  <a:srgbClr val="C00000"/>
                </a:solidFill>
                <a:latin typeface="VNI-Times" pitchFamily="2" charset="0"/>
              </a:rPr>
              <a:t> </a:t>
            </a:r>
            <a:r>
              <a:rPr lang="en-US" sz="2800" dirty="0" err="1">
                <a:solidFill>
                  <a:schemeClr val="accent1">
                    <a:lumMod val="50000"/>
                  </a:schemeClr>
                </a:solidFill>
                <a:latin typeface="VNI-Times" pitchFamily="2" charset="0"/>
              </a:rPr>
              <a:t>Noäi</a:t>
            </a:r>
            <a:r>
              <a:rPr lang="en-US" sz="2800" dirty="0">
                <a:solidFill>
                  <a:schemeClr val="accent1">
                    <a:lumMod val="50000"/>
                  </a:schemeClr>
                </a:solidFill>
                <a:latin typeface="VNI-Times" pitchFamily="2" charset="0"/>
              </a:rPr>
              <a:t> dung </a:t>
            </a:r>
            <a:r>
              <a:rPr lang="en-US" sz="2800" dirty="0" err="1">
                <a:solidFill>
                  <a:schemeClr val="accent1">
                    <a:lumMod val="50000"/>
                  </a:schemeClr>
                </a:solidFill>
                <a:latin typeface="VNI-Times" pitchFamily="2" charset="0"/>
              </a:rPr>
              <a:t>chính</a:t>
            </a:r>
            <a:r>
              <a:rPr lang="en-US" sz="2800" dirty="0">
                <a:solidFill>
                  <a:schemeClr val="accent1">
                    <a:lumMod val="50000"/>
                  </a:schemeClr>
                </a:solidFill>
                <a:latin typeface="VNI-Times" pitchFamily="2" charset="0"/>
              </a:rPr>
              <a:t> </a:t>
            </a:r>
            <a:r>
              <a:rPr lang="en-US" sz="2800" dirty="0" err="1">
                <a:solidFill>
                  <a:schemeClr val="accent1">
                    <a:lumMod val="50000"/>
                  </a:schemeClr>
                </a:solidFill>
                <a:latin typeface="VNI-Times" pitchFamily="2" charset="0"/>
              </a:rPr>
              <a:t>cuûa</a:t>
            </a:r>
            <a:r>
              <a:rPr lang="en-US" sz="2800" dirty="0">
                <a:solidFill>
                  <a:schemeClr val="accent1">
                    <a:lumMod val="50000"/>
                  </a:schemeClr>
                </a:solidFill>
                <a:latin typeface="VNI-Times" pitchFamily="2" charset="0"/>
              </a:rPr>
              <a:t> “</a:t>
            </a:r>
            <a:r>
              <a:rPr lang="en-US" sz="2800" dirty="0" err="1">
                <a:solidFill>
                  <a:schemeClr val="accent1">
                    <a:lumMod val="50000"/>
                  </a:schemeClr>
                </a:solidFill>
                <a:latin typeface="VNI-Times" pitchFamily="2" charset="0"/>
              </a:rPr>
              <a:t>Dieãn</a:t>
            </a:r>
            <a:r>
              <a:rPr lang="en-US" sz="2800" dirty="0">
                <a:solidFill>
                  <a:schemeClr val="accent1">
                    <a:lumMod val="50000"/>
                  </a:schemeClr>
                </a:solidFill>
                <a:latin typeface="VNI-Times" pitchFamily="2" charset="0"/>
              </a:rPr>
              <a:t> </a:t>
            </a:r>
            <a:r>
              <a:rPr lang="en-US" sz="2800" dirty="0" err="1">
                <a:solidFill>
                  <a:schemeClr val="accent1">
                    <a:lumMod val="50000"/>
                  </a:schemeClr>
                </a:solidFill>
                <a:latin typeface="VNI-Times" pitchFamily="2" charset="0"/>
              </a:rPr>
              <a:t>bieán</a:t>
            </a:r>
            <a:r>
              <a:rPr lang="en-US" sz="2800" dirty="0">
                <a:solidFill>
                  <a:schemeClr val="accent1">
                    <a:lumMod val="50000"/>
                  </a:schemeClr>
                </a:solidFill>
                <a:latin typeface="VNI-Times" pitchFamily="2" charset="0"/>
              </a:rPr>
              <a:t> </a:t>
            </a:r>
            <a:r>
              <a:rPr lang="en-US" sz="2800" dirty="0" err="1">
                <a:solidFill>
                  <a:schemeClr val="accent1">
                    <a:lumMod val="50000"/>
                  </a:schemeClr>
                </a:solidFill>
                <a:latin typeface="VNI-Times" pitchFamily="2" charset="0"/>
              </a:rPr>
              <a:t>hoøa</a:t>
            </a:r>
            <a:r>
              <a:rPr lang="en-US" sz="2800" dirty="0">
                <a:solidFill>
                  <a:schemeClr val="accent1">
                    <a:lumMod val="50000"/>
                  </a:schemeClr>
                </a:solidFill>
                <a:latin typeface="VNI-Times" pitchFamily="2" charset="0"/>
              </a:rPr>
              <a:t> </a:t>
            </a:r>
            <a:r>
              <a:rPr lang="en-US" sz="2800" dirty="0" err="1">
                <a:solidFill>
                  <a:schemeClr val="accent1">
                    <a:lumMod val="50000"/>
                  </a:schemeClr>
                </a:solidFill>
                <a:latin typeface="VNI-Times" pitchFamily="2" charset="0"/>
              </a:rPr>
              <a:t>bình</a:t>
            </a:r>
            <a:r>
              <a:rPr lang="en-US" sz="2800" dirty="0">
                <a:solidFill>
                  <a:schemeClr val="accent1">
                    <a:lumMod val="50000"/>
                  </a:schemeClr>
                </a:solidFill>
                <a:latin typeface="VNI-Times" pitchFamily="2" charset="0"/>
              </a:rPr>
              <a:t>”: </a:t>
            </a:r>
          </a:p>
          <a:p>
            <a:pPr marL="514350" indent="-514350" algn="just">
              <a:lnSpc>
                <a:spcPct val="120000"/>
              </a:lnSpc>
              <a:buFont typeface="Arial" charset="0"/>
              <a:buNone/>
              <a:defRPr/>
            </a:pPr>
            <a:r>
              <a:rPr lang="en-US" sz="2800" i="1" dirty="0">
                <a:solidFill>
                  <a:srgbClr val="002060"/>
                </a:solidFill>
                <a:latin typeface="VNI-Times" pitchFamily="2" charset="0"/>
                <a:cs typeface="Times New Roman" pitchFamily="18" charset="0"/>
              </a:rPr>
              <a:t>   + </a:t>
            </a:r>
            <a:r>
              <a:rPr lang="en-US" sz="2800" i="1" dirty="0" err="1">
                <a:solidFill>
                  <a:srgbClr val="002060"/>
                </a:solidFill>
                <a:latin typeface="VNI-Times" pitchFamily="2" charset="0"/>
                <a:cs typeface="Times New Roman" pitchFamily="18" charset="0"/>
              </a:rPr>
              <a:t>Söû</a:t>
            </a:r>
            <a:r>
              <a:rPr lang="en-US" sz="2800" i="1" dirty="0">
                <a:solidFill>
                  <a:srgbClr val="002060"/>
                </a:solidFill>
                <a:latin typeface="VNI-Times" pitchFamily="2" charset="0"/>
                <a:cs typeface="Times New Roman" pitchFamily="18" charset="0"/>
              </a:rPr>
              <a:t> </a:t>
            </a:r>
            <a:r>
              <a:rPr lang="en-US" sz="2800" i="1" dirty="0" err="1">
                <a:solidFill>
                  <a:srgbClr val="002060"/>
                </a:solidFill>
                <a:latin typeface="VNI-Times" pitchFamily="2" charset="0"/>
                <a:cs typeface="Times New Roman" pitchFamily="18" charset="0"/>
              </a:rPr>
              <a:t>duïng</a:t>
            </a:r>
            <a:r>
              <a:rPr lang="en-US" sz="2800" i="1" dirty="0">
                <a:solidFill>
                  <a:srgbClr val="002060"/>
                </a:solidFill>
                <a:latin typeface="VNI-Times" pitchFamily="2" charset="0"/>
                <a:cs typeface="Times New Roman" pitchFamily="18" charset="0"/>
              </a:rPr>
              <a:t> </a:t>
            </a:r>
            <a:r>
              <a:rPr lang="en-US" sz="2800" i="1" dirty="0" err="1">
                <a:solidFill>
                  <a:srgbClr val="002060"/>
                </a:solidFill>
                <a:latin typeface="VNI-Times" pitchFamily="2" charset="0"/>
                <a:cs typeface="Times New Roman" pitchFamily="18" charset="0"/>
              </a:rPr>
              <a:t>moïi</a:t>
            </a:r>
            <a:r>
              <a:rPr lang="en-US" sz="2800" i="1" dirty="0">
                <a:solidFill>
                  <a:srgbClr val="002060"/>
                </a:solidFill>
                <a:latin typeface="VNI-Times" pitchFamily="2" charset="0"/>
                <a:cs typeface="Times New Roman" pitchFamily="18" charset="0"/>
              </a:rPr>
              <a:t> </a:t>
            </a:r>
            <a:r>
              <a:rPr lang="en-US" sz="2800" i="1" dirty="0" err="1">
                <a:solidFill>
                  <a:srgbClr val="00B050"/>
                </a:solidFill>
                <a:latin typeface="VNI-Times" pitchFamily="2" charset="0"/>
                <a:cs typeface="Times New Roman" pitchFamily="18" charset="0"/>
              </a:rPr>
              <a:t>thuû</a:t>
            </a:r>
            <a:r>
              <a:rPr lang="en-US" sz="2800" i="1" dirty="0">
                <a:solidFill>
                  <a:srgbClr val="00B050"/>
                </a:solidFill>
                <a:latin typeface="VNI-Times" pitchFamily="2" charset="0"/>
                <a:cs typeface="Times New Roman" pitchFamily="18" charset="0"/>
              </a:rPr>
              <a:t> </a:t>
            </a:r>
            <a:r>
              <a:rPr lang="en-US" sz="2800" i="1" dirty="0" err="1">
                <a:solidFill>
                  <a:srgbClr val="00B050"/>
                </a:solidFill>
                <a:latin typeface="VNI-Times" pitchFamily="2" charset="0"/>
                <a:cs typeface="Times New Roman" pitchFamily="18" charset="0"/>
              </a:rPr>
              <a:t>ñoaïn</a:t>
            </a:r>
            <a:r>
              <a:rPr lang="en-US" sz="2800" i="1" dirty="0">
                <a:solidFill>
                  <a:srgbClr val="00B050"/>
                </a:solidFill>
                <a:latin typeface="VNI-Times" pitchFamily="2" charset="0"/>
                <a:cs typeface="Times New Roman" pitchFamily="18" charset="0"/>
              </a:rPr>
              <a:t> </a:t>
            </a:r>
            <a:r>
              <a:rPr lang="en-US" sz="2800" i="1" dirty="0" err="1">
                <a:solidFill>
                  <a:srgbClr val="00B050"/>
                </a:solidFill>
                <a:latin typeface="VNI-Times" pitchFamily="2" charset="0"/>
                <a:cs typeface="Times New Roman" pitchFamily="18" charset="0"/>
              </a:rPr>
              <a:t>kinh</a:t>
            </a:r>
            <a:r>
              <a:rPr lang="en-US" sz="2800" i="1" dirty="0">
                <a:solidFill>
                  <a:srgbClr val="00B050"/>
                </a:solidFill>
                <a:latin typeface="VNI-Times" pitchFamily="2" charset="0"/>
                <a:cs typeface="Times New Roman" pitchFamily="18" charset="0"/>
              </a:rPr>
              <a:t> </a:t>
            </a:r>
            <a:r>
              <a:rPr lang="en-US" sz="2800" i="1" dirty="0" err="1">
                <a:solidFill>
                  <a:srgbClr val="00B050"/>
                </a:solidFill>
                <a:latin typeface="VNI-Times" pitchFamily="2" charset="0"/>
                <a:cs typeface="Times New Roman" pitchFamily="18" charset="0"/>
              </a:rPr>
              <a:t>teá</a:t>
            </a:r>
            <a:r>
              <a:rPr lang="en-US" sz="2800" i="1" dirty="0">
                <a:solidFill>
                  <a:srgbClr val="00B050"/>
                </a:solidFill>
                <a:latin typeface="VNI-Times" pitchFamily="2" charset="0"/>
                <a:cs typeface="Times New Roman" pitchFamily="18" charset="0"/>
              </a:rPr>
              <a:t>, </a:t>
            </a:r>
            <a:r>
              <a:rPr lang="en-US" sz="2800" i="1" dirty="0" err="1">
                <a:solidFill>
                  <a:srgbClr val="00B050"/>
                </a:solidFill>
                <a:latin typeface="VNI-Times" pitchFamily="2" charset="0"/>
                <a:cs typeface="Times New Roman" pitchFamily="18" charset="0"/>
              </a:rPr>
              <a:t>chính</a:t>
            </a:r>
            <a:r>
              <a:rPr lang="en-US" sz="2800" i="1" dirty="0">
                <a:solidFill>
                  <a:srgbClr val="00B050"/>
                </a:solidFill>
                <a:latin typeface="VNI-Times" pitchFamily="2" charset="0"/>
                <a:cs typeface="Times New Roman" pitchFamily="18" charset="0"/>
              </a:rPr>
              <a:t> </a:t>
            </a:r>
            <a:r>
              <a:rPr lang="en-US" sz="2800" i="1" dirty="0" err="1">
                <a:solidFill>
                  <a:srgbClr val="00B050"/>
                </a:solidFill>
                <a:latin typeface="VNI-Times" pitchFamily="2" charset="0"/>
                <a:cs typeface="Times New Roman" pitchFamily="18" charset="0"/>
              </a:rPr>
              <a:t>trò</a:t>
            </a:r>
            <a:r>
              <a:rPr lang="en-US" sz="2800" i="1" dirty="0">
                <a:solidFill>
                  <a:srgbClr val="00B050"/>
                </a:solidFill>
                <a:latin typeface="VNI-Times" pitchFamily="2" charset="0"/>
                <a:cs typeface="Times New Roman" pitchFamily="18" charset="0"/>
              </a:rPr>
              <a:t>, </a:t>
            </a:r>
            <a:r>
              <a:rPr lang="en-US" sz="2800" i="1" dirty="0" err="1">
                <a:solidFill>
                  <a:srgbClr val="00B050"/>
                </a:solidFill>
                <a:latin typeface="VNI-Times" pitchFamily="2" charset="0"/>
                <a:cs typeface="Times New Roman" pitchFamily="18" charset="0"/>
              </a:rPr>
              <a:t>tö</a:t>
            </a:r>
            <a:r>
              <a:rPr lang="en-US" sz="2800" i="1" dirty="0">
                <a:solidFill>
                  <a:srgbClr val="00B050"/>
                </a:solidFill>
                <a:latin typeface="VNI-Times" pitchFamily="2" charset="0"/>
                <a:cs typeface="Times New Roman" pitchFamily="18" charset="0"/>
              </a:rPr>
              <a:t> </a:t>
            </a:r>
            <a:r>
              <a:rPr lang="en-US" sz="2800" i="1" dirty="0" err="1">
                <a:solidFill>
                  <a:srgbClr val="00B050"/>
                </a:solidFill>
                <a:latin typeface="VNI-Times" pitchFamily="2" charset="0"/>
                <a:cs typeface="Times New Roman" pitchFamily="18" charset="0"/>
              </a:rPr>
              <a:t>töôûng</a:t>
            </a:r>
            <a:r>
              <a:rPr lang="en-US" sz="2800" i="1" dirty="0">
                <a:solidFill>
                  <a:srgbClr val="00B050"/>
                </a:solidFill>
                <a:latin typeface="VNI-Times" pitchFamily="2" charset="0"/>
                <a:cs typeface="Times New Roman" pitchFamily="18" charset="0"/>
              </a:rPr>
              <a:t>, </a:t>
            </a:r>
            <a:r>
              <a:rPr lang="en-US" sz="2800" i="1" dirty="0" err="1">
                <a:solidFill>
                  <a:srgbClr val="00B050"/>
                </a:solidFill>
                <a:latin typeface="VNI-Times" pitchFamily="2" charset="0"/>
                <a:cs typeface="Times New Roman" pitchFamily="18" charset="0"/>
              </a:rPr>
              <a:t>vaên</a:t>
            </a:r>
            <a:r>
              <a:rPr lang="en-US" sz="2800" i="1" dirty="0">
                <a:solidFill>
                  <a:srgbClr val="00B050"/>
                </a:solidFill>
                <a:latin typeface="VNI-Times" pitchFamily="2" charset="0"/>
                <a:cs typeface="Times New Roman" pitchFamily="18" charset="0"/>
              </a:rPr>
              <a:t> </a:t>
            </a:r>
            <a:r>
              <a:rPr lang="en-US" sz="2800" i="1" dirty="0" err="1">
                <a:solidFill>
                  <a:srgbClr val="00B050"/>
                </a:solidFill>
                <a:latin typeface="VNI-Times" pitchFamily="2" charset="0"/>
                <a:cs typeface="Times New Roman" pitchFamily="18" charset="0"/>
              </a:rPr>
              <a:t>hoùa</a:t>
            </a:r>
            <a:r>
              <a:rPr lang="en-US" sz="2800" i="1" dirty="0">
                <a:solidFill>
                  <a:srgbClr val="00B050"/>
                </a:solidFill>
                <a:latin typeface="VNI-Times" pitchFamily="2" charset="0"/>
                <a:cs typeface="Times New Roman" pitchFamily="18" charset="0"/>
              </a:rPr>
              <a:t>, </a:t>
            </a:r>
            <a:r>
              <a:rPr lang="en-US" sz="2800" i="1" dirty="0" err="1">
                <a:solidFill>
                  <a:srgbClr val="00B050"/>
                </a:solidFill>
                <a:latin typeface="VNI-Times" pitchFamily="2" charset="0"/>
                <a:cs typeface="Times New Roman" pitchFamily="18" charset="0"/>
              </a:rPr>
              <a:t>xaõ</a:t>
            </a:r>
            <a:r>
              <a:rPr lang="en-US" sz="2800" i="1" dirty="0">
                <a:solidFill>
                  <a:srgbClr val="00B050"/>
                </a:solidFill>
                <a:latin typeface="VNI-Times" pitchFamily="2" charset="0"/>
                <a:cs typeface="Times New Roman" pitchFamily="18" charset="0"/>
              </a:rPr>
              <a:t> </a:t>
            </a:r>
            <a:r>
              <a:rPr lang="en-US" sz="2800" i="1" dirty="0" err="1">
                <a:solidFill>
                  <a:srgbClr val="00B050"/>
                </a:solidFill>
                <a:latin typeface="VNI-Times" pitchFamily="2" charset="0"/>
                <a:cs typeface="Times New Roman" pitchFamily="18" charset="0"/>
              </a:rPr>
              <a:t>hoäi</a:t>
            </a:r>
            <a:r>
              <a:rPr lang="en-US" sz="2800" i="1" dirty="0">
                <a:solidFill>
                  <a:srgbClr val="00B050"/>
                </a:solidFill>
                <a:latin typeface="VNI-Times" pitchFamily="2" charset="0"/>
                <a:cs typeface="Times New Roman" pitchFamily="18" charset="0"/>
              </a:rPr>
              <a:t>, </a:t>
            </a:r>
            <a:r>
              <a:rPr lang="en-US" sz="2800" i="1" dirty="0" err="1">
                <a:solidFill>
                  <a:srgbClr val="00B050"/>
                </a:solidFill>
                <a:latin typeface="VNI-Times" pitchFamily="2" charset="0"/>
                <a:cs typeface="Times New Roman" pitchFamily="18" charset="0"/>
              </a:rPr>
              <a:t>ñoái</a:t>
            </a:r>
            <a:r>
              <a:rPr lang="en-US" sz="2800" i="1" dirty="0">
                <a:solidFill>
                  <a:srgbClr val="00B050"/>
                </a:solidFill>
                <a:latin typeface="VNI-Times" pitchFamily="2" charset="0"/>
                <a:cs typeface="Times New Roman" pitchFamily="18" charset="0"/>
              </a:rPr>
              <a:t> </a:t>
            </a:r>
            <a:r>
              <a:rPr lang="en-US" sz="2800" i="1" dirty="0" err="1">
                <a:solidFill>
                  <a:srgbClr val="00B050"/>
                </a:solidFill>
                <a:latin typeface="VNI-Times" pitchFamily="2" charset="0"/>
                <a:cs typeface="Times New Roman" pitchFamily="18" charset="0"/>
              </a:rPr>
              <a:t>ngoaïi</a:t>
            </a:r>
            <a:r>
              <a:rPr lang="en-US" sz="2800" i="1" dirty="0">
                <a:solidFill>
                  <a:srgbClr val="00B050"/>
                </a:solidFill>
                <a:latin typeface="VNI-Times" pitchFamily="2" charset="0"/>
                <a:cs typeface="Times New Roman" pitchFamily="18" charset="0"/>
              </a:rPr>
              <a:t>, an </a:t>
            </a:r>
            <a:r>
              <a:rPr lang="en-US" sz="2800" i="1" dirty="0" err="1">
                <a:solidFill>
                  <a:srgbClr val="00B050"/>
                </a:solidFill>
                <a:latin typeface="VNI-Times" pitchFamily="2" charset="0"/>
                <a:cs typeface="Times New Roman" pitchFamily="18" charset="0"/>
              </a:rPr>
              <a:t>ninh</a:t>
            </a:r>
            <a:r>
              <a:rPr lang="en-US" sz="2800" i="1" dirty="0">
                <a:solidFill>
                  <a:srgbClr val="002060"/>
                </a:solidFill>
                <a:latin typeface="VNI-Times" pitchFamily="2" charset="0"/>
                <a:cs typeface="Times New Roman" pitchFamily="18" charset="0"/>
              </a:rPr>
              <a:t>…</a:t>
            </a:r>
            <a:r>
              <a:rPr lang="en-US" sz="2800" i="1" dirty="0" err="1">
                <a:solidFill>
                  <a:srgbClr val="002060"/>
                </a:solidFill>
                <a:latin typeface="VNI-Times" pitchFamily="2" charset="0"/>
                <a:cs typeface="Times New Roman" pitchFamily="18" charset="0"/>
              </a:rPr>
              <a:t>nhằm</a:t>
            </a:r>
            <a:r>
              <a:rPr lang="en-US" sz="2800" i="1" dirty="0">
                <a:solidFill>
                  <a:srgbClr val="002060"/>
                </a:solidFill>
                <a:latin typeface="VNI-Times" pitchFamily="2" charset="0"/>
                <a:cs typeface="Times New Roman" pitchFamily="18" charset="0"/>
              </a:rPr>
              <a:t> </a:t>
            </a:r>
            <a:r>
              <a:rPr lang="en-US" sz="2800" i="1" dirty="0" err="1">
                <a:solidFill>
                  <a:srgbClr val="002060"/>
                </a:solidFill>
                <a:latin typeface="VNI-Times" pitchFamily="2" charset="0"/>
                <a:cs typeface="Times New Roman" pitchFamily="18" charset="0"/>
              </a:rPr>
              <a:t>phaù</a:t>
            </a:r>
            <a:r>
              <a:rPr lang="en-US" sz="2800" i="1" dirty="0">
                <a:solidFill>
                  <a:srgbClr val="002060"/>
                </a:solidFill>
                <a:latin typeface="VNI-Times" pitchFamily="2" charset="0"/>
                <a:cs typeface="Times New Roman" pitchFamily="18" charset="0"/>
              </a:rPr>
              <a:t> </a:t>
            </a:r>
            <a:r>
              <a:rPr lang="en-US" sz="2800" i="1" dirty="0" err="1">
                <a:solidFill>
                  <a:srgbClr val="002060"/>
                </a:solidFill>
                <a:latin typeface="VNI-Times" pitchFamily="2" charset="0"/>
                <a:cs typeface="Times New Roman" pitchFamily="18" charset="0"/>
              </a:rPr>
              <a:t>hoại</a:t>
            </a:r>
            <a:r>
              <a:rPr lang="en-US" sz="2800" i="1" dirty="0">
                <a:solidFill>
                  <a:srgbClr val="002060"/>
                </a:solidFill>
                <a:latin typeface="VNI-Times" pitchFamily="2" charset="0"/>
                <a:cs typeface="Times New Roman" pitchFamily="18" charset="0"/>
              </a:rPr>
              <a:t> </a:t>
            </a:r>
            <a:r>
              <a:rPr lang="en-US" sz="2800" i="1" dirty="0" err="1">
                <a:solidFill>
                  <a:srgbClr val="002060"/>
                </a:solidFill>
                <a:latin typeface="VNI-Times" pitchFamily="2" charset="0"/>
                <a:cs typeface="Times New Roman" pitchFamily="18" charset="0"/>
              </a:rPr>
              <a:t>töø</a:t>
            </a:r>
            <a:r>
              <a:rPr lang="en-US" sz="2800" i="1" dirty="0">
                <a:solidFill>
                  <a:srgbClr val="002060"/>
                </a:solidFill>
                <a:latin typeface="VNI-Times" pitchFamily="2" charset="0"/>
                <a:cs typeface="Times New Roman" pitchFamily="18" charset="0"/>
              </a:rPr>
              <a:t> </a:t>
            </a:r>
            <a:r>
              <a:rPr lang="en-US" sz="2800" i="1" dirty="0" err="1">
                <a:solidFill>
                  <a:srgbClr val="002060"/>
                </a:solidFill>
                <a:latin typeface="VNI-Times" pitchFamily="2" charset="0"/>
                <a:cs typeface="Times New Roman" pitchFamily="18" charset="0"/>
              </a:rPr>
              <a:t>beân</a:t>
            </a:r>
            <a:r>
              <a:rPr lang="en-US" sz="2800" i="1" dirty="0">
                <a:solidFill>
                  <a:srgbClr val="002060"/>
                </a:solidFill>
                <a:latin typeface="VNI-Times" pitchFamily="2" charset="0"/>
                <a:cs typeface="Times New Roman" pitchFamily="18" charset="0"/>
              </a:rPr>
              <a:t> </a:t>
            </a:r>
            <a:r>
              <a:rPr lang="en-US" sz="2800" i="1" dirty="0" err="1">
                <a:solidFill>
                  <a:srgbClr val="002060"/>
                </a:solidFill>
                <a:latin typeface="VNI-Times" pitchFamily="2" charset="0"/>
                <a:cs typeface="Times New Roman" pitchFamily="18" charset="0"/>
              </a:rPr>
              <a:t>trong</a:t>
            </a:r>
            <a:r>
              <a:rPr lang="en-US" sz="2800" i="1" dirty="0">
                <a:solidFill>
                  <a:srgbClr val="002060"/>
                </a:solidFill>
                <a:latin typeface="VNI-Times" pitchFamily="2" charset="0"/>
                <a:cs typeface="Times New Roman" pitchFamily="18" charset="0"/>
              </a:rPr>
              <a:t>.                                                        </a:t>
            </a:r>
          </a:p>
          <a:p>
            <a:pPr marL="514350" indent="-514350" algn="just">
              <a:lnSpc>
                <a:spcPct val="120000"/>
              </a:lnSpc>
              <a:buFont typeface="Arial" charset="0"/>
              <a:buNone/>
              <a:defRPr/>
            </a:pPr>
            <a:r>
              <a:rPr lang="en-US" sz="2800" i="1" dirty="0">
                <a:solidFill>
                  <a:srgbClr val="ED1F7C"/>
                </a:solidFill>
                <a:latin typeface="VNI-Times" pitchFamily="2" charset="0"/>
                <a:cs typeface="Times New Roman" pitchFamily="18" charset="0"/>
              </a:rPr>
              <a:t>   </a:t>
            </a:r>
            <a:r>
              <a:rPr lang="en-US" sz="2800" i="1" dirty="0">
                <a:solidFill>
                  <a:srgbClr val="002060"/>
                </a:solidFill>
                <a:latin typeface="VNI-Times" pitchFamily="2" charset="0"/>
                <a:cs typeface="Times New Roman" pitchFamily="18" charset="0"/>
              </a:rPr>
              <a:t>+</a:t>
            </a:r>
            <a:r>
              <a:rPr lang="en-US" sz="2800" i="1" dirty="0">
                <a:solidFill>
                  <a:srgbClr val="ED1F7C"/>
                </a:solidFill>
                <a:latin typeface="VNI-Times" pitchFamily="2" charset="0"/>
                <a:cs typeface="Times New Roman" pitchFamily="18" charset="0"/>
              </a:rPr>
              <a:t> </a:t>
            </a:r>
            <a:r>
              <a:rPr lang="en-US" sz="2800" i="1" dirty="0" err="1">
                <a:solidFill>
                  <a:srgbClr val="00B050"/>
                </a:solidFill>
                <a:latin typeface="VNI-Times" pitchFamily="2" charset="0"/>
                <a:cs typeface="Times New Roman" pitchFamily="18" charset="0"/>
              </a:rPr>
              <a:t>Taïo</a:t>
            </a:r>
            <a:r>
              <a:rPr lang="en-US" sz="2800" i="1" dirty="0">
                <a:solidFill>
                  <a:srgbClr val="00B050"/>
                </a:solidFill>
                <a:latin typeface="VNI-Times" pitchFamily="2" charset="0"/>
                <a:cs typeface="Times New Roman" pitchFamily="18" charset="0"/>
              </a:rPr>
              <a:t> </a:t>
            </a:r>
            <a:r>
              <a:rPr lang="en-US" sz="2800" i="1" dirty="0" err="1">
                <a:solidFill>
                  <a:srgbClr val="00B050"/>
                </a:solidFill>
                <a:latin typeface="VNI-Times" pitchFamily="2" charset="0"/>
                <a:cs typeface="Times New Roman" pitchFamily="18" charset="0"/>
              </a:rPr>
              <a:t>ra</a:t>
            </a:r>
            <a:r>
              <a:rPr lang="en-US" sz="2800" i="1" dirty="0">
                <a:solidFill>
                  <a:srgbClr val="00B050"/>
                </a:solidFill>
                <a:latin typeface="VNI-Times" pitchFamily="2" charset="0"/>
                <a:cs typeface="Times New Roman" pitchFamily="18" charset="0"/>
              </a:rPr>
              <a:t> </a:t>
            </a:r>
            <a:r>
              <a:rPr lang="en-US" sz="2800" i="1" dirty="0" err="1">
                <a:solidFill>
                  <a:srgbClr val="00B050"/>
                </a:solidFill>
                <a:latin typeface="VNI-Times" pitchFamily="2" charset="0"/>
                <a:cs typeface="Times New Roman" pitchFamily="18" charset="0"/>
              </a:rPr>
              <a:t>caùc</a:t>
            </a:r>
            <a:r>
              <a:rPr lang="en-US" sz="2800" i="1" dirty="0">
                <a:solidFill>
                  <a:srgbClr val="00B050"/>
                </a:solidFill>
                <a:latin typeface="VNI-Times" pitchFamily="2" charset="0"/>
                <a:cs typeface="Times New Roman" pitchFamily="18" charset="0"/>
              </a:rPr>
              <a:t> </a:t>
            </a:r>
            <a:r>
              <a:rPr lang="en-US" sz="2800" i="1" dirty="0" err="1">
                <a:solidFill>
                  <a:srgbClr val="00B050"/>
                </a:solidFill>
                <a:latin typeface="VNI-Times" pitchFamily="2" charset="0"/>
                <a:cs typeface="Times New Roman" pitchFamily="18" charset="0"/>
              </a:rPr>
              <a:t>löïc</a:t>
            </a:r>
            <a:r>
              <a:rPr lang="en-US" sz="2800" i="1" dirty="0">
                <a:solidFill>
                  <a:srgbClr val="00B050"/>
                </a:solidFill>
                <a:latin typeface="VNI-Times" pitchFamily="2" charset="0"/>
                <a:cs typeface="Times New Roman" pitchFamily="18" charset="0"/>
              </a:rPr>
              <a:t> </a:t>
            </a:r>
            <a:r>
              <a:rPr lang="en-US" sz="2800" i="1" dirty="0" err="1">
                <a:solidFill>
                  <a:srgbClr val="00B050"/>
                </a:solidFill>
                <a:latin typeface="VNI-Times" pitchFamily="2" charset="0"/>
                <a:cs typeface="Times New Roman" pitchFamily="18" charset="0"/>
              </a:rPr>
              <a:t>löôïng</a:t>
            </a:r>
            <a:r>
              <a:rPr lang="en-US" sz="2800" i="1" dirty="0">
                <a:solidFill>
                  <a:srgbClr val="00B050"/>
                </a:solidFill>
                <a:latin typeface="VNI-Times" pitchFamily="2" charset="0"/>
                <a:cs typeface="Times New Roman" pitchFamily="18" charset="0"/>
              </a:rPr>
              <a:t> </a:t>
            </a:r>
            <a:r>
              <a:rPr lang="en-US" sz="2800" i="1" dirty="0" err="1">
                <a:solidFill>
                  <a:srgbClr val="00B050"/>
                </a:solidFill>
                <a:latin typeface="VNI-Times" pitchFamily="2" charset="0"/>
                <a:cs typeface="Times New Roman" pitchFamily="18" charset="0"/>
              </a:rPr>
              <a:t>chính</a:t>
            </a:r>
            <a:r>
              <a:rPr lang="en-US" sz="2800" i="1" dirty="0">
                <a:solidFill>
                  <a:srgbClr val="00B050"/>
                </a:solidFill>
                <a:latin typeface="VNI-Times" pitchFamily="2" charset="0"/>
                <a:cs typeface="Times New Roman" pitchFamily="18" charset="0"/>
              </a:rPr>
              <a:t> </a:t>
            </a:r>
            <a:r>
              <a:rPr lang="en-US" sz="2800" i="1" dirty="0" err="1">
                <a:solidFill>
                  <a:srgbClr val="00B050"/>
                </a:solidFill>
                <a:latin typeface="VNI-Times" pitchFamily="2" charset="0"/>
                <a:cs typeface="Times New Roman" pitchFamily="18" charset="0"/>
              </a:rPr>
              <a:t>trò</a:t>
            </a:r>
            <a:r>
              <a:rPr lang="en-US" sz="2800" i="1" dirty="0">
                <a:solidFill>
                  <a:srgbClr val="00B050"/>
                </a:solidFill>
                <a:latin typeface="VNI-Times" pitchFamily="2" charset="0"/>
                <a:cs typeface="Times New Roman" pitchFamily="18" charset="0"/>
              </a:rPr>
              <a:t> </a:t>
            </a:r>
            <a:r>
              <a:rPr lang="en-US" sz="2800" i="1" dirty="0" err="1">
                <a:solidFill>
                  <a:srgbClr val="00B050"/>
                </a:solidFill>
                <a:latin typeface="VNI-Times" pitchFamily="2" charset="0"/>
                <a:cs typeface="Times New Roman" pitchFamily="18" charset="0"/>
              </a:rPr>
              <a:t>ñoái</a:t>
            </a:r>
            <a:r>
              <a:rPr lang="en-US" sz="2800" i="1" dirty="0">
                <a:solidFill>
                  <a:srgbClr val="00B050"/>
                </a:solidFill>
                <a:latin typeface="VNI-Times" pitchFamily="2" charset="0"/>
                <a:cs typeface="Times New Roman" pitchFamily="18" charset="0"/>
              </a:rPr>
              <a:t> </a:t>
            </a:r>
            <a:r>
              <a:rPr lang="en-US" sz="2800" i="1" dirty="0" err="1">
                <a:solidFill>
                  <a:srgbClr val="00B050"/>
                </a:solidFill>
                <a:latin typeface="VNI-Times" pitchFamily="2" charset="0"/>
                <a:cs typeface="Times New Roman" pitchFamily="18" charset="0"/>
              </a:rPr>
              <a:t>laäp</a:t>
            </a:r>
            <a:r>
              <a:rPr lang="en-US" sz="2800" i="1" dirty="0">
                <a:solidFill>
                  <a:srgbClr val="ED1F7C"/>
                </a:solidFill>
                <a:latin typeface="VNI-Times" pitchFamily="2" charset="0"/>
                <a:cs typeface="Times New Roman" pitchFamily="18" charset="0"/>
              </a:rPr>
              <a:t> </a:t>
            </a:r>
            <a:r>
              <a:rPr lang="en-US" sz="2800" i="1" dirty="0" err="1">
                <a:solidFill>
                  <a:srgbClr val="002060"/>
                </a:solidFill>
                <a:latin typeface="VNI-Times" pitchFamily="2" charset="0"/>
                <a:cs typeface="Times New Roman" pitchFamily="18" charset="0"/>
              </a:rPr>
              <a:t>nuùp</a:t>
            </a:r>
            <a:r>
              <a:rPr lang="en-US" sz="2800" i="1" dirty="0">
                <a:solidFill>
                  <a:srgbClr val="002060"/>
                </a:solidFill>
                <a:latin typeface="VNI-Times" pitchFamily="2" charset="0"/>
                <a:cs typeface="Times New Roman" pitchFamily="18" charset="0"/>
              </a:rPr>
              <a:t> </a:t>
            </a:r>
            <a:r>
              <a:rPr lang="en-US" sz="2800" i="1" dirty="0" err="1">
                <a:solidFill>
                  <a:srgbClr val="002060"/>
                </a:solidFill>
                <a:latin typeface="VNI-Times" pitchFamily="2" charset="0"/>
                <a:cs typeface="Times New Roman" pitchFamily="18" charset="0"/>
              </a:rPr>
              <a:t>döôùi</a:t>
            </a:r>
            <a:r>
              <a:rPr lang="en-US" sz="2800" i="1" dirty="0">
                <a:solidFill>
                  <a:srgbClr val="002060"/>
                </a:solidFill>
                <a:latin typeface="VNI-Times" pitchFamily="2" charset="0"/>
                <a:cs typeface="Times New Roman" pitchFamily="18" charset="0"/>
              </a:rPr>
              <a:t> </a:t>
            </a:r>
            <a:r>
              <a:rPr lang="en-US" sz="2800" i="1" dirty="0" err="1">
                <a:solidFill>
                  <a:srgbClr val="002060"/>
                </a:solidFill>
                <a:latin typeface="VNI-Times" pitchFamily="2" charset="0"/>
                <a:cs typeface="Times New Roman" pitchFamily="18" charset="0"/>
              </a:rPr>
              <a:t>chieâu</a:t>
            </a:r>
            <a:r>
              <a:rPr lang="en-US" sz="2800" i="1" dirty="0">
                <a:solidFill>
                  <a:srgbClr val="002060"/>
                </a:solidFill>
                <a:latin typeface="VNI-Times" pitchFamily="2" charset="0"/>
                <a:cs typeface="Times New Roman" pitchFamily="18" charset="0"/>
              </a:rPr>
              <a:t> </a:t>
            </a:r>
            <a:r>
              <a:rPr lang="en-US" sz="2800" i="1" dirty="0" err="1">
                <a:solidFill>
                  <a:srgbClr val="002060"/>
                </a:solidFill>
                <a:latin typeface="VNI-Times" pitchFamily="2" charset="0"/>
                <a:cs typeface="Times New Roman" pitchFamily="18" charset="0"/>
              </a:rPr>
              <a:t>baøi</a:t>
            </a:r>
            <a:r>
              <a:rPr lang="en-US" sz="2800" i="1" dirty="0">
                <a:solidFill>
                  <a:srgbClr val="002060"/>
                </a:solidFill>
                <a:latin typeface="VNI-Times" pitchFamily="2" charset="0"/>
                <a:cs typeface="Times New Roman" pitchFamily="18" charset="0"/>
              </a:rPr>
              <a:t> </a:t>
            </a:r>
            <a:r>
              <a:rPr lang="en-US" sz="2800" i="1" dirty="0" err="1">
                <a:solidFill>
                  <a:srgbClr val="002060"/>
                </a:solidFill>
                <a:latin typeface="VNI-Times" pitchFamily="2" charset="0"/>
                <a:cs typeface="Times New Roman" pitchFamily="18" charset="0"/>
              </a:rPr>
              <a:t>töï</a:t>
            </a:r>
            <a:r>
              <a:rPr lang="en-US" sz="2800" i="1" dirty="0">
                <a:solidFill>
                  <a:srgbClr val="002060"/>
                </a:solidFill>
                <a:latin typeface="VNI-Times" pitchFamily="2" charset="0"/>
                <a:cs typeface="Times New Roman" pitchFamily="18" charset="0"/>
              </a:rPr>
              <a:t> do, </a:t>
            </a:r>
            <a:r>
              <a:rPr lang="en-US" sz="2800" i="1" dirty="0" err="1">
                <a:solidFill>
                  <a:srgbClr val="002060"/>
                </a:solidFill>
                <a:latin typeface="VNI-Times" pitchFamily="2" charset="0"/>
                <a:cs typeface="Times New Roman" pitchFamily="18" charset="0"/>
              </a:rPr>
              <a:t>daân</a:t>
            </a:r>
            <a:r>
              <a:rPr lang="en-US" sz="2800" i="1" dirty="0">
                <a:solidFill>
                  <a:srgbClr val="002060"/>
                </a:solidFill>
                <a:latin typeface="VNI-Times" pitchFamily="2" charset="0"/>
                <a:cs typeface="Times New Roman" pitchFamily="18" charset="0"/>
              </a:rPr>
              <a:t> </a:t>
            </a:r>
            <a:r>
              <a:rPr lang="en-US" sz="2800" i="1" dirty="0" err="1">
                <a:solidFill>
                  <a:srgbClr val="002060"/>
                </a:solidFill>
                <a:latin typeface="VNI-Times" pitchFamily="2" charset="0"/>
                <a:cs typeface="Times New Roman" pitchFamily="18" charset="0"/>
              </a:rPr>
              <a:t>chuû</a:t>
            </a:r>
            <a:r>
              <a:rPr lang="en-US" sz="2800" i="1" dirty="0">
                <a:solidFill>
                  <a:srgbClr val="002060"/>
                </a:solidFill>
                <a:latin typeface="VNI-Times" pitchFamily="2" charset="0"/>
                <a:cs typeface="Times New Roman" pitchFamily="18" charset="0"/>
              </a:rPr>
              <a:t>, </a:t>
            </a:r>
            <a:r>
              <a:rPr lang="en-US" sz="2800" i="1" dirty="0" err="1">
                <a:solidFill>
                  <a:srgbClr val="002060"/>
                </a:solidFill>
                <a:latin typeface="VNI-Times" pitchFamily="2" charset="0"/>
                <a:cs typeface="Times New Roman" pitchFamily="18" charset="0"/>
              </a:rPr>
              <a:t>nhaân</a:t>
            </a:r>
            <a:r>
              <a:rPr lang="en-US" sz="2800" i="1" dirty="0">
                <a:solidFill>
                  <a:srgbClr val="002060"/>
                </a:solidFill>
                <a:latin typeface="VNI-Times" pitchFamily="2" charset="0"/>
                <a:cs typeface="Times New Roman" pitchFamily="18" charset="0"/>
              </a:rPr>
              <a:t> </a:t>
            </a:r>
            <a:r>
              <a:rPr lang="en-US" sz="2800" i="1" dirty="0" err="1">
                <a:solidFill>
                  <a:srgbClr val="002060"/>
                </a:solidFill>
                <a:latin typeface="VNI-Times" pitchFamily="2" charset="0"/>
                <a:cs typeface="Times New Roman" pitchFamily="18" charset="0"/>
              </a:rPr>
              <a:t>quyeàn</a:t>
            </a:r>
            <a:r>
              <a:rPr lang="en-US" sz="2800" i="1" dirty="0">
                <a:solidFill>
                  <a:srgbClr val="002060"/>
                </a:solidFill>
                <a:latin typeface="VNI-Times" pitchFamily="2" charset="0"/>
                <a:cs typeface="Times New Roman" pitchFamily="18" charset="0"/>
              </a:rPr>
              <a:t>, </a:t>
            </a:r>
            <a:r>
              <a:rPr lang="en-US" sz="2800" i="1" dirty="0" err="1">
                <a:solidFill>
                  <a:srgbClr val="002060"/>
                </a:solidFill>
                <a:latin typeface="VNI-Times" pitchFamily="2" charset="0"/>
                <a:cs typeface="Times New Roman" pitchFamily="18" charset="0"/>
              </a:rPr>
              <a:t>tự</a:t>
            </a:r>
            <a:r>
              <a:rPr lang="en-US" sz="2800" i="1" dirty="0">
                <a:solidFill>
                  <a:srgbClr val="002060"/>
                </a:solidFill>
                <a:latin typeface="VNI-Times" pitchFamily="2" charset="0"/>
                <a:cs typeface="Times New Roman" pitchFamily="18" charset="0"/>
              </a:rPr>
              <a:t> do </a:t>
            </a:r>
            <a:r>
              <a:rPr lang="en-US" sz="2800" i="1" dirty="0" err="1">
                <a:solidFill>
                  <a:srgbClr val="002060"/>
                </a:solidFill>
                <a:latin typeface="VNI-Times" pitchFamily="2" charset="0"/>
                <a:cs typeface="Times New Roman" pitchFamily="18" charset="0"/>
              </a:rPr>
              <a:t>toân</a:t>
            </a:r>
            <a:r>
              <a:rPr lang="en-US" sz="2800" i="1" dirty="0">
                <a:solidFill>
                  <a:srgbClr val="002060"/>
                </a:solidFill>
                <a:latin typeface="VNI-Times" pitchFamily="2" charset="0"/>
                <a:cs typeface="Times New Roman" pitchFamily="18" charset="0"/>
              </a:rPr>
              <a:t> </a:t>
            </a:r>
            <a:r>
              <a:rPr lang="en-US" sz="2800" i="1" dirty="0" err="1">
                <a:solidFill>
                  <a:srgbClr val="002060"/>
                </a:solidFill>
                <a:latin typeface="VNI-Times" pitchFamily="2" charset="0"/>
                <a:cs typeface="Times New Roman" pitchFamily="18" charset="0"/>
              </a:rPr>
              <a:t>giaùo</a:t>
            </a:r>
            <a:r>
              <a:rPr lang="en-US" sz="2800" i="1" dirty="0">
                <a:solidFill>
                  <a:srgbClr val="002060"/>
                </a:solidFill>
                <a:latin typeface="VNI-Times" pitchFamily="2" charset="0"/>
                <a:cs typeface="Times New Roman" pitchFamily="18" charset="0"/>
              </a:rPr>
              <a:t>, </a:t>
            </a:r>
            <a:r>
              <a:rPr lang="en-US" sz="2800" i="1" dirty="0" err="1">
                <a:solidFill>
                  <a:srgbClr val="002060"/>
                </a:solidFill>
                <a:latin typeface="VNI-Times" pitchFamily="2" charset="0"/>
                <a:cs typeface="Times New Roman" pitchFamily="18" charset="0"/>
              </a:rPr>
              <a:t>saéc</a:t>
            </a:r>
            <a:r>
              <a:rPr lang="en-US" sz="2800" i="1" dirty="0">
                <a:solidFill>
                  <a:srgbClr val="002060"/>
                </a:solidFill>
                <a:latin typeface="VNI-Times" pitchFamily="2" charset="0"/>
                <a:cs typeface="Times New Roman" pitchFamily="18" charset="0"/>
              </a:rPr>
              <a:t> </a:t>
            </a:r>
            <a:r>
              <a:rPr lang="en-US" sz="2800" i="1" dirty="0" err="1">
                <a:solidFill>
                  <a:srgbClr val="002060"/>
                </a:solidFill>
                <a:latin typeface="VNI-Times" pitchFamily="2" charset="0"/>
                <a:cs typeface="Times New Roman" pitchFamily="18" charset="0"/>
              </a:rPr>
              <a:t>toäc</a:t>
            </a:r>
            <a:r>
              <a:rPr lang="en-US" sz="2800" i="1" dirty="0">
                <a:solidFill>
                  <a:srgbClr val="002060"/>
                </a:solidFill>
                <a:latin typeface="VNI-Times" pitchFamily="2" charset="0"/>
                <a:cs typeface="Times New Roman" pitchFamily="18" charset="0"/>
              </a:rPr>
              <a:t>…                                                        </a:t>
            </a:r>
          </a:p>
          <a:p>
            <a:pPr marL="514350" indent="-514350" algn="just">
              <a:lnSpc>
                <a:spcPct val="120000"/>
              </a:lnSpc>
              <a:buFont typeface="Arial" charset="0"/>
              <a:buNone/>
              <a:defRPr/>
            </a:pPr>
            <a:r>
              <a:rPr lang="en-US" sz="2800" i="1" dirty="0">
                <a:solidFill>
                  <a:srgbClr val="002060"/>
                </a:solidFill>
                <a:latin typeface="VNI-Times" pitchFamily="2" charset="0"/>
                <a:cs typeface="Times New Roman" pitchFamily="18" charset="0"/>
              </a:rPr>
              <a:t>    + </a:t>
            </a:r>
            <a:r>
              <a:rPr lang="en-US" sz="2800" i="1" dirty="0" err="1">
                <a:solidFill>
                  <a:srgbClr val="002060"/>
                </a:solidFill>
                <a:latin typeface="VNI-Times" pitchFamily="2" charset="0"/>
                <a:cs typeface="Times New Roman" pitchFamily="18" charset="0"/>
              </a:rPr>
              <a:t>Khuyeán</a:t>
            </a:r>
            <a:r>
              <a:rPr lang="en-US" sz="2800" i="1" dirty="0">
                <a:solidFill>
                  <a:srgbClr val="002060"/>
                </a:solidFill>
                <a:latin typeface="VNI-Times" pitchFamily="2" charset="0"/>
                <a:cs typeface="Times New Roman" pitchFamily="18" charset="0"/>
              </a:rPr>
              <a:t> </a:t>
            </a:r>
            <a:r>
              <a:rPr lang="en-US" sz="2800" i="1" dirty="0" err="1">
                <a:solidFill>
                  <a:srgbClr val="002060"/>
                </a:solidFill>
                <a:latin typeface="VNI-Times" pitchFamily="2" charset="0"/>
                <a:cs typeface="Times New Roman" pitchFamily="18" charset="0"/>
              </a:rPr>
              <a:t>khích</a:t>
            </a:r>
            <a:r>
              <a:rPr lang="en-US" sz="2800" i="1" dirty="0">
                <a:solidFill>
                  <a:srgbClr val="002060"/>
                </a:solidFill>
                <a:latin typeface="VNI-Times" pitchFamily="2" charset="0"/>
                <a:cs typeface="Times New Roman" pitchFamily="18" charset="0"/>
              </a:rPr>
              <a:t> </a:t>
            </a:r>
            <a:r>
              <a:rPr lang="en-US" sz="2800" i="1" dirty="0" err="1">
                <a:solidFill>
                  <a:srgbClr val="00B050"/>
                </a:solidFill>
                <a:latin typeface="VNI-Times" pitchFamily="2" charset="0"/>
                <a:cs typeface="Times New Roman" pitchFamily="18" charset="0"/>
              </a:rPr>
              <a:t>tö</a:t>
            </a:r>
            <a:r>
              <a:rPr lang="en-US" sz="2800" i="1" dirty="0">
                <a:solidFill>
                  <a:srgbClr val="00B050"/>
                </a:solidFill>
                <a:latin typeface="VNI-Times" pitchFamily="2" charset="0"/>
                <a:cs typeface="Times New Roman" pitchFamily="18" charset="0"/>
              </a:rPr>
              <a:t> </a:t>
            </a:r>
            <a:r>
              <a:rPr lang="en-US" sz="2800" i="1" dirty="0" err="1">
                <a:solidFill>
                  <a:srgbClr val="00B050"/>
                </a:solidFill>
                <a:latin typeface="VNI-Times" pitchFamily="2" charset="0"/>
                <a:cs typeface="Times New Roman" pitchFamily="18" charset="0"/>
              </a:rPr>
              <a:t>nhaân</a:t>
            </a:r>
            <a:r>
              <a:rPr lang="en-US" sz="2800" i="1" dirty="0">
                <a:solidFill>
                  <a:srgbClr val="00B050"/>
                </a:solidFill>
                <a:latin typeface="VNI-Times" pitchFamily="2" charset="0"/>
                <a:cs typeface="Times New Roman" pitchFamily="18" charset="0"/>
              </a:rPr>
              <a:t> </a:t>
            </a:r>
            <a:r>
              <a:rPr lang="en-US" sz="2800" i="1" dirty="0" err="1">
                <a:solidFill>
                  <a:srgbClr val="00B050"/>
                </a:solidFill>
                <a:latin typeface="VNI-Times" pitchFamily="2" charset="0"/>
                <a:cs typeface="Times New Roman" pitchFamily="18" charset="0"/>
              </a:rPr>
              <a:t>hoùa</a:t>
            </a:r>
            <a:r>
              <a:rPr lang="en-US" sz="2800" i="1" dirty="0">
                <a:solidFill>
                  <a:srgbClr val="00B050"/>
                </a:solidFill>
                <a:latin typeface="VNI-Times" pitchFamily="2" charset="0"/>
                <a:cs typeface="Times New Roman" pitchFamily="18" charset="0"/>
              </a:rPr>
              <a:t>, </a:t>
            </a:r>
            <a:r>
              <a:rPr lang="en-US" sz="2800" i="1" dirty="0" err="1">
                <a:solidFill>
                  <a:srgbClr val="00B050"/>
                </a:solidFill>
                <a:latin typeface="VNI-Times" pitchFamily="2" charset="0"/>
                <a:cs typeface="Times New Roman" pitchFamily="18" charset="0"/>
              </a:rPr>
              <a:t>ña</a:t>
            </a:r>
            <a:r>
              <a:rPr lang="en-US" sz="2800" i="1" dirty="0">
                <a:solidFill>
                  <a:srgbClr val="00B050"/>
                </a:solidFill>
                <a:latin typeface="VNI-Times" pitchFamily="2" charset="0"/>
                <a:cs typeface="Times New Roman" pitchFamily="18" charset="0"/>
              </a:rPr>
              <a:t> </a:t>
            </a:r>
            <a:r>
              <a:rPr lang="en-US" sz="2800" i="1" dirty="0" err="1">
                <a:solidFill>
                  <a:srgbClr val="00B050"/>
                </a:solidFill>
                <a:latin typeface="VNI-Times" pitchFamily="2" charset="0"/>
                <a:cs typeface="Times New Roman" pitchFamily="18" charset="0"/>
              </a:rPr>
              <a:t>nguyeân</a:t>
            </a:r>
            <a:r>
              <a:rPr lang="en-US" sz="2800" i="1" dirty="0">
                <a:solidFill>
                  <a:srgbClr val="00B050"/>
                </a:solidFill>
                <a:latin typeface="VNI-Times" pitchFamily="2" charset="0"/>
                <a:cs typeface="Times New Roman" pitchFamily="18" charset="0"/>
              </a:rPr>
              <a:t>, </a:t>
            </a:r>
            <a:r>
              <a:rPr lang="en-US" sz="2800" i="1" dirty="0" err="1">
                <a:solidFill>
                  <a:srgbClr val="00B050"/>
                </a:solidFill>
                <a:latin typeface="VNI-Times" pitchFamily="2" charset="0"/>
                <a:cs typeface="Times New Roman" pitchFamily="18" charset="0"/>
              </a:rPr>
              <a:t>ña</a:t>
            </a:r>
            <a:r>
              <a:rPr lang="en-US" sz="2800" i="1" dirty="0">
                <a:solidFill>
                  <a:srgbClr val="00B050"/>
                </a:solidFill>
                <a:latin typeface="VNI-Times" pitchFamily="2" charset="0"/>
                <a:cs typeface="Times New Roman" pitchFamily="18" charset="0"/>
              </a:rPr>
              <a:t> </a:t>
            </a:r>
            <a:r>
              <a:rPr lang="en-US" sz="2800" i="1" dirty="0" err="1">
                <a:solidFill>
                  <a:srgbClr val="00B050"/>
                </a:solidFill>
                <a:latin typeface="VNI-Times" pitchFamily="2" charset="0"/>
                <a:cs typeface="Times New Roman" pitchFamily="18" charset="0"/>
              </a:rPr>
              <a:t>ñaûng</a:t>
            </a:r>
            <a:r>
              <a:rPr lang="en-US" sz="2800" i="1" dirty="0">
                <a:solidFill>
                  <a:srgbClr val="00B050"/>
                </a:solidFill>
                <a:latin typeface="VNI-Times" pitchFamily="2" charset="0"/>
                <a:cs typeface="Times New Roman" pitchFamily="18" charset="0"/>
              </a:rPr>
              <a:t>.</a:t>
            </a:r>
          </a:p>
          <a:p>
            <a:pPr marL="514350" indent="-514350" algn="just">
              <a:lnSpc>
                <a:spcPct val="120000"/>
              </a:lnSpc>
              <a:buFont typeface="Arial" charset="0"/>
              <a:buNone/>
              <a:defRPr/>
            </a:pPr>
            <a:r>
              <a:rPr lang="en-US" sz="2800" i="1" dirty="0">
                <a:solidFill>
                  <a:srgbClr val="ED1F7C"/>
                </a:solidFill>
                <a:latin typeface="VNI-Times" pitchFamily="2" charset="0"/>
                <a:cs typeface="Times New Roman" pitchFamily="18" charset="0"/>
              </a:rPr>
              <a:t>   </a:t>
            </a:r>
            <a:r>
              <a:rPr lang="en-US" sz="2800" i="1" dirty="0">
                <a:solidFill>
                  <a:srgbClr val="002060"/>
                </a:solidFill>
                <a:latin typeface="VNI-Times" pitchFamily="2" charset="0"/>
                <a:cs typeface="Times New Roman" pitchFamily="18" charset="0"/>
              </a:rPr>
              <a:t> + </a:t>
            </a:r>
            <a:r>
              <a:rPr lang="en-US" sz="2800" i="1" dirty="0" err="1">
                <a:solidFill>
                  <a:srgbClr val="00B050"/>
                </a:solidFill>
                <a:latin typeface="VNI-Times" pitchFamily="2" charset="0"/>
                <a:cs typeface="Times New Roman" pitchFamily="18" charset="0"/>
              </a:rPr>
              <a:t>Khích</a:t>
            </a:r>
            <a:r>
              <a:rPr lang="en-US" sz="2800" i="1" dirty="0">
                <a:solidFill>
                  <a:srgbClr val="00B050"/>
                </a:solidFill>
                <a:latin typeface="VNI-Times" pitchFamily="2" charset="0"/>
                <a:cs typeface="Times New Roman" pitchFamily="18" charset="0"/>
              </a:rPr>
              <a:t> </a:t>
            </a:r>
            <a:r>
              <a:rPr lang="en-US" sz="2800" i="1" dirty="0" err="1">
                <a:solidFill>
                  <a:srgbClr val="00B050"/>
                </a:solidFill>
                <a:latin typeface="VNI-Times" pitchFamily="2" charset="0"/>
                <a:cs typeface="Times New Roman" pitchFamily="18" charset="0"/>
              </a:rPr>
              <a:t>leä</a:t>
            </a:r>
            <a:r>
              <a:rPr lang="en-US" sz="2800" i="1" dirty="0">
                <a:solidFill>
                  <a:srgbClr val="00B050"/>
                </a:solidFill>
                <a:latin typeface="VNI-Times" pitchFamily="2" charset="0"/>
                <a:cs typeface="Times New Roman" pitchFamily="18" charset="0"/>
              </a:rPr>
              <a:t> </a:t>
            </a:r>
            <a:r>
              <a:rPr lang="en-US" sz="2800" i="1" dirty="0" err="1">
                <a:solidFill>
                  <a:srgbClr val="00B050"/>
                </a:solidFill>
                <a:latin typeface="VNI-Times" pitchFamily="2" charset="0"/>
                <a:cs typeface="Times New Roman" pitchFamily="18" charset="0"/>
              </a:rPr>
              <a:t>loái</a:t>
            </a:r>
            <a:r>
              <a:rPr lang="en-US" sz="2800" i="1" dirty="0">
                <a:solidFill>
                  <a:srgbClr val="00B050"/>
                </a:solidFill>
                <a:latin typeface="VNI-Times" pitchFamily="2" charset="0"/>
                <a:cs typeface="Times New Roman" pitchFamily="18" charset="0"/>
              </a:rPr>
              <a:t> </a:t>
            </a:r>
            <a:r>
              <a:rPr lang="en-US" sz="2800" i="1" dirty="0" err="1">
                <a:solidFill>
                  <a:srgbClr val="00B050"/>
                </a:solidFill>
                <a:latin typeface="VNI-Times" pitchFamily="2" charset="0"/>
                <a:cs typeface="Times New Roman" pitchFamily="18" charset="0"/>
              </a:rPr>
              <a:t>soáng</a:t>
            </a:r>
            <a:r>
              <a:rPr lang="en-US" sz="2800" i="1" dirty="0">
                <a:solidFill>
                  <a:srgbClr val="00B050"/>
                </a:solidFill>
                <a:latin typeface="VNI-Times" pitchFamily="2" charset="0"/>
                <a:cs typeface="Times New Roman" pitchFamily="18" charset="0"/>
              </a:rPr>
              <a:t> </a:t>
            </a:r>
            <a:r>
              <a:rPr lang="en-US" sz="2800" i="1" dirty="0" err="1">
                <a:solidFill>
                  <a:srgbClr val="00B050"/>
                </a:solidFill>
                <a:latin typeface="VNI-Times" pitchFamily="2" charset="0"/>
                <a:cs typeface="Times New Roman" pitchFamily="18" charset="0"/>
              </a:rPr>
              <a:t>tö</a:t>
            </a:r>
            <a:r>
              <a:rPr lang="en-US" sz="2800" i="1" dirty="0">
                <a:solidFill>
                  <a:srgbClr val="00B050"/>
                </a:solidFill>
                <a:latin typeface="VNI-Times" pitchFamily="2" charset="0"/>
                <a:cs typeface="Times New Roman" pitchFamily="18" charset="0"/>
              </a:rPr>
              <a:t> </a:t>
            </a:r>
            <a:r>
              <a:rPr lang="en-US" sz="2800" i="1" dirty="0" err="1">
                <a:solidFill>
                  <a:srgbClr val="00B050"/>
                </a:solidFill>
                <a:latin typeface="VNI-Times" pitchFamily="2" charset="0"/>
                <a:cs typeface="Times New Roman" pitchFamily="18" charset="0"/>
              </a:rPr>
              <a:t>saûn</a:t>
            </a:r>
            <a:r>
              <a:rPr lang="en-US" sz="2800" i="1" dirty="0">
                <a:solidFill>
                  <a:srgbClr val="ED1F7C"/>
                </a:solidFill>
                <a:latin typeface="VNI-Times" pitchFamily="2" charset="0"/>
                <a:cs typeface="Times New Roman" pitchFamily="18" charset="0"/>
              </a:rPr>
              <a:t>, </a:t>
            </a:r>
            <a:r>
              <a:rPr lang="en-US" sz="2800" i="1" dirty="0" err="1">
                <a:solidFill>
                  <a:srgbClr val="002060"/>
                </a:solidFill>
                <a:latin typeface="VNI-Times" pitchFamily="2" charset="0"/>
                <a:cs typeface="Times New Roman" pitchFamily="18" charset="0"/>
              </a:rPr>
              <a:t>phai</a:t>
            </a:r>
            <a:r>
              <a:rPr lang="en-US" sz="2800" i="1" dirty="0">
                <a:solidFill>
                  <a:srgbClr val="002060"/>
                </a:solidFill>
                <a:latin typeface="VNI-Times" pitchFamily="2" charset="0"/>
                <a:cs typeface="Times New Roman" pitchFamily="18" charset="0"/>
              </a:rPr>
              <a:t> </a:t>
            </a:r>
            <a:r>
              <a:rPr lang="en-US" sz="2800" i="1" dirty="0" err="1">
                <a:solidFill>
                  <a:srgbClr val="002060"/>
                </a:solidFill>
                <a:latin typeface="VNI-Times" pitchFamily="2" charset="0"/>
                <a:cs typeface="Times New Roman" pitchFamily="18" charset="0"/>
              </a:rPr>
              <a:t>nhaït</a:t>
            </a:r>
            <a:r>
              <a:rPr lang="en-US" sz="2800" i="1" dirty="0">
                <a:solidFill>
                  <a:srgbClr val="002060"/>
                </a:solidFill>
                <a:latin typeface="VNI-Times" pitchFamily="2" charset="0"/>
                <a:cs typeface="Times New Roman" pitchFamily="18" charset="0"/>
              </a:rPr>
              <a:t> </a:t>
            </a:r>
            <a:r>
              <a:rPr lang="en-US" sz="2800" i="1" dirty="0" err="1">
                <a:solidFill>
                  <a:srgbClr val="002060"/>
                </a:solidFill>
                <a:latin typeface="VNI-Times" pitchFamily="2" charset="0"/>
                <a:cs typeface="Times New Roman" pitchFamily="18" charset="0"/>
              </a:rPr>
              <a:t>lyù</a:t>
            </a:r>
            <a:r>
              <a:rPr lang="en-US" sz="2800" i="1" dirty="0">
                <a:solidFill>
                  <a:srgbClr val="002060"/>
                </a:solidFill>
                <a:latin typeface="VNI-Times" pitchFamily="2" charset="0"/>
                <a:cs typeface="Times New Roman" pitchFamily="18" charset="0"/>
              </a:rPr>
              <a:t> </a:t>
            </a:r>
            <a:r>
              <a:rPr lang="en-US" sz="2800" i="1" dirty="0" err="1">
                <a:solidFill>
                  <a:srgbClr val="002060"/>
                </a:solidFill>
                <a:latin typeface="VNI-Times" pitchFamily="2" charset="0"/>
                <a:cs typeface="Times New Roman" pitchFamily="18" charset="0"/>
              </a:rPr>
              <a:t>töôûng</a:t>
            </a:r>
            <a:r>
              <a:rPr lang="en-US" sz="2800" i="1" dirty="0">
                <a:solidFill>
                  <a:srgbClr val="002060"/>
                </a:solidFill>
                <a:latin typeface="VNI-Times" pitchFamily="2" charset="0"/>
                <a:cs typeface="Times New Roman" pitchFamily="18" charset="0"/>
              </a:rPr>
              <a:t> </a:t>
            </a:r>
            <a:r>
              <a:rPr lang="en-US" sz="2800" i="1" dirty="0" err="1">
                <a:solidFill>
                  <a:srgbClr val="002060"/>
                </a:solidFill>
                <a:latin typeface="VNI-Times" pitchFamily="2" charset="0"/>
                <a:cs typeface="Times New Roman" pitchFamily="18" charset="0"/>
              </a:rPr>
              <a:t>caùch</a:t>
            </a:r>
            <a:r>
              <a:rPr lang="en-US" sz="2800" i="1" dirty="0">
                <a:solidFill>
                  <a:srgbClr val="002060"/>
                </a:solidFill>
                <a:latin typeface="VNI-Times" pitchFamily="2" charset="0"/>
                <a:cs typeface="Times New Roman" pitchFamily="18" charset="0"/>
              </a:rPr>
              <a:t> </a:t>
            </a:r>
            <a:r>
              <a:rPr lang="en-US" sz="2800" i="1" dirty="0" err="1">
                <a:solidFill>
                  <a:srgbClr val="002060"/>
                </a:solidFill>
                <a:latin typeface="VNI-Times" pitchFamily="2" charset="0"/>
                <a:cs typeface="Times New Roman" pitchFamily="18" charset="0"/>
              </a:rPr>
              <a:t>maïng</a:t>
            </a:r>
            <a:r>
              <a:rPr lang="en-US" sz="2800" i="1" dirty="0">
                <a:solidFill>
                  <a:srgbClr val="002060"/>
                </a:solidFill>
                <a:latin typeface="VNI-Times" pitchFamily="2" charset="0"/>
                <a:cs typeface="Times New Roman" pitchFamily="18" charset="0"/>
              </a:rPr>
              <a:t>.      </a:t>
            </a:r>
          </a:p>
          <a:p>
            <a:pPr marL="514350" indent="-514350" algn="just">
              <a:lnSpc>
                <a:spcPct val="120000"/>
              </a:lnSpc>
              <a:buFont typeface="Arial" charset="0"/>
              <a:buNone/>
              <a:defRPr/>
            </a:pPr>
            <a:r>
              <a:rPr lang="en-US" sz="2800" i="1" dirty="0">
                <a:solidFill>
                  <a:srgbClr val="002060"/>
                </a:solidFill>
                <a:latin typeface="VNI-Times" pitchFamily="2" charset="0"/>
                <a:cs typeface="Times New Roman" pitchFamily="18" charset="0"/>
              </a:rPr>
              <a:t>    + </a:t>
            </a:r>
            <a:r>
              <a:rPr lang="en-US" sz="2800" i="1" dirty="0" err="1">
                <a:solidFill>
                  <a:srgbClr val="002060"/>
                </a:solidFill>
                <a:latin typeface="VNI-Times" pitchFamily="2" charset="0"/>
                <a:cs typeface="Times New Roman" pitchFamily="18" charset="0"/>
              </a:rPr>
              <a:t>Khai</a:t>
            </a:r>
            <a:r>
              <a:rPr lang="en-US" sz="2800" i="1" dirty="0">
                <a:solidFill>
                  <a:srgbClr val="002060"/>
                </a:solidFill>
                <a:latin typeface="VNI-Times" pitchFamily="2" charset="0"/>
                <a:cs typeface="Times New Roman" pitchFamily="18" charset="0"/>
              </a:rPr>
              <a:t> </a:t>
            </a:r>
            <a:r>
              <a:rPr lang="en-US" sz="2800" i="1" dirty="0" err="1">
                <a:solidFill>
                  <a:srgbClr val="002060"/>
                </a:solidFill>
                <a:latin typeface="VNI-Times" pitchFamily="2" charset="0"/>
                <a:cs typeface="Times New Roman" pitchFamily="18" charset="0"/>
              </a:rPr>
              <a:t>thaùc</a:t>
            </a:r>
            <a:r>
              <a:rPr lang="en-US" sz="2800" i="1" dirty="0">
                <a:solidFill>
                  <a:srgbClr val="002060"/>
                </a:solidFill>
                <a:latin typeface="VNI-Times" pitchFamily="2" charset="0"/>
                <a:cs typeface="Times New Roman" pitchFamily="18" charset="0"/>
              </a:rPr>
              <a:t> </a:t>
            </a:r>
            <a:r>
              <a:rPr lang="en-US" sz="2800" i="1" dirty="0" err="1">
                <a:solidFill>
                  <a:srgbClr val="002060"/>
                </a:solidFill>
                <a:latin typeface="VNI-Times" pitchFamily="2" charset="0"/>
                <a:cs typeface="Times New Roman" pitchFamily="18" charset="0"/>
              </a:rPr>
              <a:t>vaø</a:t>
            </a:r>
            <a:r>
              <a:rPr lang="en-US" sz="2800" i="1" dirty="0">
                <a:solidFill>
                  <a:srgbClr val="002060"/>
                </a:solidFill>
                <a:latin typeface="VNI-Times" pitchFamily="2" charset="0"/>
                <a:cs typeface="Times New Roman" pitchFamily="18" charset="0"/>
              </a:rPr>
              <a:t> </a:t>
            </a:r>
            <a:r>
              <a:rPr lang="en-US" sz="2800" i="1" dirty="0" err="1">
                <a:solidFill>
                  <a:srgbClr val="00B050"/>
                </a:solidFill>
                <a:latin typeface="VNI-Times" pitchFamily="2" charset="0"/>
                <a:cs typeface="Times New Roman" pitchFamily="18" charset="0"/>
              </a:rPr>
              <a:t>lôïi</a:t>
            </a:r>
            <a:r>
              <a:rPr lang="en-US" sz="2800" i="1" dirty="0">
                <a:solidFill>
                  <a:srgbClr val="00B050"/>
                </a:solidFill>
                <a:latin typeface="VNI-Times" pitchFamily="2" charset="0"/>
                <a:cs typeface="Times New Roman" pitchFamily="18" charset="0"/>
              </a:rPr>
              <a:t> </a:t>
            </a:r>
            <a:r>
              <a:rPr lang="en-US" sz="2800" i="1" dirty="0" err="1">
                <a:solidFill>
                  <a:srgbClr val="00B050"/>
                </a:solidFill>
                <a:latin typeface="VNI-Times" pitchFamily="2" charset="0"/>
                <a:cs typeface="Times New Roman" pitchFamily="18" charset="0"/>
              </a:rPr>
              <a:t>duïng</a:t>
            </a:r>
            <a:r>
              <a:rPr lang="en-US" sz="2800" i="1" dirty="0">
                <a:solidFill>
                  <a:srgbClr val="00B050"/>
                </a:solidFill>
                <a:latin typeface="VNI-Times" pitchFamily="2" charset="0"/>
                <a:cs typeface="Times New Roman" pitchFamily="18" charset="0"/>
              </a:rPr>
              <a:t> </a:t>
            </a:r>
            <a:r>
              <a:rPr lang="en-US" sz="2800" i="1" dirty="0" err="1">
                <a:solidFill>
                  <a:srgbClr val="00B050"/>
                </a:solidFill>
                <a:latin typeface="VNI-Times" pitchFamily="2" charset="0"/>
                <a:cs typeface="Times New Roman" pitchFamily="18" charset="0"/>
              </a:rPr>
              <a:t>nhöõng</a:t>
            </a:r>
            <a:r>
              <a:rPr lang="en-US" sz="2800" i="1" dirty="0">
                <a:solidFill>
                  <a:srgbClr val="00B050"/>
                </a:solidFill>
                <a:latin typeface="VNI-Times" pitchFamily="2" charset="0"/>
                <a:cs typeface="Times New Roman" pitchFamily="18" charset="0"/>
              </a:rPr>
              <a:t> </a:t>
            </a:r>
            <a:r>
              <a:rPr lang="en-US" sz="2800" i="1" dirty="0" err="1">
                <a:solidFill>
                  <a:srgbClr val="00B050"/>
                </a:solidFill>
                <a:latin typeface="VNI-Times" pitchFamily="2" charset="0"/>
                <a:cs typeface="Times New Roman" pitchFamily="18" charset="0"/>
              </a:rPr>
              <a:t>khoù</a:t>
            </a:r>
            <a:r>
              <a:rPr lang="en-US" sz="2800" i="1" dirty="0">
                <a:solidFill>
                  <a:srgbClr val="00B050"/>
                </a:solidFill>
                <a:latin typeface="VNI-Times" pitchFamily="2" charset="0"/>
                <a:cs typeface="Times New Roman" pitchFamily="18" charset="0"/>
              </a:rPr>
              <a:t> </a:t>
            </a:r>
            <a:r>
              <a:rPr lang="en-US" sz="2800" i="1" dirty="0" err="1">
                <a:solidFill>
                  <a:srgbClr val="00B050"/>
                </a:solidFill>
                <a:latin typeface="VNI-Times" pitchFamily="2" charset="0"/>
                <a:cs typeface="Times New Roman" pitchFamily="18" charset="0"/>
              </a:rPr>
              <a:t>khaên</a:t>
            </a:r>
            <a:r>
              <a:rPr lang="en-US" sz="2800" i="1" dirty="0">
                <a:solidFill>
                  <a:srgbClr val="00B050"/>
                </a:solidFill>
                <a:latin typeface="VNI-Times" pitchFamily="2" charset="0"/>
                <a:cs typeface="Times New Roman" pitchFamily="18" charset="0"/>
              </a:rPr>
              <a:t>, </a:t>
            </a:r>
            <a:r>
              <a:rPr lang="en-US" sz="2800" i="1" dirty="0" err="1">
                <a:solidFill>
                  <a:srgbClr val="00B050"/>
                </a:solidFill>
                <a:latin typeface="VNI-Times" pitchFamily="2" charset="0"/>
                <a:cs typeface="Times New Roman" pitchFamily="18" charset="0"/>
              </a:rPr>
              <a:t>sai</a:t>
            </a:r>
            <a:r>
              <a:rPr lang="en-US" sz="2800" i="1" dirty="0">
                <a:solidFill>
                  <a:srgbClr val="00B050"/>
                </a:solidFill>
                <a:latin typeface="VNI-Times" pitchFamily="2" charset="0"/>
                <a:cs typeface="Times New Roman" pitchFamily="18" charset="0"/>
              </a:rPr>
              <a:t> </a:t>
            </a:r>
            <a:r>
              <a:rPr lang="en-US" sz="2800" i="1" dirty="0" err="1">
                <a:solidFill>
                  <a:srgbClr val="00B050"/>
                </a:solidFill>
                <a:latin typeface="VNI-Times" pitchFamily="2" charset="0"/>
                <a:cs typeface="Times New Roman" pitchFamily="18" charset="0"/>
              </a:rPr>
              <a:t>soùt</a:t>
            </a:r>
            <a:r>
              <a:rPr lang="en-US" sz="2800" i="1" dirty="0">
                <a:solidFill>
                  <a:srgbClr val="00B050"/>
                </a:solidFill>
                <a:latin typeface="VNI-Times" pitchFamily="2" charset="0"/>
                <a:cs typeface="Times New Roman" pitchFamily="18" charset="0"/>
              </a:rPr>
              <a:t> </a:t>
            </a:r>
            <a:r>
              <a:rPr lang="en-US" sz="2800" i="1" dirty="0" err="1">
                <a:solidFill>
                  <a:srgbClr val="00B050"/>
                </a:solidFill>
                <a:latin typeface="VNI-Times" pitchFamily="2" charset="0"/>
                <a:cs typeface="Times New Roman" pitchFamily="18" charset="0"/>
              </a:rPr>
              <a:t>cuûa</a:t>
            </a:r>
            <a:r>
              <a:rPr lang="en-US" sz="2800" i="1" dirty="0">
                <a:solidFill>
                  <a:srgbClr val="00B050"/>
                </a:solidFill>
                <a:latin typeface="VNI-Times" pitchFamily="2" charset="0"/>
                <a:cs typeface="Times New Roman" pitchFamily="18" charset="0"/>
              </a:rPr>
              <a:t> </a:t>
            </a:r>
            <a:r>
              <a:rPr lang="en-US" sz="2800" i="1" dirty="0" err="1">
                <a:solidFill>
                  <a:srgbClr val="00B050"/>
                </a:solidFill>
                <a:latin typeface="VNI-Times" pitchFamily="2" charset="0"/>
                <a:cs typeface="Times New Roman" pitchFamily="18" charset="0"/>
              </a:rPr>
              <a:t>Đảng</a:t>
            </a:r>
            <a:r>
              <a:rPr lang="en-US" sz="2800" i="1" dirty="0">
                <a:solidFill>
                  <a:srgbClr val="00B050"/>
                </a:solidFill>
                <a:latin typeface="VNI-Times" pitchFamily="2" charset="0"/>
                <a:cs typeface="Times New Roman" pitchFamily="18" charset="0"/>
              </a:rPr>
              <a:t>, </a:t>
            </a:r>
            <a:r>
              <a:rPr lang="en-US" sz="2800" i="1" dirty="0" err="1">
                <a:solidFill>
                  <a:srgbClr val="00B050"/>
                </a:solidFill>
                <a:latin typeface="VNI-Times" pitchFamily="2" charset="0"/>
                <a:cs typeface="Times New Roman" pitchFamily="18" charset="0"/>
              </a:rPr>
              <a:t>Nhaø</a:t>
            </a:r>
            <a:r>
              <a:rPr lang="en-US" sz="2800" i="1" dirty="0">
                <a:solidFill>
                  <a:srgbClr val="00B050"/>
                </a:solidFill>
                <a:latin typeface="VNI-Times" pitchFamily="2" charset="0"/>
                <a:cs typeface="Times New Roman" pitchFamily="18" charset="0"/>
              </a:rPr>
              <a:t> </a:t>
            </a:r>
            <a:r>
              <a:rPr lang="en-US" sz="2800" i="1" dirty="0" err="1">
                <a:solidFill>
                  <a:srgbClr val="00B050"/>
                </a:solidFill>
                <a:latin typeface="VNI-Times" pitchFamily="2" charset="0"/>
                <a:cs typeface="Times New Roman" pitchFamily="18" charset="0"/>
              </a:rPr>
              <a:t>nước</a:t>
            </a:r>
            <a:r>
              <a:rPr lang="en-US" sz="2800" i="1" dirty="0">
                <a:solidFill>
                  <a:srgbClr val="00B050"/>
                </a:solidFill>
                <a:latin typeface="VNI-Times" pitchFamily="2" charset="0"/>
                <a:cs typeface="Times New Roman" pitchFamily="18" charset="0"/>
              </a:rPr>
              <a:t>,</a:t>
            </a:r>
            <a:r>
              <a:rPr lang="en-US" sz="2800" i="1" dirty="0">
                <a:solidFill>
                  <a:srgbClr val="002060"/>
                </a:solidFill>
                <a:latin typeface="VNI-Times" pitchFamily="2" charset="0"/>
                <a:cs typeface="Times New Roman" pitchFamily="18" charset="0"/>
              </a:rPr>
              <a:t> </a:t>
            </a:r>
            <a:r>
              <a:rPr lang="en-US" sz="2800" i="1" dirty="0" err="1">
                <a:solidFill>
                  <a:srgbClr val="002060"/>
                </a:solidFill>
                <a:latin typeface="VNI-Times" pitchFamily="2" charset="0"/>
                <a:cs typeface="Times New Roman" pitchFamily="18" charset="0"/>
              </a:rPr>
              <a:t>taïo</a:t>
            </a:r>
            <a:r>
              <a:rPr lang="en-US" sz="2800" i="1" dirty="0">
                <a:solidFill>
                  <a:srgbClr val="002060"/>
                </a:solidFill>
                <a:latin typeface="VNI-Times" pitchFamily="2" charset="0"/>
                <a:cs typeface="Times New Roman" pitchFamily="18" charset="0"/>
              </a:rPr>
              <a:t> </a:t>
            </a:r>
            <a:r>
              <a:rPr lang="en-US" sz="2800" i="1" dirty="0" err="1">
                <a:solidFill>
                  <a:srgbClr val="002060"/>
                </a:solidFill>
                <a:latin typeface="VNI-Times" pitchFamily="2" charset="0"/>
                <a:cs typeface="Times New Roman" pitchFamily="18" charset="0"/>
              </a:rPr>
              <a:t>söùc</a:t>
            </a:r>
            <a:r>
              <a:rPr lang="en-US" sz="2800" i="1" dirty="0">
                <a:solidFill>
                  <a:srgbClr val="002060"/>
                </a:solidFill>
                <a:latin typeface="VNI-Times" pitchFamily="2" charset="0"/>
                <a:cs typeface="Times New Roman" pitchFamily="18" charset="0"/>
              </a:rPr>
              <a:t> </a:t>
            </a:r>
            <a:r>
              <a:rPr lang="en-US" sz="2800" i="1" dirty="0" err="1">
                <a:solidFill>
                  <a:srgbClr val="002060"/>
                </a:solidFill>
                <a:latin typeface="VNI-Times" pitchFamily="2" charset="0"/>
                <a:cs typeface="Times New Roman" pitchFamily="18" charset="0"/>
              </a:rPr>
              <a:t>eùp</a:t>
            </a:r>
            <a:r>
              <a:rPr lang="en-US" sz="2800" i="1" dirty="0">
                <a:solidFill>
                  <a:srgbClr val="002060"/>
                </a:solidFill>
                <a:latin typeface="VNI-Times" pitchFamily="2" charset="0"/>
                <a:cs typeface="Times New Roman" pitchFamily="18" charset="0"/>
              </a:rPr>
              <a:t>; </a:t>
            </a:r>
            <a:r>
              <a:rPr lang="en-US" sz="2800" i="1" dirty="0" err="1">
                <a:solidFill>
                  <a:srgbClr val="002060"/>
                </a:solidFill>
                <a:latin typeface="VNI-Times" pitchFamily="2" charset="0"/>
                <a:cs typeface="Times New Roman" pitchFamily="18" charset="0"/>
              </a:rPr>
              <a:t>töøng</a:t>
            </a:r>
            <a:r>
              <a:rPr lang="en-US" sz="2800" i="1" dirty="0">
                <a:solidFill>
                  <a:srgbClr val="002060"/>
                </a:solidFill>
                <a:latin typeface="VNI-Times" pitchFamily="2" charset="0"/>
                <a:cs typeface="Times New Roman" pitchFamily="18" charset="0"/>
              </a:rPr>
              <a:t> </a:t>
            </a:r>
            <a:r>
              <a:rPr lang="en-US" sz="2800" i="1" dirty="0" err="1">
                <a:solidFill>
                  <a:srgbClr val="002060"/>
                </a:solidFill>
                <a:latin typeface="VNI-Times" pitchFamily="2" charset="0"/>
                <a:cs typeface="Times New Roman" pitchFamily="18" charset="0"/>
              </a:rPr>
              <a:t>böôùc</a:t>
            </a:r>
            <a:r>
              <a:rPr lang="en-US" sz="2800" i="1" dirty="0">
                <a:solidFill>
                  <a:srgbClr val="002060"/>
                </a:solidFill>
                <a:latin typeface="VNI-Times" pitchFamily="2" charset="0"/>
                <a:cs typeface="Times New Roman" pitchFamily="18" charset="0"/>
              </a:rPr>
              <a:t> </a:t>
            </a:r>
            <a:r>
              <a:rPr lang="en-US" sz="2800" i="1" dirty="0" err="1">
                <a:solidFill>
                  <a:srgbClr val="002060"/>
                </a:solidFill>
                <a:latin typeface="VNI-Times" pitchFamily="2" charset="0"/>
                <a:cs typeface="Times New Roman" pitchFamily="18" charset="0"/>
              </a:rPr>
              <a:t>chuyeån</a:t>
            </a:r>
            <a:r>
              <a:rPr lang="en-US" sz="2800" i="1" dirty="0">
                <a:solidFill>
                  <a:srgbClr val="002060"/>
                </a:solidFill>
                <a:latin typeface="VNI-Times" pitchFamily="2" charset="0"/>
                <a:cs typeface="Times New Roman" pitchFamily="18" charset="0"/>
              </a:rPr>
              <a:t> </a:t>
            </a:r>
            <a:r>
              <a:rPr lang="en-US" sz="2800" i="1" dirty="0" err="1">
                <a:solidFill>
                  <a:srgbClr val="002060"/>
                </a:solidFill>
                <a:latin typeface="VNI-Times" pitchFamily="2" charset="0"/>
                <a:cs typeface="Times New Roman" pitchFamily="18" charset="0"/>
              </a:rPr>
              <a:t>hoaù</a:t>
            </a:r>
            <a:r>
              <a:rPr lang="en-US" sz="2800" i="1" dirty="0">
                <a:solidFill>
                  <a:srgbClr val="002060"/>
                </a:solidFill>
                <a:latin typeface="VNI-Times" pitchFamily="2" charset="0"/>
                <a:cs typeface="Times New Roman" pitchFamily="18" charset="0"/>
              </a:rPr>
              <a:t> </a:t>
            </a:r>
            <a:r>
              <a:rPr lang="en-US" sz="2800" i="1" dirty="0" err="1">
                <a:solidFill>
                  <a:srgbClr val="002060"/>
                </a:solidFill>
                <a:latin typeface="VNI-Times" pitchFamily="2" charset="0"/>
                <a:cs typeface="Times New Roman" pitchFamily="18" charset="0"/>
              </a:rPr>
              <a:t>ñöôøng</a:t>
            </a:r>
            <a:r>
              <a:rPr lang="en-US" sz="2800" i="1" dirty="0">
                <a:solidFill>
                  <a:srgbClr val="002060"/>
                </a:solidFill>
                <a:latin typeface="VNI-Times" pitchFamily="2" charset="0"/>
                <a:cs typeface="Times New Roman" pitchFamily="18" charset="0"/>
              </a:rPr>
              <a:t> </a:t>
            </a:r>
            <a:r>
              <a:rPr lang="en-US" sz="2800" i="1" dirty="0" err="1">
                <a:solidFill>
                  <a:srgbClr val="002060"/>
                </a:solidFill>
                <a:latin typeface="VNI-Times" pitchFamily="2" charset="0"/>
                <a:cs typeface="Times New Roman" pitchFamily="18" charset="0"/>
              </a:rPr>
              <a:t>loái</a:t>
            </a:r>
            <a:r>
              <a:rPr lang="en-US" sz="2800" i="1" dirty="0">
                <a:solidFill>
                  <a:srgbClr val="002060"/>
                </a:solidFill>
                <a:latin typeface="VNI-Times" pitchFamily="2" charset="0"/>
                <a:cs typeface="Times New Roman" pitchFamily="18" charset="0"/>
              </a:rPr>
              <a:t> </a:t>
            </a:r>
            <a:r>
              <a:rPr lang="en-US" sz="2800" i="1" dirty="0" err="1">
                <a:solidFill>
                  <a:srgbClr val="002060"/>
                </a:solidFill>
                <a:latin typeface="VNI-Times" pitchFamily="2" charset="0"/>
                <a:cs typeface="Times New Roman" pitchFamily="18" charset="0"/>
              </a:rPr>
              <a:t>chính</a:t>
            </a:r>
            <a:r>
              <a:rPr lang="en-US" sz="2800" i="1" dirty="0">
                <a:solidFill>
                  <a:srgbClr val="002060"/>
                </a:solidFill>
                <a:latin typeface="VNI-Times" pitchFamily="2" charset="0"/>
                <a:cs typeface="Times New Roman" pitchFamily="18" charset="0"/>
              </a:rPr>
              <a:t> </a:t>
            </a:r>
            <a:r>
              <a:rPr lang="en-US" sz="2800" i="1" dirty="0" err="1">
                <a:solidFill>
                  <a:srgbClr val="002060"/>
                </a:solidFill>
                <a:latin typeface="VNI-Times" pitchFamily="2" charset="0"/>
                <a:cs typeface="Times New Roman" pitchFamily="18" charset="0"/>
              </a:rPr>
              <a:t>trò</a:t>
            </a:r>
            <a:r>
              <a:rPr lang="en-US" sz="2800" i="1" dirty="0">
                <a:solidFill>
                  <a:srgbClr val="002060"/>
                </a:solidFill>
                <a:latin typeface="VNI-Times" pitchFamily="2" charset="0"/>
                <a:cs typeface="Times New Roman" pitchFamily="18" charset="0"/>
              </a:rPr>
              <a:t>, </a:t>
            </a:r>
            <a:r>
              <a:rPr lang="en-US" sz="2800" i="1" dirty="0" err="1">
                <a:solidFill>
                  <a:srgbClr val="002060"/>
                </a:solidFill>
                <a:latin typeface="VNI-Times" pitchFamily="2" charset="0"/>
                <a:cs typeface="Times New Roman" pitchFamily="18" charset="0"/>
              </a:rPr>
              <a:t>theo</a:t>
            </a:r>
            <a:r>
              <a:rPr lang="en-US" sz="2800" i="1" dirty="0">
                <a:solidFill>
                  <a:srgbClr val="002060"/>
                </a:solidFill>
                <a:latin typeface="VNI-Times" pitchFamily="2" charset="0"/>
                <a:cs typeface="Times New Roman" pitchFamily="18" charset="0"/>
              </a:rPr>
              <a:t> </a:t>
            </a:r>
            <a:r>
              <a:rPr lang="en-US" sz="2800" i="1" dirty="0" err="1">
                <a:solidFill>
                  <a:srgbClr val="002060"/>
                </a:solidFill>
                <a:latin typeface="VNI-Times" pitchFamily="2" charset="0"/>
                <a:cs typeface="Times New Roman" pitchFamily="18" charset="0"/>
              </a:rPr>
              <a:t>quyõ</a:t>
            </a:r>
            <a:r>
              <a:rPr lang="en-US" sz="2800" i="1" dirty="0">
                <a:solidFill>
                  <a:srgbClr val="002060"/>
                </a:solidFill>
                <a:latin typeface="VNI-Times" pitchFamily="2" charset="0"/>
                <a:cs typeface="Times New Roman" pitchFamily="18" charset="0"/>
              </a:rPr>
              <a:t> </a:t>
            </a:r>
            <a:r>
              <a:rPr lang="en-US" sz="2800" i="1" dirty="0" err="1">
                <a:solidFill>
                  <a:srgbClr val="002060"/>
                </a:solidFill>
                <a:latin typeface="VNI-Times" pitchFamily="2" charset="0"/>
                <a:cs typeface="Times New Roman" pitchFamily="18" charset="0"/>
              </a:rPr>
              <a:t>ñaïo</a:t>
            </a:r>
            <a:r>
              <a:rPr lang="en-US" sz="2800" i="1" dirty="0">
                <a:solidFill>
                  <a:srgbClr val="002060"/>
                </a:solidFill>
                <a:latin typeface="VNI-Times" pitchFamily="2" charset="0"/>
                <a:cs typeface="Times New Roman" pitchFamily="18" charset="0"/>
              </a:rPr>
              <a:t> </a:t>
            </a:r>
            <a:r>
              <a:rPr lang="en-US" sz="2800" i="1" dirty="0" err="1">
                <a:solidFill>
                  <a:srgbClr val="002060"/>
                </a:solidFill>
                <a:latin typeface="VNI-Times" pitchFamily="2" charset="0"/>
                <a:cs typeface="Times New Roman" pitchFamily="18" charset="0"/>
              </a:rPr>
              <a:t>cuûa</a:t>
            </a:r>
            <a:r>
              <a:rPr lang="en-US" sz="2800" i="1" dirty="0">
                <a:solidFill>
                  <a:srgbClr val="002060"/>
                </a:solidFill>
                <a:latin typeface="VNI-Times" pitchFamily="2" charset="0"/>
                <a:cs typeface="Times New Roman" pitchFamily="18" charset="0"/>
              </a:rPr>
              <a:t> CNTB.</a:t>
            </a:r>
          </a:p>
          <a:p>
            <a:pPr marL="457200" indent="-457200" algn="ctr">
              <a:lnSpc>
                <a:spcPct val="80000"/>
              </a:lnSpc>
              <a:buFont typeface="Arial" charset="0"/>
              <a:buChar char="•"/>
              <a:defRPr/>
            </a:pPr>
            <a:endParaRPr lang="en-US" sz="2400" i="1" dirty="0">
              <a:solidFill>
                <a:schemeClr val="accent2">
                  <a:lumMod val="50000"/>
                </a:schemeClr>
              </a:solidFill>
              <a:latin typeface="VNI-Times" pitchFamily="2" charset="0"/>
            </a:endParaRPr>
          </a:p>
          <a:p>
            <a:pPr marL="228600" indent="-228600">
              <a:lnSpc>
                <a:spcPct val="80000"/>
              </a:lnSpc>
              <a:buFont typeface="Arial" charset="0"/>
              <a:buChar char="•"/>
              <a:defRPr/>
            </a:pPr>
            <a:r>
              <a:rPr lang="en-US" sz="600" dirty="0">
                <a:solidFill>
                  <a:schemeClr val="accent2">
                    <a:lumMod val="50000"/>
                  </a:schemeClr>
                </a:solidFill>
                <a:latin typeface="VNI-Times" pitchFamily="2" charset="0"/>
              </a:rPr>
              <a:t>                     </a:t>
            </a:r>
          </a:p>
        </p:txBody>
      </p:sp>
      <p:pic>
        <p:nvPicPr>
          <p:cNvPr id="2" name="Audio 1">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8382000" y="6096000"/>
            <a:ext cx="609600" cy="609600"/>
          </a:xfrm>
          <a:prstGeom prst="rect">
            <a:avLst/>
          </a:prstGeom>
        </p:spPr>
      </p:pic>
    </p:spTree>
    <p:custDataLst>
      <p:tags r:id="rId1"/>
    </p:custDataLst>
    <p:extLst>
      <p:ext uri="{BB962C8B-B14F-4D97-AF65-F5344CB8AC3E}">
        <p14:creationId xmlns:p14="http://schemas.microsoft.com/office/powerpoint/2010/main" val="2073367248"/>
      </p:ext>
    </p:extLst>
  </p:cSld>
  <p:clrMapOvr>
    <a:masterClrMapping/>
  </p:clrMapOvr>
  <p:transition advTm="53138">
    <p:wipe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par>
                    <p:cTn id="7" fill="hold">
                      <p:stCondLst>
                        <p:cond delay="indefinite"/>
                      </p:stCondLst>
                      <p:childTnLst>
                        <p:par>
                          <p:cTn id="8" fill="hold">
                            <p:stCondLst>
                              <p:cond delay="0"/>
                            </p:stCondLst>
                            <p:childTnLst>
                              <p:par>
                                <p:cTn id="9" presetID="23" presetClass="entr" presetSubtype="16" fill="hold" grpId="0" nodeType="clickEffect">
                                  <p:stCondLst>
                                    <p:cond delay="0"/>
                                  </p:stCondLst>
                                  <p:childTnLst>
                                    <p:set>
                                      <p:cBhvr>
                                        <p:cTn id="10" dur="1" fill="hold">
                                          <p:stCondLst>
                                            <p:cond delay="0"/>
                                          </p:stCondLst>
                                        </p:cTn>
                                        <p:tgtEl>
                                          <p:spTgt spid="9">
                                            <p:txEl>
                                              <p:pRg st="1" end="1"/>
                                            </p:txEl>
                                          </p:spTgt>
                                        </p:tgtEl>
                                        <p:attrNameLst>
                                          <p:attrName>style.visibility</p:attrName>
                                        </p:attrNameLst>
                                      </p:cBhvr>
                                      <p:to>
                                        <p:strVal val="visible"/>
                                      </p:to>
                                    </p:set>
                                    <p:anim calcmode="lin" valueType="num">
                                      <p:cBhvr>
                                        <p:cTn id="11" dur="500" fill="hold"/>
                                        <p:tgtEl>
                                          <p:spTgt spid="9">
                                            <p:txEl>
                                              <p:pRg st="1" end="1"/>
                                            </p:txEl>
                                          </p:spTgt>
                                        </p:tgtEl>
                                        <p:attrNameLst>
                                          <p:attrName>ppt_w</p:attrName>
                                        </p:attrNameLst>
                                      </p:cBhvr>
                                      <p:tavLst>
                                        <p:tav tm="0">
                                          <p:val>
                                            <p:fltVal val="0"/>
                                          </p:val>
                                        </p:tav>
                                        <p:tav tm="100000">
                                          <p:val>
                                            <p:strVal val="#ppt_w"/>
                                          </p:val>
                                        </p:tav>
                                      </p:tavLst>
                                    </p:anim>
                                    <p:anim calcmode="lin" valueType="num">
                                      <p:cBhvr>
                                        <p:cTn id="12" dur="500" fill="hold"/>
                                        <p:tgtEl>
                                          <p:spTgt spid="9">
                                            <p:txEl>
                                              <p:pRg st="1" end="1"/>
                                            </p:txEl>
                                          </p:spTgt>
                                        </p:tgtEl>
                                        <p:attrNameLst>
                                          <p:attrName>ppt_h</p:attrName>
                                        </p:attrNameLst>
                                      </p:cBhvr>
                                      <p:tavLst>
                                        <p:tav tm="0">
                                          <p:val>
                                            <p:fltVal val="0"/>
                                          </p:val>
                                        </p:tav>
                                        <p:tav tm="100000">
                                          <p:val>
                                            <p:strVal val="#ppt_h"/>
                                          </p:val>
                                        </p:tav>
                                      </p:tavLst>
                                    </p:anim>
                                  </p:childTnLst>
                                </p:cTn>
                              </p:par>
                            </p:childTnLst>
                          </p:cTn>
                        </p:par>
                      </p:childTnLst>
                    </p:cTn>
                  </p:par>
                  <p:par>
                    <p:cTn id="13" fill="hold">
                      <p:stCondLst>
                        <p:cond delay="indefinite"/>
                      </p:stCondLst>
                      <p:childTnLst>
                        <p:par>
                          <p:cTn id="14" fill="hold">
                            <p:stCondLst>
                              <p:cond delay="0"/>
                            </p:stCondLst>
                            <p:childTnLst>
                              <p:par>
                                <p:cTn id="15" presetID="23" presetClass="entr" presetSubtype="16" fill="hold" grpId="0" nodeType="clickEffect">
                                  <p:stCondLst>
                                    <p:cond delay="0"/>
                                  </p:stCondLst>
                                  <p:childTnLst>
                                    <p:set>
                                      <p:cBhvr>
                                        <p:cTn id="16" dur="1" fill="hold">
                                          <p:stCondLst>
                                            <p:cond delay="0"/>
                                          </p:stCondLst>
                                        </p:cTn>
                                        <p:tgtEl>
                                          <p:spTgt spid="9">
                                            <p:txEl>
                                              <p:pRg st="2" end="2"/>
                                            </p:txEl>
                                          </p:spTgt>
                                        </p:tgtEl>
                                        <p:attrNameLst>
                                          <p:attrName>style.visibility</p:attrName>
                                        </p:attrNameLst>
                                      </p:cBhvr>
                                      <p:to>
                                        <p:strVal val="visible"/>
                                      </p:to>
                                    </p:set>
                                    <p:anim calcmode="lin" valueType="num">
                                      <p:cBhvr>
                                        <p:cTn id="17" dur="500" fill="hold"/>
                                        <p:tgtEl>
                                          <p:spTgt spid="9">
                                            <p:txEl>
                                              <p:pRg st="2" end="2"/>
                                            </p:txEl>
                                          </p:spTgt>
                                        </p:tgtEl>
                                        <p:attrNameLst>
                                          <p:attrName>ppt_w</p:attrName>
                                        </p:attrNameLst>
                                      </p:cBhvr>
                                      <p:tavLst>
                                        <p:tav tm="0">
                                          <p:val>
                                            <p:fltVal val="0"/>
                                          </p:val>
                                        </p:tav>
                                        <p:tav tm="100000">
                                          <p:val>
                                            <p:strVal val="#ppt_w"/>
                                          </p:val>
                                        </p:tav>
                                      </p:tavLst>
                                    </p:anim>
                                    <p:anim calcmode="lin" valueType="num">
                                      <p:cBhvr>
                                        <p:cTn id="18" dur="500" fill="hold"/>
                                        <p:tgtEl>
                                          <p:spTgt spid="9">
                                            <p:txEl>
                                              <p:pRg st="2" end="2"/>
                                            </p:txEl>
                                          </p:spTgt>
                                        </p:tgtEl>
                                        <p:attrNameLst>
                                          <p:attrName>ppt_h</p:attrName>
                                        </p:attrNameLst>
                                      </p:cBhvr>
                                      <p:tavLst>
                                        <p:tav tm="0">
                                          <p:val>
                                            <p:fltVal val="0"/>
                                          </p:val>
                                        </p:tav>
                                        <p:tav tm="100000">
                                          <p:val>
                                            <p:strVal val="#ppt_h"/>
                                          </p:val>
                                        </p:tav>
                                      </p:tavLst>
                                    </p:anim>
                                  </p:childTnLst>
                                </p:cTn>
                              </p:par>
                            </p:childTnLst>
                          </p:cTn>
                        </p:par>
                      </p:childTnLst>
                    </p:cTn>
                  </p:par>
                  <p:par>
                    <p:cTn id="19" fill="hold">
                      <p:stCondLst>
                        <p:cond delay="indefinite"/>
                      </p:stCondLst>
                      <p:childTnLst>
                        <p:par>
                          <p:cTn id="20" fill="hold">
                            <p:stCondLst>
                              <p:cond delay="0"/>
                            </p:stCondLst>
                            <p:childTnLst>
                              <p:par>
                                <p:cTn id="21" presetID="23" presetClass="entr" presetSubtype="16" fill="hold" grpId="0" nodeType="clickEffect">
                                  <p:stCondLst>
                                    <p:cond delay="0"/>
                                  </p:stCondLst>
                                  <p:childTnLst>
                                    <p:set>
                                      <p:cBhvr>
                                        <p:cTn id="22" dur="1" fill="hold">
                                          <p:stCondLst>
                                            <p:cond delay="0"/>
                                          </p:stCondLst>
                                        </p:cTn>
                                        <p:tgtEl>
                                          <p:spTgt spid="9">
                                            <p:txEl>
                                              <p:pRg st="3" end="3"/>
                                            </p:txEl>
                                          </p:spTgt>
                                        </p:tgtEl>
                                        <p:attrNameLst>
                                          <p:attrName>style.visibility</p:attrName>
                                        </p:attrNameLst>
                                      </p:cBhvr>
                                      <p:to>
                                        <p:strVal val="visible"/>
                                      </p:to>
                                    </p:set>
                                    <p:anim calcmode="lin" valueType="num">
                                      <p:cBhvr>
                                        <p:cTn id="23" dur="500" fill="hold"/>
                                        <p:tgtEl>
                                          <p:spTgt spid="9">
                                            <p:txEl>
                                              <p:pRg st="3" end="3"/>
                                            </p:txEl>
                                          </p:spTgt>
                                        </p:tgtEl>
                                        <p:attrNameLst>
                                          <p:attrName>ppt_w</p:attrName>
                                        </p:attrNameLst>
                                      </p:cBhvr>
                                      <p:tavLst>
                                        <p:tav tm="0">
                                          <p:val>
                                            <p:fltVal val="0"/>
                                          </p:val>
                                        </p:tav>
                                        <p:tav tm="100000">
                                          <p:val>
                                            <p:strVal val="#ppt_w"/>
                                          </p:val>
                                        </p:tav>
                                      </p:tavLst>
                                    </p:anim>
                                    <p:anim calcmode="lin" valueType="num">
                                      <p:cBhvr>
                                        <p:cTn id="24" dur="500" fill="hold"/>
                                        <p:tgtEl>
                                          <p:spTgt spid="9">
                                            <p:txEl>
                                              <p:pRg st="3" end="3"/>
                                            </p:txEl>
                                          </p:spTgt>
                                        </p:tgtEl>
                                        <p:attrNameLst>
                                          <p:attrName>ppt_h</p:attrName>
                                        </p:attrNameLst>
                                      </p:cBhvr>
                                      <p:tavLst>
                                        <p:tav tm="0">
                                          <p:val>
                                            <p:fltVal val="0"/>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23" presetClass="entr" presetSubtype="16" fill="hold" grpId="0" nodeType="clickEffect">
                                  <p:stCondLst>
                                    <p:cond delay="0"/>
                                  </p:stCondLst>
                                  <p:childTnLst>
                                    <p:set>
                                      <p:cBhvr>
                                        <p:cTn id="28" dur="1" fill="hold">
                                          <p:stCondLst>
                                            <p:cond delay="0"/>
                                          </p:stCondLst>
                                        </p:cTn>
                                        <p:tgtEl>
                                          <p:spTgt spid="9">
                                            <p:txEl>
                                              <p:pRg st="4" end="4"/>
                                            </p:txEl>
                                          </p:spTgt>
                                        </p:tgtEl>
                                        <p:attrNameLst>
                                          <p:attrName>style.visibility</p:attrName>
                                        </p:attrNameLst>
                                      </p:cBhvr>
                                      <p:to>
                                        <p:strVal val="visible"/>
                                      </p:to>
                                    </p:set>
                                    <p:anim calcmode="lin" valueType="num">
                                      <p:cBhvr>
                                        <p:cTn id="29" dur="500" fill="hold"/>
                                        <p:tgtEl>
                                          <p:spTgt spid="9">
                                            <p:txEl>
                                              <p:pRg st="4" end="4"/>
                                            </p:txEl>
                                          </p:spTgt>
                                        </p:tgtEl>
                                        <p:attrNameLst>
                                          <p:attrName>ppt_w</p:attrName>
                                        </p:attrNameLst>
                                      </p:cBhvr>
                                      <p:tavLst>
                                        <p:tav tm="0">
                                          <p:val>
                                            <p:fltVal val="0"/>
                                          </p:val>
                                        </p:tav>
                                        <p:tav tm="100000">
                                          <p:val>
                                            <p:strVal val="#ppt_w"/>
                                          </p:val>
                                        </p:tav>
                                      </p:tavLst>
                                    </p:anim>
                                    <p:anim calcmode="lin" valueType="num">
                                      <p:cBhvr>
                                        <p:cTn id="30" dur="500" fill="hold"/>
                                        <p:tgtEl>
                                          <p:spTgt spid="9">
                                            <p:txEl>
                                              <p:pRg st="4" end="4"/>
                                            </p:txEl>
                                          </p:spTgt>
                                        </p:tgtEl>
                                        <p:attrNameLst>
                                          <p:attrName>ppt_h</p:attrName>
                                        </p:attrNameLst>
                                      </p:cBhvr>
                                      <p:tavLst>
                                        <p:tav tm="0">
                                          <p:val>
                                            <p:fltVal val="0"/>
                                          </p:val>
                                        </p:tav>
                                        <p:tav tm="100000">
                                          <p:val>
                                            <p:strVal val="#ppt_h"/>
                                          </p:val>
                                        </p:tav>
                                      </p:tavLst>
                                    </p:anim>
                                  </p:childTnLst>
                                </p:cTn>
                              </p:par>
                            </p:childTnLst>
                          </p:cTn>
                        </p:par>
                      </p:childTnLst>
                    </p:cTn>
                  </p:par>
                  <p:par>
                    <p:cTn id="31" fill="hold">
                      <p:stCondLst>
                        <p:cond delay="indefinite"/>
                      </p:stCondLst>
                      <p:childTnLst>
                        <p:par>
                          <p:cTn id="32" fill="hold">
                            <p:stCondLst>
                              <p:cond delay="0"/>
                            </p:stCondLst>
                            <p:childTnLst>
                              <p:par>
                                <p:cTn id="33" presetID="23" presetClass="entr" presetSubtype="16" fill="hold" grpId="0" nodeType="clickEffect">
                                  <p:stCondLst>
                                    <p:cond delay="0"/>
                                  </p:stCondLst>
                                  <p:childTnLst>
                                    <p:set>
                                      <p:cBhvr>
                                        <p:cTn id="34" dur="1" fill="hold">
                                          <p:stCondLst>
                                            <p:cond delay="0"/>
                                          </p:stCondLst>
                                        </p:cTn>
                                        <p:tgtEl>
                                          <p:spTgt spid="9">
                                            <p:txEl>
                                              <p:pRg st="5" end="5"/>
                                            </p:txEl>
                                          </p:spTgt>
                                        </p:tgtEl>
                                        <p:attrNameLst>
                                          <p:attrName>style.visibility</p:attrName>
                                        </p:attrNameLst>
                                      </p:cBhvr>
                                      <p:to>
                                        <p:strVal val="visible"/>
                                      </p:to>
                                    </p:set>
                                    <p:anim calcmode="lin" valueType="num">
                                      <p:cBhvr>
                                        <p:cTn id="35" dur="500" fill="hold"/>
                                        <p:tgtEl>
                                          <p:spTgt spid="9">
                                            <p:txEl>
                                              <p:pRg st="5" end="5"/>
                                            </p:txEl>
                                          </p:spTgt>
                                        </p:tgtEl>
                                        <p:attrNameLst>
                                          <p:attrName>ppt_w</p:attrName>
                                        </p:attrNameLst>
                                      </p:cBhvr>
                                      <p:tavLst>
                                        <p:tav tm="0">
                                          <p:val>
                                            <p:fltVal val="0"/>
                                          </p:val>
                                        </p:tav>
                                        <p:tav tm="100000">
                                          <p:val>
                                            <p:strVal val="#ppt_w"/>
                                          </p:val>
                                        </p:tav>
                                      </p:tavLst>
                                    </p:anim>
                                    <p:anim calcmode="lin" valueType="num">
                                      <p:cBhvr>
                                        <p:cTn id="36" dur="500" fill="hold"/>
                                        <p:tgtEl>
                                          <p:spTgt spid="9">
                                            <p:txEl>
                                              <p:pRg st="5" end="5"/>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37" fill="hold" display="0">
                  <p:stCondLst>
                    <p:cond delay="indefinite"/>
                  </p:stCondLst>
                  <p:endCondLst>
                    <p:cond evt="onStopAudio" delay="0">
                      <p:tgtEl>
                        <p:sldTgt/>
                      </p:tgtEl>
                    </p:cond>
                  </p:endCondLst>
                </p:cTn>
                <p:tgtEl>
                  <p:spTgt spid="2"/>
                </p:tgtEl>
              </p:cMediaNode>
            </p:audio>
          </p:childTnLst>
        </p:cTn>
      </p:par>
    </p:tnLst>
    <p:bldLst>
      <p:bldP spid="9"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Picture 3" descr="bongoiagiao_1.jpg"/>
          <p:cNvPicPr>
            <a:picLocks noChangeAspect="1"/>
          </p:cNvPicPr>
          <p:nvPr/>
        </p:nvPicPr>
        <p:blipFill>
          <a:blip r:embed="rId4" cstate="print"/>
          <a:stretch>
            <a:fillRect/>
          </a:stretch>
        </p:blipFill>
        <p:spPr>
          <a:xfrm>
            <a:off x="533400" y="609600"/>
            <a:ext cx="8153400" cy="5486400"/>
          </a:xfrm>
          <a:prstGeom prst="rect">
            <a:avLst/>
          </a:prstGeom>
          <a:ln>
            <a:noFill/>
          </a:ln>
          <a:effectLst>
            <a:softEdge rad="112500"/>
          </a:effectLst>
        </p:spPr>
      </p:pic>
      <p:graphicFrame>
        <p:nvGraphicFramePr>
          <p:cNvPr id="11" name="Diagram 10"/>
          <p:cNvGraphicFramePr/>
          <p:nvPr/>
        </p:nvGraphicFramePr>
        <p:xfrm>
          <a:off x="457200" y="381000"/>
          <a:ext cx="8305800" cy="5638800"/>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pic>
        <p:nvPicPr>
          <p:cNvPr id="3" name="Audio 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8382000" y="6096000"/>
            <a:ext cx="609600" cy="609600"/>
          </a:xfrm>
          <a:prstGeom prst="rect">
            <a:avLst/>
          </a:prstGeom>
        </p:spPr>
      </p:pic>
    </p:spTree>
  </p:cSld>
  <p:clrMapOvr>
    <a:masterClrMapping/>
  </p:clrMapOvr>
  <p:transition advTm="515">
    <p:wipe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533400" y="265093"/>
            <a:ext cx="8229600" cy="954107"/>
          </a:xfrm>
          <a:prstGeom prst="rect">
            <a:avLst/>
          </a:prstGeom>
        </p:spPr>
        <p:txBody>
          <a:bodyPr wrap="square">
            <a:spAutoFit/>
          </a:bodyPr>
          <a:lstStyle/>
          <a:p>
            <a:r>
              <a:rPr lang="en-US" sz="2800" b="1" dirty="0">
                <a:latin typeface="Times New Roman" pitchFamily="18" charset="0"/>
                <a:cs typeface="Times New Roman" pitchFamily="18" charset="0"/>
              </a:rPr>
              <a:t>b.  </a:t>
            </a:r>
            <a:r>
              <a:rPr lang="en-US" sz="2800" b="1" dirty="0" err="1">
                <a:latin typeface="Times New Roman" pitchFamily="18" charset="0"/>
                <a:cs typeface="Times New Roman" pitchFamily="18" charset="0"/>
              </a:rPr>
              <a:t>Sự</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hình</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thành</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và</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phát</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triển</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của</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chiến</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lược</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Diễn</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biến</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hòa</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bình</a:t>
            </a:r>
            <a:r>
              <a:rPr lang="en-US" sz="2800" b="1" dirty="0">
                <a:latin typeface="Times New Roman" pitchFamily="18" charset="0"/>
                <a:cs typeface="Times New Roman" pitchFamily="18" charset="0"/>
              </a:rPr>
              <a:t>”:</a:t>
            </a:r>
          </a:p>
        </p:txBody>
      </p:sp>
      <p:sp>
        <p:nvSpPr>
          <p:cNvPr id="7" name="Rectangle 3"/>
          <p:cNvSpPr txBox="1">
            <a:spLocks noChangeArrowheads="1"/>
          </p:cNvSpPr>
          <p:nvPr/>
        </p:nvSpPr>
        <p:spPr>
          <a:xfrm>
            <a:off x="304800" y="1421664"/>
            <a:ext cx="8534400" cy="2083535"/>
          </a:xfrm>
          <a:prstGeom prst="rect">
            <a:avLst/>
          </a:prstGeom>
        </p:spPr>
        <p:txBody>
          <a:bodyPr vert="horz" rtlCol="0">
            <a:normAutofit fontScale="92500" lnSpcReduction="20000"/>
          </a:bodyPr>
          <a:lst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a:lstStyle>
          <a:p>
            <a:pPr>
              <a:lnSpc>
                <a:spcPct val="80000"/>
              </a:lnSpc>
              <a:buFontTx/>
              <a:buNone/>
              <a:defRPr/>
            </a:pPr>
            <a:r>
              <a:rPr lang="en-US" sz="2800" b="1" dirty="0">
                <a:solidFill>
                  <a:srgbClr val="C00000"/>
                </a:solidFill>
                <a:latin typeface="VNI-Times" pitchFamily="2" charset="0"/>
              </a:rPr>
              <a:t>                      </a:t>
            </a:r>
            <a:r>
              <a:rPr lang="en-US" sz="2800" b="1" dirty="0" err="1">
                <a:solidFill>
                  <a:srgbClr val="C00000"/>
                </a:solidFill>
                <a:latin typeface="VNI-Times" pitchFamily="2" charset="0"/>
              </a:rPr>
              <a:t>Giai</a:t>
            </a:r>
            <a:r>
              <a:rPr lang="en-US" sz="2800" b="1" dirty="0">
                <a:solidFill>
                  <a:srgbClr val="C00000"/>
                </a:solidFill>
                <a:latin typeface="VNI-Times" pitchFamily="2" charset="0"/>
              </a:rPr>
              <a:t> </a:t>
            </a:r>
            <a:r>
              <a:rPr lang="en-US" sz="2800" b="1" dirty="0" err="1">
                <a:solidFill>
                  <a:srgbClr val="C00000"/>
                </a:solidFill>
                <a:latin typeface="VNI-Times" pitchFamily="2" charset="0"/>
              </a:rPr>
              <a:t>ñoaïn</a:t>
            </a:r>
            <a:r>
              <a:rPr lang="en-US" sz="2800" b="1" dirty="0">
                <a:solidFill>
                  <a:srgbClr val="C00000"/>
                </a:solidFill>
                <a:latin typeface="VNI-Times" pitchFamily="2" charset="0"/>
              </a:rPr>
              <a:t> </a:t>
            </a:r>
            <a:r>
              <a:rPr lang="en-US" sz="2800" b="1" dirty="0" err="1">
                <a:solidFill>
                  <a:srgbClr val="C00000"/>
                </a:solidFill>
                <a:latin typeface="VNI-Times" pitchFamily="2" charset="0"/>
              </a:rPr>
              <a:t>Trước</a:t>
            </a:r>
            <a:r>
              <a:rPr lang="en-US" sz="2800" b="1" dirty="0">
                <a:solidFill>
                  <a:srgbClr val="C00000"/>
                </a:solidFill>
                <a:latin typeface="VNI-Times" pitchFamily="2" charset="0"/>
              </a:rPr>
              <a:t> 1945 :</a:t>
            </a:r>
          </a:p>
          <a:p>
            <a:pPr>
              <a:lnSpc>
                <a:spcPct val="80000"/>
              </a:lnSpc>
              <a:buFontTx/>
              <a:buNone/>
              <a:defRPr/>
            </a:pPr>
            <a:endParaRPr lang="en-US" sz="2800" b="1" dirty="0">
              <a:solidFill>
                <a:srgbClr val="C00000"/>
              </a:solidFill>
              <a:latin typeface="VNI-Times" pitchFamily="2" charset="0"/>
            </a:endParaRPr>
          </a:p>
          <a:p>
            <a:pPr marL="514350" indent="-514350" algn="just">
              <a:lnSpc>
                <a:spcPct val="80000"/>
              </a:lnSpc>
              <a:buFont typeface="Arial" charset="0"/>
              <a:buNone/>
              <a:defRPr/>
            </a:pPr>
            <a:r>
              <a:rPr lang="en-US" sz="2400" b="1" dirty="0">
                <a:solidFill>
                  <a:srgbClr val="ED1F7C"/>
                </a:solidFill>
                <a:latin typeface="VNI-Times" pitchFamily="2" charset="0"/>
              </a:rPr>
              <a:t>   &gt; </a:t>
            </a:r>
            <a:r>
              <a:rPr lang="en-US" sz="2600" b="1" dirty="0">
                <a:solidFill>
                  <a:srgbClr val="ED1F7C"/>
                </a:solidFill>
                <a:latin typeface="VNI-Times" pitchFamily="2" charset="0"/>
              </a:rPr>
              <a:t>CM 10/1917 : </a:t>
            </a:r>
            <a:r>
              <a:rPr lang="en-US" sz="2600" b="1" i="1" dirty="0" err="1">
                <a:solidFill>
                  <a:srgbClr val="0070C0"/>
                </a:solidFill>
                <a:latin typeface="VNI-Times" pitchFamily="2" charset="0"/>
              </a:rPr>
              <a:t>Nhaø</a:t>
            </a:r>
            <a:r>
              <a:rPr lang="en-US" sz="2600" b="1" i="1" dirty="0">
                <a:solidFill>
                  <a:srgbClr val="0070C0"/>
                </a:solidFill>
                <a:latin typeface="VNI-Times" pitchFamily="2" charset="0"/>
              </a:rPr>
              <a:t> </a:t>
            </a:r>
            <a:r>
              <a:rPr lang="en-US" sz="2600" b="1" i="1" dirty="0" err="1">
                <a:solidFill>
                  <a:srgbClr val="0070C0"/>
                </a:solidFill>
                <a:latin typeface="VNI-Times" pitchFamily="2" charset="0"/>
              </a:rPr>
              <a:t>nöôùc</a:t>
            </a:r>
            <a:r>
              <a:rPr lang="en-US" sz="2600" b="1" i="1" dirty="0">
                <a:solidFill>
                  <a:srgbClr val="0070C0"/>
                </a:solidFill>
                <a:latin typeface="VNI-Times" pitchFamily="2" charset="0"/>
              </a:rPr>
              <a:t> Nga </a:t>
            </a:r>
            <a:r>
              <a:rPr lang="en-US" sz="2600" b="1" i="1" dirty="0" err="1">
                <a:solidFill>
                  <a:srgbClr val="0070C0"/>
                </a:solidFill>
                <a:latin typeface="VNI-Times" pitchFamily="2" charset="0"/>
              </a:rPr>
              <a:t>Xoâ-Vieát</a:t>
            </a:r>
            <a:r>
              <a:rPr lang="en-US" sz="2600" b="1" i="1" dirty="0">
                <a:solidFill>
                  <a:srgbClr val="0070C0"/>
                </a:solidFill>
                <a:latin typeface="VNI-Times" pitchFamily="2" charset="0"/>
              </a:rPr>
              <a:t> </a:t>
            </a:r>
            <a:r>
              <a:rPr lang="en-US" sz="2600" b="1" i="1" dirty="0" err="1">
                <a:solidFill>
                  <a:srgbClr val="0070C0"/>
                </a:solidFill>
                <a:latin typeface="VNI-Times" pitchFamily="2" charset="0"/>
              </a:rPr>
              <a:t>ra</a:t>
            </a:r>
            <a:r>
              <a:rPr lang="en-US" sz="2600" b="1" i="1" dirty="0">
                <a:solidFill>
                  <a:srgbClr val="0070C0"/>
                </a:solidFill>
                <a:latin typeface="VNI-Times" pitchFamily="2" charset="0"/>
              </a:rPr>
              <a:t> </a:t>
            </a:r>
            <a:r>
              <a:rPr lang="en-US" sz="2600" b="1" i="1" dirty="0" err="1">
                <a:solidFill>
                  <a:srgbClr val="0070C0"/>
                </a:solidFill>
                <a:latin typeface="VNI-Times" pitchFamily="2" charset="0"/>
              </a:rPr>
              <a:t>ñôøi</a:t>
            </a:r>
            <a:r>
              <a:rPr lang="en-US" sz="2600" b="1" i="1" dirty="0">
                <a:solidFill>
                  <a:srgbClr val="0070C0"/>
                </a:solidFill>
                <a:latin typeface="VNI-Times" pitchFamily="2" charset="0"/>
              </a:rPr>
              <a:t>.</a:t>
            </a:r>
          </a:p>
          <a:p>
            <a:pPr marL="514350" indent="-514350" algn="just">
              <a:lnSpc>
                <a:spcPct val="80000"/>
              </a:lnSpc>
              <a:buFont typeface="Arial" charset="0"/>
              <a:buNone/>
              <a:defRPr/>
            </a:pPr>
            <a:r>
              <a:rPr lang="en-US" sz="2600" b="1" dirty="0">
                <a:solidFill>
                  <a:srgbClr val="FF0066"/>
                </a:solidFill>
                <a:latin typeface="VNI-Times" pitchFamily="2" charset="0"/>
              </a:rPr>
              <a:t>   &gt; 1918 - 1922  :  </a:t>
            </a:r>
            <a:r>
              <a:rPr lang="en-US" sz="2600" b="1" i="1" dirty="0" err="1">
                <a:solidFill>
                  <a:srgbClr val="0070C0"/>
                </a:solidFill>
                <a:latin typeface="VNI-Times" pitchFamily="2" charset="0"/>
              </a:rPr>
              <a:t>Cuoäc</a:t>
            </a:r>
            <a:r>
              <a:rPr lang="en-US" sz="2600" b="1" i="1" dirty="0">
                <a:solidFill>
                  <a:srgbClr val="0070C0"/>
                </a:solidFill>
                <a:latin typeface="VNI-Times" pitchFamily="2" charset="0"/>
              </a:rPr>
              <a:t> can </a:t>
            </a:r>
            <a:r>
              <a:rPr lang="en-US" sz="2600" b="1" i="1" dirty="0" err="1">
                <a:solidFill>
                  <a:srgbClr val="0070C0"/>
                </a:solidFill>
                <a:latin typeface="VNI-Times" pitchFamily="2" charset="0"/>
              </a:rPr>
              <a:t>thieäp</a:t>
            </a:r>
            <a:r>
              <a:rPr lang="en-US" sz="2600" b="1" i="1" dirty="0">
                <a:solidFill>
                  <a:srgbClr val="0070C0"/>
                </a:solidFill>
                <a:latin typeface="VNI-Times" pitchFamily="2" charset="0"/>
              </a:rPr>
              <a:t> </a:t>
            </a:r>
            <a:r>
              <a:rPr lang="en-US" sz="2600" b="1" i="1" dirty="0" err="1">
                <a:solidFill>
                  <a:srgbClr val="0070C0"/>
                </a:solidFill>
                <a:latin typeface="VNI-Times" pitchFamily="2" charset="0"/>
              </a:rPr>
              <a:t>vuõ</a:t>
            </a:r>
            <a:r>
              <a:rPr lang="en-US" sz="2600" b="1" i="1" dirty="0">
                <a:solidFill>
                  <a:srgbClr val="0070C0"/>
                </a:solidFill>
                <a:latin typeface="VNI-Times" pitchFamily="2" charset="0"/>
              </a:rPr>
              <a:t> </a:t>
            </a:r>
            <a:r>
              <a:rPr lang="en-US" sz="2600" b="1" i="1" dirty="0" err="1">
                <a:solidFill>
                  <a:srgbClr val="0070C0"/>
                </a:solidFill>
                <a:latin typeface="VNI-Times" pitchFamily="2" charset="0"/>
              </a:rPr>
              <a:t>trang</a:t>
            </a:r>
            <a:r>
              <a:rPr lang="en-US" sz="2600" b="1" i="1" dirty="0">
                <a:solidFill>
                  <a:srgbClr val="0070C0"/>
                </a:solidFill>
                <a:latin typeface="VNI-Times" pitchFamily="2" charset="0"/>
              </a:rPr>
              <a:t> </a:t>
            </a:r>
            <a:r>
              <a:rPr lang="en-US" sz="2600" b="1" i="1" dirty="0" err="1">
                <a:solidFill>
                  <a:srgbClr val="0070C0"/>
                </a:solidFill>
                <a:latin typeface="VNI-Times" pitchFamily="2" charset="0"/>
              </a:rPr>
              <a:t>cuûa</a:t>
            </a:r>
            <a:r>
              <a:rPr lang="en-US" sz="2600" b="1" i="1" dirty="0">
                <a:solidFill>
                  <a:srgbClr val="0070C0"/>
                </a:solidFill>
                <a:latin typeface="VNI-Times" pitchFamily="2" charset="0"/>
              </a:rPr>
              <a:t> 14 </a:t>
            </a:r>
            <a:r>
              <a:rPr lang="en-US" sz="2600" b="1" i="1" dirty="0" err="1">
                <a:solidFill>
                  <a:srgbClr val="0070C0"/>
                </a:solidFill>
                <a:latin typeface="VNI-Times" pitchFamily="2" charset="0"/>
              </a:rPr>
              <a:t>nöôùc</a:t>
            </a:r>
            <a:r>
              <a:rPr lang="en-US" sz="2600" b="1" i="1" dirty="0">
                <a:solidFill>
                  <a:srgbClr val="0070C0"/>
                </a:solidFill>
                <a:latin typeface="VNI-Times" pitchFamily="2" charset="0"/>
              </a:rPr>
              <a:t> </a:t>
            </a:r>
            <a:r>
              <a:rPr lang="en-US" sz="2600" b="1" i="1" dirty="0" err="1">
                <a:solidFill>
                  <a:srgbClr val="0070C0"/>
                </a:solidFill>
                <a:latin typeface="VNI-Times" pitchFamily="2" charset="0"/>
              </a:rPr>
              <a:t>ñeá</a:t>
            </a:r>
            <a:r>
              <a:rPr lang="en-US" sz="2600" b="1" i="1" dirty="0">
                <a:solidFill>
                  <a:srgbClr val="0070C0"/>
                </a:solidFill>
                <a:latin typeface="VNI-Times" pitchFamily="2" charset="0"/>
              </a:rPr>
              <a:t> </a:t>
            </a:r>
            <a:r>
              <a:rPr lang="en-US" sz="2600" b="1" i="1" dirty="0" err="1">
                <a:solidFill>
                  <a:srgbClr val="0070C0"/>
                </a:solidFill>
                <a:latin typeface="VNI-Times" pitchFamily="2" charset="0"/>
              </a:rPr>
              <a:t>quoác</a:t>
            </a:r>
            <a:r>
              <a:rPr lang="en-US" sz="2600" b="1" i="1" dirty="0">
                <a:solidFill>
                  <a:srgbClr val="0070C0"/>
                </a:solidFill>
                <a:latin typeface="VNI-Times" pitchFamily="2" charset="0"/>
              </a:rPr>
              <a:t>  </a:t>
            </a:r>
          </a:p>
          <a:p>
            <a:pPr marL="514350" indent="-514350" algn="just">
              <a:lnSpc>
                <a:spcPct val="80000"/>
              </a:lnSpc>
              <a:buFont typeface="Arial" charset="0"/>
              <a:buNone/>
              <a:defRPr/>
            </a:pPr>
            <a:r>
              <a:rPr lang="en-US" sz="2600" b="1" i="1" dirty="0">
                <a:solidFill>
                  <a:srgbClr val="0070C0"/>
                </a:solidFill>
                <a:latin typeface="VNI-Times" pitchFamily="2" charset="0"/>
              </a:rPr>
              <a:t>                              </a:t>
            </a:r>
            <a:r>
              <a:rPr lang="en-US" sz="2600" b="1" i="1" dirty="0" err="1">
                <a:solidFill>
                  <a:srgbClr val="0070C0"/>
                </a:solidFill>
                <a:latin typeface="VNI-Times" pitchFamily="2" charset="0"/>
              </a:rPr>
              <a:t>choáng</a:t>
            </a:r>
            <a:r>
              <a:rPr lang="en-US" sz="2600" b="1" i="1" dirty="0">
                <a:solidFill>
                  <a:srgbClr val="0070C0"/>
                </a:solidFill>
                <a:latin typeface="VNI-Times" pitchFamily="2" charset="0"/>
              </a:rPr>
              <a:t> </a:t>
            </a:r>
            <a:r>
              <a:rPr lang="en-US" sz="2600" b="1" i="1" dirty="0" err="1">
                <a:solidFill>
                  <a:srgbClr val="0070C0"/>
                </a:solidFill>
                <a:latin typeface="VNI-Times" pitchFamily="2" charset="0"/>
              </a:rPr>
              <a:t>Lieân-Xoâ</a:t>
            </a:r>
            <a:r>
              <a:rPr lang="en-US" sz="2600" b="1" i="1" dirty="0">
                <a:solidFill>
                  <a:srgbClr val="0070C0"/>
                </a:solidFill>
                <a:latin typeface="VNI-Times" pitchFamily="2" charset="0"/>
              </a:rPr>
              <a:t>.</a:t>
            </a:r>
          </a:p>
          <a:p>
            <a:pPr marL="514350" indent="-514350" algn="just">
              <a:lnSpc>
                <a:spcPct val="80000"/>
              </a:lnSpc>
              <a:buFont typeface="Arial" charset="0"/>
              <a:buNone/>
              <a:defRPr/>
            </a:pPr>
            <a:r>
              <a:rPr lang="en-US" sz="2600" b="1" dirty="0">
                <a:solidFill>
                  <a:srgbClr val="FF0066"/>
                </a:solidFill>
                <a:latin typeface="VNI-Times" pitchFamily="2" charset="0"/>
              </a:rPr>
              <a:t>   &gt; 1941 - 1945  :  </a:t>
            </a:r>
            <a:r>
              <a:rPr lang="en-US" sz="2600" b="1" i="1" dirty="0">
                <a:solidFill>
                  <a:srgbClr val="0070C0"/>
                </a:solidFill>
                <a:latin typeface="VNI-Times" pitchFamily="2" charset="0"/>
              </a:rPr>
              <a:t>CTTG  II ,  </a:t>
            </a:r>
            <a:r>
              <a:rPr lang="en-US" sz="2600" b="1" i="1" dirty="0" err="1">
                <a:solidFill>
                  <a:srgbClr val="0070C0"/>
                </a:solidFill>
                <a:latin typeface="VNI-Times" pitchFamily="2" charset="0"/>
              </a:rPr>
              <a:t>cuoäc</a:t>
            </a:r>
            <a:r>
              <a:rPr lang="en-US" sz="2600" b="1" i="1" dirty="0">
                <a:solidFill>
                  <a:srgbClr val="0070C0"/>
                </a:solidFill>
                <a:latin typeface="VNI-Times" pitchFamily="2" charset="0"/>
              </a:rPr>
              <a:t>  </a:t>
            </a:r>
            <a:r>
              <a:rPr lang="en-US" sz="2600" b="1" i="1" dirty="0" err="1">
                <a:solidFill>
                  <a:srgbClr val="0070C0"/>
                </a:solidFill>
                <a:latin typeface="VNI-Times" pitchFamily="2" charset="0"/>
              </a:rPr>
              <a:t>chieán</a:t>
            </a:r>
            <a:r>
              <a:rPr lang="en-US" sz="2600" b="1" i="1" dirty="0">
                <a:solidFill>
                  <a:srgbClr val="0070C0"/>
                </a:solidFill>
                <a:latin typeface="VNI-Times" pitchFamily="2" charset="0"/>
              </a:rPr>
              <a:t>  </a:t>
            </a:r>
            <a:r>
              <a:rPr lang="en-US" sz="2600" b="1" i="1" dirty="0" err="1">
                <a:solidFill>
                  <a:srgbClr val="0070C0"/>
                </a:solidFill>
                <a:latin typeface="VNI-Times" pitchFamily="2" charset="0"/>
              </a:rPr>
              <a:t>tranh</a:t>
            </a:r>
            <a:r>
              <a:rPr lang="en-US" sz="2600" b="1" i="1" dirty="0">
                <a:solidFill>
                  <a:srgbClr val="0070C0"/>
                </a:solidFill>
                <a:latin typeface="VNI-Times" pitchFamily="2" charset="0"/>
              </a:rPr>
              <a:t>  </a:t>
            </a:r>
            <a:r>
              <a:rPr lang="en-US" sz="2600" b="1" i="1" dirty="0" err="1">
                <a:solidFill>
                  <a:srgbClr val="0070C0"/>
                </a:solidFill>
                <a:latin typeface="VNI-Times" pitchFamily="2" charset="0"/>
              </a:rPr>
              <a:t>xaâm</a:t>
            </a:r>
            <a:r>
              <a:rPr lang="en-US" sz="2600" b="1" i="1" dirty="0">
                <a:solidFill>
                  <a:srgbClr val="0070C0"/>
                </a:solidFill>
                <a:latin typeface="VNI-Times" pitchFamily="2" charset="0"/>
              </a:rPr>
              <a:t>  </a:t>
            </a:r>
            <a:r>
              <a:rPr lang="en-US" sz="2600" b="1" i="1" dirty="0" err="1">
                <a:solidFill>
                  <a:srgbClr val="0070C0"/>
                </a:solidFill>
                <a:latin typeface="VNI-Times" pitchFamily="2" charset="0"/>
              </a:rPr>
              <a:t>löôïc</a:t>
            </a:r>
            <a:r>
              <a:rPr lang="en-US" sz="2600" b="1" i="1" dirty="0">
                <a:solidFill>
                  <a:srgbClr val="0070C0"/>
                </a:solidFill>
                <a:latin typeface="VNI-Times" pitchFamily="2" charset="0"/>
              </a:rPr>
              <a:t> </a:t>
            </a:r>
            <a:r>
              <a:rPr lang="en-US" sz="2600" b="1" i="1" dirty="0" err="1">
                <a:solidFill>
                  <a:srgbClr val="0070C0"/>
                </a:solidFill>
                <a:latin typeface="VNI-Times" pitchFamily="2" charset="0"/>
              </a:rPr>
              <a:t>cuûa</a:t>
            </a:r>
            <a:r>
              <a:rPr lang="en-US" sz="2600" b="1" i="1" dirty="0">
                <a:solidFill>
                  <a:srgbClr val="0070C0"/>
                </a:solidFill>
                <a:latin typeface="VNI-Times" pitchFamily="2" charset="0"/>
              </a:rPr>
              <a:t> </a:t>
            </a:r>
          </a:p>
          <a:p>
            <a:pPr marL="514350" indent="-514350" algn="just">
              <a:lnSpc>
                <a:spcPct val="80000"/>
              </a:lnSpc>
              <a:buFont typeface="Arial" charset="0"/>
              <a:buNone/>
              <a:defRPr/>
            </a:pPr>
            <a:r>
              <a:rPr lang="en-US" sz="2600" b="1" i="1" dirty="0">
                <a:solidFill>
                  <a:srgbClr val="0070C0"/>
                </a:solidFill>
                <a:latin typeface="VNI-Times" pitchFamily="2" charset="0"/>
              </a:rPr>
              <a:t>                              </a:t>
            </a:r>
            <a:r>
              <a:rPr lang="en-US" sz="2600" b="1" i="1" dirty="0" err="1">
                <a:solidFill>
                  <a:srgbClr val="0070C0"/>
                </a:solidFill>
                <a:latin typeface="VNI-Times" pitchFamily="2" charset="0"/>
              </a:rPr>
              <a:t>chuû</a:t>
            </a:r>
            <a:r>
              <a:rPr lang="en-US" sz="2600" b="1" i="1" dirty="0">
                <a:solidFill>
                  <a:srgbClr val="0070C0"/>
                </a:solidFill>
                <a:latin typeface="VNI-Times" pitchFamily="2" charset="0"/>
              </a:rPr>
              <a:t> </a:t>
            </a:r>
            <a:r>
              <a:rPr lang="en-US" sz="2600" b="1" i="1" dirty="0" err="1">
                <a:solidFill>
                  <a:srgbClr val="0070C0"/>
                </a:solidFill>
                <a:latin typeface="VNI-Times" pitchFamily="2" charset="0"/>
              </a:rPr>
              <a:t>nghóa</a:t>
            </a:r>
            <a:r>
              <a:rPr lang="en-US" sz="2600" b="1" i="1" dirty="0">
                <a:solidFill>
                  <a:srgbClr val="0070C0"/>
                </a:solidFill>
                <a:latin typeface="VNI-Times" pitchFamily="2" charset="0"/>
              </a:rPr>
              <a:t> </a:t>
            </a:r>
            <a:r>
              <a:rPr lang="en-US" sz="2600" b="1" i="1" dirty="0" err="1">
                <a:solidFill>
                  <a:srgbClr val="0070C0"/>
                </a:solidFill>
                <a:latin typeface="VNI-Times" pitchFamily="2" charset="0"/>
              </a:rPr>
              <a:t>phaùt</a:t>
            </a:r>
            <a:r>
              <a:rPr lang="en-US" sz="2600" b="1" i="1" dirty="0">
                <a:solidFill>
                  <a:srgbClr val="0070C0"/>
                </a:solidFill>
                <a:latin typeface="VNI-Times" pitchFamily="2" charset="0"/>
              </a:rPr>
              <a:t> </a:t>
            </a:r>
            <a:r>
              <a:rPr lang="en-US" sz="2600" b="1" i="1" dirty="0" err="1">
                <a:solidFill>
                  <a:srgbClr val="0070C0"/>
                </a:solidFill>
                <a:latin typeface="VNI-Times" pitchFamily="2" charset="0"/>
              </a:rPr>
              <a:t>xít</a:t>
            </a:r>
            <a:r>
              <a:rPr lang="en-US" sz="2600" b="1" i="1" dirty="0">
                <a:solidFill>
                  <a:srgbClr val="0070C0"/>
                </a:solidFill>
                <a:latin typeface="VNI-Times" pitchFamily="2" charset="0"/>
              </a:rPr>
              <a:t> (</a:t>
            </a:r>
            <a:r>
              <a:rPr lang="en-US" sz="2600" b="1" i="1" dirty="0" err="1">
                <a:solidFill>
                  <a:srgbClr val="0070C0"/>
                </a:solidFill>
                <a:latin typeface="VNI-Times" pitchFamily="2" charset="0"/>
              </a:rPr>
              <a:t>Ñöùc</a:t>
            </a:r>
            <a:r>
              <a:rPr lang="en-US" sz="2600" b="1" i="1" dirty="0">
                <a:solidFill>
                  <a:srgbClr val="0070C0"/>
                </a:solidFill>
                <a:latin typeface="VNI-Times" pitchFamily="2" charset="0"/>
              </a:rPr>
              <a:t> t/c </a:t>
            </a:r>
            <a:r>
              <a:rPr lang="en-US" sz="2600" b="1" i="1" dirty="0" err="1">
                <a:solidFill>
                  <a:srgbClr val="0070C0"/>
                </a:solidFill>
                <a:latin typeface="VNI-Times" pitchFamily="2" charset="0"/>
              </a:rPr>
              <a:t>Lieân</a:t>
            </a:r>
            <a:r>
              <a:rPr lang="en-US" sz="2600" b="1" i="1" dirty="0">
                <a:solidFill>
                  <a:srgbClr val="0070C0"/>
                </a:solidFill>
                <a:latin typeface="VNI-Times" pitchFamily="2" charset="0"/>
              </a:rPr>
              <a:t> </a:t>
            </a:r>
            <a:r>
              <a:rPr lang="en-US" sz="2600" b="1" i="1" dirty="0" err="1">
                <a:solidFill>
                  <a:srgbClr val="0070C0"/>
                </a:solidFill>
                <a:latin typeface="VNI-Times" pitchFamily="2" charset="0"/>
              </a:rPr>
              <a:t>Xoâ</a:t>
            </a:r>
            <a:r>
              <a:rPr lang="en-US" sz="2600" b="1" i="1" dirty="0">
                <a:solidFill>
                  <a:srgbClr val="0070C0"/>
                </a:solidFill>
                <a:latin typeface="VNI-Times" pitchFamily="2" charset="0"/>
              </a:rPr>
              <a:t> 22/6/1941)</a:t>
            </a:r>
          </a:p>
        </p:txBody>
      </p:sp>
      <p:grpSp>
        <p:nvGrpSpPr>
          <p:cNvPr id="8" name="Group 7"/>
          <p:cNvGrpSpPr>
            <a:grpSpLocks/>
          </p:cNvGrpSpPr>
          <p:nvPr/>
        </p:nvGrpSpPr>
        <p:grpSpPr bwMode="auto">
          <a:xfrm>
            <a:off x="533400" y="3429000"/>
            <a:ext cx="8077200" cy="1785938"/>
            <a:chOff x="3084020" y="1545431"/>
            <a:chExt cx="4846320" cy="1404937"/>
          </a:xfrm>
        </p:grpSpPr>
        <p:sp>
          <p:nvSpPr>
            <p:cNvPr id="9" name="Right Arrow 8"/>
            <p:cNvSpPr>
              <a:spLocks noChangeArrowheads="1"/>
            </p:cNvSpPr>
            <p:nvPr/>
          </p:nvSpPr>
          <p:spPr bwMode="auto">
            <a:xfrm>
              <a:off x="3084020" y="1545431"/>
              <a:ext cx="4846320" cy="1404937"/>
            </a:xfrm>
            <a:prstGeom prst="rightArrow">
              <a:avLst>
                <a:gd name="adj1" fmla="val 75000"/>
                <a:gd name="adj2" fmla="val 50002"/>
              </a:avLst>
            </a:prstGeom>
            <a:solidFill>
              <a:srgbClr val="D9F4DE">
                <a:alpha val="90195"/>
              </a:srgbClr>
            </a:solidFill>
            <a:ln w="38100" algn="ctr">
              <a:solidFill>
                <a:srgbClr val="D9F4DE">
                  <a:alpha val="90195"/>
                </a:srgbClr>
              </a:solidFill>
              <a:miter lim="800000"/>
              <a:headEnd/>
              <a:tailEnd/>
            </a:ln>
          </p:spPr>
          <p:txBody>
            <a:bodyPr/>
            <a:lstStyle>
              <a:lvl1pPr eaLnBrk="0" hangingPunct="0">
                <a:defRPr sz="2800">
                  <a:solidFill>
                    <a:schemeClr val="tx1"/>
                  </a:solidFill>
                  <a:latin typeface="VNI-Times" pitchFamily="2" charset="0"/>
                </a:defRPr>
              </a:lvl1pPr>
              <a:lvl2pPr marL="742950" indent="-285750" eaLnBrk="0" hangingPunct="0">
                <a:defRPr sz="2800">
                  <a:solidFill>
                    <a:schemeClr val="tx1"/>
                  </a:solidFill>
                  <a:latin typeface="VNI-Times" pitchFamily="2" charset="0"/>
                </a:defRPr>
              </a:lvl2pPr>
              <a:lvl3pPr marL="1143000" indent="-228600" eaLnBrk="0" hangingPunct="0">
                <a:defRPr sz="2800">
                  <a:solidFill>
                    <a:schemeClr val="tx1"/>
                  </a:solidFill>
                  <a:latin typeface="VNI-Times" pitchFamily="2" charset="0"/>
                </a:defRPr>
              </a:lvl3pPr>
              <a:lvl4pPr marL="1600200" indent="-228600" eaLnBrk="0" hangingPunct="0">
                <a:defRPr sz="2800">
                  <a:solidFill>
                    <a:schemeClr val="tx1"/>
                  </a:solidFill>
                  <a:latin typeface="VNI-Times" pitchFamily="2" charset="0"/>
                </a:defRPr>
              </a:lvl4pPr>
              <a:lvl5pPr marL="2057400" indent="-228600" eaLnBrk="0" hangingPunct="0">
                <a:defRPr sz="2800">
                  <a:solidFill>
                    <a:schemeClr val="tx1"/>
                  </a:solidFill>
                  <a:latin typeface="VNI-Times" pitchFamily="2" charset="0"/>
                </a:defRPr>
              </a:lvl5pPr>
              <a:lvl6pPr marL="2514600" indent="-228600" eaLnBrk="0" fontAlgn="base" hangingPunct="0">
                <a:spcBef>
                  <a:spcPct val="0"/>
                </a:spcBef>
                <a:spcAft>
                  <a:spcPct val="0"/>
                </a:spcAft>
                <a:defRPr sz="2800">
                  <a:solidFill>
                    <a:schemeClr val="tx1"/>
                  </a:solidFill>
                  <a:latin typeface="VNI-Times" pitchFamily="2" charset="0"/>
                </a:defRPr>
              </a:lvl6pPr>
              <a:lvl7pPr marL="2971800" indent="-228600" eaLnBrk="0" fontAlgn="base" hangingPunct="0">
                <a:spcBef>
                  <a:spcPct val="0"/>
                </a:spcBef>
                <a:spcAft>
                  <a:spcPct val="0"/>
                </a:spcAft>
                <a:defRPr sz="2800">
                  <a:solidFill>
                    <a:schemeClr val="tx1"/>
                  </a:solidFill>
                  <a:latin typeface="VNI-Times" pitchFamily="2" charset="0"/>
                </a:defRPr>
              </a:lvl7pPr>
              <a:lvl8pPr marL="3429000" indent="-228600" eaLnBrk="0" fontAlgn="base" hangingPunct="0">
                <a:spcBef>
                  <a:spcPct val="0"/>
                </a:spcBef>
                <a:spcAft>
                  <a:spcPct val="0"/>
                </a:spcAft>
                <a:defRPr sz="2800">
                  <a:solidFill>
                    <a:schemeClr val="tx1"/>
                  </a:solidFill>
                  <a:latin typeface="VNI-Times" pitchFamily="2" charset="0"/>
                </a:defRPr>
              </a:lvl8pPr>
              <a:lvl9pPr marL="3886200" indent="-228600" eaLnBrk="0" fontAlgn="base" hangingPunct="0">
                <a:spcBef>
                  <a:spcPct val="0"/>
                </a:spcBef>
                <a:spcAft>
                  <a:spcPct val="0"/>
                </a:spcAft>
                <a:defRPr sz="2800">
                  <a:solidFill>
                    <a:schemeClr val="tx1"/>
                  </a:solidFill>
                  <a:latin typeface="VNI-Times" pitchFamily="2" charset="0"/>
                </a:defRPr>
              </a:lvl9pPr>
            </a:lstStyle>
            <a:p>
              <a:pPr eaLnBrk="1" hangingPunct="1"/>
              <a:endParaRPr lang="en-US" altLang="en-US"/>
            </a:p>
          </p:txBody>
        </p:sp>
        <p:sp>
          <p:nvSpPr>
            <p:cNvPr id="10" name="Right Arrow 4"/>
            <p:cNvSpPr>
              <a:spLocks noChangeArrowheads="1"/>
            </p:cNvSpPr>
            <p:nvPr/>
          </p:nvSpPr>
          <p:spPr bwMode="auto">
            <a:xfrm>
              <a:off x="3084020" y="1721048"/>
              <a:ext cx="4319469" cy="10537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700" tIns="12700" rIns="12700" bIns="12700"/>
            <a:lstStyle>
              <a:lvl1pPr marL="342900" indent="-342900" defTabSz="889000" eaLnBrk="0" hangingPunct="0">
                <a:defRPr sz="2800">
                  <a:solidFill>
                    <a:schemeClr val="tx1"/>
                  </a:solidFill>
                  <a:latin typeface="VNI-Times" pitchFamily="2" charset="0"/>
                </a:defRPr>
              </a:lvl1pPr>
              <a:lvl2pPr marL="228600" indent="-228600" defTabSz="889000" eaLnBrk="0" hangingPunct="0">
                <a:defRPr sz="2800">
                  <a:solidFill>
                    <a:schemeClr val="tx1"/>
                  </a:solidFill>
                  <a:latin typeface="VNI-Times" pitchFamily="2" charset="0"/>
                </a:defRPr>
              </a:lvl2pPr>
              <a:lvl3pPr marL="1143000" indent="-228600" defTabSz="889000" eaLnBrk="0" hangingPunct="0">
                <a:defRPr sz="2800">
                  <a:solidFill>
                    <a:schemeClr val="tx1"/>
                  </a:solidFill>
                  <a:latin typeface="VNI-Times" pitchFamily="2" charset="0"/>
                </a:defRPr>
              </a:lvl3pPr>
              <a:lvl4pPr marL="1600200" indent="-228600" defTabSz="889000" eaLnBrk="0" hangingPunct="0">
                <a:defRPr sz="2800">
                  <a:solidFill>
                    <a:schemeClr val="tx1"/>
                  </a:solidFill>
                  <a:latin typeface="VNI-Times" pitchFamily="2" charset="0"/>
                </a:defRPr>
              </a:lvl4pPr>
              <a:lvl5pPr marL="2057400" indent="-228600" defTabSz="889000" eaLnBrk="0" hangingPunct="0">
                <a:defRPr sz="2800">
                  <a:solidFill>
                    <a:schemeClr val="tx1"/>
                  </a:solidFill>
                  <a:latin typeface="VNI-Times" pitchFamily="2" charset="0"/>
                </a:defRPr>
              </a:lvl5pPr>
              <a:lvl6pPr marL="2514600" indent="-228600" defTabSz="889000" eaLnBrk="0" fontAlgn="base" hangingPunct="0">
                <a:spcBef>
                  <a:spcPct val="0"/>
                </a:spcBef>
                <a:spcAft>
                  <a:spcPct val="0"/>
                </a:spcAft>
                <a:defRPr sz="2800">
                  <a:solidFill>
                    <a:schemeClr val="tx1"/>
                  </a:solidFill>
                  <a:latin typeface="VNI-Times" pitchFamily="2" charset="0"/>
                </a:defRPr>
              </a:lvl6pPr>
              <a:lvl7pPr marL="2971800" indent="-228600" defTabSz="889000" eaLnBrk="0" fontAlgn="base" hangingPunct="0">
                <a:spcBef>
                  <a:spcPct val="0"/>
                </a:spcBef>
                <a:spcAft>
                  <a:spcPct val="0"/>
                </a:spcAft>
                <a:defRPr sz="2800">
                  <a:solidFill>
                    <a:schemeClr val="tx1"/>
                  </a:solidFill>
                  <a:latin typeface="VNI-Times" pitchFamily="2" charset="0"/>
                </a:defRPr>
              </a:lvl7pPr>
              <a:lvl8pPr marL="3429000" indent="-228600" defTabSz="889000" eaLnBrk="0" fontAlgn="base" hangingPunct="0">
                <a:spcBef>
                  <a:spcPct val="0"/>
                </a:spcBef>
                <a:spcAft>
                  <a:spcPct val="0"/>
                </a:spcAft>
                <a:defRPr sz="2800">
                  <a:solidFill>
                    <a:schemeClr val="tx1"/>
                  </a:solidFill>
                  <a:latin typeface="VNI-Times" pitchFamily="2" charset="0"/>
                </a:defRPr>
              </a:lvl8pPr>
              <a:lvl9pPr marL="3886200" indent="-228600" defTabSz="889000" eaLnBrk="0" fontAlgn="base" hangingPunct="0">
                <a:spcBef>
                  <a:spcPct val="0"/>
                </a:spcBef>
                <a:spcAft>
                  <a:spcPct val="0"/>
                </a:spcAft>
                <a:defRPr sz="2800">
                  <a:solidFill>
                    <a:schemeClr val="tx1"/>
                  </a:solidFill>
                  <a:latin typeface="VNI-Times" pitchFamily="2" charset="0"/>
                </a:defRPr>
              </a:lvl9pPr>
            </a:lstStyle>
            <a:p>
              <a:pPr lvl="1" eaLnBrk="1" hangingPunct="1">
                <a:lnSpc>
                  <a:spcPct val="90000"/>
                </a:lnSpc>
                <a:spcAft>
                  <a:spcPct val="15000"/>
                </a:spcAft>
              </a:pPr>
              <a:endParaRPr lang="en-US" altLang="en-US" sz="2000">
                <a:solidFill>
                  <a:srgbClr val="000000"/>
                </a:solidFill>
                <a:latin typeface="Century Schoolbook" pitchFamily="18" charset="0"/>
              </a:endParaRPr>
            </a:p>
          </p:txBody>
        </p:sp>
      </p:grpSp>
      <p:sp>
        <p:nvSpPr>
          <p:cNvPr id="11" name="Rectangle 10"/>
          <p:cNvSpPr/>
          <p:nvPr/>
        </p:nvSpPr>
        <p:spPr>
          <a:xfrm>
            <a:off x="685800" y="4041136"/>
            <a:ext cx="7046715" cy="683264"/>
          </a:xfrm>
          <a:prstGeom prst="rect">
            <a:avLst/>
          </a:prstGeom>
        </p:spPr>
        <p:txBody>
          <a:bodyPr wrap="square">
            <a:spAutoFit/>
          </a:bodyPr>
          <a:lstStyle/>
          <a:p>
            <a:pPr marL="514350" indent="-514350" algn="ctr" fontAlgn="auto">
              <a:lnSpc>
                <a:spcPct val="80000"/>
              </a:lnSpc>
              <a:spcAft>
                <a:spcPts val="0"/>
              </a:spcAft>
              <a:buFont typeface="Arial" charset="0"/>
              <a:buNone/>
              <a:defRPr/>
            </a:pPr>
            <a:r>
              <a:rPr lang="en-US" sz="2400" b="1" i="1" dirty="0">
                <a:solidFill>
                  <a:srgbClr val="002060"/>
                </a:solidFill>
                <a:latin typeface="VNI-Times" pitchFamily="2" charset="0"/>
              </a:rPr>
              <a:t>Sau </a:t>
            </a:r>
            <a:r>
              <a:rPr lang="en-US" sz="2400" b="1" i="1" dirty="0" err="1">
                <a:solidFill>
                  <a:srgbClr val="002060"/>
                </a:solidFill>
                <a:latin typeface="VNI-Times" pitchFamily="2" charset="0"/>
              </a:rPr>
              <a:t>chieán</a:t>
            </a:r>
            <a:r>
              <a:rPr lang="en-US" sz="2400" b="1" i="1" dirty="0">
                <a:solidFill>
                  <a:srgbClr val="002060"/>
                </a:solidFill>
                <a:latin typeface="VNI-Times" pitchFamily="2" charset="0"/>
              </a:rPr>
              <a:t> </a:t>
            </a:r>
            <a:r>
              <a:rPr lang="en-US" sz="2400" b="1" i="1" dirty="0" err="1">
                <a:solidFill>
                  <a:srgbClr val="002060"/>
                </a:solidFill>
                <a:latin typeface="VNI-Times" pitchFamily="2" charset="0"/>
              </a:rPr>
              <a:t>tranh</a:t>
            </a:r>
            <a:r>
              <a:rPr lang="en-US" sz="2400" b="1" i="1" dirty="0">
                <a:solidFill>
                  <a:srgbClr val="002060"/>
                </a:solidFill>
                <a:latin typeface="VNI-Times" pitchFamily="2" charset="0"/>
              </a:rPr>
              <a:t> </a:t>
            </a:r>
            <a:r>
              <a:rPr lang="en-US" sz="2400" b="1" i="1" dirty="0" err="1">
                <a:solidFill>
                  <a:srgbClr val="002060"/>
                </a:solidFill>
                <a:latin typeface="VNI-Times" pitchFamily="2" charset="0"/>
              </a:rPr>
              <a:t>theá</a:t>
            </a:r>
            <a:r>
              <a:rPr lang="en-US" sz="2400" b="1" i="1" dirty="0">
                <a:solidFill>
                  <a:srgbClr val="002060"/>
                </a:solidFill>
                <a:latin typeface="VNI-Times" pitchFamily="2" charset="0"/>
              </a:rPr>
              <a:t> </a:t>
            </a:r>
            <a:r>
              <a:rPr lang="en-US" sz="2400" b="1" i="1" dirty="0" err="1">
                <a:solidFill>
                  <a:srgbClr val="002060"/>
                </a:solidFill>
                <a:latin typeface="VNI-Times" pitchFamily="2" charset="0"/>
              </a:rPr>
              <a:t>giôùi</a:t>
            </a:r>
            <a:r>
              <a:rPr lang="en-US" sz="2400" b="1" i="1" dirty="0">
                <a:solidFill>
                  <a:srgbClr val="002060"/>
                </a:solidFill>
                <a:latin typeface="VNI-Times" pitchFamily="2" charset="0"/>
              </a:rPr>
              <a:t> II, CNXH </a:t>
            </a:r>
            <a:r>
              <a:rPr lang="en-US" sz="2400" b="1" i="1" dirty="0" err="1">
                <a:solidFill>
                  <a:srgbClr val="002060"/>
                </a:solidFill>
                <a:latin typeface="VNI-Times" pitchFamily="2" charset="0"/>
              </a:rPr>
              <a:t>phaùt</a:t>
            </a:r>
            <a:r>
              <a:rPr lang="en-US" sz="2400" b="1" i="1" dirty="0">
                <a:solidFill>
                  <a:srgbClr val="002060"/>
                </a:solidFill>
                <a:latin typeface="VNI-Times" pitchFamily="2" charset="0"/>
              </a:rPr>
              <a:t> </a:t>
            </a:r>
            <a:r>
              <a:rPr lang="en-US" sz="2400" b="1" i="1" dirty="0" err="1">
                <a:solidFill>
                  <a:srgbClr val="002060"/>
                </a:solidFill>
                <a:latin typeface="VNI-Times" pitchFamily="2" charset="0"/>
              </a:rPr>
              <a:t>trieån</a:t>
            </a:r>
            <a:r>
              <a:rPr lang="en-US" sz="2400" b="1" i="1" dirty="0">
                <a:solidFill>
                  <a:srgbClr val="002060"/>
                </a:solidFill>
                <a:latin typeface="VNI-Times" pitchFamily="2" charset="0"/>
              </a:rPr>
              <a:t> </a:t>
            </a:r>
            <a:r>
              <a:rPr lang="en-US" sz="2400" b="1" i="1" dirty="0" err="1">
                <a:solidFill>
                  <a:srgbClr val="002060"/>
                </a:solidFill>
                <a:latin typeface="VNI-Times" pitchFamily="2" charset="0"/>
              </a:rPr>
              <a:t>thaønh</a:t>
            </a:r>
            <a:r>
              <a:rPr lang="en-US" sz="2400" b="1" i="1" dirty="0">
                <a:solidFill>
                  <a:srgbClr val="002060"/>
                </a:solidFill>
                <a:latin typeface="VNI-Times" pitchFamily="2" charset="0"/>
              </a:rPr>
              <a:t> </a:t>
            </a:r>
            <a:r>
              <a:rPr lang="en-US" sz="2400" b="1" i="1" dirty="0" err="1">
                <a:solidFill>
                  <a:srgbClr val="002060"/>
                </a:solidFill>
                <a:latin typeface="VNI-Times" pitchFamily="2" charset="0"/>
              </a:rPr>
              <a:t>moät</a:t>
            </a:r>
            <a:r>
              <a:rPr lang="en-US" sz="2400" b="1" i="1" dirty="0">
                <a:solidFill>
                  <a:srgbClr val="002060"/>
                </a:solidFill>
                <a:latin typeface="VNI-Times" pitchFamily="2" charset="0"/>
              </a:rPr>
              <a:t> </a:t>
            </a:r>
            <a:r>
              <a:rPr lang="en-US" sz="2400" b="1" i="1" dirty="0" err="1">
                <a:solidFill>
                  <a:srgbClr val="002060"/>
                </a:solidFill>
                <a:latin typeface="VNI-Times" pitchFamily="2" charset="0"/>
              </a:rPr>
              <a:t>heä</a:t>
            </a:r>
            <a:r>
              <a:rPr lang="en-US" sz="2400" b="1" i="1" dirty="0">
                <a:solidFill>
                  <a:srgbClr val="002060"/>
                </a:solidFill>
                <a:latin typeface="VNI-Times" pitchFamily="2" charset="0"/>
              </a:rPr>
              <a:t> </a:t>
            </a:r>
            <a:r>
              <a:rPr lang="en-US" sz="2400" b="1" i="1" dirty="0" err="1">
                <a:solidFill>
                  <a:srgbClr val="002060"/>
                </a:solidFill>
                <a:latin typeface="VNI-Times" pitchFamily="2" charset="0"/>
              </a:rPr>
              <a:t>thoáng</a:t>
            </a:r>
            <a:r>
              <a:rPr lang="en-US" sz="2400" b="1" i="1" dirty="0">
                <a:solidFill>
                  <a:srgbClr val="002060"/>
                </a:solidFill>
                <a:latin typeface="VNI-Times" pitchFamily="2" charset="0"/>
              </a:rPr>
              <a:t>, </a:t>
            </a:r>
            <a:r>
              <a:rPr lang="en-US" sz="2400" b="1" i="1" dirty="0" err="1">
                <a:solidFill>
                  <a:srgbClr val="002060"/>
                </a:solidFill>
                <a:latin typeface="VNI-Times" pitchFamily="2" charset="0"/>
              </a:rPr>
              <a:t>goàm</a:t>
            </a:r>
            <a:r>
              <a:rPr lang="en-US" sz="2400" b="1" i="1" dirty="0">
                <a:solidFill>
                  <a:srgbClr val="002060"/>
                </a:solidFill>
                <a:latin typeface="VNI-Times" pitchFamily="2" charset="0"/>
              </a:rPr>
              <a:t> </a:t>
            </a:r>
            <a:r>
              <a:rPr lang="en-US" sz="2400" b="1" i="1" dirty="0" err="1">
                <a:solidFill>
                  <a:srgbClr val="002060"/>
                </a:solidFill>
                <a:latin typeface="VNI-Times" pitchFamily="2" charset="0"/>
              </a:rPr>
              <a:t>nhieàu</a:t>
            </a:r>
            <a:r>
              <a:rPr lang="en-US" sz="2400" b="1" i="1" dirty="0">
                <a:solidFill>
                  <a:srgbClr val="002060"/>
                </a:solidFill>
                <a:latin typeface="VNI-Times" pitchFamily="2" charset="0"/>
              </a:rPr>
              <a:t> </a:t>
            </a:r>
            <a:r>
              <a:rPr lang="en-US" sz="2400" b="1" i="1" dirty="0" err="1">
                <a:solidFill>
                  <a:srgbClr val="002060"/>
                </a:solidFill>
                <a:latin typeface="VNI-Times" pitchFamily="2" charset="0"/>
              </a:rPr>
              <a:t>quoác</a:t>
            </a:r>
            <a:r>
              <a:rPr lang="en-US" sz="2400" b="1" i="1" dirty="0">
                <a:solidFill>
                  <a:srgbClr val="002060"/>
                </a:solidFill>
                <a:latin typeface="VNI-Times" pitchFamily="2" charset="0"/>
              </a:rPr>
              <a:t> </a:t>
            </a:r>
            <a:r>
              <a:rPr lang="en-US" sz="2400" b="1" i="1" dirty="0" err="1">
                <a:solidFill>
                  <a:srgbClr val="002060"/>
                </a:solidFill>
                <a:latin typeface="VNI-Times" pitchFamily="2" charset="0"/>
              </a:rPr>
              <a:t>gia</a:t>
            </a:r>
            <a:r>
              <a:rPr lang="en-US" sz="2400" b="1" i="1" dirty="0">
                <a:solidFill>
                  <a:srgbClr val="002060"/>
                </a:solidFill>
                <a:latin typeface="VNI-Times" pitchFamily="2" charset="0"/>
              </a:rPr>
              <a:t>…</a:t>
            </a:r>
          </a:p>
        </p:txBody>
      </p:sp>
      <p:grpSp>
        <p:nvGrpSpPr>
          <p:cNvPr id="12" name="Group 14"/>
          <p:cNvGrpSpPr>
            <a:grpSpLocks/>
          </p:cNvGrpSpPr>
          <p:nvPr/>
        </p:nvGrpSpPr>
        <p:grpSpPr bwMode="auto">
          <a:xfrm>
            <a:off x="609600" y="4648200"/>
            <a:ext cx="8061325" cy="2133600"/>
            <a:chOff x="3084020" y="-2087166"/>
            <a:chExt cx="4846320" cy="1620440"/>
          </a:xfrm>
        </p:grpSpPr>
        <p:sp>
          <p:nvSpPr>
            <p:cNvPr id="13" name="Right Arrow 15"/>
            <p:cNvSpPr>
              <a:spLocks noChangeArrowheads="1"/>
            </p:cNvSpPr>
            <p:nvPr/>
          </p:nvSpPr>
          <p:spPr bwMode="auto">
            <a:xfrm>
              <a:off x="3084020" y="-1871663"/>
              <a:ext cx="4846320" cy="1404937"/>
            </a:xfrm>
            <a:prstGeom prst="rightArrow">
              <a:avLst>
                <a:gd name="adj1" fmla="val 75000"/>
                <a:gd name="adj2" fmla="val 50002"/>
              </a:avLst>
            </a:prstGeom>
            <a:solidFill>
              <a:srgbClr val="FBEDCD">
                <a:alpha val="90195"/>
              </a:srgbClr>
            </a:solidFill>
            <a:ln w="38100" algn="ctr">
              <a:solidFill>
                <a:srgbClr val="FBEDCD">
                  <a:alpha val="90195"/>
                </a:srgbClr>
              </a:solidFill>
              <a:miter lim="800000"/>
              <a:headEnd/>
              <a:tailEnd/>
            </a:ln>
          </p:spPr>
          <p:txBody>
            <a:bodyPr/>
            <a:lstStyle>
              <a:lvl1pPr eaLnBrk="0" hangingPunct="0">
                <a:defRPr sz="2800">
                  <a:solidFill>
                    <a:schemeClr val="tx1"/>
                  </a:solidFill>
                  <a:latin typeface="VNI-Times" pitchFamily="2" charset="0"/>
                </a:defRPr>
              </a:lvl1pPr>
              <a:lvl2pPr marL="742950" indent="-285750" eaLnBrk="0" hangingPunct="0">
                <a:defRPr sz="2800">
                  <a:solidFill>
                    <a:schemeClr val="tx1"/>
                  </a:solidFill>
                  <a:latin typeface="VNI-Times" pitchFamily="2" charset="0"/>
                </a:defRPr>
              </a:lvl2pPr>
              <a:lvl3pPr marL="1143000" indent="-228600" eaLnBrk="0" hangingPunct="0">
                <a:defRPr sz="2800">
                  <a:solidFill>
                    <a:schemeClr val="tx1"/>
                  </a:solidFill>
                  <a:latin typeface="VNI-Times" pitchFamily="2" charset="0"/>
                </a:defRPr>
              </a:lvl3pPr>
              <a:lvl4pPr marL="1600200" indent="-228600" eaLnBrk="0" hangingPunct="0">
                <a:defRPr sz="2800">
                  <a:solidFill>
                    <a:schemeClr val="tx1"/>
                  </a:solidFill>
                  <a:latin typeface="VNI-Times" pitchFamily="2" charset="0"/>
                </a:defRPr>
              </a:lvl4pPr>
              <a:lvl5pPr marL="2057400" indent="-228600" eaLnBrk="0" hangingPunct="0">
                <a:defRPr sz="2800">
                  <a:solidFill>
                    <a:schemeClr val="tx1"/>
                  </a:solidFill>
                  <a:latin typeface="VNI-Times" pitchFamily="2" charset="0"/>
                </a:defRPr>
              </a:lvl5pPr>
              <a:lvl6pPr marL="2514600" indent="-228600" eaLnBrk="0" fontAlgn="base" hangingPunct="0">
                <a:spcBef>
                  <a:spcPct val="0"/>
                </a:spcBef>
                <a:spcAft>
                  <a:spcPct val="0"/>
                </a:spcAft>
                <a:defRPr sz="2800">
                  <a:solidFill>
                    <a:schemeClr val="tx1"/>
                  </a:solidFill>
                  <a:latin typeface="VNI-Times" pitchFamily="2" charset="0"/>
                </a:defRPr>
              </a:lvl6pPr>
              <a:lvl7pPr marL="2971800" indent="-228600" eaLnBrk="0" fontAlgn="base" hangingPunct="0">
                <a:spcBef>
                  <a:spcPct val="0"/>
                </a:spcBef>
                <a:spcAft>
                  <a:spcPct val="0"/>
                </a:spcAft>
                <a:defRPr sz="2800">
                  <a:solidFill>
                    <a:schemeClr val="tx1"/>
                  </a:solidFill>
                  <a:latin typeface="VNI-Times" pitchFamily="2" charset="0"/>
                </a:defRPr>
              </a:lvl7pPr>
              <a:lvl8pPr marL="3429000" indent="-228600" eaLnBrk="0" fontAlgn="base" hangingPunct="0">
                <a:spcBef>
                  <a:spcPct val="0"/>
                </a:spcBef>
                <a:spcAft>
                  <a:spcPct val="0"/>
                </a:spcAft>
                <a:defRPr sz="2800">
                  <a:solidFill>
                    <a:schemeClr val="tx1"/>
                  </a:solidFill>
                  <a:latin typeface="VNI-Times" pitchFamily="2" charset="0"/>
                </a:defRPr>
              </a:lvl8pPr>
              <a:lvl9pPr marL="3886200" indent="-228600" eaLnBrk="0" fontAlgn="base" hangingPunct="0">
                <a:spcBef>
                  <a:spcPct val="0"/>
                </a:spcBef>
                <a:spcAft>
                  <a:spcPct val="0"/>
                </a:spcAft>
                <a:defRPr sz="2800">
                  <a:solidFill>
                    <a:schemeClr val="tx1"/>
                  </a:solidFill>
                  <a:latin typeface="VNI-Times" pitchFamily="2" charset="0"/>
                </a:defRPr>
              </a:lvl9pPr>
            </a:lstStyle>
            <a:p>
              <a:pPr eaLnBrk="1" hangingPunct="1"/>
              <a:endParaRPr lang="en-US" altLang="en-US"/>
            </a:p>
          </p:txBody>
        </p:sp>
        <p:sp>
          <p:nvSpPr>
            <p:cNvPr id="14" name="Right Arrow 4"/>
            <p:cNvSpPr>
              <a:spLocks noChangeArrowheads="1"/>
            </p:cNvSpPr>
            <p:nvPr/>
          </p:nvSpPr>
          <p:spPr bwMode="auto">
            <a:xfrm>
              <a:off x="3084020" y="-2087166"/>
              <a:ext cx="4319469" cy="10537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700" tIns="12700" rIns="12700" bIns="12700"/>
            <a:lstStyle>
              <a:lvl1pPr marL="342900" indent="-342900" defTabSz="889000" eaLnBrk="0" hangingPunct="0">
                <a:defRPr sz="2800">
                  <a:solidFill>
                    <a:schemeClr val="tx1"/>
                  </a:solidFill>
                  <a:latin typeface="VNI-Times" pitchFamily="2" charset="0"/>
                </a:defRPr>
              </a:lvl1pPr>
              <a:lvl2pPr marL="228600" indent="-228600" defTabSz="889000" eaLnBrk="0" hangingPunct="0">
                <a:defRPr sz="2800">
                  <a:solidFill>
                    <a:schemeClr val="tx1"/>
                  </a:solidFill>
                  <a:latin typeface="VNI-Times" pitchFamily="2" charset="0"/>
                </a:defRPr>
              </a:lvl2pPr>
              <a:lvl3pPr marL="1143000" indent="-228600" defTabSz="889000" eaLnBrk="0" hangingPunct="0">
                <a:defRPr sz="2800">
                  <a:solidFill>
                    <a:schemeClr val="tx1"/>
                  </a:solidFill>
                  <a:latin typeface="VNI-Times" pitchFamily="2" charset="0"/>
                </a:defRPr>
              </a:lvl3pPr>
              <a:lvl4pPr marL="1600200" indent="-228600" defTabSz="889000" eaLnBrk="0" hangingPunct="0">
                <a:defRPr sz="2800">
                  <a:solidFill>
                    <a:schemeClr val="tx1"/>
                  </a:solidFill>
                  <a:latin typeface="VNI-Times" pitchFamily="2" charset="0"/>
                </a:defRPr>
              </a:lvl4pPr>
              <a:lvl5pPr marL="2057400" indent="-228600" defTabSz="889000" eaLnBrk="0" hangingPunct="0">
                <a:defRPr sz="2800">
                  <a:solidFill>
                    <a:schemeClr val="tx1"/>
                  </a:solidFill>
                  <a:latin typeface="VNI-Times" pitchFamily="2" charset="0"/>
                </a:defRPr>
              </a:lvl5pPr>
              <a:lvl6pPr marL="2514600" indent="-228600" defTabSz="889000" eaLnBrk="0" fontAlgn="base" hangingPunct="0">
                <a:spcBef>
                  <a:spcPct val="0"/>
                </a:spcBef>
                <a:spcAft>
                  <a:spcPct val="0"/>
                </a:spcAft>
                <a:defRPr sz="2800">
                  <a:solidFill>
                    <a:schemeClr val="tx1"/>
                  </a:solidFill>
                  <a:latin typeface="VNI-Times" pitchFamily="2" charset="0"/>
                </a:defRPr>
              </a:lvl6pPr>
              <a:lvl7pPr marL="2971800" indent="-228600" defTabSz="889000" eaLnBrk="0" fontAlgn="base" hangingPunct="0">
                <a:spcBef>
                  <a:spcPct val="0"/>
                </a:spcBef>
                <a:spcAft>
                  <a:spcPct val="0"/>
                </a:spcAft>
                <a:defRPr sz="2800">
                  <a:solidFill>
                    <a:schemeClr val="tx1"/>
                  </a:solidFill>
                  <a:latin typeface="VNI-Times" pitchFamily="2" charset="0"/>
                </a:defRPr>
              </a:lvl7pPr>
              <a:lvl8pPr marL="3429000" indent="-228600" defTabSz="889000" eaLnBrk="0" fontAlgn="base" hangingPunct="0">
                <a:spcBef>
                  <a:spcPct val="0"/>
                </a:spcBef>
                <a:spcAft>
                  <a:spcPct val="0"/>
                </a:spcAft>
                <a:defRPr sz="2800">
                  <a:solidFill>
                    <a:schemeClr val="tx1"/>
                  </a:solidFill>
                  <a:latin typeface="VNI-Times" pitchFamily="2" charset="0"/>
                </a:defRPr>
              </a:lvl8pPr>
              <a:lvl9pPr marL="3886200" indent="-228600" defTabSz="889000" eaLnBrk="0" fontAlgn="base" hangingPunct="0">
                <a:spcBef>
                  <a:spcPct val="0"/>
                </a:spcBef>
                <a:spcAft>
                  <a:spcPct val="0"/>
                </a:spcAft>
                <a:defRPr sz="2800">
                  <a:solidFill>
                    <a:schemeClr val="tx1"/>
                  </a:solidFill>
                  <a:latin typeface="VNI-Times" pitchFamily="2" charset="0"/>
                </a:defRPr>
              </a:lvl9pPr>
            </a:lstStyle>
            <a:p>
              <a:pPr lvl="1" eaLnBrk="1" hangingPunct="1">
                <a:lnSpc>
                  <a:spcPct val="90000"/>
                </a:lnSpc>
                <a:spcAft>
                  <a:spcPct val="15000"/>
                </a:spcAft>
              </a:pPr>
              <a:endParaRPr lang="en-US" altLang="en-US" sz="2000">
                <a:solidFill>
                  <a:srgbClr val="000000"/>
                </a:solidFill>
                <a:latin typeface="Century Schoolbook" pitchFamily="18" charset="0"/>
              </a:endParaRPr>
            </a:p>
          </p:txBody>
        </p:sp>
      </p:grpSp>
      <p:sp>
        <p:nvSpPr>
          <p:cNvPr id="15" name="Rectangle 14"/>
          <p:cNvSpPr>
            <a:spLocks noChangeArrowheads="1"/>
          </p:cNvSpPr>
          <p:nvPr/>
        </p:nvSpPr>
        <p:spPr bwMode="auto">
          <a:xfrm>
            <a:off x="762000" y="5417403"/>
            <a:ext cx="7696200"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VNI-Times" pitchFamily="2" charset="0"/>
              </a:defRPr>
            </a:lvl1pPr>
            <a:lvl2pPr marL="742950" indent="-285750" eaLnBrk="0" hangingPunct="0">
              <a:defRPr sz="2800">
                <a:solidFill>
                  <a:schemeClr val="tx1"/>
                </a:solidFill>
                <a:latin typeface="VNI-Times" pitchFamily="2" charset="0"/>
              </a:defRPr>
            </a:lvl2pPr>
            <a:lvl3pPr marL="1143000" indent="-228600" eaLnBrk="0" hangingPunct="0">
              <a:defRPr sz="2800">
                <a:solidFill>
                  <a:schemeClr val="tx1"/>
                </a:solidFill>
                <a:latin typeface="VNI-Times" pitchFamily="2" charset="0"/>
              </a:defRPr>
            </a:lvl3pPr>
            <a:lvl4pPr marL="1600200" indent="-228600" eaLnBrk="0" hangingPunct="0">
              <a:defRPr sz="2800">
                <a:solidFill>
                  <a:schemeClr val="tx1"/>
                </a:solidFill>
                <a:latin typeface="VNI-Times" pitchFamily="2" charset="0"/>
              </a:defRPr>
            </a:lvl4pPr>
            <a:lvl5pPr marL="2057400" indent="-228600" eaLnBrk="0" hangingPunct="0">
              <a:defRPr sz="2800">
                <a:solidFill>
                  <a:schemeClr val="tx1"/>
                </a:solidFill>
                <a:latin typeface="VNI-Times" pitchFamily="2" charset="0"/>
              </a:defRPr>
            </a:lvl5pPr>
            <a:lvl6pPr marL="2514600" indent="-228600" eaLnBrk="0" fontAlgn="base" hangingPunct="0">
              <a:spcBef>
                <a:spcPct val="0"/>
              </a:spcBef>
              <a:spcAft>
                <a:spcPct val="0"/>
              </a:spcAft>
              <a:defRPr sz="2800">
                <a:solidFill>
                  <a:schemeClr val="tx1"/>
                </a:solidFill>
                <a:latin typeface="VNI-Times" pitchFamily="2" charset="0"/>
              </a:defRPr>
            </a:lvl6pPr>
            <a:lvl7pPr marL="2971800" indent="-228600" eaLnBrk="0" fontAlgn="base" hangingPunct="0">
              <a:spcBef>
                <a:spcPct val="0"/>
              </a:spcBef>
              <a:spcAft>
                <a:spcPct val="0"/>
              </a:spcAft>
              <a:defRPr sz="2800">
                <a:solidFill>
                  <a:schemeClr val="tx1"/>
                </a:solidFill>
                <a:latin typeface="VNI-Times" pitchFamily="2" charset="0"/>
              </a:defRPr>
            </a:lvl7pPr>
            <a:lvl8pPr marL="3429000" indent="-228600" eaLnBrk="0" fontAlgn="base" hangingPunct="0">
              <a:spcBef>
                <a:spcPct val="0"/>
              </a:spcBef>
              <a:spcAft>
                <a:spcPct val="0"/>
              </a:spcAft>
              <a:defRPr sz="2800">
                <a:solidFill>
                  <a:schemeClr val="tx1"/>
                </a:solidFill>
                <a:latin typeface="VNI-Times" pitchFamily="2" charset="0"/>
              </a:defRPr>
            </a:lvl8pPr>
            <a:lvl9pPr marL="3886200" indent="-228600" eaLnBrk="0" fontAlgn="base" hangingPunct="0">
              <a:spcBef>
                <a:spcPct val="0"/>
              </a:spcBef>
              <a:spcAft>
                <a:spcPct val="0"/>
              </a:spcAft>
              <a:defRPr sz="2800">
                <a:solidFill>
                  <a:schemeClr val="tx1"/>
                </a:solidFill>
                <a:latin typeface="VNI-Times" pitchFamily="2" charset="0"/>
              </a:defRPr>
            </a:lvl9pPr>
          </a:lstStyle>
          <a:p>
            <a:pPr eaLnBrk="1" hangingPunct="1"/>
            <a:r>
              <a:rPr lang="en-US" altLang="en-US" sz="2400" b="1" i="1" dirty="0" err="1">
                <a:solidFill>
                  <a:srgbClr val="002060"/>
                </a:solidFill>
              </a:rPr>
              <a:t>Söùc</a:t>
            </a:r>
            <a:r>
              <a:rPr lang="en-US" altLang="en-US" sz="2400" b="1" i="1" dirty="0">
                <a:solidFill>
                  <a:srgbClr val="002060"/>
                </a:solidFill>
              </a:rPr>
              <a:t> </a:t>
            </a:r>
            <a:r>
              <a:rPr lang="en-US" altLang="en-US" sz="2400" b="1" i="1" dirty="0" err="1">
                <a:solidFill>
                  <a:srgbClr val="002060"/>
                </a:solidFill>
              </a:rPr>
              <a:t>maïnh</a:t>
            </a:r>
            <a:r>
              <a:rPr lang="en-US" altLang="en-US" sz="2400" b="1" i="1" dirty="0">
                <a:solidFill>
                  <a:srgbClr val="002060"/>
                </a:solidFill>
              </a:rPr>
              <a:t> </a:t>
            </a:r>
            <a:r>
              <a:rPr lang="en-US" altLang="en-US" sz="2400" b="1" i="1" dirty="0" err="1">
                <a:solidFill>
                  <a:srgbClr val="002060"/>
                </a:solidFill>
              </a:rPr>
              <a:t>quaân</a:t>
            </a:r>
            <a:r>
              <a:rPr lang="en-US" altLang="en-US" sz="2400" b="1" i="1" dirty="0">
                <a:solidFill>
                  <a:srgbClr val="002060"/>
                </a:solidFill>
              </a:rPr>
              <a:t> </a:t>
            </a:r>
            <a:r>
              <a:rPr lang="en-US" altLang="en-US" sz="2400" b="1" i="1" dirty="0" err="1">
                <a:solidFill>
                  <a:srgbClr val="002060"/>
                </a:solidFill>
              </a:rPr>
              <a:t>söï</a:t>
            </a:r>
            <a:r>
              <a:rPr lang="en-US" altLang="en-US" sz="2400" b="1" i="1" dirty="0">
                <a:solidFill>
                  <a:srgbClr val="002060"/>
                </a:solidFill>
              </a:rPr>
              <a:t> </a:t>
            </a:r>
            <a:r>
              <a:rPr lang="en-US" altLang="en-US" sz="2400" b="1" i="1" dirty="0" err="1">
                <a:solidFill>
                  <a:srgbClr val="002060"/>
                </a:solidFill>
              </a:rPr>
              <a:t>cuøng</a:t>
            </a:r>
            <a:r>
              <a:rPr lang="en-US" altLang="en-US" sz="2400" b="1" i="1" dirty="0">
                <a:solidFill>
                  <a:srgbClr val="002060"/>
                </a:solidFill>
              </a:rPr>
              <a:t> </a:t>
            </a:r>
            <a:r>
              <a:rPr lang="en-US" altLang="en-US" sz="2400" b="1" i="1" dirty="0" err="1">
                <a:solidFill>
                  <a:srgbClr val="002060"/>
                </a:solidFill>
              </a:rPr>
              <a:t>caùc</a:t>
            </a:r>
            <a:r>
              <a:rPr lang="en-US" altLang="en-US" sz="2400" b="1" i="1" dirty="0">
                <a:solidFill>
                  <a:srgbClr val="002060"/>
                </a:solidFill>
              </a:rPr>
              <a:t> </a:t>
            </a:r>
            <a:r>
              <a:rPr lang="en-US" altLang="en-US" sz="2400" b="1" i="1" dirty="0" err="1">
                <a:solidFill>
                  <a:srgbClr val="002060"/>
                </a:solidFill>
              </a:rPr>
              <a:t>bieän</a:t>
            </a:r>
            <a:r>
              <a:rPr lang="en-US" altLang="en-US" sz="2400" b="1" i="1" dirty="0">
                <a:solidFill>
                  <a:srgbClr val="002060"/>
                </a:solidFill>
              </a:rPr>
              <a:t> </a:t>
            </a:r>
            <a:r>
              <a:rPr lang="en-US" altLang="en-US" sz="2400" b="1" i="1" dirty="0" err="1">
                <a:solidFill>
                  <a:srgbClr val="002060"/>
                </a:solidFill>
              </a:rPr>
              <a:t>phaùp</a:t>
            </a:r>
            <a:r>
              <a:rPr lang="en-US" altLang="en-US" sz="2400" b="1" i="1" dirty="0">
                <a:solidFill>
                  <a:srgbClr val="002060"/>
                </a:solidFill>
              </a:rPr>
              <a:t> </a:t>
            </a:r>
            <a:r>
              <a:rPr lang="en-US" altLang="en-US" sz="2400" b="1" i="1" dirty="0" err="1">
                <a:solidFill>
                  <a:srgbClr val="002060"/>
                </a:solidFill>
              </a:rPr>
              <a:t>chieán</a:t>
            </a:r>
            <a:r>
              <a:rPr lang="en-US" altLang="en-US" sz="2400" b="1" i="1" dirty="0">
                <a:solidFill>
                  <a:srgbClr val="002060"/>
                </a:solidFill>
              </a:rPr>
              <a:t> </a:t>
            </a:r>
            <a:r>
              <a:rPr lang="en-US" altLang="en-US" sz="2400" b="1" i="1" dirty="0" err="1">
                <a:solidFill>
                  <a:srgbClr val="002060"/>
                </a:solidFill>
              </a:rPr>
              <a:t>tranh</a:t>
            </a:r>
            <a:r>
              <a:rPr lang="en-US" altLang="en-US" sz="2400" b="1" i="1" dirty="0">
                <a:solidFill>
                  <a:srgbClr val="002060"/>
                </a:solidFill>
              </a:rPr>
              <a:t> </a:t>
            </a:r>
            <a:r>
              <a:rPr lang="en-US" altLang="en-US" sz="2400" b="1" i="1" dirty="0" err="1">
                <a:solidFill>
                  <a:srgbClr val="002060"/>
                </a:solidFill>
              </a:rPr>
              <a:t>choáng</a:t>
            </a:r>
            <a:r>
              <a:rPr lang="en-US" altLang="en-US" sz="2400" b="1" i="1" dirty="0">
                <a:solidFill>
                  <a:srgbClr val="002060"/>
                </a:solidFill>
              </a:rPr>
              <a:t> </a:t>
            </a:r>
            <a:r>
              <a:rPr lang="en-US" altLang="en-US" sz="2400" b="1" i="1" dirty="0" err="1">
                <a:solidFill>
                  <a:srgbClr val="002060"/>
                </a:solidFill>
              </a:rPr>
              <a:t>Lieân-Xoâ</a:t>
            </a:r>
            <a:r>
              <a:rPr lang="en-US" altLang="en-US" sz="2400" b="1" i="1" dirty="0">
                <a:solidFill>
                  <a:srgbClr val="002060"/>
                </a:solidFill>
              </a:rPr>
              <a:t> , </a:t>
            </a:r>
            <a:r>
              <a:rPr lang="en-US" altLang="en-US" sz="2400" b="1" i="1" dirty="0" err="1">
                <a:solidFill>
                  <a:srgbClr val="002060"/>
                </a:solidFill>
              </a:rPr>
              <a:t>ngaên</a:t>
            </a:r>
            <a:r>
              <a:rPr lang="en-US" altLang="en-US" sz="2400" b="1" i="1" dirty="0">
                <a:solidFill>
                  <a:srgbClr val="002060"/>
                </a:solidFill>
              </a:rPr>
              <a:t> </a:t>
            </a:r>
            <a:r>
              <a:rPr lang="en-US" altLang="en-US" sz="2400" b="1" i="1" dirty="0" err="1">
                <a:solidFill>
                  <a:srgbClr val="002060"/>
                </a:solidFill>
              </a:rPr>
              <a:t>chaën</a:t>
            </a:r>
            <a:r>
              <a:rPr lang="en-US" altLang="en-US" sz="2400" b="1" i="1" dirty="0">
                <a:solidFill>
                  <a:srgbClr val="002060"/>
                </a:solidFill>
              </a:rPr>
              <a:t> CNXH </a:t>
            </a:r>
            <a:r>
              <a:rPr lang="en-US" altLang="en-US" sz="2400" b="1" i="1" dirty="0" err="1">
                <a:solidFill>
                  <a:srgbClr val="002060"/>
                </a:solidFill>
              </a:rPr>
              <a:t>cuûa</a:t>
            </a:r>
            <a:r>
              <a:rPr lang="en-US" altLang="en-US" sz="2400" b="1" i="1" dirty="0">
                <a:solidFill>
                  <a:srgbClr val="002060"/>
                </a:solidFill>
              </a:rPr>
              <a:t> CNÑQ </a:t>
            </a:r>
            <a:r>
              <a:rPr lang="en-US" altLang="en-US" sz="2400" b="1" i="1" dirty="0" err="1">
                <a:solidFill>
                  <a:srgbClr val="002060"/>
                </a:solidFill>
              </a:rPr>
              <a:t>ñaõ</a:t>
            </a:r>
            <a:r>
              <a:rPr lang="en-US" altLang="en-US" sz="2400" b="1" i="1" dirty="0">
                <a:solidFill>
                  <a:srgbClr val="002060"/>
                </a:solidFill>
              </a:rPr>
              <a:t> </a:t>
            </a:r>
            <a:r>
              <a:rPr lang="en-US" altLang="en-US" sz="2400" b="1" i="1" dirty="0" err="1">
                <a:solidFill>
                  <a:srgbClr val="002060"/>
                </a:solidFill>
              </a:rPr>
              <a:t>thaát</a:t>
            </a:r>
            <a:r>
              <a:rPr lang="en-US" altLang="en-US" sz="2400" b="1" i="1" dirty="0">
                <a:solidFill>
                  <a:srgbClr val="002060"/>
                </a:solidFill>
              </a:rPr>
              <a:t> </a:t>
            </a:r>
            <a:r>
              <a:rPr lang="en-US" altLang="en-US" sz="2400" b="1" i="1" dirty="0" err="1">
                <a:solidFill>
                  <a:srgbClr val="002060"/>
                </a:solidFill>
              </a:rPr>
              <a:t>baïi</a:t>
            </a:r>
            <a:r>
              <a:rPr lang="en-US" altLang="en-US" sz="2400" b="1" i="1" dirty="0">
                <a:solidFill>
                  <a:srgbClr val="002060"/>
                </a:solidFill>
              </a:rPr>
              <a:t>.</a:t>
            </a:r>
            <a:endParaRPr lang="en-US" altLang="en-US" sz="2400" dirty="0">
              <a:solidFill>
                <a:srgbClr val="002060"/>
              </a:solidFill>
            </a:endParaRPr>
          </a:p>
        </p:txBody>
      </p:sp>
      <p:pic>
        <p:nvPicPr>
          <p:cNvPr id="2" name="Audio 1">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8382000" y="6096000"/>
            <a:ext cx="609600" cy="609600"/>
          </a:xfrm>
          <a:prstGeom prst="rect">
            <a:avLst/>
          </a:prstGeom>
        </p:spPr>
      </p:pic>
    </p:spTree>
    <p:custDataLst>
      <p:tags r:id="rId1"/>
    </p:custDataLst>
  </p:cSld>
  <p:clrMapOvr>
    <a:masterClrMapping/>
  </p:clrMapOvr>
  <p:transition advTm="111142">
    <p:wipe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par>
                    <p:cTn id="7" fill="hold">
                      <p:stCondLst>
                        <p:cond delay="indefinite"/>
                      </p:stCondLst>
                      <p:childTnLst>
                        <p:par>
                          <p:cTn id="8" fill="hold">
                            <p:stCondLst>
                              <p:cond delay="0"/>
                            </p:stCondLst>
                            <p:childTnLst>
                              <p:par>
                                <p:cTn id="9" presetID="4" presetClass="entr" presetSubtype="16" fill="hold" nodeType="clickEffect">
                                  <p:stCondLst>
                                    <p:cond delay="0"/>
                                  </p:stCondLst>
                                  <p:childTnLst>
                                    <p:set>
                                      <p:cBhvr>
                                        <p:cTn id="10" dur="1" fill="hold">
                                          <p:stCondLst>
                                            <p:cond delay="0"/>
                                          </p:stCondLst>
                                        </p:cTn>
                                        <p:tgtEl>
                                          <p:spTgt spid="7">
                                            <p:txEl>
                                              <p:pRg st="0" end="0"/>
                                            </p:txEl>
                                          </p:spTgt>
                                        </p:tgtEl>
                                        <p:attrNameLst>
                                          <p:attrName>style.visibility</p:attrName>
                                        </p:attrNameLst>
                                      </p:cBhvr>
                                      <p:to>
                                        <p:strVal val="visible"/>
                                      </p:to>
                                    </p:set>
                                    <p:animEffect transition="in" filter="box(in)">
                                      <p:cBhvr>
                                        <p:cTn id="11" dur="500"/>
                                        <p:tgtEl>
                                          <p:spTgt spid="7">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 presetClass="entr" presetSubtype="4" fill="hold" grpId="0" nodeType="clickEffect">
                                  <p:stCondLst>
                                    <p:cond delay="0"/>
                                  </p:stCondLst>
                                  <p:childTnLst>
                                    <p:set>
                                      <p:cBhvr>
                                        <p:cTn id="15" dur="1" fill="hold">
                                          <p:stCondLst>
                                            <p:cond delay="0"/>
                                          </p:stCondLst>
                                        </p:cTn>
                                        <p:tgtEl>
                                          <p:spTgt spid="7">
                                            <p:txEl>
                                              <p:pRg st="2" end="2"/>
                                            </p:txEl>
                                          </p:spTgt>
                                        </p:tgtEl>
                                        <p:attrNameLst>
                                          <p:attrName>style.visibility</p:attrName>
                                        </p:attrNameLst>
                                      </p:cBhvr>
                                      <p:to>
                                        <p:strVal val="visible"/>
                                      </p:to>
                                    </p:set>
                                    <p:anim calcmode="lin" valueType="num">
                                      <p:cBhvr additive="base">
                                        <p:cTn id="16" dur="500" fill="hold"/>
                                        <p:tgtEl>
                                          <p:spTgt spid="7">
                                            <p:txEl>
                                              <p:pRg st="2" end="2"/>
                                            </p:txEl>
                                          </p:spTgt>
                                        </p:tgtEl>
                                        <p:attrNameLst>
                                          <p:attrName>ppt_x</p:attrName>
                                        </p:attrNameLst>
                                      </p:cBhvr>
                                      <p:tavLst>
                                        <p:tav tm="0">
                                          <p:val>
                                            <p:strVal val="#ppt_x"/>
                                          </p:val>
                                        </p:tav>
                                        <p:tav tm="100000">
                                          <p:val>
                                            <p:strVal val="#ppt_x"/>
                                          </p:val>
                                        </p:tav>
                                      </p:tavLst>
                                    </p:anim>
                                    <p:anim calcmode="lin" valueType="num">
                                      <p:cBhvr additive="base">
                                        <p:cTn id="17" dur="500" fill="hold"/>
                                        <p:tgtEl>
                                          <p:spTgt spid="7">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grpId="0" nodeType="clickEffect">
                                  <p:stCondLst>
                                    <p:cond delay="0"/>
                                  </p:stCondLst>
                                  <p:childTnLst>
                                    <p:set>
                                      <p:cBhvr>
                                        <p:cTn id="21" dur="1" fill="hold">
                                          <p:stCondLst>
                                            <p:cond delay="0"/>
                                          </p:stCondLst>
                                        </p:cTn>
                                        <p:tgtEl>
                                          <p:spTgt spid="7">
                                            <p:txEl>
                                              <p:pRg st="3" end="3"/>
                                            </p:txEl>
                                          </p:spTgt>
                                        </p:tgtEl>
                                        <p:attrNameLst>
                                          <p:attrName>style.visibility</p:attrName>
                                        </p:attrNameLst>
                                      </p:cBhvr>
                                      <p:to>
                                        <p:strVal val="visible"/>
                                      </p:to>
                                    </p:set>
                                    <p:anim calcmode="lin" valueType="num">
                                      <p:cBhvr additive="base">
                                        <p:cTn id="22" dur="500" fill="hold"/>
                                        <p:tgtEl>
                                          <p:spTgt spid="7">
                                            <p:txEl>
                                              <p:pRg st="3" end="3"/>
                                            </p:txEl>
                                          </p:spTgt>
                                        </p:tgtEl>
                                        <p:attrNameLst>
                                          <p:attrName>ppt_x</p:attrName>
                                        </p:attrNameLst>
                                      </p:cBhvr>
                                      <p:tavLst>
                                        <p:tav tm="0">
                                          <p:val>
                                            <p:strVal val="#ppt_x"/>
                                          </p:val>
                                        </p:tav>
                                        <p:tav tm="100000">
                                          <p:val>
                                            <p:strVal val="#ppt_x"/>
                                          </p:val>
                                        </p:tav>
                                      </p:tavLst>
                                    </p:anim>
                                    <p:anim calcmode="lin" valueType="num">
                                      <p:cBhvr additive="base">
                                        <p:cTn id="23" dur="500" fill="hold"/>
                                        <p:tgtEl>
                                          <p:spTgt spid="7">
                                            <p:txEl>
                                              <p:pRg st="3" end="3"/>
                                            </p:txEl>
                                          </p:spTgt>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7">
                                            <p:txEl>
                                              <p:pRg st="4" end="4"/>
                                            </p:txEl>
                                          </p:spTgt>
                                        </p:tgtEl>
                                        <p:attrNameLst>
                                          <p:attrName>style.visibility</p:attrName>
                                        </p:attrNameLst>
                                      </p:cBhvr>
                                      <p:to>
                                        <p:strVal val="visible"/>
                                      </p:to>
                                    </p:set>
                                    <p:anim calcmode="lin" valueType="num">
                                      <p:cBhvr additive="base">
                                        <p:cTn id="26" dur="500" fill="hold"/>
                                        <p:tgtEl>
                                          <p:spTgt spid="7">
                                            <p:txEl>
                                              <p:pRg st="4" end="4"/>
                                            </p:txEl>
                                          </p:spTgt>
                                        </p:tgtEl>
                                        <p:attrNameLst>
                                          <p:attrName>ppt_x</p:attrName>
                                        </p:attrNameLst>
                                      </p:cBhvr>
                                      <p:tavLst>
                                        <p:tav tm="0">
                                          <p:val>
                                            <p:strVal val="#ppt_x"/>
                                          </p:val>
                                        </p:tav>
                                        <p:tav tm="100000">
                                          <p:val>
                                            <p:strVal val="#ppt_x"/>
                                          </p:val>
                                        </p:tav>
                                      </p:tavLst>
                                    </p:anim>
                                    <p:anim calcmode="lin" valueType="num">
                                      <p:cBhvr additive="base">
                                        <p:cTn id="27" dur="500" fill="hold"/>
                                        <p:tgtEl>
                                          <p:spTgt spid="7">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grpId="0" nodeType="clickEffect">
                                  <p:stCondLst>
                                    <p:cond delay="0"/>
                                  </p:stCondLst>
                                  <p:childTnLst>
                                    <p:set>
                                      <p:cBhvr>
                                        <p:cTn id="31" dur="1" fill="hold">
                                          <p:stCondLst>
                                            <p:cond delay="0"/>
                                          </p:stCondLst>
                                        </p:cTn>
                                        <p:tgtEl>
                                          <p:spTgt spid="7">
                                            <p:txEl>
                                              <p:pRg st="5" end="5"/>
                                            </p:txEl>
                                          </p:spTgt>
                                        </p:tgtEl>
                                        <p:attrNameLst>
                                          <p:attrName>style.visibility</p:attrName>
                                        </p:attrNameLst>
                                      </p:cBhvr>
                                      <p:to>
                                        <p:strVal val="visible"/>
                                      </p:to>
                                    </p:set>
                                    <p:anim calcmode="lin" valueType="num">
                                      <p:cBhvr additive="base">
                                        <p:cTn id="32" dur="500" fill="hold"/>
                                        <p:tgtEl>
                                          <p:spTgt spid="7">
                                            <p:txEl>
                                              <p:pRg st="5" end="5"/>
                                            </p:txEl>
                                          </p:spTgt>
                                        </p:tgtEl>
                                        <p:attrNameLst>
                                          <p:attrName>ppt_x</p:attrName>
                                        </p:attrNameLst>
                                      </p:cBhvr>
                                      <p:tavLst>
                                        <p:tav tm="0">
                                          <p:val>
                                            <p:strVal val="#ppt_x"/>
                                          </p:val>
                                        </p:tav>
                                        <p:tav tm="100000">
                                          <p:val>
                                            <p:strVal val="#ppt_x"/>
                                          </p:val>
                                        </p:tav>
                                      </p:tavLst>
                                    </p:anim>
                                    <p:anim calcmode="lin" valueType="num">
                                      <p:cBhvr additive="base">
                                        <p:cTn id="33" dur="500" fill="hold"/>
                                        <p:tgtEl>
                                          <p:spTgt spid="7">
                                            <p:txEl>
                                              <p:pRg st="5" end="5"/>
                                            </p:txEl>
                                          </p:spTgt>
                                        </p:tgtEl>
                                        <p:attrNameLst>
                                          <p:attrName>ppt_y</p:attrName>
                                        </p:attrNameLst>
                                      </p:cBhvr>
                                      <p:tavLst>
                                        <p:tav tm="0">
                                          <p:val>
                                            <p:strVal val="1+#ppt_h/2"/>
                                          </p:val>
                                        </p:tav>
                                        <p:tav tm="100000">
                                          <p:val>
                                            <p:strVal val="#ppt_y"/>
                                          </p:val>
                                        </p:tav>
                                      </p:tavLst>
                                    </p:anim>
                                  </p:childTnLst>
                                </p:cTn>
                              </p:par>
                              <p:par>
                                <p:cTn id="34" presetID="2" presetClass="entr" presetSubtype="4" fill="hold" grpId="0" nodeType="withEffect">
                                  <p:stCondLst>
                                    <p:cond delay="0"/>
                                  </p:stCondLst>
                                  <p:childTnLst>
                                    <p:set>
                                      <p:cBhvr>
                                        <p:cTn id="35" dur="1" fill="hold">
                                          <p:stCondLst>
                                            <p:cond delay="0"/>
                                          </p:stCondLst>
                                        </p:cTn>
                                        <p:tgtEl>
                                          <p:spTgt spid="7">
                                            <p:txEl>
                                              <p:pRg st="6" end="6"/>
                                            </p:txEl>
                                          </p:spTgt>
                                        </p:tgtEl>
                                        <p:attrNameLst>
                                          <p:attrName>style.visibility</p:attrName>
                                        </p:attrNameLst>
                                      </p:cBhvr>
                                      <p:to>
                                        <p:strVal val="visible"/>
                                      </p:to>
                                    </p:set>
                                    <p:anim calcmode="lin" valueType="num">
                                      <p:cBhvr additive="base">
                                        <p:cTn id="36" dur="500" fill="hold"/>
                                        <p:tgtEl>
                                          <p:spTgt spid="7">
                                            <p:txEl>
                                              <p:pRg st="6" end="6"/>
                                            </p:txEl>
                                          </p:spTgt>
                                        </p:tgtEl>
                                        <p:attrNameLst>
                                          <p:attrName>ppt_x</p:attrName>
                                        </p:attrNameLst>
                                      </p:cBhvr>
                                      <p:tavLst>
                                        <p:tav tm="0">
                                          <p:val>
                                            <p:strVal val="#ppt_x"/>
                                          </p:val>
                                        </p:tav>
                                        <p:tav tm="100000">
                                          <p:val>
                                            <p:strVal val="#ppt_x"/>
                                          </p:val>
                                        </p:tav>
                                      </p:tavLst>
                                    </p:anim>
                                    <p:anim calcmode="lin" valueType="num">
                                      <p:cBhvr additive="base">
                                        <p:cTn id="37" dur="500" fill="hold"/>
                                        <p:tgtEl>
                                          <p:spTgt spid="7">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2" presetClass="entr" presetSubtype="4" fill="hold" nodeType="clickEffect">
                                  <p:stCondLst>
                                    <p:cond delay="0"/>
                                  </p:stCondLst>
                                  <p:childTnLst>
                                    <p:set>
                                      <p:cBhvr>
                                        <p:cTn id="41" dur="1" fill="hold">
                                          <p:stCondLst>
                                            <p:cond delay="0"/>
                                          </p:stCondLst>
                                        </p:cTn>
                                        <p:tgtEl>
                                          <p:spTgt spid="8"/>
                                        </p:tgtEl>
                                        <p:attrNameLst>
                                          <p:attrName>style.visibility</p:attrName>
                                        </p:attrNameLst>
                                      </p:cBhvr>
                                      <p:to>
                                        <p:strVal val="visible"/>
                                      </p:to>
                                    </p:set>
                                    <p:anim calcmode="lin" valueType="num">
                                      <p:cBhvr additive="base">
                                        <p:cTn id="42" dur="500" fill="hold"/>
                                        <p:tgtEl>
                                          <p:spTgt spid="8"/>
                                        </p:tgtEl>
                                        <p:attrNameLst>
                                          <p:attrName>ppt_x</p:attrName>
                                        </p:attrNameLst>
                                      </p:cBhvr>
                                      <p:tavLst>
                                        <p:tav tm="0">
                                          <p:val>
                                            <p:strVal val="#ppt_x"/>
                                          </p:val>
                                        </p:tav>
                                        <p:tav tm="100000">
                                          <p:val>
                                            <p:strVal val="#ppt_x"/>
                                          </p:val>
                                        </p:tav>
                                      </p:tavLst>
                                    </p:anim>
                                    <p:anim calcmode="lin" valueType="num">
                                      <p:cBhvr additive="base">
                                        <p:cTn id="43" dur="500" fill="hold"/>
                                        <p:tgtEl>
                                          <p:spTgt spid="8"/>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additive="base">
                                        <p:cTn id="46" dur="500" fill="hold"/>
                                        <p:tgtEl>
                                          <p:spTgt spid="11"/>
                                        </p:tgtEl>
                                        <p:attrNameLst>
                                          <p:attrName>ppt_x</p:attrName>
                                        </p:attrNameLst>
                                      </p:cBhvr>
                                      <p:tavLst>
                                        <p:tav tm="0">
                                          <p:val>
                                            <p:strVal val="#ppt_x"/>
                                          </p:val>
                                        </p:tav>
                                        <p:tav tm="100000">
                                          <p:val>
                                            <p:strVal val="#ppt_x"/>
                                          </p:val>
                                        </p:tav>
                                      </p:tavLst>
                                    </p:anim>
                                    <p:anim calcmode="lin" valueType="num">
                                      <p:cBhvr additive="base">
                                        <p:cTn id="47"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48" fill="hold">
                      <p:stCondLst>
                        <p:cond delay="indefinite"/>
                      </p:stCondLst>
                      <p:childTnLst>
                        <p:par>
                          <p:cTn id="49" fill="hold">
                            <p:stCondLst>
                              <p:cond delay="0"/>
                            </p:stCondLst>
                            <p:childTnLst>
                              <p:par>
                                <p:cTn id="50" presetID="2" presetClass="entr" presetSubtype="4" fill="hold" nodeType="clickEffect">
                                  <p:stCondLst>
                                    <p:cond delay="0"/>
                                  </p:stCondLst>
                                  <p:childTnLst>
                                    <p:set>
                                      <p:cBhvr>
                                        <p:cTn id="51" dur="1" fill="hold">
                                          <p:stCondLst>
                                            <p:cond delay="0"/>
                                          </p:stCondLst>
                                        </p:cTn>
                                        <p:tgtEl>
                                          <p:spTgt spid="12"/>
                                        </p:tgtEl>
                                        <p:attrNameLst>
                                          <p:attrName>style.visibility</p:attrName>
                                        </p:attrNameLst>
                                      </p:cBhvr>
                                      <p:to>
                                        <p:strVal val="visible"/>
                                      </p:to>
                                    </p:set>
                                    <p:anim calcmode="lin" valueType="num">
                                      <p:cBhvr additive="base">
                                        <p:cTn id="52" dur="500" fill="hold"/>
                                        <p:tgtEl>
                                          <p:spTgt spid="12"/>
                                        </p:tgtEl>
                                        <p:attrNameLst>
                                          <p:attrName>ppt_x</p:attrName>
                                        </p:attrNameLst>
                                      </p:cBhvr>
                                      <p:tavLst>
                                        <p:tav tm="0">
                                          <p:val>
                                            <p:strVal val="#ppt_x"/>
                                          </p:val>
                                        </p:tav>
                                        <p:tav tm="100000">
                                          <p:val>
                                            <p:strVal val="#ppt_x"/>
                                          </p:val>
                                        </p:tav>
                                      </p:tavLst>
                                    </p:anim>
                                    <p:anim calcmode="lin" valueType="num">
                                      <p:cBhvr additive="base">
                                        <p:cTn id="53" dur="500" fill="hold"/>
                                        <p:tgtEl>
                                          <p:spTgt spid="12"/>
                                        </p:tgtEl>
                                        <p:attrNameLst>
                                          <p:attrName>ppt_y</p:attrName>
                                        </p:attrNameLst>
                                      </p:cBhvr>
                                      <p:tavLst>
                                        <p:tav tm="0">
                                          <p:val>
                                            <p:strVal val="1+#ppt_h/2"/>
                                          </p:val>
                                        </p:tav>
                                        <p:tav tm="100000">
                                          <p:val>
                                            <p:strVal val="#ppt_y"/>
                                          </p:val>
                                        </p:tav>
                                      </p:tavLst>
                                    </p:anim>
                                  </p:childTnLst>
                                </p:cTn>
                              </p:par>
                              <p:par>
                                <p:cTn id="54" presetID="2" presetClass="entr" presetSubtype="4" fill="hold" grpId="0" nodeType="withEffect">
                                  <p:stCondLst>
                                    <p:cond delay="0"/>
                                  </p:stCondLst>
                                  <p:childTnLst>
                                    <p:set>
                                      <p:cBhvr>
                                        <p:cTn id="55" dur="1" fill="hold">
                                          <p:stCondLst>
                                            <p:cond delay="0"/>
                                          </p:stCondLst>
                                        </p:cTn>
                                        <p:tgtEl>
                                          <p:spTgt spid="15"/>
                                        </p:tgtEl>
                                        <p:attrNameLst>
                                          <p:attrName>style.visibility</p:attrName>
                                        </p:attrNameLst>
                                      </p:cBhvr>
                                      <p:to>
                                        <p:strVal val="visible"/>
                                      </p:to>
                                    </p:set>
                                    <p:anim calcmode="lin" valueType="num">
                                      <p:cBhvr additive="base">
                                        <p:cTn id="56" dur="500" fill="hold"/>
                                        <p:tgtEl>
                                          <p:spTgt spid="15"/>
                                        </p:tgtEl>
                                        <p:attrNameLst>
                                          <p:attrName>ppt_x</p:attrName>
                                        </p:attrNameLst>
                                      </p:cBhvr>
                                      <p:tavLst>
                                        <p:tav tm="0">
                                          <p:val>
                                            <p:strVal val="#ppt_x"/>
                                          </p:val>
                                        </p:tav>
                                        <p:tav tm="100000">
                                          <p:val>
                                            <p:strVal val="#ppt_x"/>
                                          </p:val>
                                        </p:tav>
                                      </p:tavLst>
                                    </p:anim>
                                    <p:anim calcmode="lin" valueType="num">
                                      <p:cBhvr additive="base">
                                        <p:cTn id="57"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58" fill="hold" display="0">
                  <p:stCondLst>
                    <p:cond delay="indefinite"/>
                  </p:stCondLst>
                  <p:endCondLst>
                    <p:cond evt="onStopAudio" delay="0">
                      <p:tgtEl>
                        <p:sldTgt/>
                      </p:tgtEl>
                    </p:cond>
                  </p:endCondLst>
                </p:cTn>
                <p:tgtEl>
                  <p:spTgt spid="2"/>
                </p:tgtEl>
              </p:cMediaNode>
            </p:audio>
          </p:childTnLst>
        </p:cTn>
      </p:par>
    </p:tnLst>
    <p:bldLst>
      <p:bldP spid="7" grpId="0" build="p"/>
      <p:bldP spid="11" grpId="0"/>
      <p:bldP spid="1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533400" y="265093"/>
            <a:ext cx="8229600" cy="954107"/>
          </a:xfrm>
          <a:prstGeom prst="rect">
            <a:avLst/>
          </a:prstGeom>
        </p:spPr>
        <p:txBody>
          <a:bodyPr wrap="square">
            <a:spAutoFit/>
          </a:bodyPr>
          <a:lstStyle/>
          <a:p>
            <a:r>
              <a:rPr lang="en-US" sz="2800" b="1" dirty="0">
                <a:latin typeface="Times New Roman" pitchFamily="18" charset="0"/>
                <a:cs typeface="Times New Roman" pitchFamily="18" charset="0"/>
              </a:rPr>
              <a:t>b.  </a:t>
            </a:r>
            <a:r>
              <a:rPr lang="en-US" sz="2800" b="1" dirty="0" err="1">
                <a:latin typeface="Times New Roman" pitchFamily="18" charset="0"/>
                <a:cs typeface="Times New Roman" pitchFamily="18" charset="0"/>
              </a:rPr>
              <a:t>Sự</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hình</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thành</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và</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phát</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triển</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của</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chiến</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lược</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Diễn</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biến</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hòa</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bình</a:t>
            </a:r>
            <a:r>
              <a:rPr lang="en-US" sz="2800" b="1" dirty="0">
                <a:latin typeface="Times New Roman" pitchFamily="18" charset="0"/>
                <a:cs typeface="Times New Roman" pitchFamily="18" charset="0"/>
              </a:rPr>
              <a:t>”:</a:t>
            </a:r>
          </a:p>
        </p:txBody>
      </p:sp>
      <p:sp>
        <p:nvSpPr>
          <p:cNvPr id="16" name="Rectangle 3"/>
          <p:cNvSpPr txBox="1">
            <a:spLocks noChangeArrowheads="1"/>
          </p:cNvSpPr>
          <p:nvPr/>
        </p:nvSpPr>
        <p:spPr>
          <a:xfrm>
            <a:off x="0" y="1219200"/>
            <a:ext cx="8991600" cy="6019800"/>
          </a:xfrm>
          <a:prstGeom prst="rect">
            <a:avLst/>
          </a:prstGeom>
        </p:spPr>
        <p:txBody>
          <a:bodyPr vert="horz">
            <a:normAutofit lnSpcReduction="10000"/>
          </a:bodyPr>
          <a:lst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a:lstStyle>
          <a:p>
            <a:pPr algn="just">
              <a:lnSpc>
                <a:spcPct val="80000"/>
              </a:lnSpc>
              <a:buFontTx/>
              <a:buNone/>
              <a:defRPr/>
            </a:pPr>
            <a:r>
              <a:rPr lang="en-US" sz="2800" b="1" dirty="0">
                <a:solidFill>
                  <a:srgbClr val="C00000"/>
                </a:solidFill>
                <a:latin typeface="VNI-Times" pitchFamily="2" charset="0"/>
              </a:rPr>
              <a:t>                       </a:t>
            </a:r>
            <a:r>
              <a:rPr lang="en-US" sz="2800" b="1" dirty="0" err="1">
                <a:solidFill>
                  <a:srgbClr val="C00000"/>
                </a:solidFill>
                <a:latin typeface="VNI-Times" pitchFamily="2" charset="0"/>
              </a:rPr>
              <a:t>Giai</a:t>
            </a:r>
            <a:r>
              <a:rPr lang="en-US" sz="2800" b="1" dirty="0">
                <a:solidFill>
                  <a:srgbClr val="C00000"/>
                </a:solidFill>
                <a:latin typeface="VNI-Times" pitchFamily="2" charset="0"/>
              </a:rPr>
              <a:t> </a:t>
            </a:r>
            <a:r>
              <a:rPr lang="en-US" sz="2800" b="1" dirty="0" err="1">
                <a:solidFill>
                  <a:srgbClr val="C00000"/>
                </a:solidFill>
                <a:latin typeface="VNI-Times" pitchFamily="2" charset="0"/>
              </a:rPr>
              <a:t>ñoaïn</a:t>
            </a:r>
            <a:r>
              <a:rPr lang="en-US" sz="2800" b="1" dirty="0">
                <a:solidFill>
                  <a:srgbClr val="C00000"/>
                </a:solidFill>
                <a:latin typeface="VNI-Times" pitchFamily="2" charset="0"/>
              </a:rPr>
              <a:t> 1945-1980:</a:t>
            </a:r>
          </a:p>
          <a:p>
            <a:pPr algn="just">
              <a:lnSpc>
                <a:spcPct val="80000"/>
              </a:lnSpc>
              <a:buFontTx/>
              <a:buNone/>
              <a:defRPr/>
            </a:pPr>
            <a:endParaRPr lang="en-US" sz="2800" b="1" dirty="0">
              <a:solidFill>
                <a:srgbClr val="C00000"/>
              </a:solidFill>
              <a:latin typeface="VNI-Times" pitchFamily="2" charset="0"/>
            </a:endParaRPr>
          </a:p>
          <a:p>
            <a:pPr algn="just">
              <a:lnSpc>
                <a:spcPct val="80000"/>
              </a:lnSpc>
              <a:buFontTx/>
              <a:buNone/>
              <a:defRPr/>
            </a:pPr>
            <a:r>
              <a:rPr lang="en-US" sz="2400" b="1" dirty="0">
                <a:solidFill>
                  <a:schemeClr val="tx2">
                    <a:lumMod val="50000"/>
                  </a:schemeClr>
                </a:solidFill>
                <a:latin typeface="VNI-Times" pitchFamily="2" charset="0"/>
              </a:rPr>
              <a:t>     </a:t>
            </a:r>
            <a:r>
              <a:rPr lang="en-US" sz="2400" b="1" dirty="0" err="1">
                <a:solidFill>
                  <a:schemeClr val="tx2">
                    <a:lumMod val="50000"/>
                  </a:schemeClr>
                </a:solidFill>
                <a:latin typeface="VNI-Times" pitchFamily="2" charset="0"/>
              </a:rPr>
              <a:t>Giai</a:t>
            </a:r>
            <a:r>
              <a:rPr lang="en-US" sz="2400" b="1" dirty="0">
                <a:solidFill>
                  <a:schemeClr val="tx2">
                    <a:lumMod val="50000"/>
                  </a:schemeClr>
                </a:solidFill>
                <a:latin typeface="VNI-Times" pitchFamily="2" charset="0"/>
              </a:rPr>
              <a:t> </a:t>
            </a:r>
            <a:r>
              <a:rPr lang="en-US" sz="2400" b="1" dirty="0" err="1">
                <a:solidFill>
                  <a:schemeClr val="tx2">
                    <a:lumMod val="50000"/>
                  </a:schemeClr>
                </a:solidFill>
                <a:latin typeface="VNI-Times" pitchFamily="2" charset="0"/>
              </a:rPr>
              <a:t>ñoaïn</a:t>
            </a:r>
            <a:r>
              <a:rPr lang="en-US" sz="2400" b="1" dirty="0">
                <a:solidFill>
                  <a:schemeClr val="tx2">
                    <a:lumMod val="50000"/>
                  </a:schemeClr>
                </a:solidFill>
                <a:latin typeface="VNI-Times" pitchFamily="2" charset="0"/>
              </a:rPr>
              <a:t> </a:t>
            </a:r>
            <a:r>
              <a:rPr lang="en-US" sz="2400" b="1" dirty="0" err="1">
                <a:solidFill>
                  <a:schemeClr val="tx2">
                    <a:lumMod val="50000"/>
                  </a:schemeClr>
                </a:solidFill>
                <a:latin typeface="VNI-Times" pitchFamily="2" charset="0"/>
              </a:rPr>
              <a:t>manh</a:t>
            </a:r>
            <a:r>
              <a:rPr lang="en-US" sz="2400" b="1" dirty="0">
                <a:solidFill>
                  <a:schemeClr val="tx2">
                    <a:lumMod val="50000"/>
                  </a:schemeClr>
                </a:solidFill>
                <a:latin typeface="VNI-Times" pitchFamily="2" charset="0"/>
              </a:rPr>
              <a:t> </a:t>
            </a:r>
            <a:r>
              <a:rPr lang="en-US" sz="2400" b="1" dirty="0" err="1">
                <a:solidFill>
                  <a:schemeClr val="tx2">
                    <a:lumMod val="50000"/>
                  </a:schemeClr>
                </a:solidFill>
                <a:latin typeface="VNI-Times" pitchFamily="2" charset="0"/>
              </a:rPr>
              <a:t>nha</a:t>
            </a:r>
            <a:r>
              <a:rPr lang="en-US" sz="2400" b="1" dirty="0">
                <a:solidFill>
                  <a:schemeClr val="tx2">
                    <a:lumMod val="50000"/>
                  </a:schemeClr>
                </a:solidFill>
                <a:latin typeface="VNI-Times" pitchFamily="2" charset="0"/>
              </a:rPr>
              <a:t> </a:t>
            </a:r>
            <a:r>
              <a:rPr lang="en-US" sz="2400" b="1" dirty="0" err="1">
                <a:solidFill>
                  <a:schemeClr val="tx2">
                    <a:lumMod val="50000"/>
                  </a:schemeClr>
                </a:solidFill>
                <a:latin typeface="VNI-Times" pitchFamily="2" charset="0"/>
              </a:rPr>
              <a:t>hình</a:t>
            </a:r>
            <a:r>
              <a:rPr lang="en-US" sz="2400" b="1" dirty="0">
                <a:solidFill>
                  <a:schemeClr val="tx2">
                    <a:lumMod val="50000"/>
                  </a:schemeClr>
                </a:solidFill>
                <a:latin typeface="VNI-Times" pitchFamily="2" charset="0"/>
              </a:rPr>
              <a:t> </a:t>
            </a:r>
            <a:r>
              <a:rPr lang="en-US" sz="2400" b="1" dirty="0" err="1">
                <a:solidFill>
                  <a:schemeClr val="tx2">
                    <a:lumMod val="50000"/>
                  </a:schemeClr>
                </a:solidFill>
                <a:latin typeface="VNI-Times" pitchFamily="2" charset="0"/>
              </a:rPr>
              <a:t>thaønh</a:t>
            </a:r>
            <a:r>
              <a:rPr lang="en-US" sz="2400" b="1" dirty="0">
                <a:solidFill>
                  <a:schemeClr val="tx2">
                    <a:lumMod val="50000"/>
                  </a:schemeClr>
                </a:solidFill>
                <a:latin typeface="VNI-Times" pitchFamily="2" charset="0"/>
              </a:rPr>
              <a:t> </a:t>
            </a:r>
            <a:r>
              <a:rPr lang="en-US" sz="2400" b="1" dirty="0" err="1">
                <a:solidFill>
                  <a:schemeClr val="tx2">
                    <a:lumMod val="50000"/>
                  </a:schemeClr>
                </a:solidFill>
                <a:latin typeface="VNI-Times" pitchFamily="2" charset="0"/>
              </a:rPr>
              <a:t>vaø</a:t>
            </a:r>
            <a:r>
              <a:rPr lang="en-US" sz="2400" b="1" dirty="0">
                <a:solidFill>
                  <a:schemeClr val="tx2">
                    <a:lumMod val="50000"/>
                  </a:schemeClr>
                </a:solidFill>
                <a:latin typeface="VNI-Times" pitchFamily="2" charset="0"/>
              </a:rPr>
              <a:t> </a:t>
            </a:r>
            <a:r>
              <a:rPr lang="en-US" sz="2400" b="1" dirty="0" err="1">
                <a:solidFill>
                  <a:schemeClr val="tx2">
                    <a:lumMod val="50000"/>
                  </a:schemeClr>
                </a:solidFill>
                <a:latin typeface="VNI-Times" pitchFamily="2" charset="0"/>
              </a:rPr>
              <a:t>phaùt</a:t>
            </a:r>
            <a:r>
              <a:rPr lang="en-US" sz="2400" b="1" dirty="0">
                <a:solidFill>
                  <a:schemeClr val="tx2">
                    <a:lumMod val="50000"/>
                  </a:schemeClr>
                </a:solidFill>
                <a:latin typeface="VNI-Times" pitchFamily="2" charset="0"/>
              </a:rPr>
              <a:t> </a:t>
            </a:r>
            <a:r>
              <a:rPr lang="en-US" sz="2400" b="1" dirty="0" err="1">
                <a:solidFill>
                  <a:schemeClr val="tx2">
                    <a:lumMod val="50000"/>
                  </a:schemeClr>
                </a:solidFill>
                <a:latin typeface="VNI-Times" pitchFamily="2" charset="0"/>
              </a:rPr>
              <a:t>trieån</a:t>
            </a:r>
            <a:r>
              <a:rPr lang="en-US" sz="2400" b="1" dirty="0">
                <a:solidFill>
                  <a:schemeClr val="tx2">
                    <a:lumMod val="50000"/>
                  </a:schemeClr>
                </a:solidFill>
                <a:latin typeface="VNI-Times" pitchFamily="2" charset="0"/>
              </a:rPr>
              <a:t> </a:t>
            </a:r>
            <a:r>
              <a:rPr lang="en-US" sz="2400" b="1" dirty="0" err="1">
                <a:solidFill>
                  <a:schemeClr val="tx2">
                    <a:lumMod val="50000"/>
                  </a:schemeClr>
                </a:solidFill>
                <a:latin typeface="VNI-Times" pitchFamily="2" charset="0"/>
              </a:rPr>
              <a:t>töø</a:t>
            </a:r>
            <a:r>
              <a:rPr lang="en-US" sz="2400" b="1" dirty="0">
                <a:solidFill>
                  <a:schemeClr val="tx2">
                    <a:lumMod val="50000"/>
                  </a:schemeClr>
                </a:solidFill>
                <a:latin typeface="VNI-Times" pitchFamily="2" charset="0"/>
              </a:rPr>
              <a:t> </a:t>
            </a:r>
            <a:r>
              <a:rPr lang="en-US" sz="2400" b="1" dirty="0" err="1">
                <a:solidFill>
                  <a:schemeClr val="tx2">
                    <a:lumMod val="50000"/>
                  </a:schemeClr>
                </a:solidFill>
                <a:latin typeface="VNI-Times" pitchFamily="2" charset="0"/>
              </a:rPr>
              <a:t>vò</a:t>
            </a:r>
            <a:r>
              <a:rPr lang="en-US" sz="2400" b="1" dirty="0">
                <a:solidFill>
                  <a:schemeClr val="tx2">
                    <a:lumMod val="50000"/>
                  </a:schemeClr>
                </a:solidFill>
                <a:latin typeface="VNI-Times" pitchFamily="2" charset="0"/>
              </a:rPr>
              <a:t> </a:t>
            </a:r>
            <a:r>
              <a:rPr lang="en-US" sz="2400" b="1" dirty="0" err="1">
                <a:solidFill>
                  <a:schemeClr val="tx2">
                    <a:lumMod val="50000"/>
                  </a:schemeClr>
                </a:solidFill>
                <a:latin typeface="VNI-Times" pitchFamily="2" charset="0"/>
              </a:rPr>
              <a:t>trí</a:t>
            </a:r>
            <a:r>
              <a:rPr lang="en-US" sz="2400" b="1" dirty="0">
                <a:solidFill>
                  <a:schemeClr val="tx2">
                    <a:lumMod val="50000"/>
                  </a:schemeClr>
                </a:solidFill>
                <a:latin typeface="VNI-Times" pitchFamily="2" charset="0"/>
              </a:rPr>
              <a:t> </a:t>
            </a:r>
            <a:r>
              <a:rPr lang="en-US" sz="2400" b="1" dirty="0" err="1">
                <a:solidFill>
                  <a:schemeClr val="tx2">
                    <a:lumMod val="50000"/>
                  </a:schemeClr>
                </a:solidFill>
                <a:latin typeface="VNI-Times" pitchFamily="2" charset="0"/>
              </a:rPr>
              <a:t>laø</a:t>
            </a:r>
            <a:r>
              <a:rPr lang="en-US" sz="2400" b="1" dirty="0">
                <a:solidFill>
                  <a:schemeClr val="tx2">
                    <a:lumMod val="50000"/>
                  </a:schemeClr>
                </a:solidFill>
                <a:latin typeface="VNI-Times" pitchFamily="2" charset="0"/>
              </a:rPr>
              <a:t> </a:t>
            </a:r>
            <a:r>
              <a:rPr lang="en-US" sz="2400" b="1" dirty="0" err="1">
                <a:solidFill>
                  <a:schemeClr val="tx2">
                    <a:lumMod val="50000"/>
                  </a:schemeClr>
                </a:solidFill>
                <a:latin typeface="VNI-Times" pitchFamily="2" charset="0"/>
              </a:rPr>
              <a:t>moät</a:t>
            </a:r>
            <a:r>
              <a:rPr lang="en-US" sz="2400" b="1" dirty="0">
                <a:solidFill>
                  <a:schemeClr val="tx2">
                    <a:lumMod val="50000"/>
                  </a:schemeClr>
                </a:solidFill>
                <a:latin typeface="VNI-Times" pitchFamily="2" charset="0"/>
              </a:rPr>
              <a:t> </a:t>
            </a:r>
            <a:r>
              <a:rPr lang="en-US" sz="2400" b="1" dirty="0" err="1">
                <a:solidFill>
                  <a:schemeClr val="tx2">
                    <a:lumMod val="50000"/>
                  </a:schemeClr>
                </a:solidFill>
                <a:latin typeface="VNI-Times" pitchFamily="2" charset="0"/>
              </a:rPr>
              <a:t>thuû</a:t>
            </a:r>
            <a:r>
              <a:rPr lang="en-US" sz="2400" b="1" dirty="0">
                <a:solidFill>
                  <a:schemeClr val="tx2">
                    <a:lumMod val="50000"/>
                  </a:schemeClr>
                </a:solidFill>
                <a:latin typeface="VNI-Times" pitchFamily="2" charset="0"/>
              </a:rPr>
              <a:t> </a:t>
            </a:r>
            <a:r>
              <a:rPr lang="en-US" sz="2400" b="1" dirty="0" err="1">
                <a:solidFill>
                  <a:schemeClr val="tx2">
                    <a:lumMod val="50000"/>
                  </a:schemeClr>
                </a:solidFill>
                <a:latin typeface="VNI-Times" pitchFamily="2" charset="0"/>
              </a:rPr>
              <a:t>ñoaïn</a:t>
            </a:r>
            <a:r>
              <a:rPr lang="en-US" sz="2400" b="1" dirty="0">
                <a:solidFill>
                  <a:schemeClr val="tx2">
                    <a:lumMod val="50000"/>
                  </a:schemeClr>
                </a:solidFill>
                <a:latin typeface="VNI-Times" pitchFamily="2" charset="0"/>
              </a:rPr>
              <a:t> </a:t>
            </a:r>
            <a:r>
              <a:rPr lang="en-US" sz="2400" b="1" dirty="0" err="1">
                <a:solidFill>
                  <a:schemeClr val="tx2">
                    <a:lumMod val="50000"/>
                  </a:schemeClr>
                </a:solidFill>
                <a:latin typeface="VNI-Times" pitchFamily="2" charset="0"/>
              </a:rPr>
              <a:t>keát</a:t>
            </a:r>
            <a:r>
              <a:rPr lang="en-US" sz="2400" b="1" dirty="0">
                <a:solidFill>
                  <a:schemeClr val="tx2">
                    <a:lumMod val="50000"/>
                  </a:schemeClr>
                </a:solidFill>
                <a:latin typeface="VNI-Times" pitchFamily="2" charset="0"/>
              </a:rPr>
              <a:t> </a:t>
            </a:r>
            <a:r>
              <a:rPr lang="en-US" sz="2400" b="1" dirty="0" err="1">
                <a:solidFill>
                  <a:schemeClr val="tx2">
                    <a:lumMod val="50000"/>
                  </a:schemeClr>
                </a:solidFill>
                <a:latin typeface="VNI-Times" pitchFamily="2" charset="0"/>
              </a:rPr>
              <a:t>hôïp</a:t>
            </a:r>
            <a:r>
              <a:rPr lang="en-US" sz="2400" b="1" dirty="0">
                <a:solidFill>
                  <a:schemeClr val="tx2">
                    <a:lumMod val="50000"/>
                  </a:schemeClr>
                </a:solidFill>
                <a:latin typeface="VNI-Times" pitchFamily="2" charset="0"/>
              </a:rPr>
              <a:t> </a:t>
            </a:r>
            <a:r>
              <a:rPr lang="en-US" sz="2400" b="1" dirty="0" err="1">
                <a:solidFill>
                  <a:schemeClr val="tx2">
                    <a:lumMod val="50000"/>
                  </a:schemeClr>
                </a:solidFill>
                <a:latin typeface="VNI-Times" pitchFamily="2" charset="0"/>
              </a:rPr>
              <a:t>vôùi</a:t>
            </a:r>
            <a:r>
              <a:rPr lang="en-US" sz="2400" b="1" dirty="0">
                <a:solidFill>
                  <a:schemeClr val="tx2">
                    <a:lumMod val="50000"/>
                  </a:schemeClr>
                </a:solidFill>
                <a:latin typeface="VNI-Times" pitchFamily="2" charset="0"/>
              </a:rPr>
              <a:t> </a:t>
            </a:r>
            <a:r>
              <a:rPr lang="en-US" sz="2400" b="1" dirty="0" err="1">
                <a:solidFill>
                  <a:schemeClr val="tx2">
                    <a:lumMod val="50000"/>
                  </a:schemeClr>
                </a:solidFill>
                <a:latin typeface="VNI-Times" pitchFamily="2" charset="0"/>
              </a:rPr>
              <a:t>chieán</a:t>
            </a:r>
            <a:r>
              <a:rPr lang="en-US" sz="2400" b="1" dirty="0">
                <a:solidFill>
                  <a:schemeClr val="tx2">
                    <a:lumMod val="50000"/>
                  </a:schemeClr>
                </a:solidFill>
                <a:latin typeface="VNI-Times" pitchFamily="2" charset="0"/>
              </a:rPr>
              <a:t> </a:t>
            </a:r>
            <a:r>
              <a:rPr lang="en-US" sz="2400" b="1" dirty="0" err="1">
                <a:solidFill>
                  <a:schemeClr val="tx2">
                    <a:lumMod val="50000"/>
                  </a:schemeClr>
                </a:solidFill>
                <a:latin typeface="VNI-Times" pitchFamily="2" charset="0"/>
              </a:rPr>
              <a:t>löôïc</a:t>
            </a:r>
            <a:r>
              <a:rPr lang="en-US" sz="2400" b="1" dirty="0">
                <a:solidFill>
                  <a:schemeClr val="tx2">
                    <a:lumMod val="50000"/>
                  </a:schemeClr>
                </a:solidFill>
                <a:latin typeface="VNI-Times" pitchFamily="2" charset="0"/>
              </a:rPr>
              <a:t>  </a:t>
            </a:r>
            <a:r>
              <a:rPr lang="en-US" sz="2400" b="1" dirty="0">
                <a:solidFill>
                  <a:srgbClr val="FF33CC"/>
                </a:solidFill>
                <a:latin typeface="VNI-Times" pitchFamily="2" charset="0"/>
              </a:rPr>
              <a:t>“</a:t>
            </a:r>
            <a:r>
              <a:rPr lang="en-US" sz="2400" b="1" dirty="0" err="1">
                <a:solidFill>
                  <a:srgbClr val="FF33CC"/>
                </a:solidFill>
                <a:latin typeface="VNI-Times" pitchFamily="2" charset="0"/>
              </a:rPr>
              <a:t>ngaên</a:t>
            </a:r>
            <a:r>
              <a:rPr lang="en-US" sz="2400" b="1" dirty="0">
                <a:solidFill>
                  <a:srgbClr val="FF33CC"/>
                </a:solidFill>
                <a:latin typeface="VNI-Times" pitchFamily="2" charset="0"/>
              </a:rPr>
              <a:t> </a:t>
            </a:r>
            <a:r>
              <a:rPr lang="en-US" sz="2400" b="1" dirty="0" err="1">
                <a:solidFill>
                  <a:srgbClr val="FF33CC"/>
                </a:solidFill>
                <a:latin typeface="VNI-Times" pitchFamily="2" charset="0"/>
              </a:rPr>
              <a:t>chaën</a:t>
            </a:r>
            <a:r>
              <a:rPr lang="en-US" sz="2400" b="1" dirty="0">
                <a:solidFill>
                  <a:srgbClr val="FF33CC"/>
                </a:solidFill>
                <a:latin typeface="VNI-Times" pitchFamily="2" charset="0"/>
              </a:rPr>
              <a:t>” </a:t>
            </a:r>
            <a:r>
              <a:rPr lang="en-US" sz="2400" b="1" dirty="0" err="1">
                <a:solidFill>
                  <a:schemeClr val="tx2">
                    <a:lumMod val="50000"/>
                  </a:schemeClr>
                </a:solidFill>
                <a:latin typeface="VNI-Times" pitchFamily="2" charset="0"/>
              </a:rPr>
              <a:t>trôû</a:t>
            </a:r>
            <a:r>
              <a:rPr lang="en-US" sz="2400" b="1" dirty="0">
                <a:solidFill>
                  <a:schemeClr val="tx2">
                    <a:lumMod val="50000"/>
                  </a:schemeClr>
                </a:solidFill>
                <a:latin typeface="VNI-Times" pitchFamily="2" charset="0"/>
              </a:rPr>
              <a:t>  </a:t>
            </a:r>
            <a:r>
              <a:rPr lang="en-US" sz="2400" b="1" dirty="0" err="1">
                <a:solidFill>
                  <a:schemeClr val="tx2">
                    <a:lumMod val="50000"/>
                  </a:schemeClr>
                </a:solidFill>
                <a:latin typeface="VNI-Times" pitchFamily="2" charset="0"/>
              </a:rPr>
              <a:t>thaønh</a:t>
            </a:r>
            <a:r>
              <a:rPr lang="en-US" sz="2400" b="1" dirty="0">
                <a:solidFill>
                  <a:schemeClr val="tx2">
                    <a:lumMod val="50000"/>
                  </a:schemeClr>
                </a:solidFill>
                <a:latin typeface="VNI-Times" pitchFamily="2" charset="0"/>
              </a:rPr>
              <a:t> </a:t>
            </a:r>
            <a:r>
              <a:rPr lang="en-US" sz="2400" b="1" dirty="0" err="1">
                <a:solidFill>
                  <a:schemeClr val="tx2">
                    <a:lumMod val="50000"/>
                  </a:schemeClr>
                </a:solidFill>
                <a:latin typeface="VNI-Times" pitchFamily="2" charset="0"/>
              </a:rPr>
              <a:t>chieán</a:t>
            </a:r>
            <a:r>
              <a:rPr lang="en-US" sz="2400" b="1" dirty="0">
                <a:solidFill>
                  <a:schemeClr val="tx2">
                    <a:lumMod val="50000"/>
                  </a:schemeClr>
                </a:solidFill>
                <a:latin typeface="VNI-Times" pitchFamily="2" charset="0"/>
              </a:rPr>
              <a:t> </a:t>
            </a:r>
            <a:r>
              <a:rPr lang="en-US" sz="2400" b="1" dirty="0" err="1">
                <a:solidFill>
                  <a:schemeClr val="tx2">
                    <a:lumMod val="50000"/>
                  </a:schemeClr>
                </a:solidFill>
                <a:latin typeface="VNI-Times" pitchFamily="2" charset="0"/>
              </a:rPr>
              <a:t>löôïc</a:t>
            </a:r>
            <a:r>
              <a:rPr lang="en-US" sz="2400" b="1" dirty="0">
                <a:solidFill>
                  <a:schemeClr val="tx2">
                    <a:lumMod val="50000"/>
                  </a:schemeClr>
                </a:solidFill>
                <a:latin typeface="VNI-Times" pitchFamily="2" charset="0"/>
              </a:rPr>
              <a:t> </a:t>
            </a:r>
            <a:r>
              <a:rPr lang="en-US" sz="2400" b="1" dirty="0" err="1">
                <a:solidFill>
                  <a:schemeClr val="tx2">
                    <a:lumMod val="50000"/>
                  </a:schemeClr>
                </a:solidFill>
                <a:latin typeface="VNI-Times" pitchFamily="2" charset="0"/>
              </a:rPr>
              <a:t>cô</a:t>
            </a:r>
            <a:r>
              <a:rPr lang="en-US" sz="2400" b="1" dirty="0">
                <a:solidFill>
                  <a:schemeClr val="tx2">
                    <a:lumMod val="50000"/>
                  </a:schemeClr>
                </a:solidFill>
                <a:latin typeface="VNI-Times" pitchFamily="2" charset="0"/>
              </a:rPr>
              <a:t> </a:t>
            </a:r>
            <a:r>
              <a:rPr lang="en-US" sz="2400" b="1" dirty="0" err="1">
                <a:solidFill>
                  <a:schemeClr val="tx2">
                    <a:lumMod val="50000"/>
                  </a:schemeClr>
                </a:solidFill>
                <a:latin typeface="VNI-Times" pitchFamily="2" charset="0"/>
              </a:rPr>
              <a:t>baûn</a:t>
            </a:r>
            <a:r>
              <a:rPr lang="en-US" sz="2400" b="1" dirty="0">
                <a:solidFill>
                  <a:schemeClr val="tx2">
                    <a:lumMod val="50000"/>
                  </a:schemeClr>
                </a:solidFill>
                <a:latin typeface="VNI-Times" pitchFamily="2" charset="0"/>
              </a:rPr>
              <a:t> </a:t>
            </a:r>
            <a:r>
              <a:rPr lang="en-US" sz="2400" b="1" dirty="0" err="1">
                <a:solidFill>
                  <a:schemeClr val="tx2">
                    <a:lumMod val="50000"/>
                  </a:schemeClr>
                </a:solidFill>
                <a:latin typeface="VNI-Times" pitchFamily="2" charset="0"/>
              </a:rPr>
              <a:t>choáng</a:t>
            </a:r>
            <a:r>
              <a:rPr lang="en-US" sz="2400" b="1" dirty="0">
                <a:solidFill>
                  <a:schemeClr val="tx2">
                    <a:lumMod val="50000"/>
                  </a:schemeClr>
                </a:solidFill>
                <a:latin typeface="VNI-Times" pitchFamily="2" charset="0"/>
              </a:rPr>
              <a:t> </a:t>
            </a:r>
            <a:r>
              <a:rPr lang="en-US" sz="2400" b="1" dirty="0" err="1">
                <a:solidFill>
                  <a:schemeClr val="tx2">
                    <a:lumMod val="50000"/>
                  </a:schemeClr>
                </a:solidFill>
                <a:latin typeface="VNI-Times" pitchFamily="2" charset="0"/>
              </a:rPr>
              <a:t>phaù</a:t>
            </a:r>
            <a:r>
              <a:rPr lang="en-US" sz="2400" b="1" dirty="0">
                <a:solidFill>
                  <a:schemeClr val="tx2">
                    <a:lumMod val="50000"/>
                  </a:schemeClr>
                </a:solidFill>
                <a:latin typeface="VNI-Times" pitchFamily="2" charset="0"/>
              </a:rPr>
              <a:t> CNXH.</a:t>
            </a:r>
          </a:p>
          <a:p>
            <a:pPr algn="just">
              <a:lnSpc>
                <a:spcPct val="80000"/>
              </a:lnSpc>
              <a:buFontTx/>
              <a:buNone/>
              <a:defRPr/>
            </a:pPr>
            <a:r>
              <a:rPr lang="en-US" sz="2400" b="1" dirty="0">
                <a:solidFill>
                  <a:srgbClr val="FF0000"/>
                </a:solidFill>
                <a:latin typeface="VNI-Times" pitchFamily="2" charset="0"/>
              </a:rPr>
              <a:t>    </a:t>
            </a:r>
            <a:r>
              <a:rPr lang="en-US" sz="2400" b="1" i="1" dirty="0">
                <a:solidFill>
                  <a:srgbClr val="FF0000"/>
                </a:solidFill>
                <a:latin typeface="VNI-Times" pitchFamily="2" charset="0"/>
              </a:rPr>
              <a:t>Sau CTTG II, </a:t>
            </a:r>
            <a:r>
              <a:rPr lang="en-US" sz="2400" b="1" i="1" dirty="0" err="1">
                <a:solidFill>
                  <a:srgbClr val="FF0000"/>
                </a:solidFill>
                <a:latin typeface="VNI-Times" pitchFamily="2" charset="0"/>
              </a:rPr>
              <a:t>khôûi</a:t>
            </a:r>
            <a:r>
              <a:rPr lang="en-US" sz="2400" b="1" i="1" dirty="0">
                <a:solidFill>
                  <a:srgbClr val="FF0000"/>
                </a:solidFill>
                <a:latin typeface="VNI-Times" pitchFamily="2" charset="0"/>
              </a:rPr>
              <a:t> </a:t>
            </a:r>
            <a:r>
              <a:rPr lang="en-US" sz="2400" b="1" i="1" dirty="0" err="1">
                <a:solidFill>
                  <a:srgbClr val="FF0000"/>
                </a:solidFill>
                <a:latin typeface="VNI-Times" pitchFamily="2" charset="0"/>
              </a:rPr>
              <a:t>ñaàu</a:t>
            </a:r>
            <a:r>
              <a:rPr lang="en-US" sz="2400" b="1" i="1" dirty="0">
                <a:solidFill>
                  <a:srgbClr val="FF0000"/>
                </a:solidFill>
                <a:latin typeface="VNI-Times" pitchFamily="2" charset="0"/>
              </a:rPr>
              <a:t> </a:t>
            </a:r>
            <a:r>
              <a:rPr lang="en-US" sz="2400" b="1" i="1" dirty="0" err="1">
                <a:solidFill>
                  <a:srgbClr val="FF0000"/>
                </a:solidFill>
                <a:latin typeface="VNI-Times" pitchFamily="2" charset="0"/>
              </a:rPr>
              <a:t>töø</a:t>
            </a:r>
            <a:r>
              <a:rPr lang="en-US" sz="2400" b="1" i="1" dirty="0">
                <a:solidFill>
                  <a:srgbClr val="FF0000"/>
                </a:solidFill>
                <a:latin typeface="VNI-Times" pitchFamily="2" charset="0"/>
              </a:rPr>
              <a:t> </a:t>
            </a:r>
            <a:r>
              <a:rPr lang="en-US" sz="2400" b="1" i="1" dirty="0" err="1">
                <a:solidFill>
                  <a:srgbClr val="FF0000"/>
                </a:solidFill>
                <a:latin typeface="VNI-Times" pitchFamily="2" charset="0"/>
              </a:rPr>
              <a:t>nöôùc</a:t>
            </a:r>
            <a:r>
              <a:rPr lang="en-US" sz="2400" b="1" i="1" dirty="0">
                <a:solidFill>
                  <a:srgbClr val="FF0000"/>
                </a:solidFill>
                <a:latin typeface="VNI-Times" pitchFamily="2" charset="0"/>
              </a:rPr>
              <a:t> </a:t>
            </a:r>
            <a:r>
              <a:rPr lang="en-US" sz="2400" b="1" i="1" dirty="0" err="1">
                <a:solidFill>
                  <a:srgbClr val="FF0000"/>
                </a:solidFill>
                <a:latin typeface="VNI-Times" pitchFamily="2" charset="0"/>
              </a:rPr>
              <a:t>Myõ</a:t>
            </a:r>
            <a:r>
              <a:rPr lang="en-US" sz="2400" b="1" i="1" dirty="0">
                <a:solidFill>
                  <a:srgbClr val="FF0000"/>
                </a:solidFill>
                <a:latin typeface="VNI-Times" pitchFamily="2" charset="0"/>
              </a:rPr>
              <a:t>, </a:t>
            </a:r>
            <a:r>
              <a:rPr lang="en-US" sz="2400" b="1" i="1" dirty="0" err="1">
                <a:solidFill>
                  <a:srgbClr val="FF0000"/>
                </a:solidFill>
                <a:latin typeface="VNI-Times" pitchFamily="2" charset="0"/>
              </a:rPr>
              <a:t>chieán</a:t>
            </a:r>
            <a:r>
              <a:rPr lang="en-US" sz="2400" b="1" i="1" dirty="0">
                <a:solidFill>
                  <a:srgbClr val="FF0000"/>
                </a:solidFill>
                <a:latin typeface="VNI-Times" pitchFamily="2" charset="0"/>
              </a:rPr>
              <a:t> </a:t>
            </a:r>
            <a:r>
              <a:rPr lang="en-US" sz="2400" b="1" i="1" dirty="0" err="1">
                <a:solidFill>
                  <a:srgbClr val="FF0000"/>
                </a:solidFill>
                <a:latin typeface="VNI-Times" pitchFamily="2" charset="0"/>
              </a:rPr>
              <a:t>löôïc</a:t>
            </a:r>
            <a:r>
              <a:rPr lang="en-US" sz="2400" b="1" i="1" dirty="0">
                <a:solidFill>
                  <a:srgbClr val="FF0000"/>
                </a:solidFill>
                <a:latin typeface="VNI-Times" pitchFamily="2" charset="0"/>
              </a:rPr>
              <a:t> “ DBHB” </a:t>
            </a:r>
            <a:r>
              <a:rPr lang="en-US" sz="2400" b="1" i="1" dirty="0" err="1">
                <a:solidFill>
                  <a:srgbClr val="FF0000"/>
                </a:solidFill>
                <a:latin typeface="VNI-Times" pitchFamily="2" charset="0"/>
              </a:rPr>
              <a:t>manh</a:t>
            </a:r>
            <a:r>
              <a:rPr lang="en-US" sz="2400" b="1" i="1" dirty="0">
                <a:solidFill>
                  <a:srgbClr val="FF0000"/>
                </a:solidFill>
                <a:latin typeface="VNI-Times" pitchFamily="2" charset="0"/>
              </a:rPr>
              <a:t> </a:t>
            </a:r>
            <a:r>
              <a:rPr lang="en-US" sz="2400" b="1" i="1" dirty="0" err="1">
                <a:solidFill>
                  <a:srgbClr val="FF0000"/>
                </a:solidFill>
                <a:latin typeface="VNI-Times" pitchFamily="2" charset="0"/>
              </a:rPr>
              <a:t>nha</a:t>
            </a:r>
            <a:r>
              <a:rPr lang="en-US" sz="2400" b="1" i="1" dirty="0">
                <a:solidFill>
                  <a:srgbClr val="FF0000"/>
                </a:solidFill>
                <a:latin typeface="VNI-Times" pitchFamily="2" charset="0"/>
              </a:rPr>
              <a:t> </a:t>
            </a:r>
            <a:r>
              <a:rPr lang="en-US" sz="2400" b="1" i="1" dirty="0" err="1">
                <a:solidFill>
                  <a:srgbClr val="FF0000"/>
                </a:solidFill>
                <a:latin typeface="VNI-Times" pitchFamily="2" charset="0"/>
              </a:rPr>
              <a:t>hình</a:t>
            </a:r>
            <a:r>
              <a:rPr lang="en-US" sz="2400" b="1" i="1" dirty="0">
                <a:solidFill>
                  <a:srgbClr val="FF0000"/>
                </a:solidFill>
                <a:latin typeface="VNI-Times" pitchFamily="2" charset="0"/>
              </a:rPr>
              <a:t> </a:t>
            </a:r>
            <a:r>
              <a:rPr lang="en-US" sz="2400" b="1" i="1" dirty="0" err="1">
                <a:solidFill>
                  <a:srgbClr val="FF0000"/>
                </a:solidFill>
                <a:latin typeface="VNI-Times" pitchFamily="2" charset="0"/>
              </a:rPr>
              <a:t>thaønh</a:t>
            </a:r>
            <a:r>
              <a:rPr lang="en-US" sz="2400" b="1" i="1" dirty="0">
                <a:solidFill>
                  <a:srgbClr val="FF0000"/>
                </a:solidFill>
                <a:latin typeface="VNI-Times" pitchFamily="2" charset="0"/>
              </a:rPr>
              <a:t> </a:t>
            </a:r>
            <a:r>
              <a:rPr lang="en-US" sz="2400" b="1" i="1" dirty="0" err="1">
                <a:solidFill>
                  <a:srgbClr val="FF0000"/>
                </a:solidFill>
                <a:latin typeface="VNI-Times" pitchFamily="2" charset="0"/>
              </a:rPr>
              <a:t>trong</a:t>
            </a:r>
            <a:r>
              <a:rPr lang="en-US" sz="2400" b="1" i="1" dirty="0">
                <a:solidFill>
                  <a:srgbClr val="FF0000"/>
                </a:solidFill>
                <a:latin typeface="VNI-Times" pitchFamily="2" charset="0"/>
              </a:rPr>
              <a:t> </a:t>
            </a:r>
            <a:r>
              <a:rPr lang="en-US" sz="2400" b="1" i="1" dirty="0" err="1">
                <a:solidFill>
                  <a:srgbClr val="FF0000"/>
                </a:solidFill>
                <a:latin typeface="VNI-Times" pitchFamily="2" charset="0"/>
              </a:rPr>
              <a:t>chieán</a:t>
            </a:r>
            <a:r>
              <a:rPr lang="en-US" sz="2400" b="1" i="1" dirty="0">
                <a:solidFill>
                  <a:srgbClr val="FF0000"/>
                </a:solidFill>
                <a:latin typeface="VNI-Times" pitchFamily="2" charset="0"/>
              </a:rPr>
              <a:t> </a:t>
            </a:r>
            <a:r>
              <a:rPr lang="en-US" sz="2400" b="1" i="1" dirty="0" err="1">
                <a:solidFill>
                  <a:srgbClr val="FF0000"/>
                </a:solidFill>
                <a:latin typeface="VNI-Times" pitchFamily="2" charset="0"/>
              </a:rPr>
              <a:t>löôïc</a:t>
            </a:r>
            <a:r>
              <a:rPr lang="en-US" sz="2400" b="1" i="1" dirty="0">
                <a:solidFill>
                  <a:srgbClr val="FF0000"/>
                </a:solidFill>
                <a:latin typeface="VNI-Times" pitchFamily="2" charset="0"/>
              </a:rPr>
              <a:t> </a:t>
            </a:r>
            <a:r>
              <a:rPr lang="en-US" sz="2400" b="1" i="1" dirty="0" err="1">
                <a:solidFill>
                  <a:srgbClr val="FF0000"/>
                </a:solidFill>
                <a:latin typeface="VNI-Times" pitchFamily="2" charset="0"/>
              </a:rPr>
              <a:t>ngaên</a:t>
            </a:r>
            <a:r>
              <a:rPr lang="en-US" sz="2400" b="1" i="1" dirty="0">
                <a:solidFill>
                  <a:srgbClr val="FF0000"/>
                </a:solidFill>
                <a:latin typeface="VNI-Times" pitchFamily="2" charset="0"/>
              </a:rPr>
              <a:t> </a:t>
            </a:r>
            <a:r>
              <a:rPr lang="en-US" sz="2400" b="1" i="1" dirty="0" err="1">
                <a:solidFill>
                  <a:srgbClr val="FF0000"/>
                </a:solidFill>
                <a:latin typeface="VNI-Times" pitchFamily="2" charset="0"/>
              </a:rPr>
              <a:t>chaën</a:t>
            </a:r>
            <a:r>
              <a:rPr lang="en-US" sz="2400" b="1" i="1" dirty="0">
                <a:solidFill>
                  <a:srgbClr val="FF0000"/>
                </a:solidFill>
                <a:latin typeface="VNI-Times" pitchFamily="2" charset="0"/>
              </a:rPr>
              <a:t> CNCS.</a:t>
            </a:r>
          </a:p>
          <a:p>
            <a:pPr algn="just">
              <a:lnSpc>
                <a:spcPct val="80000"/>
              </a:lnSpc>
              <a:buFontTx/>
              <a:buNone/>
              <a:defRPr/>
            </a:pPr>
            <a:r>
              <a:rPr lang="en-US" sz="2400" b="1" i="1" dirty="0">
                <a:latin typeface="VNI-Times" pitchFamily="2" charset="0"/>
              </a:rPr>
              <a:t> </a:t>
            </a:r>
            <a:r>
              <a:rPr lang="en-US" sz="2400" b="1" i="1" dirty="0">
                <a:solidFill>
                  <a:srgbClr val="0070C0"/>
                </a:solidFill>
                <a:latin typeface="VNI-Times" pitchFamily="2" charset="0"/>
              </a:rPr>
              <a:t>+ </a:t>
            </a:r>
            <a:r>
              <a:rPr lang="en-US" sz="2400" b="1" i="1" dirty="0" err="1">
                <a:solidFill>
                  <a:srgbClr val="0070C0"/>
                </a:solidFill>
                <a:latin typeface="VNI-Times" pitchFamily="2" charset="0"/>
              </a:rPr>
              <a:t>Thaùng</a:t>
            </a:r>
            <a:r>
              <a:rPr lang="en-US" sz="2400" b="1" i="1" dirty="0">
                <a:solidFill>
                  <a:srgbClr val="0070C0"/>
                </a:solidFill>
                <a:latin typeface="VNI-Times" pitchFamily="2" charset="0"/>
              </a:rPr>
              <a:t> 3/1947 Truman </a:t>
            </a:r>
            <a:r>
              <a:rPr lang="en-US" sz="2400" b="1" i="1" dirty="0" err="1">
                <a:solidFill>
                  <a:srgbClr val="0070C0"/>
                </a:solidFill>
                <a:latin typeface="VNI-Times" pitchFamily="2" charset="0"/>
              </a:rPr>
              <a:t>coâng</a:t>
            </a:r>
            <a:r>
              <a:rPr lang="en-US" sz="2400" b="1" i="1" dirty="0">
                <a:solidFill>
                  <a:srgbClr val="0070C0"/>
                </a:solidFill>
                <a:latin typeface="VNI-Times" pitchFamily="2" charset="0"/>
              </a:rPr>
              <a:t> </a:t>
            </a:r>
            <a:r>
              <a:rPr lang="en-US" sz="2400" b="1" i="1" dirty="0" err="1">
                <a:solidFill>
                  <a:srgbClr val="0070C0"/>
                </a:solidFill>
                <a:latin typeface="VNI-Times" pitchFamily="2" charset="0"/>
              </a:rPr>
              <a:t>boá</a:t>
            </a:r>
            <a:r>
              <a:rPr lang="en-US" sz="2400" b="1" i="1" dirty="0">
                <a:solidFill>
                  <a:srgbClr val="0070C0"/>
                </a:solidFill>
                <a:latin typeface="VNI-Times" pitchFamily="2" charset="0"/>
              </a:rPr>
              <a:t> </a:t>
            </a:r>
            <a:r>
              <a:rPr lang="en-US" sz="2400" b="1" i="1" dirty="0" err="1">
                <a:solidFill>
                  <a:srgbClr val="0070C0"/>
                </a:solidFill>
                <a:latin typeface="VNI-Times" pitchFamily="2" charset="0"/>
              </a:rPr>
              <a:t>chieán</a:t>
            </a:r>
            <a:r>
              <a:rPr lang="en-US" sz="2400" b="1" i="1" dirty="0">
                <a:solidFill>
                  <a:srgbClr val="0070C0"/>
                </a:solidFill>
                <a:latin typeface="VNI-Times" pitchFamily="2" charset="0"/>
              </a:rPr>
              <a:t> </a:t>
            </a:r>
            <a:r>
              <a:rPr lang="en-US" sz="2400" b="1" i="1" dirty="0" err="1">
                <a:solidFill>
                  <a:srgbClr val="0070C0"/>
                </a:solidFill>
                <a:latin typeface="VNI-Times" pitchFamily="2" charset="0"/>
              </a:rPr>
              <a:t>löôïc</a:t>
            </a:r>
            <a:r>
              <a:rPr lang="en-US" sz="2400" b="1" i="1" dirty="0" err="1">
                <a:solidFill>
                  <a:srgbClr val="FF00FF"/>
                </a:solidFill>
                <a:latin typeface="VNI-Times" pitchFamily="2" charset="0"/>
              </a:rPr>
              <a:t>“Ngaên</a:t>
            </a:r>
            <a:r>
              <a:rPr lang="en-US" sz="2400" b="1" i="1" dirty="0">
                <a:solidFill>
                  <a:srgbClr val="FF00FF"/>
                </a:solidFill>
                <a:latin typeface="VNI-Times" pitchFamily="2" charset="0"/>
              </a:rPr>
              <a:t> </a:t>
            </a:r>
            <a:r>
              <a:rPr lang="en-US" sz="2400" b="1" i="1" dirty="0" err="1">
                <a:solidFill>
                  <a:srgbClr val="FF00FF"/>
                </a:solidFill>
                <a:latin typeface="VNI-Times" pitchFamily="2" charset="0"/>
              </a:rPr>
              <a:t>chaën</a:t>
            </a:r>
            <a:r>
              <a:rPr lang="en-US" sz="2400" b="1" i="1" dirty="0">
                <a:solidFill>
                  <a:srgbClr val="FF00FF"/>
                </a:solidFill>
                <a:latin typeface="VNI-Times" pitchFamily="2" charset="0"/>
              </a:rPr>
              <a:t>” </a:t>
            </a:r>
            <a:r>
              <a:rPr lang="en-US" sz="2400" b="1" i="1" dirty="0">
                <a:solidFill>
                  <a:srgbClr val="0070C0"/>
                </a:solidFill>
                <a:latin typeface="VNI-Times" pitchFamily="2" charset="0"/>
              </a:rPr>
              <a:t>CNCS. </a:t>
            </a:r>
          </a:p>
          <a:p>
            <a:pPr algn="just">
              <a:lnSpc>
                <a:spcPct val="80000"/>
              </a:lnSpc>
              <a:buFontTx/>
              <a:buNone/>
              <a:defRPr/>
            </a:pPr>
            <a:r>
              <a:rPr lang="en-US" sz="2400" b="1" i="1" dirty="0">
                <a:solidFill>
                  <a:srgbClr val="0070C0"/>
                </a:solidFill>
                <a:latin typeface="VNI-Times" pitchFamily="2" charset="0"/>
              </a:rPr>
              <a:t> + </a:t>
            </a:r>
            <a:r>
              <a:rPr lang="en-US" sz="2400" b="1" i="1" dirty="0" err="1">
                <a:solidFill>
                  <a:srgbClr val="0070C0"/>
                </a:solidFill>
                <a:latin typeface="VNI-Times" pitchFamily="2" charset="0"/>
              </a:rPr>
              <a:t>Thaùng</a:t>
            </a:r>
            <a:r>
              <a:rPr lang="en-US" sz="2400" b="1" i="1" dirty="0">
                <a:solidFill>
                  <a:srgbClr val="0070C0"/>
                </a:solidFill>
                <a:latin typeface="VNI-Times" pitchFamily="2" charset="0"/>
              </a:rPr>
              <a:t> 4/1948 QH </a:t>
            </a:r>
            <a:r>
              <a:rPr lang="en-US" sz="2400" b="1" i="1" dirty="0" err="1">
                <a:solidFill>
                  <a:srgbClr val="0070C0"/>
                </a:solidFill>
                <a:latin typeface="VNI-Times" pitchFamily="2" charset="0"/>
              </a:rPr>
              <a:t>Myõ</a:t>
            </a:r>
            <a:r>
              <a:rPr lang="en-US" sz="2400" b="1" i="1" dirty="0">
                <a:solidFill>
                  <a:srgbClr val="0070C0"/>
                </a:solidFill>
                <a:latin typeface="VNI-Times" pitchFamily="2" charset="0"/>
              </a:rPr>
              <a:t> </a:t>
            </a:r>
            <a:r>
              <a:rPr lang="en-US" sz="2400" b="1" i="1" dirty="0" err="1">
                <a:solidFill>
                  <a:srgbClr val="0070C0"/>
                </a:solidFill>
                <a:latin typeface="VNI-Times" pitchFamily="2" charset="0"/>
              </a:rPr>
              <a:t>pheâ</a:t>
            </a:r>
            <a:r>
              <a:rPr lang="en-US" sz="2400" b="1" i="1" dirty="0">
                <a:solidFill>
                  <a:srgbClr val="0070C0"/>
                </a:solidFill>
                <a:latin typeface="VNI-Times" pitchFamily="2" charset="0"/>
              </a:rPr>
              <a:t> </a:t>
            </a:r>
            <a:r>
              <a:rPr lang="en-US" sz="2400" b="1" i="1" dirty="0" err="1">
                <a:solidFill>
                  <a:srgbClr val="0070C0"/>
                </a:solidFill>
                <a:latin typeface="VNI-Times" pitchFamily="2" charset="0"/>
              </a:rPr>
              <a:t>chuaån</a:t>
            </a:r>
            <a:r>
              <a:rPr lang="en-US" sz="2400" b="1" i="1" dirty="0">
                <a:solidFill>
                  <a:srgbClr val="0070C0"/>
                </a:solidFill>
                <a:latin typeface="VNI-Times" pitchFamily="2" charset="0"/>
              </a:rPr>
              <a:t> </a:t>
            </a:r>
            <a:r>
              <a:rPr lang="en-US" sz="2400" b="1" i="1" dirty="0" err="1">
                <a:solidFill>
                  <a:srgbClr val="0070C0"/>
                </a:solidFill>
                <a:latin typeface="VNI-Times" pitchFamily="2" charset="0"/>
              </a:rPr>
              <a:t>keá</a:t>
            </a:r>
            <a:r>
              <a:rPr lang="en-US" sz="2400" b="1" i="1" dirty="0">
                <a:solidFill>
                  <a:srgbClr val="0070C0"/>
                </a:solidFill>
                <a:latin typeface="VNI-Times" pitchFamily="2" charset="0"/>
              </a:rPr>
              <a:t> </a:t>
            </a:r>
            <a:r>
              <a:rPr lang="en-US" sz="2400" b="1" i="1" dirty="0" err="1">
                <a:solidFill>
                  <a:srgbClr val="0070C0"/>
                </a:solidFill>
                <a:latin typeface="VNI-Times" pitchFamily="2" charset="0"/>
              </a:rPr>
              <a:t>hoaïch</a:t>
            </a:r>
            <a:r>
              <a:rPr lang="en-US" sz="2400" b="1" i="1" dirty="0">
                <a:latin typeface="VNI-Times" pitchFamily="2" charset="0"/>
              </a:rPr>
              <a:t> </a:t>
            </a:r>
            <a:r>
              <a:rPr lang="en-US" sz="2400" b="1" i="1" dirty="0" err="1">
                <a:solidFill>
                  <a:srgbClr val="FF00FF"/>
                </a:solidFill>
                <a:latin typeface="VNI-Times" pitchFamily="2" charset="0"/>
              </a:rPr>
              <a:t>Maùc</a:t>
            </a:r>
            <a:r>
              <a:rPr lang="en-US" sz="2400" b="1" i="1" dirty="0">
                <a:solidFill>
                  <a:srgbClr val="FF00FF"/>
                </a:solidFill>
                <a:latin typeface="VNI-Times" pitchFamily="2" charset="0"/>
              </a:rPr>
              <a:t>-san</a:t>
            </a:r>
            <a:r>
              <a:rPr lang="en-US" sz="2400" b="1" i="1" dirty="0">
                <a:solidFill>
                  <a:srgbClr val="FF3399"/>
                </a:solidFill>
                <a:latin typeface="VNI-Times" pitchFamily="2" charset="0"/>
              </a:rPr>
              <a:t> </a:t>
            </a:r>
            <a:r>
              <a:rPr lang="en-US" sz="2400" b="1" i="1" dirty="0">
                <a:solidFill>
                  <a:srgbClr val="0070C0"/>
                </a:solidFill>
                <a:latin typeface="VNI-Times" pitchFamily="2" charset="0"/>
              </a:rPr>
              <a:t>, </a:t>
            </a:r>
            <a:r>
              <a:rPr lang="en-US" sz="2400" b="1" i="1" dirty="0" err="1">
                <a:solidFill>
                  <a:srgbClr val="0070C0"/>
                </a:solidFill>
                <a:latin typeface="VNI-Times" pitchFamily="2" charset="0"/>
              </a:rPr>
              <a:t>taêng</a:t>
            </a:r>
            <a:r>
              <a:rPr lang="en-US" sz="2400" b="1" i="1" dirty="0">
                <a:solidFill>
                  <a:srgbClr val="0070C0"/>
                </a:solidFill>
                <a:latin typeface="VNI-Times" pitchFamily="2" charset="0"/>
              </a:rPr>
              <a:t> </a:t>
            </a:r>
            <a:r>
              <a:rPr lang="en-US" sz="2400" b="1" i="1" dirty="0" err="1">
                <a:solidFill>
                  <a:srgbClr val="0070C0"/>
                </a:solidFill>
                <a:latin typeface="VNI-Times" pitchFamily="2" charset="0"/>
              </a:rPr>
              <a:t>vieän</a:t>
            </a:r>
            <a:r>
              <a:rPr lang="en-US" sz="2400" b="1" i="1" dirty="0">
                <a:solidFill>
                  <a:srgbClr val="0070C0"/>
                </a:solidFill>
                <a:latin typeface="VNI-Times" pitchFamily="2" charset="0"/>
              </a:rPr>
              <a:t> </a:t>
            </a:r>
            <a:r>
              <a:rPr lang="en-US" sz="2400" b="1" i="1" dirty="0" err="1">
                <a:solidFill>
                  <a:srgbClr val="0070C0"/>
                </a:solidFill>
                <a:latin typeface="VNI-Times" pitchFamily="2" charset="0"/>
              </a:rPr>
              <a:t>trôï</a:t>
            </a:r>
            <a:r>
              <a:rPr lang="en-US" sz="2400" b="1" i="1" dirty="0">
                <a:solidFill>
                  <a:srgbClr val="0070C0"/>
                </a:solidFill>
                <a:latin typeface="VNI-Times" pitchFamily="2" charset="0"/>
              </a:rPr>
              <a:t> </a:t>
            </a:r>
            <a:r>
              <a:rPr lang="en-US" sz="2400" b="1" i="1" dirty="0" err="1">
                <a:solidFill>
                  <a:srgbClr val="0070C0"/>
                </a:solidFill>
                <a:latin typeface="VNI-Times" pitchFamily="2" charset="0"/>
              </a:rPr>
              <a:t>cho</a:t>
            </a:r>
            <a:r>
              <a:rPr lang="en-US" sz="2400" b="1" i="1" dirty="0">
                <a:solidFill>
                  <a:srgbClr val="0070C0"/>
                </a:solidFill>
                <a:latin typeface="VNI-Times" pitchFamily="2" charset="0"/>
              </a:rPr>
              <a:t> </a:t>
            </a:r>
            <a:r>
              <a:rPr lang="en-US" sz="2400" b="1" i="1" dirty="0" err="1">
                <a:solidFill>
                  <a:srgbClr val="0070C0"/>
                </a:solidFill>
                <a:latin typeface="VNI-Times" pitchFamily="2" charset="0"/>
              </a:rPr>
              <a:t>löïc</a:t>
            </a:r>
            <a:r>
              <a:rPr lang="en-US" sz="2400" b="1" i="1" dirty="0">
                <a:solidFill>
                  <a:srgbClr val="0070C0"/>
                </a:solidFill>
                <a:latin typeface="VNI-Times" pitchFamily="2" charset="0"/>
              </a:rPr>
              <a:t> </a:t>
            </a:r>
            <a:r>
              <a:rPr lang="en-US" sz="2400" b="1" i="1" dirty="0" err="1">
                <a:solidFill>
                  <a:srgbClr val="0070C0"/>
                </a:solidFill>
                <a:latin typeface="VNI-Times" pitchFamily="2" charset="0"/>
              </a:rPr>
              <a:t>löôïng</a:t>
            </a:r>
            <a:r>
              <a:rPr lang="en-US" sz="2400" b="1" i="1" dirty="0">
                <a:solidFill>
                  <a:srgbClr val="0070C0"/>
                </a:solidFill>
                <a:latin typeface="VNI-Times" pitchFamily="2" charset="0"/>
              </a:rPr>
              <a:t> </a:t>
            </a:r>
            <a:r>
              <a:rPr lang="en-US" sz="2400" b="1" i="1" dirty="0" err="1">
                <a:solidFill>
                  <a:srgbClr val="0070C0"/>
                </a:solidFill>
                <a:latin typeface="VNI-Times" pitchFamily="2" charset="0"/>
              </a:rPr>
              <a:t>daân</a:t>
            </a:r>
            <a:r>
              <a:rPr lang="en-US" sz="2400" b="1" i="1" dirty="0">
                <a:solidFill>
                  <a:srgbClr val="0070C0"/>
                </a:solidFill>
                <a:latin typeface="VNI-Times" pitchFamily="2" charset="0"/>
              </a:rPr>
              <a:t> </a:t>
            </a:r>
            <a:r>
              <a:rPr lang="en-US" sz="2400" b="1" i="1" dirty="0" err="1">
                <a:solidFill>
                  <a:srgbClr val="0070C0"/>
                </a:solidFill>
                <a:latin typeface="VNI-Times" pitchFamily="2" charset="0"/>
              </a:rPr>
              <a:t>chuû</a:t>
            </a:r>
            <a:r>
              <a:rPr lang="en-US" sz="2400" b="1" i="1" dirty="0">
                <a:solidFill>
                  <a:srgbClr val="0070C0"/>
                </a:solidFill>
                <a:latin typeface="VNI-Times" pitchFamily="2" charset="0"/>
              </a:rPr>
              <a:t> ở </a:t>
            </a:r>
            <a:r>
              <a:rPr lang="en-US" sz="2400" b="1" i="1" dirty="0" err="1">
                <a:solidFill>
                  <a:srgbClr val="0070C0"/>
                </a:solidFill>
                <a:latin typeface="VNI-Times" pitchFamily="2" charset="0"/>
              </a:rPr>
              <a:t>caùc</a:t>
            </a:r>
            <a:r>
              <a:rPr lang="en-US" sz="2400" b="1" i="1" dirty="0">
                <a:solidFill>
                  <a:srgbClr val="0070C0"/>
                </a:solidFill>
                <a:latin typeface="VNI-Times" pitchFamily="2" charset="0"/>
              </a:rPr>
              <a:t> </a:t>
            </a:r>
            <a:r>
              <a:rPr lang="en-US" sz="2400" b="1" i="1" dirty="0" err="1">
                <a:solidFill>
                  <a:srgbClr val="0070C0"/>
                </a:solidFill>
                <a:latin typeface="VNI-Times" pitchFamily="2" charset="0"/>
              </a:rPr>
              <a:t>nöôùc</a:t>
            </a:r>
            <a:r>
              <a:rPr lang="en-US" sz="2400" b="1" i="1" dirty="0">
                <a:solidFill>
                  <a:srgbClr val="0070C0"/>
                </a:solidFill>
                <a:latin typeface="VNI-Times" pitchFamily="2" charset="0"/>
              </a:rPr>
              <a:t>, </a:t>
            </a:r>
            <a:r>
              <a:rPr lang="en-US" sz="2400" b="1" i="1" dirty="0" err="1">
                <a:solidFill>
                  <a:srgbClr val="0070C0"/>
                </a:solidFill>
                <a:latin typeface="VNI-Times" pitchFamily="2" charset="0"/>
              </a:rPr>
              <a:t>caøi</a:t>
            </a:r>
            <a:r>
              <a:rPr lang="en-US" sz="2400" b="1" i="1" dirty="0">
                <a:solidFill>
                  <a:srgbClr val="0070C0"/>
                </a:solidFill>
                <a:latin typeface="VNI-Times" pitchFamily="2" charset="0"/>
              </a:rPr>
              <a:t> </a:t>
            </a:r>
            <a:r>
              <a:rPr lang="en-US" sz="2400" b="1" i="1" dirty="0" err="1">
                <a:solidFill>
                  <a:srgbClr val="0070C0"/>
                </a:solidFill>
                <a:latin typeface="VNI-Times" pitchFamily="2" charset="0"/>
              </a:rPr>
              <a:t>caém</a:t>
            </a:r>
            <a:r>
              <a:rPr lang="en-US" sz="2400" b="1" i="1" dirty="0">
                <a:solidFill>
                  <a:srgbClr val="0070C0"/>
                </a:solidFill>
                <a:latin typeface="VNI-Times" pitchFamily="2" charset="0"/>
              </a:rPr>
              <a:t> </a:t>
            </a:r>
            <a:r>
              <a:rPr lang="en-US" sz="2400" b="1" i="1" dirty="0" err="1">
                <a:solidFill>
                  <a:srgbClr val="0070C0"/>
                </a:solidFill>
                <a:latin typeface="VNI-Times" pitchFamily="2" charset="0"/>
              </a:rPr>
              <a:t>giaùn</a:t>
            </a:r>
            <a:r>
              <a:rPr lang="en-US" sz="2400" b="1" i="1" dirty="0">
                <a:solidFill>
                  <a:srgbClr val="0070C0"/>
                </a:solidFill>
                <a:latin typeface="VNI-Times" pitchFamily="2" charset="0"/>
              </a:rPr>
              <a:t> </a:t>
            </a:r>
            <a:r>
              <a:rPr lang="en-US" sz="2400" b="1" i="1" dirty="0" err="1">
                <a:solidFill>
                  <a:srgbClr val="0070C0"/>
                </a:solidFill>
                <a:latin typeface="VNI-Times" pitchFamily="2" charset="0"/>
              </a:rPr>
              <a:t>ñieäp</a:t>
            </a:r>
            <a:r>
              <a:rPr lang="en-US" sz="2400" b="1" i="1" dirty="0">
                <a:solidFill>
                  <a:srgbClr val="0070C0"/>
                </a:solidFill>
                <a:latin typeface="VNI-Times" pitchFamily="2" charset="0"/>
              </a:rPr>
              <a:t> </a:t>
            </a:r>
            <a:r>
              <a:rPr lang="en-US" sz="2400" b="1" i="1" dirty="0" err="1">
                <a:solidFill>
                  <a:srgbClr val="0070C0"/>
                </a:solidFill>
                <a:latin typeface="VNI-Times" pitchFamily="2" charset="0"/>
              </a:rPr>
              <a:t>vaøo</a:t>
            </a:r>
            <a:r>
              <a:rPr lang="en-US" sz="2400" b="1" i="1" dirty="0">
                <a:solidFill>
                  <a:srgbClr val="0070C0"/>
                </a:solidFill>
                <a:latin typeface="VNI-Times" pitchFamily="2" charset="0"/>
              </a:rPr>
              <a:t> </a:t>
            </a:r>
            <a:r>
              <a:rPr lang="en-US" sz="2400" b="1" i="1" dirty="0" err="1">
                <a:solidFill>
                  <a:srgbClr val="0070C0"/>
                </a:solidFill>
                <a:latin typeface="VNI-Times" pitchFamily="2" charset="0"/>
              </a:rPr>
              <a:t>caùc</a:t>
            </a:r>
            <a:r>
              <a:rPr lang="en-US" sz="2400" b="1" i="1" dirty="0">
                <a:solidFill>
                  <a:srgbClr val="0070C0"/>
                </a:solidFill>
                <a:latin typeface="VNI-Times" pitchFamily="2" charset="0"/>
              </a:rPr>
              <a:t> </a:t>
            </a:r>
            <a:r>
              <a:rPr lang="en-US" sz="2400" b="1" i="1" dirty="0" err="1">
                <a:solidFill>
                  <a:srgbClr val="0070C0"/>
                </a:solidFill>
                <a:latin typeface="VNI-Times" pitchFamily="2" charset="0"/>
              </a:rPr>
              <a:t>Ñaûng</a:t>
            </a:r>
            <a:r>
              <a:rPr lang="en-US" sz="2400" b="1" i="1" dirty="0">
                <a:solidFill>
                  <a:srgbClr val="0070C0"/>
                </a:solidFill>
                <a:latin typeface="VNI-Times" pitchFamily="2" charset="0"/>
              </a:rPr>
              <a:t> CS </a:t>
            </a:r>
            <a:r>
              <a:rPr lang="en-US" sz="2400" b="1" i="1" dirty="0" err="1">
                <a:solidFill>
                  <a:srgbClr val="0070C0"/>
                </a:solidFill>
                <a:latin typeface="VNI-Times" pitchFamily="2" charset="0"/>
              </a:rPr>
              <a:t>ñeå</a:t>
            </a:r>
            <a:r>
              <a:rPr lang="en-US" sz="2400" b="1" i="1" dirty="0">
                <a:solidFill>
                  <a:srgbClr val="0070C0"/>
                </a:solidFill>
                <a:latin typeface="VNI-Times" pitchFamily="2" charset="0"/>
              </a:rPr>
              <a:t> </a:t>
            </a:r>
            <a:r>
              <a:rPr lang="en-US" sz="2400" b="1" i="1" dirty="0" err="1">
                <a:solidFill>
                  <a:srgbClr val="0070C0"/>
                </a:solidFill>
                <a:latin typeface="VNI-Times" pitchFamily="2" charset="0"/>
              </a:rPr>
              <a:t>phaù</a:t>
            </a:r>
            <a:r>
              <a:rPr lang="en-US" sz="2400" b="1" i="1" dirty="0">
                <a:solidFill>
                  <a:srgbClr val="0070C0"/>
                </a:solidFill>
                <a:latin typeface="VNI-Times" pitchFamily="2" charset="0"/>
              </a:rPr>
              <a:t> </a:t>
            </a:r>
            <a:r>
              <a:rPr lang="en-US" sz="2400" b="1" i="1" dirty="0" err="1">
                <a:solidFill>
                  <a:srgbClr val="0070C0"/>
                </a:solidFill>
                <a:latin typeface="VNI-Times" pitchFamily="2" charset="0"/>
              </a:rPr>
              <a:t>hoaïi</a:t>
            </a:r>
            <a:r>
              <a:rPr lang="en-US" sz="2400" b="1" i="1" dirty="0">
                <a:solidFill>
                  <a:srgbClr val="0070C0"/>
                </a:solidFill>
                <a:latin typeface="VNI-Times" pitchFamily="2" charset="0"/>
              </a:rPr>
              <a:t> </a:t>
            </a:r>
            <a:r>
              <a:rPr lang="en-US" sz="2400" b="1" i="1" dirty="0" err="1">
                <a:solidFill>
                  <a:srgbClr val="0070C0"/>
                </a:solidFill>
                <a:latin typeface="VNI-Times" pitchFamily="2" charset="0"/>
              </a:rPr>
              <a:t>caùc</a:t>
            </a:r>
            <a:r>
              <a:rPr lang="en-US" sz="2400" b="1" i="1" dirty="0">
                <a:solidFill>
                  <a:srgbClr val="0070C0"/>
                </a:solidFill>
                <a:latin typeface="VNI-Times" pitchFamily="2" charset="0"/>
              </a:rPr>
              <a:t> </a:t>
            </a:r>
            <a:r>
              <a:rPr lang="en-US" sz="2400" b="1" i="1" dirty="0" err="1">
                <a:solidFill>
                  <a:srgbClr val="0070C0"/>
                </a:solidFill>
                <a:latin typeface="VNI-Times" pitchFamily="2" charset="0"/>
              </a:rPr>
              <a:t>nöôùc</a:t>
            </a:r>
            <a:r>
              <a:rPr lang="en-US" sz="2400" b="1" i="1" dirty="0">
                <a:solidFill>
                  <a:srgbClr val="0070C0"/>
                </a:solidFill>
                <a:latin typeface="VNI-Times" pitchFamily="2" charset="0"/>
              </a:rPr>
              <a:t> XHCN, </a:t>
            </a:r>
            <a:r>
              <a:rPr lang="en-US" sz="2400" b="1" i="1" dirty="0" err="1">
                <a:solidFill>
                  <a:srgbClr val="0070C0"/>
                </a:solidFill>
                <a:latin typeface="VNI-Times" pitchFamily="2" charset="0"/>
              </a:rPr>
              <a:t>ngaên</a:t>
            </a:r>
            <a:r>
              <a:rPr lang="en-US" sz="2400" b="1" i="1" dirty="0">
                <a:solidFill>
                  <a:srgbClr val="0070C0"/>
                </a:solidFill>
                <a:latin typeface="VNI-Times" pitchFamily="2" charset="0"/>
              </a:rPr>
              <a:t> </a:t>
            </a:r>
            <a:r>
              <a:rPr lang="en-US" sz="2400" b="1" i="1" dirty="0" err="1">
                <a:solidFill>
                  <a:srgbClr val="0070C0"/>
                </a:solidFill>
                <a:latin typeface="VNI-Times" pitchFamily="2" charset="0"/>
              </a:rPr>
              <a:t>chaën</a:t>
            </a:r>
            <a:r>
              <a:rPr lang="en-US" sz="2400" b="1" i="1" dirty="0">
                <a:solidFill>
                  <a:srgbClr val="0070C0"/>
                </a:solidFill>
                <a:latin typeface="VNI-Times" pitchFamily="2" charset="0"/>
              </a:rPr>
              <a:t> CNXH </a:t>
            </a:r>
            <a:r>
              <a:rPr lang="en-US" sz="2400" b="1" i="1" dirty="0" err="1">
                <a:solidFill>
                  <a:srgbClr val="0070C0"/>
                </a:solidFill>
                <a:latin typeface="VNI-Times" pitchFamily="2" charset="0"/>
              </a:rPr>
              <a:t>phaùt</a:t>
            </a:r>
            <a:r>
              <a:rPr lang="en-US" sz="2400" b="1" i="1" dirty="0">
                <a:solidFill>
                  <a:srgbClr val="0070C0"/>
                </a:solidFill>
                <a:latin typeface="VNI-Times" pitchFamily="2" charset="0"/>
              </a:rPr>
              <a:t> </a:t>
            </a:r>
            <a:r>
              <a:rPr lang="en-US" sz="2400" b="1" i="1" dirty="0" err="1">
                <a:solidFill>
                  <a:srgbClr val="0070C0"/>
                </a:solidFill>
                <a:latin typeface="VNI-Times" pitchFamily="2" charset="0"/>
              </a:rPr>
              <a:t>trieån</a:t>
            </a:r>
            <a:r>
              <a:rPr lang="en-US" sz="2400" b="1" i="1" dirty="0">
                <a:solidFill>
                  <a:srgbClr val="0070C0"/>
                </a:solidFill>
                <a:latin typeface="VNI-Times" pitchFamily="2" charset="0"/>
              </a:rPr>
              <a:t> sang </a:t>
            </a:r>
            <a:r>
              <a:rPr lang="en-US" sz="2400" b="1" i="1" dirty="0" err="1">
                <a:solidFill>
                  <a:srgbClr val="0070C0"/>
                </a:solidFill>
                <a:latin typeface="VNI-Times" pitchFamily="2" charset="0"/>
              </a:rPr>
              <a:t>Taây</a:t>
            </a:r>
            <a:r>
              <a:rPr lang="en-US" sz="2400" b="1" i="1" dirty="0">
                <a:solidFill>
                  <a:srgbClr val="0070C0"/>
                </a:solidFill>
                <a:latin typeface="VNI-Times" pitchFamily="2" charset="0"/>
              </a:rPr>
              <a:t> </a:t>
            </a:r>
            <a:r>
              <a:rPr lang="en-US" sz="2400" b="1" i="1" dirty="0" err="1">
                <a:solidFill>
                  <a:srgbClr val="0070C0"/>
                </a:solidFill>
                <a:latin typeface="VNI-Times" pitchFamily="2" charset="0"/>
              </a:rPr>
              <a:t>aâu</a:t>
            </a:r>
            <a:r>
              <a:rPr lang="en-US" sz="2400" b="1" i="1" dirty="0">
                <a:solidFill>
                  <a:srgbClr val="0070C0"/>
                </a:solidFill>
                <a:latin typeface="VNI-Times" pitchFamily="2" charset="0"/>
              </a:rPr>
              <a:t>. </a:t>
            </a:r>
          </a:p>
          <a:p>
            <a:pPr algn="just">
              <a:lnSpc>
                <a:spcPct val="80000"/>
              </a:lnSpc>
              <a:buFontTx/>
              <a:buNone/>
              <a:defRPr/>
            </a:pPr>
            <a:r>
              <a:rPr lang="en-US" sz="2400" b="1" i="1" dirty="0">
                <a:latin typeface="VNI-Times" pitchFamily="2" charset="0"/>
              </a:rPr>
              <a:t> </a:t>
            </a:r>
            <a:r>
              <a:rPr lang="en-US" sz="2400" b="1" i="1" dirty="0">
                <a:solidFill>
                  <a:srgbClr val="0070C0"/>
                </a:solidFill>
                <a:latin typeface="VNI-Times" pitchFamily="2" charset="0"/>
              </a:rPr>
              <a:t>+ </a:t>
            </a:r>
            <a:r>
              <a:rPr lang="en-US" sz="2400" b="1" i="1" dirty="0" err="1">
                <a:solidFill>
                  <a:srgbClr val="0070C0"/>
                </a:solidFill>
                <a:latin typeface="VNI-Times" pitchFamily="2" charset="0"/>
              </a:rPr>
              <a:t>Thaùng</a:t>
            </a:r>
            <a:r>
              <a:rPr lang="en-US" sz="2400" b="1" i="1" dirty="0">
                <a:solidFill>
                  <a:srgbClr val="0070C0"/>
                </a:solidFill>
                <a:latin typeface="VNI-Times" pitchFamily="2" charset="0"/>
              </a:rPr>
              <a:t> 12/1957 </a:t>
            </a:r>
            <a:r>
              <a:rPr lang="en-US" sz="2400" b="1" i="1" dirty="0" err="1">
                <a:solidFill>
                  <a:srgbClr val="0070C0"/>
                </a:solidFill>
                <a:latin typeface="VNI-Times" pitchFamily="2" charset="0"/>
              </a:rPr>
              <a:t>Toång</a:t>
            </a:r>
            <a:r>
              <a:rPr lang="en-US" sz="2400" b="1" i="1" dirty="0">
                <a:solidFill>
                  <a:srgbClr val="0070C0"/>
                </a:solidFill>
                <a:latin typeface="VNI-Times" pitchFamily="2" charset="0"/>
              </a:rPr>
              <a:t> </a:t>
            </a:r>
            <a:r>
              <a:rPr lang="en-US" sz="2400" b="1" i="1" dirty="0" err="1">
                <a:solidFill>
                  <a:srgbClr val="0070C0"/>
                </a:solidFill>
                <a:latin typeface="VNI-Times" pitchFamily="2" charset="0"/>
              </a:rPr>
              <a:t>thoáng</a:t>
            </a:r>
            <a:r>
              <a:rPr lang="en-US" sz="2400" b="1" i="1" dirty="0">
                <a:solidFill>
                  <a:srgbClr val="0070C0"/>
                </a:solidFill>
                <a:latin typeface="VNI-Times" pitchFamily="2" charset="0"/>
              </a:rPr>
              <a:t> </a:t>
            </a:r>
            <a:r>
              <a:rPr lang="en-US" sz="2400" b="1" i="1" dirty="0" err="1">
                <a:solidFill>
                  <a:srgbClr val="0070C0"/>
                </a:solidFill>
                <a:latin typeface="VNI-Times" pitchFamily="2" charset="0"/>
              </a:rPr>
              <a:t>Aixenhao</a:t>
            </a:r>
            <a:r>
              <a:rPr lang="en-US" sz="2400" b="1" i="1" dirty="0">
                <a:solidFill>
                  <a:srgbClr val="0070C0"/>
                </a:solidFill>
                <a:latin typeface="VNI-Times" pitchFamily="2" charset="0"/>
              </a:rPr>
              <a:t> </a:t>
            </a:r>
            <a:r>
              <a:rPr lang="en-US" sz="2400" b="1" i="1" dirty="0" err="1">
                <a:solidFill>
                  <a:srgbClr val="0070C0"/>
                </a:solidFill>
                <a:latin typeface="VNI-Times" pitchFamily="2" charset="0"/>
              </a:rPr>
              <a:t>tuyeân</a:t>
            </a:r>
            <a:r>
              <a:rPr lang="en-US" sz="2400" b="1" i="1" dirty="0">
                <a:solidFill>
                  <a:srgbClr val="0070C0"/>
                </a:solidFill>
                <a:latin typeface="VNI-Times" pitchFamily="2" charset="0"/>
              </a:rPr>
              <a:t> </a:t>
            </a:r>
            <a:r>
              <a:rPr lang="en-US" sz="2400" b="1" i="1" dirty="0" err="1">
                <a:solidFill>
                  <a:srgbClr val="0070C0"/>
                </a:solidFill>
                <a:latin typeface="VNI-Times" pitchFamily="2" charset="0"/>
              </a:rPr>
              <a:t>boá</a:t>
            </a:r>
            <a:r>
              <a:rPr lang="en-US" sz="2400" b="1" i="1" dirty="0">
                <a:solidFill>
                  <a:srgbClr val="0070C0"/>
                </a:solidFill>
                <a:latin typeface="VNI-Times" pitchFamily="2" charset="0"/>
              </a:rPr>
              <a:t> :                  </a:t>
            </a:r>
          </a:p>
          <a:p>
            <a:pPr algn="just">
              <a:lnSpc>
                <a:spcPct val="80000"/>
              </a:lnSpc>
              <a:buFontTx/>
              <a:buNone/>
              <a:defRPr/>
            </a:pPr>
            <a:r>
              <a:rPr lang="en-US" sz="2400" b="1" i="1" dirty="0">
                <a:solidFill>
                  <a:srgbClr val="FF0000"/>
                </a:solidFill>
                <a:latin typeface="VNI-Times" pitchFamily="2" charset="0"/>
              </a:rPr>
              <a:t>                       “</a:t>
            </a:r>
            <a:r>
              <a:rPr lang="en-US" sz="2400" b="1" i="1" dirty="0" err="1">
                <a:solidFill>
                  <a:srgbClr val="FF0000"/>
                </a:solidFill>
                <a:latin typeface="VNI-Times" pitchFamily="2" charset="0"/>
              </a:rPr>
              <a:t>Myõ</a:t>
            </a:r>
            <a:r>
              <a:rPr lang="en-US" sz="2400" b="1" i="1" dirty="0">
                <a:solidFill>
                  <a:srgbClr val="FF0000"/>
                </a:solidFill>
                <a:latin typeface="VNI-Times" pitchFamily="2" charset="0"/>
              </a:rPr>
              <a:t> </a:t>
            </a:r>
            <a:r>
              <a:rPr lang="en-US" sz="2400" b="1" i="1" dirty="0" err="1">
                <a:solidFill>
                  <a:srgbClr val="FF0000"/>
                </a:solidFill>
                <a:latin typeface="VNI-Times" pitchFamily="2" charset="0"/>
              </a:rPr>
              <a:t>seõ</a:t>
            </a:r>
            <a:r>
              <a:rPr lang="en-US" sz="2400" b="1" i="1" dirty="0">
                <a:solidFill>
                  <a:srgbClr val="FF0000"/>
                </a:solidFill>
                <a:latin typeface="VNI-Times" pitchFamily="2" charset="0"/>
              </a:rPr>
              <a:t> </a:t>
            </a:r>
            <a:r>
              <a:rPr lang="en-US" sz="2400" b="1" i="1" dirty="0" err="1">
                <a:solidFill>
                  <a:srgbClr val="FF0000"/>
                </a:solidFill>
                <a:latin typeface="VNI-Times" pitchFamily="2" charset="0"/>
              </a:rPr>
              <a:t>giaønh</a:t>
            </a:r>
            <a:r>
              <a:rPr lang="en-US" sz="2400" b="1" i="1" dirty="0">
                <a:solidFill>
                  <a:srgbClr val="FF0000"/>
                </a:solidFill>
                <a:latin typeface="VNI-Times" pitchFamily="2" charset="0"/>
              </a:rPr>
              <a:t> </a:t>
            </a:r>
            <a:r>
              <a:rPr lang="en-US" sz="2400" b="1" i="1" dirty="0" err="1">
                <a:solidFill>
                  <a:srgbClr val="FF0000"/>
                </a:solidFill>
                <a:latin typeface="VNI-Times" pitchFamily="2" charset="0"/>
              </a:rPr>
              <a:t>thaéng</a:t>
            </a:r>
            <a:r>
              <a:rPr lang="en-US" sz="2400" b="1" i="1" dirty="0">
                <a:solidFill>
                  <a:srgbClr val="FF0000"/>
                </a:solidFill>
                <a:latin typeface="VNI-Times" pitchFamily="2" charset="0"/>
              </a:rPr>
              <a:t> </a:t>
            </a:r>
            <a:r>
              <a:rPr lang="en-US" sz="2400" b="1" i="1" dirty="0" err="1">
                <a:solidFill>
                  <a:srgbClr val="FF0000"/>
                </a:solidFill>
                <a:latin typeface="VNI-Times" pitchFamily="2" charset="0"/>
              </a:rPr>
              <a:t>lôïi</a:t>
            </a:r>
            <a:r>
              <a:rPr lang="en-US" sz="2400" b="1" i="1" dirty="0">
                <a:solidFill>
                  <a:srgbClr val="FF0000"/>
                </a:solidFill>
                <a:latin typeface="VNI-Times" pitchFamily="2" charset="0"/>
              </a:rPr>
              <a:t> </a:t>
            </a:r>
            <a:r>
              <a:rPr lang="en-US" sz="2400" b="1" i="1" dirty="0" err="1">
                <a:solidFill>
                  <a:srgbClr val="FF0000"/>
                </a:solidFill>
                <a:latin typeface="VNI-Times" pitchFamily="2" charset="0"/>
              </a:rPr>
              <a:t>baèng</a:t>
            </a:r>
            <a:r>
              <a:rPr lang="en-US" sz="2400" b="1" i="1" dirty="0">
                <a:solidFill>
                  <a:srgbClr val="FF0000"/>
                </a:solidFill>
                <a:latin typeface="VNI-Times" pitchFamily="2" charset="0"/>
              </a:rPr>
              <a:t> </a:t>
            </a:r>
            <a:r>
              <a:rPr lang="en-US" sz="2400" b="1" i="1" dirty="0" err="1">
                <a:solidFill>
                  <a:srgbClr val="FF0000"/>
                </a:solidFill>
                <a:latin typeface="VNI-Times" pitchFamily="2" charset="0"/>
              </a:rPr>
              <a:t>hoøa</a:t>
            </a:r>
            <a:r>
              <a:rPr lang="en-US" sz="2400" b="1" i="1" dirty="0">
                <a:solidFill>
                  <a:srgbClr val="FF0000"/>
                </a:solidFill>
                <a:latin typeface="VNI-Times" pitchFamily="2" charset="0"/>
              </a:rPr>
              <a:t> </a:t>
            </a:r>
            <a:r>
              <a:rPr lang="en-US" sz="2400" b="1" i="1" dirty="0" err="1">
                <a:solidFill>
                  <a:srgbClr val="FF0000"/>
                </a:solidFill>
                <a:latin typeface="VNI-Times" pitchFamily="2" charset="0"/>
              </a:rPr>
              <a:t>bình</a:t>
            </a:r>
            <a:r>
              <a:rPr lang="en-US" sz="2400" b="1" i="1" dirty="0">
                <a:solidFill>
                  <a:srgbClr val="FF0000"/>
                </a:solidFill>
                <a:latin typeface="VNI-Times" pitchFamily="2" charset="0"/>
              </a:rPr>
              <a:t>”. </a:t>
            </a:r>
          </a:p>
          <a:p>
            <a:pPr algn="just">
              <a:lnSpc>
                <a:spcPct val="80000"/>
              </a:lnSpc>
              <a:buFontTx/>
              <a:buNone/>
              <a:defRPr/>
            </a:pPr>
            <a:r>
              <a:rPr lang="en-US" sz="2400" b="1" i="1" dirty="0">
                <a:latin typeface="VNI-Times" pitchFamily="2" charset="0"/>
              </a:rPr>
              <a:t> </a:t>
            </a:r>
            <a:r>
              <a:rPr lang="en-US" sz="2400" b="1" i="1" dirty="0">
                <a:solidFill>
                  <a:srgbClr val="0070C0"/>
                </a:solidFill>
                <a:latin typeface="VNI-Times" pitchFamily="2" charset="0"/>
              </a:rPr>
              <a:t>+ </a:t>
            </a:r>
            <a:r>
              <a:rPr lang="en-US" sz="2400" b="1" i="1" dirty="0" err="1">
                <a:solidFill>
                  <a:srgbClr val="0070C0"/>
                </a:solidFill>
                <a:latin typeface="VNI-Times" pitchFamily="2" charset="0"/>
              </a:rPr>
              <a:t>Töø</a:t>
            </a:r>
            <a:r>
              <a:rPr lang="en-US" sz="2400" b="1" i="1" dirty="0">
                <a:solidFill>
                  <a:srgbClr val="0070C0"/>
                </a:solidFill>
                <a:latin typeface="VNI-Times" pitchFamily="2" charset="0"/>
              </a:rPr>
              <a:t> </a:t>
            </a:r>
            <a:r>
              <a:rPr lang="en-US" sz="2400" b="1" i="1" dirty="0" err="1">
                <a:solidFill>
                  <a:srgbClr val="0070C0"/>
                </a:solidFill>
                <a:latin typeface="VNI-Times" pitchFamily="2" charset="0"/>
              </a:rPr>
              <a:t>nhöõng</a:t>
            </a:r>
            <a:r>
              <a:rPr lang="en-US" sz="2400" b="1" i="1" dirty="0">
                <a:solidFill>
                  <a:srgbClr val="0070C0"/>
                </a:solidFill>
                <a:latin typeface="VNI-Times" pitchFamily="2" charset="0"/>
              </a:rPr>
              <a:t> </a:t>
            </a:r>
            <a:r>
              <a:rPr lang="en-US" sz="2400" b="1" i="1" dirty="0" err="1">
                <a:solidFill>
                  <a:srgbClr val="0070C0"/>
                </a:solidFill>
                <a:latin typeface="VNI-Times" pitchFamily="2" charset="0"/>
              </a:rPr>
              <a:t>naêm</a:t>
            </a:r>
            <a:r>
              <a:rPr lang="en-US" sz="2400" b="1" i="1" dirty="0">
                <a:solidFill>
                  <a:srgbClr val="0070C0"/>
                </a:solidFill>
                <a:latin typeface="VNI-Times" pitchFamily="2" charset="0"/>
              </a:rPr>
              <a:t> 1960-1980 </a:t>
            </a:r>
            <a:r>
              <a:rPr lang="en-US" sz="2400" b="1" i="1" dirty="0" err="1">
                <a:solidFill>
                  <a:srgbClr val="0070C0"/>
                </a:solidFill>
                <a:latin typeface="VNI-Times" pitchFamily="2" charset="0"/>
              </a:rPr>
              <a:t>caùc</a:t>
            </a:r>
            <a:r>
              <a:rPr lang="en-US" sz="2400" b="1" i="1" dirty="0">
                <a:solidFill>
                  <a:srgbClr val="0070C0"/>
                </a:solidFill>
                <a:latin typeface="VNI-Times" pitchFamily="2" charset="0"/>
              </a:rPr>
              <a:t> </a:t>
            </a:r>
            <a:r>
              <a:rPr lang="en-US" sz="2400" b="1" i="1" dirty="0" err="1">
                <a:solidFill>
                  <a:srgbClr val="0070C0"/>
                </a:solidFill>
                <a:latin typeface="VNI-Times" pitchFamily="2" charset="0"/>
              </a:rPr>
              <a:t>ñôøi</a:t>
            </a:r>
            <a:r>
              <a:rPr lang="en-US" sz="2400" b="1" i="1" dirty="0">
                <a:solidFill>
                  <a:srgbClr val="0070C0"/>
                </a:solidFill>
                <a:latin typeface="VNI-Times" pitchFamily="2" charset="0"/>
              </a:rPr>
              <a:t> </a:t>
            </a:r>
            <a:r>
              <a:rPr lang="en-US" sz="2400" b="1" i="1" dirty="0" err="1">
                <a:solidFill>
                  <a:srgbClr val="0070C0"/>
                </a:solidFill>
                <a:latin typeface="VNI-Times" pitchFamily="2" charset="0"/>
              </a:rPr>
              <a:t>toång</a:t>
            </a:r>
            <a:r>
              <a:rPr lang="en-US" sz="2400" b="1" i="1" dirty="0">
                <a:solidFill>
                  <a:srgbClr val="0070C0"/>
                </a:solidFill>
                <a:latin typeface="VNI-Times" pitchFamily="2" charset="0"/>
              </a:rPr>
              <a:t> </a:t>
            </a:r>
            <a:r>
              <a:rPr lang="en-US" sz="2400" b="1" i="1" dirty="0" err="1">
                <a:solidFill>
                  <a:srgbClr val="0070C0"/>
                </a:solidFill>
                <a:latin typeface="VNI-Times" pitchFamily="2" charset="0"/>
              </a:rPr>
              <a:t>thoáng</a:t>
            </a:r>
            <a:r>
              <a:rPr lang="en-US" sz="2400" b="1" i="1" dirty="0">
                <a:solidFill>
                  <a:srgbClr val="0070C0"/>
                </a:solidFill>
                <a:latin typeface="VNI-Times" pitchFamily="2" charset="0"/>
              </a:rPr>
              <a:t> </a:t>
            </a:r>
            <a:r>
              <a:rPr lang="en-US" sz="2400" b="1" i="1" dirty="0" err="1">
                <a:solidFill>
                  <a:srgbClr val="0070C0"/>
                </a:solidFill>
                <a:latin typeface="VNI-Times" pitchFamily="2" charset="0"/>
              </a:rPr>
              <a:t>tieáp</a:t>
            </a:r>
            <a:r>
              <a:rPr lang="en-US" sz="2400" b="1" i="1" dirty="0">
                <a:solidFill>
                  <a:srgbClr val="0070C0"/>
                </a:solidFill>
                <a:latin typeface="VNI-Times" pitchFamily="2" charset="0"/>
              </a:rPr>
              <a:t> </a:t>
            </a:r>
            <a:r>
              <a:rPr lang="en-US" sz="2400" b="1" i="1" dirty="0" err="1">
                <a:solidFill>
                  <a:srgbClr val="0070C0"/>
                </a:solidFill>
                <a:latin typeface="VNI-Times" pitchFamily="2" charset="0"/>
              </a:rPr>
              <a:t>theo</a:t>
            </a:r>
            <a:r>
              <a:rPr lang="en-US" sz="2400" b="1" i="1" dirty="0">
                <a:solidFill>
                  <a:srgbClr val="0070C0"/>
                </a:solidFill>
                <a:latin typeface="VNI-Times" pitchFamily="2" charset="0"/>
              </a:rPr>
              <a:t> </a:t>
            </a:r>
            <a:r>
              <a:rPr lang="en-US" sz="2400" b="1" i="1" dirty="0" err="1">
                <a:solidFill>
                  <a:srgbClr val="0070C0"/>
                </a:solidFill>
                <a:latin typeface="VNI-Times" pitchFamily="2" charset="0"/>
              </a:rPr>
              <a:t>cuûa</a:t>
            </a:r>
            <a:r>
              <a:rPr lang="en-US" sz="2400" b="1" i="1" dirty="0">
                <a:solidFill>
                  <a:srgbClr val="0070C0"/>
                </a:solidFill>
                <a:latin typeface="VNI-Times" pitchFamily="2" charset="0"/>
              </a:rPr>
              <a:t> </a:t>
            </a:r>
            <a:r>
              <a:rPr lang="en-US" sz="2400" b="1" i="1" dirty="0" err="1">
                <a:solidFill>
                  <a:srgbClr val="0070C0"/>
                </a:solidFill>
                <a:latin typeface="VNI-Times" pitchFamily="2" charset="0"/>
              </a:rPr>
              <a:t>Myõ</a:t>
            </a:r>
            <a:r>
              <a:rPr lang="en-US" sz="2400" b="1" i="1" dirty="0">
                <a:solidFill>
                  <a:srgbClr val="0070C0"/>
                </a:solidFill>
                <a:latin typeface="VNI-Times" pitchFamily="2" charset="0"/>
              </a:rPr>
              <a:t> </a:t>
            </a:r>
            <a:r>
              <a:rPr lang="en-US" sz="2400" b="1" i="1" dirty="0" err="1">
                <a:solidFill>
                  <a:srgbClr val="0070C0"/>
                </a:solidFill>
                <a:latin typeface="VNI-Times" pitchFamily="2" charset="0"/>
              </a:rPr>
              <a:t>ñeàu</a:t>
            </a:r>
            <a:r>
              <a:rPr lang="en-US" sz="2400" b="1" i="1" dirty="0">
                <a:solidFill>
                  <a:srgbClr val="0070C0"/>
                </a:solidFill>
                <a:latin typeface="VNI-Times" pitchFamily="2" charset="0"/>
              </a:rPr>
              <a:t> </a:t>
            </a:r>
            <a:r>
              <a:rPr lang="en-US" sz="2400" b="1" i="1" dirty="0" err="1">
                <a:solidFill>
                  <a:srgbClr val="0070C0"/>
                </a:solidFill>
                <a:latin typeface="VNI-Times" pitchFamily="2" charset="0"/>
              </a:rPr>
              <a:t>coi</a:t>
            </a:r>
            <a:r>
              <a:rPr lang="en-US" sz="2400" b="1" i="1" dirty="0">
                <a:solidFill>
                  <a:srgbClr val="0070C0"/>
                </a:solidFill>
                <a:latin typeface="VNI-Times" pitchFamily="2" charset="0"/>
              </a:rPr>
              <a:t> </a:t>
            </a:r>
            <a:r>
              <a:rPr lang="en-US" sz="2400" b="1" i="1" dirty="0" err="1">
                <a:solidFill>
                  <a:srgbClr val="0070C0"/>
                </a:solidFill>
                <a:latin typeface="VNI-Times" pitchFamily="2" charset="0"/>
              </a:rPr>
              <a:t>troïng</a:t>
            </a:r>
            <a:r>
              <a:rPr lang="en-US" sz="2400" b="1" i="1" dirty="0">
                <a:solidFill>
                  <a:srgbClr val="0070C0"/>
                </a:solidFill>
                <a:latin typeface="VNI-Times" pitchFamily="2" charset="0"/>
              </a:rPr>
              <a:t> </a:t>
            </a:r>
            <a:r>
              <a:rPr lang="en-US" sz="2400" b="1" i="1" dirty="0" err="1">
                <a:solidFill>
                  <a:srgbClr val="0070C0"/>
                </a:solidFill>
                <a:latin typeface="VNI-Times" pitchFamily="2" charset="0"/>
              </a:rPr>
              <a:t>vaø</a:t>
            </a:r>
            <a:r>
              <a:rPr lang="en-US" sz="2400" b="1" i="1" dirty="0">
                <a:solidFill>
                  <a:srgbClr val="0070C0"/>
                </a:solidFill>
                <a:latin typeface="VNI-Times" pitchFamily="2" charset="0"/>
              </a:rPr>
              <a:t> </a:t>
            </a:r>
            <a:r>
              <a:rPr lang="en-US" sz="2400" b="1" i="1" dirty="0" err="1">
                <a:solidFill>
                  <a:srgbClr val="0070C0"/>
                </a:solidFill>
                <a:latin typeface="VNI-Times" pitchFamily="2" charset="0"/>
              </a:rPr>
              <a:t>raùo</a:t>
            </a:r>
            <a:r>
              <a:rPr lang="en-US" sz="2400" b="1" i="1" dirty="0">
                <a:solidFill>
                  <a:srgbClr val="0070C0"/>
                </a:solidFill>
                <a:latin typeface="VNI-Times" pitchFamily="2" charset="0"/>
              </a:rPr>
              <a:t> </a:t>
            </a:r>
            <a:r>
              <a:rPr lang="en-US" sz="2400" b="1" i="1" dirty="0" err="1">
                <a:solidFill>
                  <a:srgbClr val="0070C0"/>
                </a:solidFill>
                <a:latin typeface="VNI-Times" pitchFamily="2" charset="0"/>
              </a:rPr>
              <a:t>rieát</a:t>
            </a:r>
            <a:r>
              <a:rPr lang="en-US" sz="2400" b="1" i="1" dirty="0">
                <a:solidFill>
                  <a:srgbClr val="0070C0"/>
                </a:solidFill>
                <a:latin typeface="VNI-Times" pitchFamily="2" charset="0"/>
              </a:rPr>
              <a:t> </a:t>
            </a:r>
            <a:r>
              <a:rPr lang="en-US" sz="2400" b="1" i="1" dirty="0" err="1">
                <a:solidFill>
                  <a:srgbClr val="0070C0"/>
                </a:solidFill>
                <a:latin typeface="VNI-Times" pitchFamily="2" charset="0"/>
              </a:rPr>
              <a:t>thöïc</a:t>
            </a:r>
            <a:r>
              <a:rPr lang="en-US" sz="2400" b="1" i="1" dirty="0">
                <a:solidFill>
                  <a:srgbClr val="0070C0"/>
                </a:solidFill>
                <a:latin typeface="VNI-Times" pitchFamily="2" charset="0"/>
              </a:rPr>
              <a:t> </a:t>
            </a:r>
            <a:r>
              <a:rPr lang="en-US" sz="2400" b="1" i="1" dirty="0" err="1">
                <a:solidFill>
                  <a:srgbClr val="0070C0"/>
                </a:solidFill>
                <a:latin typeface="VNI-Times" pitchFamily="2" charset="0"/>
              </a:rPr>
              <a:t>hieän</a:t>
            </a:r>
            <a:r>
              <a:rPr lang="en-US" sz="2400" b="1" i="1" dirty="0">
                <a:solidFill>
                  <a:srgbClr val="0070C0"/>
                </a:solidFill>
                <a:latin typeface="VNI-Times" pitchFamily="2" charset="0"/>
              </a:rPr>
              <a:t> CL “</a:t>
            </a:r>
            <a:r>
              <a:rPr lang="en-US" sz="2400" b="1" i="1" dirty="0" err="1">
                <a:solidFill>
                  <a:srgbClr val="0070C0"/>
                </a:solidFill>
                <a:latin typeface="VNI-Times" pitchFamily="2" charset="0"/>
              </a:rPr>
              <a:t>DBHB”choáng</a:t>
            </a:r>
            <a:r>
              <a:rPr lang="en-US" sz="2400" b="1" i="1" dirty="0">
                <a:solidFill>
                  <a:srgbClr val="0070C0"/>
                </a:solidFill>
                <a:latin typeface="VNI-Times" pitchFamily="2" charset="0"/>
              </a:rPr>
              <a:t> </a:t>
            </a:r>
            <a:r>
              <a:rPr lang="en-US" sz="2400" b="1" i="1" dirty="0" err="1">
                <a:solidFill>
                  <a:srgbClr val="0070C0"/>
                </a:solidFill>
                <a:latin typeface="VNI-Times" pitchFamily="2" charset="0"/>
              </a:rPr>
              <a:t>laïi</a:t>
            </a:r>
            <a:r>
              <a:rPr lang="en-US" sz="2400" b="1" i="1" dirty="0">
                <a:solidFill>
                  <a:srgbClr val="0070C0"/>
                </a:solidFill>
                <a:latin typeface="VNI-Times" pitchFamily="2" charset="0"/>
              </a:rPr>
              <a:t> </a:t>
            </a:r>
            <a:r>
              <a:rPr lang="en-US" sz="2400" b="1" i="1" dirty="0" err="1">
                <a:solidFill>
                  <a:srgbClr val="0070C0"/>
                </a:solidFill>
                <a:latin typeface="VNI-Times" pitchFamily="2" charset="0"/>
              </a:rPr>
              <a:t>caùc</a:t>
            </a:r>
            <a:r>
              <a:rPr lang="en-US" sz="2400" b="1" i="1" dirty="0">
                <a:solidFill>
                  <a:srgbClr val="0070C0"/>
                </a:solidFill>
                <a:latin typeface="VNI-Times" pitchFamily="2" charset="0"/>
              </a:rPr>
              <a:t> </a:t>
            </a:r>
            <a:r>
              <a:rPr lang="en-US" sz="2400" b="1" i="1" dirty="0" err="1">
                <a:solidFill>
                  <a:srgbClr val="0070C0"/>
                </a:solidFill>
                <a:latin typeface="VNI-Times" pitchFamily="2" charset="0"/>
              </a:rPr>
              <a:t>nöôùc</a:t>
            </a:r>
            <a:r>
              <a:rPr lang="en-US" sz="2400" b="1" i="1" dirty="0">
                <a:solidFill>
                  <a:srgbClr val="0070C0"/>
                </a:solidFill>
                <a:latin typeface="VNI-Times" pitchFamily="2" charset="0"/>
              </a:rPr>
              <a:t> XHCN.</a:t>
            </a:r>
          </a:p>
          <a:p>
            <a:pPr algn="just">
              <a:lnSpc>
                <a:spcPct val="80000"/>
              </a:lnSpc>
              <a:buFontTx/>
              <a:buNone/>
              <a:defRPr/>
            </a:pPr>
            <a:r>
              <a:rPr lang="en-US" sz="2400" b="1" i="1" dirty="0">
                <a:solidFill>
                  <a:srgbClr val="0070C0"/>
                </a:solidFill>
                <a:latin typeface="VNI-Times" pitchFamily="2" charset="0"/>
              </a:rPr>
              <a:t> + </a:t>
            </a:r>
            <a:r>
              <a:rPr lang="en-US" sz="2400" b="1" i="1" dirty="0" err="1">
                <a:solidFill>
                  <a:srgbClr val="0070C0"/>
                </a:solidFill>
                <a:latin typeface="VNI-Times" pitchFamily="2" charset="0"/>
              </a:rPr>
              <a:t>Ñaëc</a:t>
            </a:r>
            <a:r>
              <a:rPr lang="en-US" sz="2400" b="1" i="1" dirty="0">
                <a:solidFill>
                  <a:srgbClr val="0070C0"/>
                </a:solidFill>
                <a:latin typeface="VNI-Times" pitchFamily="2" charset="0"/>
              </a:rPr>
              <a:t> </a:t>
            </a:r>
            <a:r>
              <a:rPr lang="en-US" sz="2400" b="1" i="1" dirty="0" err="1">
                <a:solidFill>
                  <a:srgbClr val="0070C0"/>
                </a:solidFill>
                <a:latin typeface="VNI-Times" pitchFamily="2" charset="0"/>
              </a:rPr>
              <a:t>bieät</a:t>
            </a:r>
            <a:r>
              <a:rPr lang="en-US" sz="2400" b="1" i="1" dirty="0">
                <a:solidFill>
                  <a:srgbClr val="0070C0"/>
                </a:solidFill>
                <a:latin typeface="VNI-Times" pitchFamily="2" charset="0"/>
              </a:rPr>
              <a:t> </a:t>
            </a:r>
            <a:r>
              <a:rPr lang="en-US" sz="2400" b="1" i="1" dirty="0" err="1">
                <a:solidFill>
                  <a:srgbClr val="0070C0"/>
                </a:solidFill>
                <a:latin typeface="VNI-Times" pitchFamily="2" charset="0"/>
              </a:rPr>
              <a:t>sau</a:t>
            </a:r>
            <a:r>
              <a:rPr lang="en-US" sz="2400" b="1" i="1" dirty="0">
                <a:solidFill>
                  <a:srgbClr val="0070C0"/>
                </a:solidFill>
                <a:latin typeface="VNI-Times" pitchFamily="2" charset="0"/>
              </a:rPr>
              <a:t> </a:t>
            </a:r>
            <a:r>
              <a:rPr lang="en-US" sz="2400" b="1" i="1" dirty="0" err="1">
                <a:solidFill>
                  <a:srgbClr val="0070C0"/>
                </a:solidFill>
                <a:latin typeface="VNI-Times" pitchFamily="2" charset="0"/>
              </a:rPr>
              <a:t>thaát</a:t>
            </a:r>
            <a:r>
              <a:rPr lang="en-US" sz="2400" b="1" i="1" dirty="0">
                <a:solidFill>
                  <a:srgbClr val="0070C0"/>
                </a:solidFill>
                <a:latin typeface="VNI-Times" pitchFamily="2" charset="0"/>
              </a:rPr>
              <a:t> </a:t>
            </a:r>
            <a:r>
              <a:rPr lang="en-US" sz="2400" b="1" i="1" dirty="0" err="1">
                <a:solidFill>
                  <a:srgbClr val="0070C0"/>
                </a:solidFill>
                <a:latin typeface="VNI-Times" pitchFamily="2" charset="0"/>
              </a:rPr>
              <a:t>baïi</a:t>
            </a:r>
            <a:r>
              <a:rPr lang="en-US" sz="2400" b="1" i="1" dirty="0">
                <a:solidFill>
                  <a:srgbClr val="0070C0"/>
                </a:solidFill>
                <a:latin typeface="VNI-Times" pitchFamily="2" charset="0"/>
              </a:rPr>
              <a:t> </a:t>
            </a:r>
            <a:r>
              <a:rPr lang="en-US" sz="2400" b="1" i="1" dirty="0" err="1">
                <a:solidFill>
                  <a:srgbClr val="0070C0"/>
                </a:solidFill>
                <a:latin typeface="VNI-Times" pitchFamily="2" charset="0"/>
              </a:rPr>
              <a:t>ôû</a:t>
            </a:r>
            <a:r>
              <a:rPr lang="en-US" sz="2400" b="1" i="1" dirty="0">
                <a:solidFill>
                  <a:srgbClr val="0070C0"/>
                </a:solidFill>
                <a:latin typeface="VNI-Times" pitchFamily="2" charset="0"/>
              </a:rPr>
              <a:t> </a:t>
            </a:r>
            <a:r>
              <a:rPr lang="en-US" sz="2400" b="1" i="1" dirty="0" err="1">
                <a:solidFill>
                  <a:srgbClr val="0070C0"/>
                </a:solidFill>
                <a:latin typeface="VNI-Times" pitchFamily="2" charset="0"/>
              </a:rPr>
              <a:t>Vieät</a:t>
            </a:r>
            <a:r>
              <a:rPr lang="en-US" sz="2400" b="1" i="1" dirty="0">
                <a:solidFill>
                  <a:srgbClr val="0070C0"/>
                </a:solidFill>
                <a:latin typeface="VNI-Times" pitchFamily="2" charset="0"/>
              </a:rPr>
              <a:t> </a:t>
            </a:r>
            <a:r>
              <a:rPr lang="en-US" sz="2400" b="1" i="1" dirty="0" err="1">
                <a:solidFill>
                  <a:srgbClr val="0070C0"/>
                </a:solidFill>
                <a:latin typeface="VNI-Times" pitchFamily="2" charset="0"/>
              </a:rPr>
              <a:t>nam</a:t>
            </a:r>
            <a:r>
              <a:rPr lang="en-US" sz="2400" b="1" i="1" dirty="0">
                <a:solidFill>
                  <a:srgbClr val="0070C0"/>
                </a:solidFill>
                <a:latin typeface="VNI-Times" pitchFamily="2" charset="0"/>
              </a:rPr>
              <a:t>, </a:t>
            </a:r>
            <a:r>
              <a:rPr lang="en-US" sz="2400" b="1" i="1" dirty="0" err="1">
                <a:solidFill>
                  <a:srgbClr val="0070C0"/>
                </a:solidFill>
                <a:latin typeface="VNI-Times" pitchFamily="2" charset="0"/>
              </a:rPr>
              <a:t>Myõ</a:t>
            </a:r>
            <a:r>
              <a:rPr lang="en-US" sz="2400" b="1" i="1" dirty="0">
                <a:solidFill>
                  <a:srgbClr val="0070C0"/>
                </a:solidFill>
                <a:latin typeface="VNI-Times" pitchFamily="2" charset="0"/>
              </a:rPr>
              <a:t> </a:t>
            </a:r>
            <a:r>
              <a:rPr lang="en-US" sz="2400" b="1" i="1" dirty="0" err="1">
                <a:solidFill>
                  <a:srgbClr val="0070C0"/>
                </a:solidFill>
                <a:latin typeface="VNI-Times" pitchFamily="2" charset="0"/>
              </a:rPr>
              <a:t>ñaõ</a:t>
            </a:r>
            <a:r>
              <a:rPr lang="en-US" sz="2400" b="1" i="1" dirty="0">
                <a:solidFill>
                  <a:srgbClr val="0070C0"/>
                </a:solidFill>
                <a:latin typeface="VNI-Times" pitchFamily="2" charset="0"/>
              </a:rPr>
              <a:t> </a:t>
            </a:r>
            <a:r>
              <a:rPr lang="en-US" sz="2400" b="1" i="1" dirty="0" err="1">
                <a:solidFill>
                  <a:srgbClr val="0070C0"/>
                </a:solidFill>
                <a:latin typeface="VNI-Times" pitchFamily="2" charset="0"/>
              </a:rPr>
              <a:t>thay</a:t>
            </a:r>
            <a:r>
              <a:rPr lang="en-US" sz="2400" b="1" i="1" dirty="0">
                <a:solidFill>
                  <a:srgbClr val="0070C0"/>
                </a:solidFill>
                <a:latin typeface="VNI-Times" pitchFamily="2" charset="0"/>
              </a:rPr>
              <a:t> </a:t>
            </a:r>
            <a:r>
              <a:rPr lang="en-US" sz="2400" b="1" i="1" dirty="0" err="1">
                <a:solidFill>
                  <a:srgbClr val="0070C0"/>
                </a:solidFill>
                <a:latin typeface="VNI-Times" pitchFamily="2" charset="0"/>
              </a:rPr>
              <a:t>ñoåi</a:t>
            </a:r>
            <a:r>
              <a:rPr lang="en-US" sz="2400" b="1" i="1" dirty="0">
                <a:solidFill>
                  <a:srgbClr val="0070C0"/>
                </a:solidFill>
                <a:latin typeface="VNI-Times" pitchFamily="2" charset="0"/>
              </a:rPr>
              <a:t> </a:t>
            </a:r>
            <a:r>
              <a:rPr lang="en-US" sz="2400" b="1" i="1" dirty="0" err="1">
                <a:solidFill>
                  <a:srgbClr val="0070C0"/>
                </a:solidFill>
                <a:latin typeface="VNI-Times" pitchFamily="2" charset="0"/>
              </a:rPr>
              <a:t>chieán</a:t>
            </a:r>
            <a:r>
              <a:rPr lang="en-US" sz="2400" b="1" i="1" dirty="0">
                <a:solidFill>
                  <a:srgbClr val="0070C0"/>
                </a:solidFill>
                <a:latin typeface="VNI-Times" pitchFamily="2" charset="0"/>
              </a:rPr>
              <a:t> </a:t>
            </a:r>
            <a:r>
              <a:rPr lang="en-US" sz="2400" b="1" i="1" dirty="0" err="1">
                <a:solidFill>
                  <a:srgbClr val="0070C0"/>
                </a:solidFill>
                <a:latin typeface="VNI-Times" pitchFamily="2" charset="0"/>
              </a:rPr>
              <a:t>löôïc</a:t>
            </a:r>
            <a:r>
              <a:rPr lang="en-US" sz="2400" b="1" i="1" dirty="0">
                <a:solidFill>
                  <a:srgbClr val="0070C0"/>
                </a:solidFill>
                <a:latin typeface="VNI-Times" pitchFamily="2" charset="0"/>
              </a:rPr>
              <a:t> </a:t>
            </a:r>
            <a:r>
              <a:rPr lang="en-US" sz="2400" b="1" i="1" dirty="0" err="1">
                <a:solidFill>
                  <a:srgbClr val="0070C0"/>
                </a:solidFill>
                <a:latin typeface="VNI-Times" pitchFamily="2" charset="0"/>
              </a:rPr>
              <a:t>töø</a:t>
            </a:r>
            <a:r>
              <a:rPr lang="en-US" sz="2400" b="1" i="1" dirty="0">
                <a:solidFill>
                  <a:srgbClr val="0070C0"/>
                </a:solidFill>
                <a:latin typeface="VNI-Times" pitchFamily="2" charset="0"/>
              </a:rPr>
              <a:t> </a:t>
            </a:r>
            <a:r>
              <a:rPr lang="en-US" sz="2400" b="1" i="1" dirty="0" err="1">
                <a:solidFill>
                  <a:srgbClr val="0070C0"/>
                </a:solidFill>
                <a:latin typeface="VNI-Times" pitchFamily="2" charset="0"/>
              </a:rPr>
              <a:t>taán</a:t>
            </a:r>
            <a:r>
              <a:rPr lang="en-US" sz="2400" b="1" i="1" dirty="0">
                <a:solidFill>
                  <a:srgbClr val="0070C0"/>
                </a:solidFill>
                <a:latin typeface="VNI-Times" pitchFamily="2" charset="0"/>
              </a:rPr>
              <a:t>  </a:t>
            </a:r>
            <a:r>
              <a:rPr lang="en-US" sz="2400" b="1" i="1" dirty="0" err="1">
                <a:solidFill>
                  <a:srgbClr val="0070C0"/>
                </a:solidFill>
                <a:latin typeface="VNI-Times" pitchFamily="2" charset="0"/>
              </a:rPr>
              <a:t>coâng</a:t>
            </a:r>
            <a:r>
              <a:rPr lang="en-US" sz="2400" b="1" i="1" dirty="0">
                <a:solidFill>
                  <a:srgbClr val="0070C0"/>
                </a:solidFill>
                <a:latin typeface="VNI-Times" pitchFamily="2" charset="0"/>
              </a:rPr>
              <a:t> </a:t>
            </a:r>
            <a:r>
              <a:rPr lang="en-US" sz="2400" b="1" i="1" dirty="0" err="1">
                <a:solidFill>
                  <a:srgbClr val="0070C0"/>
                </a:solidFill>
                <a:latin typeface="VNI-Times" pitchFamily="2" charset="0"/>
              </a:rPr>
              <a:t>quaân</a:t>
            </a:r>
            <a:r>
              <a:rPr lang="en-US" sz="2400" b="1" i="1" dirty="0">
                <a:solidFill>
                  <a:srgbClr val="0070C0"/>
                </a:solidFill>
                <a:latin typeface="VNI-Times" pitchFamily="2" charset="0"/>
              </a:rPr>
              <a:t> </a:t>
            </a:r>
            <a:r>
              <a:rPr lang="en-US" sz="2400" b="1" i="1" dirty="0" err="1">
                <a:solidFill>
                  <a:srgbClr val="0070C0"/>
                </a:solidFill>
                <a:latin typeface="VNI-Times" pitchFamily="2" charset="0"/>
              </a:rPr>
              <a:t>söï</a:t>
            </a:r>
            <a:r>
              <a:rPr lang="en-US" sz="2400" b="1" i="1" dirty="0">
                <a:solidFill>
                  <a:srgbClr val="0070C0"/>
                </a:solidFill>
                <a:latin typeface="VNI-Times" pitchFamily="2" charset="0"/>
              </a:rPr>
              <a:t> sang </a:t>
            </a:r>
            <a:r>
              <a:rPr lang="en-US" sz="2400" b="1" i="1" dirty="0" err="1">
                <a:solidFill>
                  <a:srgbClr val="0070C0"/>
                </a:solidFill>
                <a:latin typeface="VNI-Times" pitchFamily="2" charset="0"/>
              </a:rPr>
              <a:t>taán</a:t>
            </a:r>
            <a:r>
              <a:rPr lang="en-US" sz="2400" b="1" i="1" dirty="0">
                <a:solidFill>
                  <a:srgbClr val="0070C0"/>
                </a:solidFill>
                <a:latin typeface="VNI-Times" pitchFamily="2" charset="0"/>
              </a:rPr>
              <a:t> </a:t>
            </a:r>
            <a:r>
              <a:rPr lang="en-US" sz="2400" b="1" i="1" dirty="0" err="1">
                <a:solidFill>
                  <a:srgbClr val="0070C0"/>
                </a:solidFill>
                <a:latin typeface="VNI-Times" pitchFamily="2" charset="0"/>
              </a:rPr>
              <a:t>coâng</a:t>
            </a:r>
            <a:r>
              <a:rPr lang="en-US" sz="2400" b="1" i="1" dirty="0">
                <a:solidFill>
                  <a:srgbClr val="0070C0"/>
                </a:solidFill>
                <a:latin typeface="VNI-Times" pitchFamily="2" charset="0"/>
              </a:rPr>
              <a:t> </a:t>
            </a:r>
            <a:r>
              <a:rPr lang="en-US" sz="2400" b="1" i="1" dirty="0" err="1">
                <a:solidFill>
                  <a:srgbClr val="0070C0"/>
                </a:solidFill>
                <a:latin typeface="VNI-Times" pitchFamily="2" charset="0"/>
              </a:rPr>
              <a:t>baèng</a:t>
            </a:r>
            <a:r>
              <a:rPr lang="en-US" sz="2400" b="1" i="1" dirty="0">
                <a:solidFill>
                  <a:srgbClr val="0070C0"/>
                </a:solidFill>
                <a:latin typeface="VNI-Times" pitchFamily="2" charset="0"/>
              </a:rPr>
              <a:t> CL “DBHB”. </a:t>
            </a:r>
          </a:p>
        </p:txBody>
      </p:sp>
      <p:pic>
        <p:nvPicPr>
          <p:cNvPr id="2" name="Audio 1">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8382000" y="6096000"/>
            <a:ext cx="609600" cy="609600"/>
          </a:xfrm>
          <a:prstGeom prst="rect">
            <a:avLst/>
          </a:prstGeom>
        </p:spPr>
      </p:pic>
    </p:spTree>
    <p:custDataLst>
      <p:tags r:id="rId1"/>
    </p:custDataLst>
    <p:extLst>
      <p:ext uri="{BB962C8B-B14F-4D97-AF65-F5344CB8AC3E}">
        <p14:creationId xmlns:p14="http://schemas.microsoft.com/office/powerpoint/2010/main" val="411922387"/>
      </p:ext>
    </p:extLst>
  </p:cSld>
  <p:clrMapOvr>
    <a:masterClrMapping/>
  </p:clrMapOvr>
  <p:transition advTm="158169">
    <p:wipe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grpId="0" nodeType="clickEffect">
                                  <p:stCondLst>
                                    <p:cond delay="0"/>
                                  </p:stCondLst>
                                  <p:childTnLst>
                                    <p:set>
                                      <p:cBhvr>
                                        <p:cTn id="10" dur="1" fill="hold">
                                          <p:stCondLst>
                                            <p:cond delay="0"/>
                                          </p:stCondLst>
                                        </p:cTn>
                                        <p:tgtEl>
                                          <p:spTgt spid="16">
                                            <p:txEl>
                                              <p:pRg st="0" end="0"/>
                                            </p:txEl>
                                          </p:spTgt>
                                        </p:tgtEl>
                                        <p:attrNameLst>
                                          <p:attrName>style.visibility</p:attrName>
                                        </p:attrNameLst>
                                      </p:cBhvr>
                                      <p:to>
                                        <p:strVal val="visible"/>
                                      </p:to>
                                    </p:set>
                                    <p:anim calcmode="lin" valueType="num">
                                      <p:cBhvr additive="base">
                                        <p:cTn id="11" dur="500" fill="hold"/>
                                        <p:tgtEl>
                                          <p:spTgt spid="16">
                                            <p:txEl>
                                              <p:pRg st="0" end="0"/>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1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16">
                                            <p:txEl>
                                              <p:pRg st="2" end="2"/>
                                            </p:txEl>
                                          </p:spTgt>
                                        </p:tgtEl>
                                        <p:attrNameLst>
                                          <p:attrName>style.visibility</p:attrName>
                                        </p:attrNameLst>
                                      </p:cBhvr>
                                      <p:to>
                                        <p:strVal val="visible"/>
                                      </p:to>
                                    </p:set>
                                    <p:anim calcmode="lin" valueType="num">
                                      <p:cBhvr additive="base">
                                        <p:cTn id="17" dur="500" fill="hold"/>
                                        <p:tgtEl>
                                          <p:spTgt spid="16">
                                            <p:txEl>
                                              <p:pRg st="2" end="2"/>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16">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16">
                                            <p:txEl>
                                              <p:pRg st="3" end="3"/>
                                            </p:txEl>
                                          </p:spTgt>
                                        </p:tgtEl>
                                        <p:attrNameLst>
                                          <p:attrName>style.visibility</p:attrName>
                                        </p:attrNameLst>
                                      </p:cBhvr>
                                      <p:to>
                                        <p:strVal val="visible"/>
                                      </p:to>
                                    </p:set>
                                    <p:anim calcmode="lin" valueType="num">
                                      <p:cBhvr additive="base">
                                        <p:cTn id="23" dur="500" fill="hold"/>
                                        <p:tgtEl>
                                          <p:spTgt spid="16">
                                            <p:txEl>
                                              <p:pRg st="3" end="3"/>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16">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16">
                                            <p:txEl>
                                              <p:pRg st="4" end="4"/>
                                            </p:txEl>
                                          </p:spTgt>
                                        </p:tgtEl>
                                        <p:attrNameLst>
                                          <p:attrName>style.visibility</p:attrName>
                                        </p:attrNameLst>
                                      </p:cBhvr>
                                      <p:to>
                                        <p:strVal val="visible"/>
                                      </p:to>
                                    </p:set>
                                    <p:anim calcmode="lin" valueType="num">
                                      <p:cBhvr additive="base">
                                        <p:cTn id="29" dur="500" fill="hold"/>
                                        <p:tgtEl>
                                          <p:spTgt spid="16">
                                            <p:txEl>
                                              <p:pRg st="4" end="4"/>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16">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16">
                                            <p:txEl>
                                              <p:pRg st="5" end="5"/>
                                            </p:txEl>
                                          </p:spTgt>
                                        </p:tgtEl>
                                        <p:attrNameLst>
                                          <p:attrName>style.visibility</p:attrName>
                                        </p:attrNameLst>
                                      </p:cBhvr>
                                      <p:to>
                                        <p:strVal val="visible"/>
                                      </p:to>
                                    </p:set>
                                    <p:anim calcmode="lin" valueType="num">
                                      <p:cBhvr additive="base">
                                        <p:cTn id="35" dur="500" fill="hold"/>
                                        <p:tgtEl>
                                          <p:spTgt spid="16">
                                            <p:txEl>
                                              <p:pRg st="5" end="5"/>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16">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grpId="0" nodeType="clickEffect">
                                  <p:stCondLst>
                                    <p:cond delay="0"/>
                                  </p:stCondLst>
                                  <p:childTnLst>
                                    <p:set>
                                      <p:cBhvr>
                                        <p:cTn id="40" dur="1" fill="hold">
                                          <p:stCondLst>
                                            <p:cond delay="0"/>
                                          </p:stCondLst>
                                        </p:cTn>
                                        <p:tgtEl>
                                          <p:spTgt spid="16">
                                            <p:txEl>
                                              <p:pRg st="6" end="6"/>
                                            </p:txEl>
                                          </p:spTgt>
                                        </p:tgtEl>
                                        <p:attrNameLst>
                                          <p:attrName>style.visibility</p:attrName>
                                        </p:attrNameLst>
                                      </p:cBhvr>
                                      <p:to>
                                        <p:strVal val="visible"/>
                                      </p:to>
                                    </p:set>
                                    <p:anim calcmode="lin" valueType="num">
                                      <p:cBhvr additive="base">
                                        <p:cTn id="41" dur="500" fill="hold"/>
                                        <p:tgtEl>
                                          <p:spTgt spid="16">
                                            <p:txEl>
                                              <p:pRg st="6" end="6"/>
                                            </p:txEl>
                                          </p:spTgt>
                                        </p:tgtEl>
                                        <p:attrNameLst>
                                          <p:attrName>ppt_x</p:attrName>
                                        </p:attrNameLst>
                                      </p:cBhvr>
                                      <p:tavLst>
                                        <p:tav tm="0">
                                          <p:val>
                                            <p:strVal val="#ppt_x"/>
                                          </p:val>
                                        </p:tav>
                                        <p:tav tm="100000">
                                          <p:val>
                                            <p:strVal val="#ppt_x"/>
                                          </p:val>
                                        </p:tav>
                                      </p:tavLst>
                                    </p:anim>
                                    <p:anim calcmode="lin" valueType="num">
                                      <p:cBhvr additive="base">
                                        <p:cTn id="42" dur="500" fill="hold"/>
                                        <p:tgtEl>
                                          <p:spTgt spid="16">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 presetClass="entr" presetSubtype="4" fill="hold" grpId="0" nodeType="clickEffect">
                                  <p:stCondLst>
                                    <p:cond delay="0"/>
                                  </p:stCondLst>
                                  <p:childTnLst>
                                    <p:set>
                                      <p:cBhvr>
                                        <p:cTn id="46" dur="1" fill="hold">
                                          <p:stCondLst>
                                            <p:cond delay="0"/>
                                          </p:stCondLst>
                                        </p:cTn>
                                        <p:tgtEl>
                                          <p:spTgt spid="16">
                                            <p:txEl>
                                              <p:pRg st="7" end="7"/>
                                            </p:txEl>
                                          </p:spTgt>
                                        </p:tgtEl>
                                        <p:attrNameLst>
                                          <p:attrName>style.visibility</p:attrName>
                                        </p:attrNameLst>
                                      </p:cBhvr>
                                      <p:to>
                                        <p:strVal val="visible"/>
                                      </p:to>
                                    </p:set>
                                    <p:anim calcmode="lin" valueType="num">
                                      <p:cBhvr additive="base">
                                        <p:cTn id="47" dur="500" fill="hold"/>
                                        <p:tgtEl>
                                          <p:spTgt spid="16">
                                            <p:txEl>
                                              <p:pRg st="7" end="7"/>
                                            </p:txEl>
                                          </p:spTgt>
                                        </p:tgtEl>
                                        <p:attrNameLst>
                                          <p:attrName>ppt_x</p:attrName>
                                        </p:attrNameLst>
                                      </p:cBhvr>
                                      <p:tavLst>
                                        <p:tav tm="0">
                                          <p:val>
                                            <p:strVal val="#ppt_x"/>
                                          </p:val>
                                        </p:tav>
                                        <p:tav tm="100000">
                                          <p:val>
                                            <p:strVal val="#ppt_x"/>
                                          </p:val>
                                        </p:tav>
                                      </p:tavLst>
                                    </p:anim>
                                    <p:anim calcmode="lin" valueType="num">
                                      <p:cBhvr additive="base">
                                        <p:cTn id="48" dur="500" fill="hold"/>
                                        <p:tgtEl>
                                          <p:spTgt spid="16">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2" presetClass="entr" presetSubtype="4" fill="hold" grpId="0" nodeType="clickEffect">
                                  <p:stCondLst>
                                    <p:cond delay="0"/>
                                  </p:stCondLst>
                                  <p:childTnLst>
                                    <p:set>
                                      <p:cBhvr>
                                        <p:cTn id="52" dur="1" fill="hold">
                                          <p:stCondLst>
                                            <p:cond delay="0"/>
                                          </p:stCondLst>
                                        </p:cTn>
                                        <p:tgtEl>
                                          <p:spTgt spid="16">
                                            <p:txEl>
                                              <p:pRg st="8" end="8"/>
                                            </p:txEl>
                                          </p:spTgt>
                                        </p:tgtEl>
                                        <p:attrNameLst>
                                          <p:attrName>style.visibility</p:attrName>
                                        </p:attrNameLst>
                                      </p:cBhvr>
                                      <p:to>
                                        <p:strVal val="visible"/>
                                      </p:to>
                                    </p:set>
                                    <p:anim calcmode="lin" valueType="num">
                                      <p:cBhvr additive="base">
                                        <p:cTn id="53" dur="500" fill="hold"/>
                                        <p:tgtEl>
                                          <p:spTgt spid="16">
                                            <p:txEl>
                                              <p:pRg st="8" end="8"/>
                                            </p:txEl>
                                          </p:spTgt>
                                        </p:tgtEl>
                                        <p:attrNameLst>
                                          <p:attrName>ppt_x</p:attrName>
                                        </p:attrNameLst>
                                      </p:cBhvr>
                                      <p:tavLst>
                                        <p:tav tm="0">
                                          <p:val>
                                            <p:strVal val="#ppt_x"/>
                                          </p:val>
                                        </p:tav>
                                        <p:tav tm="100000">
                                          <p:val>
                                            <p:strVal val="#ppt_x"/>
                                          </p:val>
                                        </p:tav>
                                      </p:tavLst>
                                    </p:anim>
                                    <p:anim calcmode="lin" valueType="num">
                                      <p:cBhvr additive="base">
                                        <p:cTn id="54" dur="500" fill="hold"/>
                                        <p:tgtEl>
                                          <p:spTgt spid="16">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2" presetClass="entr" presetSubtype="4" fill="hold" grpId="0" nodeType="clickEffect">
                                  <p:stCondLst>
                                    <p:cond delay="0"/>
                                  </p:stCondLst>
                                  <p:childTnLst>
                                    <p:set>
                                      <p:cBhvr>
                                        <p:cTn id="58" dur="1" fill="hold">
                                          <p:stCondLst>
                                            <p:cond delay="0"/>
                                          </p:stCondLst>
                                        </p:cTn>
                                        <p:tgtEl>
                                          <p:spTgt spid="16">
                                            <p:txEl>
                                              <p:pRg st="9" end="9"/>
                                            </p:txEl>
                                          </p:spTgt>
                                        </p:tgtEl>
                                        <p:attrNameLst>
                                          <p:attrName>style.visibility</p:attrName>
                                        </p:attrNameLst>
                                      </p:cBhvr>
                                      <p:to>
                                        <p:strVal val="visible"/>
                                      </p:to>
                                    </p:set>
                                    <p:anim calcmode="lin" valueType="num">
                                      <p:cBhvr additive="base">
                                        <p:cTn id="59" dur="500" fill="hold"/>
                                        <p:tgtEl>
                                          <p:spTgt spid="16">
                                            <p:txEl>
                                              <p:pRg st="9" end="9"/>
                                            </p:txEl>
                                          </p:spTgt>
                                        </p:tgtEl>
                                        <p:attrNameLst>
                                          <p:attrName>ppt_x</p:attrName>
                                        </p:attrNameLst>
                                      </p:cBhvr>
                                      <p:tavLst>
                                        <p:tav tm="0">
                                          <p:val>
                                            <p:strVal val="#ppt_x"/>
                                          </p:val>
                                        </p:tav>
                                        <p:tav tm="100000">
                                          <p:val>
                                            <p:strVal val="#ppt_x"/>
                                          </p:val>
                                        </p:tav>
                                      </p:tavLst>
                                    </p:anim>
                                    <p:anim calcmode="lin" valueType="num">
                                      <p:cBhvr additive="base">
                                        <p:cTn id="60" dur="500" fill="hold"/>
                                        <p:tgtEl>
                                          <p:spTgt spid="16">
                                            <p:txEl>
                                              <p:pRg st="9" end="9"/>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61" fill="hold" display="0">
                  <p:stCondLst>
                    <p:cond delay="indefinite"/>
                  </p:stCondLst>
                  <p:endCondLst>
                    <p:cond evt="onStopAudio" delay="0">
                      <p:tgtEl>
                        <p:sldTgt/>
                      </p:tgtEl>
                    </p:cond>
                  </p:endCondLst>
                </p:cTn>
                <p:tgtEl>
                  <p:spTgt spid="2"/>
                </p:tgtEl>
              </p:cMediaNode>
            </p:audio>
          </p:childTnLst>
        </p:cTn>
      </p:par>
    </p:tnLst>
    <p:bldLst>
      <p:bldP spid="16" grpId="0" build="p"/>
    </p:bldLst>
  </p:timing>
</p:sld>
</file>

<file path=ppt/slides/slide1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8370" name="Rectangle 2"/>
          <p:cNvSpPr>
            <a:spLocks noGrp="1" noChangeArrowheads="1"/>
          </p:cNvSpPr>
          <p:nvPr>
            <p:ph type="title"/>
          </p:nvPr>
        </p:nvSpPr>
        <p:spPr>
          <a:xfrm>
            <a:off x="228600" y="-152400"/>
            <a:ext cx="8229600" cy="1143000"/>
          </a:xfrm>
        </p:spPr>
        <p:txBody>
          <a:bodyPr>
            <a:normAutofit/>
          </a:bodyPr>
          <a:lstStyle/>
          <a:p>
            <a:pPr algn="just">
              <a:lnSpc>
                <a:spcPct val="80000"/>
              </a:lnSpc>
              <a:defRPr/>
            </a:pPr>
            <a:r>
              <a:rPr lang="en-US" sz="2400" dirty="0" err="1">
                <a:solidFill>
                  <a:srgbClr val="C00000"/>
                </a:solidFill>
                <a:latin typeface="VNI-Times" pitchFamily="2" charset="0"/>
              </a:rPr>
              <a:t>Giai</a:t>
            </a:r>
            <a:r>
              <a:rPr lang="en-US" sz="2400" dirty="0">
                <a:solidFill>
                  <a:srgbClr val="C00000"/>
                </a:solidFill>
                <a:latin typeface="VNI-Times" pitchFamily="2" charset="0"/>
              </a:rPr>
              <a:t> </a:t>
            </a:r>
            <a:r>
              <a:rPr lang="en-US" sz="2400" dirty="0" err="1">
                <a:solidFill>
                  <a:srgbClr val="C00000"/>
                </a:solidFill>
                <a:latin typeface="VNI-Times" pitchFamily="2" charset="0"/>
              </a:rPr>
              <a:t>ñoaïn</a:t>
            </a:r>
            <a:r>
              <a:rPr lang="en-US" sz="2400" dirty="0">
                <a:solidFill>
                  <a:srgbClr val="C00000"/>
                </a:solidFill>
                <a:latin typeface="VNI-Times" pitchFamily="2" charset="0"/>
              </a:rPr>
              <a:t> 1945-1980:</a:t>
            </a:r>
          </a:p>
        </p:txBody>
      </p:sp>
      <p:sp>
        <p:nvSpPr>
          <p:cNvPr id="58371" name="Rectangle 3"/>
          <p:cNvSpPr>
            <a:spLocks noGrp="1" noChangeArrowheads="1"/>
          </p:cNvSpPr>
          <p:nvPr>
            <p:ph idx="1"/>
          </p:nvPr>
        </p:nvSpPr>
        <p:spPr>
          <a:xfrm>
            <a:off x="-228600" y="1066800"/>
            <a:ext cx="4267200" cy="4267200"/>
          </a:xfrm>
        </p:spPr>
        <p:txBody>
          <a:bodyPr rtlCol="0">
            <a:normAutofit/>
          </a:bodyPr>
          <a:lstStyle/>
          <a:p>
            <a:pPr algn="ctr" eaLnBrk="1" fontAlgn="auto" hangingPunct="1">
              <a:spcAft>
                <a:spcPts val="0"/>
              </a:spcAft>
              <a:buFontTx/>
              <a:buNone/>
              <a:defRPr/>
            </a:pPr>
            <a:r>
              <a:rPr lang="en-US" sz="2800" b="1" dirty="0">
                <a:solidFill>
                  <a:srgbClr val="7BFD81"/>
                </a:solidFill>
                <a:latin typeface="VNI-Times" pitchFamily="2" charset="0"/>
              </a:rPr>
              <a:t>    </a:t>
            </a:r>
          </a:p>
          <a:p>
            <a:pPr algn="ctr" eaLnBrk="1" fontAlgn="auto" hangingPunct="1">
              <a:spcAft>
                <a:spcPts val="0"/>
              </a:spcAft>
              <a:buFontTx/>
              <a:buNone/>
              <a:defRPr/>
            </a:pPr>
            <a:endParaRPr lang="en-US" sz="2800" b="1" dirty="0">
              <a:solidFill>
                <a:srgbClr val="7BFD81"/>
              </a:solidFill>
              <a:latin typeface="VNI-Times" pitchFamily="2" charset="0"/>
            </a:endParaRPr>
          </a:p>
          <a:p>
            <a:pPr algn="ctr" eaLnBrk="1" fontAlgn="auto" hangingPunct="1">
              <a:spcAft>
                <a:spcPts val="0"/>
              </a:spcAft>
              <a:buFontTx/>
              <a:buNone/>
              <a:defRPr/>
            </a:pPr>
            <a:r>
              <a:rPr lang="en-US" sz="2200" dirty="0">
                <a:solidFill>
                  <a:srgbClr val="002060"/>
                </a:solidFill>
                <a:latin typeface="VNI-Times" pitchFamily="2" charset="0"/>
              </a:rPr>
              <a:t> </a:t>
            </a:r>
            <a:r>
              <a:rPr lang="en-US" sz="2200" dirty="0" err="1">
                <a:solidFill>
                  <a:srgbClr val="002060"/>
                </a:solidFill>
                <a:latin typeface="VNI-Times" pitchFamily="2" charset="0"/>
              </a:rPr>
              <a:t>Toång</a:t>
            </a:r>
            <a:r>
              <a:rPr lang="en-US" sz="2200" dirty="0">
                <a:solidFill>
                  <a:srgbClr val="002060"/>
                </a:solidFill>
                <a:latin typeface="VNI-Times" pitchFamily="2" charset="0"/>
              </a:rPr>
              <a:t> </a:t>
            </a:r>
            <a:r>
              <a:rPr lang="en-US" sz="2200" dirty="0" err="1">
                <a:solidFill>
                  <a:srgbClr val="002060"/>
                </a:solidFill>
                <a:latin typeface="VNI-Times" pitchFamily="2" charset="0"/>
              </a:rPr>
              <a:t>thoáng</a:t>
            </a:r>
            <a:r>
              <a:rPr lang="en-US" sz="2200" dirty="0">
                <a:solidFill>
                  <a:srgbClr val="002060"/>
                </a:solidFill>
                <a:latin typeface="VNI-Times" pitchFamily="2" charset="0"/>
              </a:rPr>
              <a:t> </a:t>
            </a:r>
          </a:p>
          <a:p>
            <a:pPr algn="ctr" eaLnBrk="1" fontAlgn="auto" hangingPunct="1">
              <a:spcAft>
                <a:spcPts val="0"/>
              </a:spcAft>
              <a:buFontTx/>
              <a:buNone/>
              <a:defRPr/>
            </a:pPr>
            <a:r>
              <a:rPr lang="en-US" sz="2200" b="1" dirty="0">
                <a:latin typeface="VNI-Times" pitchFamily="2" charset="0"/>
              </a:rPr>
              <a:t>    </a:t>
            </a:r>
            <a:r>
              <a:rPr lang="en-US" sz="2200" b="1" dirty="0">
                <a:solidFill>
                  <a:srgbClr val="FF0000"/>
                </a:solidFill>
                <a:latin typeface="Arial" pitchFamily="34" charset="0"/>
                <a:cs typeface="Arial" pitchFamily="34" charset="0"/>
              </a:rPr>
              <a:t>TRUMAN  (33)</a:t>
            </a:r>
          </a:p>
          <a:p>
            <a:pPr algn="ctr" eaLnBrk="1" fontAlgn="auto" hangingPunct="1">
              <a:spcAft>
                <a:spcPts val="0"/>
              </a:spcAft>
              <a:buFontTx/>
              <a:buNone/>
              <a:defRPr/>
            </a:pPr>
            <a:r>
              <a:rPr lang="en-US" sz="2200" dirty="0">
                <a:latin typeface="VNI-Times" pitchFamily="2" charset="0"/>
              </a:rPr>
              <a:t>  </a:t>
            </a:r>
            <a:r>
              <a:rPr lang="en-US" sz="2200" dirty="0">
                <a:solidFill>
                  <a:srgbClr val="002060"/>
                </a:solidFill>
                <a:latin typeface="VNI-Times" pitchFamily="2" charset="0"/>
              </a:rPr>
              <a:t>(n/k:1945-1953)</a:t>
            </a:r>
          </a:p>
          <a:p>
            <a:pPr algn="ctr" eaLnBrk="1" fontAlgn="auto" hangingPunct="1">
              <a:spcAft>
                <a:spcPts val="0"/>
              </a:spcAft>
              <a:buFontTx/>
              <a:buNone/>
              <a:defRPr/>
            </a:pPr>
            <a:r>
              <a:rPr lang="en-US" sz="2200" b="1" dirty="0">
                <a:solidFill>
                  <a:srgbClr val="FF0000"/>
                </a:solidFill>
                <a:latin typeface="VNI-Times" pitchFamily="2" charset="0"/>
              </a:rPr>
              <a:t>     HOÏC THUYEÁT TRUMAN                                                                                                                              </a:t>
            </a:r>
            <a:r>
              <a:rPr lang="en-US" sz="2200" dirty="0">
                <a:latin typeface="VNI-Times" pitchFamily="2" charset="0"/>
              </a:rPr>
              <a:t> </a:t>
            </a:r>
            <a:r>
              <a:rPr lang="en-US" sz="2200" b="1" i="1" dirty="0" err="1">
                <a:solidFill>
                  <a:srgbClr val="000099"/>
                </a:solidFill>
                <a:latin typeface="VNI-Times" pitchFamily="2" charset="0"/>
              </a:rPr>
              <a:t>chieán</a:t>
            </a:r>
            <a:r>
              <a:rPr lang="en-US" sz="2200" b="1" i="1" dirty="0">
                <a:solidFill>
                  <a:srgbClr val="000099"/>
                </a:solidFill>
                <a:latin typeface="VNI-Times" pitchFamily="2" charset="0"/>
              </a:rPr>
              <a:t> </a:t>
            </a:r>
            <a:r>
              <a:rPr lang="en-US" sz="2200" b="1" i="1" dirty="0" err="1">
                <a:solidFill>
                  <a:srgbClr val="000099"/>
                </a:solidFill>
                <a:latin typeface="VNI-Times" pitchFamily="2" charset="0"/>
              </a:rPr>
              <a:t>löôïc</a:t>
            </a:r>
            <a:r>
              <a:rPr lang="en-US" sz="2200" b="1" i="1" dirty="0">
                <a:solidFill>
                  <a:srgbClr val="000099"/>
                </a:solidFill>
                <a:latin typeface="VNI-Times" pitchFamily="2" charset="0"/>
              </a:rPr>
              <a:t> QS </a:t>
            </a:r>
            <a:r>
              <a:rPr lang="en-US" sz="2200" b="1" i="1" dirty="0" err="1">
                <a:solidFill>
                  <a:srgbClr val="000099"/>
                </a:solidFill>
                <a:latin typeface="VNI-Times" pitchFamily="2" charset="0"/>
              </a:rPr>
              <a:t>toaøn</a:t>
            </a:r>
            <a:r>
              <a:rPr lang="en-US" sz="2200" b="1" i="1" dirty="0">
                <a:solidFill>
                  <a:srgbClr val="000099"/>
                </a:solidFill>
                <a:latin typeface="VNI-Times" pitchFamily="2" charset="0"/>
              </a:rPr>
              <a:t> </a:t>
            </a:r>
            <a:r>
              <a:rPr lang="en-US" sz="2200" b="1" i="1" dirty="0" err="1">
                <a:solidFill>
                  <a:srgbClr val="000099"/>
                </a:solidFill>
                <a:latin typeface="VNI-Times" pitchFamily="2" charset="0"/>
              </a:rPr>
              <a:t>caàu</a:t>
            </a:r>
            <a:endParaRPr lang="en-US" sz="2200" b="1" i="1" dirty="0">
              <a:solidFill>
                <a:srgbClr val="000099"/>
              </a:solidFill>
              <a:latin typeface="VNI-Times" pitchFamily="2" charset="0"/>
            </a:endParaRPr>
          </a:p>
          <a:p>
            <a:pPr algn="ctr" eaLnBrk="1" fontAlgn="auto" hangingPunct="1">
              <a:spcAft>
                <a:spcPts val="0"/>
              </a:spcAft>
              <a:buFontTx/>
              <a:buNone/>
              <a:defRPr/>
            </a:pPr>
            <a:r>
              <a:rPr lang="en-US" sz="2200" b="1" dirty="0">
                <a:latin typeface="VNI-Times" pitchFamily="2" charset="0"/>
              </a:rPr>
              <a:t>    </a:t>
            </a:r>
            <a:r>
              <a:rPr lang="en-US" sz="2200" b="1" dirty="0">
                <a:solidFill>
                  <a:srgbClr val="FF3399"/>
                </a:solidFill>
                <a:latin typeface="VNI-Times" pitchFamily="2" charset="0"/>
              </a:rPr>
              <a:t>“NGAÊN CHAËN”                                                                                                        </a:t>
            </a:r>
            <a:r>
              <a:rPr lang="en-US" sz="2200" b="1" dirty="0" err="1">
                <a:solidFill>
                  <a:srgbClr val="FF3399"/>
                </a:solidFill>
                <a:latin typeface="VNI-Times" pitchFamily="2" charset="0"/>
              </a:rPr>
              <a:t>chuû</a:t>
            </a:r>
            <a:r>
              <a:rPr lang="en-US" sz="2200" b="1" dirty="0">
                <a:solidFill>
                  <a:srgbClr val="FF3399"/>
                </a:solidFill>
                <a:latin typeface="VNI-Times" pitchFamily="2" charset="0"/>
              </a:rPr>
              <a:t> </a:t>
            </a:r>
            <a:r>
              <a:rPr lang="en-US" sz="2200" b="1" dirty="0" err="1">
                <a:solidFill>
                  <a:srgbClr val="FF3399"/>
                </a:solidFill>
                <a:latin typeface="VNI-Times" pitchFamily="2" charset="0"/>
              </a:rPr>
              <a:t>nghóa</a:t>
            </a:r>
            <a:r>
              <a:rPr lang="en-US" sz="2200" b="1" dirty="0">
                <a:solidFill>
                  <a:srgbClr val="FF3399"/>
                </a:solidFill>
                <a:latin typeface="VNI-Times" pitchFamily="2" charset="0"/>
              </a:rPr>
              <a:t> </a:t>
            </a:r>
            <a:r>
              <a:rPr lang="en-US" sz="2200" b="1" dirty="0" err="1">
                <a:solidFill>
                  <a:srgbClr val="FF3399"/>
                </a:solidFill>
                <a:latin typeface="VNI-Times" pitchFamily="2" charset="0"/>
              </a:rPr>
              <a:t>coäng</a:t>
            </a:r>
            <a:r>
              <a:rPr lang="en-US" sz="2200" b="1" dirty="0">
                <a:solidFill>
                  <a:srgbClr val="FF3399"/>
                </a:solidFill>
                <a:latin typeface="VNI-Times" pitchFamily="2" charset="0"/>
              </a:rPr>
              <a:t> </a:t>
            </a:r>
            <a:r>
              <a:rPr lang="en-US" sz="2200" b="1" dirty="0" err="1">
                <a:solidFill>
                  <a:srgbClr val="FF3399"/>
                </a:solidFill>
                <a:latin typeface="VNI-Times" pitchFamily="2" charset="0"/>
              </a:rPr>
              <a:t>saûn</a:t>
            </a:r>
            <a:r>
              <a:rPr lang="en-US" sz="2200" b="1" dirty="0">
                <a:solidFill>
                  <a:srgbClr val="FF3399"/>
                </a:solidFill>
                <a:latin typeface="VNI-Times" pitchFamily="2" charset="0"/>
              </a:rPr>
              <a:t>.</a:t>
            </a:r>
          </a:p>
          <a:p>
            <a:pPr algn="ctr" eaLnBrk="1" fontAlgn="auto" hangingPunct="1">
              <a:spcAft>
                <a:spcPts val="0"/>
              </a:spcAft>
              <a:buFontTx/>
              <a:buNone/>
              <a:defRPr/>
            </a:pPr>
            <a:r>
              <a:rPr lang="en-US" sz="2200" b="1" dirty="0">
                <a:solidFill>
                  <a:srgbClr val="002060"/>
                </a:solidFill>
                <a:latin typeface="VNI-Times" pitchFamily="2" charset="0"/>
              </a:rPr>
              <a:t>   </a:t>
            </a:r>
            <a:r>
              <a:rPr lang="en-US" sz="2200" dirty="0">
                <a:solidFill>
                  <a:srgbClr val="002060"/>
                </a:solidFill>
                <a:latin typeface="VNI-Times" pitchFamily="2" charset="0"/>
              </a:rPr>
              <a:t>(3/1947)</a:t>
            </a:r>
          </a:p>
        </p:txBody>
      </p:sp>
      <p:pic>
        <p:nvPicPr>
          <p:cNvPr id="58373" name="Picture 5" descr="b8"/>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114800" y="990600"/>
            <a:ext cx="4572000" cy="548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17" name="Picture 9" descr="Đón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8600" y="990600"/>
            <a:ext cx="4648200" cy="548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8" descr="300px-Japan_map_hiroshima_nagasaki">
            <a:hlinkClick r:id="rId7"/>
          </p:cNvPr>
          <p:cNvPicPr>
            <a:picLocks noChangeAspect="1" noChangeArrowheads="1"/>
          </p:cNvPicPr>
          <p:nvPr/>
        </p:nvPicPr>
        <p:blipFill>
          <a:blip r:embed="rId8">
            <a:lum bright="-14000" contrast="-20000"/>
            <a:extLst>
              <a:ext uri="{28A0092B-C50C-407E-A947-70E740481C1C}">
                <a14:useLocalDpi xmlns:a14="http://schemas.microsoft.com/office/drawing/2010/main" val="0"/>
              </a:ext>
            </a:extLst>
          </a:blip>
          <a:srcRect/>
          <a:stretch>
            <a:fillRect/>
          </a:stretch>
        </p:blipFill>
        <p:spPr bwMode="auto">
          <a:xfrm>
            <a:off x="4038600" y="990600"/>
            <a:ext cx="4648200" cy="5486400"/>
          </a:xfrm>
          <a:prstGeom prst="rect">
            <a:avLst/>
          </a:prstGeom>
          <a:noFill/>
          <a:ln w="38100">
            <a:solidFill>
              <a:srgbClr val="000000"/>
            </a:solidFill>
            <a:miter lim="800000"/>
            <a:headEnd/>
            <a:tailEnd/>
          </a:ln>
          <a:extLst>
            <a:ext uri="{909E8E84-426E-40DD-AFC4-6F175D3DCCD1}">
              <a14:hiddenFill xmlns:a14="http://schemas.microsoft.com/office/drawing/2010/main">
                <a:solidFill>
                  <a:srgbClr val="FFFFFF"/>
                </a:solidFill>
              </a14:hiddenFill>
            </a:ext>
          </a:extLst>
        </p:spPr>
      </p:pic>
      <p:pic>
        <p:nvPicPr>
          <p:cNvPr id="10" name="Picture 9" descr="http://lh3.ggpht.com/_sftdXKGlllg/S5tK3q2p1YI/AAAAAAAAAOE/g6Nmt8NH9eQ/bom%20nguyentu%20FATMAN%20va%20LITTLEBOY.jpg"/>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924300" y="987552"/>
            <a:ext cx="4648200" cy="548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Audio 2">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10"/>
          <a:stretch>
            <a:fillRect/>
          </a:stretch>
        </p:blipFill>
        <p:spPr>
          <a:xfrm>
            <a:off x="8382000" y="6096000"/>
            <a:ext cx="609600" cy="609600"/>
          </a:xfrm>
          <a:prstGeom prst="rect">
            <a:avLst/>
          </a:prstGeom>
        </p:spPr>
      </p:pic>
    </p:spTree>
    <p:custDataLst>
      <p:tags r:id="rId1"/>
    </p:custDataLst>
    <p:extLst>
      <p:ext uri="{BB962C8B-B14F-4D97-AF65-F5344CB8AC3E}">
        <p14:creationId xmlns:p14="http://schemas.microsoft.com/office/powerpoint/2010/main" val="668446815"/>
      </p:ext>
    </p:extLst>
  </p:cSld>
  <p:clrMapOvr>
    <a:masterClrMapping/>
  </p:clrMapOvr>
  <p:transition advTm="22699">
    <p:pull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par>
                    <p:cTn id="7" fill="hold" nodeType="clickPar">
                      <p:stCondLst>
                        <p:cond delay="indefinite"/>
                      </p:stCondLst>
                      <p:childTnLst>
                        <p:par>
                          <p:cTn id="8" fill="hold" nodeType="withGroup">
                            <p:stCondLst>
                              <p:cond delay="0"/>
                            </p:stCondLst>
                            <p:childTnLst>
                              <p:par>
                                <p:cTn id="9" presetID="23" presetClass="entr" presetSubtype="32" fill="hold" nodeType="clickEffect">
                                  <p:stCondLst>
                                    <p:cond delay="0"/>
                                  </p:stCondLst>
                                  <p:childTnLst>
                                    <p:set>
                                      <p:cBhvr>
                                        <p:cTn id="10" dur="1" fill="hold">
                                          <p:stCondLst>
                                            <p:cond delay="0"/>
                                          </p:stCondLst>
                                        </p:cTn>
                                        <p:tgtEl>
                                          <p:spTgt spid="58373"/>
                                        </p:tgtEl>
                                        <p:attrNameLst>
                                          <p:attrName>style.visibility</p:attrName>
                                        </p:attrNameLst>
                                      </p:cBhvr>
                                      <p:to>
                                        <p:strVal val="visible"/>
                                      </p:to>
                                    </p:set>
                                    <p:anim calcmode="lin" valueType="num">
                                      <p:cBhvr>
                                        <p:cTn id="11" dur="500" fill="hold"/>
                                        <p:tgtEl>
                                          <p:spTgt spid="58373"/>
                                        </p:tgtEl>
                                        <p:attrNameLst>
                                          <p:attrName>ppt_w</p:attrName>
                                        </p:attrNameLst>
                                      </p:cBhvr>
                                      <p:tavLst>
                                        <p:tav tm="0">
                                          <p:val>
                                            <p:strVal val="4*#ppt_w"/>
                                          </p:val>
                                        </p:tav>
                                        <p:tav tm="100000">
                                          <p:val>
                                            <p:strVal val="#ppt_w"/>
                                          </p:val>
                                        </p:tav>
                                      </p:tavLst>
                                    </p:anim>
                                    <p:anim calcmode="lin" valueType="num">
                                      <p:cBhvr>
                                        <p:cTn id="12" dur="500" fill="hold"/>
                                        <p:tgtEl>
                                          <p:spTgt spid="58373"/>
                                        </p:tgtEl>
                                        <p:attrNameLst>
                                          <p:attrName>ppt_h</p:attrName>
                                        </p:attrNameLst>
                                      </p:cBhvr>
                                      <p:tavLst>
                                        <p:tav tm="0">
                                          <p:val>
                                            <p:strVal val="4*#ppt_h"/>
                                          </p:val>
                                        </p:tav>
                                        <p:tav tm="100000">
                                          <p:val>
                                            <p:strVal val="#ppt_h"/>
                                          </p:val>
                                        </p:tav>
                                      </p:tavLst>
                                    </p:anim>
                                  </p:childTnLst>
                                </p:cTn>
                              </p:par>
                            </p:childTnLst>
                          </p:cTn>
                        </p:par>
                      </p:childTnLst>
                    </p:cTn>
                  </p:par>
                  <p:par>
                    <p:cTn id="13" fill="hold" nodeType="clickPar">
                      <p:stCondLst>
                        <p:cond delay="indefinite"/>
                      </p:stCondLst>
                      <p:childTnLst>
                        <p:par>
                          <p:cTn id="14" fill="hold" nodeType="withGroup">
                            <p:stCondLst>
                              <p:cond delay="0"/>
                            </p:stCondLst>
                            <p:childTnLst>
                              <p:par>
                                <p:cTn id="15" presetID="4" presetClass="entr" presetSubtype="16" fill="hold" grpId="0" nodeType="clickEffect">
                                  <p:stCondLst>
                                    <p:cond delay="0"/>
                                  </p:stCondLst>
                                  <p:childTnLst>
                                    <p:set>
                                      <p:cBhvr>
                                        <p:cTn id="16" dur="1" fill="hold">
                                          <p:stCondLst>
                                            <p:cond delay="0"/>
                                          </p:stCondLst>
                                        </p:cTn>
                                        <p:tgtEl>
                                          <p:spTgt spid="58371">
                                            <p:txEl>
                                              <p:pRg st="2" end="2"/>
                                            </p:txEl>
                                          </p:spTgt>
                                        </p:tgtEl>
                                        <p:attrNameLst>
                                          <p:attrName>style.visibility</p:attrName>
                                        </p:attrNameLst>
                                      </p:cBhvr>
                                      <p:to>
                                        <p:strVal val="visible"/>
                                      </p:to>
                                    </p:set>
                                    <p:animEffect transition="in" filter="box(in)">
                                      <p:cBhvr>
                                        <p:cTn id="17" dur="500"/>
                                        <p:tgtEl>
                                          <p:spTgt spid="58371">
                                            <p:txEl>
                                              <p:pRg st="2" end="2"/>
                                            </p:txEl>
                                          </p:spTgt>
                                        </p:tgtEl>
                                      </p:cBhvr>
                                    </p:animEffect>
                                  </p:childTnLst>
                                </p:cTn>
                              </p:par>
                              <p:par>
                                <p:cTn id="18" presetID="4" presetClass="entr" presetSubtype="16" fill="hold" grpId="0" nodeType="withEffect">
                                  <p:stCondLst>
                                    <p:cond delay="0"/>
                                  </p:stCondLst>
                                  <p:childTnLst>
                                    <p:set>
                                      <p:cBhvr>
                                        <p:cTn id="19" dur="1" fill="hold">
                                          <p:stCondLst>
                                            <p:cond delay="0"/>
                                          </p:stCondLst>
                                        </p:cTn>
                                        <p:tgtEl>
                                          <p:spTgt spid="58371">
                                            <p:txEl>
                                              <p:pRg st="3" end="3"/>
                                            </p:txEl>
                                          </p:spTgt>
                                        </p:tgtEl>
                                        <p:attrNameLst>
                                          <p:attrName>style.visibility</p:attrName>
                                        </p:attrNameLst>
                                      </p:cBhvr>
                                      <p:to>
                                        <p:strVal val="visible"/>
                                      </p:to>
                                    </p:set>
                                    <p:animEffect transition="in" filter="box(in)">
                                      <p:cBhvr>
                                        <p:cTn id="20" dur="500"/>
                                        <p:tgtEl>
                                          <p:spTgt spid="58371">
                                            <p:txEl>
                                              <p:pRg st="3" end="3"/>
                                            </p:txEl>
                                          </p:spTgt>
                                        </p:tgtEl>
                                      </p:cBhvr>
                                    </p:animEffect>
                                  </p:childTnLst>
                                </p:cTn>
                              </p:par>
                              <p:par>
                                <p:cTn id="21" presetID="4" presetClass="entr" presetSubtype="16" fill="hold" grpId="0" nodeType="withEffect">
                                  <p:stCondLst>
                                    <p:cond delay="0"/>
                                  </p:stCondLst>
                                  <p:childTnLst>
                                    <p:set>
                                      <p:cBhvr>
                                        <p:cTn id="22" dur="1" fill="hold">
                                          <p:stCondLst>
                                            <p:cond delay="0"/>
                                          </p:stCondLst>
                                        </p:cTn>
                                        <p:tgtEl>
                                          <p:spTgt spid="58371">
                                            <p:txEl>
                                              <p:pRg st="4" end="4"/>
                                            </p:txEl>
                                          </p:spTgt>
                                        </p:tgtEl>
                                        <p:attrNameLst>
                                          <p:attrName>style.visibility</p:attrName>
                                        </p:attrNameLst>
                                      </p:cBhvr>
                                      <p:to>
                                        <p:strVal val="visible"/>
                                      </p:to>
                                    </p:set>
                                    <p:animEffect transition="in" filter="box(in)">
                                      <p:cBhvr>
                                        <p:cTn id="23" dur="500"/>
                                        <p:tgtEl>
                                          <p:spTgt spid="58371">
                                            <p:txEl>
                                              <p:pRg st="4" end="4"/>
                                            </p:txEl>
                                          </p:spTgt>
                                        </p:tgtEl>
                                      </p:cBhvr>
                                    </p:animEffect>
                                  </p:childTnLst>
                                </p:cTn>
                              </p:par>
                            </p:childTnLst>
                          </p:cTn>
                        </p:par>
                      </p:childTnLst>
                    </p:cTn>
                  </p:par>
                  <p:par>
                    <p:cTn id="24" fill="hold" nodeType="clickPar">
                      <p:stCondLst>
                        <p:cond delay="indefinite"/>
                      </p:stCondLst>
                      <p:childTnLst>
                        <p:par>
                          <p:cTn id="25" fill="hold" nodeType="withGroup">
                            <p:stCondLst>
                              <p:cond delay="0"/>
                            </p:stCondLst>
                            <p:childTnLst>
                              <p:par>
                                <p:cTn id="26" presetID="4" presetClass="entr" presetSubtype="16" fill="hold" grpId="0" nodeType="clickEffect">
                                  <p:stCondLst>
                                    <p:cond delay="0"/>
                                  </p:stCondLst>
                                  <p:childTnLst>
                                    <p:set>
                                      <p:cBhvr>
                                        <p:cTn id="27" dur="1" fill="hold">
                                          <p:stCondLst>
                                            <p:cond delay="0"/>
                                          </p:stCondLst>
                                        </p:cTn>
                                        <p:tgtEl>
                                          <p:spTgt spid="58371">
                                            <p:txEl>
                                              <p:pRg st="5" end="5"/>
                                            </p:txEl>
                                          </p:spTgt>
                                        </p:tgtEl>
                                        <p:attrNameLst>
                                          <p:attrName>style.visibility</p:attrName>
                                        </p:attrNameLst>
                                      </p:cBhvr>
                                      <p:to>
                                        <p:strVal val="visible"/>
                                      </p:to>
                                    </p:set>
                                    <p:animEffect transition="in" filter="box(in)">
                                      <p:cBhvr>
                                        <p:cTn id="28" dur="500"/>
                                        <p:tgtEl>
                                          <p:spTgt spid="58371">
                                            <p:txEl>
                                              <p:pRg st="5" end="5"/>
                                            </p:txEl>
                                          </p:spTgt>
                                        </p:tgtEl>
                                      </p:cBhvr>
                                    </p:animEffect>
                                  </p:childTnLst>
                                </p:cTn>
                              </p:par>
                            </p:childTnLst>
                          </p:cTn>
                        </p:par>
                      </p:childTnLst>
                    </p:cTn>
                  </p:par>
                  <p:par>
                    <p:cTn id="29" fill="hold" nodeType="clickPar">
                      <p:stCondLst>
                        <p:cond delay="indefinite"/>
                      </p:stCondLst>
                      <p:childTnLst>
                        <p:par>
                          <p:cTn id="30" fill="hold" nodeType="withGroup">
                            <p:stCondLst>
                              <p:cond delay="0"/>
                            </p:stCondLst>
                            <p:childTnLst>
                              <p:par>
                                <p:cTn id="31" presetID="4" presetClass="entr" presetSubtype="16" fill="hold" grpId="0" nodeType="clickEffect">
                                  <p:stCondLst>
                                    <p:cond delay="0"/>
                                  </p:stCondLst>
                                  <p:childTnLst>
                                    <p:set>
                                      <p:cBhvr>
                                        <p:cTn id="32" dur="1" fill="hold">
                                          <p:stCondLst>
                                            <p:cond delay="0"/>
                                          </p:stCondLst>
                                        </p:cTn>
                                        <p:tgtEl>
                                          <p:spTgt spid="58371">
                                            <p:txEl>
                                              <p:pRg st="6" end="6"/>
                                            </p:txEl>
                                          </p:spTgt>
                                        </p:tgtEl>
                                        <p:attrNameLst>
                                          <p:attrName>style.visibility</p:attrName>
                                        </p:attrNameLst>
                                      </p:cBhvr>
                                      <p:to>
                                        <p:strVal val="visible"/>
                                      </p:to>
                                    </p:set>
                                    <p:animEffect transition="in" filter="box(in)">
                                      <p:cBhvr>
                                        <p:cTn id="33" dur="500"/>
                                        <p:tgtEl>
                                          <p:spTgt spid="58371">
                                            <p:txEl>
                                              <p:pRg st="6" end="6"/>
                                            </p:txEl>
                                          </p:spTgt>
                                        </p:tgtEl>
                                      </p:cBhvr>
                                    </p:animEffect>
                                  </p:childTnLst>
                                </p:cTn>
                              </p:par>
                              <p:par>
                                <p:cTn id="34" presetID="4" presetClass="entr" presetSubtype="16" fill="hold" grpId="0" nodeType="withEffect">
                                  <p:stCondLst>
                                    <p:cond delay="0"/>
                                  </p:stCondLst>
                                  <p:childTnLst>
                                    <p:set>
                                      <p:cBhvr>
                                        <p:cTn id="35" dur="1" fill="hold">
                                          <p:stCondLst>
                                            <p:cond delay="0"/>
                                          </p:stCondLst>
                                        </p:cTn>
                                        <p:tgtEl>
                                          <p:spTgt spid="58371">
                                            <p:txEl>
                                              <p:pRg st="7" end="7"/>
                                            </p:txEl>
                                          </p:spTgt>
                                        </p:tgtEl>
                                        <p:attrNameLst>
                                          <p:attrName>style.visibility</p:attrName>
                                        </p:attrNameLst>
                                      </p:cBhvr>
                                      <p:to>
                                        <p:strVal val="visible"/>
                                      </p:to>
                                    </p:set>
                                    <p:animEffect transition="in" filter="box(in)">
                                      <p:cBhvr>
                                        <p:cTn id="36" dur="500"/>
                                        <p:tgtEl>
                                          <p:spTgt spid="58371">
                                            <p:txEl>
                                              <p:pRg st="7" end="7"/>
                                            </p:txEl>
                                          </p:spTgt>
                                        </p:tgtEl>
                                      </p:cBhvr>
                                    </p:animEffect>
                                  </p:childTnLst>
                                </p:cTn>
                              </p:par>
                            </p:childTnLst>
                          </p:cTn>
                        </p:par>
                      </p:childTnLst>
                    </p:cTn>
                  </p:par>
                  <p:par>
                    <p:cTn id="37" fill="hold" nodeType="clickPar">
                      <p:stCondLst>
                        <p:cond delay="indefinite"/>
                      </p:stCondLst>
                      <p:childTnLst>
                        <p:par>
                          <p:cTn id="38" fill="hold" nodeType="withGroup">
                            <p:stCondLst>
                              <p:cond delay="0"/>
                            </p:stCondLst>
                            <p:childTnLst>
                              <p:par>
                                <p:cTn id="39" presetID="23" presetClass="entr" presetSubtype="16" fill="hold" nodeType="clickEffect">
                                  <p:stCondLst>
                                    <p:cond delay="0"/>
                                  </p:stCondLst>
                                  <p:childTnLst>
                                    <p:set>
                                      <p:cBhvr>
                                        <p:cTn id="40" dur="1" fill="hold">
                                          <p:stCondLst>
                                            <p:cond delay="0"/>
                                          </p:stCondLst>
                                        </p:cTn>
                                        <p:tgtEl>
                                          <p:spTgt spid="17417"/>
                                        </p:tgtEl>
                                        <p:attrNameLst>
                                          <p:attrName>style.visibility</p:attrName>
                                        </p:attrNameLst>
                                      </p:cBhvr>
                                      <p:to>
                                        <p:strVal val="visible"/>
                                      </p:to>
                                    </p:set>
                                    <p:anim calcmode="lin" valueType="num">
                                      <p:cBhvr>
                                        <p:cTn id="41" dur="500" fill="hold"/>
                                        <p:tgtEl>
                                          <p:spTgt spid="17417"/>
                                        </p:tgtEl>
                                        <p:attrNameLst>
                                          <p:attrName>ppt_w</p:attrName>
                                        </p:attrNameLst>
                                      </p:cBhvr>
                                      <p:tavLst>
                                        <p:tav tm="0">
                                          <p:val>
                                            <p:fltVal val="0"/>
                                          </p:val>
                                        </p:tav>
                                        <p:tav tm="100000">
                                          <p:val>
                                            <p:strVal val="#ppt_w"/>
                                          </p:val>
                                        </p:tav>
                                      </p:tavLst>
                                    </p:anim>
                                    <p:anim calcmode="lin" valueType="num">
                                      <p:cBhvr>
                                        <p:cTn id="42" dur="500" fill="hold"/>
                                        <p:tgtEl>
                                          <p:spTgt spid="17417"/>
                                        </p:tgtEl>
                                        <p:attrNameLst>
                                          <p:attrName>ppt_h</p:attrName>
                                        </p:attrNameLst>
                                      </p:cBhvr>
                                      <p:tavLst>
                                        <p:tav tm="0">
                                          <p:val>
                                            <p:fltVal val="0"/>
                                          </p:val>
                                        </p:tav>
                                        <p:tav tm="100000">
                                          <p:val>
                                            <p:strVal val="#ppt_h"/>
                                          </p:val>
                                        </p:tav>
                                      </p:tavLst>
                                    </p:anim>
                                  </p:childTnLst>
                                </p:cTn>
                              </p:par>
                            </p:childTnLst>
                          </p:cTn>
                        </p:par>
                      </p:childTnLst>
                    </p:cTn>
                  </p:par>
                  <p:par>
                    <p:cTn id="43" fill="hold" nodeType="clickPar">
                      <p:stCondLst>
                        <p:cond delay="indefinite"/>
                      </p:stCondLst>
                      <p:childTnLst>
                        <p:par>
                          <p:cTn id="44" fill="hold" nodeType="withGroup">
                            <p:stCondLst>
                              <p:cond delay="0"/>
                            </p:stCondLst>
                            <p:childTnLst>
                              <p:par>
                                <p:cTn id="45" presetID="5" presetClass="entr" presetSubtype="10" fill="hold" nodeType="clickEffect">
                                  <p:stCondLst>
                                    <p:cond delay="0"/>
                                  </p:stCondLst>
                                  <p:childTnLst>
                                    <p:set>
                                      <p:cBhvr>
                                        <p:cTn id="46" dur="1" fill="hold">
                                          <p:stCondLst>
                                            <p:cond delay="0"/>
                                          </p:stCondLst>
                                        </p:cTn>
                                        <p:tgtEl>
                                          <p:spTgt spid="9"/>
                                        </p:tgtEl>
                                        <p:attrNameLst>
                                          <p:attrName>style.visibility</p:attrName>
                                        </p:attrNameLst>
                                      </p:cBhvr>
                                      <p:to>
                                        <p:strVal val="visible"/>
                                      </p:to>
                                    </p:set>
                                    <p:animEffect transition="in" filter="checkerboard(across)">
                                      <p:cBhvr>
                                        <p:cTn id="47" dur="500"/>
                                        <p:tgtEl>
                                          <p:spTgt spid="9"/>
                                        </p:tgtEl>
                                      </p:cBhvr>
                                    </p:animEffect>
                                  </p:childTnLst>
                                </p:cTn>
                              </p:par>
                            </p:childTnLst>
                          </p:cTn>
                        </p:par>
                      </p:childTnLst>
                    </p:cTn>
                  </p:par>
                  <p:par>
                    <p:cTn id="48" fill="hold" nodeType="clickPar">
                      <p:stCondLst>
                        <p:cond delay="indefinite"/>
                      </p:stCondLst>
                      <p:childTnLst>
                        <p:par>
                          <p:cTn id="49" fill="hold" nodeType="withGroup">
                            <p:stCondLst>
                              <p:cond delay="0"/>
                            </p:stCondLst>
                            <p:childTnLst>
                              <p:par>
                                <p:cTn id="50" presetID="5" presetClass="entr" presetSubtype="10" fill="hold" nodeType="clickEffect">
                                  <p:stCondLst>
                                    <p:cond delay="0"/>
                                  </p:stCondLst>
                                  <p:childTnLst>
                                    <p:set>
                                      <p:cBhvr>
                                        <p:cTn id="51" dur="1" fill="hold">
                                          <p:stCondLst>
                                            <p:cond delay="0"/>
                                          </p:stCondLst>
                                        </p:cTn>
                                        <p:tgtEl>
                                          <p:spTgt spid="10"/>
                                        </p:tgtEl>
                                        <p:attrNameLst>
                                          <p:attrName>style.visibility</p:attrName>
                                        </p:attrNameLst>
                                      </p:cBhvr>
                                      <p:to>
                                        <p:strVal val="visible"/>
                                      </p:to>
                                    </p:set>
                                    <p:animEffect transition="in" filter="checkerboard(across)">
                                      <p:cBhvr>
                                        <p:cTn id="5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53" fill="hold" display="0">
                  <p:stCondLst>
                    <p:cond delay="indefinite"/>
                  </p:stCondLst>
                  <p:endCondLst>
                    <p:cond evt="onStopAudio" delay="0">
                      <p:tgtEl>
                        <p:sldTgt/>
                      </p:tgtEl>
                    </p:cond>
                  </p:endCondLst>
                </p:cTn>
                <p:tgtEl>
                  <p:spTgt spid="3"/>
                </p:tgtEl>
              </p:cMediaNode>
            </p:audio>
          </p:childTnLst>
        </p:cTn>
      </p:par>
    </p:tnLst>
    <p:bldLst>
      <p:bldP spid="58371" grpId="0" build="p" autoUpdateAnimBg="0" advAuto="0"/>
    </p:bldLst>
  </p:timing>
</p:sld>
</file>

<file path=ppt/slides/slide1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0418" name="Rectangle 2"/>
          <p:cNvSpPr>
            <a:spLocks noGrp="1" noChangeArrowheads="1"/>
          </p:cNvSpPr>
          <p:nvPr>
            <p:ph type="title"/>
          </p:nvPr>
        </p:nvSpPr>
        <p:spPr>
          <a:xfrm>
            <a:off x="457200" y="838200"/>
            <a:ext cx="8229600" cy="1143000"/>
          </a:xfrm>
        </p:spPr>
        <p:txBody>
          <a:bodyPr>
            <a:normAutofit fontScale="90000"/>
          </a:bodyPr>
          <a:lstStyle/>
          <a:p>
            <a:pPr eaLnBrk="1" hangingPunct="1">
              <a:defRPr/>
            </a:pPr>
            <a:r>
              <a:rPr lang="en-US" sz="2800" dirty="0">
                <a:solidFill>
                  <a:srgbClr val="002060"/>
                </a:solidFill>
                <a:latin typeface="Arial" pitchFamily="34" charset="0"/>
                <a:cs typeface="Arial" pitchFamily="34" charset="0"/>
              </a:rPr>
              <a:t>“</a:t>
            </a:r>
            <a:r>
              <a:rPr lang="en-US" sz="2800" dirty="0" err="1">
                <a:solidFill>
                  <a:srgbClr val="002060"/>
                </a:solidFill>
                <a:latin typeface="Arial" pitchFamily="34" charset="0"/>
                <a:cs typeface="Arial" pitchFamily="34" charset="0"/>
              </a:rPr>
              <a:t>Nhà</a:t>
            </a:r>
            <a:r>
              <a:rPr lang="en-US" sz="2800" dirty="0">
                <a:solidFill>
                  <a:srgbClr val="002060"/>
                </a:solidFill>
                <a:latin typeface="Arial" pitchFamily="34" charset="0"/>
                <a:cs typeface="Arial" pitchFamily="34" charset="0"/>
              </a:rPr>
              <a:t> </a:t>
            </a:r>
            <a:r>
              <a:rPr lang="en-US" sz="2800" dirty="0" err="1">
                <a:solidFill>
                  <a:srgbClr val="002060"/>
                </a:solidFill>
                <a:latin typeface="Arial" pitchFamily="34" charset="0"/>
                <a:cs typeface="Arial" pitchFamily="34" charset="0"/>
              </a:rPr>
              <a:t>Xô</a:t>
            </a:r>
            <a:r>
              <a:rPr lang="en-US" sz="2800" dirty="0">
                <a:solidFill>
                  <a:srgbClr val="002060"/>
                </a:solidFill>
                <a:latin typeface="Arial" pitchFamily="34" charset="0"/>
                <a:cs typeface="Arial" pitchFamily="34" charset="0"/>
              </a:rPr>
              <a:t> </a:t>
            </a:r>
            <a:r>
              <a:rPr lang="en-US" sz="2800" dirty="0" err="1">
                <a:solidFill>
                  <a:srgbClr val="002060"/>
                </a:solidFill>
                <a:latin typeface="Arial" pitchFamily="34" charset="0"/>
                <a:cs typeface="Arial" pitchFamily="34" charset="0"/>
              </a:rPr>
              <a:t>Viết</a:t>
            </a:r>
            <a:r>
              <a:rPr lang="en-US" sz="2800" dirty="0">
                <a:solidFill>
                  <a:srgbClr val="002060"/>
                </a:solidFill>
                <a:latin typeface="Arial" pitchFamily="34" charset="0"/>
                <a:cs typeface="Arial" pitchFamily="34" charset="0"/>
              </a:rPr>
              <a:t> </a:t>
            </a:r>
            <a:r>
              <a:rPr lang="en-US" sz="2800" dirty="0" err="1">
                <a:solidFill>
                  <a:srgbClr val="002060"/>
                </a:solidFill>
                <a:latin typeface="Arial" pitchFamily="34" charset="0"/>
                <a:cs typeface="Arial" pitchFamily="34" charset="0"/>
              </a:rPr>
              <a:t>học</a:t>
            </a:r>
            <a:r>
              <a:rPr lang="en-US" sz="2800" dirty="0">
                <a:solidFill>
                  <a:srgbClr val="002060"/>
                </a:solidFill>
                <a:latin typeface="Arial" pitchFamily="34" charset="0"/>
                <a:cs typeface="Arial" pitchFamily="34" charset="0"/>
              </a:rPr>
              <a:t>”   </a:t>
            </a:r>
            <a:r>
              <a:rPr lang="en-US" sz="3600" b="1" dirty="0">
                <a:solidFill>
                  <a:srgbClr val="FF0000"/>
                </a:solidFill>
                <a:latin typeface="Arial" pitchFamily="34" charset="0"/>
                <a:cs typeface="Arial" pitchFamily="34" charset="0"/>
              </a:rPr>
              <a:t>George Kennan</a:t>
            </a:r>
            <a:br>
              <a:rPr lang="en-US" sz="3600" b="1" dirty="0">
                <a:solidFill>
                  <a:srgbClr val="FF0000"/>
                </a:solidFill>
                <a:latin typeface="Arial" pitchFamily="34" charset="0"/>
                <a:cs typeface="Arial" pitchFamily="34" charset="0"/>
              </a:rPr>
            </a:br>
            <a:r>
              <a:rPr lang="en-US" sz="2400" dirty="0" err="1">
                <a:solidFill>
                  <a:srgbClr val="002060"/>
                </a:solidFill>
                <a:latin typeface="Arial" pitchFamily="34" charset="0"/>
                <a:cs typeface="Arial" pitchFamily="34" charset="0"/>
              </a:rPr>
              <a:t>Đại</a:t>
            </a:r>
            <a:r>
              <a:rPr lang="en-US" sz="2400" dirty="0">
                <a:solidFill>
                  <a:srgbClr val="002060"/>
                </a:solidFill>
                <a:latin typeface="Arial" pitchFamily="34" charset="0"/>
                <a:cs typeface="Arial" pitchFamily="34" charset="0"/>
              </a:rPr>
              <a:t> </a:t>
            </a:r>
            <a:r>
              <a:rPr lang="en-US" sz="2400" dirty="0" err="1">
                <a:solidFill>
                  <a:srgbClr val="002060"/>
                </a:solidFill>
                <a:latin typeface="Arial" pitchFamily="34" charset="0"/>
                <a:cs typeface="Arial" pitchFamily="34" charset="0"/>
              </a:rPr>
              <a:t>sứ</a:t>
            </a:r>
            <a:r>
              <a:rPr lang="en-US" sz="2400" dirty="0">
                <a:solidFill>
                  <a:srgbClr val="002060"/>
                </a:solidFill>
                <a:latin typeface="Arial" pitchFamily="34" charset="0"/>
                <a:cs typeface="Arial" pitchFamily="34" charset="0"/>
              </a:rPr>
              <a:t> </a:t>
            </a:r>
            <a:r>
              <a:rPr lang="en-US" sz="2400" dirty="0" err="1">
                <a:solidFill>
                  <a:srgbClr val="002060"/>
                </a:solidFill>
                <a:latin typeface="Arial" pitchFamily="34" charset="0"/>
                <a:cs typeface="Arial" pitchFamily="34" charset="0"/>
              </a:rPr>
              <a:t>Mỹ</a:t>
            </a:r>
            <a:r>
              <a:rPr lang="en-US" sz="2400" dirty="0">
                <a:solidFill>
                  <a:srgbClr val="002060"/>
                </a:solidFill>
                <a:latin typeface="Arial" pitchFamily="34" charset="0"/>
                <a:cs typeface="Arial" pitchFamily="34" charset="0"/>
              </a:rPr>
              <a:t> </a:t>
            </a:r>
            <a:r>
              <a:rPr lang="en-US" sz="2400" dirty="0" err="1">
                <a:solidFill>
                  <a:srgbClr val="002060"/>
                </a:solidFill>
                <a:latin typeface="Arial" pitchFamily="34" charset="0"/>
                <a:cs typeface="Arial" pitchFamily="34" charset="0"/>
              </a:rPr>
              <a:t>tại</a:t>
            </a:r>
            <a:r>
              <a:rPr lang="en-US" sz="2400" dirty="0">
                <a:solidFill>
                  <a:srgbClr val="002060"/>
                </a:solidFill>
                <a:latin typeface="Arial" pitchFamily="34" charset="0"/>
                <a:cs typeface="Arial" pitchFamily="34" charset="0"/>
              </a:rPr>
              <a:t> </a:t>
            </a:r>
            <a:r>
              <a:rPr lang="en-US" sz="2400" dirty="0" err="1">
                <a:solidFill>
                  <a:srgbClr val="002060"/>
                </a:solidFill>
                <a:latin typeface="Arial" pitchFamily="34" charset="0"/>
                <a:cs typeface="Arial" pitchFamily="34" charset="0"/>
              </a:rPr>
              <a:t>Liên</a:t>
            </a:r>
            <a:r>
              <a:rPr lang="en-US" sz="2400" dirty="0">
                <a:solidFill>
                  <a:srgbClr val="002060"/>
                </a:solidFill>
                <a:latin typeface="Arial" pitchFamily="34" charset="0"/>
                <a:cs typeface="Arial" pitchFamily="34" charset="0"/>
              </a:rPr>
              <a:t> </a:t>
            </a:r>
            <a:r>
              <a:rPr lang="en-US" sz="2400" dirty="0" err="1">
                <a:solidFill>
                  <a:srgbClr val="002060"/>
                </a:solidFill>
                <a:latin typeface="Arial" pitchFamily="34" charset="0"/>
                <a:cs typeface="Arial" pitchFamily="34" charset="0"/>
              </a:rPr>
              <a:t>Xô</a:t>
            </a:r>
            <a:r>
              <a:rPr lang="en-US" sz="2400" dirty="0">
                <a:solidFill>
                  <a:srgbClr val="002060"/>
                </a:solidFill>
                <a:latin typeface="Arial" pitchFamily="34" charset="0"/>
                <a:cs typeface="Arial" pitchFamily="34" charset="0"/>
              </a:rPr>
              <a:t>(1952-1953)</a:t>
            </a:r>
            <a:br>
              <a:rPr lang="en-US" sz="2400" dirty="0">
                <a:solidFill>
                  <a:srgbClr val="002060"/>
                </a:solidFill>
                <a:latin typeface="Arial" pitchFamily="34" charset="0"/>
                <a:cs typeface="Arial" pitchFamily="34" charset="0"/>
              </a:rPr>
            </a:br>
            <a:r>
              <a:rPr lang="en-US" sz="2400" dirty="0">
                <a:solidFill>
                  <a:srgbClr val="002060"/>
                </a:solidFill>
                <a:latin typeface="Arial" pitchFamily="34" charset="0"/>
                <a:cs typeface="Arial" pitchFamily="34" charset="0"/>
              </a:rPr>
              <a:t>“</a:t>
            </a:r>
            <a:r>
              <a:rPr lang="en-US" sz="2400" dirty="0" err="1">
                <a:solidFill>
                  <a:srgbClr val="002060"/>
                </a:solidFill>
                <a:latin typeface="Arial" pitchFamily="34" charset="0"/>
                <a:cs typeface="Arial" pitchFamily="34" charset="0"/>
              </a:rPr>
              <a:t>Nguyên</a:t>
            </a:r>
            <a:r>
              <a:rPr lang="en-US" sz="2400" dirty="0">
                <a:solidFill>
                  <a:srgbClr val="002060"/>
                </a:solidFill>
                <a:latin typeface="Arial" pitchFamily="34" charset="0"/>
                <a:cs typeface="Arial" pitchFamily="34" charset="0"/>
              </a:rPr>
              <a:t> </a:t>
            </a:r>
            <a:r>
              <a:rPr lang="en-US" sz="2400" dirty="0" err="1">
                <a:solidFill>
                  <a:srgbClr val="002060"/>
                </a:solidFill>
                <a:latin typeface="Arial" pitchFamily="34" charset="0"/>
                <a:cs typeface="Arial" pitchFamily="34" charset="0"/>
              </a:rPr>
              <a:t>tắc</a:t>
            </a:r>
            <a:r>
              <a:rPr lang="en-US" sz="2400" dirty="0">
                <a:solidFill>
                  <a:srgbClr val="002060"/>
                </a:solidFill>
                <a:latin typeface="Arial" pitchFamily="34" charset="0"/>
                <a:cs typeface="Arial" pitchFamily="34" charset="0"/>
              </a:rPr>
              <a:t> </a:t>
            </a:r>
            <a:r>
              <a:rPr lang="en-US" sz="2400" dirty="0" err="1">
                <a:solidFill>
                  <a:srgbClr val="002060"/>
                </a:solidFill>
                <a:latin typeface="Arial" pitchFamily="34" charset="0"/>
                <a:cs typeface="Arial" pitchFamily="34" charset="0"/>
              </a:rPr>
              <a:t>ứng</a:t>
            </a:r>
            <a:r>
              <a:rPr lang="en-US" sz="2400" dirty="0">
                <a:solidFill>
                  <a:srgbClr val="002060"/>
                </a:solidFill>
                <a:latin typeface="Arial" pitchFamily="34" charset="0"/>
                <a:cs typeface="Arial" pitchFamily="34" charset="0"/>
              </a:rPr>
              <a:t> </a:t>
            </a:r>
            <a:r>
              <a:rPr lang="en-US" sz="2400" dirty="0" err="1">
                <a:solidFill>
                  <a:srgbClr val="002060"/>
                </a:solidFill>
                <a:latin typeface="Arial" pitchFamily="34" charset="0"/>
                <a:cs typeface="Arial" pitchFamily="34" charset="0"/>
              </a:rPr>
              <a:t>xử</a:t>
            </a:r>
            <a:r>
              <a:rPr lang="en-US" sz="2400" dirty="0">
                <a:solidFill>
                  <a:srgbClr val="002060"/>
                </a:solidFill>
                <a:latin typeface="Arial" pitchFamily="34" charset="0"/>
                <a:cs typeface="Arial" pitchFamily="34" charset="0"/>
              </a:rPr>
              <a:t> </a:t>
            </a:r>
            <a:r>
              <a:rPr lang="en-US" sz="2400" dirty="0" err="1">
                <a:solidFill>
                  <a:srgbClr val="002060"/>
                </a:solidFill>
                <a:latin typeface="Arial" pitchFamily="34" charset="0"/>
                <a:cs typeface="Arial" pitchFamily="34" charset="0"/>
              </a:rPr>
              <a:t>của</a:t>
            </a:r>
            <a:r>
              <a:rPr lang="en-US" sz="2400" dirty="0">
                <a:solidFill>
                  <a:srgbClr val="002060"/>
                </a:solidFill>
                <a:latin typeface="Arial" pitchFamily="34" charset="0"/>
                <a:cs typeface="Arial" pitchFamily="34" charset="0"/>
              </a:rPr>
              <a:t> </a:t>
            </a:r>
            <a:r>
              <a:rPr lang="en-US" sz="2400" dirty="0" err="1">
                <a:solidFill>
                  <a:srgbClr val="002060"/>
                </a:solidFill>
                <a:latin typeface="Arial" pitchFamily="34" charset="0"/>
                <a:cs typeface="Arial" pitchFamily="34" charset="0"/>
              </a:rPr>
              <a:t>Liên</a:t>
            </a:r>
            <a:r>
              <a:rPr lang="en-US" sz="2400" dirty="0">
                <a:solidFill>
                  <a:srgbClr val="002060"/>
                </a:solidFill>
                <a:latin typeface="Arial" pitchFamily="34" charset="0"/>
                <a:cs typeface="Arial" pitchFamily="34" charset="0"/>
              </a:rPr>
              <a:t> </a:t>
            </a:r>
            <a:r>
              <a:rPr lang="en-US" sz="2400" dirty="0" err="1">
                <a:solidFill>
                  <a:srgbClr val="002060"/>
                </a:solidFill>
                <a:latin typeface="Arial" pitchFamily="34" charset="0"/>
                <a:cs typeface="Arial" pitchFamily="34" charset="0"/>
              </a:rPr>
              <a:t>Xô</a:t>
            </a:r>
            <a:r>
              <a:rPr lang="en-US" sz="2400" dirty="0">
                <a:solidFill>
                  <a:srgbClr val="002060"/>
                </a:solidFill>
                <a:latin typeface="Arial" pitchFamily="34" charset="0"/>
                <a:cs typeface="Arial" pitchFamily="34" charset="0"/>
              </a:rPr>
              <a:t>”(</a:t>
            </a:r>
            <a:r>
              <a:rPr lang="en-US" sz="2400" dirty="0" err="1">
                <a:solidFill>
                  <a:srgbClr val="002060"/>
                </a:solidFill>
                <a:latin typeface="Arial" pitchFamily="34" charset="0"/>
                <a:cs typeface="Arial" pitchFamily="34" charset="0"/>
              </a:rPr>
              <a:t>bức</a:t>
            </a:r>
            <a:r>
              <a:rPr lang="en-US" sz="2400" dirty="0">
                <a:solidFill>
                  <a:srgbClr val="002060"/>
                </a:solidFill>
                <a:latin typeface="Arial" pitchFamily="34" charset="0"/>
                <a:cs typeface="Arial" pitchFamily="34" charset="0"/>
              </a:rPr>
              <a:t> </a:t>
            </a:r>
            <a:r>
              <a:rPr lang="en-US" sz="2400" dirty="0" err="1">
                <a:solidFill>
                  <a:srgbClr val="002060"/>
                </a:solidFill>
                <a:latin typeface="Arial" pitchFamily="34" charset="0"/>
                <a:cs typeface="Arial" pitchFamily="34" charset="0"/>
              </a:rPr>
              <a:t>điện</a:t>
            </a:r>
            <a:r>
              <a:rPr lang="en-US" sz="2400" dirty="0">
                <a:solidFill>
                  <a:srgbClr val="002060"/>
                </a:solidFill>
                <a:latin typeface="Arial" pitchFamily="34" charset="0"/>
                <a:cs typeface="Arial" pitchFamily="34" charset="0"/>
              </a:rPr>
              <a:t> 8.000 </a:t>
            </a:r>
            <a:r>
              <a:rPr lang="en-US" sz="2400" dirty="0" err="1">
                <a:solidFill>
                  <a:srgbClr val="002060"/>
                </a:solidFill>
                <a:latin typeface="Arial" pitchFamily="34" charset="0"/>
                <a:cs typeface="Arial" pitchFamily="34" charset="0"/>
              </a:rPr>
              <a:t>từ</a:t>
            </a:r>
            <a:r>
              <a:rPr lang="en-US" sz="2400" dirty="0">
                <a:solidFill>
                  <a:srgbClr val="002060"/>
                </a:solidFill>
                <a:latin typeface="Arial" pitchFamily="34" charset="0"/>
                <a:cs typeface="Arial" pitchFamily="34" charset="0"/>
              </a:rPr>
              <a:t>)</a:t>
            </a:r>
            <a:r>
              <a:rPr lang="en-US" sz="2400" dirty="0">
                <a:solidFill>
                  <a:srgbClr val="002060"/>
                </a:solidFill>
                <a:latin typeface="VNI-Times" pitchFamily="2" charset="0"/>
              </a:rPr>
              <a:t/>
            </a:r>
            <a:br>
              <a:rPr lang="en-US" sz="2400" dirty="0">
                <a:solidFill>
                  <a:srgbClr val="002060"/>
                </a:solidFill>
                <a:latin typeface="VNI-Times" pitchFamily="2" charset="0"/>
              </a:rPr>
            </a:br>
            <a:r>
              <a:rPr lang="en-US" sz="2800" b="1" dirty="0">
                <a:solidFill>
                  <a:schemeClr val="tx2">
                    <a:lumMod val="50000"/>
                  </a:schemeClr>
                </a:solidFill>
                <a:latin typeface="Arial" pitchFamily="34" charset="0"/>
                <a:cs typeface="Arial" pitchFamily="34" charset="0"/>
              </a:rPr>
              <a:t/>
            </a:r>
            <a:br>
              <a:rPr lang="en-US" sz="2800" b="1" dirty="0">
                <a:solidFill>
                  <a:schemeClr val="tx2">
                    <a:lumMod val="50000"/>
                  </a:schemeClr>
                </a:solidFill>
                <a:latin typeface="Arial" pitchFamily="34" charset="0"/>
                <a:cs typeface="Arial" pitchFamily="34" charset="0"/>
              </a:rPr>
            </a:br>
            <a:r>
              <a:rPr lang="en-US" sz="4000" b="1" dirty="0">
                <a:solidFill>
                  <a:srgbClr val="FF0000"/>
                </a:solidFill>
                <a:latin typeface="VNI-Times" pitchFamily="2" charset="0"/>
              </a:rPr>
              <a:t>    </a:t>
            </a:r>
          </a:p>
        </p:txBody>
      </p:sp>
      <p:pic>
        <p:nvPicPr>
          <p:cNvPr id="12294" name="Picture 6" descr="http://1.bp.blogspot.com/_SWuEYKDOI2w/TM6AglLqcZI/AAAAAAAAluU/1VZu2rcnupg/s400/1.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981200" y="1828800"/>
            <a:ext cx="5181600" cy="472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Audio 1">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8382000" y="6096000"/>
            <a:ext cx="609600" cy="609600"/>
          </a:xfrm>
          <a:prstGeom prst="rect">
            <a:avLst/>
          </a:prstGeom>
        </p:spPr>
      </p:pic>
    </p:spTree>
    <p:custDataLst>
      <p:tags r:id="rId1"/>
    </p:custDataLst>
    <p:extLst>
      <p:ext uri="{BB962C8B-B14F-4D97-AF65-F5344CB8AC3E}">
        <p14:creationId xmlns:p14="http://schemas.microsoft.com/office/powerpoint/2010/main" val="2974169591"/>
      </p:ext>
    </p:extLst>
  </p:cSld>
  <p:clrMapOvr>
    <a:masterClrMapping/>
  </p:clrMapOvr>
  <p:transition advTm="13300">
    <p:pull dir="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par>
                    <p:cTn id="7" fill="hold" nodeType="clickPar">
                      <p:stCondLst>
                        <p:cond delay="indefinite"/>
                      </p:stCondLst>
                      <p:childTnLst>
                        <p:par>
                          <p:cTn id="8" fill="hold" nodeType="withGroup">
                            <p:stCondLst>
                              <p:cond delay="0"/>
                            </p:stCondLst>
                            <p:childTnLst>
                              <p:par>
                                <p:cTn id="9" presetID="4" presetClass="entr" presetSubtype="16" fill="hold" nodeType="clickEffect">
                                  <p:stCondLst>
                                    <p:cond delay="0"/>
                                  </p:stCondLst>
                                  <p:childTnLst>
                                    <p:set>
                                      <p:cBhvr>
                                        <p:cTn id="10" dur="1" fill="hold">
                                          <p:stCondLst>
                                            <p:cond delay="0"/>
                                          </p:stCondLst>
                                        </p:cTn>
                                        <p:tgtEl>
                                          <p:spTgt spid="12294"/>
                                        </p:tgtEl>
                                        <p:attrNameLst>
                                          <p:attrName>style.visibility</p:attrName>
                                        </p:attrNameLst>
                                      </p:cBhvr>
                                      <p:to>
                                        <p:strVal val="visible"/>
                                      </p:to>
                                    </p:set>
                                    <p:animEffect transition="in" filter="box(in)">
                                      <p:cBhvr>
                                        <p:cTn id="11" dur="500"/>
                                        <p:tgtEl>
                                          <p:spTgt spid="12294"/>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2" fill="hold" display="0">
                  <p:stCondLst>
                    <p:cond delay="indefinite"/>
                  </p:stCondLst>
                  <p:endCondLst>
                    <p:cond evt="onStopAudio" delay="0">
                      <p:tgtEl>
                        <p:sldTgt/>
                      </p:tgtEl>
                    </p:cond>
                  </p:endCondLst>
                </p:cTn>
                <p:tgtEl>
                  <p:spTgt spid="2"/>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 name="Title 1"/>
          <p:cNvSpPr>
            <a:spLocks noGrp="1"/>
          </p:cNvSpPr>
          <p:nvPr>
            <p:ph type="title"/>
          </p:nvPr>
        </p:nvSpPr>
        <p:spPr>
          <a:xfrm>
            <a:off x="533400" y="1417638"/>
            <a:ext cx="4343400" cy="3687762"/>
          </a:xfrm>
        </p:spPr>
        <p:txBody>
          <a:bodyPr>
            <a:noAutofit/>
          </a:bodyPr>
          <a:lstStyle/>
          <a:p>
            <a:r>
              <a:rPr lang="en-US" altLang="en-US" sz="2000" b="1" dirty="0">
                <a:solidFill>
                  <a:srgbClr val="FF0000"/>
                </a:solidFill>
                <a:latin typeface="Arial" panose="020B0604020202020204" pitchFamily="34" charset="0"/>
                <a:cs typeface="Arial" panose="020B0604020202020204" pitchFamily="34" charset="0"/>
              </a:rPr>
              <a:t>George  Marshall</a:t>
            </a:r>
            <a:br>
              <a:rPr lang="en-US" altLang="en-US" sz="2000" b="1" dirty="0">
                <a:solidFill>
                  <a:srgbClr val="FF0000"/>
                </a:solidFill>
                <a:latin typeface="Arial" panose="020B0604020202020204" pitchFamily="34" charset="0"/>
                <a:cs typeface="Arial" panose="020B0604020202020204" pitchFamily="34" charset="0"/>
              </a:rPr>
            </a:br>
            <a:r>
              <a:rPr lang="en-US" altLang="en-US" sz="2000" b="1" dirty="0">
                <a:solidFill>
                  <a:srgbClr val="FF0000"/>
                </a:solidFill>
                <a:latin typeface="Arial" panose="020B0604020202020204" pitchFamily="34" charset="0"/>
                <a:cs typeface="Arial" panose="020B0604020202020204" pitchFamily="34" charset="0"/>
              </a:rPr>
              <a:t/>
            </a:r>
            <a:br>
              <a:rPr lang="en-US" altLang="en-US" sz="2000" b="1" dirty="0">
                <a:solidFill>
                  <a:srgbClr val="FF0000"/>
                </a:solidFill>
                <a:latin typeface="Arial" panose="020B0604020202020204" pitchFamily="34" charset="0"/>
                <a:cs typeface="Arial" panose="020B0604020202020204" pitchFamily="34" charset="0"/>
              </a:rPr>
            </a:br>
            <a:r>
              <a:rPr lang="en-US" altLang="en-US" sz="2000" dirty="0">
                <a:solidFill>
                  <a:srgbClr val="002060"/>
                </a:solidFill>
                <a:latin typeface="Arial" panose="020B0604020202020204" pitchFamily="34" charset="0"/>
                <a:cs typeface="Arial" panose="020B0604020202020204" pitchFamily="34" charset="0"/>
              </a:rPr>
              <a:t>-</a:t>
            </a:r>
            <a:r>
              <a:rPr lang="en-US" altLang="en-US" sz="2000" dirty="0" err="1">
                <a:solidFill>
                  <a:srgbClr val="002060"/>
                </a:solidFill>
                <a:latin typeface="Arial" panose="020B0604020202020204" pitchFamily="34" charset="0"/>
                <a:cs typeface="Arial" panose="020B0604020202020204" pitchFamily="34" charset="0"/>
              </a:rPr>
              <a:t>Cố</a:t>
            </a:r>
            <a:r>
              <a:rPr lang="en-US" altLang="en-US" sz="2000" dirty="0">
                <a:solidFill>
                  <a:srgbClr val="002060"/>
                </a:solidFill>
                <a:latin typeface="Arial" panose="020B0604020202020204" pitchFamily="34" charset="0"/>
                <a:cs typeface="Arial" panose="020B0604020202020204" pitchFamily="34" charset="0"/>
              </a:rPr>
              <a:t> </a:t>
            </a:r>
            <a:r>
              <a:rPr lang="en-US" altLang="en-US" sz="2000" dirty="0" err="1">
                <a:solidFill>
                  <a:srgbClr val="002060"/>
                </a:solidFill>
                <a:latin typeface="Arial" panose="020B0604020202020204" pitchFamily="34" charset="0"/>
                <a:cs typeface="Arial" panose="020B0604020202020204" pitchFamily="34" charset="0"/>
              </a:rPr>
              <a:t>vấn</a:t>
            </a:r>
            <a:r>
              <a:rPr lang="en-US" altLang="en-US" sz="2000" dirty="0">
                <a:solidFill>
                  <a:srgbClr val="002060"/>
                </a:solidFill>
                <a:latin typeface="Arial" panose="020B0604020202020204" pitchFamily="34" charset="0"/>
                <a:cs typeface="Arial" panose="020B0604020202020204" pitchFamily="34" charset="0"/>
              </a:rPr>
              <a:t> QS </a:t>
            </a:r>
            <a:r>
              <a:rPr lang="en-US" altLang="en-US" sz="2000" dirty="0" err="1">
                <a:solidFill>
                  <a:srgbClr val="002060"/>
                </a:solidFill>
                <a:latin typeface="Arial" panose="020B0604020202020204" pitchFamily="34" charset="0"/>
                <a:cs typeface="Arial" panose="020B0604020202020204" pitchFamily="34" charset="0"/>
              </a:rPr>
              <a:t>TThg</a:t>
            </a:r>
            <a:r>
              <a:rPr lang="en-US" altLang="en-US" sz="2000" dirty="0">
                <a:solidFill>
                  <a:srgbClr val="002060"/>
                </a:solidFill>
                <a:latin typeface="Arial" panose="020B0604020202020204" pitchFamily="34" charset="0"/>
                <a:cs typeface="Arial" panose="020B0604020202020204" pitchFamily="34" charset="0"/>
              </a:rPr>
              <a:t> Roosevelt.</a:t>
            </a:r>
            <a:br>
              <a:rPr lang="en-US" altLang="en-US" sz="2000" dirty="0">
                <a:solidFill>
                  <a:srgbClr val="002060"/>
                </a:solidFill>
                <a:latin typeface="Arial" panose="020B0604020202020204" pitchFamily="34" charset="0"/>
                <a:cs typeface="Arial" panose="020B0604020202020204" pitchFamily="34" charset="0"/>
              </a:rPr>
            </a:br>
            <a:r>
              <a:rPr lang="en-US" altLang="en-US" sz="2000" dirty="0">
                <a:solidFill>
                  <a:srgbClr val="002060"/>
                </a:solidFill>
                <a:latin typeface="Arial" panose="020B0604020202020204" pitchFamily="34" charset="0"/>
                <a:cs typeface="Arial" panose="020B0604020202020204" pitchFamily="34" charset="0"/>
              </a:rPr>
              <a:t>(</a:t>
            </a:r>
            <a:r>
              <a:rPr lang="en-US" altLang="en-US" sz="2000" dirty="0" err="1">
                <a:solidFill>
                  <a:srgbClr val="002060"/>
                </a:solidFill>
                <a:latin typeface="Arial" panose="020B0604020202020204" pitchFamily="34" charset="0"/>
                <a:cs typeface="Arial" panose="020B0604020202020204" pitchFamily="34" charset="0"/>
              </a:rPr>
              <a:t>trước</a:t>
            </a:r>
            <a:r>
              <a:rPr lang="en-US" altLang="en-US" sz="2000" dirty="0">
                <a:solidFill>
                  <a:srgbClr val="002060"/>
                </a:solidFill>
                <a:latin typeface="Arial" panose="020B0604020202020204" pitchFamily="34" charset="0"/>
                <a:cs typeface="Arial" panose="020B0604020202020204" pitchFamily="34" charset="0"/>
              </a:rPr>
              <a:t> 1945) </a:t>
            </a:r>
            <a:br>
              <a:rPr lang="en-US" altLang="en-US" sz="2000" dirty="0">
                <a:solidFill>
                  <a:srgbClr val="002060"/>
                </a:solidFill>
                <a:latin typeface="Arial" panose="020B0604020202020204" pitchFamily="34" charset="0"/>
                <a:cs typeface="Arial" panose="020B0604020202020204" pitchFamily="34" charset="0"/>
              </a:rPr>
            </a:br>
            <a:r>
              <a:rPr lang="en-US" altLang="en-US" sz="2000" dirty="0">
                <a:solidFill>
                  <a:srgbClr val="002060"/>
                </a:solidFill>
                <a:latin typeface="Arial" panose="020B0604020202020204" pitchFamily="34" charset="0"/>
                <a:cs typeface="Arial" panose="020B0604020202020204" pitchFamily="34" charset="0"/>
              </a:rPr>
              <a:t>-</a:t>
            </a:r>
            <a:r>
              <a:rPr lang="en-US" altLang="en-US" sz="2000" dirty="0" err="1">
                <a:solidFill>
                  <a:srgbClr val="002060"/>
                </a:solidFill>
                <a:latin typeface="Arial" panose="020B0604020202020204" pitchFamily="34" charset="0"/>
                <a:cs typeface="Arial" panose="020B0604020202020204" pitchFamily="34" charset="0"/>
              </a:rPr>
              <a:t>Bộ</a:t>
            </a:r>
            <a:r>
              <a:rPr lang="en-US" altLang="en-US" sz="2000" dirty="0">
                <a:solidFill>
                  <a:srgbClr val="002060"/>
                </a:solidFill>
                <a:latin typeface="Arial" panose="020B0604020202020204" pitchFamily="34" charset="0"/>
                <a:cs typeface="Arial" panose="020B0604020202020204" pitchFamily="34" charset="0"/>
              </a:rPr>
              <a:t> </a:t>
            </a:r>
            <a:r>
              <a:rPr lang="en-US" altLang="en-US" sz="2000" dirty="0" err="1">
                <a:solidFill>
                  <a:srgbClr val="002060"/>
                </a:solidFill>
                <a:latin typeface="Arial" panose="020B0604020202020204" pitchFamily="34" charset="0"/>
                <a:cs typeface="Arial" panose="020B0604020202020204" pitchFamily="34" charset="0"/>
              </a:rPr>
              <a:t>trưởng</a:t>
            </a:r>
            <a:r>
              <a:rPr lang="en-US" altLang="en-US" sz="2000" dirty="0">
                <a:solidFill>
                  <a:srgbClr val="002060"/>
                </a:solidFill>
                <a:latin typeface="Arial" panose="020B0604020202020204" pitchFamily="34" charset="0"/>
                <a:cs typeface="Arial" panose="020B0604020202020204" pitchFamily="34" charset="0"/>
              </a:rPr>
              <a:t> </a:t>
            </a:r>
            <a:r>
              <a:rPr lang="en-US" altLang="en-US" sz="2000" dirty="0" err="1">
                <a:solidFill>
                  <a:srgbClr val="002060"/>
                </a:solidFill>
                <a:latin typeface="Arial" panose="020B0604020202020204" pitchFamily="34" charset="0"/>
                <a:cs typeface="Arial" panose="020B0604020202020204" pitchFamily="34" charset="0"/>
              </a:rPr>
              <a:t>Ngoai</a:t>
            </a:r>
            <a:r>
              <a:rPr lang="en-US" altLang="en-US" sz="2000" dirty="0">
                <a:solidFill>
                  <a:srgbClr val="002060"/>
                </a:solidFill>
                <a:latin typeface="Arial" panose="020B0604020202020204" pitchFamily="34" charset="0"/>
                <a:cs typeface="Arial" panose="020B0604020202020204" pitchFamily="34" charset="0"/>
              </a:rPr>
              <a:t> </a:t>
            </a:r>
            <a:r>
              <a:rPr lang="en-US" altLang="en-US" sz="2000" dirty="0" err="1">
                <a:solidFill>
                  <a:srgbClr val="002060"/>
                </a:solidFill>
                <a:latin typeface="Arial" panose="020B0604020202020204" pitchFamily="34" charset="0"/>
                <a:cs typeface="Arial" panose="020B0604020202020204" pitchFamily="34" charset="0"/>
              </a:rPr>
              <a:t>giao</a:t>
            </a:r>
            <a:r>
              <a:rPr lang="en-US" altLang="en-US" sz="2000" dirty="0">
                <a:solidFill>
                  <a:srgbClr val="002060"/>
                </a:solidFill>
                <a:latin typeface="Arial" panose="020B0604020202020204" pitchFamily="34" charset="0"/>
                <a:cs typeface="Arial" panose="020B0604020202020204" pitchFamily="34" charset="0"/>
              </a:rPr>
              <a:t> </a:t>
            </a:r>
            <a:r>
              <a:rPr lang="en-US" altLang="en-US" sz="2000" dirty="0" err="1">
                <a:solidFill>
                  <a:srgbClr val="002060"/>
                </a:solidFill>
                <a:latin typeface="Arial" panose="020B0604020202020204" pitchFamily="34" charset="0"/>
                <a:cs typeface="Arial" panose="020B0604020202020204" pitchFamily="34" charset="0"/>
              </a:rPr>
              <a:t>Mỹ</a:t>
            </a:r>
            <a:r>
              <a:rPr lang="en-US" altLang="en-US" sz="2000" dirty="0">
                <a:solidFill>
                  <a:srgbClr val="002060"/>
                </a:solidFill>
                <a:latin typeface="Arial" panose="020B0604020202020204" pitchFamily="34" charset="0"/>
                <a:cs typeface="Arial" panose="020B0604020202020204" pitchFamily="34" charset="0"/>
              </a:rPr>
              <a:t>.</a:t>
            </a:r>
            <a:br>
              <a:rPr lang="en-US" altLang="en-US" sz="2000" dirty="0">
                <a:solidFill>
                  <a:srgbClr val="002060"/>
                </a:solidFill>
                <a:latin typeface="Arial" panose="020B0604020202020204" pitchFamily="34" charset="0"/>
                <a:cs typeface="Arial" panose="020B0604020202020204" pitchFamily="34" charset="0"/>
              </a:rPr>
            </a:br>
            <a:r>
              <a:rPr lang="en-US" altLang="en-US" sz="2000" dirty="0">
                <a:solidFill>
                  <a:srgbClr val="002060"/>
                </a:solidFill>
                <a:latin typeface="Arial" panose="020B0604020202020204" pitchFamily="34" charset="0"/>
                <a:cs typeface="Arial" panose="020B0604020202020204" pitchFamily="34" charset="0"/>
              </a:rPr>
              <a:t>(1947-1949)</a:t>
            </a:r>
            <a:br>
              <a:rPr lang="en-US" altLang="en-US" sz="2000" dirty="0">
                <a:solidFill>
                  <a:srgbClr val="002060"/>
                </a:solidFill>
                <a:latin typeface="Arial" panose="020B0604020202020204" pitchFamily="34" charset="0"/>
                <a:cs typeface="Arial" panose="020B0604020202020204" pitchFamily="34" charset="0"/>
              </a:rPr>
            </a:br>
            <a:r>
              <a:rPr lang="en-US" altLang="en-US" sz="2000" dirty="0">
                <a:solidFill>
                  <a:srgbClr val="002060"/>
                </a:solidFill>
                <a:latin typeface="Arial" panose="020B0604020202020204" pitchFamily="34" charset="0"/>
                <a:cs typeface="Arial" panose="020B0604020202020204" pitchFamily="34" charset="0"/>
              </a:rPr>
              <a:t>-</a:t>
            </a:r>
            <a:r>
              <a:rPr lang="en-US" altLang="en-US" sz="2000" dirty="0" err="1">
                <a:solidFill>
                  <a:srgbClr val="002060"/>
                </a:solidFill>
                <a:latin typeface="Arial" panose="020B0604020202020204" pitchFamily="34" charset="0"/>
                <a:cs typeface="Arial" panose="020B0604020202020204" pitchFamily="34" charset="0"/>
              </a:rPr>
              <a:t>Bộ</a:t>
            </a:r>
            <a:r>
              <a:rPr lang="en-US" altLang="en-US" sz="2000" dirty="0">
                <a:solidFill>
                  <a:srgbClr val="002060"/>
                </a:solidFill>
                <a:latin typeface="Arial" panose="020B0604020202020204" pitchFamily="34" charset="0"/>
                <a:cs typeface="Arial" panose="020B0604020202020204" pitchFamily="34" charset="0"/>
              </a:rPr>
              <a:t> </a:t>
            </a:r>
            <a:r>
              <a:rPr lang="en-US" altLang="en-US" sz="2000" dirty="0" err="1">
                <a:solidFill>
                  <a:srgbClr val="002060"/>
                </a:solidFill>
                <a:latin typeface="Arial" panose="020B0604020202020204" pitchFamily="34" charset="0"/>
                <a:cs typeface="Arial" panose="020B0604020202020204" pitchFamily="34" charset="0"/>
              </a:rPr>
              <a:t>trưởng</a:t>
            </a:r>
            <a:r>
              <a:rPr lang="en-US" altLang="en-US" sz="2000" dirty="0">
                <a:solidFill>
                  <a:srgbClr val="002060"/>
                </a:solidFill>
                <a:latin typeface="Arial" panose="020B0604020202020204" pitchFamily="34" charset="0"/>
                <a:cs typeface="Arial" panose="020B0604020202020204" pitchFamily="34" charset="0"/>
              </a:rPr>
              <a:t> </a:t>
            </a:r>
            <a:r>
              <a:rPr lang="en-US" altLang="en-US" sz="2000" dirty="0" err="1">
                <a:solidFill>
                  <a:srgbClr val="002060"/>
                </a:solidFill>
                <a:latin typeface="Arial" panose="020B0604020202020204" pitchFamily="34" charset="0"/>
                <a:cs typeface="Arial" panose="020B0604020202020204" pitchFamily="34" charset="0"/>
              </a:rPr>
              <a:t>Quốc</a:t>
            </a:r>
            <a:r>
              <a:rPr lang="en-US" altLang="en-US" sz="2000" dirty="0">
                <a:solidFill>
                  <a:srgbClr val="002060"/>
                </a:solidFill>
                <a:latin typeface="Arial" panose="020B0604020202020204" pitchFamily="34" charset="0"/>
                <a:cs typeface="Arial" panose="020B0604020202020204" pitchFamily="34" charset="0"/>
              </a:rPr>
              <a:t> </a:t>
            </a:r>
            <a:r>
              <a:rPr lang="en-US" altLang="en-US" sz="2000" dirty="0" err="1">
                <a:solidFill>
                  <a:srgbClr val="002060"/>
                </a:solidFill>
                <a:latin typeface="Arial" panose="020B0604020202020204" pitchFamily="34" charset="0"/>
                <a:cs typeface="Arial" panose="020B0604020202020204" pitchFamily="34" charset="0"/>
              </a:rPr>
              <a:t>phòng</a:t>
            </a:r>
            <a:r>
              <a:rPr lang="en-US" altLang="en-US" sz="2000" dirty="0">
                <a:solidFill>
                  <a:srgbClr val="002060"/>
                </a:solidFill>
                <a:latin typeface="Arial" panose="020B0604020202020204" pitchFamily="34" charset="0"/>
                <a:cs typeface="Arial" panose="020B0604020202020204" pitchFamily="34" charset="0"/>
              </a:rPr>
              <a:t> </a:t>
            </a:r>
            <a:r>
              <a:rPr lang="en-US" altLang="en-US" sz="2000" dirty="0" err="1">
                <a:solidFill>
                  <a:srgbClr val="002060"/>
                </a:solidFill>
                <a:latin typeface="Arial" panose="020B0604020202020204" pitchFamily="34" charset="0"/>
                <a:cs typeface="Arial" panose="020B0604020202020204" pitchFamily="34" charset="0"/>
              </a:rPr>
              <a:t>Mỹ</a:t>
            </a:r>
            <a:r>
              <a:rPr lang="en-US" altLang="en-US" sz="2000" dirty="0">
                <a:solidFill>
                  <a:srgbClr val="002060"/>
                </a:solidFill>
                <a:latin typeface="Arial" panose="020B0604020202020204" pitchFamily="34" charset="0"/>
                <a:cs typeface="Arial" panose="020B0604020202020204" pitchFamily="34" charset="0"/>
              </a:rPr>
              <a:t/>
            </a:r>
            <a:br>
              <a:rPr lang="en-US" altLang="en-US" sz="2000" dirty="0">
                <a:solidFill>
                  <a:srgbClr val="002060"/>
                </a:solidFill>
                <a:latin typeface="Arial" panose="020B0604020202020204" pitchFamily="34" charset="0"/>
                <a:cs typeface="Arial" panose="020B0604020202020204" pitchFamily="34" charset="0"/>
              </a:rPr>
            </a:br>
            <a:r>
              <a:rPr lang="en-US" altLang="en-US" sz="2000" dirty="0">
                <a:solidFill>
                  <a:srgbClr val="002060"/>
                </a:solidFill>
                <a:latin typeface="Arial" panose="020B0604020202020204" pitchFamily="34" charset="0"/>
                <a:cs typeface="Arial" panose="020B0604020202020204" pitchFamily="34" charset="0"/>
              </a:rPr>
              <a:t>(1950-1951).</a:t>
            </a:r>
            <a:br>
              <a:rPr lang="en-US" altLang="en-US" sz="2000" dirty="0">
                <a:solidFill>
                  <a:srgbClr val="002060"/>
                </a:solidFill>
                <a:latin typeface="Arial" panose="020B0604020202020204" pitchFamily="34" charset="0"/>
                <a:cs typeface="Arial" panose="020B0604020202020204" pitchFamily="34" charset="0"/>
              </a:rPr>
            </a:br>
            <a:r>
              <a:rPr lang="en-US" altLang="en-US" sz="2000" dirty="0">
                <a:solidFill>
                  <a:srgbClr val="002060"/>
                </a:solidFill>
                <a:latin typeface="Arial" panose="020B0604020202020204" pitchFamily="34" charset="0"/>
                <a:cs typeface="Arial" panose="020B0604020202020204" pitchFamily="34" charset="0"/>
              </a:rPr>
              <a:t/>
            </a:r>
            <a:br>
              <a:rPr lang="en-US" altLang="en-US" sz="2000" dirty="0">
                <a:solidFill>
                  <a:srgbClr val="002060"/>
                </a:solidFill>
                <a:latin typeface="Arial" panose="020B0604020202020204" pitchFamily="34" charset="0"/>
                <a:cs typeface="Arial" panose="020B0604020202020204" pitchFamily="34" charset="0"/>
              </a:rPr>
            </a:br>
            <a:r>
              <a:rPr lang="en-US" altLang="en-US" sz="2000" b="1" dirty="0">
                <a:solidFill>
                  <a:srgbClr val="FF0066"/>
                </a:solidFill>
                <a:latin typeface="Arial" panose="020B0604020202020204" pitchFamily="34" charset="0"/>
                <a:cs typeface="Arial" panose="020B0604020202020204" pitchFamily="34" charset="0"/>
              </a:rPr>
              <a:t>“</a:t>
            </a:r>
            <a:r>
              <a:rPr lang="en-US" altLang="en-US" sz="2000" b="1" dirty="0" err="1">
                <a:solidFill>
                  <a:srgbClr val="FF0066"/>
                </a:solidFill>
                <a:latin typeface="Arial" panose="020B0604020202020204" pitchFamily="34" charset="0"/>
                <a:cs typeface="Arial" panose="020B0604020202020204" pitchFamily="34" charset="0"/>
              </a:rPr>
              <a:t>Kế</a:t>
            </a:r>
            <a:r>
              <a:rPr lang="en-US" altLang="en-US" sz="2000" b="1" dirty="0">
                <a:solidFill>
                  <a:srgbClr val="FF0066"/>
                </a:solidFill>
                <a:latin typeface="Arial" panose="020B0604020202020204" pitchFamily="34" charset="0"/>
                <a:cs typeface="Arial" panose="020B0604020202020204" pitchFamily="34" charset="0"/>
              </a:rPr>
              <a:t> </a:t>
            </a:r>
            <a:r>
              <a:rPr lang="en-US" altLang="en-US" sz="2000" b="1" dirty="0" err="1">
                <a:solidFill>
                  <a:srgbClr val="FF0066"/>
                </a:solidFill>
                <a:latin typeface="Arial" panose="020B0604020202020204" pitchFamily="34" charset="0"/>
                <a:cs typeface="Arial" panose="020B0604020202020204" pitchFamily="34" charset="0"/>
              </a:rPr>
              <a:t>hoạch</a:t>
            </a:r>
            <a:r>
              <a:rPr lang="en-US" altLang="en-US" sz="2000" b="1" dirty="0">
                <a:solidFill>
                  <a:srgbClr val="FF0066"/>
                </a:solidFill>
                <a:latin typeface="Arial" panose="020B0604020202020204" pitchFamily="34" charset="0"/>
                <a:cs typeface="Arial" panose="020B0604020202020204" pitchFamily="34" charset="0"/>
              </a:rPr>
              <a:t> Marshall”</a:t>
            </a:r>
            <a:r>
              <a:rPr lang="en-US" altLang="en-US" sz="2000" dirty="0">
                <a:solidFill>
                  <a:srgbClr val="002060"/>
                </a:solidFill>
                <a:latin typeface="Arial" panose="020B0604020202020204" pitchFamily="34" charset="0"/>
                <a:cs typeface="Arial" panose="020B0604020202020204" pitchFamily="34" charset="0"/>
              </a:rPr>
              <a:t/>
            </a:r>
            <a:br>
              <a:rPr lang="en-US" altLang="en-US" sz="2000" dirty="0">
                <a:solidFill>
                  <a:srgbClr val="002060"/>
                </a:solidFill>
                <a:latin typeface="Arial" panose="020B0604020202020204" pitchFamily="34" charset="0"/>
                <a:cs typeface="Arial" panose="020B0604020202020204" pitchFamily="34" charset="0"/>
              </a:rPr>
            </a:br>
            <a:r>
              <a:rPr lang="en-US" altLang="en-US" sz="2000" b="1" i="1" dirty="0">
                <a:solidFill>
                  <a:srgbClr val="002060"/>
                </a:solidFill>
                <a:latin typeface="Arial" panose="020B0604020202020204" pitchFamily="34" charset="0"/>
                <a:cs typeface="Arial" panose="020B0604020202020204" pitchFamily="34" charset="0"/>
              </a:rPr>
              <a:t>( K/</a:t>
            </a:r>
            <a:r>
              <a:rPr lang="en-US" altLang="en-US" sz="2000" b="1" i="1" dirty="0" err="1">
                <a:solidFill>
                  <a:srgbClr val="002060"/>
                </a:solidFill>
                <a:latin typeface="Arial" panose="020B0604020202020204" pitchFamily="34" charset="0"/>
                <a:cs typeface="Arial" panose="020B0604020202020204" pitchFamily="34" charset="0"/>
              </a:rPr>
              <a:t>hoạch</a:t>
            </a:r>
            <a:r>
              <a:rPr lang="en-US" altLang="en-US" sz="2000" b="1" i="1" dirty="0">
                <a:solidFill>
                  <a:srgbClr val="002060"/>
                </a:solidFill>
                <a:latin typeface="Arial" panose="020B0604020202020204" pitchFamily="34" charset="0"/>
                <a:cs typeface="Arial" panose="020B0604020202020204" pitchFamily="34" charset="0"/>
              </a:rPr>
              <a:t> </a:t>
            </a:r>
            <a:r>
              <a:rPr lang="en-US" altLang="en-US" sz="2000" b="1" i="1" dirty="0" err="1">
                <a:solidFill>
                  <a:srgbClr val="002060"/>
                </a:solidFill>
                <a:latin typeface="Arial" panose="020B0604020202020204" pitchFamily="34" charset="0"/>
                <a:cs typeface="Arial" panose="020B0604020202020204" pitchFamily="34" charset="0"/>
              </a:rPr>
              <a:t>Phục</a:t>
            </a:r>
            <a:r>
              <a:rPr lang="en-US" altLang="en-US" sz="2000" b="1" i="1" dirty="0">
                <a:solidFill>
                  <a:srgbClr val="002060"/>
                </a:solidFill>
                <a:latin typeface="Arial" panose="020B0604020202020204" pitchFamily="34" charset="0"/>
                <a:cs typeface="Arial" panose="020B0604020202020204" pitchFamily="34" charset="0"/>
              </a:rPr>
              <a:t> </a:t>
            </a:r>
            <a:r>
              <a:rPr lang="en-US" altLang="en-US" sz="2000" b="1" i="1" dirty="0" err="1">
                <a:solidFill>
                  <a:srgbClr val="002060"/>
                </a:solidFill>
                <a:latin typeface="Arial" panose="020B0604020202020204" pitchFamily="34" charset="0"/>
                <a:cs typeface="Arial" panose="020B0604020202020204" pitchFamily="34" charset="0"/>
              </a:rPr>
              <a:t>hưng</a:t>
            </a:r>
            <a:r>
              <a:rPr lang="en-US" altLang="en-US" sz="2000" b="1" i="1" dirty="0">
                <a:solidFill>
                  <a:srgbClr val="002060"/>
                </a:solidFill>
                <a:latin typeface="Arial" panose="020B0604020202020204" pitchFamily="34" charset="0"/>
                <a:cs typeface="Arial" panose="020B0604020202020204" pitchFamily="34" charset="0"/>
              </a:rPr>
              <a:t> </a:t>
            </a:r>
            <a:r>
              <a:rPr lang="en-US" altLang="en-US" sz="2000" b="1" i="1" dirty="0" err="1">
                <a:solidFill>
                  <a:srgbClr val="002060"/>
                </a:solidFill>
                <a:latin typeface="Arial" panose="020B0604020202020204" pitchFamily="34" charset="0"/>
                <a:cs typeface="Arial" panose="020B0604020202020204" pitchFamily="34" charset="0"/>
              </a:rPr>
              <a:t>Châu</a:t>
            </a:r>
            <a:r>
              <a:rPr lang="en-US" altLang="en-US" sz="2000" b="1" i="1" dirty="0">
                <a:solidFill>
                  <a:srgbClr val="002060"/>
                </a:solidFill>
                <a:latin typeface="Arial" panose="020B0604020202020204" pitchFamily="34" charset="0"/>
                <a:cs typeface="Arial" panose="020B0604020202020204" pitchFamily="34" charset="0"/>
              </a:rPr>
              <a:t> </a:t>
            </a:r>
            <a:r>
              <a:rPr lang="en-US" altLang="en-US" sz="2000" b="1" i="1" dirty="0" err="1">
                <a:solidFill>
                  <a:srgbClr val="002060"/>
                </a:solidFill>
                <a:latin typeface="Arial" panose="020B0604020202020204" pitchFamily="34" charset="0"/>
                <a:cs typeface="Arial" panose="020B0604020202020204" pitchFamily="34" charset="0"/>
              </a:rPr>
              <a:t>Âu</a:t>
            </a:r>
            <a:r>
              <a:rPr lang="en-US" altLang="en-US" sz="2000" b="1" i="1" dirty="0">
                <a:solidFill>
                  <a:srgbClr val="002060"/>
                </a:solidFill>
                <a:latin typeface="Arial" panose="020B0604020202020204" pitchFamily="34" charset="0"/>
                <a:cs typeface="Arial" panose="020B0604020202020204" pitchFamily="34" charset="0"/>
              </a:rPr>
              <a:t>)</a:t>
            </a:r>
            <a:r>
              <a:rPr lang="en-US" altLang="en-US" sz="2000" b="1" dirty="0">
                <a:solidFill>
                  <a:srgbClr val="FF0066"/>
                </a:solidFill>
                <a:latin typeface="Arial" panose="020B0604020202020204" pitchFamily="34" charset="0"/>
                <a:cs typeface="Arial" panose="020B0604020202020204" pitchFamily="34" charset="0"/>
              </a:rPr>
              <a:t/>
            </a:r>
            <a:br>
              <a:rPr lang="en-US" altLang="en-US" sz="2000" b="1" dirty="0">
                <a:solidFill>
                  <a:srgbClr val="FF0066"/>
                </a:solidFill>
                <a:latin typeface="Arial" panose="020B0604020202020204" pitchFamily="34" charset="0"/>
                <a:cs typeface="Arial" panose="020B0604020202020204" pitchFamily="34" charset="0"/>
              </a:rPr>
            </a:br>
            <a:r>
              <a:rPr lang="en-US" altLang="en-US" sz="2000" b="1" i="1" dirty="0">
                <a:solidFill>
                  <a:srgbClr val="FF0066"/>
                </a:solidFill>
                <a:latin typeface="Arial" panose="020B0604020202020204" pitchFamily="34" charset="0"/>
                <a:cs typeface="Arial" panose="020B0604020202020204" pitchFamily="34" charset="0"/>
              </a:rPr>
              <a:t>(European recovery program)</a:t>
            </a:r>
          </a:p>
        </p:txBody>
      </p:sp>
      <p:pic>
        <p:nvPicPr>
          <p:cNvPr id="6" name="Picture 5" descr="Tập tin:General George C. Marshall, official military photo, 1946.JPE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648200" y="2133600"/>
            <a:ext cx="3962400" cy="510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Audio 1">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8382000" y="6096000"/>
            <a:ext cx="609600" cy="609600"/>
          </a:xfrm>
          <a:prstGeom prst="rect">
            <a:avLst/>
          </a:prstGeom>
        </p:spPr>
      </p:pic>
    </p:spTree>
    <p:custDataLst>
      <p:tags r:id="rId1"/>
    </p:custDataLst>
    <p:extLst>
      <p:ext uri="{BB962C8B-B14F-4D97-AF65-F5344CB8AC3E}">
        <p14:creationId xmlns:p14="http://schemas.microsoft.com/office/powerpoint/2010/main" val="2130353829"/>
      </p:ext>
    </p:extLst>
  </p:cSld>
  <p:clrMapOvr>
    <a:masterClrMapping/>
  </p:clrMapOvr>
  <p:transition advTm="19592">
    <p:pull dir="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fill="hold"/>
                                        <p:tgtEl>
                                          <p:spTgt spid="6"/>
                                        </p:tgtEl>
                                        <p:attrNameLst>
                                          <p:attrName>ppt_x</p:attrName>
                                        </p:attrNameLst>
                                      </p:cBhvr>
                                      <p:tavLst>
                                        <p:tav tm="0">
                                          <p:val>
                                            <p:strVal val="#ppt_x"/>
                                          </p:val>
                                        </p:tav>
                                        <p:tav tm="100000">
                                          <p:val>
                                            <p:strVal val="#ppt_x"/>
                                          </p:val>
                                        </p:tav>
                                      </p:tavLst>
                                    </p:anim>
                                    <p:anim calcmode="lin" valueType="num">
                                      <p:cBhvr additive="base">
                                        <p:cTn id="12"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3" fill="hold" display="0">
                  <p:stCondLst>
                    <p:cond delay="indefinite"/>
                  </p:stCondLst>
                  <p:endCondLst>
                    <p:cond evt="onStopAudio" delay="0">
                      <p:tgtEl>
                        <p:sldTgt/>
                      </p:tgtEl>
                    </p:cond>
                  </p:endCondLst>
                </p:cTn>
                <p:tgtEl>
                  <p:spTgt spid="2"/>
                </p:tgtEl>
              </p:cMediaNode>
            </p:audi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7" name="Picture 2" descr="http://photo.goodreads.com/books/1173479753l/295858.jpg"/>
          <p:cNvPicPr>
            <a:picLocks noChangeAspect="1" noChangeArrowheads="1"/>
          </p:cNvPicPr>
          <p:nvPr/>
        </p:nvPicPr>
        <p:blipFill>
          <a:blip r:embed="rId5"/>
          <a:srcRect/>
          <a:stretch>
            <a:fillRect/>
          </a:stretch>
        </p:blipFill>
        <p:spPr bwMode="auto">
          <a:xfrm>
            <a:off x="4953000" y="1085088"/>
            <a:ext cx="3886200" cy="5029200"/>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
        <p:nvSpPr>
          <p:cNvPr id="8" name="Title 1"/>
          <p:cNvSpPr>
            <a:spLocks noGrp="1"/>
          </p:cNvSpPr>
          <p:nvPr>
            <p:ph type="title"/>
          </p:nvPr>
        </p:nvSpPr>
        <p:spPr>
          <a:xfrm>
            <a:off x="228600" y="445326"/>
            <a:ext cx="5334000" cy="5668962"/>
          </a:xfrm>
        </p:spPr>
        <p:txBody>
          <a:bodyPr/>
          <a:lstStyle/>
          <a:p>
            <a:pPr eaLnBrk="1" hangingPunct="1"/>
            <a:r>
              <a:rPr lang="en-US" altLang="en-US" sz="2000" b="1" dirty="0">
                <a:solidFill>
                  <a:srgbClr val="FF0000"/>
                </a:solidFill>
                <a:latin typeface="Arial" panose="020B0604020202020204" pitchFamily="34" charset="0"/>
                <a:cs typeface="Arial" panose="020B0604020202020204" pitchFamily="34" charset="0"/>
              </a:rPr>
              <a:t>Dean  Acheson</a:t>
            </a:r>
            <a:br>
              <a:rPr lang="en-US" altLang="en-US" sz="2000" b="1" dirty="0">
                <a:solidFill>
                  <a:srgbClr val="FF0000"/>
                </a:solidFill>
                <a:latin typeface="Arial" panose="020B0604020202020204" pitchFamily="34" charset="0"/>
                <a:cs typeface="Arial" panose="020B0604020202020204" pitchFamily="34" charset="0"/>
              </a:rPr>
            </a:br>
            <a:r>
              <a:rPr lang="en-US" altLang="en-US" sz="2000" b="1" dirty="0">
                <a:solidFill>
                  <a:srgbClr val="FF0000"/>
                </a:solidFill>
                <a:latin typeface="Arial" panose="020B0604020202020204" pitchFamily="34" charset="0"/>
                <a:cs typeface="Arial" panose="020B0604020202020204" pitchFamily="34" charset="0"/>
              </a:rPr>
              <a:t/>
            </a:r>
            <a:br>
              <a:rPr lang="en-US" altLang="en-US" sz="2000" b="1" dirty="0">
                <a:solidFill>
                  <a:srgbClr val="FF0000"/>
                </a:solidFill>
                <a:latin typeface="Arial" panose="020B0604020202020204" pitchFamily="34" charset="0"/>
                <a:cs typeface="Arial" panose="020B0604020202020204" pitchFamily="34" charset="0"/>
              </a:rPr>
            </a:br>
            <a:r>
              <a:rPr lang="en-US" altLang="en-US" sz="2000" dirty="0" err="1">
                <a:solidFill>
                  <a:srgbClr val="002060"/>
                </a:solidFill>
                <a:latin typeface="Arial" panose="020B0604020202020204" pitchFamily="34" charset="0"/>
                <a:cs typeface="Arial" panose="020B0604020202020204" pitchFamily="34" charset="0"/>
              </a:rPr>
              <a:t>Ngoại</a:t>
            </a:r>
            <a:r>
              <a:rPr lang="en-US" altLang="en-US" sz="2000" dirty="0">
                <a:solidFill>
                  <a:srgbClr val="002060"/>
                </a:solidFill>
                <a:latin typeface="Arial" panose="020B0604020202020204" pitchFamily="34" charset="0"/>
                <a:cs typeface="Arial" panose="020B0604020202020204" pitchFamily="34" charset="0"/>
              </a:rPr>
              <a:t> </a:t>
            </a:r>
            <a:r>
              <a:rPr lang="en-US" altLang="en-US" sz="2000" dirty="0" err="1">
                <a:solidFill>
                  <a:srgbClr val="002060"/>
                </a:solidFill>
                <a:latin typeface="Arial" panose="020B0604020202020204" pitchFamily="34" charset="0"/>
                <a:cs typeface="Arial" panose="020B0604020202020204" pitchFamily="34" charset="0"/>
              </a:rPr>
              <a:t>trưởng</a:t>
            </a:r>
            <a:r>
              <a:rPr lang="en-US" altLang="en-US" sz="2000" dirty="0">
                <a:solidFill>
                  <a:srgbClr val="002060"/>
                </a:solidFill>
                <a:latin typeface="Arial" panose="020B0604020202020204" pitchFamily="34" charset="0"/>
                <a:cs typeface="Arial" panose="020B0604020202020204" pitchFamily="34" charset="0"/>
              </a:rPr>
              <a:t> </a:t>
            </a:r>
            <a:r>
              <a:rPr lang="en-US" altLang="en-US" sz="2000" dirty="0" err="1">
                <a:solidFill>
                  <a:srgbClr val="002060"/>
                </a:solidFill>
                <a:latin typeface="Arial" panose="020B0604020202020204" pitchFamily="34" charset="0"/>
                <a:cs typeface="Arial" panose="020B0604020202020204" pitchFamily="34" charset="0"/>
              </a:rPr>
              <a:t>Hoa</a:t>
            </a:r>
            <a:r>
              <a:rPr lang="en-US" altLang="en-US" sz="2000" dirty="0">
                <a:solidFill>
                  <a:srgbClr val="002060"/>
                </a:solidFill>
                <a:latin typeface="Arial" panose="020B0604020202020204" pitchFamily="34" charset="0"/>
                <a:cs typeface="Arial" panose="020B0604020202020204" pitchFamily="34" charset="0"/>
              </a:rPr>
              <a:t> </a:t>
            </a:r>
            <a:r>
              <a:rPr lang="en-US" altLang="en-US" sz="2000" dirty="0" err="1">
                <a:solidFill>
                  <a:srgbClr val="002060"/>
                </a:solidFill>
                <a:latin typeface="Arial" panose="020B0604020202020204" pitchFamily="34" charset="0"/>
                <a:cs typeface="Arial" panose="020B0604020202020204" pitchFamily="34" charset="0"/>
              </a:rPr>
              <a:t>Kỳ</a:t>
            </a:r>
            <a:r>
              <a:rPr lang="en-US" altLang="en-US" sz="2000" dirty="0">
                <a:solidFill>
                  <a:srgbClr val="002060"/>
                </a:solidFill>
                <a:latin typeface="Arial" panose="020B0604020202020204" pitchFamily="34" charset="0"/>
                <a:cs typeface="Arial" panose="020B0604020202020204" pitchFamily="34" charset="0"/>
              </a:rPr>
              <a:t/>
            </a:r>
            <a:br>
              <a:rPr lang="en-US" altLang="en-US" sz="2000" dirty="0">
                <a:solidFill>
                  <a:srgbClr val="002060"/>
                </a:solidFill>
                <a:latin typeface="Arial" panose="020B0604020202020204" pitchFamily="34" charset="0"/>
                <a:cs typeface="Arial" panose="020B0604020202020204" pitchFamily="34" charset="0"/>
              </a:rPr>
            </a:br>
            <a:r>
              <a:rPr lang="en-US" altLang="en-US" sz="2000" dirty="0">
                <a:solidFill>
                  <a:srgbClr val="002060"/>
                </a:solidFill>
                <a:latin typeface="Arial" panose="020B0604020202020204" pitchFamily="34" charset="0"/>
                <a:cs typeface="Arial" panose="020B0604020202020204" pitchFamily="34" charset="0"/>
              </a:rPr>
              <a:t> (1949-1953)</a:t>
            </a:r>
            <a:br>
              <a:rPr lang="en-US" altLang="en-US" sz="2000" dirty="0">
                <a:solidFill>
                  <a:srgbClr val="002060"/>
                </a:solidFill>
                <a:latin typeface="Arial" panose="020B0604020202020204" pitchFamily="34" charset="0"/>
                <a:cs typeface="Arial" panose="020B0604020202020204" pitchFamily="34" charset="0"/>
              </a:rPr>
            </a:br>
            <a:r>
              <a:rPr lang="en-US" altLang="en-US" sz="2000" dirty="0">
                <a:solidFill>
                  <a:srgbClr val="002060"/>
                </a:solidFill>
                <a:latin typeface="Arial" panose="020B0604020202020204" pitchFamily="34" charset="0"/>
                <a:cs typeface="Arial" panose="020B0604020202020204" pitchFamily="34" charset="0"/>
              </a:rPr>
              <a:t>- </a:t>
            </a:r>
            <a:r>
              <a:rPr lang="en-US" altLang="en-US" sz="2000" i="1" dirty="0" err="1">
                <a:solidFill>
                  <a:srgbClr val="002060"/>
                </a:solidFill>
                <a:latin typeface="Arial" panose="020B0604020202020204" pitchFamily="34" charset="0"/>
                <a:cs typeface="Arial" panose="020B0604020202020204" pitchFamily="34" charset="0"/>
              </a:rPr>
              <a:t>Cùng</a:t>
            </a:r>
            <a:r>
              <a:rPr lang="en-US" altLang="en-US" sz="2000" i="1" dirty="0">
                <a:solidFill>
                  <a:srgbClr val="002060"/>
                </a:solidFill>
                <a:latin typeface="Arial" panose="020B0604020202020204" pitchFamily="34" charset="0"/>
                <a:cs typeface="Arial" panose="020B0604020202020204" pitchFamily="34" charset="0"/>
              </a:rPr>
              <a:t> </a:t>
            </a:r>
            <a:r>
              <a:rPr lang="en-US" altLang="en-US" sz="2000" i="1" dirty="0" err="1">
                <a:solidFill>
                  <a:srgbClr val="002060"/>
                </a:solidFill>
                <a:latin typeface="Arial" panose="020B0604020202020204" pitchFamily="34" charset="0"/>
                <a:cs typeface="Arial" panose="020B0604020202020204" pitchFamily="34" charset="0"/>
              </a:rPr>
              <a:t>xây</a:t>
            </a:r>
            <a:r>
              <a:rPr lang="en-US" altLang="en-US" sz="2000" i="1" dirty="0">
                <a:solidFill>
                  <a:srgbClr val="002060"/>
                </a:solidFill>
                <a:latin typeface="Arial" panose="020B0604020202020204" pitchFamily="34" charset="0"/>
                <a:cs typeface="Arial" panose="020B0604020202020204" pitchFamily="34" charset="0"/>
              </a:rPr>
              <a:t> </a:t>
            </a:r>
            <a:r>
              <a:rPr lang="en-US" altLang="en-US" sz="2000" i="1" dirty="0" err="1">
                <a:solidFill>
                  <a:srgbClr val="002060"/>
                </a:solidFill>
                <a:latin typeface="Arial" panose="020B0604020202020204" pitchFamily="34" charset="0"/>
                <a:cs typeface="Arial" panose="020B0604020202020204" pitchFamily="34" charset="0"/>
              </a:rPr>
              <a:t>dựng</a:t>
            </a:r>
            <a:r>
              <a:rPr lang="en-US" altLang="en-US" sz="2000" i="1" dirty="0">
                <a:solidFill>
                  <a:srgbClr val="002060"/>
                </a:solidFill>
                <a:latin typeface="Arial" panose="020B0604020202020204" pitchFamily="34" charset="0"/>
                <a:cs typeface="Arial" panose="020B0604020202020204" pitchFamily="34" charset="0"/>
              </a:rPr>
              <a:t> :</a:t>
            </a:r>
            <a:r>
              <a:rPr lang="en-US" altLang="en-US" sz="2000" dirty="0">
                <a:latin typeface="Arial" panose="020B0604020202020204" pitchFamily="34" charset="0"/>
                <a:cs typeface="Arial" panose="020B0604020202020204" pitchFamily="34" charset="0"/>
              </a:rPr>
              <a:t/>
            </a:r>
            <a:br>
              <a:rPr lang="en-US" altLang="en-US" sz="2000" dirty="0">
                <a:latin typeface="Arial" panose="020B0604020202020204" pitchFamily="34" charset="0"/>
                <a:cs typeface="Arial" panose="020B0604020202020204" pitchFamily="34" charset="0"/>
              </a:rPr>
            </a:br>
            <a:r>
              <a:rPr lang="en-US" altLang="en-US" sz="2000" dirty="0">
                <a:solidFill>
                  <a:srgbClr val="FF0066"/>
                </a:solidFill>
                <a:latin typeface="Arial" panose="020B0604020202020204" pitchFamily="34" charset="0"/>
                <a:cs typeface="Arial" panose="020B0604020202020204" pitchFamily="34" charset="0"/>
              </a:rPr>
              <a:t>- </a:t>
            </a:r>
            <a:r>
              <a:rPr lang="en-US" altLang="en-US" sz="2000" dirty="0" err="1">
                <a:solidFill>
                  <a:srgbClr val="FF0066"/>
                </a:solidFill>
                <a:latin typeface="Arial" panose="020B0604020202020204" pitchFamily="34" charset="0"/>
                <a:cs typeface="Arial" panose="020B0604020202020204" pitchFamily="34" charset="0"/>
              </a:rPr>
              <a:t>Kế</a:t>
            </a:r>
            <a:r>
              <a:rPr lang="en-US" altLang="en-US" sz="2000" dirty="0">
                <a:solidFill>
                  <a:srgbClr val="FF0066"/>
                </a:solidFill>
                <a:latin typeface="Arial" panose="020B0604020202020204" pitchFamily="34" charset="0"/>
                <a:cs typeface="Arial" panose="020B0604020202020204" pitchFamily="34" charset="0"/>
              </a:rPr>
              <a:t> </a:t>
            </a:r>
            <a:r>
              <a:rPr lang="en-US" altLang="en-US" sz="2000" dirty="0" err="1">
                <a:solidFill>
                  <a:srgbClr val="FF0066"/>
                </a:solidFill>
                <a:latin typeface="Arial" panose="020B0604020202020204" pitchFamily="34" charset="0"/>
                <a:cs typeface="Arial" panose="020B0604020202020204" pitchFamily="34" charset="0"/>
              </a:rPr>
              <a:t>hoạch</a:t>
            </a:r>
            <a:r>
              <a:rPr lang="en-US" altLang="en-US" sz="2000" dirty="0">
                <a:solidFill>
                  <a:srgbClr val="FF0066"/>
                </a:solidFill>
                <a:latin typeface="Arial" panose="020B0604020202020204" pitchFamily="34" charset="0"/>
                <a:cs typeface="Arial" panose="020B0604020202020204" pitchFamily="34" charset="0"/>
              </a:rPr>
              <a:t> MARSHALL.</a:t>
            </a:r>
            <a:br>
              <a:rPr lang="en-US" altLang="en-US" sz="2000" dirty="0">
                <a:solidFill>
                  <a:srgbClr val="FF0066"/>
                </a:solidFill>
                <a:latin typeface="Arial" panose="020B0604020202020204" pitchFamily="34" charset="0"/>
                <a:cs typeface="Arial" panose="020B0604020202020204" pitchFamily="34" charset="0"/>
              </a:rPr>
            </a:br>
            <a:r>
              <a:rPr lang="en-US" altLang="en-US" sz="2000" dirty="0">
                <a:solidFill>
                  <a:srgbClr val="FF0066"/>
                </a:solidFill>
                <a:latin typeface="Arial" panose="020B0604020202020204" pitchFamily="34" charset="0"/>
                <a:cs typeface="Arial" panose="020B0604020202020204" pitchFamily="34" charset="0"/>
              </a:rPr>
              <a:t>- </a:t>
            </a:r>
            <a:r>
              <a:rPr lang="en-US" altLang="en-US" sz="2000" dirty="0" err="1">
                <a:solidFill>
                  <a:srgbClr val="FF0066"/>
                </a:solidFill>
                <a:latin typeface="Arial" panose="020B0604020202020204" pitchFamily="34" charset="0"/>
                <a:cs typeface="Arial" panose="020B0604020202020204" pitchFamily="34" charset="0"/>
              </a:rPr>
              <a:t>Học</a:t>
            </a:r>
            <a:r>
              <a:rPr lang="en-US" altLang="en-US" sz="2000" dirty="0">
                <a:solidFill>
                  <a:srgbClr val="FF0066"/>
                </a:solidFill>
                <a:latin typeface="Arial" panose="020B0604020202020204" pitchFamily="34" charset="0"/>
                <a:cs typeface="Arial" panose="020B0604020202020204" pitchFamily="34" charset="0"/>
              </a:rPr>
              <a:t> </a:t>
            </a:r>
            <a:r>
              <a:rPr lang="en-US" altLang="en-US" sz="2000" dirty="0" err="1">
                <a:solidFill>
                  <a:srgbClr val="FF0066"/>
                </a:solidFill>
                <a:latin typeface="Arial" panose="020B0604020202020204" pitchFamily="34" charset="0"/>
                <a:cs typeface="Arial" panose="020B0604020202020204" pitchFamily="34" charset="0"/>
              </a:rPr>
              <a:t>thuyết</a:t>
            </a:r>
            <a:r>
              <a:rPr lang="en-US" altLang="en-US" sz="2000" dirty="0">
                <a:solidFill>
                  <a:srgbClr val="FF0066"/>
                </a:solidFill>
                <a:latin typeface="Arial" panose="020B0604020202020204" pitchFamily="34" charset="0"/>
                <a:cs typeface="Arial" panose="020B0604020202020204" pitchFamily="34" charset="0"/>
              </a:rPr>
              <a:t> TRUMAN.</a:t>
            </a:r>
            <a:br>
              <a:rPr lang="en-US" altLang="en-US" sz="2000" dirty="0">
                <a:solidFill>
                  <a:srgbClr val="FF0066"/>
                </a:solidFill>
                <a:latin typeface="Arial" panose="020B0604020202020204" pitchFamily="34" charset="0"/>
                <a:cs typeface="Arial" panose="020B0604020202020204" pitchFamily="34" charset="0"/>
              </a:rPr>
            </a:br>
            <a:r>
              <a:rPr lang="en-US" altLang="en-US" sz="2000" dirty="0">
                <a:solidFill>
                  <a:srgbClr val="002060"/>
                </a:solidFill>
                <a:latin typeface="Arial" panose="020B0604020202020204" pitchFamily="34" charset="0"/>
                <a:cs typeface="Arial" panose="020B0604020202020204" pitchFamily="34" charset="0"/>
              </a:rPr>
              <a:t>   </a:t>
            </a:r>
            <a:r>
              <a:rPr lang="en-US" altLang="en-US" sz="2000" i="1" dirty="0">
                <a:solidFill>
                  <a:srgbClr val="002060"/>
                </a:solidFill>
                <a:latin typeface="Arial" panose="020B0604020202020204" pitchFamily="34" charset="0"/>
                <a:cs typeface="Arial" panose="020B0604020202020204" pitchFamily="34" charset="0"/>
              </a:rPr>
              <a:t>- </a:t>
            </a:r>
            <a:r>
              <a:rPr lang="en-US" altLang="en-US" sz="2000" i="1" dirty="0" err="1">
                <a:solidFill>
                  <a:srgbClr val="002060"/>
                </a:solidFill>
                <a:latin typeface="Arial" panose="020B0604020202020204" pitchFamily="34" charset="0"/>
                <a:cs typeface="Arial" panose="020B0604020202020204" pitchFamily="34" charset="0"/>
              </a:rPr>
              <a:t>Sáng</a:t>
            </a:r>
            <a:r>
              <a:rPr lang="en-US" altLang="en-US" sz="2000" i="1" dirty="0">
                <a:solidFill>
                  <a:srgbClr val="002060"/>
                </a:solidFill>
                <a:latin typeface="Arial" panose="020B0604020202020204" pitchFamily="34" charset="0"/>
                <a:cs typeface="Arial" panose="020B0604020202020204" pitchFamily="34" charset="0"/>
              </a:rPr>
              <a:t> </a:t>
            </a:r>
            <a:r>
              <a:rPr lang="en-US" altLang="en-US" sz="2000" i="1" dirty="0" err="1">
                <a:solidFill>
                  <a:srgbClr val="002060"/>
                </a:solidFill>
                <a:latin typeface="Arial" panose="020B0604020202020204" pitchFamily="34" charset="0"/>
                <a:cs typeface="Arial" panose="020B0604020202020204" pitchFamily="34" charset="0"/>
              </a:rPr>
              <a:t>lập</a:t>
            </a:r>
            <a:r>
              <a:rPr lang="en-US" altLang="en-US" sz="2000" i="1" dirty="0">
                <a:solidFill>
                  <a:srgbClr val="002060"/>
                </a:solidFill>
                <a:latin typeface="Arial" panose="020B0604020202020204" pitchFamily="34" charset="0"/>
                <a:cs typeface="Arial" panose="020B0604020202020204" pitchFamily="34" charset="0"/>
              </a:rPr>
              <a:t> </a:t>
            </a:r>
            <a:r>
              <a:rPr lang="en-US" altLang="en-US" sz="2000" i="1" dirty="0" err="1">
                <a:solidFill>
                  <a:srgbClr val="002060"/>
                </a:solidFill>
                <a:latin typeface="Arial" panose="020B0604020202020204" pitchFamily="34" charset="0"/>
                <a:cs typeface="Arial" panose="020B0604020202020204" pitchFamily="34" charset="0"/>
              </a:rPr>
              <a:t>Tổ</a:t>
            </a:r>
            <a:r>
              <a:rPr lang="en-US" altLang="en-US" sz="2000" i="1" dirty="0">
                <a:solidFill>
                  <a:srgbClr val="002060"/>
                </a:solidFill>
                <a:latin typeface="Arial" panose="020B0604020202020204" pitchFamily="34" charset="0"/>
                <a:cs typeface="Arial" panose="020B0604020202020204" pitchFamily="34" charset="0"/>
              </a:rPr>
              <a:t> </a:t>
            </a:r>
            <a:r>
              <a:rPr lang="en-US" altLang="en-US" sz="2000" i="1" dirty="0" err="1">
                <a:solidFill>
                  <a:srgbClr val="002060"/>
                </a:solidFill>
                <a:latin typeface="Arial" panose="020B0604020202020204" pitchFamily="34" charset="0"/>
                <a:cs typeface="Arial" panose="020B0604020202020204" pitchFamily="34" charset="0"/>
              </a:rPr>
              <a:t>chức</a:t>
            </a:r>
            <a:r>
              <a:rPr lang="en-US" altLang="en-US" sz="2000" i="1" dirty="0">
                <a:solidFill>
                  <a:srgbClr val="002060"/>
                </a:solidFill>
                <a:latin typeface="Arial" panose="020B0604020202020204" pitchFamily="34" charset="0"/>
                <a:cs typeface="Arial" panose="020B0604020202020204" pitchFamily="34" charset="0"/>
              </a:rPr>
              <a:t> </a:t>
            </a:r>
            <a:r>
              <a:rPr lang="en-US" altLang="en-US" sz="2000" dirty="0">
                <a:solidFill>
                  <a:srgbClr val="002060"/>
                </a:solidFill>
                <a:latin typeface="Arial" panose="020B0604020202020204" pitchFamily="34" charset="0"/>
                <a:cs typeface="Arial" panose="020B0604020202020204" pitchFamily="34" charset="0"/>
              </a:rPr>
              <a:t/>
            </a:r>
            <a:br>
              <a:rPr lang="en-US" altLang="en-US" sz="2000" dirty="0">
                <a:solidFill>
                  <a:srgbClr val="002060"/>
                </a:solidFill>
                <a:latin typeface="Arial" panose="020B0604020202020204" pitchFamily="34" charset="0"/>
                <a:cs typeface="Arial" panose="020B0604020202020204" pitchFamily="34" charset="0"/>
              </a:rPr>
            </a:br>
            <a:r>
              <a:rPr lang="en-US" altLang="en-US" sz="2000" b="1" dirty="0" err="1">
                <a:solidFill>
                  <a:srgbClr val="002060"/>
                </a:solidFill>
                <a:latin typeface="Arial" panose="020B0604020202020204" pitchFamily="34" charset="0"/>
                <a:cs typeface="Arial" panose="020B0604020202020204" pitchFamily="34" charset="0"/>
              </a:rPr>
              <a:t>Hiệp</a:t>
            </a:r>
            <a:r>
              <a:rPr lang="en-US" altLang="en-US" sz="2000" b="1" dirty="0">
                <a:solidFill>
                  <a:srgbClr val="002060"/>
                </a:solidFill>
                <a:latin typeface="Arial" panose="020B0604020202020204" pitchFamily="34" charset="0"/>
                <a:cs typeface="Arial" panose="020B0604020202020204" pitchFamily="34" charset="0"/>
              </a:rPr>
              <a:t> </a:t>
            </a:r>
            <a:r>
              <a:rPr lang="en-US" altLang="en-US" sz="2000" b="1" dirty="0" err="1">
                <a:solidFill>
                  <a:srgbClr val="002060"/>
                </a:solidFill>
                <a:latin typeface="Arial" panose="020B0604020202020204" pitchFamily="34" charset="0"/>
                <a:cs typeface="Arial" panose="020B0604020202020204" pitchFamily="34" charset="0"/>
              </a:rPr>
              <a:t>ước</a:t>
            </a:r>
            <a:r>
              <a:rPr lang="en-US" altLang="en-US" sz="2000" b="1" dirty="0">
                <a:solidFill>
                  <a:srgbClr val="002060"/>
                </a:solidFill>
                <a:latin typeface="Arial" panose="020B0604020202020204" pitchFamily="34" charset="0"/>
                <a:cs typeface="Arial" panose="020B0604020202020204" pitchFamily="34" charset="0"/>
              </a:rPr>
              <a:t> </a:t>
            </a:r>
            <a:r>
              <a:rPr lang="en-US" altLang="en-US" sz="2000" b="1" dirty="0" err="1">
                <a:solidFill>
                  <a:srgbClr val="002060"/>
                </a:solidFill>
                <a:latin typeface="Arial" panose="020B0604020202020204" pitchFamily="34" charset="0"/>
                <a:cs typeface="Arial" panose="020B0604020202020204" pitchFamily="34" charset="0"/>
              </a:rPr>
              <a:t>Bắc</a:t>
            </a:r>
            <a:r>
              <a:rPr lang="en-US" altLang="en-US" sz="2000" b="1" dirty="0">
                <a:solidFill>
                  <a:srgbClr val="002060"/>
                </a:solidFill>
                <a:latin typeface="Arial" panose="020B0604020202020204" pitchFamily="34" charset="0"/>
                <a:cs typeface="Arial" panose="020B0604020202020204" pitchFamily="34" charset="0"/>
              </a:rPr>
              <a:t> </a:t>
            </a:r>
            <a:r>
              <a:rPr lang="en-US" altLang="en-US" sz="2000" b="1" dirty="0" err="1">
                <a:solidFill>
                  <a:srgbClr val="002060"/>
                </a:solidFill>
                <a:latin typeface="Arial" panose="020B0604020202020204" pitchFamily="34" charset="0"/>
                <a:cs typeface="Arial" panose="020B0604020202020204" pitchFamily="34" charset="0"/>
              </a:rPr>
              <a:t>Đại</a:t>
            </a:r>
            <a:r>
              <a:rPr lang="en-US" altLang="en-US" sz="2000" b="1" dirty="0">
                <a:solidFill>
                  <a:srgbClr val="002060"/>
                </a:solidFill>
                <a:latin typeface="Arial" panose="020B0604020202020204" pitchFamily="34" charset="0"/>
                <a:cs typeface="Arial" panose="020B0604020202020204" pitchFamily="34" charset="0"/>
              </a:rPr>
              <a:t> </a:t>
            </a:r>
            <a:r>
              <a:rPr lang="en-US" altLang="en-US" sz="2000" b="1" dirty="0" err="1">
                <a:solidFill>
                  <a:srgbClr val="002060"/>
                </a:solidFill>
                <a:latin typeface="Arial" panose="020B0604020202020204" pitchFamily="34" charset="0"/>
                <a:cs typeface="Arial" panose="020B0604020202020204" pitchFamily="34" charset="0"/>
              </a:rPr>
              <a:t>Tây</a:t>
            </a:r>
            <a:r>
              <a:rPr lang="en-US" altLang="en-US" sz="2000" b="1" dirty="0">
                <a:solidFill>
                  <a:srgbClr val="002060"/>
                </a:solidFill>
                <a:latin typeface="Arial" panose="020B0604020202020204" pitchFamily="34" charset="0"/>
                <a:cs typeface="Arial" panose="020B0604020202020204" pitchFamily="34" charset="0"/>
              </a:rPr>
              <a:t> </a:t>
            </a:r>
            <a:r>
              <a:rPr lang="en-US" altLang="en-US" sz="2000" b="1" dirty="0" err="1">
                <a:solidFill>
                  <a:srgbClr val="002060"/>
                </a:solidFill>
                <a:latin typeface="Arial" panose="020B0604020202020204" pitchFamily="34" charset="0"/>
                <a:cs typeface="Arial" panose="020B0604020202020204" pitchFamily="34" charset="0"/>
              </a:rPr>
              <a:t>Dương</a:t>
            </a:r>
            <a:r>
              <a:rPr lang="en-US" altLang="en-US" sz="2000" b="1" dirty="0">
                <a:solidFill>
                  <a:srgbClr val="002060"/>
                </a:solidFill>
                <a:latin typeface="Arial" panose="020B0604020202020204" pitchFamily="34" charset="0"/>
                <a:cs typeface="Arial" panose="020B0604020202020204" pitchFamily="34" charset="0"/>
              </a:rPr>
              <a:t>.</a:t>
            </a:r>
            <a:r>
              <a:rPr lang="en-US" altLang="en-US" sz="2000" dirty="0">
                <a:solidFill>
                  <a:srgbClr val="002060"/>
                </a:solidFill>
                <a:latin typeface="Arial" panose="020B0604020202020204" pitchFamily="34" charset="0"/>
                <a:cs typeface="Arial" panose="020B0604020202020204" pitchFamily="34" charset="0"/>
              </a:rPr>
              <a:t/>
            </a:r>
            <a:br>
              <a:rPr lang="en-US" altLang="en-US" sz="2000" dirty="0">
                <a:solidFill>
                  <a:srgbClr val="002060"/>
                </a:solidFill>
                <a:latin typeface="Arial" panose="020B0604020202020204" pitchFamily="34" charset="0"/>
                <a:cs typeface="Arial" panose="020B0604020202020204" pitchFamily="34" charset="0"/>
              </a:rPr>
            </a:br>
            <a:r>
              <a:rPr lang="en-US" altLang="en-US" sz="2000" b="1" dirty="0">
                <a:solidFill>
                  <a:srgbClr val="FF0066"/>
                </a:solidFill>
                <a:latin typeface="Arial" panose="020B0604020202020204" pitchFamily="34" charset="0"/>
                <a:cs typeface="Arial" panose="020B0604020202020204" pitchFamily="34" charset="0"/>
              </a:rPr>
              <a:t>NATO</a:t>
            </a:r>
            <a:br>
              <a:rPr lang="en-US" altLang="en-US" sz="2000" b="1" dirty="0">
                <a:solidFill>
                  <a:srgbClr val="FF0066"/>
                </a:solidFill>
                <a:latin typeface="Arial" panose="020B0604020202020204" pitchFamily="34" charset="0"/>
                <a:cs typeface="Arial" panose="020B0604020202020204" pitchFamily="34" charset="0"/>
              </a:rPr>
            </a:br>
            <a:r>
              <a:rPr lang="en-US" altLang="en-US" sz="2000" b="1" i="1" dirty="0">
                <a:solidFill>
                  <a:srgbClr val="FF0066"/>
                </a:solidFill>
                <a:latin typeface="Arial" panose="020B0604020202020204" pitchFamily="34" charset="0"/>
                <a:cs typeface="Arial" panose="020B0604020202020204" pitchFamily="34" charset="0"/>
              </a:rPr>
              <a:t>(North  Atlantic Treaty </a:t>
            </a:r>
            <a:r>
              <a:rPr lang="en-US" altLang="en-US" sz="2000" b="1" i="1" dirty="0" err="1">
                <a:solidFill>
                  <a:srgbClr val="FF0066"/>
                </a:solidFill>
                <a:latin typeface="Arial" panose="020B0604020202020204" pitchFamily="34" charset="0"/>
                <a:cs typeface="Arial" panose="020B0604020202020204" pitchFamily="34" charset="0"/>
              </a:rPr>
              <a:t>Ozganization</a:t>
            </a:r>
            <a:r>
              <a:rPr lang="en-US" altLang="en-US" sz="2000" b="1" i="1" dirty="0">
                <a:solidFill>
                  <a:srgbClr val="FF0066"/>
                </a:solidFill>
                <a:latin typeface="Arial" panose="020B0604020202020204" pitchFamily="34" charset="0"/>
                <a:cs typeface="Arial" panose="020B0604020202020204" pitchFamily="34" charset="0"/>
              </a:rPr>
              <a:t>)</a:t>
            </a:r>
          </a:p>
        </p:txBody>
      </p:sp>
      <p:pic>
        <p:nvPicPr>
          <p:cNvPr id="2" name="Audio 1">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8382000" y="6096000"/>
            <a:ext cx="609600" cy="609600"/>
          </a:xfrm>
          <a:prstGeom prst="rect">
            <a:avLst/>
          </a:prstGeom>
        </p:spPr>
      </p:pic>
    </p:spTree>
    <p:custDataLst>
      <p:tags r:id="rId1"/>
    </p:custDataLst>
    <p:extLst>
      <p:ext uri="{BB962C8B-B14F-4D97-AF65-F5344CB8AC3E}">
        <p14:creationId xmlns:p14="http://schemas.microsoft.com/office/powerpoint/2010/main" val="3076999880"/>
      </p:ext>
    </p:extLst>
  </p:cSld>
  <p:clrMapOvr>
    <a:masterClrMapping/>
  </p:clrMapOvr>
  <p:transition advTm="1856">
    <p:pull dir="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par>
                    <p:cTn id="7" fill="hold">
                      <p:stCondLst>
                        <p:cond delay="indefinite"/>
                      </p:stCondLst>
                      <p:childTnLst>
                        <p:par>
                          <p:cTn id="8" fill="hold">
                            <p:stCondLst>
                              <p:cond delay="0"/>
                            </p:stCondLst>
                            <p:childTnLst>
                              <p:par>
                                <p:cTn id="9" presetID="23" presetClass="entr" presetSubtype="16"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p:cTn id="11" dur="500" fill="hold"/>
                                        <p:tgtEl>
                                          <p:spTgt spid="7"/>
                                        </p:tgtEl>
                                        <p:attrNameLst>
                                          <p:attrName>ppt_w</p:attrName>
                                        </p:attrNameLst>
                                      </p:cBhvr>
                                      <p:tavLst>
                                        <p:tav tm="0">
                                          <p:val>
                                            <p:fltVal val="0"/>
                                          </p:val>
                                        </p:tav>
                                        <p:tav tm="100000">
                                          <p:val>
                                            <p:strVal val="#ppt_w"/>
                                          </p:val>
                                        </p:tav>
                                      </p:tavLst>
                                    </p:anim>
                                    <p:anim calcmode="lin" valueType="num">
                                      <p:cBhvr>
                                        <p:cTn id="12" dur="500" fill="hold"/>
                                        <p:tgtEl>
                                          <p:spTgt spid="7"/>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3" fill="hold" display="0">
                  <p:stCondLst>
                    <p:cond delay="indefinite"/>
                  </p:stCondLst>
                  <p:endCondLst>
                    <p:cond evt="onStopAudio" delay="0">
                      <p:tgtEl>
                        <p:sldTgt/>
                      </p:tgtEl>
                    </p:cond>
                  </p:endCondLst>
                </p:cTn>
                <p:tgtEl>
                  <p:spTgt spid="2"/>
                </p:tgtEl>
              </p:cMediaNode>
            </p:audio>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2"/>
          <p:cNvSpPr>
            <a:spLocks noGrp="1" noChangeArrowheads="1"/>
          </p:cNvSpPr>
          <p:nvPr>
            <p:ph type="title"/>
          </p:nvPr>
        </p:nvSpPr>
        <p:spPr>
          <a:xfrm>
            <a:off x="228600" y="228600"/>
            <a:ext cx="8686800" cy="685800"/>
          </a:xfrm>
          <a:solidFill>
            <a:schemeClr val="bg2"/>
          </a:solidFill>
        </p:spPr>
        <p:txBody>
          <a:bodyPr>
            <a:normAutofit fontScale="90000"/>
          </a:bodyPr>
          <a:lstStyle/>
          <a:p>
            <a:pPr eaLnBrk="1" hangingPunct="1">
              <a:defRPr/>
            </a:pPr>
            <a:r>
              <a:rPr lang="en-US" sz="3200" b="1" dirty="0">
                <a:solidFill>
                  <a:srgbClr val="002060"/>
                </a:solidFill>
                <a:latin typeface="+mn-lt"/>
              </a:rPr>
              <a:t>“</a:t>
            </a:r>
            <a:r>
              <a:rPr lang="en-US" sz="3200" b="1" dirty="0" err="1">
                <a:solidFill>
                  <a:srgbClr val="002060"/>
                </a:solidFill>
                <a:latin typeface="+mn-lt"/>
              </a:rPr>
              <a:t>Mỹ</a:t>
            </a:r>
            <a:r>
              <a:rPr lang="en-US" sz="3200" b="1" dirty="0">
                <a:solidFill>
                  <a:srgbClr val="002060"/>
                </a:solidFill>
                <a:latin typeface="+mn-lt"/>
              </a:rPr>
              <a:t> </a:t>
            </a:r>
            <a:r>
              <a:rPr lang="en-US" sz="3200" b="1" dirty="0" err="1">
                <a:solidFill>
                  <a:srgbClr val="002060"/>
                </a:solidFill>
                <a:latin typeface="+mn-lt"/>
              </a:rPr>
              <a:t>sẽ</a:t>
            </a:r>
            <a:r>
              <a:rPr lang="en-US" sz="3200" b="1" dirty="0">
                <a:solidFill>
                  <a:srgbClr val="002060"/>
                </a:solidFill>
                <a:latin typeface="+mn-lt"/>
              </a:rPr>
              <a:t> </a:t>
            </a:r>
            <a:r>
              <a:rPr lang="en-US" sz="3200" b="1" dirty="0" err="1">
                <a:solidFill>
                  <a:srgbClr val="002060"/>
                </a:solidFill>
                <a:latin typeface="+mn-lt"/>
              </a:rPr>
              <a:t>dành</a:t>
            </a:r>
            <a:r>
              <a:rPr lang="en-US" sz="3200" b="1" dirty="0">
                <a:solidFill>
                  <a:srgbClr val="002060"/>
                </a:solidFill>
                <a:latin typeface="+mn-lt"/>
              </a:rPr>
              <a:t> </a:t>
            </a:r>
            <a:r>
              <a:rPr lang="en-US" sz="3200" b="1" dirty="0" err="1">
                <a:solidFill>
                  <a:srgbClr val="002060"/>
                </a:solidFill>
                <a:latin typeface="+mn-lt"/>
              </a:rPr>
              <a:t>thắng</a:t>
            </a:r>
            <a:r>
              <a:rPr lang="en-US" sz="3200" b="1" dirty="0">
                <a:solidFill>
                  <a:srgbClr val="002060"/>
                </a:solidFill>
                <a:latin typeface="+mn-lt"/>
              </a:rPr>
              <a:t> </a:t>
            </a:r>
            <a:r>
              <a:rPr lang="en-US" sz="3200" b="1" dirty="0" err="1">
                <a:solidFill>
                  <a:srgbClr val="002060"/>
                </a:solidFill>
                <a:latin typeface="+mn-lt"/>
              </a:rPr>
              <a:t>lợi</a:t>
            </a:r>
            <a:r>
              <a:rPr lang="en-US" sz="3200" b="1" dirty="0">
                <a:solidFill>
                  <a:srgbClr val="002060"/>
                </a:solidFill>
                <a:latin typeface="+mn-lt"/>
              </a:rPr>
              <a:t> </a:t>
            </a:r>
            <a:r>
              <a:rPr lang="en-US" sz="3200" b="1" dirty="0" err="1">
                <a:solidFill>
                  <a:srgbClr val="002060"/>
                </a:solidFill>
                <a:latin typeface="+mn-lt"/>
              </a:rPr>
              <a:t>bằng</a:t>
            </a:r>
            <a:r>
              <a:rPr lang="en-US" sz="3200" b="1" dirty="0">
                <a:solidFill>
                  <a:srgbClr val="002060"/>
                </a:solidFill>
                <a:latin typeface="+mn-lt"/>
              </a:rPr>
              <a:t> </a:t>
            </a:r>
            <a:r>
              <a:rPr lang="en-US" sz="3200" b="1" dirty="0" err="1">
                <a:solidFill>
                  <a:srgbClr val="002060"/>
                </a:solidFill>
                <a:latin typeface="+mn-lt"/>
              </a:rPr>
              <a:t>hòa</a:t>
            </a:r>
            <a:r>
              <a:rPr lang="en-US" sz="3200" b="1" dirty="0">
                <a:solidFill>
                  <a:srgbClr val="002060"/>
                </a:solidFill>
                <a:latin typeface="+mn-lt"/>
              </a:rPr>
              <a:t> </a:t>
            </a:r>
            <a:r>
              <a:rPr lang="en-US" sz="3200" b="1" dirty="0" err="1">
                <a:solidFill>
                  <a:srgbClr val="002060"/>
                </a:solidFill>
                <a:latin typeface="+mn-lt"/>
              </a:rPr>
              <a:t>bình</a:t>
            </a:r>
            <a:r>
              <a:rPr lang="en-US" sz="3200" b="1" dirty="0">
                <a:solidFill>
                  <a:srgbClr val="002060"/>
                </a:solidFill>
                <a:latin typeface="+mn-lt"/>
              </a:rPr>
              <a:t>” </a:t>
            </a:r>
            <a:r>
              <a:rPr lang="en-US" sz="2800" b="1" dirty="0">
                <a:solidFill>
                  <a:srgbClr val="002060"/>
                </a:solidFill>
                <a:latin typeface="+mn-lt"/>
              </a:rPr>
              <a:t>(12/1957)</a:t>
            </a:r>
          </a:p>
        </p:txBody>
      </p:sp>
      <p:sp>
        <p:nvSpPr>
          <p:cNvPr id="82947" name="Rectangle 3"/>
          <p:cNvSpPr>
            <a:spLocks noGrp="1" noChangeArrowheads="1"/>
          </p:cNvSpPr>
          <p:nvPr>
            <p:ph idx="1"/>
          </p:nvPr>
        </p:nvSpPr>
        <p:spPr>
          <a:xfrm>
            <a:off x="4572000" y="1524000"/>
            <a:ext cx="4648200" cy="4495800"/>
          </a:xfrm>
        </p:spPr>
        <p:txBody>
          <a:bodyPr rtlCol="0">
            <a:normAutofit/>
          </a:bodyPr>
          <a:lstStyle/>
          <a:p>
            <a:pPr eaLnBrk="1" fontAlgn="auto" hangingPunct="1">
              <a:spcAft>
                <a:spcPts val="0"/>
              </a:spcAft>
              <a:buFontTx/>
              <a:buNone/>
              <a:defRPr/>
            </a:pPr>
            <a:r>
              <a:rPr lang="en-US" sz="5400" b="1" dirty="0">
                <a:latin typeface="Arial" pitchFamily="34" charset="0"/>
                <a:cs typeface="Arial" pitchFamily="34" charset="0"/>
              </a:rPr>
              <a:t>      </a:t>
            </a:r>
            <a:r>
              <a:rPr lang="en-US" sz="2000" dirty="0" err="1">
                <a:solidFill>
                  <a:srgbClr val="002060"/>
                </a:solidFill>
                <a:latin typeface="Arial" pitchFamily="34" charset="0"/>
                <a:cs typeface="Arial" pitchFamily="34" charset="0"/>
              </a:rPr>
              <a:t>Tổng</a:t>
            </a:r>
            <a:r>
              <a:rPr lang="en-US" sz="2000" dirty="0">
                <a:solidFill>
                  <a:srgbClr val="002060"/>
                </a:solidFill>
                <a:latin typeface="Arial" pitchFamily="34" charset="0"/>
                <a:cs typeface="Arial" pitchFamily="34" charset="0"/>
              </a:rPr>
              <a:t> </a:t>
            </a:r>
            <a:r>
              <a:rPr lang="en-US" sz="2000" dirty="0" err="1">
                <a:solidFill>
                  <a:srgbClr val="002060"/>
                </a:solidFill>
                <a:latin typeface="Arial" pitchFamily="34" charset="0"/>
                <a:cs typeface="Arial" pitchFamily="34" charset="0"/>
              </a:rPr>
              <a:t>thống</a:t>
            </a:r>
            <a:r>
              <a:rPr lang="en-US" sz="2000" dirty="0">
                <a:solidFill>
                  <a:srgbClr val="002060"/>
                </a:solidFill>
                <a:latin typeface="Arial" pitchFamily="34" charset="0"/>
                <a:cs typeface="Arial" pitchFamily="34" charset="0"/>
              </a:rPr>
              <a:t> * </a:t>
            </a:r>
          </a:p>
          <a:p>
            <a:pPr eaLnBrk="1" fontAlgn="auto" hangingPunct="1">
              <a:spcAft>
                <a:spcPts val="0"/>
              </a:spcAft>
              <a:buFontTx/>
              <a:buNone/>
              <a:defRPr/>
            </a:pPr>
            <a:r>
              <a:rPr lang="en-US" sz="2000" b="1" dirty="0">
                <a:solidFill>
                  <a:srgbClr val="FF0000"/>
                </a:solidFill>
                <a:latin typeface="Arial" pitchFamily="34" charset="0"/>
                <a:cs typeface="Arial" pitchFamily="34" charset="0"/>
              </a:rPr>
              <a:t>       Eisenhower (34) </a:t>
            </a:r>
            <a:endParaRPr lang="en-US" sz="2000" b="1" dirty="0">
              <a:solidFill>
                <a:srgbClr val="FF0000"/>
              </a:solidFill>
              <a:latin typeface=".TMC-Ong Do" pitchFamily="2" charset="0"/>
              <a:cs typeface="Arial" pitchFamily="34" charset="0"/>
            </a:endParaRPr>
          </a:p>
          <a:p>
            <a:pPr eaLnBrk="1" fontAlgn="auto" hangingPunct="1">
              <a:spcAft>
                <a:spcPts val="0"/>
              </a:spcAft>
              <a:buFontTx/>
              <a:buNone/>
              <a:defRPr/>
            </a:pPr>
            <a:r>
              <a:rPr lang="en-US" sz="2000" b="1" dirty="0">
                <a:solidFill>
                  <a:srgbClr val="002060"/>
                </a:solidFill>
                <a:latin typeface=".TMC-Ong Do" pitchFamily="2" charset="0"/>
                <a:cs typeface="Arial" pitchFamily="34" charset="0"/>
              </a:rPr>
              <a:t>         </a:t>
            </a:r>
            <a:r>
              <a:rPr lang="en-US" sz="2000" dirty="0">
                <a:solidFill>
                  <a:srgbClr val="002060"/>
                </a:solidFill>
                <a:latin typeface="Arial" pitchFamily="34" charset="0"/>
                <a:cs typeface="Arial" pitchFamily="34" charset="0"/>
              </a:rPr>
              <a:t> (n/k: 1953-1961)</a:t>
            </a:r>
          </a:p>
          <a:p>
            <a:pPr eaLnBrk="1" fontAlgn="auto" hangingPunct="1">
              <a:spcAft>
                <a:spcPts val="0"/>
              </a:spcAft>
              <a:buFontTx/>
              <a:buNone/>
              <a:defRPr/>
            </a:pPr>
            <a:r>
              <a:rPr lang="en-US" sz="2000" b="1" i="1" dirty="0">
                <a:solidFill>
                  <a:srgbClr val="000099"/>
                </a:solidFill>
                <a:latin typeface="Arial" pitchFamily="34" charset="0"/>
                <a:cs typeface="Arial" pitchFamily="34" charset="0"/>
              </a:rPr>
              <a:t>  </a:t>
            </a:r>
            <a:r>
              <a:rPr lang="en-US" sz="2000" b="1" i="1" dirty="0" err="1">
                <a:solidFill>
                  <a:srgbClr val="000099"/>
                </a:solidFill>
                <a:latin typeface="Arial" pitchFamily="34" charset="0"/>
                <a:cs typeface="Arial" pitchFamily="34" charset="0"/>
              </a:rPr>
              <a:t>Chiến</a:t>
            </a:r>
            <a:r>
              <a:rPr lang="en-US" sz="2000" b="1" i="1" dirty="0">
                <a:solidFill>
                  <a:srgbClr val="000099"/>
                </a:solidFill>
                <a:latin typeface="Arial" pitchFamily="34" charset="0"/>
                <a:cs typeface="Arial" pitchFamily="34" charset="0"/>
              </a:rPr>
              <a:t> </a:t>
            </a:r>
            <a:r>
              <a:rPr lang="en-US" sz="2000" b="1" i="1" dirty="0" err="1">
                <a:solidFill>
                  <a:srgbClr val="000099"/>
                </a:solidFill>
                <a:latin typeface="Arial" pitchFamily="34" charset="0"/>
                <a:cs typeface="Arial" pitchFamily="34" charset="0"/>
              </a:rPr>
              <a:t>lược</a:t>
            </a:r>
            <a:r>
              <a:rPr lang="en-US" sz="2000" b="1" i="1" dirty="0">
                <a:solidFill>
                  <a:srgbClr val="000099"/>
                </a:solidFill>
                <a:latin typeface="Arial" pitchFamily="34" charset="0"/>
                <a:cs typeface="Arial" pitchFamily="34" charset="0"/>
              </a:rPr>
              <a:t> </a:t>
            </a:r>
            <a:r>
              <a:rPr lang="en-US" sz="2000" b="1" dirty="0">
                <a:solidFill>
                  <a:srgbClr val="FF3399"/>
                </a:solidFill>
                <a:latin typeface="Arial" pitchFamily="34" charset="0"/>
                <a:cs typeface="Arial" pitchFamily="34" charset="0"/>
              </a:rPr>
              <a:t>“</a:t>
            </a:r>
            <a:r>
              <a:rPr lang="en-US" sz="2000" b="1" dirty="0" err="1">
                <a:solidFill>
                  <a:srgbClr val="FF3399"/>
                </a:solidFill>
                <a:latin typeface="Arial" pitchFamily="34" charset="0"/>
                <a:cs typeface="Arial" pitchFamily="34" charset="0"/>
              </a:rPr>
              <a:t>Trả</a:t>
            </a:r>
            <a:r>
              <a:rPr lang="en-US" sz="2000" b="1" dirty="0">
                <a:solidFill>
                  <a:srgbClr val="FF3399"/>
                </a:solidFill>
                <a:latin typeface="Arial" pitchFamily="34" charset="0"/>
                <a:cs typeface="Arial" pitchFamily="34" charset="0"/>
              </a:rPr>
              <a:t> </a:t>
            </a:r>
            <a:r>
              <a:rPr lang="en-US" sz="2000" b="1" dirty="0" err="1">
                <a:solidFill>
                  <a:srgbClr val="FF3399"/>
                </a:solidFill>
                <a:latin typeface="Arial" pitchFamily="34" charset="0"/>
                <a:cs typeface="Arial" pitchFamily="34" charset="0"/>
              </a:rPr>
              <a:t>đũa</a:t>
            </a:r>
            <a:r>
              <a:rPr lang="en-US" sz="2000" b="1" dirty="0">
                <a:solidFill>
                  <a:srgbClr val="FF3399"/>
                </a:solidFill>
                <a:latin typeface="Arial" pitchFamily="34" charset="0"/>
                <a:cs typeface="Arial" pitchFamily="34" charset="0"/>
              </a:rPr>
              <a:t> ồ </a:t>
            </a:r>
            <a:r>
              <a:rPr lang="en-US" sz="2000" b="1" dirty="0" err="1">
                <a:solidFill>
                  <a:srgbClr val="FF3399"/>
                </a:solidFill>
                <a:latin typeface="Arial" pitchFamily="34" charset="0"/>
                <a:cs typeface="Arial" pitchFamily="34" charset="0"/>
              </a:rPr>
              <a:t>ạt</a:t>
            </a:r>
            <a:r>
              <a:rPr lang="en-US" sz="2000" b="1" dirty="0">
                <a:solidFill>
                  <a:srgbClr val="FF3399"/>
                </a:solidFill>
                <a:latin typeface="Arial" pitchFamily="34" charset="0"/>
                <a:cs typeface="Arial" pitchFamily="34" charset="0"/>
              </a:rPr>
              <a:t>”  </a:t>
            </a:r>
          </a:p>
          <a:p>
            <a:pPr eaLnBrk="1" fontAlgn="auto" hangingPunct="1">
              <a:spcAft>
                <a:spcPts val="0"/>
              </a:spcAft>
              <a:buFontTx/>
              <a:buNone/>
              <a:defRPr/>
            </a:pPr>
            <a:r>
              <a:rPr lang="en-US" sz="2000" dirty="0">
                <a:solidFill>
                  <a:srgbClr val="0070C0"/>
                </a:solidFill>
                <a:latin typeface="Arial" pitchFamily="34" charset="0"/>
                <a:cs typeface="Arial" pitchFamily="34" charset="0"/>
              </a:rPr>
              <a:t> </a:t>
            </a:r>
            <a:r>
              <a:rPr lang="en-US" sz="2000" b="1" dirty="0">
                <a:solidFill>
                  <a:srgbClr val="002060"/>
                </a:solidFill>
                <a:latin typeface="Arial" pitchFamily="34" charset="0"/>
                <a:cs typeface="Arial" pitchFamily="34" charset="0"/>
              </a:rPr>
              <a:t>- </a:t>
            </a:r>
            <a:r>
              <a:rPr lang="en-US" sz="2000" b="1" dirty="0" err="1">
                <a:solidFill>
                  <a:srgbClr val="002060"/>
                </a:solidFill>
                <a:latin typeface="Arial" pitchFamily="34" charset="0"/>
                <a:cs typeface="Arial" pitchFamily="34" charset="0"/>
              </a:rPr>
              <a:t>Học</a:t>
            </a:r>
            <a:r>
              <a:rPr lang="en-US" sz="2000" b="1" dirty="0">
                <a:solidFill>
                  <a:srgbClr val="002060"/>
                </a:solidFill>
                <a:latin typeface="Arial" pitchFamily="34" charset="0"/>
                <a:cs typeface="Arial" pitchFamily="34" charset="0"/>
              </a:rPr>
              <a:t> </a:t>
            </a:r>
            <a:r>
              <a:rPr lang="en-US" sz="2000" b="1" dirty="0" err="1">
                <a:solidFill>
                  <a:srgbClr val="002060"/>
                </a:solidFill>
                <a:latin typeface="Arial" pitchFamily="34" charset="0"/>
                <a:cs typeface="Arial" pitchFamily="34" charset="0"/>
              </a:rPr>
              <a:t>thuyết</a:t>
            </a:r>
            <a:r>
              <a:rPr lang="en-US" sz="2000" b="1" dirty="0">
                <a:solidFill>
                  <a:srgbClr val="002060"/>
                </a:solidFill>
                <a:latin typeface="Arial" pitchFamily="34" charset="0"/>
                <a:cs typeface="Arial" pitchFamily="34" charset="0"/>
              </a:rPr>
              <a:t> </a:t>
            </a:r>
            <a:r>
              <a:rPr lang="en-US" sz="2000" b="1" dirty="0" err="1">
                <a:solidFill>
                  <a:srgbClr val="002060"/>
                </a:solidFill>
                <a:latin typeface="Arial" pitchFamily="34" charset="0"/>
                <a:cs typeface="Arial" pitchFamily="34" charset="0"/>
              </a:rPr>
              <a:t>Aixenhao</a:t>
            </a:r>
            <a:r>
              <a:rPr lang="en-US" sz="2000" b="1" dirty="0">
                <a:solidFill>
                  <a:srgbClr val="002060"/>
                </a:solidFill>
                <a:latin typeface="Arial" pitchFamily="34" charset="0"/>
                <a:cs typeface="Arial" pitchFamily="34" charset="0"/>
              </a:rPr>
              <a:t> - </a:t>
            </a:r>
            <a:r>
              <a:rPr lang="en-US" sz="2000" b="1" dirty="0" err="1">
                <a:solidFill>
                  <a:srgbClr val="002060"/>
                </a:solidFill>
                <a:latin typeface="Arial" pitchFamily="34" charset="0"/>
                <a:cs typeface="Arial" pitchFamily="34" charset="0"/>
              </a:rPr>
              <a:t>Đalet</a:t>
            </a:r>
            <a:r>
              <a:rPr lang="en-US" sz="2000" b="1" dirty="0">
                <a:solidFill>
                  <a:srgbClr val="002060"/>
                </a:solidFill>
                <a:latin typeface="Arial" pitchFamily="34" charset="0"/>
                <a:cs typeface="Arial" pitchFamily="34" charset="0"/>
              </a:rPr>
              <a:t>.</a:t>
            </a:r>
          </a:p>
          <a:p>
            <a:pPr algn="ctr" eaLnBrk="1" fontAlgn="auto" hangingPunct="1">
              <a:spcAft>
                <a:spcPts val="0"/>
              </a:spcAft>
              <a:buFontTx/>
              <a:buNone/>
              <a:defRPr/>
            </a:pPr>
            <a:r>
              <a:rPr lang="en-US" sz="2000" dirty="0">
                <a:solidFill>
                  <a:srgbClr val="002060"/>
                </a:solidFill>
                <a:latin typeface="Arial" pitchFamily="34" charset="0"/>
                <a:cs typeface="Arial" pitchFamily="34" charset="0"/>
              </a:rPr>
              <a:t>   </a:t>
            </a:r>
            <a:r>
              <a:rPr lang="en-US" sz="2000" i="1" dirty="0">
                <a:solidFill>
                  <a:srgbClr val="002060"/>
                </a:solidFill>
                <a:latin typeface="Arial" pitchFamily="34" charset="0"/>
                <a:cs typeface="Arial" pitchFamily="34" charset="0"/>
              </a:rPr>
              <a:t>(</a:t>
            </a:r>
            <a:r>
              <a:rPr lang="en-US" sz="2000" i="1" dirty="0" err="1">
                <a:solidFill>
                  <a:srgbClr val="002060"/>
                </a:solidFill>
                <a:latin typeface="Arial" pitchFamily="34" charset="0"/>
                <a:cs typeface="Arial" pitchFamily="34" charset="0"/>
              </a:rPr>
              <a:t>khu</a:t>
            </a:r>
            <a:r>
              <a:rPr lang="en-US" sz="2000" i="1" dirty="0">
                <a:solidFill>
                  <a:srgbClr val="002060"/>
                </a:solidFill>
                <a:latin typeface="Arial" pitchFamily="34" charset="0"/>
                <a:cs typeface="Arial" pitchFamily="34" charset="0"/>
              </a:rPr>
              <a:t> </a:t>
            </a:r>
            <a:r>
              <a:rPr lang="en-US" sz="2000" i="1" dirty="0" err="1">
                <a:solidFill>
                  <a:srgbClr val="002060"/>
                </a:solidFill>
                <a:latin typeface="Arial" pitchFamily="34" charset="0"/>
                <a:cs typeface="Arial" pitchFamily="34" charset="0"/>
              </a:rPr>
              <a:t>vực</a:t>
            </a:r>
            <a:r>
              <a:rPr lang="en-US" sz="2000" i="1" dirty="0">
                <a:solidFill>
                  <a:srgbClr val="002060"/>
                </a:solidFill>
                <a:latin typeface="Arial" pitchFamily="34" charset="0"/>
                <a:cs typeface="Arial" pitchFamily="34" charset="0"/>
              </a:rPr>
              <a:t> </a:t>
            </a:r>
            <a:r>
              <a:rPr lang="en-US" sz="2000" i="1" dirty="0" err="1">
                <a:solidFill>
                  <a:srgbClr val="002060"/>
                </a:solidFill>
                <a:latin typeface="Arial" pitchFamily="34" charset="0"/>
                <a:cs typeface="Arial" pitchFamily="34" charset="0"/>
              </a:rPr>
              <a:t>Trung</a:t>
            </a:r>
            <a:r>
              <a:rPr lang="en-US" sz="2000" i="1" dirty="0">
                <a:solidFill>
                  <a:srgbClr val="002060"/>
                </a:solidFill>
                <a:latin typeface="Arial" pitchFamily="34" charset="0"/>
                <a:cs typeface="Arial" pitchFamily="34" charset="0"/>
              </a:rPr>
              <a:t> </a:t>
            </a:r>
            <a:r>
              <a:rPr lang="en-US" sz="2000" i="1" dirty="0" err="1">
                <a:solidFill>
                  <a:srgbClr val="002060"/>
                </a:solidFill>
                <a:latin typeface="Arial" pitchFamily="34" charset="0"/>
                <a:cs typeface="Arial" pitchFamily="34" charset="0"/>
              </a:rPr>
              <a:t>cận</a:t>
            </a:r>
            <a:r>
              <a:rPr lang="en-US" sz="2000" i="1" dirty="0">
                <a:solidFill>
                  <a:srgbClr val="002060"/>
                </a:solidFill>
                <a:latin typeface="Arial" pitchFamily="34" charset="0"/>
                <a:cs typeface="Arial" pitchFamily="34" charset="0"/>
              </a:rPr>
              <a:t> </a:t>
            </a:r>
            <a:r>
              <a:rPr lang="en-US" sz="2000" i="1" dirty="0" err="1">
                <a:solidFill>
                  <a:srgbClr val="002060"/>
                </a:solidFill>
                <a:latin typeface="Arial" pitchFamily="34" charset="0"/>
                <a:cs typeface="Arial" pitchFamily="34" charset="0"/>
              </a:rPr>
              <a:t>đông</a:t>
            </a:r>
            <a:r>
              <a:rPr lang="en-US" sz="2000" i="1" dirty="0">
                <a:solidFill>
                  <a:srgbClr val="002060"/>
                </a:solidFill>
                <a:latin typeface="Arial" pitchFamily="34" charset="0"/>
                <a:cs typeface="Arial" pitchFamily="34" charset="0"/>
              </a:rPr>
              <a:t>)</a:t>
            </a:r>
          </a:p>
          <a:p>
            <a:pPr eaLnBrk="1" fontAlgn="auto" hangingPunct="1">
              <a:spcAft>
                <a:spcPts val="0"/>
              </a:spcAft>
              <a:buFontTx/>
              <a:buNone/>
              <a:defRPr/>
            </a:pPr>
            <a:r>
              <a:rPr lang="en-US" sz="2000" b="1" dirty="0">
                <a:solidFill>
                  <a:srgbClr val="002060"/>
                </a:solidFill>
                <a:latin typeface="Arial" pitchFamily="34" charset="0"/>
                <a:cs typeface="Arial" pitchFamily="34" charset="0"/>
              </a:rPr>
              <a:t> - </a:t>
            </a:r>
            <a:r>
              <a:rPr lang="en-US" sz="2000" b="1" dirty="0" err="1">
                <a:solidFill>
                  <a:srgbClr val="002060"/>
                </a:solidFill>
                <a:latin typeface="Arial" pitchFamily="34" charset="0"/>
                <a:cs typeface="Arial" pitchFamily="34" charset="0"/>
              </a:rPr>
              <a:t>Học</a:t>
            </a:r>
            <a:r>
              <a:rPr lang="en-US" sz="2000" b="1" dirty="0">
                <a:solidFill>
                  <a:srgbClr val="002060"/>
                </a:solidFill>
                <a:latin typeface="Arial" pitchFamily="34" charset="0"/>
                <a:cs typeface="Arial" pitchFamily="34" charset="0"/>
              </a:rPr>
              <a:t> </a:t>
            </a:r>
            <a:r>
              <a:rPr lang="en-US" sz="2000" b="1" dirty="0" err="1">
                <a:solidFill>
                  <a:srgbClr val="002060"/>
                </a:solidFill>
                <a:latin typeface="Arial" pitchFamily="34" charset="0"/>
                <a:cs typeface="Arial" pitchFamily="34" charset="0"/>
              </a:rPr>
              <a:t>thuyết</a:t>
            </a:r>
            <a:r>
              <a:rPr lang="en-US" sz="2000" b="1" dirty="0">
                <a:solidFill>
                  <a:srgbClr val="002060"/>
                </a:solidFill>
                <a:latin typeface="Arial" pitchFamily="34" charset="0"/>
                <a:cs typeface="Arial" pitchFamily="34" charset="0"/>
              </a:rPr>
              <a:t> </a:t>
            </a:r>
            <a:r>
              <a:rPr lang="en-US" sz="2000" b="1" dirty="0" err="1">
                <a:solidFill>
                  <a:srgbClr val="002060"/>
                </a:solidFill>
                <a:latin typeface="Arial" pitchFamily="34" charset="0"/>
                <a:cs typeface="Arial" pitchFamily="34" charset="0"/>
              </a:rPr>
              <a:t>Đôminô</a:t>
            </a:r>
            <a:r>
              <a:rPr lang="en-US" sz="2000" b="1" dirty="0">
                <a:solidFill>
                  <a:srgbClr val="002060"/>
                </a:solidFill>
                <a:latin typeface="Arial" pitchFamily="34" charset="0"/>
                <a:cs typeface="Arial" pitchFamily="34" charset="0"/>
              </a:rPr>
              <a:t>.</a:t>
            </a:r>
          </a:p>
          <a:p>
            <a:pPr eaLnBrk="1" fontAlgn="auto" hangingPunct="1">
              <a:spcAft>
                <a:spcPts val="0"/>
              </a:spcAft>
              <a:buFontTx/>
              <a:buNone/>
              <a:defRPr/>
            </a:pPr>
            <a:r>
              <a:rPr lang="en-US" sz="2000" dirty="0">
                <a:solidFill>
                  <a:srgbClr val="002060"/>
                </a:solidFill>
                <a:latin typeface="Arial" pitchFamily="34" charset="0"/>
                <a:cs typeface="Arial" pitchFamily="34" charset="0"/>
              </a:rPr>
              <a:t>        (</a:t>
            </a:r>
            <a:r>
              <a:rPr lang="en-US" sz="2000" i="1" dirty="0" err="1">
                <a:solidFill>
                  <a:srgbClr val="002060"/>
                </a:solidFill>
                <a:latin typeface="Arial" pitchFamily="34" charset="0"/>
                <a:cs typeface="Arial" pitchFamily="34" charset="0"/>
              </a:rPr>
              <a:t>chiến</a:t>
            </a:r>
            <a:r>
              <a:rPr lang="en-US" sz="2000" i="1" dirty="0">
                <a:solidFill>
                  <a:srgbClr val="002060"/>
                </a:solidFill>
                <a:latin typeface="Arial" pitchFamily="34" charset="0"/>
                <a:cs typeface="Arial" pitchFamily="34" charset="0"/>
              </a:rPr>
              <a:t> </a:t>
            </a:r>
            <a:r>
              <a:rPr lang="en-US" sz="2000" i="1" dirty="0" err="1">
                <a:solidFill>
                  <a:srgbClr val="002060"/>
                </a:solidFill>
                <a:latin typeface="Arial" pitchFamily="34" charset="0"/>
                <a:cs typeface="Arial" pitchFamily="34" charset="0"/>
              </a:rPr>
              <a:t>tranh</a:t>
            </a:r>
            <a:r>
              <a:rPr lang="en-US" sz="2000" i="1" dirty="0">
                <a:solidFill>
                  <a:srgbClr val="002060"/>
                </a:solidFill>
                <a:latin typeface="Arial" pitchFamily="34" charset="0"/>
                <a:cs typeface="Arial" pitchFamily="34" charset="0"/>
              </a:rPr>
              <a:t> </a:t>
            </a:r>
            <a:r>
              <a:rPr lang="en-US" sz="2000" i="1" dirty="0" err="1">
                <a:solidFill>
                  <a:srgbClr val="002060"/>
                </a:solidFill>
                <a:latin typeface="Arial" pitchFamily="34" charset="0"/>
                <a:cs typeface="Arial" pitchFamily="34" charset="0"/>
              </a:rPr>
              <a:t>Việt</a:t>
            </a:r>
            <a:r>
              <a:rPr lang="en-US" sz="2000" i="1" dirty="0">
                <a:solidFill>
                  <a:srgbClr val="002060"/>
                </a:solidFill>
                <a:latin typeface="Arial" pitchFamily="34" charset="0"/>
                <a:cs typeface="Arial" pitchFamily="34" charset="0"/>
              </a:rPr>
              <a:t> Nam)                 </a:t>
            </a:r>
            <a:r>
              <a:rPr lang="en-US" sz="2400" i="1" dirty="0">
                <a:solidFill>
                  <a:srgbClr val="002060"/>
                </a:solidFill>
                <a:latin typeface="Arial" pitchFamily="34" charset="0"/>
                <a:cs typeface="Arial" pitchFamily="34" charset="0"/>
              </a:rPr>
              <a:t>                                                                   </a:t>
            </a:r>
          </a:p>
        </p:txBody>
      </p:sp>
      <p:pic>
        <p:nvPicPr>
          <p:cNvPr id="82949" name="Picture 5" descr="469pxDwight_D_Eisenhower_official_Presidential_portrait"/>
          <p:cNvPicPr>
            <a:picLocks noChangeAspect="1" noChangeArrowheads="1"/>
          </p:cNvPicPr>
          <p:nvPr/>
        </p:nvPicPr>
        <p:blipFill>
          <a:blip r:embed="rId6"/>
          <a:srcRect/>
          <a:stretch>
            <a:fillRect/>
          </a:stretch>
        </p:blipFill>
        <p:spPr bwMode="auto">
          <a:xfrm>
            <a:off x="381000" y="1295400"/>
            <a:ext cx="4114800" cy="5181600"/>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pic>
        <p:nvPicPr>
          <p:cNvPr id="2" name="Audio 1">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7"/>
          <a:stretch>
            <a:fillRect/>
          </a:stretch>
        </p:blipFill>
        <p:spPr>
          <a:xfrm>
            <a:off x="8382000" y="6096000"/>
            <a:ext cx="609600" cy="609600"/>
          </a:xfrm>
          <a:prstGeom prst="rect">
            <a:avLst/>
          </a:prstGeom>
        </p:spPr>
      </p:pic>
    </p:spTree>
    <p:custDataLst>
      <p:tags r:id="rId1"/>
    </p:custDataLst>
    <p:extLst>
      <p:ext uri="{BB962C8B-B14F-4D97-AF65-F5344CB8AC3E}">
        <p14:creationId xmlns:p14="http://schemas.microsoft.com/office/powerpoint/2010/main" val="3198367099"/>
      </p:ext>
    </p:extLst>
  </p:cSld>
  <p:clrMapOvr>
    <a:masterClrMapping/>
  </p:clrMapOvr>
  <p:transition advTm="17012">
    <p:zoom dir="in"/>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par>
                    <p:cTn id="7" fill="hold" nodeType="clickPar">
                      <p:stCondLst>
                        <p:cond delay="indefinite"/>
                      </p:stCondLst>
                      <p:childTnLst>
                        <p:par>
                          <p:cTn id="8" fill="hold" nodeType="withGroup">
                            <p:stCondLst>
                              <p:cond delay="0"/>
                            </p:stCondLst>
                            <p:childTnLst>
                              <p:par>
                                <p:cTn id="9" presetID="23" presetClass="entr" presetSubtype="16" fill="hold" nodeType="clickEffect">
                                  <p:stCondLst>
                                    <p:cond delay="0"/>
                                  </p:stCondLst>
                                  <p:childTnLst>
                                    <p:set>
                                      <p:cBhvr>
                                        <p:cTn id="10" dur="1" fill="hold">
                                          <p:stCondLst>
                                            <p:cond delay="0"/>
                                          </p:stCondLst>
                                        </p:cTn>
                                        <p:tgtEl>
                                          <p:spTgt spid="82949"/>
                                        </p:tgtEl>
                                        <p:attrNameLst>
                                          <p:attrName>style.visibility</p:attrName>
                                        </p:attrNameLst>
                                      </p:cBhvr>
                                      <p:to>
                                        <p:strVal val="visible"/>
                                      </p:to>
                                    </p:set>
                                    <p:anim calcmode="lin" valueType="num">
                                      <p:cBhvr>
                                        <p:cTn id="11" dur="500" fill="hold"/>
                                        <p:tgtEl>
                                          <p:spTgt spid="82949"/>
                                        </p:tgtEl>
                                        <p:attrNameLst>
                                          <p:attrName>ppt_w</p:attrName>
                                        </p:attrNameLst>
                                      </p:cBhvr>
                                      <p:tavLst>
                                        <p:tav tm="0">
                                          <p:val>
                                            <p:fltVal val="0"/>
                                          </p:val>
                                        </p:tav>
                                        <p:tav tm="100000">
                                          <p:val>
                                            <p:strVal val="#ppt_w"/>
                                          </p:val>
                                        </p:tav>
                                      </p:tavLst>
                                    </p:anim>
                                    <p:anim calcmode="lin" valueType="num">
                                      <p:cBhvr>
                                        <p:cTn id="12" dur="500" fill="hold"/>
                                        <p:tgtEl>
                                          <p:spTgt spid="82949"/>
                                        </p:tgtEl>
                                        <p:attrNameLst>
                                          <p:attrName>ppt_h</p:attrName>
                                        </p:attrNameLst>
                                      </p:cBhvr>
                                      <p:tavLst>
                                        <p:tav tm="0">
                                          <p:val>
                                            <p:fltVal val="0"/>
                                          </p:val>
                                        </p:tav>
                                        <p:tav tm="100000">
                                          <p:val>
                                            <p:strVal val="#ppt_h"/>
                                          </p:val>
                                        </p:tav>
                                      </p:tavLst>
                                    </p:anim>
                                  </p:childTnLst>
                                </p:cTn>
                              </p:par>
                            </p:childTnLst>
                          </p:cTn>
                        </p:par>
                      </p:childTnLst>
                    </p:cTn>
                  </p:par>
                  <p:par>
                    <p:cTn id="13" fill="hold" nodeType="clickPar">
                      <p:stCondLst>
                        <p:cond delay="indefinite"/>
                      </p:stCondLst>
                      <p:childTnLst>
                        <p:par>
                          <p:cTn id="14" fill="hold" nodeType="withGroup">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82947">
                                            <p:txEl>
                                              <p:pRg st="0" end="0"/>
                                            </p:txEl>
                                          </p:spTgt>
                                        </p:tgtEl>
                                        <p:attrNameLst>
                                          <p:attrName>style.visibility</p:attrName>
                                        </p:attrNameLst>
                                      </p:cBhvr>
                                      <p:to>
                                        <p:strVal val="visible"/>
                                      </p:to>
                                    </p:set>
                                    <p:anim calcmode="lin" valueType="num">
                                      <p:cBhvr additive="base">
                                        <p:cTn id="17" dur="500" fill="hold"/>
                                        <p:tgtEl>
                                          <p:spTgt spid="82947">
                                            <p:txEl>
                                              <p:pRg st="0" end="0"/>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82947">
                                            <p:txEl>
                                              <p:pRg st="0" end="0"/>
                                            </p:txEl>
                                          </p:spTgt>
                                        </p:tgtEl>
                                        <p:attrNameLst>
                                          <p:attrName>ppt_y</p:attrName>
                                        </p:attrNameLst>
                                      </p:cBhvr>
                                      <p:tavLst>
                                        <p:tav tm="0">
                                          <p:val>
                                            <p:strVal val="1+#ppt_h/2"/>
                                          </p:val>
                                        </p:tav>
                                        <p:tav tm="100000">
                                          <p:val>
                                            <p:strVal val="#ppt_y"/>
                                          </p:val>
                                        </p:tav>
                                      </p:tavLst>
                                    </p:anim>
                                  </p:childTnLst>
                                </p:cTn>
                              </p:par>
                            </p:childTnLst>
                          </p:cTn>
                        </p:par>
                        <p:par>
                          <p:cTn id="19" fill="hold" nodeType="afterGroup">
                            <p:stCondLst>
                              <p:cond delay="500"/>
                            </p:stCondLst>
                            <p:childTnLst>
                              <p:par>
                                <p:cTn id="20" presetID="2" presetClass="entr" presetSubtype="4" fill="hold" grpId="0" nodeType="afterEffect">
                                  <p:stCondLst>
                                    <p:cond delay="0"/>
                                  </p:stCondLst>
                                  <p:childTnLst>
                                    <p:set>
                                      <p:cBhvr>
                                        <p:cTn id="21" dur="1" fill="hold">
                                          <p:stCondLst>
                                            <p:cond delay="0"/>
                                          </p:stCondLst>
                                        </p:cTn>
                                        <p:tgtEl>
                                          <p:spTgt spid="82947">
                                            <p:txEl>
                                              <p:pRg st="1" end="1"/>
                                            </p:txEl>
                                          </p:spTgt>
                                        </p:tgtEl>
                                        <p:attrNameLst>
                                          <p:attrName>style.visibility</p:attrName>
                                        </p:attrNameLst>
                                      </p:cBhvr>
                                      <p:to>
                                        <p:strVal val="visible"/>
                                      </p:to>
                                    </p:set>
                                    <p:anim calcmode="lin" valueType="num">
                                      <p:cBhvr additive="base">
                                        <p:cTn id="22" dur="500" fill="hold"/>
                                        <p:tgtEl>
                                          <p:spTgt spid="82947">
                                            <p:txEl>
                                              <p:pRg st="1" end="1"/>
                                            </p:txEl>
                                          </p:spTgt>
                                        </p:tgtEl>
                                        <p:attrNameLst>
                                          <p:attrName>ppt_x</p:attrName>
                                        </p:attrNameLst>
                                      </p:cBhvr>
                                      <p:tavLst>
                                        <p:tav tm="0">
                                          <p:val>
                                            <p:strVal val="#ppt_x"/>
                                          </p:val>
                                        </p:tav>
                                        <p:tav tm="100000">
                                          <p:val>
                                            <p:strVal val="#ppt_x"/>
                                          </p:val>
                                        </p:tav>
                                      </p:tavLst>
                                    </p:anim>
                                    <p:anim calcmode="lin" valueType="num">
                                      <p:cBhvr additive="base">
                                        <p:cTn id="23" dur="500" fill="hold"/>
                                        <p:tgtEl>
                                          <p:spTgt spid="82947">
                                            <p:txEl>
                                              <p:pRg st="1" end="1"/>
                                            </p:txEl>
                                          </p:spTgt>
                                        </p:tgtEl>
                                        <p:attrNameLst>
                                          <p:attrName>ppt_y</p:attrName>
                                        </p:attrNameLst>
                                      </p:cBhvr>
                                      <p:tavLst>
                                        <p:tav tm="0">
                                          <p:val>
                                            <p:strVal val="1+#ppt_h/2"/>
                                          </p:val>
                                        </p:tav>
                                        <p:tav tm="100000">
                                          <p:val>
                                            <p:strVal val="#ppt_y"/>
                                          </p:val>
                                        </p:tav>
                                      </p:tavLst>
                                    </p:anim>
                                  </p:childTnLst>
                                </p:cTn>
                              </p:par>
                            </p:childTnLst>
                          </p:cTn>
                        </p:par>
                        <p:par>
                          <p:cTn id="24" fill="hold" nodeType="afterGroup">
                            <p:stCondLst>
                              <p:cond delay="1000"/>
                            </p:stCondLst>
                            <p:childTnLst>
                              <p:par>
                                <p:cTn id="25" presetID="2" presetClass="entr" presetSubtype="4" fill="hold" grpId="0" nodeType="afterEffect">
                                  <p:stCondLst>
                                    <p:cond delay="0"/>
                                  </p:stCondLst>
                                  <p:childTnLst>
                                    <p:set>
                                      <p:cBhvr>
                                        <p:cTn id="26" dur="1" fill="hold">
                                          <p:stCondLst>
                                            <p:cond delay="0"/>
                                          </p:stCondLst>
                                        </p:cTn>
                                        <p:tgtEl>
                                          <p:spTgt spid="82947">
                                            <p:txEl>
                                              <p:pRg st="2" end="2"/>
                                            </p:txEl>
                                          </p:spTgt>
                                        </p:tgtEl>
                                        <p:attrNameLst>
                                          <p:attrName>style.visibility</p:attrName>
                                        </p:attrNameLst>
                                      </p:cBhvr>
                                      <p:to>
                                        <p:strVal val="visible"/>
                                      </p:to>
                                    </p:set>
                                    <p:anim calcmode="lin" valueType="num">
                                      <p:cBhvr additive="base">
                                        <p:cTn id="27" dur="500" fill="hold"/>
                                        <p:tgtEl>
                                          <p:spTgt spid="82947">
                                            <p:txEl>
                                              <p:pRg st="2" end="2"/>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82947">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9" fill="hold" nodeType="clickPar">
                      <p:stCondLst>
                        <p:cond delay="indefinite"/>
                      </p:stCondLst>
                      <p:childTnLst>
                        <p:par>
                          <p:cTn id="30" fill="hold" nodeType="withGroup">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82947">
                                            <p:txEl>
                                              <p:pRg st="3" end="3"/>
                                            </p:txEl>
                                          </p:spTgt>
                                        </p:tgtEl>
                                        <p:attrNameLst>
                                          <p:attrName>style.visibility</p:attrName>
                                        </p:attrNameLst>
                                      </p:cBhvr>
                                      <p:to>
                                        <p:strVal val="visible"/>
                                      </p:to>
                                    </p:set>
                                    <p:anim calcmode="lin" valueType="num">
                                      <p:cBhvr additive="base">
                                        <p:cTn id="33" dur="500" fill="hold"/>
                                        <p:tgtEl>
                                          <p:spTgt spid="82947">
                                            <p:txEl>
                                              <p:pRg st="3" end="3"/>
                                            </p:txEl>
                                          </p:spTgt>
                                        </p:tgtEl>
                                        <p:attrNameLst>
                                          <p:attrName>ppt_x</p:attrName>
                                        </p:attrNameLst>
                                      </p:cBhvr>
                                      <p:tavLst>
                                        <p:tav tm="0">
                                          <p:val>
                                            <p:strVal val="#ppt_x"/>
                                          </p:val>
                                        </p:tav>
                                        <p:tav tm="100000">
                                          <p:val>
                                            <p:strVal val="#ppt_x"/>
                                          </p:val>
                                        </p:tav>
                                      </p:tavLst>
                                    </p:anim>
                                    <p:anim calcmode="lin" valueType="num">
                                      <p:cBhvr additive="base">
                                        <p:cTn id="34" dur="500" fill="hold"/>
                                        <p:tgtEl>
                                          <p:spTgt spid="82947">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35" fill="hold" nodeType="clickPar">
                      <p:stCondLst>
                        <p:cond delay="indefinite"/>
                      </p:stCondLst>
                      <p:childTnLst>
                        <p:par>
                          <p:cTn id="36" fill="hold" nodeType="withGroup">
                            <p:stCondLst>
                              <p:cond delay="0"/>
                            </p:stCondLst>
                            <p:childTnLst>
                              <p:par>
                                <p:cTn id="37" presetID="2" presetClass="entr" presetSubtype="4" fill="hold" grpId="0" nodeType="clickEffect">
                                  <p:stCondLst>
                                    <p:cond delay="0"/>
                                  </p:stCondLst>
                                  <p:childTnLst>
                                    <p:set>
                                      <p:cBhvr>
                                        <p:cTn id="38" dur="1" fill="hold">
                                          <p:stCondLst>
                                            <p:cond delay="0"/>
                                          </p:stCondLst>
                                        </p:cTn>
                                        <p:tgtEl>
                                          <p:spTgt spid="82947">
                                            <p:txEl>
                                              <p:pRg st="4" end="4"/>
                                            </p:txEl>
                                          </p:spTgt>
                                        </p:tgtEl>
                                        <p:attrNameLst>
                                          <p:attrName>style.visibility</p:attrName>
                                        </p:attrNameLst>
                                      </p:cBhvr>
                                      <p:to>
                                        <p:strVal val="visible"/>
                                      </p:to>
                                    </p:set>
                                    <p:anim calcmode="lin" valueType="num">
                                      <p:cBhvr additive="base">
                                        <p:cTn id="39" dur="500" fill="hold"/>
                                        <p:tgtEl>
                                          <p:spTgt spid="82947">
                                            <p:txEl>
                                              <p:pRg st="4" end="4"/>
                                            </p:txEl>
                                          </p:spTgt>
                                        </p:tgtEl>
                                        <p:attrNameLst>
                                          <p:attrName>ppt_x</p:attrName>
                                        </p:attrNameLst>
                                      </p:cBhvr>
                                      <p:tavLst>
                                        <p:tav tm="0">
                                          <p:val>
                                            <p:strVal val="#ppt_x"/>
                                          </p:val>
                                        </p:tav>
                                        <p:tav tm="100000">
                                          <p:val>
                                            <p:strVal val="#ppt_x"/>
                                          </p:val>
                                        </p:tav>
                                      </p:tavLst>
                                    </p:anim>
                                    <p:anim calcmode="lin" valueType="num">
                                      <p:cBhvr additive="base">
                                        <p:cTn id="40" dur="500" fill="hold"/>
                                        <p:tgtEl>
                                          <p:spTgt spid="82947">
                                            <p:txEl>
                                              <p:pRg st="4" end="4"/>
                                            </p:txEl>
                                          </p:spTgt>
                                        </p:tgtEl>
                                        <p:attrNameLst>
                                          <p:attrName>ppt_y</p:attrName>
                                        </p:attrNameLst>
                                      </p:cBhvr>
                                      <p:tavLst>
                                        <p:tav tm="0">
                                          <p:val>
                                            <p:strVal val="1+#ppt_h/2"/>
                                          </p:val>
                                        </p:tav>
                                        <p:tav tm="100000">
                                          <p:val>
                                            <p:strVal val="#ppt_y"/>
                                          </p:val>
                                        </p:tav>
                                      </p:tavLst>
                                    </p:anim>
                                  </p:childTnLst>
                                </p:cTn>
                              </p:par>
                            </p:childTnLst>
                          </p:cTn>
                        </p:par>
                        <p:par>
                          <p:cTn id="41" fill="hold" nodeType="afterGroup">
                            <p:stCondLst>
                              <p:cond delay="500"/>
                            </p:stCondLst>
                            <p:childTnLst>
                              <p:par>
                                <p:cTn id="42" presetID="2" presetClass="entr" presetSubtype="4" fill="hold" grpId="0" nodeType="afterEffect">
                                  <p:stCondLst>
                                    <p:cond delay="0"/>
                                  </p:stCondLst>
                                  <p:childTnLst>
                                    <p:set>
                                      <p:cBhvr>
                                        <p:cTn id="43" dur="1" fill="hold">
                                          <p:stCondLst>
                                            <p:cond delay="0"/>
                                          </p:stCondLst>
                                        </p:cTn>
                                        <p:tgtEl>
                                          <p:spTgt spid="82947">
                                            <p:txEl>
                                              <p:pRg st="5" end="5"/>
                                            </p:txEl>
                                          </p:spTgt>
                                        </p:tgtEl>
                                        <p:attrNameLst>
                                          <p:attrName>style.visibility</p:attrName>
                                        </p:attrNameLst>
                                      </p:cBhvr>
                                      <p:to>
                                        <p:strVal val="visible"/>
                                      </p:to>
                                    </p:set>
                                    <p:anim calcmode="lin" valueType="num">
                                      <p:cBhvr additive="base">
                                        <p:cTn id="44" dur="500" fill="hold"/>
                                        <p:tgtEl>
                                          <p:spTgt spid="82947">
                                            <p:txEl>
                                              <p:pRg st="5" end="5"/>
                                            </p:txEl>
                                          </p:spTgt>
                                        </p:tgtEl>
                                        <p:attrNameLst>
                                          <p:attrName>ppt_x</p:attrName>
                                        </p:attrNameLst>
                                      </p:cBhvr>
                                      <p:tavLst>
                                        <p:tav tm="0">
                                          <p:val>
                                            <p:strVal val="#ppt_x"/>
                                          </p:val>
                                        </p:tav>
                                        <p:tav tm="100000">
                                          <p:val>
                                            <p:strVal val="#ppt_x"/>
                                          </p:val>
                                        </p:tav>
                                      </p:tavLst>
                                    </p:anim>
                                    <p:anim calcmode="lin" valueType="num">
                                      <p:cBhvr additive="base">
                                        <p:cTn id="45" dur="500" fill="hold"/>
                                        <p:tgtEl>
                                          <p:spTgt spid="82947">
                                            <p:txEl>
                                              <p:pRg st="5" end="5"/>
                                            </p:txEl>
                                          </p:spTgt>
                                        </p:tgtEl>
                                        <p:attrNameLst>
                                          <p:attrName>ppt_y</p:attrName>
                                        </p:attrNameLst>
                                      </p:cBhvr>
                                      <p:tavLst>
                                        <p:tav tm="0">
                                          <p:val>
                                            <p:strVal val="1+#ppt_h/2"/>
                                          </p:val>
                                        </p:tav>
                                        <p:tav tm="100000">
                                          <p:val>
                                            <p:strVal val="#ppt_y"/>
                                          </p:val>
                                        </p:tav>
                                      </p:tavLst>
                                    </p:anim>
                                  </p:childTnLst>
                                </p:cTn>
                              </p:par>
                            </p:childTnLst>
                          </p:cTn>
                        </p:par>
                        <p:par>
                          <p:cTn id="46" fill="hold" nodeType="afterGroup">
                            <p:stCondLst>
                              <p:cond delay="1000"/>
                            </p:stCondLst>
                            <p:childTnLst>
                              <p:par>
                                <p:cTn id="47" presetID="2" presetClass="entr" presetSubtype="4" fill="hold" grpId="0" nodeType="afterEffect">
                                  <p:stCondLst>
                                    <p:cond delay="0"/>
                                  </p:stCondLst>
                                  <p:childTnLst>
                                    <p:set>
                                      <p:cBhvr>
                                        <p:cTn id="48" dur="1" fill="hold">
                                          <p:stCondLst>
                                            <p:cond delay="0"/>
                                          </p:stCondLst>
                                        </p:cTn>
                                        <p:tgtEl>
                                          <p:spTgt spid="82947">
                                            <p:txEl>
                                              <p:pRg st="6" end="6"/>
                                            </p:txEl>
                                          </p:spTgt>
                                        </p:tgtEl>
                                        <p:attrNameLst>
                                          <p:attrName>style.visibility</p:attrName>
                                        </p:attrNameLst>
                                      </p:cBhvr>
                                      <p:to>
                                        <p:strVal val="visible"/>
                                      </p:to>
                                    </p:set>
                                    <p:anim calcmode="lin" valueType="num">
                                      <p:cBhvr additive="base">
                                        <p:cTn id="49" dur="500" fill="hold"/>
                                        <p:tgtEl>
                                          <p:spTgt spid="82947">
                                            <p:txEl>
                                              <p:pRg st="6" end="6"/>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82947">
                                            <p:txEl>
                                              <p:pRg st="6" end="6"/>
                                            </p:txEl>
                                          </p:spTgt>
                                        </p:tgtEl>
                                        <p:attrNameLst>
                                          <p:attrName>ppt_y</p:attrName>
                                        </p:attrNameLst>
                                      </p:cBhvr>
                                      <p:tavLst>
                                        <p:tav tm="0">
                                          <p:val>
                                            <p:strVal val="1+#ppt_h/2"/>
                                          </p:val>
                                        </p:tav>
                                        <p:tav tm="100000">
                                          <p:val>
                                            <p:strVal val="#ppt_y"/>
                                          </p:val>
                                        </p:tav>
                                      </p:tavLst>
                                    </p:anim>
                                  </p:childTnLst>
                                </p:cTn>
                              </p:par>
                            </p:childTnLst>
                          </p:cTn>
                        </p:par>
                        <p:par>
                          <p:cTn id="51" fill="hold" nodeType="afterGroup">
                            <p:stCondLst>
                              <p:cond delay="1500"/>
                            </p:stCondLst>
                            <p:childTnLst>
                              <p:par>
                                <p:cTn id="52" presetID="2" presetClass="entr" presetSubtype="4" fill="hold" grpId="0" nodeType="afterEffect">
                                  <p:stCondLst>
                                    <p:cond delay="0"/>
                                  </p:stCondLst>
                                  <p:childTnLst>
                                    <p:set>
                                      <p:cBhvr>
                                        <p:cTn id="53" dur="1" fill="hold">
                                          <p:stCondLst>
                                            <p:cond delay="0"/>
                                          </p:stCondLst>
                                        </p:cTn>
                                        <p:tgtEl>
                                          <p:spTgt spid="82947">
                                            <p:txEl>
                                              <p:pRg st="7" end="7"/>
                                            </p:txEl>
                                          </p:spTgt>
                                        </p:tgtEl>
                                        <p:attrNameLst>
                                          <p:attrName>style.visibility</p:attrName>
                                        </p:attrNameLst>
                                      </p:cBhvr>
                                      <p:to>
                                        <p:strVal val="visible"/>
                                      </p:to>
                                    </p:set>
                                    <p:anim calcmode="lin" valueType="num">
                                      <p:cBhvr additive="base">
                                        <p:cTn id="54" dur="500" fill="hold"/>
                                        <p:tgtEl>
                                          <p:spTgt spid="82947">
                                            <p:txEl>
                                              <p:pRg st="7" end="7"/>
                                            </p:txEl>
                                          </p:spTgt>
                                        </p:tgtEl>
                                        <p:attrNameLst>
                                          <p:attrName>ppt_x</p:attrName>
                                        </p:attrNameLst>
                                      </p:cBhvr>
                                      <p:tavLst>
                                        <p:tav tm="0">
                                          <p:val>
                                            <p:strVal val="#ppt_x"/>
                                          </p:val>
                                        </p:tav>
                                        <p:tav tm="100000">
                                          <p:val>
                                            <p:strVal val="#ppt_x"/>
                                          </p:val>
                                        </p:tav>
                                      </p:tavLst>
                                    </p:anim>
                                    <p:anim calcmode="lin" valueType="num">
                                      <p:cBhvr additive="base">
                                        <p:cTn id="55" dur="500" fill="hold"/>
                                        <p:tgtEl>
                                          <p:spTgt spid="82947">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56" fill="hold" display="0">
                  <p:stCondLst>
                    <p:cond delay="indefinite"/>
                  </p:stCondLst>
                  <p:endCondLst>
                    <p:cond evt="onStopAudio" delay="0">
                      <p:tgtEl>
                        <p:sldTgt/>
                      </p:tgtEl>
                    </p:cond>
                  </p:endCondLst>
                </p:cTn>
                <p:tgtEl>
                  <p:spTgt spid="2"/>
                </p:tgtEl>
              </p:cMediaNode>
            </p:audio>
          </p:childTnLst>
        </p:cTn>
      </p:par>
    </p:tnLst>
    <p:bldLst>
      <p:bldP spid="82947" grpId="0" build="p"/>
    </p:bldLst>
  </p:timing>
</p:sld>
</file>

<file path=ppt/slides/slide1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6" name="Picture 4" descr="http://2.bp.blogspot.com/-1uKHFbl5Mg4/UBpIZILs2AI/AAAAAAAADAQ/cBoC8nK_5m8/s320/Allen+Dulles.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09600" y="838200"/>
            <a:ext cx="4191000" cy="510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2" descr="http://i.ebayimg.com/t/1953-Cover-Time-Newsmagazine-State-Secretary-J-F-Dulles-ORIGINAL-/00/s/MTMzNlgxMDAw/$T2eC16h,!)UE9s3wEgeYBQD0c0wJ3g~~60_57.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81000" y="609600"/>
            <a:ext cx="4648200" cy="556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Title 1"/>
          <p:cNvSpPr>
            <a:spLocks noGrp="1"/>
          </p:cNvSpPr>
          <p:nvPr>
            <p:ph type="title"/>
          </p:nvPr>
        </p:nvSpPr>
        <p:spPr>
          <a:xfrm>
            <a:off x="5410200" y="1219200"/>
            <a:ext cx="3200400" cy="3657600"/>
          </a:xfrm>
        </p:spPr>
        <p:txBody>
          <a:bodyPr>
            <a:normAutofit/>
          </a:bodyPr>
          <a:lstStyle/>
          <a:p>
            <a:pPr eaLnBrk="1" hangingPunct="1"/>
            <a:r>
              <a:rPr lang="en-US" altLang="en-US" sz="2000" b="1" dirty="0" err="1">
                <a:solidFill>
                  <a:srgbClr val="FF0000"/>
                </a:solidFill>
              </a:rPr>
              <a:t>J.F.Dulles</a:t>
            </a:r>
            <a:r>
              <a:rPr lang="en-US" altLang="en-US" sz="2000" b="1" dirty="0">
                <a:solidFill>
                  <a:srgbClr val="FF0000"/>
                </a:solidFill>
              </a:rPr>
              <a:t> </a:t>
            </a:r>
            <a:r>
              <a:rPr lang="en-US" altLang="en-US" sz="2000" dirty="0">
                <a:solidFill>
                  <a:srgbClr val="002060"/>
                </a:solidFill>
              </a:rPr>
              <a:t>(</a:t>
            </a:r>
            <a:r>
              <a:rPr lang="en-US" altLang="en-US" sz="2000" dirty="0" err="1">
                <a:solidFill>
                  <a:srgbClr val="002060"/>
                </a:solidFill>
              </a:rPr>
              <a:t>Đalet</a:t>
            </a:r>
            <a:r>
              <a:rPr lang="en-US" altLang="en-US" sz="2000" dirty="0">
                <a:solidFill>
                  <a:srgbClr val="002060"/>
                </a:solidFill>
              </a:rPr>
              <a:t>)</a:t>
            </a:r>
            <a:br>
              <a:rPr lang="en-US" altLang="en-US" sz="2000" dirty="0">
                <a:solidFill>
                  <a:srgbClr val="002060"/>
                </a:solidFill>
              </a:rPr>
            </a:br>
            <a:r>
              <a:rPr lang="en-US" altLang="en-US" sz="2000" dirty="0">
                <a:solidFill>
                  <a:srgbClr val="002060"/>
                </a:solidFill>
              </a:rPr>
              <a:t/>
            </a:r>
            <a:br>
              <a:rPr lang="en-US" altLang="en-US" sz="2000" dirty="0">
                <a:solidFill>
                  <a:srgbClr val="002060"/>
                </a:solidFill>
              </a:rPr>
            </a:br>
            <a:r>
              <a:rPr lang="en-US" altLang="en-US" sz="2000" dirty="0" err="1">
                <a:solidFill>
                  <a:srgbClr val="002060"/>
                </a:solidFill>
                <a:latin typeface="Arial" panose="020B0604020202020204" pitchFamily="34" charset="0"/>
                <a:cs typeface="Arial" panose="020B0604020202020204" pitchFamily="34" charset="0"/>
              </a:rPr>
              <a:t>Ngoại</a:t>
            </a:r>
            <a:r>
              <a:rPr lang="en-US" altLang="en-US" sz="2000" dirty="0">
                <a:solidFill>
                  <a:srgbClr val="002060"/>
                </a:solidFill>
                <a:latin typeface="Arial" panose="020B0604020202020204" pitchFamily="34" charset="0"/>
                <a:cs typeface="Arial" panose="020B0604020202020204" pitchFamily="34" charset="0"/>
              </a:rPr>
              <a:t> </a:t>
            </a:r>
            <a:r>
              <a:rPr lang="en-US" altLang="en-US" sz="2000" dirty="0" err="1">
                <a:solidFill>
                  <a:srgbClr val="002060"/>
                </a:solidFill>
                <a:latin typeface="Arial" panose="020B0604020202020204" pitchFamily="34" charset="0"/>
                <a:cs typeface="Arial" panose="020B0604020202020204" pitchFamily="34" charset="0"/>
              </a:rPr>
              <a:t>trưởng</a:t>
            </a:r>
            <a:r>
              <a:rPr lang="en-US" altLang="en-US" sz="2000" dirty="0">
                <a:solidFill>
                  <a:srgbClr val="002060"/>
                </a:solidFill>
                <a:latin typeface="Arial" panose="020B0604020202020204" pitchFamily="34" charset="0"/>
                <a:cs typeface="Arial" panose="020B0604020202020204" pitchFamily="34" charset="0"/>
              </a:rPr>
              <a:t> </a:t>
            </a:r>
            <a:r>
              <a:rPr lang="en-US" altLang="en-US" sz="2000" dirty="0" err="1">
                <a:solidFill>
                  <a:srgbClr val="002060"/>
                </a:solidFill>
                <a:latin typeface="Arial" panose="020B0604020202020204" pitchFamily="34" charset="0"/>
                <a:cs typeface="Arial" panose="020B0604020202020204" pitchFamily="34" charset="0"/>
              </a:rPr>
              <a:t>Hoa</a:t>
            </a:r>
            <a:r>
              <a:rPr lang="en-US" altLang="en-US" sz="2000" dirty="0">
                <a:solidFill>
                  <a:srgbClr val="002060"/>
                </a:solidFill>
                <a:latin typeface="Arial" panose="020B0604020202020204" pitchFamily="34" charset="0"/>
                <a:cs typeface="Arial" panose="020B0604020202020204" pitchFamily="34" charset="0"/>
              </a:rPr>
              <a:t> </a:t>
            </a:r>
            <a:r>
              <a:rPr lang="en-US" altLang="en-US" sz="2000" dirty="0" err="1">
                <a:solidFill>
                  <a:srgbClr val="002060"/>
                </a:solidFill>
                <a:latin typeface="Arial" panose="020B0604020202020204" pitchFamily="34" charset="0"/>
                <a:cs typeface="Arial" panose="020B0604020202020204" pitchFamily="34" charset="0"/>
              </a:rPr>
              <a:t>Kỳ</a:t>
            </a:r>
            <a:r>
              <a:rPr lang="en-US" altLang="en-US" sz="2000" dirty="0">
                <a:solidFill>
                  <a:srgbClr val="002060"/>
                </a:solidFill>
                <a:latin typeface="Arial" panose="020B0604020202020204" pitchFamily="34" charset="0"/>
                <a:cs typeface="Arial" panose="020B0604020202020204" pitchFamily="34" charset="0"/>
              </a:rPr>
              <a:t> (1953-1959)</a:t>
            </a:r>
            <a:r>
              <a:rPr lang="en-US" altLang="en-US" sz="2000" dirty="0">
                <a:latin typeface="Arial" panose="020B0604020202020204" pitchFamily="34" charset="0"/>
                <a:cs typeface="Arial" panose="020B0604020202020204" pitchFamily="34" charset="0"/>
              </a:rPr>
              <a:t/>
            </a:r>
            <a:br>
              <a:rPr lang="en-US" altLang="en-US" sz="2000" dirty="0">
                <a:latin typeface="Arial" panose="020B0604020202020204" pitchFamily="34" charset="0"/>
                <a:cs typeface="Arial" panose="020B0604020202020204" pitchFamily="34" charset="0"/>
              </a:rPr>
            </a:br>
            <a:r>
              <a:rPr lang="en-US" altLang="en-US" sz="2000" dirty="0" err="1">
                <a:solidFill>
                  <a:srgbClr val="002060"/>
                </a:solidFill>
                <a:latin typeface="Arial" panose="020B0604020202020204" pitchFamily="34" charset="0"/>
                <a:cs typeface="Arial" panose="020B0604020202020204" pitchFamily="34" charset="0"/>
              </a:rPr>
              <a:t>Xây</a:t>
            </a:r>
            <a:r>
              <a:rPr lang="en-US" altLang="en-US" sz="2000" dirty="0">
                <a:solidFill>
                  <a:srgbClr val="002060"/>
                </a:solidFill>
                <a:latin typeface="Arial" panose="020B0604020202020204" pitchFamily="34" charset="0"/>
                <a:cs typeface="Arial" panose="020B0604020202020204" pitchFamily="34" charset="0"/>
              </a:rPr>
              <a:t> </a:t>
            </a:r>
            <a:r>
              <a:rPr lang="en-US" altLang="en-US" sz="2000" dirty="0" err="1">
                <a:solidFill>
                  <a:srgbClr val="002060"/>
                </a:solidFill>
                <a:latin typeface="Arial" panose="020B0604020202020204" pitchFamily="34" charset="0"/>
                <a:cs typeface="Arial" panose="020B0604020202020204" pitchFamily="34" charset="0"/>
              </a:rPr>
              <a:t>dựng</a:t>
            </a:r>
            <a:r>
              <a:rPr lang="en-US" altLang="en-US" sz="2000" dirty="0">
                <a:solidFill>
                  <a:srgbClr val="002060"/>
                </a:solidFill>
                <a:latin typeface="Arial" panose="020B0604020202020204" pitchFamily="34" charset="0"/>
                <a:cs typeface="Arial" panose="020B0604020202020204" pitchFamily="34" charset="0"/>
              </a:rPr>
              <a:t> </a:t>
            </a:r>
            <a:r>
              <a:rPr lang="en-US" altLang="en-US" sz="2000" dirty="0" err="1">
                <a:solidFill>
                  <a:srgbClr val="002060"/>
                </a:solidFill>
                <a:latin typeface="Arial" panose="020B0604020202020204" pitchFamily="34" charset="0"/>
                <a:cs typeface="Arial" panose="020B0604020202020204" pitchFamily="34" charset="0"/>
              </a:rPr>
              <a:t>học</a:t>
            </a:r>
            <a:r>
              <a:rPr lang="en-US" altLang="en-US" sz="2000" dirty="0">
                <a:solidFill>
                  <a:srgbClr val="002060"/>
                </a:solidFill>
                <a:latin typeface="Arial" panose="020B0604020202020204" pitchFamily="34" charset="0"/>
                <a:cs typeface="Arial" panose="020B0604020202020204" pitchFamily="34" charset="0"/>
              </a:rPr>
              <a:t> </a:t>
            </a:r>
            <a:r>
              <a:rPr lang="en-US" altLang="en-US" sz="2000" dirty="0" err="1">
                <a:solidFill>
                  <a:srgbClr val="002060"/>
                </a:solidFill>
                <a:latin typeface="Arial" panose="020B0604020202020204" pitchFamily="34" charset="0"/>
                <a:cs typeface="Arial" panose="020B0604020202020204" pitchFamily="34" charset="0"/>
              </a:rPr>
              <a:t>thuyết</a:t>
            </a:r>
            <a:r>
              <a:rPr lang="en-US" altLang="en-US" sz="2000" dirty="0">
                <a:solidFill>
                  <a:srgbClr val="002060"/>
                </a:solidFill>
                <a:latin typeface="Arial" panose="020B0604020202020204" pitchFamily="34" charset="0"/>
                <a:cs typeface="Arial" panose="020B0604020202020204" pitchFamily="34" charset="0"/>
              </a:rPr>
              <a:t>:</a:t>
            </a:r>
            <a:br>
              <a:rPr lang="en-US" altLang="en-US" sz="2000" dirty="0">
                <a:solidFill>
                  <a:srgbClr val="002060"/>
                </a:solidFill>
                <a:latin typeface="Arial" panose="020B0604020202020204" pitchFamily="34" charset="0"/>
                <a:cs typeface="Arial" panose="020B0604020202020204" pitchFamily="34" charset="0"/>
              </a:rPr>
            </a:br>
            <a:r>
              <a:rPr lang="en-US" altLang="en-US" sz="2000" dirty="0">
                <a:solidFill>
                  <a:srgbClr val="FF0066"/>
                </a:solidFill>
                <a:latin typeface="Arial" panose="020B0604020202020204" pitchFamily="34" charset="0"/>
                <a:cs typeface="Arial" panose="020B0604020202020204" pitchFamily="34" charset="0"/>
              </a:rPr>
              <a:t>“</a:t>
            </a:r>
            <a:r>
              <a:rPr lang="en-US" altLang="en-US" sz="2000" b="1" dirty="0" err="1">
                <a:solidFill>
                  <a:srgbClr val="FF0066"/>
                </a:solidFill>
                <a:latin typeface="Arial" panose="020B0604020202020204" pitchFamily="34" charset="0"/>
                <a:cs typeface="Arial" panose="020B0604020202020204" pitchFamily="34" charset="0"/>
              </a:rPr>
              <a:t>Aixenhao</a:t>
            </a:r>
            <a:r>
              <a:rPr lang="en-US" altLang="en-US" sz="2000" b="1" dirty="0">
                <a:solidFill>
                  <a:srgbClr val="FF0066"/>
                </a:solidFill>
                <a:latin typeface="Arial" panose="020B0604020202020204" pitchFamily="34" charset="0"/>
                <a:cs typeface="Arial" panose="020B0604020202020204" pitchFamily="34" charset="0"/>
              </a:rPr>
              <a:t> - </a:t>
            </a:r>
            <a:r>
              <a:rPr lang="en-US" altLang="en-US" sz="2000" b="1" dirty="0" err="1">
                <a:solidFill>
                  <a:srgbClr val="FF0066"/>
                </a:solidFill>
                <a:latin typeface="Arial" panose="020B0604020202020204" pitchFamily="34" charset="0"/>
                <a:cs typeface="Arial" panose="020B0604020202020204" pitchFamily="34" charset="0"/>
              </a:rPr>
              <a:t>Đalet</a:t>
            </a:r>
            <a:r>
              <a:rPr lang="en-US" altLang="en-US" sz="2000" b="1" dirty="0">
                <a:solidFill>
                  <a:srgbClr val="FF0066"/>
                </a:solidFill>
                <a:latin typeface="Arial" panose="020B0604020202020204" pitchFamily="34" charset="0"/>
                <a:cs typeface="Arial" panose="020B0604020202020204" pitchFamily="34" charset="0"/>
              </a:rPr>
              <a:t>”</a:t>
            </a:r>
            <a:endParaRPr lang="en-US" altLang="en-US" sz="2000" b="1" dirty="0">
              <a:solidFill>
                <a:srgbClr val="FF0066"/>
              </a:solidFill>
            </a:endParaRPr>
          </a:p>
        </p:txBody>
      </p:sp>
      <p:pic>
        <p:nvPicPr>
          <p:cNvPr id="2" name="Audio 1">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7"/>
          <a:stretch>
            <a:fillRect/>
          </a:stretch>
        </p:blipFill>
        <p:spPr>
          <a:xfrm>
            <a:off x="8382000" y="6096000"/>
            <a:ext cx="609600" cy="609600"/>
          </a:xfrm>
          <a:prstGeom prst="rect">
            <a:avLst/>
          </a:prstGeom>
        </p:spPr>
      </p:pic>
    </p:spTree>
    <p:custDataLst>
      <p:tags r:id="rId1"/>
    </p:custDataLst>
    <p:extLst>
      <p:ext uri="{BB962C8B-B14F-4D97-AF65-F5344CB8AC3E}">
        <p14:creationId xmlns:p14="http://schemas.microsoft.com/office/powerpoint/2010/main" val="2651194531"/>
      </p:ext>
    </p:extLst>
  </p:cSld>
  <p:clrMapOvr>
    <a:masterClrMapping/>
  </p:clrMapOvr>
  <p:transition advTm="2429">
    <p:pull dir="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par>
                    <p:cTn id="7" fill="hold">
                      <p:stCondLst>
                        <p:cond delay="indefinite"/>
                      </p:stCondLst>
                      <p:childTnLst>
                        <p:par>
                          <p:cTn id="8" fill="hold">
                            <p:stCondLst>
                              <p:cond delay="0"/>
                            </p:stCondLst>
                            <p:childTnLst>
                              <p:par>
                                <p:cTn id="9" presetID="5" presetClass="entr" presetSubtype="10"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checkerboard(across)">
                                      <p:cBhvr>
                                        <p:cTn id="11" dur="500"/>
                                        <p:tgtEl>
                                          <p:spTgt spid="6"/>
                                        </p:tgtEl>
                                      </p:cBhvr>
                                    </p:animEffect>
                                  </p:childTnLst>
                                </p:cTn>
                              </p:par>
                            </p:childTnLst>
                          </p:cTn>
                        </p:par>
                      </p:childTnLst>
                    </p:cTn>
                  </p:par>
                  <p:par>
                    <p:cTn id="12" fill="hold">
                      <p:stCondLst>
                        <p:cond delay="indefinite"/>
                      </p:stCondLst>
                      <p:childTnLst>
                        <p:par>
                          <p:cTn id="13" fill="hold">
                            <p:stCondLst>
                              <p:cond delay="0"/>
                            </p:stCondLst>
                            <p:childTnLst>
                              <p:par>
                                <p:cTn id="14" presetID="23" presetClass="entr" presetSubtype="16" fill="hold" nodeType="clickEffect">
                                  <p:stCondLst>
                                    <p:cond delay="0"/>
                                  </p:stCondLst>
                                  <p:childTnLst>
                                    <p:set>
                                      <p:cBhvr>
                                        <p:cTn id="15" dur="1" fill="hold">
                                          <p:stCondLst>
                                            <p:cond delay="0"/>
                                          </p:stCondLst>
                                        </p:cTn>
                                        <p:tgtEl>
                                          <p:spTgt spid="9"/>
                                        </p:tgtEl>
                                        <p:attrNameLst>
                                          <p:attrName>style.visibility</p:attrName>
                                        </p:attrNameLst>
                                      </p:cBhvr>
                                      <p:to>
                                        <p:strVal val="visible"/>
                                      </p:to>
                                    </p:set>
                                    <p:anim calcmode="lin" valueType="num">
                                      <p:cBhvr>
                                        <p:cTn id="16" dur="500" fill="hold"/>
                                        <p:tgtEl>
                                          <p:spTgt spid="9"/>
                                        </p:tgtEl>
                                        <p:attrNameLst>
                                          <p:attrName>ppt_w</p:attrName>
                                        </p:attrNameLst>
                                      </p:cBhvr>
                                      <p:tavLst>
                                        <p:tav tm="0">
                                          <p:val>
                                            <p:fltVal val="0"/>
                                          </p:val>
                                        </p:tav>
                                        <p:tav tm="100000">
                                          <p:val>
                                            <p:strVal val="#ppt_w"/>
                                          </p:val>
                                        </p:tav>
                                      </p:tavLst>
                                    </p:anim>
                                    <p:anim calcmode="lin" valueType="num">
                                      <p:cBhvr>
                                        <p:cTn id="17" dur="500" fill="hold"/>
                                        <p:tgtEl>
                                          <p:spTgt spid="9"/>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8" fill="hold" display="0">
                  <p:stCondLst>
                    <p:cond delay="indefinite"/>
                  </p:stCondLst>
                  <p:endCondLst>
                    <p:cond evt="onStopAudio" delay="0">
                      <p:tgtEl>
                        <p:sldTgt/>
                      </p:tgtEl>
                    </p:cond>
                  </p:endCondLst>
                </p:cTn>
                <p:tgtEl>
                  <p:spTgt spid="2"/>
                </p:tgtEl>
              </p:cMediaNode>
            </p:audio>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9394" name="Rectangle 2"/>
          <p:cNvSpPr>
            <a:spLocks noGrp="1" noChangeArrowheads="1"/>
          </p:cNvSpPr>
          <p:nvPr>
            <p:ph type="title"/>
          </p:nvPr>
        </p:nvSpPr>
        <p:spPr>
          <a:xfrm>
            <a:off x="228600" y="-381000"/>
            <a:ext cx="4572000" cy="5334000"/>
          </a:xfrm>
        </p:spPr>
        <p:txBody>
          <a:bodyPr>
            <a:normAutofit/>
          </a:bodyPr>
          <a:lstStyle/>
          <a:p>
            <a:pPr eaLnBrk="1" hangingPunct="1"/>
            <a:r>
              <a:rPr lang="en-US" altLang="en-US" sz="2000" dirty="0" err="1">
                <a:solidFill>
                  <a:srgbClr val="002060"/>
                </a:solidFill>
                <a:latin typeface="VNI-Times" pitchFamily="2" charset="0"/>
              </a:rPr>
              <a:t>Toång</a:t>
            </a:r>
            <a:r>
              <a:rPr lang="en-US" altLang="en-US" sz="2000" dirty="0">
                <a:solidFill>
                  <a:srgbClr val="002060"/>
                </a:solidFill>
                <a:latin typeface="VNI-Times" pitchFamily="2" charset="0"/>
              </a:rPr>
              <a:t> </a:t>
            </a:r>
            <a:r>
              <a:rPr lang="en-US" altLang="en-US" sz="2000" dirty="0" err="1">
                <a:solidFill>
                  <a:srgbClr val="002060"/>
                </a:solidFill>
                <a:latin typeface="VNI-Times" pitchFamily="2" charset="0"/>
              </a:rPr>
              <a:t>thoáng</a:t>
            </a:r>
            <a:r>
              <a:rPr lang="en-US" altLang="en-US" sz="2000" dirty="0">
                <a:latin typeface="VNI-Times" pitchFamily="2" charset="0"/>
              </a:rPr>
              <a:t/>
            </a:r>
            <a:br>
              <a:rPr lang="en-US" altLang="en-US" sz="2000" dirty="0">
                <a:latin typeface="VNI-Times" pitchFamily="2" charset="0"/>
              </a:rPr>
            </a:br>
            <a:r>
              <a:rPr lang="en-US" altLang="en-US" sz="2000" dirty="0">
                <a:latin typeface="VNI-Times" pitchFamily="2" charset="0"/>
              </a:rPr>
              <a:t>  </a:t>
            </a:r>
            <a:r>
              <a:rPr lang="en-US" altLang="en-US" sz="2000" b="1" dirty="0" err="1">
                <a:solidFill>
                  <a:srgbClr val="FF0000"/>
                </a:solidFill>
                <a:latin typeface="VNI-Times" pitchFamily="2" charset="0"/>
              </a:rPr>
              <a:t>J.F.Kennedy</a:t>
            </a:r>
            <a:r>
              <a:rPr lang="en-US" altLang="en-US" sz="2000" b="1" dirty="0">
                <a:solidFill>
                  <a:srgbClr val="FF0000"/>
                </a:solidFill>
                <a:latin typeface="VNI-Times" pitchFamily="2" charset="0"/>
              </a:rPr>
              <a:t>  (35) </a:t>
            </a:r>
            <a:r>
              <a:rPr lang="en-US" altLang="en-US" sz="2000" dirty="0">
                <a:latin typeface="VNI-Times" pitchFamily="2" charset="0"/>
              </a:rPr>
              <a:t>                                                                                           </a:t>
            </a:r>
            <a:r>
              <a:rPr lang="en-US" altLang="en-US" sz="2000" dirty="0">
                <a:solidFill>
                  <a:srgbClr val="002060"/>
                </a:solidFill>
                <a:latin typeface="VNI-Times" pitchFamily="2" charset="0"/>
              </a:rPr>
              <a:t>( n/k: 1961-1963 )</a:t>
            </a:r>
            <a:r>
              <a:rPr lang="en-US" altLang="en-US" sz="2000" dirty="0">
                <a:latin typeface="VNI-Times" pitchFamily="2" charset="0"/>
              </a:rPr>
              <a:t/>
            </a:r>
            <a:br>
              <a:rPr lang="en-US" altLang="en-US" sz="2000" dirty="0">
                <a:latin typeface="VNI-Times" pitchFamily="2" charset="0"/>
              </a:rPr>
            </a:br>
            <a:r>
              <a:rPr lang="en-US" altLang="en-US" sz="2000" b="1" i="1" dirty="0" err="1">
                <a:solidFill>
                  <a:srgbClr val="000099"/>
                </a:solidFill>
                <a:latin typeface="VNI-Times" pitchFamily="2" charset="0"/>
              </a:rPr>
              <a:t>Chieán</a:t>
            </a:r>
            <a:r>
              <a:rPr lang="en-US" altLang="en-US" sz="2000" b="1" i="1" dirty="0">
                <a:solidFill>
                  <a:srgbClr val="000099"/>
                </a:solidFill>
                <a:latin typeface="VNI-Times" pitchFamily="2" charset="0"/>
              </a:rPr>
              <a:t> </a:t>
            </a:r>
            <a:r>
              <a:rPr lang="en-US" altLang="en-US" sz="2000" b="1" i="1" dirty="0" err="1">
                <a:solidFill>
                  <a:srgbClr val="000099"/>
                </a:solidFill>
                <a:latin typeface="VNI-Times" pitchFamily="2" charset="0"/>
              </a:rPr>
              <a:t>löôïc</a:t>
            </a:r>
            <a:r>
              <a:rPr lang="en-US" altLang="en-US" sz="2000" b="1" i="1" dirty="0">
                <a:solidFill>
                  <a:srgbClr val="000099"/>
                </a:solidFill>
                <a:latin typeface="VNI-Times" pitchFamily="2" charset="0"/>
              </a:rPr>
              <a:t> </a:t>
            </a:r>
            <a:r>
              <a:rPr lang="en-US" altLang="en-US" sz="2000" dirty="0">
                <a:solidFill>
                  <a:srgbClr val="FF3399"/>
                </a:solidFill>
                <a:latin typeface="VNI-Times" pitchFamily="2" charset="0"/>
              </a:rPr>
              <a:t/>
            </a:r>
            <a:br>
              <a:rPr lang="en-US" altLang="en-US" sz="2000" dirty="0">
                <a:solidFill>
                  <a:srgbClr val="FF3399"/>
                </a:solidFill>
                <a:latin typeface="VNI-Times" pitchFamily="2" charset="0"/>
              </a:rPr>
            </a:br>
            <a:r>
              <a:rPr lang="en-US" altLang="en-US" sz="2000" b="1" dirty="0">
                <a:solidFill>
                  <a:srgbClr val="FF3399"/>
                </a:solidFill>
                <a:latin typeface="VNI-Times" pitchFamily="2" charset="0"/>
              </a:rPr>
              <a:t>“</a:t>
            </a:r>
            <a:r>
              <a:rPr lang="en-US" altLang="en-US" sz="2000" b="1" dirty="0" err="1">
                <a:solidFill>
                  <a:srgbClr val="FF3399"/>
                </a:solidFill>
                <a:latin typeface="VNI-Times" pitchFamily="2" charset="0"/>
              </a:rPr>
              <a:t>Phaûn</a:t>
            </a:r>
            <a:r>
              <a:rPr lang="en-US" altLang="en-US" sz="2000" b="1" dirty="0">
                <a:solidFill>
                  <a:srgbClr val="FF3399"/>
                </a:solidFill>
                <a:latin typeface="VNI-Times" pitchFamily="2" charset="0"/>
              </a:rPr>
              <a:t> </a:t>
            </a:r>
            <a:r>
              <a:rPr lang="en-US" altLang="en-US" sz="2000" b="1" dirty="0" err="1">
                <a:solidFill>
                  <a:srgbClr val="FF3399"/>
                </a:solidFill>
                <a:latin typeface="VNI-Times" pitchFamily="2" charset="0"/>
              </a:rPr>
              <a:t>öùng</a:t>
            </a:r>
            <a:r>
              <a:rPr lang="en-US" altLang="en-US" sz="2000" b="1" dirty="0">
                <a:solidFill>
                  <a:srgbClr val="FF3399"/>
                </a:solidFill>
                <a:latin typeface="VNI-Times" pitchFamily="2" charset="0"/>
              </a:rPr>
              <a:t> </a:t>
            </a:r>
            <a:r>
              <a:rPr lang="en-US" altLang="en-US" sz="2000" b="1" dirty="0" err="1">
                <a:solidFill>
                  <a:srgbClr val="FF3399"/>
                </a:solidFill>
                <a:latin typeface="VNI-Times" pitchFamily="2" charset="0"/>
              </a:rPr>
              <a:t>linh</a:t>
            </a:r>
            <a:r>
              <a:rPr lang="en-US" altLang="en-US" sz="2000" b="1" dirty="0">
                <a:solidFill>
                  <a:srgbClr val="FF3399"/>
                </a:solidFill>
                <a:latin typeface="VNI-Times" pitchFamily="2" charset="0"/>
              </a:rPr>
              <a:t> </a:t>
            </a:r>
            <a:r>
              <a:rPr lang="en-US" altLang="en-US" sz="2000" b="1" dirty="0" err="1">
                <a:solidFill>
                  <a:srgbClr val="FF3399"/>
                </a:solidFill>
                <a:latin typeface="VNI-Times" pitchFamily="2" charset="0"/>
              </a:rPr>
              <a:t>hoaït</a:t>
            </a:r>
            <a:r>
              <a:rPr lang="en-US" altLang="en-US" sz="2000" b="1" dirty="0">
                <a:solidFill>
                  <a:srgbClr val="FF3399"/>
                </a:solidFill>
                <a:latin typeface="VNI-Times" pitchFamily="2" charset="0"/>
              </a:rPr>
              <a:t>”</a:t>
            </a:r>
            <a:r>
              <a:rPr lang="en-US" altLang="en-US" sz="2000" dirty="0">
                <a:latin typeface="VNI-Times" pitchFamily="2" charset="0"/>
              </a:rPr>
              <a:t/>
            </a:r>
            <a:br>
              <a:rPr lang="en-US" altLang="en-US" sz="2000" dirty="0">
                <a:latin typeface="VNI-Times" pitchFamily="2" charset="0"/>
              </a:rPr>
            </a:br>
            <a:r>
              <a:rPr lang="en-US" altLang="en-US" sz="2000" b="1" i="1" dirty="0" err="1">
                <a:solidFill>
                  <a:srgbClr val="000099"/>
                </a:solidFill>
                <a:latin typeface="VNI-Times" pitchFamily="2" charset="0"/>
              </a:rPr>
              <a:t>Chính</a:t>
            </a:r>
            <a:r>
              <a:rPr lang="en-US" altLang="en-US" sz="2000" b="1" i="1" dirty="0">
                <a:solidFill>
                  <a:srgbClr val="000099"/>
                </a:solidFill>
                <a:latin typeface="VNI-Times" pitchFamily="2" charset="0"/>
              </a:rPr>
              <a:t> </a:t>
            </a:r>
            <a:r>
              <a:rPr lang="en-US" altLang="en-US" sz="2000" b="1" i="1" dirty="0" err="1">
                <a:solidFill>
                  <a:srgbClr val="000099"/>
                </a:solidFill>
                <a:latin typeface="VNI-Times" pitchFamily="2" charset="0"/>
              </a:rPr>
              <a:t>saùch</a:t>
            </a:r>
            <a:r>
              <a:rPr lang="en-US" altLang="en-US" sz="2000" b="1" i="1" dirty="0">
                <a:solidFill>
                  <a:srgbClr val="000099"/>
                </a:solidFill>
                <a:latin typeface="VNI-Times" pitchFamily="2" charset="0"/>
              </a:rPr>
              <a:t>:</a:t>
            </a:r>
            <a:r>
              <a:rPr lang="en-US" altLang="en-US" sz="2000" b="1" dirty="0">
                <a:solidFill>
                  <a:srgbClr val="00B0F0"/>
                </a:solidFill>
                <a:latin typeface="VNI-Times" pitchFamily="2" charset="0"/>
              </a:rPr>
              <a:t/>
            </a:r>
            <a:br>
              <a:rPr lang="en-US" altLang="en-US" sz="2000" b="1" dirty="0">
                <a:solidFill>
                  <a:srgbClr val="00B0F0"/>
                </a:solidFill>
                <a:latin typeface="VNI-Times" pitchFamily="2" charset="0"/>
              </a:rPr>
            </a:br>
            <a:r>
              <a:rPr lang="en-US" altLang="en-US" sz="2000" b="1" dirty="0">
                <a:solidFill>
                  <a:srgbClr val="ED1F7C"/>
                </a:solidFill>
                <a:latin typeface="VNI-Times" pitchFamily="2" charset="0"/>
              </a:rPr>
              <a:t>“</a:t>
            </a:r>
            <a:r>
              <a:rPr lang="en-US" altLang="en-US" sz="2000" b="1" dirty="0" err="1">
                <a:solidFill>
                  <a:srgbClr val="ED1F7C"/>
                </a:solidFill>
                <a:latin typeface="VNI-Times" pitchFamily="2" charset="0"/>
              </a:rPr>
              <a:t>Muõi</a:t>
            </a:r>
            <a:r>
              <a:rPr lang="en-US" altLang="en-US" sz="2000" b="1" dirty="0">
                <a:solidFill>
                  <a:srgbClr val="ED1F7C"/>
                </a:solidFill>
                <a:latin typeface="VNI-Times" pitchFamily="2" charset="0"/>
              </a:rPr>
              <a:t> </a:t>
            </a:r>
            <a:r>
              <a:rPr lang="en-US" altLang="en-US" sz="2000" b="1" dirty="0" err="1">
                <a:solidFill>
                  <a:srgbClr val="ED1F7C"/>
                </a:solidFill>
                <a:latin typeface="VNI-Times" pitchFamily="2" charset="0"/>
              </a:rPr>
              <a:t>teân</a:t>
            </a:r>
            <a:r>
              <a:rPr lang="en-US" altLang="en-US" sz="2000" b="1" dirty="0">
                <a:solidFill>
                  <a:srgbClr val="ED1F7C"/>
                </a:solidFill>
                <a:latin typeface="VNI-Times" pitchFamily="2" charset="0"/>
              </a:rPr>
              <a:t> </a:t>
            </a:r>
            <a:r>
              <a:rPr lang="en-US" altLang="en-US" sz="2000" b="1" dirty="0" err="1">
                <a:solidFill>
                  <a:srgbClr val="ED1F7C"/>
                </a:solidFill>
                <a:latin typeface="VNI-Times" pitchFamily="2" charset="0"/>
              </a:rPr>
              <a:t>vaø</a:t>
            </a:r>
            <a:r>
              <a:rPr lang="en-US" altLang="en-US" sz="2000" b="1" dirty="0">
                <a:solidFill>
                  <a:srgbClr val="ED1F7C"/>
                </a:solidFill>
                <a:latin typeface="VNI-Times" pitchFamily="2" charset="0"/>
              </a:rPr>
              <a:t> </a:t>
            </a:r>
            <a:r>
              <a:rPr lang="en-US" altLang="en-US" sz="2000" b="1" dirty="0" err="1">
                <a:solidFill>
                  <a:srgbClr val="ED1F7C"/>
                </a:solidFill>
                <a:latin typeface="VNI-Times" pitchFamily="2" charset="0"/>
              </a:rPr>
              <a:t>caønh</a:t>
            </a:r>
            <a:r>
              <a:rPr lang="en-US" altLang="en-US" sz="2000" b="1" dirty="0">
                <a:solidFill>
                  <a:srgbClr val="ED1F7C"/>
                </a:solidFill>
                <a:latin typeface="VNI-Times" pitchFamily="2" charset="0"/>
              </a:rPr>
              <a:t> </a:t>
            </a:r>
            <a:r>
              <a:rPr lang="en-US" altLang="en-US" sz="2000" b="1" dirty="0" err="1">
                <a:solidFill>
                  <a:srgbClr val="ED1F7C"/>
                </a:solidFill>
                <a:latin typeface="VNI-Times" pitchFamily="2" charset="0"/>
              </a:rPr>
              <a:t>oâliu</a:t>
            </a:r>
            <a:r>
              <a:rPr lang="en-US" altLang="en-US" sz="2000" b="1" dirty="0">
                <a:solidFill>
                  <a:srgbClr val="ED1F7C"/>
                </a:solidFill>
                <a:latin typeface="VNI-Times" pitchFamily="2" charset="0"/>
              </a:rPr>
              <a:t>”</a:t>
            </a:r>
            <a:br>
              <a:rPr lang="en-US" altLang="en-US" sz="2000" b="1" dirty="0">
                <a:solidFill>
                  <a:srgbClr val="ED1F7C"/>
                </a:solidFill>
                <a:latin typeface="VNI-Times" pitchFamily="2" charset="0"/>
              </a:rPr>
            </a:br>
            <a:endParaRPr lang="en-US" altLang="en-US" sz="2000" b="1" dirty="0">
              <a:solidFill>
                <a:srgbClr val="ED1F7C"/>
              </a:solidFill>
              <a:latin typeface="VNI-Times" pitchFamily="2" charset="0"/>
            </a:endParaRPr>
          </a:p>
        </p:txBody>
      </p:sp>
      <p:pic>
        <p:nvPicPr>
          <p:cNvPr id="59401" name="Picture 9" descr="John-F-Kennedy-Biography"/>
          <p:cNvPicPr>
            <a:picLocks noChangeAspect="1" noChangeArrowheads="1"/>
          </p:cNvPicPr>
          <p:nvPr/>
        </p:nvPicPr>
        <p:blipFill>
          <a:blip r:embed="rId5"/>
          <a:srcRect/>
          <a:stretch>
            <a:fillRect/>
          </a:stretch>
        </p:blipFill>
        <p:spPr bwMode="auto">
          <a:xfrm>
            <a:off x="4343400" y="762000"/>
            <a:ext cx="4495800" cy="5334000"/>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pic>
        <p:nvPicPr>
          <p:cNvPr id="21509" name="Picture 5" descr="http://k14.vcmedia.vn/Images/Uploaded/Share/2011/07/04/110704kpmy3.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57200" y="3657600"/>
            <a:ext cx="3276600" cy="2743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Audio 1">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7"/>
          <a:stretch>
            <a:fillRect/>
          </a:stretch>
        </p:blipFill>
        <p:spPr>
          <a:xfrm>
            <a:off x="8382000" y="6096000"/>
            <a:ext cx="609600" cy="609600"/>
          </a:xfrm>
          <a:prstGeom prst="rect">
            <a:avLst/>
          </a:prstGeom>
        </p:spPr>
      </p:pic>
    </p:spTree>
    <p:custDataLst>
      <p:tags r:id="rId1"/>
    </p:custDataLst>
    <p:extLst>
      <p:ext uri="{BB962C8B-B14F-4D97-AF65-F5344CB8AC3E}">
        <p14:creationId xmlns:p14="http://schemas.microsoft.com/office/powerpoint/2010/main" val="598645664"/>
      </p:ext>
    </p:extLst>
  </p:cSld>
  <p:clrMapOvr>
    <a:masterClrMapping/>
  </p:clrMapOvr>
  <p:transition advTm="33378">
    <p:wheel spokes="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par>
                    <p:cTn id="7" fill="hold" nodeType="clickPar">
                      <p:stCondLst>
                        <p:cond delay="indefinite"/>
                      </p:stCondLst>
                      <p:childTnLst>
                        <p:par>
                          <p:cTn id="8" fill="hold" nodeType="withGroup">
                            <p:stCondLst>
                              <p:cond delay="0"/>
                            </p:stCondLst>
                            <p:childTnLst>
                              <p:par>
                                <p:cTn id="9" presetID="23" presetClass="entr" presetSubtype="16" fill="hold" nodeType="clickEffect">
                                  <p:stCondLst>
                                    <p:cond delay="0"/>
                                  </p:stCondLst>
                                  <p:childTnLst>
                                    <p:set>
                                      <p:cBhvr>
                                        <p:cTn id="10" dur="1" fill="hold">
                                          <p:stCondLst>
                                            <p:cond delay="0"/>
                                          </p:stCondLst>
                                        </p:cTn>
                                        <p:tgtEl>
                                          <p:spTgt spid="59401"/>
                                        </p:tgtEl>
                                        <p:attrNameLst>
                                          <p:attrName>style.visibility</p:attrName>
                                        </p:attrNameLst>
                                      </p:cBhvr>
                                      <p:to>
                                        <p:strVal val="visible"/>
                                      </p:to>
                                    </p:set>
                                    <p:anim calcmode="lin" valueType="num">
                                      <p:cBhvr>
                                        <p:cTn id="11" dur="500" fill="hold"/>
                                        <p:tgtEl>
                                          <p:spTgt spid="59401"/>
                                        </p:tgtEl>
                                        <p:attrNameLst>
                                          <p:attrName>ppt_w</p:attrName>
                                        </p:attrNameLst>
                                      </p:cBhvr>
                                      <p:tavLst>
                                        <p:tav tm="0">
                                          <p:val>
                                            <p:fltVal val="0"/>
                                          </p:val>
                                        </p:tav>
                                        <p:tav tm="100000">
                                          <p:val>
                                            <p:strVal val="#ppt_w"/>
                                          </p:val>
                                        </p:tav>
                                      </p:tavLst>
                                    </p:anim>
                                    <p:anim calcmode="lin" valueType="num">
                                      <p:cBhvr>
                                        <p:cTn id="12" dur="500" fill="hold"/>
                                        <p:tgtEl>
                                          <p:spTgt spid="59401"/>
                                        </p:tgtEl>
                                        <p:attrNameLst>
                                          <p:attrName>ppt_h</p:attrName>
                                        </p:attrNameLst>
                                      </p:cBhvr>
                                      <p:tavLst>
                                        <p:tav tm="0">
                                          <p:val>
                                            <p:fltVal val="0"/>
                                          </p:val>
                                        </p:tav>
                                        <p:tav tm="100000">
                                          <p:val>
                                            <p:strVal val="#ppt_h"/>
                                          </p:val>
                                        </p:tav>
                                      </p:tavLst>
                                    </p:anim>
                                  </p:childTnLst>
                                </p:cTn>
                              </p:par>
                            </p:childTnLst>
                          </p:cTn>
                        </p:par>
                      </p:childTnLst>
                    </p:cTn>
                  </p:par>
                  <p:par>
                    <p:cTn id="13" fill="hold" nodeType="clickPar">
                      <p:stCondLst>
                        <p:cond delay="indefinite"/>
                      </p:stCondLst>
                      <p:childTnLst>
                        <p:par>
                          <p:cTn id="14" fill="hold" nodeType="withGroup">
                            <p:stCondLst>
                              <p:cond delay="0"/>
                            </p:stCondLst>
                            <p:childTnLst>
                              <p:par>
                                <p:cTn id="15" presetID="23" presetClass="entr" presetSubtype="16" fill="hold" grpId="0" nodeType="clickEffect">
                                  <p:stCondLst>
                                    <p:cond delay="0"/>
                                  </p:stCondLst>
                                  <p:childTnLst>
                                    <p:set>
                                      <p:cBhvr>
                                        <p:cTn id="16" dur="1" fill="hold">
                                          <p:stCondLst>
                                            <p:cond delay="0"/>
                                          </p:stCondLst>
                                        </p:cTn>
                                        <p:tgtEl>
                                          <p:spTgt spid="59394"/>
                                        </p:tgtEl>
                                        <p:attrNameLst>
                                          <p:attrName>style.visibility</p:attrName>
                                        </p:attrNameLst>
                                      </p:cBhvr>
                                      <p:to>
                                        <p:strVal val="visible"/>
                                      </p:to>
                                    </p:set>
                                    <p:anim calcmode="lin" valueType="num">
                                      <p:cBhvr>
                                        <p:cTn id="17" dur="500" fill="hold"/>
                                        <p:tgtEl>
                                          <p:spTgt spid="59394"/>
                                        </p:tgtEl>
                                        <p:attrNameLst>
                                          <p:attrName>ppt_w</p:attrName>
                                        </p:attrNameLst>
                                      </p:cBhvr>
                                      <p:tavLst>
                                        <p:tav tm="0">
                                          <p:val>
                                            <p:fltVal val="0"/>
                                          </p:val>
                                        </p:tav>
                                        <p:tav tm="100000">
                                          <p:val>
                                            <p:strVal val="#ppt_w"/>
                                          </p:val>
                                        </p:tav>
                                      </p:tavLst>
                                    </p:anim>
                                    <p:anim calcmode="lin" valueType="num">
                                      <p:cBhvr>
                                        <p:cTn id="18" dur="500" fill="hold"/>
                                        <p:tgtEl>
                                          <p:spTgt spid="59394"/>
                                        </p:tgtEl>
                                        <p:attrNameLst>
                                          <p:attrName>ppt_h</p:attrName>
                                        </p:attrNameLst>
                                      </p:cBhvr>
                                      <p:tavLst>
                                        <p:tav tm="0">
                                          <p:val>
                                            <p:fltVal val="0"/>
                                          </p:val>
                                        </p:tav>
                                        <p:tav tm="100000">
                                          <p:val>
                                            <p:strVal val="#ppt_h"/>
                                          </p:val>
                                        </p:tav>
                                      </p:tavLst>
                                    </p:anim>
                                  </p:childTnLst>
                                </p:cTn>
                              </p:par>
                            </p:childTnLst>
                          </p:cTn>
                        </p:par>
                      </p:childTnLst>
                    </p:cTn>
                  </p:par>
                  <p:par>
                    <p:cTn id="19" fill="hold" nodeType="clickPar">
                      <p:stCondLst>
                        <p:cond delay="indefinite"/>
                      </p:stCondLst>
                      <p:childTnLst>
                        <p:par>
                          <p:cTn id="20" fill="hold" nodeType="withGroup">
                            <p:stCondLst>
                              <p:cond delay="0"/>
                            </p:stCondLst>
                            <p:childTnLst>
                              <p:par>
                                <p:cTn id="21" presetID="5" presetClass="entr" presetSubtype="10" fill="hold" nodeType="clickEffect">
                                  <p:stCondLst>
                                    <p:cond delay="0"/>
                                  </p:stCondLst>
                                  <p:childTnLst>
                                    <p:set>
                                      <p:cBhvr>
                                        <p:cTn id="22" dur="1" fill="hold">
                                          <p:stCondLst>
                                            <p:cond delay="0"/>
                                          </p:stCondLst>
                                        </p:cTn>
                                        <p:tgtEl>
                                          <p:spTgt spid="21509"/>
                                        </p:tgtEl>
                                        <p:attrNameLst>
                                          <p:attrName>style.visibility</p:attrName>
                                        </p:attrNameLst>
                                      </p:cBhvr>
                                      <p:to>
                                        <p:strVal val="visible"/>
                                      </p:to>
                                    </p:set>
                                    <p:animEffect transition="in" filter="checkerboard(across)">
                                      <p:cBhvr>
                                        <p:cTn id="23" dur="500"/>
                                        <p:tgtEl>
                                          <p:spTgt spid="21509"/>
                                        </p:tgtEl>
                                      </p:cBhvr>
                                    </p:animEffect>
                                  </p:childTnLst>
                                </p:cTn>
                              </p:par>
                            </p:childTnLst>
                          </p:cTn>
                        </p:par>
                      </p:childTnLst>
                    </p:cTn>
                  </p:par>
                  <p:par>
                    <p:cTn id="24" fill="hold" nodeType="clickPar">
                      <p:stCondLst>
                        <p:cond delay="indefinite"/>
                      </p:stCondLst>
                      <p:childTnLst>
                        <p:par>
                          <p:cTn id="25" fill="hold" nodeType="withGroup">
                            <p:stCondLst>
                              <p:cond delay="0"/>
                            </p:stCondLst>
                            <p:childTnLst>
                              <p:par>
                                <p:cTn id="26" presetID="6" presetClass="emph" presetSubtype="0" fill="hold" nodeType="clickEffect">
                                  <p:stCondLst>
                                    <p:cond delay="0"/>
                                  </p:stCondLst>
                                  <p:childTnLst>
                                    <p:animScale>
                                      <p:cBhvr>
                                        <p:cTn id="27" dur="500" fill="hold"/>
                                        <p:tgtEl>
                                          <p:spTgt spid="21509"/>
                                        </p:tgtEl>
                                      </p:cBhvr>
                                      <p:by x="150000" y="150000"/>
                                    </p:animScale>
                                  </p:childTnLst>
                                </p:cTn>
                              </p:par>
                            </p:childTnLst>
                          </p:cTn>
                        </p:par>
                        <p:par>
                          <p:cTn id="28" fill="hold" nodeType="afterGroup">
                            <p:stCondLst>
                              <p:cond delay="500"/>
                            </p:stCondLst>
                            <p:childTnLst>
                              <p:par>
                                <p:cTn id="29" presetID="64" presetClass="path" presetSubtype="0" accel="50000" decel="50000" fill="hold" nodeType="afterEffect">
                                  <p:stCondLst>
                                    <p:cond delay="0"/>
                                  </p:stCondLst>
                                  <p:childTnLst>
                                    <p:animMotion origin="layout" path="M -3.33333E-6 3.33333E-6 L -3.33333E-6 -0.37778 " pathEditMode="relative" rAng="0" ptsTypes="AA">
                                      <p:cBhvr>
                                        <p:cTn id="30" dur="500" fill="hold"/>
                                        <p:tgtEl>
                                          <p:spTgt spid="21509"/>
                                        </p:tgtEl>
                                        <p:attrNameLst>
                                          <p:attrName>ppt_x</p:attrName>
                                          <p:attrName>ppt_y</p:attrName>
                                        </p:attrNameLst>
                                      </p:cBhvr>
                                      <p:rCtr x="0" y="-18889"/>
                                    </p:animMotion>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31" fill="hold" display="0">
                  <p:stCondLst>
                    <p:cond delay="indefinite"/>
                  </p:stCondLst>
                  <p:endCondLst>
                    <p:cond evt="onStopAudio" delay="0">
                      <p:tgtEl>
                        <p:sldTgt/>
                      </p:tgtEl>
                    </p:cond>
                  </p:endCondLst>
                </p:cTn>
                <p:tgtEl>
                  <p:spTgt spid="2"/>
                </p:tgtEl>
              </p:cMediaNode>
            </p:audio>
          </p:childTnLst>
        </p:cTn>
      </p:par>
    </p:tnLst>
    <p:bldLst>
      <p:bldP spid="59394" grpId="0"/>
    </p:bldLst>
  </p:timing>
</p:sld>
</file>

<file path=ppt/slides/slide1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 name="Title 1"/>
          <p:cNvSpPr>
            <a:spLocks noGrp="1"/>
          </p:cNvSpPr>
          <p:nvPr>
            <p:ph type="title"/>
          </p:nvPr>
        </p:nvSpPr>
        <p:spPr>
          <a:xfrm>
            <a:off x="228600" y="228600"/>
            <a:ext cx="4343400" cy="5440363"/>
          </a:xfrm>
        </p:spPr>
        <p:txBody>
          <a:bodyPr rtlCol="0">
            <a:normAutofit fontScale="90000"/>
          </a:bodyPr>
          <a:lstStyle/>
          <a:p>
            <a:pPr eaLnBrk="1" fontAlgn="auto" hangingPunct="1">
              <a:spcAft>
                <a:spcPts val="0"/>
              </a:spcAft>
              <a:defRPr/>
            </a:pPr>
            <a:r>
              <a:rPr lang="en-US" dirty="0">
                <a:latin typeface="VNI-Times" pitchFamily="2" charset="0"/>
              </a:rPr>
              <a:t/>
            </a:r>
            <a:br>
              <a:rPr lang="en-US" dirty="0">
                <a:latin typeface="VNI-Times" pitchFamily="2" charset="0"/>
              </a:rPr>
            </a:br>
            <a:r>
              <a:rPr lang="en-US" sz="3100" dirty="0" err="1">
                <a:solidFill>
                  <a:srgbClr val="002060"/>
                </a:solidFill>
                <a:latin typeface="VNI-Times" pitchFamily="2" charset="0"/>
              </a:rPr>
              <a:t>Toång</a:t>
            </a:r>
            <a:r>
              <a:rPr lang="en-US" sz="3100" dirty="0">
                <a:solidFill>
                  <a:srgbClr val="002060"/>
                </a:solidFill>
                <a:latin typeface="VNI-Times" pitchFamily="2" charset="0"/>
              </a:rPr>
              <a:t> </a:t>
            </a:r>
            <a:r>
              <a:rPr lang="en-US" sz="3100" dirty="0" err="1">
                <a:solidFill>
                  <a:srgbClr val="002060"/>
                </a:solidFill>
                <a:latin typeface="VNI-Times" pitchFamily="2" charset="0"/>
              </a:rPr>
              <a:t>thoáng</a:t>
            </a:r>
            <a:r>
              <a:rPr lang="en-US" sz="3100" dirty="0">
                <a:solidFill>
                  <a:srgbClr val="002060"/>
                </a:solidFill>
                <a:latin typeface="VNI-Times" pitchFamily="2" charset="0"/>
              </a:rPr>
              <a:t> </a:t>
            </a:r>
            <a:r>
              <a:rPr lang="en-US" dirty="0">
                <a:latin typeface="VNI-Times" pitchFamily="2" charset="0"/>
              </a:rPr>
              <a:t/>
            </a:r>
            <a:br>
              <a:rPr lang="en-US" dirty="0">
                <a:latin typeface="VNI-Times" pitchFamily="2" charset="0"/>
              </a:rPr>
            </a:br>
            <a:r>
              <a:rPr lang="en-US" dirty="0">
                <a:latin typeface="VNI-Times" pitchFamily="2" charset="0"/>
              </a:rPr>
              <a:t>   </a:t>
            </a:r>
            <a:r>
              <a:rPr lang="en-US" b="1" dirty="0">
                <a:solidFill>
                  <a:srgbClr val="FF0000"/>
                </a:solidFill>
                <a:latin typeface="VNI-Times" pitchFamily="2" charset="0"/>
              </a:rPr>
              <a:t>Johnson  </a:t>
            </a:r>
            <a:r>
              <a:rPr lang="en-US" sz="1800" b="1" dirty="0">
                <a:solidFill>
                  <a:srgbClr val="FF0000"/>
                </a:solidFill>
                <a:latin typeface="VNI-Times" pitchFamily="2" charset="0"/>
              </a:rPr>
              <a:t>(</a:t>
            </a:r>
            <a:r>
              <a:rPr lang="en-US" sz="2000" b="1" dirty="0">
                <a:solidFill>
                  <a:srgbClr val="FF0000"/>
                </a:solidFill>
                <a:latin typeface="VNI-Times" pitchFamily="2" charset="0"/>
              </a:rPr>
              <a:t>36)</a:t>
            </a:r>
            <a:r>
              <a:rPr lang="en-US" dirty="0">
                <a:latin typeface="VNI-Times" pitchFamily="2" charset="0"/>
              </a:rPr>
              <a:t/>
            </a:r>
            <a:br>
              <a:rPr lang="en-US" dirty="0">
                <a:latin typeface="VNI-Times" pitchFamily="2" charset="0"/>
              </a:rPr>
            </a:br>
            <a:r>
              <a:rPr lang="en-US" sz="2800" dirty="0">
                <a:solidFill>
                  <a:srgbClr val="002060"/>
                </a:solidFill>
                <a:latin typeface="VNI-Times" pitchFamily="2" charset="0"/>
              </a:rPr>
              <a:t>(n/k: 1963-1969)</a:t>
            </a:r>
            <a:br>
              <a:rPr lang="en-US" sz="2800" dirty="0">
                <a:solidFill>
                  <a:srgbClr val="002060"/>
                </a:solidFill>
                <a:latin typeface="VNI-Times" pitchFamily="2" charset="0"/>
              </a:rPr>
            </a:br>
            <a:r>
              <a:rPr lang="en-US" sz="2800" b="1" dirty="0" err="1">
                <a:solidFill>
                  <a:srgbClr val="002060"/>
                </a:solidFill>
                <a:latin typeface="VNI-Times" pitchFamily="2" charset="0"/>
              </a:rPr>
              <a:t>Keá</a:t>
            </a:r>
            <a:r>
              <a:rPr lang="en-US" sz="2800" b="1" dirty="0">
                <a:solidFill>
                  <a:srgbClr val="002060"/>
                </a:solidFill>
                <a:latin typeface="VNI-Times" pitchFamily="2" charset="0"/>
              </a:rPr>
              <a:t> </a:t>
            </a:r>
            <a:r>
              <a:rPr lang="en-US" sz="2800" b="1" dirty="0" err="1">
                <a:solidFill>
                  <a:srgbClr val="002060"/>
                </a:solidFill>
                <a:latin typeface="VNI-Times" pitchFamily="2" charset="0"/>
              </a:rPr>
              <a:t>hoaïch</a:t>
            </a:r>
            <a:r>
              <a:rPr lang="en-US" sz="2800" b="1" dirty="0">
                <a:solidFill>
                  <a:srgbClr val="002060"/>
                </a:solidFill>
                <a:latin typeface="VNI-Times" pitchFamily="2" charset="0"/>
              </a:rPr>
              <a:t> </a:t>
            </a:r>
            <a:r>
              <a:rPr lang="en-US" sz="2800" b="1" dirty="0" err="1">
                <a:solidFill>
                  <a:srgbClr val="002060"/>
                </a:solidFill>
                <a:latin typeface="VNI-Times" pitchFamily="2" charset="0"/>
              </a:rPr>
              <a:t>leo</a:t>
            </a:r>
            <a:r>
              <a:rPr lang="en-US" sz="2800" b="1" dirty="0">
                <a:solidFill>
                  <a:srgbClr val="002060"/>
                </a:solidFill>
                <a:latin typeface="VNI-Times" pitchFamily="2" charset="0"/>
              </a:rPr>
              <a:t> </a:t>
            </a:r>
            <a:r>
              <a:rPr lang="en-US" sz="2800" b="1" dirty="0" err="1">
                <a:solidFill>
                  <a:srgbClr val="002060"/>
                </a:solidFill>
                <a:latin typeface="VNI-Times" pitchFamily="2" charset="0"/>
              </a:rPr>
              <a:t>thang</a:t>
            </a:r>
            <a:r>
              <a:rPr lang="en-US" sz="2800" b="1" dirty="0">
                <a:solidFill>
                  <a:srgbClr val="002060"/>
                </a:solidFill>
                <a:latin typeface="VNI-Times" pitchFamily="2" charset="0"/>
              </a:rPr>
              <a:t> </a:t>
            </a:r>
            <a:br>
              <a:rPr lang="en-US" sz="2800" b="1" dirty="0">
                <a:solidFill>
                  <a:srgbClr val="002060"/>
                </a:solidFill>
                <a:latin typeface="VNI-Times" pitchFamily="2" charset="0"/>
              </a:rPr>
            </a:br>
            <a:r>
              <a:rPr lang="en-US" sz="2800" b="1" dirty="0" err="1">
                <a:solidFill>
                  <a:srgbClr val="002060"/>
                </a:solidFill>
                <a:latin typeface="VNI-Times" pitchFamily="2" charset="0"/>
              </a:rPr>
              <a:t>chieán</a:t>
            </a:r>
            <a:r>
              <a:rPr lang="en-US" sz="2800" b="1" dirty="0">
                <a:solidFill>
                  <a:srgbClr val="002060"/>
                </a:solidFill>
                <a:latin typeface="VNI-Times" pitchFamily="2" charset="0"/>
              </a:rPr>
              <a:t> </a:t>
            </a:r>
            <a:r>
              <a:rPr lang="en-US" sz="2800" b="1" dirty="0" err="1">
                <a:solidFill>
                  <a:srgbClr val="002060"/>
                </a:solidFill>
                <a:latin typeface="VNI-Times" pitchFamily="2" charset="0"/>
              </a:rPr>
              <a:t>tranh</a:t>
            </a:r>
            <a:r>
              <a:rPr lang="en-US" sz="2800" b="1" dirty="0">
                <a:solidFill>
                  <a:srgbClr val="002060"/>
                </a:solidFill>
                <a:latin typeface="VNI-Times" pitchFamily="2" charset="0"/>
              </a:rPr>
              <a:t> </a:t>
            </a:r>
            <a:r>
              <a:rPr lang="en-US" sz="2800" b="1" dirty="0" err="1">
                <a:solidFill>
                  <a:srgbClr val="002060"/>
                </a:solidFill>
                <a:latin typeface="VNI-Times" pitchFamily="2" charset="0"/>
              </a:rPr>
              <a:t>ôû</a:t>
            </a:r>
            <a:r>
              <a:rPr lang="en-US" sz="2800" b="1" dirty="0">
                <a:solidFill>
                  <a:srgbClr val="002060"/>
                </a:solidFill>
                <a:latin typeface="VNI-Times" pitchFamily="2" charset="0"/>
              </a:rPr>
              <a:t> VN</a:t>
            </a:r>
            <a:r>
              <a:rPr lang="en-US" sz="2800" dirty="0">
                <a:latin typeface="VNI-Times" pitchFamily="2" charset="0"/>
              </a:rPr>
              <a:t/>
            </a:r>
            <a:br>
              <a:rPr lang="en-US" sz="2800" dirty="0">
                <a:latin typeface="VNI-Times" pitchFamily="2" charset="0"/>
              </a:rPr>
            </a:br>
            <a:r>
              <a:rPr lang="en-US" sz="2400" b="1" dirty="0">
                <a:solidFill>
                  <a:srgbClr val="ED1F7C"/>
                </a:solidFill>
                <a:latin typeface="VNI-Times" pitchFamily="2" charset="0"/>
              </a:rPr>
              <a:t>“</a:t>
            </a:r>
            <a:r>
              <a:rPr lang="en-US" sz="2400" b="1" dirty="0" err="1">
                <a:solidFill>
                  <a:srgbClr val="ED1F7C"/>
                </a:solidFill>
                <a:latin typeface="VNI-Times" pitchFamily="2" charset="0"/>
              </a:rPr>
              <a:t>Chiến</a:t>
            </a:r>
            <a:r>
              <a:rPr lang="en-US" sz="2400" b="1" dirty="0">
                <a:solidFill>
                  <a:srgbClr val="ED1F7C"/>
                </a:solidFill>
                <a:latin typeface="VNI-Times" pitchFamily="2" charset="0"/>
              </a:rPr>
              <a:t> </a:t>
            </a:r>
            <a:r>
              <a:rPr lang="en-US" sz="2400" b="1" dirty="0" err="1">
                <a:solidFill>
                  <a:srgbClr val="ED1F7C"/>
                </a:solidFill>
                <a:latin typeface="VNI-Times" pitchFamily="2" charset="0"/>
              </a:rPr>
              <a:t>tranh</a:t>
            </a:r>
            <a:r>
              <a:rPr lang="en-US" sz="2400" b="1" dirty="0">
                <a:solidFill>
                  <a:srgbClr val="ED1F7C"/>
                </a:solidFill>
                <a:latin typeface="VNI-Times" pitchFamily="2" charset="0"/>
              </a:rPr>
              <a:t> </a:t>
            </a:r>
            <a:r>
              <a:rPr lang="en-US" sz="2400" b="1" dirty="0" err="1">
                <a:solidFill>
                  <a:srgbClr val="ED1F7C"/>
                </a:solidFill>
                <a:latin typeface="VNI-Times" pitchFamily="2" charset="0"/>
              </a:rPr>
              <a:t>ñặc</a:t>
            </a:r>
            <a:r>
              <a:rPr lang="en-US" sz="2400" b="1" dirty="0">
                <a:solidFill>
                  <a:srgbClr val="ED1F7C"/>
                </a:solidFill>
                <a:latin typeface="VNI-Times" pitchFamily="2" charset="0"/>
              </a:rPr>
              <a:t> </a:t>
            </a:r>
            <a:r>
              <a:rPr lang="en-US" sz="2400" b="1" dirty="0" err="1">
                <a:solidFill>
                  <a:srgbClr val="ED1F7C"/>
                </a:solidFill>
                <a:latin typeface="VNI-Times" pitchFamily="2" charset="0"/>
              </a:rPr>
              <a:t>biệt</a:t>
            </a:r>
            <a:r>
              <a:rPr lang="en-US" sz="2400" b="1" dirty="0">
                <a:solidFill>
                  <a:srgbClr val="ED1F7C"/>
                </a:solidFill>
                <a:latin typeface="VNI-Times" pitchFamily="2" charset="0"/>
              </a:rPr>
              <a:t>”</a:t>
            </a:r>
            <a:r>
              <a:rPr lang="en-US" sz="2400" dirty="0">
                <a:solidFill>
                  <a:srgbClr val="0070C0"/>
                </a:solidFill>
                <a:latin typeface="VNI-Times" pitchFamily="2" charset="0"/>
              </a:rPr>
              <a:t/>
            </a:r>
            <a:br>
              <a:rPr lang="en-US" sz="2400" dirty="0">
                <a:solidFill>
                  <a:srgbClr val="0070C0"/>
                </a:solidFill>
                <a:latin typeface="VNI-Times" pitchFamily="2" charset="0"/>
              </a:rPr>
            </a:br>
            <a:r>
              <a:rPr lang="en-US" sz="2400" dirty="0">
                <a:solidFill>
                  <a:srgbClr val="002060"/>
                </a:solidFill>
                <a:latin typeface="VNI-Times" pitchFamily="2" charset="0"/>
              </a:rPr>
              <a:t>(1961-1965),</a:t>
            </a:r>
            <a:r>
              <a:rPr lang="en-US" sz="2400" dirty="0">
                <a:solidFill>
                  <a:srgbClr val="0070C0"/>
                </a:solidFill>
                <a:latin typeface="VNI-Times" pitchFamily="2" charset="0"/>
              </a:rPr>
              <a:t/>
            </a:r>
            <a:br>
              <a:rPr lang="en-US" sz="2400" dirty="0">
                <a:solidFill>
                  <a:srgbClr val="0070C0"/>
                </a:solidFill>
                <a:latin typeface="VNI-Times" pitchFamily="2" charset="0"/>
              </a:rPr>
            </a:br>
            <a:r>
              <a:rPr lang="en-US" sz="2400" b="1" dirty="0">
                <a:solidFill>
                  <a:srgbClr val="ED1F7C"/>
                </a:solidFill>
                <a:latin typeface="VNI-Times" pitchFamily="2" charset="0"/>
              </a:rPr>
              <a:t>“</a:t>
            </a:r>
            <a:r>
              <a:rPr lang="en-US" sz="2400" b="1" dirty="0" err="1">
                <a:solidFill>
                  <a:srgbClr val="ED1F7C"/>
                </a:solidFill>
                <a:latin typeface="VNI-Times" pitchFamily="2" charset="0"/>
              </a:rPr>
              <a:t>Chieán</a:t>
            </a:r>
            <a:r>
              <a:rPr lang="en-US" sz="2400" b="1" dirty="0">
                <a:solidFill>
                  <a:srgbClr val="ED1F7C"/>
                </a:solidFill>
                <a:latin typeface="VNI-Times" pitchFamily="2" charset="0"/>
              </a:rPr>
              <a:t> </a:t>
            </a:r>
            <a:r>
              <a:rPr lang="en-US" sz="2400" b="1" dirty="0" err="1">
                <a:solidFill>
                  <a:srgbClr val="ED1F7C"/>
                </a:solidFill>
                <a:latin typeface="VNI-Times" pitchFamily="2" charset="0"/>
              </a:rPr>
              <a:t>tranh</a:t>
            </a:r>
            <a:r>
              <a:rPr lang="en-US" sz="2400" b="1" dirty="0">
                <a:solidFill>
                  <a:srgbClr val="ED1F7C"/>
                </a:solidFill>
                <a:latin typeface="VNI-Times" pitchFamily="2" charset="0"/>
              </a:rPr>
              <a:t> </a:t>
            </a:r>
            <a:r>
              <a:rPr lang="en-US" sz="2400" b="1" dirty="0" err="1">
                <a:solidFill>
                  <a:srgbClr val="ED1F7C"/>
                </a:solidFill>
                <a:latin typeface="VNI-Times" pitchFamily="2" charset="0"/>
              </a:rPr>
              <a:t>cuïc</a:t>
            </a:r>
            <a:r>
              <a:rPr lang="en-US" sz="2400" b="1" dirty="0">
                <a:solidFill>
                  <a:srgbClr val="ED1F7C"/>
                </a:solidFill>
                <a:latin typeface="VNI-Times" pitchFamily="2" charset="0"/>
              </a:rPr>
              <a:t> </a:t>
            </a:r>
            <a:r>
              <a:rPr lang="en-US" sz="2400" b="1" dirty="0" err="1">
                <a:solidFill>
                  <a:srgbClr val="ED1F7C"/>
                </a:solidFill>
                <a:latin typeface="VNI-Times" pitchFamily="2" charset="0"/>
              </a:rPr>
              <a:t>boä</a:t>
            </a:r>
            <a:r>
              <a:rPr lang="en-US" sz="2400" b="1" dirty="0">
                <a:solidFill>
                  <a:srgbClr val="ED1F7C"/>
                </a:solidFill>
                <a:latin typeface="VNI-Times" pitchFamily="2" charset="0"/>
              </a:rPr>
              <a:t>”</a:t>
            </a:r>
            <a:r>
              <a:rPr lang="en-US" sz="2400" dirty="0">
                <a:solidFill>
                  <a:srgbClr val="0070C0"/>
                </a:solidFill>
                <a:latin typeface="VNI-Times" pitchFamily="2" charset="0"/>
              </a:rPr>
              <a:t/>
            </a:r>
            <a:br>
              <a:rPr lang="en-US" sz="2400" dirty="0">
                <a:solidFill>
                  <a:srgbClr val="0070C0"/>
                </a:solidFill>
                <a:latin typeface="VNI-Times" pitchFamily="2" charset="0"/>
              </a:rPr>
            </a:br>
            <a:r>
              <a:rPr lang="en-US" sz="2400" dirty="0">
                <a:solidFill>
                  <a:srgbClr val="002060"/>
                </a:solidFill>
                <a:latin typeface="VNI-Times" pitchFamily="2" charset="0"/>
              </a:rPr>
              <a:t>(1965-1968),</a:t>
            </a:r>
            <a:r>
              <a:rPr lang="en-US" sz="2400" dirty="0">
                <a:solidFill>
                  <a:srgbClr val="0070C0"/>
                </a:solidFill>
                <a:latin typeface="VNI-Times" pitchFamily="2" charset="0"/>
              </a:rPr>
              <a:t/>
            </a:r>
            <a:br>
              <a:rPr lang="en-US" sz="2400" dirty="0">
                <a:solidFill>
                  <a:srgbClr val="0070C0"/>
                </a:solidFill>
                <a:latin typeface="VNI-Times" pitchFamily="2" charset="0"/>
              </a:rPr>
            </a:br>
            <a:r>
              <a:rPr lang="en-US" sz="2400" b="1" dirty="0">
                <a:solidFill>
                  <a:srgbClr val="ED1F7C"/>
                </a:solidFill>
                <a:latin typeface="VNI-Times" pitchFamily="2" charset="0"/>
              </a:rPr>
              <a:t>“</a:t>
            </a:r>
            <a:r>
              <a:rPr lang="en-US" sz="2400" b="1" dirty="0" err="1">
                <a:solidFill>
                  <a:srgbClr val="ED1F7C"/>
                </a:solidFill>
                <a:latin typeface="VNI-Times" pitchFamily="2" charset="0"/>
              </a:rPr>
              <a:t>Chieán</a:t>
            </a:r>
            <a:r>
              <a:rPr lang="en-US" sz="2400" b="1" dirty="0">
                <a:solidFill>
                  <a:srgbClr val="ED1F7C"/>
                </a:solidFill>
                <a:latin typeface="VNI-Times" pitchFamily="2" charset="0"/>
              </a:rPr>
              <a:t> </a:t>
            </a:r>
            <a:r>
              <a:rPr lang="en-US" sz="2400" b="1" dirty="0" err="1">
                <a:solidFill>
                  <a:srgbClr val="ED1F7C"/>
                </a:solidFill>
                <a:latin typeface="VNI-Times" pitchFamily="2" charset="0"/>
              </a:rPr>
              <a:t>tranh</a:t>
            </a:r>
            <a:r>
              <a:rPr lang="en-US" sz="2400" b="1" dirty="0">
                <a:solidFill>
                  <a:srgbClr val="ED1F7C"/>
                </a:solidFill>
                <a:latin typeface="VNI-Times" pitchFamily="2" charset="0"/>
              </a:rPr>
              <a:t> qua </a:t>
            </a:r>
            <a:r>
              <a:rPr lang="en-US" sz="2400" b="1" dirty="0" err="1">
                <a:solidFill>
                  <a:srgbClr val="ED1F7C"/>
                </a:solidFill>
                <a:latin typeface="VNI-Times" pitchFamily="2" charset="0"/>
              </a:rPr>
              <a:t>tay</a:t>
            </a:r>
            <a:r>
              <a:rPr lang="en-US" sz="2400" b="1" dirty="0">
                <a:solidFill>
                  <a:srgbClr val="ED1F7C"/>
                </a:solidFill>
                <a:latin typeface="VNI-Times" pitchFamily="2" charset="0"/>
              </a:rPr>
              <a:t> </a:t>
            </a:r>
            <a:r>
              <a:rPr lang="en-US" sz="2400" b="1" dirty="0" err="1">
                <a:solidFill>
                  <a:srgbClr val="ED1F7C"/>
                </a:solidFill>
                <a:latin typeface="VNI-Times" pitchFamily="2" charset="0"/>
              </a:rPr>
              <a:t>ngöôøi</a:t>
            </a:r>
            <a:r>
              <a:rPr lang="en-US" sz="2400" b="1" dirty="0">
                <a:solidFill>
                  <a:srgbClr val="ED1F7C"/>
                </a:solidFill>
                <a:latin typeface="VNI-Times" pitchFamily="2" charset="0"/>
              </a:rPr>
              <a:t> </a:t>
            </a:r>
            <a:r>
              <a:rPr lang="en-US" sz="2400" b="1" dirty="0" err="1">
                <a:solidFill>
                  <a:srgbClr val="ED1F7C"/>
                </a:solidFill>
                <a:latin typeface="VNI-Times" pitchFamily="2" charset="0"/>
              </a:rPr>
              <a:t>khaùc</a:t>
            </a:r>
            <a:r>
              <a:rPr lang="en-US" sz="2400" b="1" dirty="0">
                <a:solidFill>
                  <a:srgbClr val="ED1F7C"/>
                </a:solidFill>
                <a:latin typeface="VNI-Times" pitchFamily="2" charset="0"/>
              </a:rPr>
              <a:t>”</a:t>
            </a:r>
            <a:r>
              <a:rPr lang="en-US" sz="2400" dirty="0">
                <a:solidFill>
                  <a:srgbClr val="ED1F7C"/>
                </a:solidFill>
                <a:latin typeface="VNI-Times" pitchFamily="2" charset="0"/>
              </a:rPr>
              <a:t/>
            </a:r>
            <a:br>
              <a:rPr lang="en-US" sz="2400" dirty="0">
                <a:solidFill>
                  <a:srgbClr val="ED1F7C"/>
                </a:solidFill>
                <a:latin typeface="VNI-Times" pitchFamily="2" charset="0"/>
              </a:rPr>
            </a:br>
            <a:r>
              <a:rPr lang="en-US" sz="2400" dirty="0">
                <a:solidFill>
                  <a:srgbClr val="002060"/>
                </a:solidFill>
                <a:latin typeface="VNI-Times" pitchFamily="2" charset="0"/>
              </a:rPr>
              <a:t>(VN </a:t>
            </a:r>
            <a:r>
              <a:rPr lang="en-US" sz="2400" dirty="0" err="1">
                <a:solidFill>
                  <a:srgbClr val="002060"/>
                </a:solidFill>
                <a:latin typeface="VNI-Times" pitchFamily="2" charset="0"/>
              </a:rPr>
              <a:t>hoùa</a:t>
            </a:r>
            <a:r>
              <a:rPr lang="en-US" sz="2400" dirty="0">
                <a:solidFill>
                  <a:srgbClr val="002060"/>
                </a:solidFill>
                <a:latin typeface="VNI-Times" pitchFamily="2" charset="0"/>
              </a:rPr>
              <a:t> </a:t>
            </a:r>
            <a:r>
              <a:rPr lang="en-US" sz="2400" dirty="0" err="1">
                <a:solidFill>
                  <a:srgbClr val="002060"/>
                </a:solidFill>
                <a:latin typeface="VNI-Times" pitchFamily="2" charset="0"/>
              </a:rPr>
              <a:t>chieán</a:t>
            </a:r>
            <a:r>
              <a:rPr lang="en-US" sz="2400" dirty="0">
                <a:solidFill>
                  <a:srgbClr val="002060"/>
                </a:solidFill>
                <a:latin typeface="VNI-Times" pitchFamily="2" charset="0"/>
              </a:rPr>
              <a:t> </a:t>
            </a:r>
            <a:r>
              <a:rPr lang="en-US" sz="2400" dirty="0" err="1">
                <a:solidFill>
                  <a:srgbClr val="002060"/>
                </a:solidFill>
                <a:latin typeface="VNI-Times" pitchFamily="2" charset="0"/>
              </a:rPr>
              <a:t>tranh</a:t>
            </a:r>
            <a:r>
              <a:rPr lang="en-US" sz="2400" dirty="0">
                <a:solidFill>
                  <a:srgbClr val="002060"/>
                </a:solidFill>
                <a:latin typeface="VNI-Times" pitchFamily="2" charset="0"/>
              </a:rPr>
              <a:t>)</a:t>
            </a:r>
            <a:br>
              <a:rPr lang="en-US" sz="2400" dirty="0">
                <a:solidFill>
                  <a:srgbClr val="002060"/>
                </a:solidFill>
                <a:latin typeface="VNI-Times" pitchFamily="2" charset="0"/>
              </a:rPr>
            </a:br>
            <a:r>
              <a:rPr lang="en-US" sz="2400" dirty="0">
                <a:solidFill>
                  <a:srgbClr val="002060"/>
                </a:solidFill>
                <a:latin typeface="VNI-Times" pitchFamily="2" charset="0"/>
              </a:rPr>
              <a:t>(1969-1972)</a:t>
            </a:r>
          </a:p>
        </p:txBody>
      </p:sp>
      <p:pic>
        <p:nvPicPr>
          <p:cNvPr id="8" name="Picture 2" descr="Lyndon Johnson Picture"/>
          <p:cNvPicPr>
            <a:picLocks noChangeAspect="1" noChangeArrowheads="1"/>
          </p:cNvPicPr>
          <p:nvPr/>
        </p:nvPicPr>
        <p:blipFill>
          <a:blip r:embed="rId5"/>
          <a:srcRect/>
          <a:stretch>
            <a:fillRect/>
          </a:stretch>
        </p:blipFill>
        <p:spPr bwMode="auto">
          <a:xfrm>
            <a:off x="4572000" y="914400"/>
            <a:ext cx="4114800" cy="502920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2" name="Audio 1">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8382000" y="6096000"/>
            <a:ext cx="609600" cy="609600"/>
          </a:xfrm>
          <a:prstGeom prst="rect">
            <a:avLst/>
          </a:prstGeom>
        </p:spPr>
      </p:pic>
    </p:spTree>
    <p:custDataLst>
      <p:tags r:id="rId1"/>
    </p:custDataLst>
    <p:extLst>
      <p:ext uri="{BB962C8B-B14F-4D97-AF65-F5344CB8AC3E}">
        <p14:creationId xmlns:p14="http://schemas.microsoft.com/office/powerpoint/2010/main" val="861244090"/>
      </p:ext>
    </p:extLst>
  </p:cSld>
  <p:clrMapOvr>
    <a:masterClrMapping/>
  </p:clrMapOvr>
  <p:transition advTm="29982">
    <p:wheel spokes="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par>
                    <p:cTn id="7" fill="hold">
                      <p:stCondLst>
                        <p:cond delay="indefinite"/>
                      </p:stCondLst>
                      <p:childTnLst>
                        <p:par>
                          <p:cTn id="8" fill="hold">
                            <p:stCondLst>
                              <p:cond delay="0"/>
                            </p:stCondLst>
                            <p:childTnLst>
                              <p:par>
                                <p:cTn id="9" presetID="23" presetClass="entr" presetSubtype="16" fill="hold" nodeType="click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500" fill="hold"/>
                                        <p:tgtEl>
                                          <p:spTgt spid="8"/>
                                        </p:tgtEl>
                                        <p:attrNameLst>
                                          <p:attrName>ppt_w</p:attrName>
                                        </p:attrNameLst>
                                      </p:cBhvr>
                                      <p:tavLst>
                                        <p:tav tm="0">
                                          <p:val>
                                            <p:fltVal val="0"/>
                                          </p:val>
                                        </p:tav>
                                        <p:tav tm="100000">
                                          <p:val>
                                            <p:strVal val="#ppt_w"/>
                                          </p:val>
                                        </p:tav>
                                      </p:tavLst>
                                    </p:anim>
                                    <p:anim calcmode="lin" valueType="num">
                                      <p:cBhvr>
                                        <p:cTn id="12" dur="500" fill="hold"/>
                                        <p:tgtEl>
                                          <p:spTgt spid="8"/>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3" fill="hold" display="0">
                  <p:stCondLst>
                    <p:cond delay="indefinite"/>
                  </p:stCondLst>
                  <p:endCondLst>
                    <p:cond evt="onStopAudio" delay="0">
                      <p:tgtEl>
                        <p:sldTgt/>
                      </p:tgtEl>
                    </p:cond>
                  </p:endCondLst>
                </p:cTn>
                <p:tgtEl>
                  <p:spTgt spid="2"/>
                </p:tgtEl>
              </p:cMediaNode>
            </p:audio>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 name="Title 1"/>
          <p:cNvSpPr>
            <a:spLocks noGrp="1"/>
          </p:cNvSpPr>
          <p:nvPr>
            <p:ph type="title"/>
          </p:nvPr>
        </p:nvSpPr>
        <p:spPr>
          <a:xfrm>
            <a:off x="228600" y="609601"/>
            <a:ext cx="4343400" cy="3352800"/>
          </a:xfrm>
        </p:spPr>
        <p:txBody>
          <a:bodyPr>
            <a:normAutofit/>
          </a:bodyPr>
          <a:lstStyle/>
          <a:p>
            <a:pPr eaLnBrk="1" hangingPunct="1"/>
            <a:r>
              <a:rPr lang="en-US" altLang="en-US" sz="2000" dirty="0" err="1">
                <a:solidFill>
                  <a:srgbClr val="002060"/>
                </a:solidFill>
                <a:latin typeface="Arial" panose="020B0604020202020204" pitchFamily="34" charset="0"/>
                <a:cs typeface="Arial" panose="020B0604020202020204" pitchFamily="34" charset="0"/>
              </a:rPr>
              <a:t>Tổng</a:t>
            </a:r>
            <a:r>
              <a:rPr lang="en-US" altLang="en-US" sz="2000" dirty="0">
                <a:solidFill>
                  <a:srgbClr val="002060"/>
                </a:solidFill>
                <a:latin typeface="Arial" panose="020B0604020202020204" pitchFamily="34" charset="0"/>
                <a:cs typeface="Arial" panose="020B0604020202020204" pitchFamily="34" charset="0"/>
              </a:rPr>
              <a:t> </a:t>
            </a:r>
            <a:r>
              <a:rPr lang="en-US" altLang="en-US" sz="2000" dirty="0" err="1">
                <a:solidFill>
                  <a:srgbClr val="002060"/>
                </a:solidFill>
                <a:latin typeface="Arial" panose="020B0604020202020204" pitchFamily="34" charset="0"/>
                <a:cs typeface="Arial" panose="020B0604020202020204" pitchFamily="34" charset="0"/>
              </a:rPr>
              <a:t>thống</a:t>
            </a:r>
            <a:r>
              <a:rPr lang="en-US" altLang="en-US" sz="2000" dirty="0">
                <a:solidFill>
                  <a:srgbClr val="002060"/>
                </a:solidFill>
                <a:latin typeface="Arial" panose="020B0604020202020204" pitchFamily="34" charset="0"/>
                <a:cs typeface="Arial" panose="020B0604020202020204" pitchFamily="34" charset="0"/>
              </a:rPr>
              <a:t> *</a:t>
            </a:r>
            <a:br>
              <a:rPr lang="en-US" altLang="en-US" sz="2000" dirty="0">
                <a:solidFill>
                  <a:srgbClr val="002060"/>
                </a:solidFill>
                <a:latin typeface="Arial" panose="020B0604020202020204" pitchFamily="34" charset="0"/>
                <a:cs typeface="Arial" panose="020B0604020202020204" pitchFamily="34" charset="0"/>
              </a:rPr>
            </a:br>
            <a:r>
              <a:rPr lang="en-US" altLang="en-US" sz="2000" dirty="0">
                <a:solidFill>
                  <a:srgbClr val="002060"/>
                </a:solidFill>
                <a:latin typeface="Arial" panose="020B0604020202020204" pitchFamily="34" charset="0"/>
                <a:cs typeface="Arial" panose="020B0604020202020204" pitchFamily="34" charset="0"/>
              </a:rPr>
              <a:t>   </a:t>
            </a:r>
            <a:r>
              <a:rPr lang="en-US" altLang="en-US" sz="2000" b="1" dirty="0" err="1">
                <a:solidFill>
                  <a:srgbClr val="FF0000"/>
                </a:solidFill>
                <a:latin typeface="Arial" panose="020B0604020202020204" pitchFamily="34" charset="0"/>
                <a:cs typeface="Arial" panose="020B0604020202020204" pitchFamily="34" charset="0"/>
              </a:rPr>
              <a:t>Richar</a:t>
            </a:r>
            <a:r>
              <a:rPr lang="en-US" altLang="en-US" sz="2000" b="1" dirty="0">
                <a:solidFill>
                  <a:srgbClr val="FF0000"/>
                </a:solidFill>
                <a:latin typeface="Arial" panose="020B0604020202020204" pitchFamily="34" charset="0"/>
                <a:cs typeface="Arial" panose="020B0604020202020204" pitchFamily="34" charset="0"/>
              </a:rPr>
              <a:t>  Nixon (37)</a:t>
            </a:r>
            <a:r>
              <a:rPr lang="en-US" altLang="en-US" sz="2000" dirty="0">
                <a:latin typeface="Arial" panose="020B0604020202020204" pitchFamily="34" charset="0"/>
                <a:cs typeface="Arial" panose="020B0604020202020204" pitchFamily="34" charset="0"/>
              </a:rPr>
              <a:t/>
            </a:r>
            <a:br>
              <a:rPr lang="en-US" altLang="en-US" sz="2000" dirty="0">
                <a:latin typeface="Arial" panose="020B0604020202020204" pitchFamily="34" charset="0"/>
                <a:cs typeface="Arial" panose="020B0604020202020204" pitchFamily="34" charset="0"/>
              </a:rPr>
            </a:br>
            <a:r>
              <a:rPr lang="en-US" altLang="en-US" sz="2000" dirty="0">
                <a:solidFill>
                  <a:srgbClr val="002060"/>
                </a:solidFill>
                <a:latin typeface="Arial" panose="020B0604020202020204" pitchFamily="34" charset="0"/>
                <a:cs typeface="Arial" panose="020B0604020202020204" pitchFamily="34" charset="0"/>
              </a:rPr>
              <a:t>(n/k :1969-1974)</a:t>
            </a:r>
            <a:br>
              <a:rPr lang="en-US" altLang="en-US" sz="2000" dirty="0">
                <a:solidFill>
                  <a:srgbClr val="002060"/>
                </a:solidFill>
                <a:latin typeface="Arial" panose="020B0604020202020204" pitchFamily="34" charset="0"/>
                <a:cs typeface="Arial" panose="020B0604020202020204" pitchFamily="34" charset="0"/>
              </a:rPr>
            </a:br>
            <a:r>
              <a:rPr lang="en-US" altLang="en-US" sz="2000" b="1" i="1" dirty="0" err="1">
                <a:solidFill>
                  <a:srgbClr val="000099"/>
                </a:solidFill>
                <a:latin typeface="Arial" panose="020B0604020202020204" pitchFamily="34" charset="0"/>
                <a:cs typeface="Arial" panose="020B0604020202020204" pitchFamily="34" charset="0"/>
              </a:rPr>
              <a:t>Chiến</a:t>
            </a:r>
            <a:r>
              <a:rPr lang="en-US" altLang="en-US" sz="2000" b="1" i="1" dirty="0">
                <a:solidFill>
                  <a:srgbClr val="000099"/>
                </a:solidFill>
                <a:latin typeface="Arial" panose="020B0604020202020204" pitchFamily="34" charset="0"/>
                <a:cs typeface="Arial" panose="020B0604020202020204" pitchFamily="34" charset="0"/>
              </a:rPr>
              <a:t> </a:t>
            </a:r>
            <a:r>
              <a:rPr lang="en-US" altLang="en-US" sz="2000" b="1" i="1" dirty="0" err="1">
                <a:solidFill>
                  <a:srgbClr val="000099"/>
                </a:solidFill>
                <a:latin typeface="Arial" panose="020B0604020202020204" pitchFamily="34" charset="0"/>
                <a:cs typeface="Arial" panose="020B0604020202020204" pitchFamily="34" charset="0"/>
              </a:rPr>
              <a:t>lược</a:t>
            </a:r>
            <a:r>
              <a:rPr lang="en-US" altLang="en-US" sz="2000" dirty="0">
                <a:solidFill>
                  <a:srgbClr val="FF3399"/>
                </a:solidFill>
                <a:latin typeface="Arial" panose="020B0604020202020204" pitchFamily="34" charset="0"/>
                <a:cs typeface="Arial" panose="020B0604020202020204" pitchFamily="34" charset="0"/>
              </a:rPr>
              <a:t/>
            </a:r>
            <a:br>
              <a:rPr lang="en-US" altLang="en-US" sz="2000" dirty="0">
                <a:solidFill>
                  <a:srgbClr val="FF3399"/>
                </a:solidFill>
                <a:latin typeface="Arial" panose="020B0604020202020204" pitchFamily="34" charset="0"/>
                <a:cs typeface="Arial" panose="020B0604020202020204" pitchFamily="34" charset="0"/>
              </a:rPr>
            </a:br>
            <a:r>
              <a:rPr lang="en-US" altLang="en-US" sz="2000" b="1" dirty="0">
                <a:solidFill>
                  <a:srgbClr val="FF3399"/>
                </a:solidFill>
                <a:latin typeface="Arial" panose="020B0604020202020204" pitchFamily="34" charset="0"/>
                <a:cs typeface="Arial" panose="020B0604020202020204" pitchFamily="34" charset="0"/>
              </a:rPr>
              <a:t>”</a:t>
            </a:r>
            <a:r>
              <a:rPr lang="en-US" altLang="en-US" sz="2000" b="1" dirty="0" err="1">
                <a:solidFill>
                  <a:srgbClr val="FF3399"/>
                </a:solidFill>
                <a:latin typeface="Arial" panose="020B0604020202020204" pitchFamily="34" charset="0"/>
                <a:cs typeface="Arial" panose="020B0604020202020204" pitchFamily="34" charset="0"/>
              </a:rPr>
              <a:t>Ngăn</a:t>
            </a:r>
            <a:r>
              <a:rPr lang="en-US" altLang="en-US" sz="2000" b="1" dirty="0">
                <a:solidFill>
                  <a:srgbClr val="FF3399"/>
                </a:solidFill>
                <a:latin typeface="Arial" panose="020B0604020202020204" pitchFamily="34" charset="0"/>
                <a:cs typeface="Arial" panose="020B0604020202020204" pitchFamily="34" charset="0"/>
              </a:rPr>
              <a:t> </a:t>
            </a:r>
            <a:r>
              <a:rPr lang="en-US" altLang="en-US" sz="2000" b="1" dirty="0" err="1">
                <a:solidFill>
                  <a:srgbClr val="FF3399"/>
                </a:solidFill>
                <a:latin typeface="Arial" panose="020B0604020202020204" pitchFamily="34" charset="0"/>
                <a:cs typeface="Arial" panose="020B0604020202020204" pitchFamily="34" charset="0"/>
              </a:rPr>
              <a:t>đe</a:t>
            </a:r>
            <a:r>
              <a:rPr lang="en-US" altLang="en-US" sz="2000" b="1" dirty="0">
                <a:solidFill>
                  <a:srgbClr val="FF3399"/>
                </a:solidFill>
                <a:latin typeface="Arial" panose="020B0604020202020204" pitchFamily="34" charset="0"/>
                <a:cs typeface="Arial" panose="020B0604020202020204" pitchFamily="34" charset="0"/>
              </a:rPr>
              <a:t> </a:t>
            </a:r>
            <a:r>
              <a:rPr lang="en-US" altLang="en-US" sz="2000" b="1" dirty="0" err="1">
                <a:solidFill>
                  <a:srgbClr val="FF3399"/>
                </a:solidFill>
                <a:latin typeface="Arial" panose="020B0604020202020204" pitchFamily="34" charset="0"/>
                <a:cs typeface="Arial" panose="020B0604020202020204" pitchFamily="34" charset="0"/>
              </a:rPr>
              <a:t>thực</a:t>
            </a:r>
            <a:r>
              <a:rPr lang="en-US" altLang="en-US" sz="2000" b="1" dirty="0">
                <a:solidFill>
                  <a:srgbClr val="FF3399"/>
                </a:solidFill>
                <a:latin typeface="Arial" panose="020B0604020202020204" pitchFamily="34" charset="0"/>
                <a:cs typeface="Arial" panose="020B0604020202020204" pitchFamily="34" charset="0"/>
              </a:rPr>
              <a:t> </a:t>
            </a:r>
            <a:r>
              <a:rPr lang="en-US" altLang="en-US" sz="2000" b="1" dirty="0" err="1">
                <a:solidFill>
                  <a:srgbClr val="FF3399"/>
                </a:solidFill>
                <a:latin typeface="Arial" panose="020B0604020202020204" pitchFamily="34" charset="0"/>
                <a:cs typeface="Arial" panose="020B0604020202020204" pitchFamily="34" charset="0"/>
              </a:rPr>
              <a:t>tế</a:t>
            </a:r>
            <a:r>
              <a:rPr lang="en-US" altLang="en-US" sz="2000" b="1" dirty="0">
                <a:solidFill>
                  <a:srgbClr val="FF3399"/>
                </a:solidFill>
                <a:latin typeface="Arial" panose="020B0604020202020204" pitchFamily="34" charset="0"/>
                <a:cs typeface="Arial" panose="020B0604020202020204" pitchFamily="34" charset="0"/>
              </a:rPr>
              <a:t>”</a:t>
            </a:r>
            <a:br>
              <a:rPr lang="en-US" altLang="en-US" sz="2000" b="1" dirty="0">
                <a:solidFill>
                  <a:srgbClr val="FF3399"/>
                </a:solidFill>
                <a:latin typeface="Arial" panose="020B0604020202020204" pitchFamily="34" charset="0"/>
                <a:cs typeface="Arial" panose="020B0604020202020204" pitchFamily="34" charset="0"/>
              </a:rPr>
            </a:br>
            <a:r>
              <a:rPr lang="en-US" altLang="en-US" sz="2000" dirty="0">
                <a:solidFill>
                  <a:srgbClr val="000099"/>
                </a:solidFill>
                <a:latin typeface="Arial" panose="020B0604020202020204" pitchFamily="34" charset="0"/>
                <a:cs typeface="Arial" panose="020B0604020202020204" pitchFamily="34" charset="0"/>
              </a:rPr>
              <a:t>(</a:t>
            </a:r>
            <a:r>
              <a:rPr lang="en-US" altLang="en-US" sz="2000" dirty="0" err="1">
                <a:solidFill>
                  <a:srgbClr val="000099"/>
                </a:solidFill>
                <a:latin typeface="Arial" panose="020B0604020202020204" pitchFamily="34" charset="0"/>
                <a:cs typeface="Arial" panose="020B0604020202020204" pitchFamily="34" charset="0"/>
              </a:rPr>
              <a:t>Hòa</a:t>
            </a:r>
            <a:r>
              <a:rPr lang="en-US" altLang="en-US" sz="2000" dirty="0">
                <a:solidFill>
                  <a:srgbClr val="000099"/>
                </a:solidFill>
                <a:latin typeface="Arial" panose="020B0604020202020204" pitchFamily="34" charset="0"/>
                <a:cs typeface="Arial" panose="020B0604020202020204" pitchFamily="34" charset="0"/>
              </a:rPr>
              <a:t> </a:t>
            </a:r>
            <a:r>
              <a:rPr lang="en-US" altLang="en-US" sz="2000" dirty="0" err="1">
                <a:solidFill>
                  <a:srgbClr val="000099"/>
                </a:solidFill>
                <a:latin typeface="Arial" panose="020B0604020202020204" pitchFamily="34" charset="0"/>
                <a:cs typeface="Arial" panose="020B0604020202020204" pitchFamily="34" charset="0"/>
              </a:rPr>
              <a:t>hoãn</a:t>
            </a:r>
            <a:r>
              <a:rPr lang="en-US" altLang="en-US" sz="2000" dirty="0">
                <a:solidFill>
                  <a:srgbClr val="000099"/>
                </a:solidFill>
                <a:latin typeface="Arial" panose="020B0604020202020204" pitchFamily="34" charset="0"/>
                <a:cs typeface="Arial" panose="020B0604020202020204" pitchFamily="34" charset="0"/>
              </a:rPr>
              <a:t> </a:t>
            </a:r>
            <a:r>
              <a:rPr lang="en-US" altLang="en-US" sz="2000" dirty="0" err="1">
                <a:solidFill>
                  <a:srgbClr val="000099"/>
                </a:solidFill>
                <a:latin typeface="Arial" panose="020B0604020202020204" pitchFamily="34" charset="0"/>
                <a:cs typeface="Arial" panose="020B0604020202020204" pitchFamily="34" charset="0"/>
              </a:rPr>
              <a:t>cứng</a:t>
            </a:r>
            <a:r>
              <a:rPr lang="en-US" altLang="en-US" sz="2000" dirty="0">
                <a:solidFill>
                  <a:srgbClr val="000099"/>
                </a:solidFill>
                <a:latin typeface="Arial" panose="020B0604020202020204" pitchFamily="34" charset="0"/>
                <a:cs typeface="Arial" panose="020B0604020202020204" pitchFamily="34" charset="0"/>
              </a:rPr>
              <a:t> </a:t>
            </a:r>
            <a:r>
              <a:rPr lang="en-US" altLang="en-US" sz="2000" dirty="0" err="1">
                <a:solidFill>
                  <a:srgbClr val="000099"/>
                </a:solidFill>
                <a:latin typeface="Arial" panose="020B0604020202020204" pitchFamily="34" charset="0"/>
                <a:cs typeface="Arial" panose="020B0604020202020204" pitchFamily="34" charset="0"/>
              </a:rPr>
              <a:t>rắn</a:t>
            </a:r>
            <a:r>
              <a:rPr lang="en-US" altLang="en-US" sz="2000" dirty="0">
                <a:solidFill>
                  <a:srgbClr val="000099"/>
                </a:solidFill>
                <a:latin typeface="Arial" panose="020B0604020202020204" pitchFamily="34" charset="0"/>
                <a:cs typeface="Arial" panose="020B0604020202020204" pitchFamily="34" charset="0"/>
              </a:rPr>
              <a:t>)</a:t>
            </a:r>
            <a:br>
              <a:rPr lang="en-US" altLang="en-US" sz="2000" dirty="0">
                <a:solidFill>
                  <a:srgbClr val="000099"/>
                </a:solidFill>
                <a:latin typeface="Arial" panose="020B0604020202020204" pitchFamily="34" charset="0"/>
                <a:cs typeface="Arial" panose="020B0604020202020204" pitchFamily="34" charset="0"/>
              </a:rPr>
            </a:br>
            <a:r>
              <a:rPr lang="en-US" altLang="en-US" sz="2000" b="1" i="1" dirty="0" err="1">
                <a:solidFill>
                  <a:srgbClr val="000099"/>
                </a:solidFill>
                <a:latin typeface="Arial" panose="020B0604020202020204" pitchFamily="34" charset="0"/>
                <a:cs typeface="Arial" panose="020B0604020202020204" pitchFamily="34" charset="0"/>
              </a:rPr>
              <a:t>Chính</a:t>
            </a:r>
            <a:r>
              <a:rPr lang="en-US" altLang="en-US" sz="2000" b="1" i="1" dirty="0">
                <a:solidFill>
                  <a:srgbClr val="000099"/>
                </a:solidFill>
                <a:latin typeface="Arial" panose="020B0604020202020204" pitchFamily="34" charset="0"/>
                <a:cs typeface="Arial" panose="020B0604020202020204" pitchFamily="34" charset="0"/>
              </a:rPr>
              <a:t> </a:t>
            </a:r>
            <a:r>
              <a:rPr lang="en-US" altLang="en-US" sz="2000" b="1" i="1" dirty="0" err="1">
                <a:solidFill>
                  <a:srgbClr val="000099"/>
                </a:solidFill>
                <a:latin typeface="Arial" panose="020B0604020202020204" pitchFamily="34" charset="0"/>
                <a:cs typeface="Arial" panose="020B0604020202020204" pitchFamily="34" charset="0"/>
              </a:rPr>
              <a:t>sách</a:t>
            </a:r>
            <a:r>
              <a:rPr lang="en-US" altLang="en-US" sz="2000" b="1" i="1" dirty="0">
                <a:solidFill>
                  <a:srgbClr val="000099"/>
                </a:solidFill>
                <a:latin typeface="Arial" panose="020B0604020202020204" pitchFamily="34" charset="0"/>
                <a:cs typeface="Arial" panose="020B0604020202020204" pitchFamily="34" charset="0"/>
              </a:rPr>
              <a:t>:</a:t>
            </a:r>
            <a:r>
              <a:rPr lang="en-US" altLang="en-US" sz="2000" b="1" dirty="0">
                <a:solidFill>
                  <a:srgbClr val="00B0F0"/>
                </a:solidFill>
                <a:latin typeface="Arial" panose="020B0604020202020204" pitchFamily="34" charset="0"/>
                <a:cs typeface="Arial" panose="020B0604020202020204" pitchFamily="34" charset="0"/>
              </a:rPr>
              <a:t/>
            </a:r>
            <a:br>
              <a:rPr lang="en-US" altLang="en-US" sz="2000" b="1" dirty="0">
                <a:solidFill>
                  <a:srgbClr val="00B0F0"/>
                </a:solidFill>
                <a:latin typeface="Arial" panose="020B0604020202020204" pitchFamily="34" charset="0"/>
                <a:cs typeface="Arial" panose="020B0604020202020204" pitchFamily="34" charset="0"/>
              </a:rPr>
            </a:br>
            <a:r>
              <a:rPr lang="en-US" altLang="en-US" sz="2000" b="1" dirty="0">
                <a:solidFill>
                  <a:srgbClr val="ED1F7C"/>
                </a:solidFill>
                <a:latin typeface="Arial" panose="020B0604020202020204" pitchFamily="34" charset="0"/>
                <a:cs typeface="Arial" panose="020B0604020202020204" pitchFamily="34" charset="0"/>
              </a:rPr>
              <a:t>“</a:t>
            </a:r>
            <a:r>
              <a:rPr lang="en-US" altLang="en-US" sz="2000" b="1" dirty="0" err="1">
                <a:solidFill>
                  <a:srgbClr val="ED1F7C"/>
                </a:solidFill>
                <a:latin typeface="Arial" panose="020B0604020202020204" pitchFamily="34" charset="0"/>
                <a:cs typeface="Arial" panose="020B0604020202020204" pitchFamily="34" charset="0"/>
              </a:rPr>
              <a:t>Cây</a:t>
            </a:r>
            <a:r>
              <a:rPr lang="en-US" altLang="en-US" sz="2000" b="1" dirty="0">
                <a:solidFill>
                  <a:srgbClr val="ED1F7C"/>
                </a:solidFill>
                <a:latin typeface="Arial" panose="020B0604020202020204" pitchFamily="34" charset="0"/>
                <a:cs typeface="Arial" panose="020B0604020202020204" pitchFamily="34" charset="0"/>
              </a:rPr>
              <a:t> </a:t>
            </a:r>
            <a:r>
              <a:rPr lang="en-US" altLang="en-US" sz="2000" b="1" dirty="0" err="1">
                <a:solidFill>
                  <a:srgbClr val="ED1F7C"/>
                </a:solidFill>
                <a:latin typeface="Arial" panose="020B0604020202020204" pitchFamily="34" charset="0"/>
                <a:cs typeface="Arial" panose="020B0604020202020204" pitchFamily="34" charset="0"/>
              </a:rPr>
              <a:t>gậy</a:t>
            </a:r>
            <a:r>
              <a:rPr lang="en-US" altLang="en-US" sz="2000" b="1" dirty="0">
                <a:solidFill>
                  <a:srgbClr val="ED1F7C"/>
                </a:solidFill>
                <a:latin typeface="Arial" panose="020B0604020202020204" pitchFamily="34" charset="0"/>
                <a:cs typeface="Arial" panose="020B0604020202020204" pitchFamily="34" charset="0"/>
              </a:rPr>
              <a:t> </a:t>
            </a:r>
            <a:r>
              <a:rPr lang="en-US" altLang="en-US" sz="2000" b="1" dirty="0" err="1">
                <a:solidFill>
                  <a:srgbClr val="ED1F7C"/>
                </a:solidFill>
                <a:latin typeface="Arial" panose="020B0604020202020204" pitchFamily="34" charset="0"/>
                <a:cs typeface="Arial" panose="020B0604020202020204" pitchFamily="34" charset="0"/>
              </a:rPr>
              <a:t>và</a:t>
            </a:r>
            <a:r>
              <a:rPr lang="en-US" altLang="en-US" sz="2000" b="1" dirty="0">
                <a:solidFill>
                  <a:srgbClr val="ED1F7C"/>
                </a:solidFill>
                <a:latin typeface="Arial" panose="020B0604020202020204" pitchFamily="34" charset="0"/>
                <a:cs typeface="Arial" panose="020B0604020202020204" pitchFamily="34" charset="0"/>
              </a:rPr>
              <a:t> </a:t>
            </a:r>
            <a:r>
              <a:rPr lang="en-US" altLang="en-US" sz="2000" b="1" dirty="0" err="1">
                <a:solidFill>
                  <a:srgbClr val="ED1F7C"/>
                </a:solidFill>
                <a:latin typeface="Arial" panose="020B0604020202020204" pitchFamily="34" charset="0"/>
                <a:cs typeface="Arial" panose="020B0604020202020204" pitchFamily="34" charset="0"/>
              </a:rPr>
              <a:t>củ</a:t>
            </a:r>
            <a:r>
              <a:rPr lang="en-US" altLang="en-US" sz="2000" b="1" dirty="0">
                <a:solidFill>
                  <a:srgbClr val="ED1F7C"/>
                </a:solidFill>
                <a:latin typeface="Arial" panose="020B0604020202020204" pitchFamily="34" charset="0"/>
                <a:cs typeface="Arial" panose="020B0604020202020204" pitchFamily="34" charset="0"/>
              </a:rPr>
              <a:t> </a:t>
            </a:r>
            <a:r>
              <a:rPr lang="en-US" altLang="en-US" sz="2000" b="1" dirty="0" err="1">
                <a:solidFill>
                  <a:srgbClr val="ED1F7C"/>
                </a:solidFill>
                <a:latin typeface="Arial" panose="020B0604020202020204" pitchFamily="34" charset="0"/>
                <a:cs typeface="Arial" panose="020B0604020202020204" pitchFamily="34" charset="0"/>
              </a:rPr>
              <a:t>cà</a:t>
            </a:r>
            <a:r>
              <a:rPr lang="en-US" altLang="en-US" sz="2000" b="1" dirty="0">
                <a:solidFill>
                  <a:srgbClr val="ED1F7C"/>
                </a:solidFill>
                <a:latin typeface="Arial" panose="020B0604020202020204" pitchFamily="34" charset="0"/>
                <a:cs typeface="Arial" panose="020B0604020202020204" pitchFamily="34" charset="0"/>
              </a:rPr>
              <a:t> </a:t>
            </a:r>
            <a:r>
              <a:rPr lang="en-US" altLang="en-US" sz="2000" b="1" dirty="0" err="1">
                <a:solidFill>
                  <a:srgbClr val="ED1F7C"/>
                </a:solidFill>
                <a:latin typeface="Arial" panose="020B0604020202020204" pitchFamily="34" charset="0"/>
                <a:cs typeface="Arial" panose="020B0604020202020204" pitchFamily="34" charset="0"/>
              </a:rPr>
              <a:t>rốt</a:t>
            </a:r>
            <a:r>
              <a:rPr lang="en-US" altLang="en-US" sz="2000" dirty="0">
                <a:solidFill>
                  <a:srgbClr val="ED1F7C"/>
                </a:solidFill>
                <a:latin typeface="Arial" panose="020B0604020202020204" pitchFamily="34" charset="0"/>
                <a:cs typeface="Arial" panose="020B0604020202020204" pitchFamily="34" charset="0"/>
              </a:rPr>
              <a:t>”</a:t>
            </a:r>
          </a:p>
        </p:txBody>
      </p:sp>
      <p:pic>
        <p:nvPicPr>
          <p:cNvPr id="9" name="Picture 7" descr="richard-nixon-picture"/>
          <p:cNvPicPr>
            <a:picLocks noChangeAspect="1" noChangeArrowheads="1"/>
          </p:cNvPicPr>
          <p:nvPr/>
        </p:nvPicPr>
        <p:blipFill>
          <a:blip r:embed="rId5"/>
          <a:srcRect/>
          <a:stretch>
            <a:fillRect/>
          </a:stretch>
        </p:blipFill>
        <p:spPr bwMode="auto">
          <a:xfrm>
            <a:off x="4800600" y="228600"/>
            <a:ext cx="4038600" cy="4953000"/>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pic>
        <p:nvPicPr>
          <p:cNvPr id="2" name="Audio 1">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8382000" y="6096000"/>
            <a:ext cx="609600" cy="609600"/>
          </a:xfrm>
          <a:prstGeom prst="rect">
            <a:avLst/>
          </a:prstGeom>
        </p:spPr>
      </p:pic>
    </p:spTree>
    <p:custDataLst>
      <p:tags r:id="rId1"/>
    </p:custDataLst>
    <p:extLst>
      <p:ext uri="{BB962C8B-B14F-4D97-AF65-F5344CB8AC3E}">
        <p14:creationId xmlns:p14="http://schemas.microsoft.com/office/powerpoint/2010/main" val="1466760314"/>
      </p:ext>
    </p:extLst>
  </p:cSld>
  <p:clrMapOvr>
    <a:masterClrMapping/>
  </p:clrMapOvr>
  <p:transition advTm="10791">
    <p:wheel spokes="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par>
                    <p:cTn id="7" fill="hold">
                      <p:stCondLst>
                        <p:cond delay="indefinite"/>
                      </p:stCondLst>
                      <p:childTnLst>
                        <p:par>
                          <p:cTn id="8" fill="hold">
                            <p:stCondLst>
                              <p:cond delay="0"/>
                            </p:stCondLst>
                            <p:childTnLst>
                              <p:par>
                                <p:cTn id="9" presetID="23" presetClass="entr" presetSubtype="16" fill="hold" nodeType="click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p:cTn id="11" dur="500" fill="hold"/>
                                        <p:tgtEl>
                                          <p:spTgt spid="9"/>
                                        </p:tgtEl>
                                        <p:attrNameLst>
                                          <p:attrName>ppt_w</p:attrName>
                                        </p:attrNameLst>
                                      </p:cBhvr>
                                      <p:tavLst>
                                        <p:tav tm="0">
                                          <p:val>
                                            <p:fltVal val="0"/>
                                          </p:val>
                                        </p:tav>
                                        <p:tav tm="100000">
                                          <p:val>
                                            <p:strVal val="#ppt_w"/>
                                          </p:val>
                                        </p:tav>
                                      </p:tavLst>
                                    </p:anim>
                                    <p:anim calcmode="lin" valueType="num">
                                      <p:cBhvr>
                                        <p:cTn id="12" dur="500" fill="hold"/>
                                        <p:tgtEl>
                                          <p:spTgt spid="9"/>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3" fill="hold" display="0">
                  <p:stCondLst>
                    <p:cond delay="indefinite"/>
                  </p:stCondLst>
                  <p:endCondLst>
                    <p:cond evt="onStopAudio" delay="0">
                      <p:tgtEl>
                        <p:sldTgt/>
                      </p:tgtEl>
                    </p:cond>
                  </p:endCondLst>
                </p:cTn>
                <p:tgtEl>
                  <p:spTgt spid="2"/>
                </p:tgtEl>
              </p:cMediaNode>
            </p:audio>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 name="Title 1"/>
          <p:cNvSpPr txBox="1">
            <a:spLocks/>
          </p:cNvSpPr>
          <p:nvPr/>
        </p:nvSpPr>
        <p:spPr bwMode="auto">
          <a:xfrm>
            <a:off x="-533400" y="914400"/>
            <a:ext cx="5257800" cy="4678363"/>
          </a:xfrm>
          <a:prstGeom prst="rect">
            <a:avLst/>
          </a:prstGeom>
          <a:noFill/>
          <a:ln w="9525">
            <a:noFill/>
            <a:miter lim="800000"/>
            <a:headEnd/>
            <a:tailEnd/>
          </a:ln>
        </p:spPr>
        <p:txBody>
          <a:bodyPr anchor="ctr"/>
          <a:lstStyle/>
          <a:p>
            <a:pPr algn="ctr">
              <a:defRPr/>
            </a:pPr>
            <a:r>
              <a:rPr lang="en-US" sz="2000" dirty="0" err="1">
                <a:solidFill>
                  <a:srgbClr val="002060"/>
                </a:solidFill>
                <a:latin typeface="Arial" charset="0"/>
                <a:ea typeface="+mj-ea"/>
                <a:cs typeface="Arial" charset="0"/>
              </a:rPr>
              <a:t>Tổng</a:t>
            </a:r>
            <a:r>
              <a:rPr lang="en-US" sz="2000" dirty="0">
                <a:solidFill>
                  <a:srgbClr val="002060"/>
                </a:solidFill>
                <a:latin typeface="Arial" charset="0"/>
                <a:ea typeface="+mj-ea"/>
                <a:cs typeface="Arial" charset="0"/>
              </a:rPr>
              <a:t> </a:t>
            </a:r>
            <a:r>
              <a:rPr lang="en-US" sz="2000" dirty="0" err="1">
                <a:solidFill>
                  <a:srgbClr val="002060"/>
                </a:solidFill>
                <a:latin typeface="Arial" charset="0"/>
                <a:ea typeface="+mj-ea"/>
                <a:cs typeface="Arial" charset="0"/>
              </a:rPr>
              <a:t>thống</a:t>
            </a:r>
            <a:r>
              <a:rPr lang="en-US" sz="2000" dirty="0">
                <a:solidFill>
                  <a:srgbClr val="002060"/>
                </a:solidFill>
                <a:latin typeface="Arial" charset="0"/>
                <a:ea typeface="+mj-ea"/>
                <a:cs typeface="Arial" charset="0"/>
              </a:rPr>
              <a:t> *</a:t>
            </a:r>
            <a:br>
              <a:rPr lang="en-US" sz="2000" dirty="0">
                <a:solidFill>
                  <a:srgbClr val="002060"/>
                </a:solidFill>
                <a:latin typeface="Arial" charset="0"/>
                <a:ea typeface="+mj-ea"/>
                <a:cs typeface="Arial" charset="0"/>
              </a:rPr>
            </a:br>
            <a:r>
              <a:rPr lang="en-US" sz="2000" dirty="0">
                <a:solidFill>
                  <a:srgbClr val="002060"/>
                </a:solidFill>
                <a:latin typeface="Arial" charset="0"/>
                <a:ea typeface="+mj-ea"/>
                <a:cs typeface="Arial" charset="0"/>
              </a:rPr>
              <a:t>    </a:t>
            </a:r>
            <a:r>
              <a:rPr lang="en-US" sz="2000" b="1" dirty="0">
                <a:solidFill>
                  <a:srgbClr val="FF0000"/>
                </a:solidFill>
                <a:latin typeface="Arial" charset="0"/>
                <a:ea typeface="+mj-ea"/>
                <a:cs typeface="Arial" charset="0"/>
              </a:rPr>
              <a:t>Gerald  Ford  (38)</a:t>
            </a:r>
            <a:r>
              <a:rPr lang="en-US" sz="2000" dirty="0">
                <a:latin typeface="Arial" charset="0"/>
                <a:ea typeface="+mj-ea"/>
                <a:cs typeface="Arial" charset="0"/>
              </a:rPr>
              <a:t/>
            </a:r>
            <a:br>
              <a:rPr lang="en-US" sz="2000" dirty="0">
                <a:latin typeface="Arial" charset="0"/>
                <a:ea typeface="+mj-ea"/>
                <a:cs typeface="Arial" charset="0"/>
              </a:rPr>
            </a:br>
            <a:r>
              <a:rPr lang="en-US" sz="2000" dirty="0">
                <a:solidFill>
                  <a:srgbClr val="002060"/>
                </a:solidFill>
                <a:latin typeface="Arial" charset="0"/>
                <a:ea typeface="+mj-ea"/>
                <a:cs typeface="Arial" charset="0"/>
              </a:rPr>
              <a:t>(n/k :1974-1977)</a:t>
            </a:r>
            <a:r>
              <a:rPr lang="en-US" sz="2000" dirty="0">
                <a:latin typeface="Arial" charset="0"/>
                <a:ea typeface="+mj-ea"/>
                <a:cs typeface="Arial" charset="0"/>
              </a:rPr>
              <a:t/>
            </a:r>
            <a:br>
              <a:rPr lang="en-US" sz="2000" dirty="0">
                <a:latin typeface="Arial" charset="0"/>
                <a:ea typeface="+mj-ea"/>
                <a:cs typeface="Arial" charset="0"/>
              </a:rPr>
            </a:br>
            <a:r>
              <a:rPr lang="en-US" sz="2000" b="1" i="1" dirty="0" err="1">
                <a:solidFill>
                  <a:srgbClr val="000099"/>
                </a:solidFill>
                <a:latin typeface="Arial" charset="0"/>
                <a:ea typeface="+mj-ea"/>
                <a:cs typeface="Arial" charset="0"/>
              </a:rPr>
              <a:t>Ký</a:t>
            </a:r>
            <a:r>
              <a:rPr lang="en-US" sz="2000" b="1" i="1" dirty="0">
                <a:solidFill>
                  <a:srgbClr val="000099"/>
                </a:solidFill>
                <a:latin typeface="Arial" charset="0"/>
                <a:ea typeface="+mj-ea"/>
                <a:cs typeface="Arial" charset="0"/>
              </a:rPr>
              <a:t> </a:t>
            </a:r>
            <a:r>
              <a:rPr lang="en-US" sz="2000" b="1" i="1" dirty="0" err="1">
                <a:solidFill>
                  <a:srgbClr val="000099"/>
                </a:solidFill>
                <a:latin typeface="Arial" charset="0"/>
                <a:ea typeface="+mj-ea"/>
                <a:cs typeface="Arial" charset="0"/>
              </a:rPr>
              <a:t>hiệp</a:t>
            </a:r>
            <a:r>
              <a:rPr lang="en-US" sz="2000" b="1" i="1" dirty="0">
                <a:solidFill>
                  <a:srgbClr val="000099"/>
                </a:solidFill>
                <a:latin typeface="Arial" charset="0"/>
                <a:ea typeface="+mj-ea"/>
                <a:cs typeface="Arial" charset="0"/>
              </a:rPr>
              <a:t> </a:t>
            </a:r>
            <a:r>
              <a:rPr lang="en-US" sz="2000" b="1" i="1" dirty="0" err="1">
                <a:solidFill>
                  <a:srgbClr val="000099"/>
                </a:solidFill>
                <a:latin typeface="Arial" charset="0"/>
                <a:ea typeface="+mj-ea"/>
                <a:cs typeface="Arial" charset="0"/>
              </a:rPr>
              <a:t>ước</a:t>
            </a:r>
            <a:r>
              <a:rPr lang="en-US" sz="2000" dirty="0">
                <a:solidFill>
                  <a:srgbClr val="FF3399"/>
                </a:solidFill>
                <a:latin typeface="Arial" charset="0"/>
                <a:ea typeface="+mj-ea"/>
                <a:cs typeface="Arial" charset="0"/>
              </a:rPr>
              <a:t/>
            </a:r>
            <a:br>
              <a:rPr lang="en-US" sz="2000" dirty="0">
                <a:solidFill>
                  <a:srgbClr val="FF3399"/>
                </a:solidFill>
                <a:latin typeface="Arial" charset="0"/>
                <a:ea typeface="+mj-ea"/>
                <a:cs typeface="Arial" charset="0"/>
              </a:rPr>
            </a:br>
            <a:r>
              <a:rPr lang="en-US" sz="2000" b="1" dirty="0">
                <a:solidFill>
                  <a:srgbClr val="FF3399"/>
                </a:solidFill>
                <a:latin typeface="Arial" charset="0"/>
                <a:ea typeface="+mj-ea"/>
                <a:cs typeface="Arial" charset="0"/>
              </a:rPr>
              <a:t>Helsinki</a:t>
            </a:r>
            <a:br>
              <a:rPr lang="en-US" sz="2000" b="1" dirty="0">
                <a:solidFill>
                  <a:srgbClr val="FF3399"/>
                </a:solidFill>
                <a:latin typeface="Arial" charset="0"/>
                <a:ea typeface="+mj-ea"/>
                <a:cs typeface="Arial" charset="0"/>
              </a:rPr>
            </a:br>
            <a:r>
              <a:rPr lang="en-US" sz="2000" b="1" dirty="0">
                <a:solidFill>
                  <a:srgbClr val="000099"/>
                </a:solidFill>
                <a:latin typeface="+mn-lt"/>
                <a:ea typeface="+mj-ea"/>
                <a:cs typeface="Arial" pitchFamily="34" charset="0"/>
              </a:rPr>
              <a:t>(</a:t>
            </a:r>
            <a:r>
              <a:rPr lang="en-US" sz="2000" b="1" dirty="0" err="1">
                <a:solidFill>
                  <a:srgbClr val="000099"/>
                </a:solidFill>
                <a:latin typeface="+mn-lt"/>
                <a:ea typeface="+mj-ea"/>
                <a:cs typeface="Arial" pitchFamily="34" charset="0"/>
              </a:rPr>
              <a:t>Giảm</a:t>
            </a:r>
            <a:r>
              <a:rPr lang="en-US" sz="2000" b="1" dirty="0">
                <a:solidFill>
                  <a:srgbClr val="000099"/>
                </a:solidFill>
                <a:latin typeface="+mn-lt"/>
                <a:ea typeface="+mj-ea"/>
                <a:cs typeface="Arial" pitchFamily="34" charset="0"/>
              </a:rPr>
              <a:t> </a:t>
            </a:r>
            <a:r>
              <a:rPr lang="en-US" sz="2000" b="1" dirty="0" err="1">
                <a:solidFill>
                  <a:srgbClr val="000099"/>
                </a:solidFill>
                <a:latin typeface="+mn-lt"/>
                <a:ea typeface="+mj-ea"/>
                <a:cs typeface="Arial" pitchFamily="34" charset="0"/>
              </a:rPr>
              <a:t>Chiến</a:t>
            </a:r>
            <a:r>
              <a:rPr lang="en-US" sz="2000" b="1" dirty="0">
                <a:solidFill>
                  <a:srgbClr val="000099"/>
                </a:solidFill>
                <a:latin typeface="+mn-lt"/>
                <a:ea typeface="+mj-ea"/>
                <a:cs typeface="Arial" pitchFamily="34" charset="0"/>
              </a:rPr>
              <a:t> </a:t>
            </a:r>
            <a:r>
              <a:rPr lang="en-US" sz="2000" b="1" dirty="0" err="1">
                <a:solidFill>
                  <a:srgbClr val="000099"/>
                </a:solidFill>
                <a:latin typeface="+mn-lt"/>
                <a:ea typeface="+mj-ea"/>
                <a:cs typeface="Arial" pitchFamily="34" charset="0"/>
              </a:rPr>
              <a:t>tranh</a:t>
            </a:r>
            <a:r>
              <a:rPr lang="en-US" sz="2000" b="1" dirty="0">
                <a:solidFill>
                  <a:srgbClr val="000099"/>
                </a:solidFill>
                <a:latin typeface="+mn-lt"/>
                <a:ea typeface="+mj-ea"/>
                <a:cs typeface="Arial" pitchFamily="34" charset="0"/>
              </a:rPr>
              <a:t> </a:t>
            </a:r>
            <a:r>
              <a:rPr lang="en-US" sz="2000" b="1" dirty="0" err="1">
                <a:solidFill>
                  <a:srgbClr val="000099"/>
                </a:solidFill>
                <a:latin typeface="+mn-lt"/>
                <a:ea typeface="+mj-ea"/>
                <a:cs typeface="Arial" pitchFamily="34" charset="0"/>
              </a:rPr>
              <a:t>lạnh</a:t>
            </a:r>
            <a:r>
              <a:rPr lang="en-US" sz="2000" b="1" dirty="0">
                <a:solidFill>
                  <a:srgbClr val="000099"/>
                </a:solidFill>
                <a:latin typeface="+mn-lt"/>
                <a:ea typeface="+mj-ea"/>
                <a:cs typeface="Arial" pitchFamily="34" charset="0"/>
              </a:rPr>
              <a:t>)</a:t>
            </a:r>
            <a:br>
              <a:rPr lang="en-US" sz="2000" b="1" dirty="0">
                <a:solidFill>
                  <a:srgbClr val="000099"/>
                </a:solidFill>
                <a:latin typeface="+mn-lt"/>
                <a:ea typeface="+mj-ea"/>
                <a:cs typeface="Arial" pitchFamily="34" charset="0"/>
              </a:rPr>
            </a:br>
            <a:endParaRPr lang="en-US" sz="2000" b="1" dirty="0">
              <a:solidFill>
                <a:srgbClr val="0070C0"/>
              </a:solidFill>
              <a:latin typeface="+mn-lt"/>
              <a:ea typeface="+mj-ea"/>
              <a:cs typeface="Arial" pitchFamily="34" charset="0"/>
            </a:endParaRPr>
          </a:p>
        </p:txBody>
      </p:sp>
      <p:pic>
        <p:nvPicPr>
          <p:cNvPr id="7" name="Picture 5" descr="http://www.history.com/news/wp-content/uploads/2011/12/gerald-ford-aging.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343400" y="838200"/>
            <a:ext cx="4267200" cy="510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Audio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382000" y="6096000"/>
            <a:ext cx="609600" cy="609600"/>
          </a:xfrm>
          <a:prstGeom prst="rect">
            <a:avLst/>
          </a:prstGeom>
        </p:spPr>
      </p:pic>
    </p:spTree>
    <p:extLst>
      <p:ext uri="{BB962C8B-B14F-4D97-AF65-F5344CB8AC3E}">
        <p14:creationId xmlns:p14="http://schemas.microsoft.com/office/powerpoint/2010/main" val="3780811448"/>
      </p:ext>
    </p:extLst>
  </p:cSld>
  <p:clrMapOvr>
    <a:masterClrMapping/>
  </p:clrMapOvr>
  <p:transition advTm="5768">
    <p:wheel spokes="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533400" y="265093"/>
            <a:ext cx="8382000" cy="954107"/>
          </a:xfrm>
          <a:prstGeom prst="rect">
            <a:avLst/>
          </a:prstGeom>
        </p:spPr>
        <p:txBody>
          <a:bodyPr wrap="square">
            <a:spAutoFit/>
          </a:bodyPr>
          <a:lstStyle/>
          <a:p>
            <a:r>
              <a:rPr lang="en-US" sz="2800" b="1" dirty="0">
                <a:latin typeface="Times New Roman" pitchFamily="18" charset="0"/>
                <a:cs typeface="Times New Roman" pitchFamily="18" charset="0"/>
              </a:rPr>
              <a:t>b.  </a:t>
            </a:r>
            <a:r>
              <a:rPr lang="en-US" sz="2800" b="1" dirty="0" err="1">
                <a:latin typeface="Times New Roman" pitchFamily="18" charset="0"/>
                <a:cs typeface="Times New Roman" pitchFamily="18" charset="0"/>
              </a:rPr>
              <a:t>Sự</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hình</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thành</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và</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phát</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triển</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của</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chiến</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lược</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Diễn</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biến</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hòa</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bình</a:t>
            </a:r>
            <a:r>
              <a:rPr lang="en-US" sz="2800" b="1" dirty="0">
                <a:latin typeface="Times New Roman" pitchFamily="18" charset="0"/>
                <a:cs typeface="Times New Roman" pitchFamily="18" charset="0"/>
              </a:rPr>
              <a:t>”:</a:t>
            </a:r>
          </a:p>
        </p:txBody>
      </p:sp>
      <p:sp>
        <p:nvSpPr>
          <p:cNvPr id="3" name="Rectangle 2"/>
          <p:cNvSpPr/>
          <p:nvPr/>
        </p:nvSpPr>
        <p:spPr>
          <a:xfrm>
            <a:off x="457200" y="1185672"/>
            <a:ext cx="5334000" cy="461665"/>
          </a:xfrm>
          <a:prstGeom prst="rect">
            <a:avLst/>
          </a:prstGeom>
          <a:solidFill>
            <a:srgbClr val="FFFF00"/>
          </a:solidFill>
        </p:spPr>
        <p:txBody>
          <a:bodyPr wrap="square">
            <a:spAutoFit/>
          </a:bodyPr>
          <a:lstStyle/>
          <a:p>
            <a:r>
              <a:rPr lang="en-US" sz="2400" b="1" dirty="0" err="1">
                <a:effectLst>
                  <a:outerShdw blurRad="38100" dist="38100" dir="2700000" algn="tl">
                    <a:srgbClr val="000000">
                      <a:alpha val="43137"/>
                    </a:srgbClr>
                  </a:outerShdw>
                </a:effectLst>
                <a:latin typeface="Times New Roman" pitchFamily="18" charset="0"/>
                <a:cs typeface="Times New Roman" pitchFamily="18" charset="0"/>
              </a:rPr>
              <a:t>Giai</a:t>
            </a:r>
            <a:r>
              <a:rPr lang="en-US" sz="2400" b="1" dirty="0">
                <a:effectLst>
                  <a:outerShdw blurRad="38100" dist="38100" dir="2700000" algn="tl">
                    <a:srgbClr val="000000">
                      <a:alpha val="43137"/>
                    </a:srgbClr>
                  </a:outerShdw>
                </a:effectLst>
                <a:latin typeface="Times New Roman" pitchFamily="18" charset="0"/>
                <a:cs typeface="Times New Roman" pitchFamily="18" charset="0"/>
              </a:rPr>
              <a:t> </a:t>
            </a:r>
            <a:r>
              <a:rPr lang="en-US" sz="2400" b="1" dirty="0" err="1">
                <a:effectLst>
                  <a:outerShdw blurRad="38100" dist="38100" dir="2700000" algn="tl">
                    <a:srgbClr val="000000">
                      <a:alpha val="43137"/>
                    </a:srgbClr>
                  </a:outerShdw>
                </a:effectLst>
                <a:latin typeface="Times New Roman" pitchFamily="18" charset="0"/>
                <a:cs typeface="Times New Roman" pitchFamily="18" charset="0"/>
              </a:rPr>
              <a:t>đoạn</a:t>
            </a:r>
            <a:r>
              <a:rPr lang="en-US" sz="2400" b="1" dirty="0">
                <a:effectLst>
                  <a:outerShdw blurRad="38100" dist="38100" dir="2700000" algn="tl">
                    <a:srgbClr val="000000">
                      <a:alpha val="43137"/>
                    </a:srgbClr>
                  </a:outerShdw>
                </a:effectLst>
                <a:latin typeface="Times New Roman" pitchFamily="18" charset="0"/>
                <a:cs typeface="Times New Roman" pitchFamily="18" charset="0"/>
              </a:rPr>
              <a:t> </a:t>
            </a:r>
            <a:r>
              <a:rPr lang="en-US" sz="2400" b="1" dirty="0" err="1">
                <a:effectLst>
                  <a:outerShdw blurRad="38100" dist="38100" dir="2700000" algn="tl">
                    <a:srgbClr val="000000">
                      <a:alpha val="43137"/>
                    </a:srgbClr>
                  </a:outerShdw>
                </a:effectLst>
                <a:latin typeface="Times New Roman" pitchFamily="18" charset="0"/>
                <a:cs typeface="Times New Roman" pitchFamily="18" charset="0"/>
              </a:rPr>
              <a:t>hoàn</a:t>
            </a:r>
            <a:r>
              <a:rPr lang="en-US" sz="2400" b="1" dirty="0">
                <a:effectLst>
                  <a:outerShdw blurRad="38100" dist="38100" dir="2700000" algn="tl">
                    <a:srgbClr val="000000">
                      <a:alpha val="43137"/>
                    </a:srgbClr>
                  </a:outerShdw>
                </a:effectLst>
                <a:latin typeface="Times New Roman" pitchFamily="18" charset="0"/>
                <a:cs typeface="Times New Roman" pitchFamily="18" charset="0"/>
              </a:rPr>
              <a:t> </a:t>
            </a:r>
            <a:r>
              <a:rPr lang="en-US" sz="2400" b="1" dirty="0" err="1">
                <a:effectLst>
                  <a:outerShdw blurRad="38100" dist="38100" dir="2700000" algn="tl">
                    <a:srgbClr val="000000">
                      <a:alpha val="43137"/>
                    </a:srgbClr>
                  </a:outerShdw>
                </a:effectLst>
                <a:latin typeface="Times New Roman" pitchFamily="18" charset="0"/>
                <a:cs typeface="Times New Roman" pitchFamily="18" charset="0"/>
              </a:rPr>
              <a:t>thiện</a:t>
            </a:r>
            <a:r>
              <a:rPr lang="en-US" sz="2400" b="1" dirty="0">
                <a:effectLst>
                  <a:outerShdw blurRad="38100" dist="38100" dir="2700000" algn="tl">
                    <a:srgbClr val="000000">
                      <a:alpha val="43137"/>
                    </a:srgbClr>
                  </a:outerShdw>
                </a:effectLst>
                <a:latin typeface="Times New Roman" pitchFamily="18" charset="0"/>
                <a:cs typeface="Times New Roman" pitchFamily="18" charset="0"/>
              </a:rPr>
              <a:t> </a:t>
            </a:r>
            <a:r>
              <a:rPr lang="en-US" sz="2400" b="1" dirty="0" err="1">
                <a:effectLst>
                  <a:outerShdw blurRad="38100" dist="38100" dir="2700000" algn="tl">
                    <a:srgbClr val="000000">
                      <a:alpha val="43137"/>
                    </a:srgbClr>
                  </a:outerShdw>
                </a:effectLst>
                <a:latin typeface="Times New Roman" pitchFamily="18" charset="0"/>
                <a:cs typeface="Times New Roman" pitchFamily="18" charset="0"/>
              </a:rPr>
              <a:t>từ</a:t>
            </a:r>
            <a:r>
              <a:rPr lang="en-US" sz="2400" b="1" dirty="0">
                <a:effectLst>
                  <a:outerShdw blurRad="38100" dist="38100" dir="2700000" algn="tl">
                    <a:srgbClr val="000000">
                      <a:alpha val="43137"/>
                    </a:srgbClr>
                  </a:outerShdw>
                </a:effectLst>
                <a:latin typeface="Times New Roman" pitchFamily="18" charset="0"/>
                <a:cs typeface="Times New Roman" pitchFamily="18" charset="0"/>
              </a:rPr>
              <a:t> 1980 </a:t>
            </a:r>
            <a:r>
              <a:rPr lang="en-US" sz="2400" b="1" dirty="0" err="1">
                <a:effectLst>
                  <a:outerShdw blurRad="38100" dist="38100" dir="2700000" algn="tl">
                    <a:srgbClr val="000000">
                      <a:alpha val="43137"/>
                    </a:srgbClr>
                  </a:outerShdw>
                </a:effectLst>
                <a:latin typeface="Times New Roman" pitchFamily="18" charset="0"/>
                <a:cs typeface="Times New Roman" pitchFamily="18" charset="0"/>
              </a:rPr>
              <a:t>đến</a:t>
            </a:r>
            <a:r>
              <a:rPr lang="en-US" sz="2400" b="1" dirty="0">
                <a:effectLst>
                  <a:outerShdw blurRad="38100" dist="38100" dir="2700000" algn="tl">
                    <a:srgbClr val="000000">
                      <a:alpha val="43137"/>
                    </a:srgbClr>
                  </a:outerShdw>
                </a:effectLst>
                <a:latin typeface="Times New Roman" pitchFamily="18" charset="0"/>
                <a:cs typeface="Times New Roman" pitchFamily="18" charset="0"/>
              </a:rPr>
              <a:t> nay:</a:t>
            </a:r>
          </a:p>
        </p:txBody>
      </p:sp>
      <p:pic>
        <p:nvPicPr>
          <p:cNvPr id="5" name="Picture 2" descr="Tập tin:Reagan and Gorbachev hold discussions.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0480" y="1828800"/>
            <a:ext cx="4648200" cy="5029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itle 1"/>
          <p:cNvSpPr txBox="1">
            <a:spLocks/>
          </p:cNvSpPr>
          <p:nvPr/>
        </p:nvSpPr>
        <p:spPr bwMode="auto">
          <a:xfrm>
            <a:off x="4672584" y="1813560"/>
            <a:ext cx="4114800" cy="4800600"/>
          </a:xfrm>
          <a:prstGeom prst="rect">
            <a:avLst/>
          </a:prstGeom>
          <a:noFill/>
          <a:ln w="9525">
            <a:noFill/>
            <a:miter lim="800000"/>
            <a:headEnd/>
            <a:tailEnd/>
          </a:ln>
        </p:spPr>
        <p:txBody>
          <a:bodyPr anchor="ctr"/>
          <a:lstStyle/>
          <a:p>
            <a:pPr algn="ctr">
              <a:defRPr/>
            </a:pPr>
            <a:r>
              <a:rPr lang="en-US" sz="2000" b="1" dirty="0" err="1">
                <a:latin typeface="Arial" charset="0"/>
                <a:ea typeface="+mj-ea"/>
                <a:cs typeface="Arial" charset="0"/>
              </a:rPr>
              <a:t>T.Thống</a:t>
            </a:r>
            <a:r>
              <a:rPr lang="en-US" sz="2000" b="1" dirty="0">
                <a:latin typeface="Arial" charset="0"/>
                <a:ea typeface="+mj-ea"/>
                <a:cs typeface="Arial" charset="0"/>
              </a:rPr>
              <a:t> * </a:t>
            </a:r>
            <a:r>
              <a:rPr lang="en-US" sz="2000" b="1" dirty="0" err="1">
                <a:latin typeface="Arial" charset="0"/>
                <a:ea typeface="+mj-ea"/>
                <a:cs typeface="Arial" charset="0"/>
              </a:rPr>
              <a:t>Mỹ</a:t>
            </a:r>
            <a:r>
              <a:rPr lang="en-US" sz="2000" b="1" dirty="0">
                <a:latin typeface="Arial" charset="0"/>
                <a:ea typeface="+mj-ea"/>
                <a:cs typeface="Arial" charset="0"/>
              </a:rPr>
              <a:t> Reagan </a:t>
            </a:r>
            <a:r>
              <a:rPr lang="en-US" sz="1200" b="1" dirty="0">
                <a:latin typeface="Arial" charset="0"/>
                <a:ea typeface="+mj-ea"/>
                <a:cs typeface="Arial" charset="0"/>
              </a:rPr>
              <a:t>40</a:t>
            </a:r>
            <a:r>
              <a:rPr lang="en-US" sz="2000" b="1" dirty="0">
                <a:latin typeface="Arial" charset="0"/>
                <a:ea typeface="+mj-ea"/>
                <a:cs typeface="Arial" charset="0"/>
              </a:rPr>
              <a:t> (1981-1989) </a:t>
            </a:r>
            <a:r>
              <a:rPr lang="en-US" sz="2000" b="1" dirty="0" err="1">
                <a:latin typeface="Arial" charset="0"/>
                <a:ea typeface="+mj-ea"/>
                <a:cs typeface="Arial" charset="0"/>
              </a:rPr>
              <a:t>và</a:t>
            </a:r>
            <a:r>
              <a:rPr lang="en-US" sz="2000" b="1" dirty="0">
                <a:latin typeface="Arial" charset="0"/>
                <a:ea typeface="+mj-ea"/>
                <a:cs typeface="Arial" charset="0"/>
              </a:rPr>
              <a:t> TBT  </a:t>
            </a:r>
            <a:r>
              <a:rPr lang="en-US" sz="2000" b="1" dirty="0" err="1">
                <a:latin typeface="Arial" charset="0"/>
                <a:ea typeface="+mj-ea"/>
                <a:cs typeface="Arial" charset="0"/>
              </a:rPr>
              <a:t>Đảng</a:t>
            </a:r>
            <a:r>
              <a:rPr lang="en-US" sz="2000" b="1" dirty="0">
                <a:latin typeface="Arial" charset="0"/>
                <a:ea typeface="+mj-ea"/>
                <a:cs typeface="Arial" charset="0"/>
              </a:rPr>
              <a:t> CS </a:t>
            </a:r>
            <a:r>
              <a:rPr lang="en-US" sz="2000" b="1" dirty="0" err="1">
                <a:latin typeface="Arial" charset="0"/>
                <a:ea typeface="+mj-ea"/>
                <a:cs typeface="Arial" charset="0"/>
              </a:rPr>
              <a:t>Liên</a:t>
            </a:r>
            <a:r>
              <a:rPr lang="en-US" sz="2000" b="1" dirty="0">
                <a:latin typeface="Arial" charset="0"/>
                <a:ea typeface="+mj-ea"/>
                <a:cs typeface="Arial" charset="0"/>
              </a:rPr>
              <a:t> </a:t>
            </a:r>
            <a:r>
              <a:rPr lang="en-US" sz="2000" b="1" dirty="0" err="1">
                <a:latin typeface="Arial" charset="0"/>
                <a:ea typeface="+mj-ea"/>
                <a:cs typeface="Arial" charset="0"/>
              </a:rPr>
              <a:t>Xô</a:t>
            </a:r>
            <a:r>
              <a:rPr lang="en-US" sz="2000" b="1" dirty="0">
                <a:latin typeface="Arial" charset="0"/>
                <a:ea typeface="+mj-ea"/>
                <a:cs typeface="Arial" charset="0"/>
              </a:rPr>
              <a:t> Gorbachev</a:t>
            </a:r>
          </a:p>
          <a:p>
            <a:pPr algn="ctr">
              <a:defRPr/>
            </a:pPr>
            <a:r>
              <a:rPr lang="en-US" sz="2000" b="1" dirty="0">
                <a:latin typeface="Arial" charset="0"/>
                <a:ea typeface="+mj-ea"/>
                <a:cs typeface="Arial" charset="0"/>
              </a:rPr>
              <a:t> </a:t>
            </a:r>
            <a:r>
              <a:rPr lang="en-US" sz="2000" b="1" dirty="0" err="1">
                <a:latin typeface="Arial" charset="0"/>
                <a:ea typeface="+mj-ea"/>
                <a:cs typeface="Arial" charset="0"/>
              </a:rPr>
              <a:t>thời</a:t>
            </a:r>
            <a:r>
              <a:rPr lang="en-US" sz="2000" b="1" dirty="0">
                <a:latin typeface="Arial" charset="0"/>
                <a:ea typeface="+mj-ea"/>
                <a:cs typeface="Arial" charset="0"/>
              </a:rPr>
              <a:t> </a:t>
            </a:r>
            <a:r>
              <a:rPr lang="en-US" sz="2000" b="1" dirty="0" err="1">
                <a:latin typeface="Arial" charset="0"/>
                <a:ea typeface="+mj-ea"/>
                <a:cs typeface="Arial" charset="0"/>
              </a:rPr>
              <a:t>kỳ</a:t>
            </a:r>
            <a:r>
              <a:rPr lang="en-US" sz="2000" b="1" dirty="0">
                <a:latin typeface="Arial" charset="0"/>
                <a:ea typeface="+mj-ea"/>
                <a:cs typeface="Arial" charset="0"/>
              </a:rPr>
              <a:t> </a:t>
            </a:r>
            <a:r>
              <a:rPr lang="en-US" sz="2000" b="1" dirty="0" err="1">
                <a:latin typeface="Arial" charset="0"/>
                <a:ea typeface="+mj-ea"/>
                <a:cs typeface="Arial" charset="0"/>
              </a:rPr>
              <a:t>chấm</a:t>
            </a:r>
            <a:r>
              <a:rPr lang="en-US" sz="2000" b="1" dirty="0">
                <a:latin typeface="Arial" charset="0"/>
                <a:ea typeface="+mj-ea"/>
                <a:cs typeface="Arial" charset="0"/>
              </a:rPr>
              <a:t> </a:t>
            </a:r>
            <a:r>
              <a:rPr lang="en-US" sz="2000" b="1" dirty="0" err="1">
                <a:latin typeface="Arial" charset="0"/>
                <a:ea typeface="+mj-ea"/>
                <a:cs typeface="Arial" charset="0"/>
              </a:rPr>
              <a:t>dứt</a:t>
            </a:r>
            <a:r>
              <a:rPr lang="en-US" sz="2000" b="1" dirty="0">
                <a:latin typeface="Arial" charset="0"/>
                <a:ea typeface="+mj-ea"/>
                <a:cs typeface="Arial" charset="0"/>
              </a:rPr>
              <a:t> CHIẾN TRANH LẠNH (1985-1991)</a:t>
            </a:r>
          </a:p>
        </p:txBody>
      </p:sp>
      <p:pic>
        <p:nvPicPr>
          <p:cNvPr id="2" name="Audio 1">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8382000" y="6096000"/>
            <a:ext cx="609600" cy="609600"/>
          </a:xfrm>
          <a:prstGeom prst="rect">
            <a:avLst/>
          </a:prstGeom>
        </p:spPr>
      </p:pic>
    </p:spTree>
    <p:custDataLst>
      <p:tags r:id="rId1"/>
    </p:custDataLst>
    <p:extLst>
      <p:ext uri="{BB962C8B-B14F-4D97-AF65-F5344CB8AC3E}">
        <p14:creationId xmlns:p14="http://schemas.microsoft.com/office/powerpoint/2010/main" val="1773041886"/>
      </p:ext>
    </p:extLst>
  </p:cSld>
  <p:clrMapOvr>
    <a:masterClrMapping/>
  </p:clrMapOvr>
  <p:transition advTm="13528">
    <p:wipe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par>
                    <p:cTn id="7" fill="hold">
                      <p:stCondLst>
                        <p:cond delay="indefinite"/>
                      </p:stCondLst>
                      <p:childTnLst>
                        <p:par>
                          <p:cTn id="8" fill="hold">
                            <p:stCondLst>
                              <p:cond delay="0"/>
                            </p:stCondLst>
                            <p:childTnLst>
                              <p:par>
                                <p:cTn id="9" presetID="23" presetClass="entr" presetSubtype="16" fill="hold" nodeType="click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500" fill="hold"/>
                                        <p:tgtEl>
                                          <p:spTgt spid="5"/>
                                        </p:tgtEl>
                                        <p:attrNameLst>
                                          <p:attrName>ppt_w</p:attrName>
                                        </p:attrNameLst>
                                      </p:cBhvr>
                                      <p:tavLst>
                                        <p:tav tm="0">
                                          <p:val>
                                            <p:fltVal val="0"/>
                                          </p:val>
                                        </p:tav>
                                        <p:tav tm="100000">
                                          <p:val>
                                            <p:strVal val="#ppt_w"/>
                                          </p:val>
                                        </p:tav>
                                      </p:tavLst>
                                    </p:anim>
                                    <p:anim calcmode="lin" valueType="num">
                                      <p:cBhvr>
                                        <p:cTn id="12" dur="500" fill="hold"/>
                                        <p:tgtEl>
                                          <p:spTgt spid="5"/>
                                        </p:tgtEl>
                                        <p:attrNameLst>
                                          <p:attrName>ppt_h</p:attrName>
                                        </p:attrNameLst>
                                      </p:cBhvr>
                                      <p:tavLst>
                                        <p:tav tm="0">
                                          <p:val>
                                            <p:fltVal val="0"/>
                                          </p:val>
                                        </p:tav>
                                        <p:tav tm="100000">
                                          <p:val>
                                            <p:strVal val="#ppt_h"/>
                                          </p:val>
                                        </p:tav>
                                      </p:tavLst>
                                    </p:anim>
                                  </p:childTnLst>
                                </p:cTn>
                              </p:par>
                            </p:childTnLst>
                          </p:cTn>
                        </p:par>
                      </p:childTnLst>
                    </p:cTn>
                  </p:par>
                  <p:par>
                    <p:cTn id="13" fill="hold">
                      <p:stCondLst>
                        <p:cond delay="indefinite"/>
                      </p:stCondLst>
                      <p:childTnLst>
                        <p:par>
                          <p:cTn id="14" fill="hold">
                            <p:stCondLst>
                              <p:cond delay="0"/>
                            </p:stCondLst>
                            <p:childTnLst>
                              <p:par>
                                <p:cTn id="15" presetID="23" presetClass="entr" presetSubtype="16" fill="hold" nodeType="click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500" fill="hold"/>
                                        <p:tgtEl>
                                          <p:spTgt spid="6"/>
                                        </p:tgtEl>
                                        <p:attrNameLst>
                                          <p:attrName>ppt_w</p:attrName>
                                        </p:attrNameLst>
                                      </p:cBhvr>
                                      <p:tavLst>
                                        <p:tav tm="0">
                                          <p:val>
                                            <p:fltVal val="0"/>
                                          </p:val>
                                        </p:tav>
                                        <p:tav tm="100000">
                                          <p:val>
                                            <p:strVal val="#ppt_w"/>
                                          </p:val>
                                        </p:tav>
                                      </p:tavLst>
                                    </p:anim>
                                    <p:anim calcmode="lin" valueType="num">
                                      <p:cBhvr>
                                        <p:cTn id="18" dur="500" fill="hold"/>
                                        <p:tgtEl>
                                          <p:spTgt spid="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9" fill="hold" display="0">
                  <p:stCondLst>
                    <p:cond delay="indefinite"/>
                  </p:stCondLst>
                  <p:endCondLst>
                    <p:cond evt="onStopAudio" delay="0">
                      <p:tgtEl>
                        <p:sldTgt/>
                      </p:tgtEl>
                    </p:cond>
                  </p:endCondLst>
                </p:cTn>
                <p:tgtEl>
                  <p:spTgt spid="2"/>
                </p:tgtEl>
              </p:cMediaNode>
            </p:audio>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533400" y="265093"/>
            <a:ext cx="8382000" cy="954107"/>
          </a:xfrm>
          <a:prstGeom prst="rect">
            <a:avLst/>
          </a:prstGeom>
        </p:spPr>
        <p:txBody>
          <a:bodyPr wrap="square">
            <a:spAutoFit/>
          </a:bodyPr>
          <a:lstStyle/>
          <a:p>
            <a:r>
              <a:rPr lang="en-US" sz="2800" b="1" dirty="0">
                <a:latin typeface="Times New Roman" pitchFamily="18" charset="0"/>
                <a:cs typeface="Times New Roman" pitchFamily="18" charset="0"/>
              </a:rPr>
              <a:t>b.  </a:t>
            </a:r>
            <a:r>
              <a:rPr lang="en-US" sz="2800" b="1" dirty="0" err="1">
                <a:latin typeface="Times New Roman" pitchFamily="18" charset="0"/>
                <a:cs typeface="Times New Roman" pitchFamily="18" charset="0"/>
              </a:rPr>
              <a:t>Sự</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hình</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thành</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và</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phát</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triển</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của</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chiến</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lược</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Diễn</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biến</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hòa</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bình</a:t>
            </a:r>
            <a:r>
              <a:rPr lang="en-US" sz="2800" b="1" dirty="0">
                <a:latin typeface="Times New Roman" pitchFamily="18" charset="0"/>
                <a:cs typeface="Times New Roman" pitchFamily="18" charset="0"/>
              </a:rPr>
              <a:t>”:</a:t>
            </a:r>
          </a:p>
        </p:txBody>
      </p:sp>
      <p:sp>
        <p:nvSpPr>
          <p:cNvPr id="3" name="Rectangle 2"/>
          <p:cNvSpPr/>
          <p:nvPr/>
        </p:nvSpPr>
        <p:spPr>
          <a:xfrm>
            <a:off x="457200" y="1185672"/>
            <a:ext cx="5181600" cy="461665"/>
          </a:xfrm>
          <a:prstGeom prst="rect">
            <a:avLst/>
          </a:prstGeom>
          <a:solidFill>
            <a:srgbClr val="FFFF00"/>
          </a:solidFill>
        </p:spPr>
        <p:txBody>
          <a:bodyPr wrap="square">
            <a:spAutoFit/>
          </a:bodyPr>
          <a:lstStyle/>
          <a:p>
            <a:r>
              <a:rPr lang="en-US" sz="2400" b="1" dirty="0" err="1">
                <a:effectLst>
                  <a:outerShdw blurRad="38100" dist="38100" dir="2700000" algn="tl">
                    <a:srgbClr val="000000">
                      <a:alpha val="43137"/>
                    </a:srgbClr>
                  </a:outerShdw>
                </a:effectLst>
                <a:latin typeface="Times New Roman" pitchFamily="18" charset="0"/>
                <a:cs typeface="Times New Roman" pitchFamily="18" charset="0"/>
              </a:rPr>
              <a:t>Giai</a:t>
            </a:r>
            <a:r>
              <a:rPr lang="en-US" sz="2400" b="1" dirty="0">
                <a:effectLst>
                  <a:outerShdw blurRad="38100" dist="38100" dir="2700000" algn="tl">
                    <a:srgbClr val="000000">
                      <a:alpha val="43137"/>
                    </a:srgbClr>
                  </a:outerShdw>
                </a:effectLst>
                <a:latin typeface="Times New Roman" pitchFamily="18" charset="0"/>
                <a:cs typeface="Times New Roman" pitchFamily="18" charset="0"/>
              </a:rPr>
              <a:t> </a:t>
            </a:r>
            <a:r>
              <a:rPr lang="en-US" sz="2400" b="1" dirty="0" err="1">
                <a:effectLst>
                  <a:outerShdw blurRad="38100" dist="38100" dir="2700000" algn="tl">
                    <a:srgbClr val="000000">
                      <a:alpha val="43137"/>
                    </a:srgbClr>
                  </a:outerShdw>
                </a:effectLst>
                <a:latin typeface="Times New Roman" pitchFamily="18" charset="0"/>
                <a:cs typeface="Times New Roman" pitchFamily="18" charset="0"/>
              </a:rPr>
              <a:t>đoạn</a:t>
            </a:r>
            <a:r>
              <a:rPr lang="en-US" sz="2400" b="1" dirty="0">
                <a:effectLst>
                  <a:outerShdw blurRad="38100" dist="38100" dir="2700000" algn="tl">
                    <a:srgbClr val="000000">
                      <a:alpha val="43137"/>
                    </a:srgbClr>
                  </a:outerShdw>
                </a:effectLst>
                <a:latin typeface="Times New Roman" pitchFamily="18" charset="0"/>
                <a:cs typeface="Times New Roman" pitchFamily="18" charset="0"/>
              </a:rPr>
              <a:t> </a:t>
            </a:r>
            <a:r>
              <a:rPr lang="en-US" sz="2400" b="1" dirty="0" err="1">
                <a:effectLst>
                  <a:outerShdw blurRad="38100" dist="38100" dir="2700000" algn="tl">
                    <a:srgbClr val="000000">
                      <a:alpha val="43137"/>
                    </a:srgbClr>
                  </a:outerShdw>
                </a:effectLst>
                <a:latin typeface="Times New Roman" pitchFamily="18" charset="0"/>
                <a:cs typeface="Times New Roman" pitchFamily="18" charset="0"/>
              </a:rPr>
              <a:t>hoàn</a:t>
            </a:r>
            <a:r>
              <a:rPr lang="en-US" sz="2400" b="1" dirty="0">
                <a:effectLst>
                  <a:outerShdw blurRad="38100" dist="38100" dir="2700000" algn="tl">
                    <a:srgbClr val="000000">
                      <a:alpha val="43137"/>
                    </a:srgbClr>
                  </a:outerShdw>
                </a:effectLst>
                <a:latin typeface="Times New Roman" pitchFamily="18" charset="0"/>
                <a:cs typeface="Times New Roman" pitchFamily="18" charset="0"/>
              </a:rPr>
              <a:t> </a:t>
            </a:r>
            <a:r>
              <a:rPr lang="en-US" sz="2400" b="1" dirty="0" err="1">
                <a:effectLst>
                  <a:outerShdw blurRad="38100" dist="38100" dir="2700000" algn="tl">
                    <a:srgbClr val="000000">
                      <a:alpha val="43137"/>
                    </a:srgbClr>
                  </a:outerShdw>
                </a:effectLst>
                <a:latin typeface="Times New Roman" pitchFamily="18" charset="0"/>
                <a:cs typeface="Times New Roman" pitchFamily="18" charset="0"/>
              </a:rPr>
              <a:t>thiện</a:t>
            </a:r>
            <a:r>
              <a:rPr lang="en-US" sz="2400" b="1" dirty="0">
                <a:effectLst>
                  <a:outerShdw blurRad="38100" dist="38100" dir="2700000" algn="tl">
                    <a:srgbClr val="000000">
                      <a:alpha val="43137"/>
                    </a:srgbClr>
                  </a:outerShdw>
                </a:effectLst>
                <a:latin typeface="Times New Roman" pitchFamily="18" charset="0"/>
                <a:cs typeface="Times New Roman" pitchFamily="18" charset="0"/>
              </a:rPr>
              <a:t> </a:t>
            </a:r>
            <a:r>
              <a:rPr lang="en-US" sz="2400" b="1" dirty="0" err="1">
                <a:effectLst>
                  <a:outerShdw blurRad="38100" dist="38100" dir="2700000" algn="tl">
                    <a:srgbClr val="000000">
                      <a:alpha val="43137"/>
                    </a:srgbClr>
                  </a:outerShdw>
                </a:effectLst>
                <a:latin typeface="Times New Roman" pitchFamily="18" charset="0"/>
                <a:cs typeface="Times New Roman" pitchFamily="18" charset="0"/>
              </a:rPr>
              <a:t>từ</a:t>
            </a:r>
            <a:r>
              <a:rPr lang="en-US" sz="2400" b="1" dirty="0">
                <a:effectLst>
                  <a:outerShdw blurRad="38100" dist="38100" dir="2700000" algn="tl">
                    <a:srgbClr val="000000">
                      <a:alpha val="43137"/>
                    </a:srgbClr>
                  </a:outerShdw>
                </a:effectLst>
                <a:latin typeface="Times New Roman" pitchFamily="18" charset="0"/>
                <a:cs typeface="Times New Roman" pitchFamily="18" charset="0"/>
              </a:rPr>
              <a:t> 1980 </a:t>
            </a:r>
            <a:r>
              <a:rPr lang="en-US" sz="2400" b="1" dirty="0" err="1">
                <a:effectLst>
                  <a:outerShdw blurRad="38100" dist="38100" dir="2700000" algn="tl">
                    <a:srgbClr val="000000">
                      <a:alpha val="43137"/>
                    </a:srgbClr>
                  </a:outerShdw>
                </a:effectLst>
                <a:latin typeface="Times New Roman" pitchFamily="18" charset="0"/>
                <a:cs typeface="Times New Roman" pitchFamily="18" charset="0"/>
              </a:rPr>
              <a:t>đến</a:t>
            </a:r>
            <a:r>
              <a:rPr lang="en-US" sz="2400" b="1" dirty="0">
                <a:effectLst>
                  <a:outerShdw blurRad="38100" dist="38100" dir="2700000" algn="tl">
                    <a:srgbClr val="000000">
                      <a:alpha val="43137"/>
                    </a:srgbClr>
                  </a:outerShdw>
                </a:effectLst>
                <a:latin typeface="Times New Roman" pitchFamily="18" charset="0"/>
                <a:cs typeface="Times New Roman" pitchFamily="18" charset="0"/>
              </a:rPr>
              <a:t> nay:</a:t>
            </a:r>
          </a:p>
        </p:txBody>
      </p:sp>
      <p:pic>
        <p:nvPicPr>
          <p:cNvPr id="7" name="Picture 2" descr="George H. W. Bush, President of the United States, 1989 official portrait.jpg"/>
          <p:cNvPicPr>
            <a:picLocks noChangeAspect="1" noChangeArrowheads="1"/>
          </p:cNvPicPr>
          <p:nvPr/>
        </p:nvPicPr>
        <p:blipFill>
          <a:blip r:embed="rId5"/>
          <a:srcRect/>
          <a:stretch>
            <a:fillRect/>
          </a:stretch>
        </p:blipFill>
        <p:spPr bwMode="auto">
          <a:xfrm>
            <a:off x="533400" y="2057400"/>
            <a:ext cx="3810000" cy="4572000"/>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
        <p:nvSpPr>
          <p:cNvPr id="9" name="Title 1"/>
          <p:cNvSpPr>
            <a:spLocks noGrp="1"/>
          </p:cNvSpPr>
          <p:nvPr>
            <p:ph type="title"/>
          </p:nvPr>
        </p:nvSpPr>
        <p:spPr>
          <a:xfrm>
            <a:off x="4681728" y="1901177"/>
            <a:ext cx="4419600" cy="2590800"/>
          </a:xfrm>
        </p:spPr>
        <p:txBody>
          <a:bodyPr>
            <a:normAutofit fontScale="90000"/>
          </a:bodyPr>
          <a:lstStyle/>
          <a:p>
            <a:r>
              <a:rPr lang="en-US" altLang="en-US" sz="3600" b="1" dirty="0">
                <a:solidFill>
                  <a:srgbClr val="FF0000"/>
                </a:solidFill>
                <a:latin typeface="Arial" panose="020B0604020202020204" pitchFamily="34" charset="0"/>
                <a:cs typeface="Arial" panose="020B0604020202020204" pitchFamily="34" charset="0"/>
              </a:rPr>
              <a:t>George </a:t>
            </a:r>
            <a:r>
              <a:rPr lang="en-US" altLang="en-US" sz="3600" b="1" dirty="0" err="1">
                <a:solidFill>
                  <a:srgbClr val="FF0000"/>
                </a:solidFill>
                <a:latin typeface="Arial" panose="020B0604020202020204" pitchFamily="34" charset="0"/>
                <a:cs typeface="Arial" panose="020B0604020202020204" pitchFamily="34" charset="0"/>
              </a:rPr>
              <a:t>H.W.Bush</a:t>
            </a:r>
            <a:r>
              <a:rPr lang="en-US" altLang="en-US" sz="3600" b="1" dirty="0">
                <a:solidFill>
                  <a:srgbClr val="FF0000"/>
                </a:solidFill>
                <a:latin typeface="Arial" panose="020B0604020202020204" pitchFamily="34" charset="0"/>
                <a:cs typeface="Arial" panose="020B0604020202020204" pitchFamily="34" charset="0"/>
              </a:rPr>
              <a:t> </a:t>
            </a:r>
            <a:r>
              <a:rPr lang="en-US" altLang="en-US" sz="1800" b="1" dirty="0">
                <a:solidFill>
                  <a:srgbClr val="FF0000"/>
                </a:solidFill>
                <a:latin typeface="Arial" panose="020B0604020202020204" pitchFamily="34" charset="0"/>
                <a:cs typeface="Arial" panose="020B0604020202020204" pitchFamily="34" charset="0"/>
              </a:rPr>
              <a:t>(41)</a:t>
            </a:r>
            <a:r>
              <a:rPr lang="en-US" altLang="en-US" sz="2800" dirty="0">
                <a:latin typeface="Arial" panose="020B0604020202020204" pitchFamily="34" charset="0"/>
                <a:cs typeface="Arial" panose="020B0604020202020204" pitchFamily="34" charset="0"/>
              </a:rPr>
              <a:t/>
            </a:r>
            <a:br>
              <a:rPr lang="en-US" altLang="en-US" sz="2800" dirty="0">
                <a:latin typeface="Arial" panose="020B0604020202020204" pitchFamily="34" charset="0"/>
                <a:cs typeface="Arial" panose="020B0604020202020204" pitchFamily="34" charset="0"/>
              </a:rPr>
            </a:br>
            <a:r>
              <a:rPr lang="en-US" altLang="en-US" sz="2400" dirty="0">
                <a:latin typeface="Arial" panose="020B0604020202020204" pitchFamily="34" charset="0"/>
                <a:cs typeface="Arial" panose="020B0604020202020204" pitchFamily="34" charset="0"/>
              </a:rPr>
              <a:t>(nk:1989-1993)*</a:t>
            </a:r>
            <a:r>
              <a:rPr lang="en-US" altLang="en-US" sz="2800" dirty="0">
                <a:latin typeface="Arial" panose="020B0604020202020204" pitchFamily="34" charset="0"/>
                <a:cs typeface="Arial" panose="020B0604020202020204" pitchFamily="34" charset="0"/>
              </a:rPr>
              <a:t/>
            </a:r>
            <a:br>
              <a:rPr lang="en-US" altLang="en-US" sz="2800" dirty="0">
                <a:latin typeface="Arial" panose="020B0604020202020204" pitchFamily="34" charset="0"/>
                <a:cs typeface="Arial" panose="020B0604020202020204" pitchFamily="34" charset="0"/>
              </a:rPr>
            </a:br>
            <a:r>
              <a:rPr lang="en-US" altLang="en-US" sz="2800" b="1" i="1" dirty="0" err="1">
                <a:solidFill>
                  <a:srgbClr val="000099"/>
                </a:solidFill>
                <a:latin typeface="Arial" panose="020B0604020202020204" pitchFamily="34" charset="0"/>
                <a:cs typeface="Arial" panose="020B0604020202020204" pitchFamily="34" charset="0"/>
              </a:rPr>
              <a:t>Chiến</a:t>
            </a:r>
            <a:r>
              <a:rPr lang="en-US" altLang="en-US" sz="2800" b="1" i="1" dirty="0">
                <a:solidFill>
                  <a:srgbClr val="000099"/>
                </a:solidFill>
                <a:latin typeface="Arial" panose="020B0604020202020204" pitchFamily="34" charset="0"/>
                <a:cs typeface="Arial" panose="020B0604020202020204" pitchFamily="34" charset="0"/>
              </a:rPr>
              <a:t> </a:t>
            </a:r>
            <a:r>
              <a:rPr lang="en-US" altLang="en-US" sz="2800" b="1" i="1" dirty="0" err="1">
                <a:solidFill>
                  <a:srgbClr val="000099"/>
                </a:solidFill>
                <a:latin typeface="Arial" panose="020B0604020202020204" pitchFamily="34" charset="0"/>
                <a:cs typeface="Arial" panose="020B0604020202020204" pitchFamily="34" charset="0"/>
              </a:rPr>
              <a:t>lược</a:t>
            </a:r>
            <a:r>
              <a:rPr lang="en-US" altLang="en-US" sz="2800" b="1" i="1" dirty="0">
                <a:solidFill>
                  <a:srgbClr val="000099"/>
                </a:solidFill>
                <a:latin typeface="Arial" panose="020B0604020202020204" pitchFamily="34" charset="0"/>
                <a:cs typeface="Arial" panose="020B0604020202020204" pitchFamily="34" charset="0"/>
              </a:rPr>
              <a:t>:</a:t>
            </a:r>
            <a:r>
              <a:rPr lang="en-US" altLang="en-US" sz="2800" dirty="0">
                <a:latin typeface="Arial" panose="020B0604020202020204" pitchFamily="34" charset="0"/>
                <a:cs typeface="Arial" panose="020B0604020202020204" pitchFamily="34" charset="0"/>
              </a:rPr>
              <a:t/>
            </a:r>
            <a:br>
              <a:rPr lang="en-US" altLang="en-US" sz="2800" dirty="0">
                <a:latin typeface="Arial" panose="020B0604020202020204" pitchFamily="34" charset="0"/>
                <a:cs typeface="Arial" panose="020B0604020202020204" pitchFamily="34" charset="0"/>
              </a:rPr>
            </a:br>
            <a:r>
              <a:rPr lang="en-US" altLang="en-US" sz="2800" b="1" dirty="0">
                <a:solidFill>
                  <a:srgbClr val="ED1F7C"/>
                </a:solidFill>
                <a:latin typeface="Arial" panose="020B0604020202020204" pitchFamily="34" charset="0"/>
                <a:cs typeface="Arial" panose="020B0604020202020204" pitchFamily="34" charset="0"/>
              </a:rPr>
              <a:t>“</a:t>
            </a:r>
            <a:r>
              <a:rPr lang="en-US" altLang="en-US" sz="2800" b="1" dirty="0" err="1">
                <a:solidFill>
                  <a:srgbClr val="ED1F7C"/>
                </a:solidFill>
                <a:latin typeface="Arial" panose="020B0604020202020204" pitchFamily="34" charset="0"/>
                <a:cs typeface="Arial" panose="020B0604020202020204" pitchFamily="34" charset="0"/>
              </a:rPr>
              <a:t>Vượt</a:t>
            </a:r>
            <a:r>
              <a:rPr lang="en-US" altLang="en-US" sz="2800" b="1" dirty="0">
                <a:solidFill>
                  <a:srgbClr val="ED1F7C"/>
                </a:solidFill>
                <a:latin typeface="Arial" panose="020B0604020202020204" pitchFamily="34" charset="0"/>
                <a:cs typeface="Arial" panose="020B0604020202020204" pitchFamily="34" charset="0"/>
              </a:rPr>
              <a:t> </a:t>
            </a:r>
            <a:r>
              <a:rPr lang="en-US" altLang="en-US" sz="2800" b="1" dirty="0" err="1">
                <a:solidFill>
                  <a:srgbClr val="ED1F7C"/>
                </a:solidFill>
                <a:latin typeface="Arial" panose="020B0604020202020204" pitchFamily="34" charset="0"/>
                <a:cs typeface="Arial" panose="020B0604020202020204" pitchFamily="34" charset="0"/>
              </a:rPr>
              <a:t>trên</a:t>
            </a:r>
            <a:r>
              <a:rPr lang="en-US" altLang="en-US" sz="2800" b="1" dirty="0">
                <a:solidFill>
                  <a:srgbClr val="ED1F7C"/>
                </a:solidFill>
                <a:latin typeface="Arial" panose="020B0604020202020204" pitchFamily="34" charset="0"/>
                <a:cs typeface="Arial" panose="020B0604020202020204" pitchFamily="34" charset="0"/>
              </a:rPr>
              <a:t> </a:t>
            </a:r>
            <a:r>
              <a:rPr lang="en-US" altLang="en-US" sz="2800" b="1" dirty="0" err="1">
                <a:solidFill>
                  <a:srgbClr val="ED1F7C"/>
                </a:solidFill>
                <a:latin typeface="Arial" panose="020B0604020202020204" pitchFamily="34" charset="0"/>
                <a:cs typeface="Arial" panose="020B0604020202020204" pitchFamily="34" charset="0"/>
              </a:rPr>
              <a:t>ngăn</a:t>
            </a:r>
            <a:r>
              <a:rPr lang="en-US" altLang="en-US" sz="2800" b="1" dirty="0">
                <a:solidFill>
                  <a:srgbClr val="ED1F7C"/>
                </a:solidFill>
                <a:latin typeface="Arial" panose="020B0604020202020204" pitchFamily="34" charset="0"/>
                <a:cs typeface="Arial" panose="020B0604020202020204" pitchFamily="34" charset="0"/>
              </a:rPr>
              <a:t> </a:t>
            </a:r>
            <a:r>
              <a:rPr lang="en-US" altLang="en-US" sz="2800" b="1" dirty="0" err="1">
                <a:solidFill>
                  <a:srgbClr val="ED1F7C"/>
                </a:solidFill>
                <a:latin typeface="Arial" panose="020B0604020202020204" pitchFamily="34" charset="0"/>
                <a:cs typeface="Arial" panose="020B0604020202020204" pitchFamily="34" charset="0"/>
              </a:rPr>
              <a:t>chặn</a:t>
            </a:r>
            <a:r>
              <a:rPr lang="en-US" altLang="en-US" sz="2800" b="1" dirty="0">
                <a:solidFill>
                  <a:srgbClr val="ED1F7C"/>
                </a:solidFill>
                <a:latin typeface="Arial" panose="020B0604020202020204" pitchFamily="34" charset="0"/>
                <a:cs typeface="Arial" panose="020B0604020202020204" pitchFamily="34" charset="0"/>
              </a:rPr>
              <a:t>”</a:t>
            </a:r>
            <a:br>
              <a:rPr lang="en-US" altLang="en-US" sz="2800" b="1" dirty="0">
                <a:solidFill>
                  <a:srgbClr val="ED1F7C"/>
                </a:solidFill>
                <a:latin typeface="Arial" panose="020B0604020202020204" pitchFamily="34" charset="0"/>
                <a:cs typeface="Arial" panose="020B0604020202020204" pitchFamily="34" charset="0"/>
              </a:rPr>
            </a:br>
            <a:r>
              <a:rPr lang="en-US" altLang="en-US" sz="2000" b="1" i="1" dirty="0" err="1">
                <a:solidFill>
                  <a:srgbClr val="000099"/>
                </a:solidFill>
                <a:latin typeface="Arial" panose="020B0604020202020204" pitchFamily="34" charset="0"/>
                <a:cs typeface="Arial" panose="020B0604020202020204" pitchFamily="34" charset="0"/>
              </a:rPr>
              <a:t>Làm</a:t>
            </a:r>
            <a:r>
              <a:rPr lang="en-US" altLang="en-US" sz="2000" b="1" i="1" dirty="0">
                <a:solidFill>
                  <a:srgbClr val="000099"/>
                </a:solidFill>
                <a:latin typeface="Arial" panose="020B0604020202020204" pitchFamily="34" charset="0"/>
                <a:cs typeface="Arial" panose="020B0604020202020204" pitchFamily="34" charset="0"/>
              </a:rPr>
              <a:t> tan </a:t>
            </a:r>
            <a:r>
              <a:rPr lang="en-US" altLang="en-US" sz="2000" b="1" i="1" dirty="0" err="1">
                <a:solidFill>
                  <a:srgbClr val="000099"/>
                </a:solidFill>
                <a:latin typeface="Arial" panose="020B0604020202020204" pitchFamily="34" charset="0"/>
                <a:cs typeface="Arial" panose="020B0604020202020204" pitchFamily="34" charset="0"/>
              </a:rPr>
              <a:t>rã</a:t>
            </a:r>
            <a:r>
              <a:rPr lang="en-US" altLang="en-US" sz="2000" b="1" i="1" dirty="0">
                <a:solidFill>
                  <a:srgbClr val="000099"/>
                </a:solidFill>
                <a:latin typeface="Arial" panose="020B0604020202020204" pitchFamily="34" charset="0"/>
                <a:cs typeface="Arial" panose="020B0604020202020204" pitchFamily="34" charset="0"/>
              </a:rPr>
              <a:t> </a:t>
            </a:r>
            <a:r>
              <a:rPr lang="en-US" altLang="en-US" sz="2000" b="1" i="1" dirty="0" err="1">
                <a:solidFill>
                  <a:srgbClr val="000099"/>
                </a:solidFill>
                <a:latin typeface="Arial" panose="020B0604020202020204" pitchFamily="34" charset="0"/>
                <a:cs typeface="Arial" panose="020B0604020202020204" pitchFamily="34" charset="0"/>
              </a:rPr>
              <a:t>Liên</a:t>
            </a:r>
            <a:r>
              <a:rPr lang="en-US" altLang="en-US" sz="2000" b="1" i="1" dirty="0">
                <a:solidFill>
                  <a:srgbClr val="000099"/>
                </a:solidFill>
                <a:latin typeface="Arial" panose="020B0604020202020204" pitchFamily="34" charset="0"/>
                <a:cs typeface="Arial" panose="020B0604020202020204" pitchFamily="34" charset="0"/>
              </a:rPr>
              <a:t> </a:t>
            </a:r>
            <a:r>
              <a:rPr lang="en-US" altLang="en-US" sz="2000" b="1" i="1" dirty="0" err="1">
                <a:solidFill>
                  <a:srgbClr val="000099"/>
                </a:solidFill>
                <a:latin typeface="Arial" panose="020B0604020202020204" pitchFamily="34" charset="0"/>
                <a:cs typeface="Arial" panose="020B0604020202020204" pitchFamily="34" charset="0"/>
              </a:rPr>
              <a:t>xô</a:t>
            </a:r>
            <a:r>
              <a:rPr lang="en-US" altLang="en-US" sz="2000" b="1" i="1" dirty="0">
                <a:solidFill>
                  <a:srgbClr val="000099"/>
                </a:solidFill>
                <a:latin typeface="Arial" panose="020B0604020202020204" pitchFamily="34" charset="0"/>
                <a:cs typeface="Arial" panose="020B0604020202020204" pitchFamily="34" charset="0"/>
              </a:rPr>
              <a:t> </a:t>
            </a:r>
            <a:r>
              <a:rPr lang="en-US" altLang="en-US" sz="2000" b="1" i="1" dirty="0" err="1">
                <a:solidFill>
                  <a:srgbClr val="000099"/>
                </a:solidFill>
                <a:latin typeface="Arial" panose="020B0604020202020204" pitchFamily="34" charset="0"/>
                <a:cs typeface="Arial" panose="020B0604020202020204" pitchFamily="34" charset="0"/>
              </a:rPr>
              <a:t>và</a:t>
            </a:r>
            <a:r>
              <a:rPr lang="en-US" altLang="en-US" sz="2000" b="1" i="1" dirty="0">
                <a:solidFill>
                  <a:srgbClr val="000099"/>
                </a:solidFill>
                <a:latin typeface="Arial" panose="020B0604020202020204" pitchFamily="34" charset="0"/>
                <a:cs typeface="Arial" panose="020B0604020202020204" pitchFamily="34" charset="0"/>
              </a:rPr>
              <a:t> </a:t>
            </a:r>
            <a:r>
              <a:rPr lang="en-US" altLang="en-US" sz="2000" b="1" i="1" dirty="0" err="1">
                <a:solidFill>
                  <a:srgbClr val="000099"/>
                </a:solidFill>
                <a:latin typeface="Arial" panose="020B0604020202020204" pitchFamily="34" charset="0"/>
                <a:cs typeface="Arial" panose="020B0604020202020204" pitchFamily="34" charset="0"/>
              </a:rPr>
              <a:t>hệ</a:t>
            </a:r>
            <a:r>
              <a:rPr lang="en-US" altLang="en-US" sz="2000" b="1" i="1" dirty="0">
                <a:solidFill>
                  <a:srgbClr val="000099"/>
                </a:solidFill>
                <a:latin typeface="Arial" panose="020B0604020202020204" pitchFamily="34" charset="0"/>
                <a:cs typeface="Arial" panose="020B0604020202020204" pitchFamily="34" charset="0"/>
              </a:rPr>
              <a:t> </a:t>
            </a:r>
            <a:r>
              <a:rPr lang="en-US" altLang="en-US" sz="2000" b="1" i="1" dirty="0" err="1">
                <a:solidFill>
                  <a:srgbClr val="000099"/>
                </a:solidFill>
                <a:latin typeface="Arial" panose="020B0604020202020204" pitchFamily="34" charset="0"/>
                <a:cs typeface="Arial" panose="020B0604020202020204" pitchFamily="34" charset="0"/>
              </a:rPr>
              <a:t>thống</a:t>
            </a:r>
            <a:r>
              <a:rPr lang="en-US" altLang="en-US" sz="2000" b="1" i="1" dirty="0">
                <a:solidFill>
                  <a:srgbClr val="000099"/>
                </a:solidFill>
                <a:latin typeface="Arial" panose="020B0604020202020204" pitchFamily="34" charset="0"/>
                <a:cs typeface="Arial" panose="020B0604020202020204" pitchFamily="34" charset="0"/>
              </a:rPr>
              <a:t> XHCN </a:t>
            </a:r>
            <a:r>
              <a:rPr lang="en-US" altLang="en-US" sz="2000" b="1" i="1" dirty="0" err="1">
                <a:solidFill>
                  <a:srgbClr val="000099"/>
                </a:solidFill>
                <a:latin typeface="Arial" panose="020B0604020202020204" pitchFamily="34" charset="0"/>
                <a:cs typeface="Arial" panose="020B0604020202020204" pitchFamily="34" charset="0"/>
              </a:rPr>
              <a:t>Đông</a:t>
            </a:r>
            <a:r>
              <a:rPr lang="en-US" altLang="en-US" sz="2000" b="1" i="1" dirty="0">
                <a:solidFill>
                  <a:srgbClr val="000099"/>
                </a:solidFill>
                <a:latin typeface="Arial" panose="020B0604020202020204" pitchFamily="34" charset="0"/>
                <a:cs typeface="Arial" panose="020B0604020202020204" pitchFamily="34" charset="0"/>
              </a:rPr>
              <a:t> </a:t>
            </a:r>
            <a:r>
              <a:rPr lang="en-US" altLang="en-US" sz="2000" b="1" i="1" dirty="0" err="1">
                <a:solidFill>
                  <a:srgbClr val="000099"/>
                </a:solidFill>
                <a:latin typeface="Arial" panose="020B0604020202020204" pitchFamily="34" charset="0"/>
                <a:cs typeface="Arial" panose="020B0604020202020204" pitchFamily="34" charset="0"/>
              </a:rPr>
              <a:t>Âu</a:t>
            </a:r>
            <a:endParaRPr lang="en-US" altLang="en-US" sz="2000" b="1" i="1" dirty="0">
              <a:solidFill>
                <a:srgbClr val="000099"/>
              </a:solidFill>
              <a:latin typeface="Arial" panose="020B0604020202020204" pitchFamily="34" charset="0"/>
              <a:cs typeface="Arial" panose="020B0604020202020204" pitchFamily="34" charset="0"/>
            </a:endParaRPr>
          </a:p>
        </p:txBody>
      </p:sp>
      <p:pic>
        <p:nvPicPr>
          <p:cNvPr id="10" name="Picture 6" descr="http://hieuminh.files.wordpress.com/2010/08/ussr.pn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638800" y="4764106"/>
            <a:ext cx="2743200" cy="19414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Audio 1">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7"/>
          <a:stretch>
            <a:fillRect/>
          </a:stretch>
        </p:blipFill>
        <p:spPr>
          <a:xfrm>
            <a:off x="8382000" y="6096000"/>
            <a:ext cx="609600" cy="609600"/>
          </a:xfrm>
          <a:prstGeom prst="rect">
            <a:avLst/>
          </a:prstGeom>
        </p:spPr>
      </p:pic>
    </p:spTree>
    <p:custDataLst>
      <p:tags r:id="rId1"/>
    </p:custDataLst>
    <p:extLst>
      <p:ext uri="{BB962C8B-B14F-4D97-AF65-F5344CB8AC3E}">
        <p14:creationId xmlns:p14="http://schemas.microsoft.com/office/powerpoint/2010/main" val="330843730"/>
      </p:ext>
    </p:extLst>
  </p:cSld>
  <p:clrMapOvr>
    <a:masterClrMapping/>
  </p:clrMapOvr>
  <p:transition advTm="14947">
    <p:wipe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par>
                    <p:cTn id="7" fill="hold">
                      <p:stCondLst>
                        <p:cond delay="indefinite"/>
                      </p:stCondLst>
                      <p:childTnLst>
                        <p:par>
                          <p:cTn id="8" fill="hold">
                            <p:stCondLst>
                              <p:cond delay="0"/>
                            </p:stCondLst>
                            <p:childTnLst>
                              <p:par>
                                <p:cTn id="9" presetID="23" presetClass="entr" presetSubtype="16"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p:cTn id="11" dur="500" fill="hold"/>
                                        <p:tgtEl>
                                          <p:spTgt spid="7"/>
                                        </p:tgtEl>
                                        <p:attrNameLst>
                                          <p:attrName>ppt_w</p:attrName>
                                        </p:attrNameLst>
                                      </p:cBhvr>
                                      <p:tavLst>
                                        <p:tav tm="0">
                                          <p:val>
                                            <p:fltVal val="0"/>
                                          </p:val>
                                        </p:tav>
                                        <p:tav tm="100000">
                                          <p:val>
                                            <p:strVal val="#ppt_w"/>
                                          </p:val>
                                        </p:tav>
                                      </p:tavLst>
                                    </p:anim>
                                    <p:anim calcmode="lin" valueType="num">
                                      <p:cBhvr>
                                        <p:cTn id="12" dur="500" fill="hold"/>
                                        <p:tgtEl>
                                          <p:spTgt spid="7"/>
                                        </p:tgtEl>
                                        <p:attrNameLst>
                                          <p:attrName>ppt_h</p:attrName>
                                        </p:attrNameLst>
                                      </p:cBhvr>
                                      <p:tavLst>
                                        <p:tav tm="0">
                                          <p:val>
                                            <p:fltVal val="0"/>
                                          </p:val>
                                        </p:tav>
                                        <p:tav tm="100000">
                                          <p:val>
                                            <p:strVal val="#ppt_h"/>
                                          </p:val>
                                        </p:tav>
                                      </p:tavLst>
                                    </p:anim>
                                  </p:childTnLst>
                                </p:cTn>
                              </p:par>
                            </p:childTnLst>
                          </p:cTn>
                        </p:par>
                      </p:childTnLst>
                    </p:cTn>
                  </p:par>
                  <p:par>
                    <p:cTn id="13" fill="hold">
                      <p:stCondLst>
                        <p:cond delay="indefinite"/>
                      </p:stCondLst>
                      <p:childTnLst>
                        <p:par>
                          <p:cTn id="14" fill="hold">
                            <p:stCondLst>
                              <p:cond delay="0"/>
                            </p:stCondLst>
                            <p:childTnLst>
                              <p:par>
                                <p:cTn id="15" presetID="23" presetClass="entr" presetSubtype="16"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p:cTn id="17" dur="500" fill="hold"/>
                                        <p:tgtEl>
                                          <p:spTgt spid="9"/>
                                        </p:tgtEl>
                                        <p:attrNameLst>
                                          <p:attrName>ppt_w</p:attrName>
                                        </p:attrNameLst>
                                      </p:cBhvr>
                                      <p:tavLst>
                                        <p:tav tm="0">
                                          <p:val>
                                            <p:fltVal val="0"/>
                                          </p:val>
                                        </p:tav>
                                        <p:tav tm="100000">
                                          <p:val>
                                            <p:strVal val="#ppt_w"/>
                                          </p:val>
                                        </p:tav>
                                      </p:tavLst>
                                    </p:anim>
                                    <p:anim calcmode="lin" valueType="num">
                                      <p:cBhvr>
                                        <p:cTn id="18" dur="500" fill="hold"/>
                                        <p:tgtEl>
                                          <p:spTgt spid="9"/>
                                        </p:tgtEl>
                                        <p:attrNameLst>
                                          <p:attrName>ppt_h</p:attrName>
                                        </p:attrNameLst>
                                      </p:cBhvr>
                                      <p:tavLst>
                                        <p:tav tm="0">
                                          <p:val>
                                            <p:fltVal val="0"/>
                                          </p:val>
                                        </p:tav>
                                        <p:tav tm="100000">
                                          <p:val>
                                            <p:strVal val="#ppt_h"/>
                                          </p:val>
                                        </p:tav>
                                      </p:tavLst>
                                    </p:anim>
                                  </p:childTnLst>
                                </p:cTn>
                              </p:par>
                            </p:childTnLst>
                          </p:cTn>
                        </p:par>
                      </p:childTnLst>
                    </p:cTn>
                  </p:par>
                  <p:par>
                    <p:cTn id="19" fill="hold">
                      <p:stCondLst>
                        <p:cond delay="indefinite"/>
                      </p:stCondLst>
                      <p:childTnLst>
                        <p:par>
                          <p:cTn id="20" fill="hold">
                            <p:stCondLst>
                              <p:cond delay="0"/>
                            </p:stCondLst>
                            <p:childTnLst>
                              <p:par>
                                <p:cTn id="21" presetID="23" presetClass="entr" presetSubtype="16" fill="hold" nodeType="click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p:cTn id="23" dur="500" fill="hold"/>
                                        <p:tgtEl>
                                          <p:spTgt spid="10"/>
                                        </p:tgtEl>
                                        <p:attrNameLst>
                                          <p:attrName>ppt_w</p:attrName>
                                        </p:attrNameLst>
                                      </p:cBhvr>
                                      <p:tavLst>
                                        <p:tav tm="0">
                                          <p:val>
                                            <p:fltVal val="0"/>
                                          </p:val>
                                        </p:tav>
                                        <p:tav tm="100000">
                                          <p:val>
                                            <p:strVal val="#ppt_w"/>
                                          </p:val>
                                        </p:tav>
                                      </p:tavLst>
                                    </p:anim>
                                    <p:anim calcmode="lin" valueType="num">
                                      <p:cBhvr>
                                        <p:cTn id="24" dur="500" fill="hold"/>
                                        <p:tgtEl>
                                          <p:spTgt spid="10"/>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25" fill="hold" display="0">
                  <p:stCondLst>
                    <p:cond delay="indefinite"/>
                  </p:stCondLst>
                  <p:endCondLst>
                    <p:cond evt="onStopAudio" delay="0">
                      <p:tgtEl>
                        <p:sldTgt/>
                      </p:tgtEl>
                    </p:cond>
                  </p:endCondLst>
                </p:cTn>
                <p:tgtEl>
                  <p:spTgt spid="2"/>
                </p:tgtEl>
              </p:cMediaNode>
            </p:audio>
          </p:childTnLst>
        </p:cTn>
      </p:par>
    </p:tnLst>
    <p:bldLst>
      <p:bldP spid="9" grpId="0" autoUpdateAnimBg="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533400" y="265093"/>
            <a:ext cx="8382000" cy="954107"/>
          </a:xfrm>
          <a:prstGeom prst="rect">
            <a:avLst/>
          </a:prstGeom>
        </p:spPr>
        <p:txBody>
          <a:bodyPr wrap="square">
            <a:spAutoFit/>
          </a:bodyPr>
          <a:lstStyle/>
          <a:p>
            <a:r>
              <a:rPr lang="en-US" sz="2800" b="1" dirty="0">
                <a:latin typeface="Times New Roman" pitchFamily="18" charset="0"/>
                <a:cs typeface="Times New Roman" pitchFamily="18" charset="0"/>
              </a:rPr>
              <a:t>b.  </a:t>
            </a:r>
            <a:r>
              <a:rPr lang="en-US" sz="2800" b="1" dirty="0" err="1">
                <a:latin typeface="Times New Roman" pitchFamily="18" charset="0"/>
                <a:cs typeface="Times New Roman" pitchFamily="18" charset="0"/>
              </a:rPr>
              <a:t>Sự</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hình</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thành</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và</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phát</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triển</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của</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chiến</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lược</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Diễn</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biến</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hòa</a:t>
            </a:r>
            <a:r>
              <a:rPr lang="en-US" sz="2800" b="1" dirty="0">
                <a:latin typeface="Times New Roman" pitchFamily="18" charset="0"/>
                <a:cs typeface="Times New Roman" pitchFamily="18" charset="0"/>
              </a:rPr>
              <a:t> </a:t>
            </a:r>
            <a:r>
              <a:rPr lang="en-US" sz="2800" b="1" dirty="0" err="1">
                <a:latin typeface="Times New Roman" pitchFamily="18" charset="0"/>
                <a:cs typeface="Times New Roman" pitchFamily="18" charset="0"/>
              </a:rPr>
              <a:t>bình</a:t>
            </a:r>
            <a:r>
              <a:rPr lang="en-US" sz="2800" b="1" dirty="0">
                <a:latin typeface="Times New Roman" pitchFamily="18" charset="0"/>
                <a:cs typeface="Times New Roman" pitchFamily="18" charset="0"/>
              </a:rPr>
              <a:t>”:</a:t>
            </a:r>
          </a:p>
        </p:txBody>
      </p:sp>
      <p:sp>
        <p:nvSpPr>
          <p:cNvPr id="3" name="Rectangle 2"/>
          <p:cNvSpPr/>
          <p:nvPr/>
        </p:nvSpPr>
        <p:spPr>
          <a:xfrm>
            <a:off x="381000" y="1290935"/>
            <a:ext cx="3124200" cy="461665"/>
          </a:xfrm>
          <a:prstGeom prst="rect">
            <a:avLst/>
          </a:prstGeom>
          <a:solidFill>
            <a:srgbClr val="FFFF00"/>
          </a:solidFill>
        </p:spPr>
        <p:txBody>
          <a:bodyPr wrap="square">
            <a:spAutoFit/>
          </a:bodyPr>
          <a:lstStyle/>
          <a:p>
            <a:r>
              <a:rPr lang="en-US" sz="2400" b="1" dirty="0" err="1">
                <a:effectLst>
                  <a:outerShdw blurRad="38100" dist="38100" dir="2700000" algn="tl">
                    <a:srgbClr val="000000">
                      <a:alpha val="43137"/>
                    </a:srgbClr>
                  </a:outerShdw>
                </a:effectLst>
                <a:latin typeface="Times New Roman" pitchFamily="18" charset="0"/>
                <a:cs typeface="Times New Roman" pitchFamily="18" charset="0"/>
              </a:rPr>
              <a:t>Giai</a:t>
            </a:r>
            <a:r>
              <a:rPr lang="en-US" sz="2400" b="1" dirty="0">
                <a:effectLst>
                  <a:outerShdw blurRad="38100" dist="38100" dir="2700000" algn="tl">
                    <a:srgbClr val="000000">
                      <a:alpha val="43137"/>
                    </a:srgbClr>
                  </a:outerShdw>
                </a:effectLst>
                <a:latin typeface="Times New Roman" pitchFamily="18" charset="0"/>
                <a:cs typeface="Times New Roman" pitchFamily="18" charset="0"/>
              </a:rPr>
              <a:t> </a:t>
            </a:r>
            <a:r>
              <a:rPr lang="en-US" sz="2400" b="1" dirty="0" err="1">
                <a:effectLst>
                  <a:outerShdw blurRad="38100" dist="38100" dir="2700000" algn="tl">
                    <a:srgbClr val="000000">
                      <a:alpha val="43137"/>
                    </a:srgbClr>
                  </a:outerShdw>
                </a:effectLst>
                <a:latin typeface="Times New Roman" pitchFamily="18" charset="0"/>
                <a:cs typeface="Times New Roman" pitchFamily="18" charset="0"/>
              </a:rPr>
              <a:t>đoạn</a:t>
            </a:r>
            <a:r>
              <a:rPr lang="en-US" sz="2400" b="1" dirty="0">
                <a:effectLst>
                  <a:outerShdw blurRad="38100" dist="38100" dir="2700000" algn="tl">
                    <a:srgbClr val="000000">
                      <a:alpha val="43137"/>
                    </a:srgbClr>
                  </a:outerShdw>
                </a:effectLst>
                <a:latin typeface="Times New Roman" pitchFamily="18" charset="0"/>
                <a:cs typeface="Times New Roman" pitchFamily="18" charset="0"/>
              </a:rPr>
              <a:t> </a:t>
            </a:r>
            <a:r>
              <a:rPr lang="en-US" sz="2400" b="1" dirty="0" err="1">
                <a:effectLst>
                  <a:outerShdw blurRad="38100" dist="38100" dir="2700000" algn="tl">
                    <a:srgbClr val="000000">
                      <a:alpha val="43137"/>
                    </a:srgbClr>
                  </a:outerShdw>
                </a:effectLst>
                <a:latin typeface="Times New Roman" pitchFamily="18" charset="0"/>
                <a:cs typeface="Times New Roman" pitchFamily="18" charset="0"/>
              </a:rPr>
              <a:t>hoàn</a:t>
            </a:r>
            <a:r>
              <a:rPr lang="en-US" sz="2400" b="1" dirty="0">
                <a:effectLst>
                  <a:outerShdw blurRad="38100" dist="38100" dir="2700000" algn="tl">
                    <a:srgbClr val="000000">
                      <a:alpha val="43137"/>
                    </a:srgbClr>
                  </a:outerShdw>
                </a:effectLst>
                <a:latin typeface="Times New Roman" pitchFamily="18" charset="0"/>
                <a:cs typeface="Times New Roman" pitchFamily="18" charset="0"/>
              </a:rPr>
              <a:t> </a:t>
            </a:r>
            <a:r>
              <a:rPr lang="en-US" sz="2400" b="1" dirty="0" err="1">
                <a:effectLst>
                  <a:outerShdw blurRad="38100" dist="38100" dir="2700000" algn="tl">
                    <a:srgbClr val="000000">
                      <a:alpha val="43137"/>
                    </a:srgbClr>
                  </a:outerShdw>
                </a:effectLst>
                <a:latin typeface="Times New Roman" pitchFamily="18" charset="0"/>
                <a:cs typeface="Times New Roman" pitchFamily="18" charset="0"/>
              </a:rPr>
              <a:t>thiện</a:t>
            </a:r>
            <a:endParaRPr lang="en-US" sz="2400" b="1" dirty="0">
              <a:effectLst>
                <a:outerShdw blurRad="38100" dist="38100" dir="2700000" algn="tl">
                  <a:srgbClr val="000000">
                    <a:alpha val="43137"/>
                  </a:srgbClr>
                </a:outerShdw>
              </a:effectLst>
              <a:latin typeface="Times New Roman" pitchFamily="18" charset="0"/>
              <a:cs typeface="Times New Roman" pitchFamily="18" charset="0"/>
            </a:endParaRPr>
          </a:p>
        </p:txBody>
      </p:sp>
      <p:sp>
        <p:nvSpPr>
          <p:cNvPr id="12" name="AutoShape 14"/>
          <p:cNvSpPr>
            <a:spLocks noChangeArrowheads="1"/>
          </p:cNvSpPr>
          <p:nvPr/>
        </p:nvSpPr>
        <p:spPr bwMode="gray">
          <a:xfrm rot="5400000">
            <a:off x="5995416" y="-862584"/>
            <a:ext cx="1039368" cy="5105400"/>
          </a:xfrm>
          <a:prstGeom prst="upArrow">
            <a:avLst>
              <a:gd name="adj1" fmla="val 63898"/>
              <a:gd name="adj2" fmla="val 85770"/>
            </a:avLst>
          </a:prstGeom>
          <a:gradFill rotWithShape="1">
            <a:gsLst>
              <a:gs pos="0">
                <a:srgbClr val="D6C334"/>
              </a:gs>
              <a:gs pos="100000">
                <a:srgbClr val="5B84E9"/>
              </a:gs>
            </a:gsLst>
            <a:lin ang="5400000" scaled="1"/>
          </a:gradFill>
          <a:ln w="9525">
            <a:noFill/>
            <a:miter lim="800000"/>
            <a:headEnd/>
            <a:tailEnd/>
          </a:ln>
          <a:effectLst>
            <a:outerShdw dist="155023" dir="2099521" sy="50000" kx="2453608" algn="bl" rotWithShape="0">
              <a:srgbClr val="B2B2B2">
                <a:alpha val="50000"/>
              </a:srgbClr>
            </a:outerShdw>
          </a:effectLst>
        </p:spPr>
        <p:txBody>
          <a:bodyPr vert="eaVert" wrap="none" anchor="ctr"/>
          <a:lstStyle/>
          <a:p>
            <a:pPr>
              <a:defRPr/>
            </a:pPr>
            <a:endParaRPr lang="vi-VN" sz="2000">
              <a:solidFill>
                <a:srgbClr val="000000"/>
              </a:solidFill>
              <a:latin typeface="Times New Roman" pitchFamily="18" charset="0"/>
              <a:cs typeface="Arial" charset="0"/>
            </a:endParaRPr>
          </a:p>
        </p:txBody>
      </p:sp>
      <p:sp>
        <p:nvSpPr>
          <p:cNvPr id="13" name="Rectangle 12"/>
          <p:cNvSpPr/>
          <p:nvPr/>
        </p:nvSpPr>
        <p:spPr>
          <a:xfrm>
            <a:off x="4011613" y="1349514"/>
            <a:ext cx="4294187" cy="707886"/>
          </a:xfrm>
          <a:prstGeom prst="rect">
            <a:avLst/>
          </a:prstGeom>
        </p:spPr>
        <p:txBody>
          <a:bodyPr>
            <a:spAutoFit/>
          </a:bodyPr>
          <a:lstStyle/>
          <a:p>
            <a:pPr>
              <a:defRPr/>
            </a:pPr>
            <a:r>
              <a:rPr lang="en-US" sz="2000" b="1" dirty="0">
                <a:solidFill>
                  <a:srgbClr val="002060"/>
                </a:solidFill>
                <a:latin typeface="Arial" pitchFamily="34" charset="0"/>
                <a:cs typeface="Arial" pitchFamily="34" charset="0"/>
              </a:rPr>
              <a:t>“VƯỢT TRÊN NGĂN CHẶN”</a:t>
            </a:r>
          </a:p>
          <a:p>
            <a:pPr algn="ctr">
              <a:defRPr/>
            </a:pPr>
            <a:r>
              <a:rPr lang="en-US" sz="2000" b="1" dirty="0">
                <a:solidFill>
                  <a:srgbClr val="002060"/>
                </a:solidFill>
                <a:latin typeface="Arial" pitchFamily="34" charset="0"/>
                <a:cs typeface="Arial" pitchFamily="34" charset="0"/>
              </a:rPr>
              <a:t>1989-1993</a:t>
            </a:r>
          </a:p>
        </p:txBody>
      </p:sp>
      <p:sp>
        <p:nvSpPr>
          <p:cNvPr id="14" name="AutoShape 14"/>
          <p:cNvSpPr>
            <a:spLocks noChangeArrowheads="1"/>
          </p:cNvSpPr>
          <p:nvPr/>
        </p:nvSpPr>
        <p:spPr bwMode="gray">
          <a:xfrm rot="5400000">
            <a:off x="5181600" y="304800"/>
            <a:ext cx="990600" cy="5105400"/>
          </a:xfrm>
          <a:prstGeom prst="upArrow">
            <a:avLst>
              <a:gd name="adj1" fmla="val 63898"/>
              <a:gd name="adj2" fmla="val 85770"/>
            </a:avLst>
          </a:prstGeom>
          <a:gradFill rotWithShape="1">
            <a:gsLst>
              <a:gs pos="0">
                <a:srgbClr val="D6C334"/>
              </a:gs>
              <a:gs pos="100000">
                <a:srgbClr val="5B84E9"/>
              </a:gs>
            </a:gsLst>
            <a:lin ang="5400000" scaled="1"/>
          </a:gradFill>
          <a:ln w="9525">
            <a:noFill/>
            <a:miter lim="800000"/>
            <a:headEnd/>
            <a:tailEnd/>
          </a:ln>
          <a:effectLst>
            <a:outerShdw dist="155023" dir="2099521" sy="50000" kx="2453608" algn="bl" rotWithShape="0">
              <a:srgbClr val="B2B2B2">
                <a:alpha val="50000"/>
              </a:srgbClr>
            </a:outerShdw>
          </a:effectLst>
        </p:spPr>
        <p:txBody>
          <a:bodyPr vert="eaVert" wrap="none" anchor="ctr"/>
          <a:lstStyle/>
          <a:p>
            <a:pPr>
              <a:defRPr/>
            </a:pPr>
            <a:endParaRPr lang="vi-VN" sz="2000">
              <a:solidFill>
                <a:srgbClr val="000000"/>
              </a:solidFill>
              <a:latin typeface="Times New Roman" pitchFamily="18" charset="0"/>
              <a:cs typeface="Arial" charset="0"/>
            </a:endParaRPr>
          </a:p>
        </p:txBody>
      </p:sp>
      <p:sp>
        <p:nvSpPr>
          <p:cNvPr id="15" name="Rectangle 14"/>
          <p:cNvSpPr>
            <a:spLocks noChangeArrowheads="1"/>
          </p:cNvSpPr>
          <p:nvPr/>
        </p:nvSpPr>
        <p:spPr bwMode="auto">
          <a:xfrm>
            <a:off x="3180735" y="2647890"/>
            <a:ext cx="413446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800">
                <a:solidFill>
                  <a:schemeClr val="tx1"/>
                </a:solidFill>
                <a:latin typeface="VNI-Times" pitchFamily="2" charset="0"/>
              </a:defRPr>
            </a:lvl1pPr>
            <a:lvl2pPr marL="742950" indent="-285750" eaLnBrk="0" hangingPunct="0">
              <a:defRPr sz="2800">
                <a:solidFill>
                  <a:schemeClr val="tx1"/>
                </a:solidFill>
                <a:latin typeface="VNI-Times" pitchFamily="2" charset="0"/>
              </a:defRPr>
            </a:lvl2pPr>
            <a:lvl3pPr marL="1143000" indent="-228600" eaLnBrk="0" hangingPunct="0">
              <a:defRPr sz="2800">
                <a:solidFill>
                  <a:schemeClr val="tx1"/>
                </a:solidFill>
                <a:latin typeface="VNI-Times" pitchFamily="2" charset="0"/>
              </a:defRPr>
            </a:lvl3pPr>
            <a:lvl4pPr marL="1600200" indent="-228600" eaLnBrk="0" hangingPunct="0">
              <a:defRPr sz="2800">
                <a:solidFill>
                  <a:schemeClr val="tx1"/>
                </a:solidFill>
                <a:latin typeface="VNI-Times" pitchFamily="2" charset="0"/>
              </a:defRPr>
            </a:lvl4pPr>
            <a:lvl5pPr marL="2057400" indent="-228600" eaLnBrk="0" hangingPunct="0">
              <a:defRPr sz="2800">
                <a:solidFill>
                  <a:schemeClr val="tx1"/>
                </a:solidFill>
                <a:latin typeface="VNI-Times" pitchFamily="2" charset="0"/>
              </a:defRPr>
            </a:lvl5pPr>
            <a:lvl6pPr marL="2514600" indent="-228600" eaLnBrk="0" fontAlgn="base" hangingPunct="0">
              <a:spcBef>
                <a:spcPct val="0"/>
              </a:spcBef>
              <a:spcAft>
                <a:spcPct val="0"/>
              </a:spcAft>
              <a:defRPr sz="2800">
                <a:solidFill>
                  <a:schemeClr val="tx1"/>
                </a:solidFill>
                <a:latin typeface="VNI-Times" pitchFamily="2" charset="0"/>
              </a:defRPr>
            </a:lvl6pPr>
            <a:lvl7pPr marL="2971800" indent="-228600" eaLnBrk="0" fontAlgn="base" hangingPunct="0">
              <a:spcBef>
                <a:spcPct val="0"/>
              </a:spcBef>
              <a:spcAft>
                <a:spcPct val="0"/>
              </a:spcAft>
              <a:defRPr sz="2800">
                <a:solidFill>
                  <a:schemeClr val="tx1"/>
                </a:solidFill>
                <a:latin typeface="VNI-Times" pitchFamily="2" charset="0"/>
              </a:defRPr>
            </a:lvl7pPr>
            <a:lvl8pPr marL="3429000" indent="-228600" eaLnBrk="0" fontAlgn="base" hangingPunct="0">
              <a:spcBef>
                <a:spcPct val="0"/>
              </a:spcBef>
              <a:spcAft>
                <a:spcPct val="0"/>
              </a:spcAft>
              <a:defRPr sz="2800">
                <a:solidFill>
                  <a:schemeClr val="tx1"/>
                </a:solidFill>
                <a:latin typeface="VNI-Times" pitchFamily="2" charset="0"/>
              </a:defRPr>
            </a:lvl8pPr>
            <a:lvl9pPr marL="3886200" indent="-228600" eaLnBrk="0" fontAlgn="base" hangingPunct="0">
              <a:spcBef>
                <a:spcPct val="0"/>
              </a:spcBef>
              <a:spcAft>
                <a:spcPct val="0"/>
              </a:spcAft>
              <a:defRPr sz="2800">
                <a:solidFill>
                  <a:schemeClr val="tx1"/>
                </a:solidFill>
                <a:latin typeface="VNI-Times" pitchFamily="2" charset="0"/>
              </a:defRPr>
            </a:lvl9pPr>
          </a:lstStyle>
          <a:p>
            <a:pPr algn="ctr" eaLnBrk="1" hangingPunct="1"/>
            <a:r>
              <a:rPr lang="en-US" altLang="en-US" sz="2000" b="1" dirty="0">
                <a:solidFill>
                  <a:srgbClr val="002060"/>
                </a:solidFill>
                <a:latin typeface="Arial" panose="020B0604020202020204" pitchFamily="34" charset="0"/>
                <a:cs typeface="Arial" panose="020B0604020202020204" pitchFamily="34" charset="0"/>
              </a:rPr>
              <a:t>“NGĂN ĐE THỰC TẾ” 1969-1980</a:t>
            </a:r>
            <a:endParaRPr lang="en-US" altLang="en-US" sz="2000" dirty="0">
              <a:solidFill>
                <a:srgbClr val="002060"/>
              </a:solidFill>
            </a:endParaRPr>
          </a:p>
        </p:txBody>
      </p:sp>
      <p:sp>
        <p:nvSpPr>
          <p:cNvPr id="16" name="AutoShape 14"/>
          <p:cNvSpPr>
            <a:spLocks noChangeArrowheads="1"/>
          </p:cNvSpPr>
          <p:nvPr/>
        </p:nvSpPr>
        <p:spPr bwMode="gray">
          <a:xfrm rot="5400000">
            <a:off x="4267200" y="1371600"/>
            <a:ext cx="990600" cy="5105400"/>
          </a:xfrm>
          <a:prstGeom prst="upArrow">
            <a:avLst>
              <a:gd name="adj1" fmla="val 63898"/>
              <a:gd name="adj2" fmla="val 85770"/>
            </a:avLst>
          </a:prstGeom>
          <a:gradFill rotWithShape="1">
            <a:gsLst>
              <a:gs pos="0">
                <a:srgbClr val="D6C334"/>
              </a:gs>
              <a:gs pos="100000">
                <a:srgbClr val="5B84E9"/>
              </a:gs>
            </a:gsLst>
            <a:lin ang="5400000" scaled="1"/>
          </a:gradFill>
          <a:ln w="9525">
            <a:noFill/>
            <a:miter lim="800000"/>
            <a:headEnd/>
            <a:tailEnd/>
          </a:ln>
          <a:effectLst>
            <a:outerShdw dist="155023" dir="2099521" sy="50000" kx="2453608" algn="bl" rotWithShape="0">
              <a:srgbClr val="B2B2B2">
                <a:alpha val="50000"/>
              </a:srgbClr>
            </a:outerShdw>
          </a:effectLst>
        </p:spPr>
        <p:txBody>
          <a:bodyPr vert="eaVert" wrap="none" anchor="ctr"/>
          <a:lstStyle/>
          <a:p>
            <a:pPr>
              <a:defRPr/>
            </a:pPr>
            <a:endParaRPr lang="vi-VN" sz="2000">
              <a:solidFill>
                <a:srgbClr val="000000"/>
              </a:solidFill>
              <a:latin typeface="Times New Roman" pitchFamily="18" charset="0"/>
              <a:cs typeface="Arial" charset="0"/>
            </a:endParaRPr>
          </a:p>
        </p:txBody>
      </p:sp>
      <p:sp>
        <p:nvSpPr>
          <p:cNvPr id="17" name="Rectangle 16"/>
          <p:cNvSpPr>
            <a:spLocks noChangeArrowheads="1"/>
          </p:cNvSpPr>
          <p:nvPr/>
        </p:nvSpPr>
        <p:spPr bwMode="auto">
          <a:xfrm>
            <a:off x="2209801" y="3638490"/>
            <a:ext cx="495300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800">
                <a:solidFill>
                  <a:schemeClr val="tx1"/>
                </a:solidFill>
                <a:latin typeface="VNI-Times" pitchFamily="2" charset="0"/>
              </a:defRPr>
            </a:lvl1pPr>
            <a:lvl2pPr marL="742950" indent="-285750" eaLnBrk="0" hangingPunct="0">
              <a:defRPr sz="2800">
                <a:solidFill>
                  <a:schemeClr val="tx1"/>
                </a:solidFill>
                <a:latin typeface="VNI-Times" pitchFamily="2" charset="0"/>
              </a:defRPr>
            </a:lvl2pPr>
            <a:lvl3pPr marL="1143000" indent="-228600" eaLnBrk="0" hangingPunct="0">
              <a:defRPr sz="2800">
                <a:solidFill>
                  <a:schemeClr val="tx1"/>
                </a:solidFill>
                <a:latin typeface="VNI-Times" pitchFamily="2" charset="0"/>
              </a:defRPr>
            </a:lvl3pPr>
            <a:lvl4pPr marL="1600200" indent="-228600" eaLnBrk="0" hangingPunct="0">
              <a:defRPr sz="2800">
                <a:solidFill>
                  <a:schemeClr val="tx1"/>
                </a:solidFill>
                <a:latin typeface="VNI-Times" pitchFamily="2" charset="0"/>
              </a:defRPr>
            </a:lvl4pPr>
            <a:lvl5pPr marL="2057400" indent="-228600" eaLnBrk="0" hangingPunct="0">
              <a:defRPr sz="2800">
                <a:solidFill>
                  <a:schemeClr val="tx1"/>
                </a:solidFill>
                <a:latin typeface="VNI-Times" pitchFamily="2" charset="0"/>
              </a:defRPr>
            </a:lvl5pPr>
            <a:lvl6pPr marL="2514600" indent="-228600" eaLnBrk="0" fontAlgn="base" hangingPunct="0">
              <a:spcBef>
                <a:spcPct val="0"/>
              </a:spcBef>
              <a:spcAft>
                <a:spcPct val="0"/>
              </a:spcAft>
              <a:defRPr sz="2800">
                <a:solidFill>
                  <a:schemeClr val="tx1"/>
                </a:solidFill>
                <a:latin typeface="VNI-Times" pitchFamily="2" charset="0"/>
              </a:defRPr>
            </a:lvl6pPr>
            <a:lvl7pPr marL="2971800" indent="-228600" eaLnBrk="0" fontAlgn="base" hangingPunct="0">
              <a:spcBef>
                <a:spcPct val="0"/>
              </a:spcBef>
              <a:spcAft>
                <a:spcPct val="0"/>
              </a:spcAft>
              <a:defRPr sz="2800">
                <a:solidFill>
                  <a:schemeClr val="tx1"/>
                </a:solidFill>
                <a:latin typeface="VNI-Times" pitchFamily="2" charset="0"/>
              </a:defRPr>
            </a:lvl7pPr>
            <a:lvl8pPr marL="3429000" indent="-228600" eaLnBrk="0" fontAlgn="base" hangingPunct="0">
              <a:spcBef>
                <a:spcPct val="0"/>
              </a:spcBef>
              <a:spcAft>
                <a:spcPct val="0"/>
              </a:spcAft>
              <a:defRPr sz="2800">
                <a:solidFill>
                  <a:schemeClr val="tx1"/>
                </a:solidFill>
                <a:latin typeface="VNI-Times" pitchFamily="2" charset="0"/>
              </a:defRPr>
            </a:lvl8pPr>
            <a:lvl9pPr marL="3886200" indent="-228600" eaLnBrk="0" fontAlgn="base" hangingPunct="0">
              <a:spcBef>
                <a:spcPct val="0"/>
              </a:spcBef>
              <a:spcAft>
                <a:spcPct val="0"/>
              </a:spcAft>
              <a:defRPr sz="2800">
                <a:solidFill>
                  <a:schemeClr val="tx1"/>
                </a:solidFill>
                <a:latin typeface="VNI-Times" pitchFamily="2" charset="0"/>
              </a:defRPr>
            </a:lvl9pPr>
          </a:lstStyle>
          <a:p>
            <a:pPr eaLnBrk="1" hangingPunct="1"/>
            <a:r>
              <a:rPr lang="en-US" altLang="en-US" sz="2000" b="1" dirty="0">
                <a:solidFill>
                  <a:srgbClr val="002060"/>
                </a:solidFill>
                <a:latin typeface="Arial" panose="020B0604020202020204" pitchFamily="34" charset="0"/>
                <a:cs typeface="Arial" panose="020B0604020202020204" pitchFamily="34" charset="0"/>
              </a:rPr>
              <a:t>“PHẢN ỨNG LINH HOẠT” 1961-1968</a:t>
            </a:r>
            <a:r>
              <a:rPr lang="en-US" altLang="en-US" sz="2000" b="1" dirty="0">
                <a:solidFill>
                  <a:srgbClr val="002060"/>
                </a:solidFill>
              </a:rPr>
              <a:t> </a:t>
            </a:r>
            <a:endParaRPr lang="en-US" altLang="en-US" sz="2000" dirty="0">
              <a:solidFill>
                <a:srgbClr val="002060"/>
              </a:solidFill>
            </a:endParaRPr>
          </a:p>
        </p:txBody>
      </p:sp>
      <p:sp>
        <p:nvSpPr>
          <p:cNvPr id="18" name="AutoShape 14"/>
          <p:cNvSpPr>
            <a:spLocks noChangeArrowheads="1"/>
          </p:cNvSpPr>
          <p:nvPr/>
        </p:nvSpPr>
        <p:spPr bwMode="gray">
          <a:xfrm rot="5400000">
            <a:off x="3516313" y="2590800"/>
            <a:ext cx="990600" cy="5105400"/>
          </a:xfrm>
          <a:prstGeom prst="upArrow">
            <a:avLst>
              <a:gd name="adj1" fmla="val 63898"/>
              <a:gd name="adj2" fmla="val 85770"/>
            </a:avLst>
          </a:prstGeom>
          <a:gradFill rotWithShape="1">
            <a:gsLst>
              <a:gs pos="0">
                <a:srgbClr val="D6C334"/>
              </a:gs>
              <a:gs pos="100000">
                <a:srgbClr val="5B84E9"/>
              </a:gs>
            </a:gsLst>
            <a:lin ang="5400000" scaled="1"/>
          </a:gradFill>
          <a:ln w="9525">
            <a:noFill/>
            <a:miter lim="800000"/>
            <a:headEnd/>
            <a:tailEnd/>
          </a:ln>
          <a:effectLst>
            <a:outerShdw dist="155023" dir="2099521" sy="50000" kx="2453608" algn="bl" rotWithShape="0">
              <a:srgbClr val="B2B2B2">
                <a:alpha val="50000"/>
              </a:srgbClr>
            </a:outerShdw>
          </a:effectLst>
        </p:spPr>
        <p:txBody>
          <a:bodyPr vert="eaVert" wrap="none" anchor="ctr"/>
          <a:lstStyle/>
          <a:p>
            <a:pPr>
              <a:defRPr/>
            </a:pPr>
            <a:endParaRPr lang="vi-VN" sz="2000">
              <a:solidFill>
                <a:srgbClr val="000000"/>
              </a:solidFill>
              <a:latin typeface="Times New Roman" pitchFamily="18" charset="0"/>
              <a:cs typeface="Arial" charset="0"/>
            </a:endParaRPr>
          </a:p>
        </p:txBody>
      </p:sp>
      <p:sp>
        <p:nvSpPr>
          <p:cNvPr id="19" name="Rectangle 18"/>
          <p:cNvSpPr>
            <a:spLocks noChangeArrowheads="1"/>
          </p:cNvSpPr>
          <p:nvPr/>
        </p:nvSpPr>
        <p:spPr bwMode="auto">
          <a:xfrm>
            <a:off x="1295400" y="5010090"/>
            <a:ext cx="3962400" cy="400110"/>
          </a:xfrm>
          <a:prstGeom prst="rect">
            <a:avLst/>
          </a:prstGeom>
          <a:noFill/>
          <a:ln w="9525">
            <a:noFill/>
            <a:miter lim="800000"/>
            <a:headEnd/>
            <a:tailEnd/>
          </a:ln>
        </p:spPr>
        <p:txBody>
          <a:bodyPr>
            <a:spAutoFit/>
          </a:bodyPr>
          <a:lstStyle/>
          <a:p>
            <a:pPr algn="ctr">
              <a:defRPr/>
            </a:pPr>
            <a:r>
              <a:rPr lang="en-US" sz="2000" b="1" dirty="0">
                <a:solidFill>
                  <a:srgbClr val="002060"/>
                </a:solidFill>
                <a:latin typeface="Arial" charset="0"/>
                <a:cs typeface="Arial" charset="0"/>
              </a:rPr>
              <a:t>“TRẢ ĐŨA Ồ ẠT” 1953-1960</a:t>
            </a:r>
            <a:r>
              <a:rPr lang="en-US" sz="2000" b="1" dirty="0">
                <a:solidFill>
                  <a:srgbClr val="002060"/>
                </a:solidFill>
              </a:rPr>
              <a:t> </a:t>
            </a:r>
          </a:p>
        </p:txBody>
      </p:sp>
      <p:sp>
        <p:nvSpPr>
          <p:cNvPr id="20" name="AutoShape 14"/>
          <p:cNvSpPr>
            <a:spLocks noChangeArrowheads="1"/>
          </p:cNvSpPr>
          <p:nvPr/>
        </p:nvSpPr>
        <p:spPr bwMode="gray">
          <a:xfrm rot="5400000">
            <a:off x="2743200" y="3733800"/>
            <a:ext cx="990600" cy="5105400"/>
          </a:xfrm>
          <a:prstGeom prst="upArrow">
            <a:avLst>
              <a:gd name="adj1" fmla="val 63898"/>
              <a:gd name="adj2" fmla="val 85770"/>
            </a:avLst>
          </a:prstGeom>
          <a:gradFill rotWithShape="1">
            <a:gsLst>
              <a:gs pos="0">
                <a:srgbClr val="D6C334"/>
              </a:gs>
              <a:gs pos="100000">
                <a:srgbClr val="5B84E9"/>
              </a:gs>
            </a:gsLst>
            <a:lin ang="5400000" scaled="1"/>
          </a:gradFill>
          <a:ln w="9525">
            <a:noFill/>
            <a:miter lim="800000"/>
            <a:headEnd/>
            <a:tailEnd/>
          </a:ln>
          <a:effectLst>
            <a:outerShdw dist="155023" dir="2099521" sy="50000" kx="2453608" algn="bl" rotWithShape="0">
              <a:srgbClr val="B2B2B2">
                <a:alpha val="50000"/>
              </a:srgbClr>
            </a:outerShdw>
          </a:effectLst>
        </p:spPr>
        <p:txBody>
          <a:bodyPr vert="eaVert" wrap="none" anchor="ctr"/>
          <a:lstStyle/>
          <a:p>
            <a:pPr>
              <a:defRPr/>
            </a:pPr>
            <a:endParaRPr lang="vi-VN" sz="2000">
              <a:solidFill>
                <a:srgbClr val="000000"/>
              </a:solidFill>
              <a:latin typeface="Times New Roman" pitchFamily="18" charset="0"/>
              <a:cs typeface="Arial" charset="0"/>
            </a:endParaRPr>
          </a:p>
        </p:txBody>
      </p:sp>
      <p:sp>
        <p:nvSpPr>
          <p:cNvPr id="21" name="Rectangle 20"/>
          <p:cNvSpPr>
            <a:spLocks noChangeArrowheads="1"/>
          </p:cNvSpPr>
          <p:nvPr/>
        </p:nvSpPr>
        <p:spPr bwMode="auto">
          <a:xfrm>
            <a:off x="762001" y="6000690"/>
            <a:ext cx="419100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800">
                <a:solidFill>
                  <a:schemeClr val="tx1"/>
                </a:solidFill>
                <a:latin typeface="VNI-Times" pitchFamily="2" charset="0"/>
              </a:defRPr>
            </a:lvl1pPr>
            <a:lvl2pPr marL="742950" indent="-285750" eaLnBrk="0" hangingPunct="0">
              <a:defRPr sz="2800">
                <a:solidFill>
                  <a:schemeClr val="tx1"/>
                </a:solidFill>
                <a:latin typeface="VNI-Times" pitchFamily="2" charset="0"/>
              </a:defRPr>
            </a:lvl2pPr>
            <a:lvl3pPr marL="1143000" indent="-228600" eaLnBrk="0" hangingPunct="0">
              <a:defRPr sz="2800">
                <a:solidFill>
                  <a:schemeClr val="tx1"/>
                </a:solidFill>
                <a:latin typeface="VNI-Times" pitchFamily="2" charset="0"/>
              </a:defRPr>
            </a:lvl3pPr>
            <a:lvl4pPr marL="1600200" indent="-228600" eaLnBrk="0" hangingPunct="0">
              <a:defRPr sz="2800">
                <a:solidFill>
                  <a:schemeClr val="tx1"/>
                </a:solidFill>
                <a:latin typeface="VNI-Times" pitchFamily="2" charset="0"/>
              </a:defRPr>
            </a:lvl4pPr>
            <a:lvl5pPr marL="2057400" indent="-228600" eaLnBrk="0" hangingPunct="0">
              <a:defRPr sz="2800">
                <a:solidFill>
                  <a:schemeClr val="tx1"/>
                </a:solidFill>
                <a:latin typeface="VNI-Times" pitchFamily="2" charset="0"/>
              </a:defRPr>
            </a:lvl5pPr>
            <a:lvl6pPr marL="2514600" indent="-228600" eaLnBrk="0" fontAlgn="base" hangingPunct="0">
              <a:spcBef>
                <a:spcPct val="0"/>
              </a:spcBef>
              <a:spcAft>
                <a:spcPct val="0"/>
              </a:spcAft>
              <a:defRPr sz="2800">
                <a:solidFill>
                  <a:schemeClr val="tx1"/>
                </a:solidFill>
                <a:latin typeface="VNI-Times" pitchFamily="2" charset="0"/>
              </a:defRPr>
            </a:lvl6pPr>
            <a:lvl7pPr marL="2971800" indent="-228600" eaLnBrk="0" fontAlgn="base" hangingPunct="0">
              <a:spcBef>
                <a:spcPct val="0"/>
              </a:spcBef>
              <a:spcAft>
                <a:spcPct val="0"/>
              </a:spcAft>
              <a:defRPr sz="2800">
                <a:solidFill>
                  <a:schemeClr val="tx1"/>
                </a:solidFill>
                <a:latin typeface="VNI-Times" pitchFamily="2" charset="0"/>
              </a:defRPr>
            </a:lvl7pPr>
            <a:lvl8pPr marL="3429000" indent="-228600" eaLnBrk="0" fontAlgn="base" hangingPunct="0">
              <a:spcBef>
                <a:spcPct val="0"/>
              </a:spcBef>
              <a:spcAft>
                <a:spcPct val="0"/>
              </a:spcAft>
              <a:defRPr sz="2800">
                <a:solidFill>
                  <a:schemeClr val="tx1"/>
                </a:solidFill>
                <a:latin typeface="VNI-Times" pitchFamily="2" charset="0"/>
              </a:defRPr>
            </a:lvl8pPr>
            <a:lvl9pPr marL="3886200" indent="-228600" eaLnBrk="0" fontAlgn="base" hangingPunct="0">
              <a:spcBef>
                <a:spcPct val="0"/>
              </a:spcBef>
              <a:spcAft>
                <a:spcPct val="0"/>
              </a:spcAft>
              <a:defRPr sz="2800">
                <a:solidFill>
                  <a:schemeClr val="tx1"/>
                </a:solidFill>
                <a:latin typeface="VNI-Times" pitchFamily="2" charset="0"/>
              </a:defRPr>
            </a:lvl9pPr>
          </a:lstStyle>
          <a:p>
            <a:pPr algn="ctr" eaLnBrk="1" hangingPunct="1"/>
            <a:r>
              <a:rPr lang="en-US" altLang="en-US" sz="2000" b="1" dirty="0">
                <a:solidFill>
                  <a:srgbClr val="002060"/>
                </a:solidFill>
                <a:latin typeface="Arial" panose="020B0604020202020204" pitchFamily="34" charset="0"/>
                <a:cs typeface="Arial" panose="020B0604020202020204" pitchFamily="34" charset="0"/>
              </a:rPr>
              <a:t>“NGĂN CHẶN” 3/1947 </a:t>
            </a:r>
            <a:endParaRPr lang="en-US" altLang="en-US" sz="2000" dirty="0">
              <a:solidFill>
                <a:srgbClr val="002060"/>
              </a:solidFill>
              <a:latin typeface="Arial" panose="020B0604020202020204" pitchFamily="34" charset="0"/>
              <a:cs typeface="Arial" panose="020B0604020202020204" pitchFamily="34" charset="0"/>
            </a:endParaRPr>
          </a:p>
        </p:txBody>
      </p:sp>
      <p:pic>
        <p:nvPicPr>
          <p:cNvPr id="2" name="Audio 1">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8382000" y="6096000"/>
            <a:ext cx="609600" cy="609600"/>
          </a:xfrm>
          <a:prstGeom prst="rect">
            <a:avLst/>
          </a:prstGeom>
        </p:spPr>
      </p:pic>
    </p:spTree>
    <p:custDataLst>
      <p:tags r:id="rId1"/>
    </p:custDataLst>
    <p:extLst>
      <p:ext uri="{BB962C8B-B14F-4D97-AF65-F5344CB8AC3E}">
        <p14:creationId xmlns:p14="http://schemas.microsoft.com/office/powerpoint/2010/main" val="4278964996"/>
      </p:ext>
    </p:extLst>
  </p:cSld>
  <p:clrMapOvr>
    <a:masterClrMapping/>
  </p:clrMapOvr>
  <p:transition advTm="2649">
    <p:wipe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par>
                    <p:cTn id="7" fill="hold">
                      <p:stCondLst>
                        <p:cond delay="indefinite"/>
                      </p:stCondLst>
                      <p:childTnLst>
                        <p:par>
                          <p:cTn id="8" fill="hold">
                            <p:stCondLst>
                              <p:cond delay="0"/>
                            </p:stCondLst>
                            <p:childTnLst>
                              <p:par>
                                <p:cTn id="9" presetID="2" presetClass="entr" presetSubtype="8"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cBhvr additive="base">
                                        <p:cTn id="11" dur="500" fill="hold"/>
                                        <p:tgtEl>
                                          <p:spTgt spid="12"/>
                                        </p:tgtEl>
                                        <p:attrNameLst>
                                          <p:attrName>ppt_x</p:attrName>
                                        </p:attrNameLst>
                                      </p:cBhvr>
                                      <p:tavLst>
                                        <p:tav tm="0">
                                          <p:val>
                                            <p:strVal val="0-#ppt_w/2"/>
                                          </p:val>
                                        </p:tav>
                                        <p:tav tm="100000">
                                          <p:val>
                                            <p:strVal val="#ppt_x"/>
                                          </p:val>
                                        </p:tav>
                                      </p:tavLst>
                                    </p:anim>
                                    <p:anim calcmode="lin" valueType="num">
                                      <p:cBhvr additive="base">
                                        <p:cTn id="12" dur="500" fill="hold"/>
                                        <p:tgtEl>
                                          <p:spTgt spid="12"/>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4" presetClass="entr" presetSubtype="16" fill="hold" grpId="0" nodeType="afterEffect">
                                  <p:stCondLst>
                                    <p:cond delay="0"/>
                                  </p:stCondLst>
                                  <p:iterate type="lt">
                                    <p:tmPct val="0"/>
                                  </p:iterate>
                                  <p:childTnLst>
                                    <p:set>
                                      <p:cBhvr>
                                        <p:cTn id="15" dur="1" fill="hold">
                                          <p:stCondLst>
                                            <p:cond delay="0"/>
                                          </p:stCondLst>
                                        </p:cTn>
                                        <p:tgtEl>
                                          <p:spTgt spid="13">
                                            <p:txEl>
                                              <p:pRg st="0" end="0"/>
                                            </p:txEl>
                                          </p:spTgt>
                                        </p:tgtEl>
                                        <p:attrNameLst>
                                          <p:attrName>style.visibility</p:attrName>
                                        </p:attrNameLst>
                                      </p:cBhvr>
                                      <p:to>
                                        <p:strVal val="visible"/>
                                      </p:to>
                                    </p:set>
                                    <p:animEffect transition="in" filter="box(in)">
                                      <p:cBhvr>
                                        <p:cTn id="16" dur="500"/>
                                        <p:tgtEl>
                                          <p:spTgt spid="13">
                                            <p:txEl>
                                              <p:pRg st="0" end="0"/>
                                            </p:txEl>
                                          </p:spTgt>
                                        </p:tgtEl>
                                      </p:cBhvr>
                                    </p:animEffect>
                                  </p:childTnLst>
                                </p:cTn>
                              </p:par>
                              <p:par>
                                <p:cTn id="17" presetID="4" presetClass="entr" presetSubtype="16" fill="hold" grpId="0" nodeType="withEffect">
                                  <p:stCondLst>
                                    <p:cond delay="0"/>
                                  </p:stCondLst>
                                  <p:iterate type="lt">
                                    <p:tmPct val="0"/>
                                  </p:iterate>
                                  <p:childTnLst>
                                    <p:set>
                                      <p:cBhvr>
                                        <p:cTn id="18" dur="1" fill="hold">
                                          <p:stCondLst>
                                            <p:cond delay="0"/>
                                          </p:stCondLst>
                                        </p:cTn>
                                        <p:tgtEl>
                                          <p:spTgt spid="13">
                                            <p:txEl>
                                              <p:pRg st="1" end="1"/>
                                            </p:txEl>
                                          </p:spTgt>
                                        </p:tgtEl>
                                        <p:attrNameLst>
                                          <p:attrName>style.visibility</p:attrName>
                                        </p:attrNameLst>
                                      </p:cBhvr>
                                      <p:to>
                                        <p:strVal val="visible"/>
                                      </p:to>
                                    </p:set>
                                    <p:animEffect transition="in" filter="box(in)">
                                      <p:cBhvr>
                                        <p:cTn id="19" dur="500"/>
                                        <p:tgtEl>
                                          <p:spTgt spid="13">
                                            <p:txEl>
                                              <p:pRg st="1" end="1"/>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2" presetClass="entr" presetSubtype="8" fill="hold" grpId="0" nodeType="clickEffect">
                                  <p:stCondLst>
                                    <p:cond delay="0"/>
                                  </p:stCondLst>
                                  <p:childTnLst>
                                    <p:set>
                                      <p:cBhvr>
                                        <p:cTn id="23" dur="1" fill="hold">
                                          <p:stCondLst>
                                            <p:cond delay="0"/>
                                          </p:stCondLst>
                                        </p:cTn>
                                        <p:tgtEl>
                                          <p:spTgt spid="14"/>
                                        </p:tgtEl>
                                        <p:attrNameLst>
                                          <p:attrName>style.visibility</p:attrName>
                                        </p:attrNameLst>
                                      </p:cBhvr>
                                      <p:to>
                                        <p:strVal val="visible"/>
                                      </p:to>
                                    </p:set>
                                    <p:anim calcmode="lin" valueType="num">
                                      <p:cBhvr additive="base">
                                        <p:cTn id="24" dur="500" fill="hold"/>
                                        <p:tgtEl>
                                          <p:spTgt spid="14"/>
                                        </p:tgtEl>
                                        <p:attrNameLst>
                                          <p:attrName>ppt_x</p:attrName>
                                        </p:attrNameLst>
                                      </p:cBhvr>
                                      <p:tavLst>
                                        <p:tav tm="0">
                                          <p:val>
                                            <p:strVal val="0-#ppt_w/2"/>
                                          </p:val>
                                        </p:tav>
                                        <p:tav tm="100000">
                                          <p:val>
                                            <p:strVal val="#ppt_x"/>
                                          </p:val>
                                        </p:tav>
                                      </p:tavLst>
                                    </p:anim>
                                    <p:anim calcmode="lin" valueType="num">
                                      <p:cBhvr additive="base">
                                        <p:cTn id="25" dur="500" fill="hold"/>
                                        <p:tgtEl>
                                          <p:spTgt spid="14"/>
                                        </p:tgtEl>
                                        <p:attrNameLst>
                                          <p:attrName>ppt_y</p:attrName>
                                        </p:attrNameLst>
                                      </p:cBhvr>
                                      <p:tavLst>
                                        <p:tav tm="0">
                                          <p:val>
                                            <p:strVal val="#ppt_y"/>
                                          </p:val>
                                        </p:tav>
                                        <p:tav tm="100000">
                                          <p:val>
                                            <p:strVal val="#ppt_y"/>
                                          </p:val>
                                        </p:tav>
                                      </p:tavLst>
                                    </p:anim>
                                  </p:childTnLst>
                                </p:cTn>
                              </p:par>
                            </p:childTnLst>
                          </p:cTn>
                        </p:par>
                        <p:par>
                          <p:cTn id="26" fill="hold">
                            <p:stCondLst>
                              <p:cond delay="500"/>
                            </p:stCondLst>
                            <p:childTnLst>
                              <p:par>
                                <p:cTn id="27" presetID="4" presetClass="entr" presetSubtype="16" fill="hold" grpId="0" nodeType="afterEffect">
                                  <p:stCondLst>
                                    <p:cond delay="0"/>
                                  </p:stCondLst>
                                  <p:childTnLst>
                                    <p:set>
                                      <p:cBhvr>
                                        <p:cTn id="28" dur="1" fill="hold">
                                          <p:stCondLst>
                                            <p:cond delay="0"/>
                                          </p:stCondLst>
                                        </p:cTn>
                                        <p:tgtEl>
                                          <p:spTgt spid="15"/>
                                        </p:tgtEl>
                                        <p:attrNameLst>
                                          <p:attrName>style.visibility</p:attrName>
                                        </p:attrNameLst>
                                      </p:cBhvr>
                                      <p:to>
                                        <p:strVal val="visible"/>
                                      </p:to>
                                    </p:set>
                                    <p:animEffect transition="in" filter="box(in)">
                                      <p:cBhvr>
                                        <p:cTn id="29" dur="500"/>
                                        <p:tgtEl>
                                          <p:spTgt spid="15"/>
                                        </p:tgtEl>
                                      </p:cBhvr>
                                    </p:animEffect>
                                  </p:childTnLst>
                                </p:cTn>
                              </p:par>
                            </p:childTnLst>
                          </p:cTn>
                        </p:par>
                      </p:childTnLst>
                    </p:cTn>
                  </p:par>
                  <p:par>
                    <p:cTn id="30" fill="hold">
                      <p:stCondLst>
                        <p:cond delay="indefinite"/>
                      </p:stCondLst>
                      <p:childTnLst>
                        <p:par>
                          <p:cTn id="31" fill="hold">
                            <p:stCondLst>
                              <p:cond delay="0"/>
                            </p:stCondLst>
                            <p:childTnLst>
                              <p:par>
                                <p:cTn id="32" presetID="2" presetClass="entr" presetSubtype="8" fill="hold" grpId="0" nodeType="clickEffect">
                                  <p:stCondLst>
                                    <p:cond delay="0"/>
                                  </p:stCondLst>
                                  <p:childTnLst>
                                    <p:set>
                                      <p:cBhvr>
                                        <p:cTn id="33" dur="1" fill="hold">
                                          <p:stCondLst>
                                            <p:cond delay="0"/>
                                          </p:stCondLst>
                                        </p:cTn>
                                        <p:tgtEl>
                                          <p:spTgt spid="16"/>
                                        </p:tgtEl>
                                        <p:attrNameLst>
                                          <p:attrName>style.visibility</p:attrName>
                                        </p:attrNameLst>
                                      </p:cBhvr>
                                      <p:to>
                                        <p:strVal val="visible"/>
                                      </p:to>
                                    </p:set>
                                    <p:anim calcmode="lin" valueType="num">
                                      <p:cBhvr additive="base">
                                        <p:cTn id="34" dur="500" fill="hold"/>
                                        <p:tgtEl>
                                          <p:spTgt spid="16"/>
                                        </p:tgtEl>
                                        <p:attrNameLst>
                                          <p:attrName>ppt_x</p:attrName>
                                        </p:attrNameLst>
                                      </p:cBhvr>
                                      <p:tavLst>
                                        <p:tav tm="0">
                                          <p:val>
                                            <p:strVal val="0-#ppt_w/2"/>
                                          </p:val>
                                        </p:tav>
                                        <p:tav tm="100000">
                                          <p:val>
                                            <p:strVal val="#ppt_x"/>
                                          </p:val>
                                        </p:tav>
                                      </p:tavLst>
                                    </p:anim>
                                    <p:anim calcmode="lin" valueType="num">
                                      <p:cBhvr additive="base">
                                        <p:cTn id="35" dur="500" fill="hold"/>
                                        <p:tgtEl>
                                          <p:spTgt spid="16"/>
                                        </p:tgtEl>
                                        <p:attrNameLst>
                                          <p:attrName>ppt_y</p:attrName>
                                        </p:attrNameLst>
                                      </p:cBhvr>
                                      <p:tavLst>
                                        <p:tav tm="0">
                                          <p:val>
                                            <p:strVal val="#ppt_y"/>
                                          </p:val>
                                        </p:tav>
                                        <p:tav tm="100000">
                                          <p:val>
                                            <p:strVal val="#ppt_y"/>
                                          </p:val>
                                        </p:tav>
                                      </p:tavLst>
                                    </p:anim>
                                  </p:childTnLst>
                                </p:cTn>
                              </p:par>
                            </p:childTnLst>
                          </p:cTn>
                        </p:par>
                        <p:par>
                          <p:cTn id="36" fill="hold">
                            <p:stCondLst>
                              <p:cond delay="500"/>
                            </p:stCondLst>
                            <p:childTnLst>
                              <p:par>
                                <p:cTn id="37" presetID="4" presetClass="entr" presetSubtype="16" fill="hold" grpId="0" nodeType="afterEffect">
                                  <p:stCondLst>
                                    <p:cond delay="0"/>
                                  </p:stCondLst>
                                  <p:childTnLst>
                                    <p:set>
                                      <p:cBhvr>
                                        <p:cTn id="38" dur="1" fill="hold">
                                          <p:stCondLst>
                                            <p:cond delay="0"/>
                                          </p:stCondLst>
                                        </p:cTn>
                                        <p:tgtEl>
                                          <p:spTgt spid="17"/>
                                        </p:tgtEl>
                                        <p:attrNameLst>
                                          <p:attrName>style.visibility</p:attrName>
                                        </p:attrNameLst>
                                      </p:cBhvr>
                                      <p:to>
                                        <p:strVal val="visible"/>
                                      </p:to>
                                    </p:set>
                                    <p:animEffect transition="in" filter="box(in)">
                                      <p:cBhvr>
                                        <p:cTn id="39" dur="500"/>
                                        <p:tgtEl>
                                          <p:spTgt spid="17"/>
                                        </p:tgtEl>
                                      </p:cBhvr>
                                    </p:animEffect>
                                  </p:childTnLst>
                                </p:cTn>
                              </p:par>
                            </p:childTnLst>
                          </p:cTn>
                        </p:par>
                      </p:childTnLst>
                    </p:cTn>
                  </p:par>
                  <p:par>
                    <p:cTn id="40" fill="hold">
                      <p:stCondLst>
                        <p:cond delay="indefinite"/>
                      </p:stCondLst>
                      <p:childTnLst>
                        <p:par>
                          <p:cTn id="41" fill="hold">
                            <p:stCondLst>
                              <p:cond delay="0"/>
                            </p:stCondLst>
                            <p:childTnLst>
                              <p:par>
                                <p:cTn id="42" presetID="2" presetClass="entr" presetSubtype="8" fill="hold" grpId="0" nodeType="clickEffect">
                                  <p:stCondLst>
                                    <p:cond delay="0"/>
                                  </p:stCondLst>
                                  <p:childTnLst>
                                    <p:set>
                                      <p:cBhvr>
                                        <p:cTn id="43" dur="1" fill="hold">
                                          <p:stCondLst>
                                            <p:cond delay="0"/>
                                          </p:stCondLst>
                                        </p:cTn>
                                        <p:tgtEl>
                                          <p:spTgt spid="18"/>
                                        </p:tgtEl>
                                        <p:attrNameLst>
                                          <p:attrName>style.visibility</p:attrName>
                                        </p:attrNameLst>
                                      </p:cBhvr>
                                      <p:to>
                                        <p:strVal val="visible"/>
                                      </p:to>
                                    </p:set>
                                    <p:anim calcmode="lin" valueType="num">
                                      <p:cBhvr additive="base">
                                        <p:cTn id="44" dur="500" fill="hold"/>
                                        <p:tgtEl>
                                          <p:spTgt spid="18"/>
                                        </p:tgtEl>
                                        <p:attrNameLst>
                                          <p:attrName>ppt_x</p:attrName>
                                        </p:attrNameLst>
                                      </p:cBhvr>
                                      <p:tavLst>
                                        <p:tav tm="0">
                                          <p:val>
                                            <p:strVal val="0-#ppt_w/2"/>
                                          </p:val>
                                        </p:tav>
                                        <p:tav tm="100000">
                                          <p:val>
                                            <p:strVal val="#ppt_x"/>
                                          </p:val>
                                        </p:tav>
                                      </p:tavLst>
                                    </p:anim>
                                    <p:anim calcmode="lin" valueType="num">
                                      <p:cBhvr additive="base">
                                        <p:cTn id="45" dur="500" fill="hold"/>
                                        <p:tgtEl>
                                          <p:spTgt spid="18"/>
                                        </p:tgtEl>
                                        <p:attrNameLst>
                                          <p:attrName>ppt_y</p:attrName>
                                        </p:attrNameLst>
                                      </p:cBhvr>
                                      <p:tavLst>
                                        <p:tav tm="0">
                                          <p:val>
                                            <p:strVal val="#ppt_y"/>
                                          </p:val>
                                        </p:tav>
                                        <p:tav tm="100000">
                                          <p:val>
                                            <p:strVal val="#ppt_y"/>
                                          </p:val>
                                        </p:tav>
                                      </p:tavLst>
                                    </p:anim>
                                  </p:childTnLst>
                                </p:cTn>
                              </p:par>
                            </p:childTnLst>
                          </p:cTn>
                        </p:par>
                        <p:par>
                          <p:cTn id="46" fill="hold">
                            <p:stCondLst>
                              <p:cond delay="500"/>
                            </p:stCondLst>
                            <p:childTnLst>
                              <p:par>
                                <p:cTn id="47" presetID="4" presetClass="entr" presetSubtype="16" fill="hold" grpId="0" nodeType="afterEffect">
                                  <p:stCondLst>
                                    <p:cond delay="0"/>
                                  </p:stCondLst>
                                  <p:childTnLst>
                                    <p:set>
                                      <p:cBhvr>
                                        <p:cTn id="48" dur="1" fill="hold">
                                          <p:stCondLst>
                                            <p:cond delay="0"/>
                                          </p:stCondLst>
                                        </p:cTn>
                                        <p:tgtEl>
                                          <p:spTgt spid="19"/>
                                        </p:tgtEl>
                                        <p:attrNameLst>
                                          <p:attrName>style.visibility</p:attrName>
                                        </p:attrNameLst>
                                      </p:cBhvr>
                                      <p:to>
                                        <p:strVal val="visible"/>
                                      </p:to>
                                    </p:set>
                                    <p:animEffect transition="in" filter="box(in)">
                                      <p:cBhvr>
                                        <p:cTn id="49" dur="500"/>
                                        <p:tgtEl>
                                          <p:spTgt spid="19"/>
                                        </p:tgtEl>
                                      </p:cBhvr>
                                    </p:animEffect>
                                  </p:childTnLst>
                                </p:cTn>
                              </p:par>
                            </p:childTnLst>
                          </p:cTn>
                        </p:par>
                      </p:childTnLst>
                    </p:cTn>
                  </p:par>
                  <p:par>
                    <p:cTn id="50" fill="hold">
                      <p:stCondLst>
                        <p:cond delay="indefinite"/>
                      </p:stCondLst>
                      <p:childTnLst>
                        <p:par>
                          <p:cTn id="51" fill="hold">
                            <p:stCondLst>
                              <p:cond delay="0"/>
                            </p:stCondLst>
                            <p:childTnLst>
                              <p:par>
                                <p:cTn id="52" presetID="2" presetClass="entr" presetSubtype="8" fill="hold" grpId="0" nodeType="clickEffect">
                                  <p:stCondLst>
                                    <p:cond delay="0"/>
                                  </p:stCondLst>
                                  <p:childTnLst>
                                    <p:set>
                                      <p:cBhvr>
                                        <p:cTn id="53" dur="1" fill="hold">
                                          <p:stCondLst>
                                            <p:cond delay="0"/>
                                          </p:stCondLst>
                                        </p:cTn>
                                        <p:tgtEl>
                                          <p:spTgt spid="20"/>
                                        </p:tgtEl>
                                        <p:attrNameLst>
                                          <p:attrName>style.visibility</p:attrName>
                                        </p:attrNameLst>
                                      </p:cBhvr>
                                      <p:to>
                                        <p:strVal val="visible"/>
                                      </p:to>
                                    </p:set>
                                    <p:anim calcmode="lin" valueType="num">
                                      <p:cBhvr additive="base">
                                        <p:cTn id="54" dur="500" fill="hold"/>
                                        <p:tgtEl>
                                          <p:spTgt spid="20"/>
                                        </p:tgtEl>
                                        <p:attrNameLst>
                                          <p:attrName>ppt_x</p:attrName>
                                        </p:attrNameLst>
                                      </p:cBhvr>
                                      <p:tavLst>
                                        <p:tav tm="0">
                                          <p:val>
                                            <p:strVal val="0-#ppt_w/2"/>
                                          </p:val>
                                        </p:tav>
                                        <p:tav tm="100000">
                                          <p:val>
                                            <p:strVal val="#ppt_x"/>
                                          </p:val>
                                        </p:tav>
                                      </p:tavLst>
                                    </p:anim>
                                    <p:anim calcmode="lin" valueType="num">
                                      <p:cBhvr additive="base">
                                        <p:cTn id="55" dur="500" fill="hold"/>
                                        <p:tgtEl>
                                          <p:spTgt spid="20"/>
                                        </p:tgtEl>
                                        <p:attrNameLst>
                                          <p:attrName>ppt_y</p:attrName>
                                        </p:attrNameLst>
                                      </p:cBhvr>
                                      <p:tavLst>
                                        <p:tav tm="0">
                                          <p:val>
                                            <p:strVal val="#ppt_y"/>
                                          </p:val>
                                        </p:tav>
                                        <p:tav tm="100000">
                                          <p:val>
                                            <p:strVal val="#ppt_y"/>
                                          </p:val>
                                        </p:tav>
                                      </p:tavLst>
                                    </p:anim>
                                  </p:childTnLst>
                                </p:cTn>
                              </p:par>
                            </p:childTnLst>
                          </p:cTn>
                        </p:par>
                        <p:par>
                          <p:cTn id="56" fill="hold">
                            <p:stCondLst>
                              <p:cond delay="500"/>
                            </p:stCondLst>
                            <p:childTnLst>
                              <p:par>
                                <p:cTn id="57" presetID="4" presetClass="entr" presetSubtype="16" fill="hold" grpId="0" nodeType="afterEffect">
                                  <p:stCondLst>
                                    <p:cond delay="0"/>
                                  </p:stCondLst>
                                  <p:childTnLst>
                                    <p:set>
                                      <p:cBhvr>
                                        <p:cTn id="58" dur="1" fill="hold">
                                          <p:stCondLst>
                                            <p:cond delay="0"/>
                                          </p:stCondLst>
                                        </p:cTn>
                                        <p:tgtEl>
                                          <p:spTgt spid="21"/>
                                        </p:tgtEl>
                                        <p:attrNameLst>
                                          <p:attrName>style.visibility</p:attrName>
                                        </p:attrNameLst>
                                      </p:cBhvr>
                                      <p:to>
                                        <p:strVal val="visible"/>
                                      </p:to>
                                    </p:set>
                                    <p:animEffect transition="in" filter="box(in)">
                                      <p:cBhvr>
                                        <p:cTn id="59"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60" fill="hold" display="0">
                  <p:stCondLst>
                    <p:cond delay="indefinite"/>
                  </p:stCondLst>
                  <p:endCondLst>
                    <p:cond evt="onStopAudio" delay="0">
                      <p:tgtEl>
                        <p:sldTgt/>
                      </p:tgtEl>
                    </p:cond>
                  </p:endCondLst>
                </p:cTn>
                <p:tgtEl>
                  <p:spTgt spid="2"/>
                </p:tgtEl>
              </p:cMediaNode>
            </p:audio>
          </p:childTnLst>
        </p:cTn>
      </p:par>
    </p:tnLst>
    <p:bldLst>
      <p:bldP spid="12" grpId="0" animBg="1"/>
      <p:bldP spid="13" grpId="0" build="allAtOnce"/>
      <p:bldP spid="14" grpId="0" animBg="1"/>
      <p:bldP spid="15" grpId="0"/>
      <p:bldP spid="16" grpId="0" animBg="1"/>
      <p:bldP spid="17" grpId="0"/>
      <p:bldP spid="18" grpId="0" animBg="1"/>
      <p:bldP spid="19" grpId="0"/>
      <p:bldP spid="20" grpId="0" animBg="1"/>
      <p:bldP spid="21"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7" name="Rectangle 1"/>
          <p:cNvSpPr>
            <a:spLocks noChangeArrowheads="1"/>
          </p:cNvSpPr>
          <p:nvPr/>
        </p:nvSpPr>
        <p:spPr bwMode="auto">
          <a:xfrm>
            <a:off x="457200" y="152400"/>
            <a:ext cx="8305800" cy="46166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457200" marR="0" lvl="0" indent="-457200" algn="l" defTabSz="914400" rtl="0" eaLnBrk="1" fontAlgn="base" latinLnBrk="0" hangingPunct="1">
              <a:lnSpc>
                <a:spcPct val="100000"/>
              </a:lnSpc>
              <a:spcBef>
                <a:spcPct val="0"/>
              </a:spcBef>
              <a:spcAft>
                <a:spcPct val="0"/>
              </a:spcAft>
              <a:buClrTx/>
              <a:buSzTx/>
              <a:tabLst/>
            </a:pPr>
            <a:r>
              <a:rPr lang="en-US" sz="2400" b="1" dirty="0">
                <a:latin typeface="Times New Roman" pitchFamily="18" charset="0"/>
                <a:ea typeface="Calibri" pitchFamily="34" charset="0"/>
                <a:cs typeface="Times New Roman" pitchFamily="18" charset="0"/>
              </a:rPr>
              <a:t>c</a:t>
            </a:r>
            <a:r>
              <a:rPr kumimoji="0" lang="en-US" sz="2400" b="1" i="0" u="none" strike="noStrike" cap="none" normalizeH="0" baseline="0" dirty="0">
                <a:ln>
                  <a:noFill/>
                </a:ln>
                <a:solidFill>
                  <a:schemeClr val="tx1"/>
                </a:solidFill>
                <a:effectLst/>
                <a:latin typeface="Times New Roman" pitchFamily="18" charset="0"/>
                <a:ea typeface="Calibri" pitchFamily="34" charset="0"/>
                <a:cs typeface="Times New Roman" pitchFamily="18" charset="0"/>
              </a:rPr>
              <a:t>. </a:t>
            </a:r>
            <a:r>
              <a:rPr kumimoji="0" lang="en-US" sz="2400" b="1" i="0" u="none" strike="noStrike" cap="none" normalizeH="0" baseline="0" dirty="0" err="1">
                <a:ln>
                  <a:noFill/>
                </a:ln>
                <a:solidFill>
                  <a:schemeClr val="tx1"/>
                </a:solidFill>
                <a:effectLst/>
                <a:latin typeface="Times New Roman" pitchFamily="18" charset="0"/>
                <a:ea typeface="Calibri" pitchFamily="34" charset="0"/>
                <a:cs typeface="Times New Roman" pitchFamily="18" charset="0"/>
              </a:rPr>
              <a:t>Bạo</a:t>
            </a:r>
            <a:r>
              <a:rPr kumimoji="0" lang="en-US" sz="2400" b="1" i="0" u="none" strike="noStrike" cap="none" normalizeH="0" baseline="0" dirty="0">
                <a:ln>
                  <a:noFill/>
                </a:ln>
                <a:solidFill>
                  <a:schemeClr val="tx1"/>
                </a:solidFill>
                <a:effectLst/>
                <a:latin typeface="Times New Roman" pitchFamily="18" charset="0"/>
                <a:ea typeface="Calibri" pitchFamily="34" charset="0"/>
                <a:cs typeface="Times New Roman" pitchFamily="18" charset="0"/>
              </a:rPr>
              <a:t> </a:t>
            </a:r>
            <a:r>
              <a:rPr kumimoji="0" lang="en-US" sz="2400" b="1" i="0" u="none" strike="noStrike" cap="none" normalizeH="0" baseline="0" dirty="0" err="1">
                <a:ln>
                  <a:noFill/>
                </a:ln>
                <a:solidFill>
                  <a:schemeClr val="tx1"/>
                </a:solidFill>
                <a:effectLst/>
                <a:latin typeface="Times New Roman" pitchFamily="18" charset="0"/>
                <a:ea typeface="Calibri" pitchFamily="34" charset="0"/>
                <a:cs typeface="Times New Roman" pitchFamily="18" charset="0"/>
              </a:rPr>
              <a:t>loạn</a:t>
            </a:r>
            <a:r>
              <a:rPr kumimoji="0" lang="en-US" sz="2400" b="1" i="0" u="none" strike="noStrike" cap="none" normalizeH="0" baseline="0" dirty="0">
                <a:ln>
                  <a:noFill/>
                </a:ln>
                <a:solidFill>
                  <a:schemeClr val="tx1"/>
                </a:solidFill>
                <a:effectLst/>
                <a:latin typeface="Times New Roman" pitchFamily="18" charset="0"/>
                <a:ea typeface="Calibri" pitchFamily="34" charset="0"/>
                <a:cs typeface="Times New Roman" pitchFamily="18" charset="0"/>
              </a:rPr>
              <a:t> </a:t>
            </a:r>
            <a:r>
              <a:rPr kumimoji="0" lang="en-US" sz="2400" b="1" i="0" u="none" strike="noStrike" cap="none" normalizeH="0" baseline="0" dirty="0" err="1">
                <a:ln>
                  <a:noFill/>
                </a:ln>
                <a:solidFill>
                  <a:schemeClr val="tx1"/>
                </a:solidFill>
                <a:effectLst/>
                <a:latin typeface="Times New Roman" pitchFamily="18" charset="0"/>
                <a:ea typeface="Calibri" pitchFamily="34" charset="0"/>
                <a:cs typeface="Times New Roman" pitchFamily="18" charset="0"/>
              </a:rPr>
              <a:t>lật</a:t>
            </a:r>
            <a:r>
              <a:rPr kumimoji="0" lang="en-US" sz="2400" b="1" i="0" u="none" strike="noStrike" cap="none" normalizeH="0" baseline="0" dirty="0">
                <a:ln>
                  <a:noFill/>
                </a:ln>
                <a:solidFill>
                  <a:schemeClr val="tx1"/>
                </a:solidFill>
                <a:effectLst/>
                <a:latin typeface="Times New Roman" pitchFamily="18" charset="0"/>
                <a:ea typeface="Calibri" pitchFamily="34" charset="0"/>
                <a:cs typeface="Times New Roman" pitchFamily="18" charset="0"/>
              </a:rPr>
              <a:t> </a:t>
            </a:r>
            <a:r>
              <a:rPr kumimoji="0" lang="en-US" sz="2400" b="1" i="0" u="none" strike="noStrike" cap="none" normalizeH="0" baseline="0" dirty="0" err="1">
                <a:ln>
                  <a:noFill/>
                </a:ln>
                <a:solidFill>
                  <a:schemeClr val="tx1"/>
                </a:solidFill>
                <a:effectLst/>
                <a:latin typeface="Times New Roman" pitchFamily="18" charset="0"/>
                <a:ea typeface="Calibri" pitchFamily="34" charset="0"/>
                <a:cs typeface="Times New Roman" pitchFamily="18" charset="0"/>
              </a:rPr>
              <a:t>đổ</a:t>
            </a:r>
            <a:r>
              <a:rPr kumimoji="0" lang="en-US" sz="2400" b="1" i="0" u="none" strike="noStrike" cap="none" normalizeH="0" baseline="0" dirty="0">
                <a:ln>
                  <a:noFill/>
                </a:ln>
                <a:solidFill>
                  <a:schemeClr val="tx1"/>
                </a:solidFill>
                <a:effectLst/>
                <a:latin typeface="Times New Roman" pitchFamily="18" charset="0"/>
                <a:ea typeface="Calibri" pitchFamily="34" charset="0"/>
                <a:cs typeface="Times New Roman" pitchFamily="18" charset="0"/>
              </a:rPr>
              <a:t>:</a:t>
            </a:r>
          </a:p>
        </p:txBody>
      </p:sp>
      <p:sp>
        <p:nvSpPr>
          <p:cNvPr id="5" name="Rectangle 4"/>
          <p:cNvSpPr/>
          <p:nvPr/>
        </p:nvSpPr>
        <p:spPr>
          <a:xfrm>
            <a:off x="1066800" y="762000"/>
            <a:ext cx="6391493" cy="461665"/>
          </a:xfrm>
          <a:prstGeom prst="rect">
            <a:avLst/>
          </a:prstGeom>
        </p:spPr>
        <p:txBody>
          <a:bodyPr wrap="none">
            <a:spAutoFit/>
          </a:bodyPr>
          <a:lstStyle/>
          <a:p>
            <a:pPr lvl="0" indent="457200" algn="just" fontAlgn="base">
              <a:spcBef>
                <a:spcPct val="0"/>
              </a:spcBef>
              <a:spcAft>
                <a:spcPct val="0"/>
              </a:spcAft>
            </a:pPr>
            <a:r>
              <a:rPr lang="en-US" sz="2400" dirty="0" err="1">
                <a:effectLst>
                  <a:outerShdw blurRad="38100" dist="38100" dir="2700000" algn="tl">
                    <a:srgbClr val="000000">
                      <a:alpha val="43137"/>
                    </a:srgbClr>
                  </a:outerShdw>
                </a:effectLst>
                <a:latin typeface="Times New Roman" pitchFamily="18" charset="0"/>
                <a:cs typeface="Times New Roman" pitchFamily="18" charset="0"/>
              </a:rPr>
              <a:t>Hình</a:t>
            </a:r>
            <a:r>
              <a:rPr lang="en-US" sz="2400" dirty="0">
                <a:effectLst>
                  <a:outerShdw blurRad="38100" dist="38100" dir="2700000" algn="tl">
                    <a:srgbClr val="000000">
                      <a:alpha val="43137"/>
                    </a:srgbClr>
                  </a:outerShdw>
                </a:effectLst>
                <a:latin typeface="Times New Roman" pitchFamily="18" charset="0"/>
                <a:cs typeface="Times New Roman" pitchFamily="18" charset="0"/>
              </a:rPr>
              <a:t> </a:t>
            </a:r>
            <a:r>
              <a:rPr lang="en-US" sz="2400" dirty="0" err="1">
                <a:effectLst>
                  <a:outerShdw blurRad="38100" dist="38100" dir="2700000" algn="tl">
                    <a:srgbClr val="000000">
                      <a:alpha val="43137"/>
                    </a:srgbClr>
                  </a:outerShdw>
                </a:effectLst>
                <a:latin typeface="Times New Roman" pitchFamily="18" charset="0"/>
                <a:cs typeface="Times New Roman" pitchFamily="18" charset="0"/>
              </a:rPr>
              <a:t>ảnh</a:t>
            </a:r>
            <a:r>
              <a:rPr lang="en-US" sz="2400" dirty="0">
                <a:effectLst>
                  <a:outerShdw blurRad="38100" dist="38100" dir="2700000" algn="tl">
                    <a:srgbClr val="000000">
                      <a:alpha val="43137"/>
                    </a:srgbClr>
                  </a:outerShdw>
                </a:effectLst>
                <a:latin typeface="Times New Roman" pitchFamily="18" charset="0"/>
                <a:cs typeface="Times New Roman" pitchFamily="18" charset="0"/>
              </a:rPr>
              <a:t> </a:t>
            </a:r>
            <a:r>
              <a:rPr lang="en-US" sz="2400" dirty="0" err="1">
                <a:effectLst>
                  <a:outerShdw blurRad="38100" dist="38100" dir="2700000" algn="tl">
                    <a:srgbClr val="000000">
                      <a:alpha val="43137"/>
                    </a:srgbClr>
                  </a:outerShdw>
                </a:effectLst>
                <a:latin typeface="Times New Roman" pitchFamily="18" charset="0"/>
                <a:cs typeface="Times New Roman" pitchFamily="18" charset="0"/>
              </a:rPr>
              <a:t>các</a:t>
            </a:r>
            <a:r>
              <a:rPr lang="en-US" sz="2400" dirty="0">
                <a:effectLst>
                  <a:outerShdw blurRad="38100" dist="38100" dir="2700000" algn="tl">
                    <a:srgbClr val="000000">
                      <a:alpha val="43137"/>
                    </a:srgbClr>
                  </a:outerShdw>
                </a:effectLst>
                <a:latin typeface="Times New Roman" pitchFamily="18" charset="0"/>
                <a:cs typeface="Times New Roman" pitchFamily="18" charset="0"/>
              </a:rPr>
              <a:t> </a:t>
            </a:r>
            <a:r>
              <a:rPr lang="en-US" sz="2400" dirty="0" err="1">
                <a:effectLst>
                  <a:outerShdw blurRad="38100" dist="38100" dir="2700000" algn="tl">
                    <a:srgbClr val="000000">
                      <a:alpha val="43137"/>
                    </a:srgbClr>
                  </a:outerShdw>
                </a:effectLst>
                <a:latin typeface="Times New Roman" pitchFamily="18" charset="0"/>
                <a:cs typeface="Times New Roman" pitchFamily="18" charset="0"/>
              </a:rPr>
              <a:t>cuộc</a:t>
            </a:r>
            <a:r>
              <a:rPr lang="en-US" sz="2400" dirty="0">
                <a:effectLst>
                  <a:outerShdw blurRad="38100" dist="38100" dir="2700000" algn="tl">
                    <a:srgbClr val="000000">
                      <a:alpha val="43137"/>
                    </a:srgbClr>
                  </a:outerShdw>
                </a:effectLst>
                <a:latin typeface="Times New Roman" pitchFamily="18" charset="0"/>
                <a:cs typeface="Times New Roman" pitchFamily="18" charset="0"/>
              </a:rPr>
              <a:t> </a:t>
            </a:r>
            <a:r>
              <a:rPr lang="en-US" sz="2400" dirty="0" err="1">
                <a:effectLst>
                  <a:outerShdw blurRad="38100" dist="38100" dir="2700000" algn="tl">
                    <a:srgbClr val="000000">
                      <a:alpha val="43137"/>
                    </a:srgbClr>
                  </a:outerShdw>
                </a:effectLst>
                <a:latin typeface="Times New Roman" pitchFamily="18" charset="0"/>
                <a:cs typeface="Times New Roman" pitchFamily="18" charset="0"/>
              </a:rPr>
              <a:t>bạo</a:t>
            </a:r>
            <a:r>
              <a:rPr lang="en-US" sz="2400" dirty="0">
                <a:effectLst>
                  <a:outerShdw blurRad="38100" dist="38100" dir="2700000" algn="tl">
                    <a:srgbClr val="000000">
                      <a:alpha val="43137"/>
                    </a:srgbClr>
                  </a:outerShdw>
                </a:effectLst>
                <a:latin typeface="Times New Roman" pitchFamily="18" charset="0"/>
                <a:cs typeface="Times New Roman" pitchFamily="18" charset="0"/>
              </a:rPr>
              <a:t> </a:t>
            </a:r>
            <a:r>
              <a:rPr lang="en-US" sz="2400" dirty="0" err="1">
                <a:effectLst>
                  <a:outerShdw blurRad="38100" dist="38100" dir="2700000" algn="tl">
                    <a:srgbClr val="000000">
                      <a:alpha val="43137"/>
                    </a:srgbClr>
                  </a:outerShdw>
                </a:effectLst>
                <a:latin typeface="Times New Roman" pitchFamily="18" charset="0"/>
                <a:cs typeface="Times New Roman" pitchFamily="18" charset="0"/>
              </a:rPr>
              <a:t>loạn</a:t>
            </a:r>
            <a:r>
              <a:rPr lang="en-US" sz="2400" dirty="0">
                <a:effectLst>
                  <a:outerShdw blurRad="38100" dist="38100" dir="2700000" algn="tl">
                    <a:srgbClr val="000000">
                      <a:alpha val="43137"/>
                    </a:srgbClr>
                  </a:outerShdw>
                </a:effectLst>
                <a:latin typeface="Times New Roman" pitchFamily="18" charset="0"/>
                <a:cs typeface="Times New Roman" pitchFamily="18" charset="0"/>
              </a:rPr>
              <a:t> </a:t>
            </a:r>
            <a:r>
              <a:rPr lang="en-US" sz="2400" dirty="0" err="1">
                <a:effectLst>
                  <a:outerShdw blurRad="38100" dist="38100" dir="2700000" algn="tl">
                    <a:srgbClr val="000000">
                      <a:alpha val="43137"/>
                    </a:srgbClr>
                  </a:outerShdw>
                </a:effectLst>
                <a:latin typeface="Times New Roman" pitchFamily="18" charset="0"/>
                <a:cs typeface="Times New Roman" pitchFamily="18" charset="0"/>
              </a:rPr>
              <a:t>lật</a:t>
            </a:r>
            <a:r>
              <a:rPr lang="en-US" sz="2400" dirty="0">
                <a:effectLst>
                  <a:outerShdw blurRad="38100" dist="38100" dir="2700000" algn="tl">
                    <a:srgbClr val="000000">
                      <a:alpha val="43137"/>
                    </a:srgbClr>
                  </a:outerShdw>
                </a:effectLst>
                <a:latin typeface="Times New Roman" pitchFamily="18" charset="0"/>
                <a:cs typeface="Times New Roman" pitchFamily="18" charset="0"/>
              </a:rPr>
              <a:t> </a:t>
            </a:r>
            <a:r>
              <a:rPr lang="en-US" sz="2400" dirty="0" err="1">
                <a:effectLst>
                  <a:outerShdw blurRad="38100" dist="38100" dir="2700000" algn="tl">
                    <a:srgbClr val="000000">
                      <a:alpha val="43137"/>
                    </a:srgbClr>
                  </a:outerShdw>
                </a:effectLst>
                <a:latin typeface="Times New Roman" pitchFamily="18" charset="0"/>
                <a:cs typeface="Times New Roman" pitchFamily="18" charset="0"/>
              </a:rPr>
              <a:t>đổ</a:t>
            </a:r>
            <a:r>
              <a:rPr lang="en-US" sz="2400" dirty="0">
                <a:effectLst>
                  <a:outerShdw blurRad="38100" dist="38100" dir="2700000" algn="tl">
                    <a:srgbClr val="000000">
                      <a:alpha val="43137"/>
                    </a:srgbClr>
                  </a:outerShdw>
                </a:effectLst>
                <a:latin typeface="Times New Roman" pitchFamily="18" charset="0"/>
                <a:cs typeface="Times New Roman" pitchFamily="18" charset="0"/>
              </a:rPr>
              <a:t> </a:t>
            </a:r>
            <a:r>
              <a:rPr lang="en-US" sz="2400" dirty="0" err="1">
                <a:effectLst>
                  <a:outerShdw blurRad="38100" dist="38100" dir="2700000" algn="tl">
                    <a:srgbClr val="000000">
                      <a:alpha val="43137"/>
                    </a:srgbClr>
                  </a:outerShdw>
                </a:effectLst>
                <a:latin typeface="Times New Roman" pitchFamily="18" charset="0"/>
                <a:cs typeface="Times New Roman" pitchFamily="18" charset="0"/>
              </a:rPr>
              <a:t>trên</a:t>
            </a:r>
            <a:r>
              <a:rPr lang="en-US" sz="2400" dirty="0">
                <a:effectLst>
                  <a:outerShdw blurRad="38100" dist="38100" dir="2700000" algn="tl">
                    <a:srgbClr val="000000">
                      <a:alpha val="43137"/>
                    </a:srgbClr>
                  </a:outerShdw>
                </a:effectLst>
                <a:latin typeface="Times New Roman" pitchFamily="18" charset="0"/>
                <a:cs typeface="Times New Roman" pitchFamily="18" charset="0"/>
              </a:rPr>
              <a:t> </a:t>
            </a:r>
            <a:r>
              <a:rPr lang="en-US" sz="2400" dirty="0" err="1">
                <a:effectLst>
                  <a:outerShdw blurRad="38100" dist="38100" dir="2700000" algn="tl">
                    <a:srgbClr val="000000">
                      <a:alpha val="43137"/>
                    </a:srgbClr>
                  </a:outerShdw>
                </a:effectLst>
                <a:latin typeface="Times New Roman" pitchFamily="18" charset="0"/>
                <a:cs typeface="Times New Roman" pitchFamily="18" charset="0"/>
              </a:rPr>
              <a:t>thế</a:t>
            </a:r>
            <a:r>
              <a:rPr lang="en-US" sz="2400" dirty="0">
                <a:effectLst>
                  <a:outerShdw blurRad="38100" dist="38100" dir="2700000" algn="tl">
                    <a:srgbClr val="000000">
                      <a:alpha val="43137"/>
                    </a:srgbClr>
                  </a:outerShdw>
                </a:effectLst>
                <a:latin typeface="Times New Roman" pitchFamily="18" charset="0"/>
                <a:cs typeface="Times New Roman" pitchFamily="18" charset="0"/>
              </a:rPr>
              <a:t> </a:t>
            </a:r>
            <a:r>
              <a:rPr lang="en-US" sz="2400" dirty="0" err="1">
                <a:effectLst>
                  <a:outerShdw blurRad="38100" dist="38100" dir="2700000" algn="tl">
                    <a:srgbClr val="000000">
                      <a:alpha val="43137"/>
                    </a:srgbClr>
                  </a:outerShdw>
                </a:effectLst>
                <a:latin typeface="Times New Roman" pitchFamily="18" charset="0"/>
                <a:cs typeface="Times New Roman" pitchFamily="18" charset="0"/>
              </a:rPr>
              <a:t>giới</a:t>
            </a:r>
            <a:endParaRPr lang="en-US" sz="2400" dirty="0">
              <a:effectLst>
                <a:outerShdw blurRad="38100" dist="38100" dir="2700000" algn="tl">
                  <a:srgbClr val="000000">
                    <a:alpha val="43137"/>
                  </a:srgbClr>
                </a:outerShdw>
              </a:effectLst>
              <a:latin typeface="Times New Roman" pitchFamily="18" charset="0"/>
              <a:cs typeface="Times New Roman" pitchFamily="18" charset="0"/>
            </a:endParaRPr>
          </a:p>
        </p:txBody>
      </p:sp>
      <p:pic>
        <p:nvPicPr>
          <p:cNvPr id="9" name="Picture 8" descr="1111122.jpg"/>
          <p:cNvPicPr>
            <a:picLocks noChangeAspect="1"/>
          </p:cNvPicPr>
          <p:nvPr/>
        </p:nvPicPr>
        <p:blipFill>
          <a:blip r:embed="rId5" cstate="print"/>
          <a:stretch>
            <a:fillRect/>
          </a:stretch>
        </p:blipFill>
        <p:spPr>
          <a:xfrm>
            <a:off x="304800" y="1600200"/>
            <a:ext cx="3962400" cy="2986414"/>
          </a:xfrm>
          <a:prstGeom prst="rect">
            <a:avLst/>
          </a:prstGeom>
          <a:ln>
            <a:noFill/>
          </a:ln>
          <a:effectLst>
            <a:outerShdw blurRad="190500" algn="tl" rotWithShape="0">
              <a:srgbClr val="000000">
                <a:alpha val="70000"/>
              </a:srgbClr>
            </a:outerShdw>
          </a:effectLst>
        </p:spPr>
      </p:pic>
      <p:pic>
        <p:nvPicPr>
          <p:cNvPr id="10" name="Picture 9" descr="Anh-trang-16-so-43.jpg"/>
          <p:cNvPicPr>
            <a:picLocks noChangeAspect="1"/>
          </p:cNvPicPr>
          <p:nvPr/>
        </p:nvPicPr>
        <p:blipFill>
          <a:blip r:embed="rId6" cstate="print"/>
          <a:stretch>
            <a:fillRect/>
          </a:stretch>
        </p:blipFill>
        <p:spPr>
          <a:xfrm>
            <a:off x="4343400" y="1600200"/>
            <a:ext cx="4457700" cy="2986414"/>
          </a:xfrm>
          <a:prstGeom prst="rect">
            <a:avLst/>
          </a:prstGeom>
          <a:ln>
            <a:noFill/>
          </a:ln>
          <a:effectLst>
            <a:outerShdw blurRad="190500" algn="tl" rotWithShape="0">
              <a:srgbClr val="000000">
                <a:alpha val="70000"/>
              </a:srgbClr>
            </a:outerShdw>
          </a:effectLst>
        </p:spPr>
      </p:pic>
      <p:pic>
        <p:nvPicPr>
          <p:cNvPr id="11" name="Picture 10" descr="Kyrgyzstan-trong-con-bao-khung-hoang_Tin180.com_001.jpg"/>
          <p:cNvPicPr>
            <a:picLocks noChangeAspect="1"/>
          </p:cNvPicPr>
          <p:nvPr/>
        </p:nvPicPr>
        <p:blipFill>
          <a:blip r:embed="rId7" cstate="print"/>
          <a:stretch>
            <a:fillRect/>
          </a:stretch>
        </p:blipFill>
        <p:spPr>
          <a:xfrm>
            <a:off x="5105400" y="1981200"/>
            <a:ext cx="3752850" cy="2514600"/>
          </a:xfrm>
          <a:prstGeom prst="rect">
            <a:avLst/>
          </a:prstGeom>
          <a:ln>
            <a:noFill/>
          </a:ln>
          <a:effectLst>
            <a:outerShdw blurRad="190500" algn="tl" rotWithShape="0">
              <a:srgbClr val="000000">
                <a:alpha val="70000"/>
              </a:srgbClr>
            </a:outerShdw>
          </a:effectLst>
        </p:spPr>
      </p:pic>
      <p:pic>
        <p:nvPicPr>
          <p:cNvPr id="12" name="Picture 11" descr="p7.jpeg"/>
          <p:cNvPicPr>
            <a:picLocks noChangeAspect="1"/>
          </p:cNvPicPr>
          <p:nvPr/>
        </p:nvPicPr>
        <p:blipFill>
          <a:blip r:embed="rId8" cstate="print"/>
          <a:stretch>
            <a:fillRect/>
          </a:stretch>
        </p:blipFill>
        <p:spPr>
          <a:xfrm>
            <a:off x="228600" y="1447799"/>
            <a:ext cx="4495800" cy="3048001"/>
          </a:xfrm>
          <a:prstGeom prst="rect">
            <a:avLst/>
          </a:prstGeom>
          <a:ln>
            <a:noFill/>
          </a:ln>
          <a:effectLst>
            <a:outerShdw blurRad="190500" algn="tl" rotWithShape="0">
              <a:srgbClr val="000000">
                <a:alpha val="70000"/>
              </a:srgbClr>
            </a:outerShdw>
          </a:effectLst>
        </p:spPr>
      </p:pic>
      <p:sp>
        <p:nvSpPr>
          <p:cNvPr id="13" name="Explosion 1 12"/>
          <p:cNvSpPr/>
          <p:nvPr/>
        </p:nvSpPr>
        <p:spPr>
          <a:xfrm>
            <a:off x="2438400" y="2057400"/>
            <a:ext cx="4648200" cy="2438400"/>
          </a:xfrm>
          <a:prstGeom prst="irregularSeal1">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err="1">
                <a:solidFill>
                  <a:srgbClr val="FF0000"/>
                </a:solidFill>
                <a:latin typeface="Times New Roman" pitchFamily="18" charset="0"/>
                <a:cs typeface="Times New Roman" pitchFamily="18" charset="0"/>
              </a:rPr>
              <a:t>Bạo</a:t>
            </a:r>
            <a:r>
              <a:rPr lang="en-US" sz="2800" dirty="0">
                <a:solidFill>
                  <a:srgbClr val="FF0000"/>
                </a:solidFill>
                <a:latin typeface="Times New Roman" pitchFamily="18" charset="0"/>
                <a:cs typeface="Times New Roman" pitchFamily="18" charset="0"/>
              </a:rPr>
              <a:t> </a:t>
            </a:r>
            <a:r>
              <a:rPr lang="en-US" sz="2800" dirty="0" err="1">
                <a:solidFill>
                  <a:srgbClr val="FF0000"/>
                </a:solidFill>
                <a:latin typeface="Times New Roman" pitchFamily="18" charset="0"/>
                <a:cs typeface="Times New Roman" pitchFamily="18" charset="0"/>
              </a:rPr>
              <a:t>loạn</a:t>
            </a:r>
            <a:r>
              <a:rPr lang="en-US" sz="2800" dirty="0">
                <a:solidFill>
                  <a:srgbClr val="FF0000"/>
                </a:solidFill>
                <a:latin typeface="Times New Roman" pitchFamily="18" charset="0"/>
                <a:cs typeface="Times New Roman" pitchFamily="18" charset="0"/>
              </a:rPr>
              <a:t> </a:t>
            </a:r>
            <a:r>
              <a:rPr lang="en-US" sz="2800" dirty="0" err="1">
                <a:solidFill>
                  <a:srgbClr val="FF0000"/>
                </a:solidFill>
                <a:latin typeface="Times New Roman" pitchFamily="18" charset="0"/>
                <a:cs typeface="Times New Roman" pitchFamily="18" charset="0"/>
              </a:rPr>
              <a:t>lật</a:t>
            </a:r>
            <a:r>
              <a:rPr lang="en-US" sz="2800" dirty="0">
                <a:solidFill>
                  <a:srgbClr val="FF0000"/>
                </a:solidFill>
                <a:latin typeface="Times New Roman" pitchFamily="18" charset="0"/>
                <a:cs typeface="Times New Roman" pitchFamily="18" charset="0"/>
              </a:rPr>
              <a:t> </a:t>
            </a:r>
            <a:r>
              <a:rPr lang="en-US" sz="2800" dirty="0" err="1">
                <a:solidFill>
                  <a:srgbClr val="FF0000"/>
                </a:solidFill>
                <a:latin typeface="Times New Roman" pitchFamily="18" charset="0"/>
                <a:cs typeface="Times New Roman" pitchFamily="18" charset="0"/>
              </a:rPr>
              <a:t>đổ</a:t>
            </a:r>
            <a:r>
              <a:rPr lang="en-US" sz="2800" dirty="0">
                <a:solidFill>
                  <a:srgbClr val="FF0000"/>
                </a:solidFill>
                <a:latin typeface="Times New Roman" pitchFamily="18" charset="0"/>
                <a:cs typeface="Times New Roman" pitchFamily="18" charset="0"/>
              </a:rPr>
              <a:t> </a:t>
            </a:r>
            <a:r>
              <a:rPr lang="en-US" sz="2800" dirty="0" err="1">
                <a:solidFill>
                  <a:srgbClr val="FF0000"/>
                </a:solidFill>
                <a:latin typeface="Times New Roman" pitchFamily="18" charset="0"/>
                <a:cs typeface="Times New Roman" pitchFamily="18" charset="0"/>
              </a:rPr>
              <a:t>là</a:t>
            </a:r>
            <a:r>
              <a:rPr lang="en-US" sz="2800" dirty="0">
                <a:solidFill>
                  <a:srgbClr val="FF0000"/>
                </a:solidFill>
                <a:latin typeface="Times New Roman" pitchFamily="18" charset="0"/>
                <a:cs typeface="Times New Roman" pitchFamily="18" charset="0"/>
              </a:rPr>
              <a:t> </a:t>
            </a:r>
            <a:r>
              <a:rPr lang="en-US" sz="2800" dirty="0" err="1">
                <a:solidFill>
                  <a:srgbClr val="FF0000"/>
                </a:solidFill>
                <a:latin typeface="Times New Roman" pitchFamily="18" charset="0"/>
                <a:cs typeface="Times New Roman" pitchFamily="18" charset="0"/>
              </a:rPr>
              <a:t>gì</a:t>
            </a:r>
            <a:r>
              <a:rPr lang="en-US" sz="2800" dirty="0">
                <a:solidFill>
                  <a:srgbClr val="FF0000"/>
                </a:solidFill>
                <a:latin typeface="Times New Roman" pitchFamily="18" charset="0"/>
                <a:cs typeface="Times New Roman" pitchFamily="18" charset="0"/>
              </a:rPr>
              <a:t>?</a:t>
            </a:r>
          </a:p>
        </p:txBody>
      </p:sp>
      <p:sp>
        <p:nvSpPr>
          <p:cNvPr id="14" name="Rectangle 13"/>
          <p:cNvSpPr/>
          <p:nvPr/>
        </p:nvSpPr>
        <p:spPr>
          <a:xfrm>
            <a:off x="228600" y="4800600"/>
            <a:ext cx="8629650" cy="1938992"/>
          </a:xfrm>
          <a:prstGeom prst="rect">
            <a:avLst/>
          </a:prstGeom>
        </p:spPr>
        <p:txBody>
          <a:bodyPr wrap="square">
            <a:spAutoFit/>
          </a:bodyPr>
          <a:lstStyle/>
          <a:p>
            <a:pPr lvl="0" indent="457200" algn="just" fontAlgn="base">
              <a:spcBef>
                <a:spcPct val="0"/>
              </a:spcBef>
              <a:spcAft>
                <a:spcPct val="0"/>
              </a:spcAft>
            </a:pPr>
            <a:r>
              <a:rPr lang="en-US" sz="2400" b="1" dirty="0">
                <a:latin typeface="Times New Roman" pitchFamily="18" charset="0"/>
                <a:ea typeface="Times New Roman" pitchFamily="18" charset="0"/>
                <a:cs typeface="Times New Roman" pitchFamily="18" charset="0"/>
              </a:rPr>
              <a:t>"</a:t>
            </a:r>
            <a:r>
              <a:rPr lang="en-US" sz="2400" b="1" dirty="0" err="1">
                <a:latin typeface="Times New Roman" pitchFamily="18" charset="0"/>
                <a:ea typeface="Times New Roman" pitchFamily="18" charset="0"/>
                <a:cs typeface="Times New Roman" pitchFamily="18" charset="0"/>
              </a:rPr>
              <a:t>Bạo</a:t>
            </a:r>
            <a:r>
              <a:rPr lang="en-US" sz="2400" b="1" dirty="0">
                <a:latin typeface="Times New Roman" pitchFamily="18" charset="0"/>
                <a:ea typeface="Times New Roman" pitchFamily="18" charset="0"/>
                <a:cs typeface="Times New Roman" pitchFamily="18" charset="0"/>
              </a:rPr>
              <a:t> </a:t>
            </a:r>
            <a:r>
              <a:rPr lang="en-US" sz="2400" b="1" dirty="0" err="1">
                <a:latin typeface="Times New Roman" pitchFamily="18" charset="0"/>
                <a:ea typeface="Times New Roman" pitchFamily="18" charset="0"/>
                <a:cs typeface="Times New Roman" pitchFamily="18" charset="0"/>
              </a:rPr>
              <a:t>loạn</a:t>
            </a:r>
            <a:r>
              <a:rPr lang="en-US" sz="2400" b="1" dirty="0">
                <a:latin typeface="Times New Roman" pitchFamily="18" charset="0"/>
                <a:ea typeface="Times New Roman" pitchFamily="18" charset="0"/>
                <a:cs typeface="Times New Roman" pitchFamily="18" charset="0"/>
              </a:rPr>
              <a:t> </a:t>
            </a:r>
            <a:r>
              <a:rPr lang="en-US" sz="2400" b="1" dirty="0" err="1">
                <a:latin typeface="Times New Roman" pitchFamily="18" charset="0"/>
                <a:ea typeface="Times New Roman" pitchFamily="18" charset="0"/>
                <a:cs typeface="Times New Roman" pitchFamily="18" charset="0"/>
              </a:rPr>
              <a:t>lật</a:t>
            </a:r>
            <a:r>
              <a:rPr lang="en-US" sz="2400" b="1" dirty="0">
                <a:latin typeface="Times New Roman" pitchFamily="18" charset="0"/>
                <a:ea typeface="Times New Roman" pitchFamily="18" charset="0"/>
                <a:cs typeface="Times New Roman" pitchFamily="18" charset="0"/>
              </a:rPr>
              <a:t> </a:t>
            </a:r>
            <a:r>
              <a:rPr lang="en-US" sz="2400" b="1" dirty="0" err="1">
                <a:latin typeface="Times New Roman" pitchFamily="18" charset="0"/>
                <a:ea typeface="Times New Roman" pitchFamily="18" charset="0"/>
                <a:cs typeface="Times New Roman" pitchFamily="18" charset="0"/>
              </a:rPr>
              <a:t>đổ</a:t>
            </a:r>
            <a:r>
              <a:rPr lang="en-US" sz="2400" b="1" dirty="0">
                <a:latin typeface="Times New Roman" pitchFamily="18" charset="0"/>
                <a:ea typeface="Times New Roman" pitchFamily="18" charset="0"/>
                <a:cs typeface="Times New Roman" pitchFamily="18" charset="0"/>
              </a:rPr>
              <a:t>"</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là</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hành</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động</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chống</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phà</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bằng</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bạo</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lực</a:t>
            </a:r>
            <a:r>
              <a:rPr lang="en-US" sz="2400" dirty="0">
                <a:latin typeface="Times New Roman" pitchFamily="18" charset="0"/>
                <a:ea typeface="Times New Roman" pitchFamily="18" charset="0"/>
                <a:cs typeface="Times New Roman" pitchFamily="18" charset="0"/>
              </a:rPr>
              <a:t> do </a:t>
            </a:r>
            <a:r>
              <a:rPr lang="en-US" sz="2400" dirty="0" err="1">
                <a:latin typeface="Times New Roman" pitchFamily="18" charset="0"/>
                <a:ea typeface="Times New Roman" pitchFamily="18" charset="0"/>
                <a:cs typeface="Times New Roman" pitchFamily="18" charset="0"/>
              </a:rPr>
              <a:t>tổ</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chức</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của</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lực</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lượng</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phản</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động</a:t>
            </a:r>
            <a:r>
              <a:rPr lang="en-US" sz="2400" dirty="0">
                <a:latin typeface="Times New Roman" pitchFamily="18" charset="0"/>
                <a:ea typeface="Times New Roman" pitchFamily="18" charset="0"/>
                <a:cs typeface="Times New Roman" pitchFamily="18" charset="0"/>
              </a:rPr>
              <a:t> hay </a:t>
            </a:r>
            <a:r>
              <a:rPr lang="en-US" sz="2400" dirty="0" err="1">
                <a:latin typeface="Times New Roman" pitchFamily="18" charset="0"/>
                <a:ea typeface="Times New Roman" pitchFamily="18" charset="0"/>
                <a:cs typeface="Times New Roman" pitchFamily="18" charset="0"/>
              </a:rPr>
              <a:t>lực</a:t>
            </a:r>
            <a:r>
              <a:rPr lang="en-US" sz="2400" dirty="0">
                <a:latin typeface="Times New Roman" pitchFamily="18" charset="0"/>
                <a:ea typeface="Times New Roman" pitchFamily="18" charset="0"/>
                <a:cs typeface="Times New Roman" pitchFamily="18" charset="0"/>
              </a:rPr>
              <a:t> l</a:t>
            </a:r>
            <a:r>
              <a:rPr lang="vi-VN" sz="2400" dirty="0">
                <a:latin typeface="Times New Roman" pitchFamily="18" charset="0"/>
                <a:ea typeface="Times New Roman" pitchFamily="18" charset="0"/>
                <a:cs typeface="Times New Roman" pitchFamily="18" charset="0"/>
              </a:rPr>
              <a:t>ư</a:t>
            </a:r>
            <a:r>
              <a:rPr lang="en-US" sz="2400" dirty="0" err="1">
                <a:latin typeface="Times New Roman" pitchFamily="18" charset="0"/>
                <a:ea typeface="Times New Roman" pitchFamily="18" charset="0"/>
                <a:cs typeface="Times New Roman" pitchFamily="18" charset="0"/>
              </a:rPr>
              <a:t>ợng</a:t>
            </a:r>
            <a:r>
              <a:rPr lang="en-US" sz="2400" dirty="0">
                <a:latin typeface="Times New Roman" pitchFamily="18" charset="0"/>
                <a:ea typeface="Times New Roman" pitchFamily="18" charset="0"/>
                <a:cs typeface="Times New Roman" pitchFamily="18" charset="0"/>
              </a:rPr>
              <a:t> li </a:t>
            </a:r>
            <a:r>
              <a:rPr lang="en-US" sz="2400" dirty="0" err="1">
                <a:latin typeface="Times New Roman" pitchFamily="18" charset="0"/>
                <a:ea typeface="Times New Roman" pitchFamily="18" charset="0"/>
                <a:cs typeface="Times New Roman" pitchFamily="18" charset="0"/>
              </a:rPr>
              <a:t>khai</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đối</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lập</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trong</a:t>
            </a:r>
            <a:r>
              <a:rPr lang="en-US" sz="2400" dirty="0">
                <a:latin typeface="Times New Roman" pitchFamily="18" charset="0"/>
                <a:ea typeface="Times New Roman" pitchFamily="18" charset="0"/>
                <a:cs typeface="Times New Roman" pitchFamily="18" charset="0"/>
              </a:rPr>
              <a:t> n</a:t>
            </a:r>
            <a:r>
              <a:rPr lang="vi-VN" sz="2400" dirty="0">
                <a:latin typeface="Times New Roman" pitchFamily="18" charset="0"/>
                <a:ea typeface="Times New Roman" pitchFamily="18" charset="0"/>
                <a:cs typeface="Times New Roman" pitchFamily="18" charset="0"/>
              </a:rPr>
              <a:t>ư</a:t>
            </a:r>
            <a:r>
              <a:rPr lang="en-US" sz="2400" dirty="0" err="1">
                <a:latin typeface="Times New Roman" pitchFamily="18" charset="0"/>
                <a:ea typeface="Times New Roman" pitchFamily="18" charset="0"/>
                <a:cs typeface="Times New Roman" pitchFamily="18" charset="0"/>
              </a:rPr>
              <a:t>ớc</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hoặc</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cấu</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kết</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với</a:t>
            </a:r>
            <a:r>
              <a:rPr lang="en-US" sz="2400" dirty="0">
                <a:latin typeface="Times New Roman" pitchFamily="18" charset="0"/>
                <a:ea typeface="Times New Roman" pitchFamily="18" charset="0"/>
                <a:cs typeface="Times New Roman" pitchFamily="18" charset="0"/>
              </a:rPr>
              <a:t> n</a:t>
            </a:r>
            <a:r>
              <a:rPr lang="vi-VN" sz="2400" dirty="0">
                <a:latin typeface="Times New Roman" pitchFamily="18" charset="0"/>
                <a:ea typeface="Times New Roman" pitchFamily="18" charset="0"/>
                <a:cs typeface="Times New Roman" pitchFamily="18" charset="0"/>
              </a:rPr>
              <a:t>ư</a:t>
            </a:r>
            <a:r>
              <a:rPr lang="en-US" sz="2400" dirty="0" err="1">
                <a:latin typeface="Times New Roman" pitchFamily="18" charset="0"/>
                <a:ea typeface="Times New Roman" pitchFamily="18" charset="0"/>
                <a:cs typeface="Times New Roman" pitchFamily="18" charset="0"/>
              </a:rPr>
              <a:t>ớc</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ngoài</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tiến</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hành</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gây</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rối</a:t>
            </a:r>
            <a:r>
              <a:rPr lang="en-US" sz="2400" dirty="0">
                <a:latin typeface="Times New Roman" pitchFamily="18" charset="0"/>
                <a:ea typeface="Times New Roman" pitchFamily="18" charset="0"/>
                <a:cs typeface="Times New Roman" pitchFamily="18" charset="0"/>
              </a:rPr>
              <a:t> an </a:t>
            </a:r>
            <a:r>
              <a:rPr lang="en-US" sz="2400" dirty="0" err="1">
                <a:latin typeface="Times New Roman" pitchFamily="18" charset="0"/>
                <a:ea typeface="Times New Roman" pitchFamily="18" charset="0"/>
                <a:cs typeface="Times New Roman" pitchFamily="18" charset="0"/>
              </a:rPr>
              <a:t>ninh</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chính</a:t>
            </a:r>
            <a:r>
              <a:rPr lang="en-US" sz="2400" dirty="0">
                <a:latin typeface="Times New Roman" pitchFamily="18" charset="0"/>
                <a:ea typeface="Times New Roman" pitchFamily="18" charset="0"/>
                <a:cs typeface="Times New Roman" pitchFamily="18" charset="0"/>
              </a:rPr>
              <a:t> tri, </a:t>
            </a:r>
            <a:r>
              <a:rPr lang="en-US" sz="2400" dirty="0" err="1">
                <a:latin typeface="Times New Roman" pitchFamily="18" charset="0"/>
                <a:ea typeface="Times New Roman" pitchFamily="18" charset="0"/>
                <a:cs typeface="Times New Roman" pitchFamily="18" charset="0"/>
              </a:rPr>
              <a:t>trật</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tự</a:t>
            </a:r>
            <a:r>
              <a:rPr lang="en-US" sz="2400" dirty="0">
                <a:latin typeface="Times New Roman" pitchFamily="18" charset="0"/>
                <a:ea typeface="Times New Roman" pitchFamily="18" charset="0"/>
                <a:cs typeface="Times New Roman" pitchFamily="18" charset="0"/>
              </a:rPr>
              <a:t> an </a:t>
            </a:r>
            <a:r>
              <a:rPr lang="en-US" sz="2400" dirty="0" err="1">
                <a:latin typeface="Times New Roman" pitchFamily="18" charset="0"/>
                <a:ea typeface="Times New Roman" pitchFamily="18" charset="0"/>
                <a:cs typeface="Times New Roman" pitchFamily="18" charset="0"/>
              </a:rPr>
              <a:t>ninh</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xã</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hội</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hoặc</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lật</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đổ</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chính</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quyền</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địa</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ph</a:t>
            </a:r>
            <a:r>
              <a:rPr lang="vi-VN" sz="2400" dirty="0">
                <a:latin typeface="Times New Roman" pitchFamily="18" charset="0"/>
                <a:ea typeface="Times New Roman" pitchFamily="18" charset="0"/>
                <a:cs typeface="Times New Roman" pitchFamily="18" charset="0"/>
              </a:rPr>
              <a:t>ư</a:t>
            </a:r>
            <a:r>
              <a:rPr lang="en-US" sz="2400" dirty="0" err="1">
                <a:latin typeface="Times New Roman" pitchFamily="18" charset="0"/>
                <a:ea typeface="Times New Roman" pitchFamily="18" charset="0"/>
                <a:cs typeface="Times New Roman" pitchFamily="18" charset="0"/>
              </a:rPr>
              <a:t>ơng</a:t>
            </a:r>
            <a:r>
              <a:rPr lang="en-US" sz="2400" dirty="0">
                <a:latin typeface="Times New Roman" pitchFamily="18" charset="0"/>
                <a:ea typeface="Times New Roman" pitchFamily="18" charset="0"/>
                <a:cs typeface="Times New Roman" pitchFamily="18" charset="0"/>
              </a:rPr>
              <a:t> hay </a:t>
            </a:r>
            <a:r>
              <a:rPr lang="en-US" sz="2400" dirty="0" err="1">
                <a:latin typeface="Times New Roman" pitchFamily="18" charset="0"/>
                <a:ea typeface="Times New Roman" pitchFamily="18" charset="0"/>
                <a:cs typeface="Times New Roman" pitchFamily="18" charset="0"/>
              </a:rPr>
              <a:t>trung</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ương</a:t>
            </a:r>
            <a:r>
              <a:rPr lang="en-US" sz="2400" dirty="0">
                <a:latin typeface="Times New Roman" pitchFamily="18" charset="0"/>
                <a:ea typeface="Times New Roman" pitchFamily="18" charset="0"/>
                <a:cs typeface="Times New Roman" pitchFamily="18" charset="0"/>
              </a:rPr>
              <a:t>.</a:t>
            </a:r>
            <a:endParaRPr lang="en-US" sz="2400" dirty="0">
              <a:latin typeface="Times New Roman" pitchFamily="18" charset="0"/>
              <a:cs typeface="Times New Roman" pitchFamily="18" charset="0"/>
            </a:endParaRPr>
          </a:p>
        </p:txBody>
      </p:sp>
      <p:pic>
        <p:nvPicPr>
          <p:cNvPr id="2" name="Audio 1">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9"/>
          <a:stretch>
            <a:fillRect/>
          </a:stretch>
        </p:blipFill>
        <p:spPr>
          <a:xfrm>
            <a:off x="8382000" y="6096000"/>
            <a:ext cx="609600" cy="609600"/>
          </a:xfrm>
          <a:prstGeom prst="rect">
            <a:avLst/>
          </a:prstGeom>
        </p:spPr>
      </p:pic>
    </p:spTree>
    <p:custDataLst>
      <p:tags r:id="rId1"/>
    </p:custDataLst>
  </p:cSld>
  <p:clrMapOvr>
    <a:masterClrMapping/>
  </p:clrMapOvr>
  <p:transition advTm="28437">
    <p:wipe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par>
                    <p:cTn id="7" fill="hold">
                      <p:stCondLst>
                        <p:cond delay="indefinite"/>
                      </p:stCondLst>
                      <p:childTnLst>
                        <p:par>
                          <p:cTn id="8" fill="hold">
                            <p:stCondLst>
                              <p:cond delay="0"/>
                            </p:stCondLst>
                            <p:childTnLst>
                              <p:par>
                                <p:cTn id="9" presetID="8" presetClass="entr" presetSubtype="16" fill="hold" nodeType="click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diamond(in)">
                                      <p:cBhvr>
                                        <p:cTn id="11" dur="2000"/>
                                        <p:tgtEl>
                                          <p:spTgt spid="9"/>
                                        </p:tgtEl>
                                      </p:cBhvr>
                                    </p:animEffect>
                                  </p:childTnLst>
                                </p:cTn>
                              </p:par>
                            </p:childTnLst>
                          </p:cTn>
                        </p:par>
                      </p:childTnLst>
                    </p:cTn>
                  </p:par>
                  <p:par>
                    <p:cTn id="12" fill="hold">
                      <p:stCondLst>
                        <p:cond delay="indefinite"/>
                      </p:stCondLst>
                      <p:childTnLst>
                        <p:par>
                          <p:cTn id="13" fill="hold">
                            <p:stCondLst>
                              <p:cond delay="0"/>
                            </p:stCondLst>
                            <p:childTnLst>
                              <p:par>
                                <p:cTn id="14" presetID="8" presetClass="entr" presetSubtype="16" fill="hold" nodeType="click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diamond(in)">
                                      <p:cBhvr>
                                        <p:cTn id="16" dur="2000"/>
                                        <p:tgtEl>
                                          <p:spTgt spid="10"/>
                                        </p:tgtEl>
                                      </p:cBhvr>
                                    </p:animEffect>
                                  </p:childTnLst>
                                </p:cTn>
                              </p:par>
                            </p:childTnLst>
                          </p:cTn>
                        </p:par>
                      </p:childTnLst>
                    </p:cTn>
                  </p:par>
                  <p:par>
                    <p:cTn id="17" fill="hold">
                      <p:stCondLst>
                        <p:cond delay="indefinite"/>
                      </p:stCondLst>
                      <p:childTnLst>
                        <p:par>
                          <p:cTn id="18" fill="hold">
                            <p:stCondLst>
                              <p:cond delay="0"/>
                            </p:stCondLst>
                            <p:childTnLst>
                              <p:par>
                                <p:cTn id="19" presetID="12" presetClass="exit" presetSubtype="4" fill="hold" nodeType="clickEffect">
                                  <p:stCondLst>
                                    <p:cond delay="0"/>
                                  </p:stCondLst>
                                  <p:childTnLst>
                                    <p:animEffect transition="out" filter="slide(fromBottom)">
                                      <p:cBhvr>
                                        <p:cTn id="20" dur="500"/>
                                        <p:tgtEl>
                                          <p:spTgt spid="9"/>
                                        </p:tgtEl>
                                      </p:cBhvr>
                                    </p:animEffect>
                                    <p:set>
                                      <p:cBhvr>
                                        <p:cTn id="21" dur="1" fill="hold">
                                          <p:stCondLst>
                                            <p:cond delay="499"/>
                                          </p:stCondLst>
                                        </p:cTn>
                                        <p:tgtEl>
                                          <p:spTgt spid="9"/>
                                        </p:tgtEl>
                                        <p:attrNameLst>
                                          <p:attrName>style.visibility</p:attrName>
                                        </p:attrNameLst>
                                      </p:cBhvr>
                                      <p:to>
                                        <p:strVal val="hidden"/>
                                      </p:to>
                                    </p:set>
                                  </p:childTnLst>
                                </p:cTn>
                              </p:par>
                            </p:childTnLst>
                          </p:cTn>
                        </p:par>
                      </p:childTnLst>
                    </p:cTn>
                  </p:par>
                  <p:par>
                    <p:cTn id="22" fill="hold">
                      <p:stCondLst>
                        <p:cond delay="indefinite"/>
                      </p:stCondLst>
                      <p:childTnLst>
                        <p:par>
                          <p:cTn id="23" fill="hold">
                            <p:stCondLst>
                              <p:cond delay="0"/>
                            </p:stCondLst>
                            <p:childTnLst>
                              <p:par>
                                <p:cTn id="24" presetID="2" presetClass="exit" presetSubtype="4" fill="hold" nodeType="clickEffect">
                                  <p:stCondLst>
                                    <p:cond delay="0"/>
                                  </p:stCondLst>
                                  <p:childTnLst>
                                    <p:anim calcmode="lin" valueType="num">
                                      <p:cBhvr additive="base">
                                        <p:cTn id="25" dur="500"/>
                                        <p:tgtEl>
                                          <p:spTgt spid="10"/>
                                        </p:tgtEl>
                                        <p:attrNameLst>
                                          <p:attrName>ppt_x</p:attrName>
                                        </p:attrNameLst>
                                      </p:cBhvr>
                                      <p:tavLst>
                                        <p:tav tm="0">
                                          <p:val>
                                            <p:strVal val="ppt_x"/>
                                          </p:val>
                                        </p:tav>
                                        <p:tav tm="100000">
                                          <p:val>
                                            <p:strVal val="ppt_x"/>
                                          </p:val>
                                        </p:tav>
                                      </p:tavLst>
                                    </p:anim>
                                    <p:anim calcmode="lin" valueType="num">
                                      <p:cBhvr additive="base">
                                        <p:cTn id="26" dur="500"/>
                                        <p:tgtEl>
                                          <p:spTgt spid="10"/>
                                        </p:tgtEl>
                                        <p:attrNameLst>
                                          <p:attrName>ppt_y</p:attrName>
                                        </p:attrNameLst>
                                      </p:cBhvr>
                                      <p:tavLst>
                                        <p:tav tm="0">
                                          <p:val>
                                            <p:strVal val="ppt_y"/>
                                          </p:val>
                                        </p:tav>
                                        <p:tav tm="100000">
                                          <p:val>
                                            <p:strVal val="1+ppt_h/2"/>
                                          </p:val>
                                        </p:tav>
                                      </p:tavLst>
                                    </p:anim>
                                    <p:set>
                                      <p:cBhvr>
                                        <p:cTn id="27" dur="1" fill="hold">
                                          <p:stCondLst>
                                            <p:cond delay="499"/>
                                          </p:stCondLst>
                                        </p:cTn>
                                        <p:tgtEl>
                                          <p:spTgt spid="10"/>
                                        </p:tgtEl>
                                        <p:attrNameLst>
                                          <p:attrName>style.visibility</p:attrName>
                                        </p:attrNameLst>
                                      </p:cBhvr>
                                      <p:to>
                                        <p:strVal val="hidden"/>
                                      </p:to>
                                    </p:set>
                                  </p:childTnLst>
                                </p:cTn>
                              </p:par>
                            </p:childTnLst>
                          </p:cTn>
                        </p:par>
                      </p:childTnLst>
                    </p:cTn>
                  </p:par>
                  <p:par>
                    <p:cTn id="28" fill="hold">
                      <p:stCondLst>
                        <p:cond delay="indefinite"/>
                      </p:stCondLst>
                      <p:childTnLst>
                        <p:par>
                          <p:cTn id="29" fill="hold">
                            <p:stCondLst>
                              <p:cond delay="0"/>
                            </p:stCondLst>
                            <p:childTnLst>
                              <p:par>
                                <p:cTn id="30" presetID="8" presetClass="entr" presetSubtype="16" fill="hold"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diamond(in)">
                                      <p:cBhvr>
                                        <p:cTn id="32" dur="2000"/>
                                        <p:tgtEl>
                                          <p:spTgt spid="11"/>
                                        </p:tgtEl>
                                      </p:cBhvr>
                                    </p:animEffect>
                                  </p:childTnLst>
                                </p:cTn>
                              </p:par>
                            </p:childTnLst>
                          </p:cTn>
                        </p:par>
                      </p:childTnLst>
                    </p:cTn>
                  </p:par>
                  <p:par>
                    <p:cTn id="33" fill="hold">
                      <p:stCondLst>
                        <p:cond delay="indefinite"/>
                      </p:stCondLst>
                      <p:childTnLst>
                        <p:par>
                          <p:cTn id="34" fill="hold">
                            <p:stCondLst>
                              <p:cond delay="0"/>
                            </p:stCondLst>
                            <p:childTnLst>
                              <p:par>
                                <p:cTn id="35" presetID="8" presetClass="entr" presetSubtype="16" fill="hold" nodeType="click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diamond(in)">
                                      <p:cBhvr>
                                        <p:cTn id="37" dur="2000"/>
                                        <p:tgtEl>
                                          <p:spTgt spid="12"/>
                                        </p:tgtEl>
                                      </p:cBhvr>
                                    </p:animEffect>
                                  </p:childTnLst>
                                </p:cTn>
                              </p:par>
                            </p:childTnLst>
                          </p:cTn>
                        </p:par>
                      </p:childTnLst>
                    </p:cTn>
                  </p:par>
                  <p:par>
                    <p:cTn id="38" fill="hold">
                      <p:stCondLst>
                        <p:cond delay="indefinite"/>
                      </p:stCondLst>
                      <p:childTnLst>
                        <p:par>
                          <p:cTn id="39" fill="hold">
                            <p:stCondLst>
                              <p:cond delay="0"/>
                            </p:stCondLst>
                            <p:childTnLst>
                              <p:par>
                                <p:cTn id="40" presetID="12" presetClass="exit" presetSubtype="4" fill="hold" nodeType="clickEffect">
                                  <p:stCondLst>
                                    <p:cond delay="0"/>
                                  </p:stCondLst>
                                  <p:childTnLst>
                                    <p:animEffect transition="out" filter="slide(fromBottom)">
                                      <p:cBhvr>
                                        <p:cTn id="41" dur="500"/>
                                        <p:tgtEl>
                                          <p:spTgt spid="11"/>
                                        </p:tgtEl>
                                      </p:cBhvr>
                                    </p:animEffect>
                                    <p:set>
                                      <p:cBhvr>
                                        <p:cTn id="42" dur="1" fill="hold">
                                          <p:stCondLst>
                                            <p:cond delay="499"/>
                                          </p:stCondLst>
                                        </p:cTn>
                                        <p:tgtEl>
                                          <p:spTgt spid="11"/>
                                        </p:tgtEl>
                                        <p:attrNameLst>
                                          <p:attrName>style.visibility</p:attrName>
                                        </p:attrNameLst>
                                      </p:cBhvr>
                                      <p:to>
                                        <p:strVal val="hidden"/>
                                      </p:to>
                                    </p:set>
                                  </p:childTnLst>
                                </p:cTn>
                              </p:par>
                            </p:childTnLst>
                          </p:cTn>
                        </p:par>
                      </p:childTnLst>
                    </p:cTn>
                  </p:par>
                  <p:par>
                    <p:cTn id="43" fill="hold">
                      <p:stCondLst>
                        <p:cond delay="indefinite"/>
                      </p:stCondLst>
                      <p:childTnLst>
                        <p:par>
                          <p:cTn id="44" fill="hold">
                            <p:stCondLst>
                              <p:cond delay="0"/>
                            </p:stCondLst>
                            <p:childTnLst>
                              <p:par>
                                <p:cTn id="45" presetID="12" presetClass="exit" presetSubtype="4" fill="hold" nodeType="clickEffect">
                                  <p:stCondLst>
                                    <p:cond delay="0"/>
                                  </p:stCondLst>
                                  <p:childTnLst>
                                    <p:animEffect transition="out" filter="slide(fromBottom)">
                                      <p:cBhvr>
                                        <p:cTn id="46" dur="500"/>
                                        <p:tgtEl>
                                          <p:spTgt spid="12"/>
                                        </p:tgtEl>
                                      </p:cBhvr>
                                    </p:animEffect>
                                    <p:set>
                                      <p:cBhvr>
                                        <p:cTn id="47" dur="1" fill="hold">
                                          <p:stCondLst>
                                            <p:cond delay="499"/>
                                          </p:stCondLst>
                                        </p:cTn>
                                        <p:tgtEl>
                                          <p:spTgt spid="12"/>
                                        </p:tgtEl>
                                        <p:attrNameLst>
                                          <p:attrName>style.visibility</p:attrName>
                                        </p:attrNameLst>
                                      </p:cBhvr>
                                      <p:to>
                                        <p:strVal val="hidden"/>
                                      </p:to>
                                    </p:set>
                                  </p:childTnLst>
                                </p:cTn>
                              </p:par>
                            </p:childTnLst>
                          </p:cTn>
                        </p:par>
                      </p:childTnLst>
                    </p:cTn>
                  </p:par>
                  <p:par>
                    <p:cTn id="48" fill="hold">
                      <p:stCondLst>
                        <p:cond delay="indefinite"/>
                      </p:stCondLst>
                      <p:childTnLst>
                        <p:par>
                          <p:cTn id="49" fill="hold">
                            <p:stCondLst>
                              <p:cond delay="0"/>
                            </p:stCondLst>
                            <p:childTnLst>
                              <p:par>
                                <p:cTn id="50" presetID="7" presetClass="entr" presetSubtype="4" fill="hold" grpId="0" nodeType="clickEffect">
                                  <p:stCondLst>
                                    <p:cond delay="0"/>
                                  </p:stCondLst>
                                  <p:childTnLst>
                                    <p:set>
                                      <p:cBhvr>
                                        <p:cTn id="51" dur="1" fill="hold">
                                          <p:stCondLst>
                                            <p:cond delay="0"/>
                                          </p:stCondLst>
                                        </p:cTn>
                                        <p:tgtEl>
                                          <p:spTgt spid="13"/>
                                        </p:tgtEl>
                                        <p:attrNameLst>
                                          <p:attrName>style.visibility</p:attrName>
                                        </p:attrNameLst>
                                      </p:cBhvr>
                                      <p:to>
                                        <p:strVal val="visible"/>
                                      </p:to>
                                    </p:set>
                                    <p:anim calcmode="lin" valueType="num">
                                      <p:cBhvr additive="base">
                                        <p:cTn id="52" dur="1000" fill="hold"/>
                                        <p:tgtEl>
                                          <p:spTgt spid="13"/>
                                        </p:tgtEl>
                                        <p:attrNameLst>
                                          <p:attrName>ppt_x</p:attrName>
                                        </p:attrNameLst>
                                      </p:cBhvr>
                                      <p:tavLst>
                                        <p:tav tm="0">
                                          <p:val>
                                            <p:strVal val="#ppt_x"/>
                                          </p:val>
                                        </p:tav>
                                        <p:tav tm="100000">
                                          <p:val>
                                            <p:strVal val="#ppt_x"/>
                                          </p:val>
                                        </p:tav>
                                      </p:tavLst>
                                    </p:anim>
                                    <p:anim calcmode="lin" valueType="num">
                                      <p:cBhvr additive="base">
                                        <p:cTn id="53" dur="10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54" fill="hold">
                      <p:stCondLst>
                        <p:cond delay="indefinite"/>
                      </p:stCondLst>
                      <p:childTnLst>
                        <p:par>
                          <p:cTn id="55" fill="hold">
                            <p:stCondLst>
                              <p:cond delay="0"/>
                            </p:stCondLst>
                            <p:childTnLst>
                              <p:par>
                                <p:cTn id="56" presetID="10" presetClass="entr" presetSubtype="0" fill="hold" grpId="0" nodeType="clickEffect">
                                  <p:stCondLst>
                                    <p:cond delay="0"/>
                                  </p:stCondLst>
                                  <p:childTnLst>
                                    <p:set>
                                      <p:cBhvr>
                                        <p:cTn id="57" dur="1" fill="hold">
                                          <p:stCondLst>
                                            <p:cond delay="0"/>
                                          </p:stCondLst>
                                        </p:cTn>
                                        <p:tgtEl>
                                          <p:spTgt spid="14"/>
                                        </p:tgtEl>
                                        <p:attrNameLst>
                                          <p:attrName>style.visibility</p:attrName>
                                        </p:attrNameLst>
                                      </p:cBhvr>
                                      <p:to>
                                        <p:strVal val="visible"/>
                                      </p:to>
                                    </p:set>
                                    <p:animEffect transition="in" filter="fade">
                                      <p:cBhvr>
                                        <p:cTn id="58" dur="2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59" fill="hold" display="0">
                  <p:stCondLst>
                    <p:cond delay="indefinite"/>
                  </p:stCondLst>
                  <p:endCondLst>
                    <p:cond evt="onStopAudio" delay="0">
                      <p:tgtEl>
                        <p:sldTgt/>
                      </p:tgtEl>
                    </p:cond>
                  </p:endCondLst>
                </p:cTn>
                <p:tgtEl>
                  <p:spTgt spid="2"/>
                </p:tgtEl>
              </p:cMediaNode>
            </p:audio>
          </p:childTnLst>
        </p:cTn>
      </p:par>
    </p:tnLst>
    <p:bldLst>
      <p:bldP spid="13" grpId="0" animBg="1"/>
      <p:bldP spid="14"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81000" y="457200"/>
            <a:ext cx="8458200" cy="1384995"/>
          </a:xfrm>
          <a:prstGeom prst="rect">
            <a:avLst/>
          </a:prstGeom>
        </p:spPr>
        <p:txBody>
          <a:bodyPr wrap="square">
            <a:spAutoFit/>
          </a:bodyPr>
          <a:lstStyle/>
          <a:p>
            <a:pPr algn="just"/>
            <a:r>
              <a:rPr lang="en-US" sz="2800" b="1" dirty="0">
                <a:solidFill>
                  <a:srgbClr val="FF0000"/>
                </a:solidFill>
                <a:latin typeface="Times New Roman" pitchFamily="18" charset="0"/>
                <a:cs typeface="Times New Roman" pitchFamily="18" charset="0"/>
              </a:rPr>
              <a:t>2. </a:t>
            </a:r>
            <a:r>
              <a:rPr lang="en-US" sz="2800" b="1" dirty="0" err="1">
                <a:solidFill>
                  <a:srgbClr val="FF0000"/>
                </a:solidFill>
                <a:latin typeface="Times New Roman" pitchFamily="18" charset="0"/>
                <a:cs typeface="Times New Roman" pitchFamily="18" charset="0"/>
              </a:rPr>
              <a:t>Chiến</a:t>
            </a:r>
            <a:r>
              <a:rPr lang="en-US" sz="2800" b="1" dirty="0">
                <a:solidFill>
                  <a:srgbClr val="FF0000"/>
                </a:solidFill>
                <a:latin typeface="Times New Roman" pitchFamily="18" charset="0"/>
                <a:cs typeface="Times New Roman" pitchFamily="18" charset="0"/>
              </a:rPr>
              <a:t> </a:t>
            </a:r>
            <a:r>
              <a:rPr lang="en-US" sz="2800" b="1" dirty="0" err="1">
                <a:solidFill>
                  <a:srgbClr val="FF0000"/>
                </a:solidFill>
                <a:latin typeface="Times New Roman" pitchFamily="18" charset="0"/>
                <a:cs typeface="Times New Roman" pitchFamily="18" charset="0"/>
              </a:rPr>
              <a:t>lược</a:t>
            </a:r>
            <a:r>
              <a:rPr lang="en-US" sz="2800" b="1" dirty="0">
                <a:solidFill>
                  <a:srgbClr val="FF0000"/>
                </a:solidFill>
                <a:latin typeface="Times New Roman" pitchFamily="18" charset="0"/>
                <a:cs typeface="Times New Roman" pitchFamily="18" charset="0"/>
              </a:rPr>
              <a:t> “</a:t>
            </a:r>
            <a:r>
              <a:rPr lang="en-US" sz="2800" b="1" dirty="0" err="1">
                <a:solidFill>
                  <a:srgbClr val="FF0000"/>
                </a:solidFill>
                <a:latin typeface="Times New Roman" pitchFamily="18" charset="0"/>
                <a:cs typeface="Times New Roman" pitchFamily="18" charset="0"/>
              </a:rPr>
              <a:t>Diễn</a:t>
            </a:r>
            <a:r>
              <a:rPr lang="en-US" sz="2800" b="1" dirty="0">
                <a:solidFill>
                  <a:srgbClr val="FF0000"/>
                </a:solidFill>
                <a:latin typeface="Times New Roman" pitchFamily="18" charset="0"/>
                <a:cs typeface="Times New Roman" pitchFamily="18" charset="0"/>
              </a:rPr>
              <a:t> </a:t>
            </a:r>
            <a:r>
              <a:rPr lang="en-US" sz="2800" b="1" dirty="0" err="1">
                <a:solidFill>
                  <a:srgbClr val="FF0000"/>
                </a:solidFill>
                <a:latin typeface="Times New Roman" pitchFamily="18" charset="0"/>
                <a:cs typeface="Times New Roman" pitchFamily="18" charset="0"/>
              </a:rPr>
              <a:t>biến</a:t>
            </a:r>
            <a:r>
              <a:rPr lang="en-US" sz="2800" b="1" dirty="0">
                <a:solidFill>
                  <a:srgbClr val="FF0000"/>
                </a:solidFill>
                <a:latin typeface="Times New Roman" pitchFamily="18" charset="0"/>
                <a:cs typeface="Times New Roman" pitchFamily="18" charset="0"/>
              </a:rPr>
              <a:t> </a:t>
            </a:r>
            <a:r>
              <a:rPr lang="en-US" sz="2800" b="1" dirty="0" err="1">
                <a:solidFill>
                  <a:srgbClr val="FF0000"/>
                </a:solidFill>
                <a:latin typeface="Times New Roman" pitchFamily="18" charset="0"/>
                <a:cs typeface="Times New Roman" pitchFamily="18" charset="0"/>
              </a:rPr>
              <a:t>hòa</a:t>
            </a:r>
            <a:r>
              <a:rPr lang="en-US" sz="2800" b="1" dirty="0">
                <a:solidFill>
                  <a:srgbClr val="FF0000"/>
                </a:solidFill>
                <a:latin typeface="Times New Roman" pitchFamily="18" charset="0"/>
                <a:cs typeface="Times New Roman" pitchFamily="18" charset="0"/>
              </a:rPr>
              <a:t> </a:t>
            </a:r>
            <a:r>
              <a:rPr lang="en-US" sz="2800" b="1" dirty="0" err="1">
                <a:solidFill>
                  <a:srgbClr val="FF0000"/>
                </a:solidFill>
                <a:latin typeface="Times New Roman" pitchFamily="18" charset="0"/>
                <a:cs typeface="Times New Roman" pitchFamily="18" charset="0"/>
              </a:rPr>
              <a:t>bình</a:t>
            </a:r>
            <a:r>
              <a:rPr lang="en-US" sz="2800" b="1" dirty="0">
                <a:solidFill>
                  <a:srgbClr val="FF0000"/>
                </a:solidFill>
                <a:latin typeface="Times New Roman" pitchFamily="18" charset="0"/>
                <a:cs typeface="Times New Roman" pitchFamily="18" charset="0"/>
              </a:rPr>
              <a:t>”, </a:t>
            </a:r>
            <a:r>
              <a:rPr lang="en-US" sz="2800" b="1" dirty="0" err="1">
                <a:solidFill>
                  <a:srgbClr val="FF0000"/>
                </a:solidFill>
                <a:latin typeface="Times New Roman" pitchFamily="18" charset="0"/>
                <a:cs typeface="Times New Roman" pitchFamily="18" charset="0"/>
              </a:rPr>
              <a:t>bạo</a:t>
            </a:r>
            <a:r>
              <a:rPr lang="en-US" sz="2800" b="1" dirty="0">
                <a:solidFill>
                  <a:srgbClr val="FF0000"/>
                </a:solidFill>
                <a:latin typeface="Times New Roman" pitchFamily="18" charset="0"/>
                <a:cs typeface="Times New Roman" pitchFamily="18" charset="0"/>
              </a:rPr>
              <a:t> </a:t>
            </a:r>
            <a:r>
              <a:rPr lang="en-US" sz="2800" b="1" dirty="0" err="1">
                <a:solidFill>
                  <a:srgbClr val="FF0000"/>
                </a:solidFill>
                <a:latin typeface="Times New Roman" pitchFamily="18" charset="0"/>
                <a:cs typeface="Times New Roman" pitchFamily="18" charset="0"/>
              </a:rPr>
              <a:t>loạn</a:t>
            </a:r>
            <a:r>
              <a:rPr lang="en-US" sz="2800" b="1" dirty="0">
                <a:solidFill>
                  <a:srgbClr val="FF0000"/>
                </a:solidFill>
                <a:latin typeface="Times New Roman" pitchFamily="18" charset="0"/>
                <a:cs typeface="Times New Roman" pitchFamily="18" charset="0"/>
              </a:rPr>
              <a:t> </a:t>
            </a:r>
            <a:r>
              <a:rPr lang="en-US" sz="2800" b="1" dirty="0" err="1">
                <a:solidFill>
                  <a:srgbClr val="FF0000"/>
                </a:solidFill>
                <a:latin typeface="Times New Roman" pitchFamily="18" charset="0"/>
                <a:cs typeface="Times New Roman" pitchFamily="18" charset="0"/>
              </a:rPr>
              <a:t>lật</a:t>
            </a:r>
            <a:r>
              <a:rPr lang="en-US" sz="2800" b="1" dirty="0">
                <a:solidFill>
                  <a:srgbClr val="FF0000"/>
                </a:solidFill>
                <a:latin typeface="Times New Roman" pitchFamily="18" charset="0"/>
                <a:cs typeface="Times New Roman" pitchFamily="18" charset="0"/>
              </a:rPr>
              <a:t> </a:t>
            </a:r>
            <a:r>
              <a:rPr lang="en-US" sz="2800" b="1" dirty="0" err="1">
                <a:solidFill>
                  <a:srgbClr val="FF0000"/>
                </a:solidFill>
                <a:latin typeface="Times New Roman" pitchFamily="18" charset="0"/>
                <a:cs typeface="Times New Roman" pitchFamily="18" charset="0"/>
              </a:rPr>
              <a:t>đổ</a:t>
            </a:r>
            <a:r>
              <a:rPr lang="en-US" sz="2800" b="1" dirty="0">
                <a:solidFill>
                  <a:srgbClr val="FF0000"/>
                </a:solidFill>
                <a:latin typeface="Times New Roman" pitchFamily="18" charset="0"/>
                <a:cs typeface="Times New Roman" pitchFamily="18" charset="0"/>
              </a:rPr>
              <a:t> </a:t>
            </a:r>
            <a:r>
              <a:rPr lang="en-US" sz="2800" b="1" dirty="0" err="1">
                <a:solidFill>
                  <a:srgbClr val="FF0000"/>
                </a:solidFill>
                <a:latin typeface="Times New Roman" pitchFamily="18" charset="0"/>
                <a:cs typeface="Times New Roman" pitchFamily="18" charset="0"/>
              </a:rPr>
              <a:t>của</a:t>
            </a:r>
            <a:r>
              <a:rPr lang="en-US" sz="2800" b="1" dirty="0">
                <a:solidFill>
                  <a:srgbClr val="FF0000"/>
                </a:solidFill>
                <a:latin typeface="Times New Roman" pitchFamily="18" charset="0"/>
                <a:cs typeface="Times New Roman" pitchFamily="18" charset="0"/>
              </a:rPr>
              <a:t> </a:t>
            </a:r>
            <a:r>
              <a:rPr lang="en-US" sz="2800" b="1" dirty="0" err="1">
                <a:solidFill>
                  <a:srgbClr val="FF0000"/>
                </a:solidFill>
                <a:latin typeface="Times New Roman" pitchFamily="18" charset="0"/>
                <a:cs typeface="Times New Roman" pitchFamily="18" charset="0"/>
              </a:rPr>
              <a:t>các</a:t>
            </a:r>
            <a:r>
              <a:rPr lang="en-US" sz="2800" b="1" dirty="0">
                <a:solidFill>
                  <a:srgbClr val="FF0000"/>
                </a:solidFill>
                <a:latin typeface="Times New Roman" pitchFamily="18" charset="0"/>
                <a:cs typeface="Times New Roman" pitchFamily="18" charset="0"/>
              </a:rPr>
              <a:t> </a:t>
            </a:r>
            <a:r>
              <a:rPr lang="en-US" sz="2800" b="1" dirty="0" err="1">
                <a:solidFill>
                  <a:srgbClr val="FF0000"/>
                </a:solidFill>
                <a:latin typeface="Times New Roman" pitchFamily="18" charset="0"/>
                <a:cs typeface="Times New Roman" pitchFamily="18" charset="0"/>
              </a:rPr>
              <a:t>thế</a:t>
            </a:r>
            <a:r>
              <a:rPr lang="en-US" sz="2800" b="1" dirty="0">
                <a:solidFill>
                  <a:srgbClr val="FF0000"/>
                </a:solidFill>
                <a:latin typeface="Times New Roman" pitchFamily="18" charset="0"/>
                <a:cs typeface="Times New Roman" pitchFamily="18" charset="0"/>
              </a:rPr>
              <a:t> </a:t>
            </a:r>
            <a:r>
              <a:rPr lang="en-US" sz="2800" b="1" dirty="0" err="1">
                <a:solidFill>
                  <a:srgbClr val="FF0000"/>
                </a:solidFill>
                <a:latin typeface="Times New Roman" pitchFamily="18" charset="0"/>
                <a:cs typeface="Times New Roman" pitchFamily="18" charset="0"/>
              </a:rPr>
              <a:t>lực</a:t>
            </a:r>
            <a:r>
              <a:rPr lang="en-US" sz="2800" b="1" dirty="0">
                <a:solidFill>
                  <a:srgbClr val="FF0000"/>
                </a:solidFill>
                <a:latin typeface="Times New Roman" pitchFamily="18" charset="0"/>
                <a:cs typeface="Times New Roman" pitchFamily="18" charset="0"/>
              </a:rPr>
              <a:t> </a:t>
            </a:r>
            <a:r>
              <a:rPr lang="en-US" sz="2800" b="1" dirty="0" err="1">
                <a:solidFill>
                  <a:srgbClr val="FF0000"/>
                </a:solidFill>
                <a:latin typeface="Times New Roman" pitchFamily="18" charset="0"/>
                <a:cs typeface="Times New Roman" pitchFamily="18" charset="0"/>
              </a:rPr>
              <a:t>thù</a:t>
            </a:r>
            <a:r>
              <a:rPr lang="en-US" sz="2800" b="1" dirty="0">
                <a:solidFill>
                  <a:srgbClr val="FF0000"/>
                </a:solidFill>
                <a:latin typeface="Times New Roman" pitchFamily="18" charset="0"/>
                <a:cs typeface="Times New Roman" pitchFamily="18" charset="0"/>
              </a:rPr>
              <a:t> </a:t>
            </a:r>
            <a:r>
              <a:rPr lang="en-US" sz="2800" b="1" dirty="0" err="1">
                <a:solidFill>
                  <a:srgbClr val="FF0000"/>
                </a:solidFill>
                <a:latin typeface="Times New Roman" pitchFamily="18" charset="0"/>
                <a:cs typeface="Times New Roman" pitchFamily="18" charset="0"/>
              </a:rPr>
              <a:t>địch</a:t>
            </a:r>
            <a:r>
              <a:rPr lang="en-US" sz="2800" b="1" dirty="0">
                <a:solidFill>
                  <a:srgbClr val="FF0000"/>
                </a:solidFill>
                <a:latin typeface="Times New Roman" pitchFamily="18" charset="0"/>
                <a:cs typeface="Times New Roman" pitchFamily="18" charset="0"/>
              </a:rPr>
              <a:t> </a:t>
            </a:r>
            <a:r>
              <a:rPr lang="en-US" sz="2800" b="1" dirty="0" err="1">
                <a:solidFill>
                  <a:srgbClr val="FF0000"/>
                </a:solidFill>
                <a:latin typeface="Times New Roman" pitchFamily="18" charset="0"/>
                <a:cs typeface="Times New Roman" pitchFamily="18" charset="0"/>
              </a:rPr>
              <a:t>chống</a:t>
            </a:r>
            <a:r>
              <a:rPr lang="en-US" sz="2800" b="1" dirty="0">
                <a:solidFill>
                  <a:srgbClr val="FF0000"/>
                </a:solidFill>
                <a:latin typeface="Times New Roman" pitchFamily="18" charset="0"/>
                <a:cs typeface="Times New Roman" pitchFamily="18" charset="0"/>
              </a:rPr>
              <a:t> </a:t>
            </a:r>
            <a:r>
              <a:rPr lang="en-US" sz="2800" b="1" dirty="0" err="1">
                <a:solidFill>
                  <a:srgbClr val="FF0000"/>
                </a:solidFill>
                <a:latin typeface="Times New Roman" pitchFamily="18" charset="0"/>
                <a:cs typeface="Times New Roman" pitchFamily="18" charset="0"/>
              </a:rPr>
              <a:t>phá</a:t>
            </a:r>
            <a:r>
              <a:rPr lang="en-US" sz="2800" b="1" dirty="0">
                <a:solidFill>
                  <a:srgbClr val="FF0000"/>
                </a:solidFill>
                <a:latin typeface="Times New Roman" pitchFamily="18" charset="0"/>
                <a:cs typeface="Times New Roman" pitchFamily="18" charset="0"/>
              </a:rPr>
              <a:t> </a:t>
            </a:r>
            <a:r>
              <a:rPr lang="en-US" sz="2800" b="1" dirty="0" err="1">
                <a:solidFill>
                  <a:srgbClr val="FF0000"/>
                </a:solidFill>
                <a:latin typeface="Times New Roman" pitchFamily="18" charset="0"/>
                <a:cs typeface="Times New Roman" pitchFamily="18" charset="0"/>
              </a:rPr>
              <a:t>cách</a:t>
            </a:r>
            <a:r>
              <a:rPr lang="en-US" sz="2800" b="1" dirty="0">
                <a:solidFill>
                  <a:srgbClr val="FF0000"/>
                </a:solidFill>
                <a:latin typeface="Times New Roman" pitchFamily="18" charset="0"/>
                <a:cs typeface="Times New Roman" pitchFamily="18" charset="0"/>
              </a:rPr>
              <a:t> </a:t>
            </a:r>
            <a:r>
              <a:rPr lang="en-US" sz="2800" b="1" dirty="0" err="1">
                <a:solidFill>
                  <a:srgbClr val="FF0000"/>
                </a:solidFill>
                <a:latin typeface="Times New Roman" pitchFamily="18" charset="0"/>
                <a:cs typeface="Times New Roman" pitchFamily="18" charset="0"/>
              </a:rPr>
              <a:t>mạng</a:t>
            </a:r>
            <a:r>
              <a:rPr lang="en-US" sz="2800" b="1" dirty="0">
                <a:solidFill>
                  <a:srgbClr val="FF0000"/>
                </a:solidFill>
                <a:latin typeface="Times New Roman" pitchFamily="18" charset="0"/>
                <a:cs typeface="Times New Roman" pitchFamily="18" charset="0"/>
              </a:rPr>
              <a:t> </a:t>
            </a:r>
            <a:r>
              <a:rPr lang="en-US" sz="2800" b="1" dirty="0" err="1">
                <a:solidFill>
                  <a:srgbClr val="FF0000"/>
                </a:solidFill>
                <a:latin typeface="Times New Roman" pitchFamily="18" charset="0"/>
                <a:cs typeface="Times New Roman" pitchFamily="18" charset="0"/>
              </a:rPr>
              <a:t>Việt</a:t>
            </a:r>
            <a:r>
              <a:rPr lang="en-US" sz="2800" b="1" dirty="0">
                <a:solidFill>
                  <a:srgbClr val="FF0000"/>
                </a:solidFill>
                <a:latin typeface="Times New Roman" pitchFamily="18" charset="0"/>
                <a:cs typeface="Times New Roman" pitchFamily="18" charset="0"/>
              </a:rPr>
              <a:t> Nam:</a:t>
            </a:r>
          </a:p>
        </p:txBody>
      </p:sp>
      <p:sp>
        <p:nvSpPr>
          <p:cNvPr id="5" name="Rectangle 4"/>
          <p:cNvSpPr/>
          <p:nvPr/>
        </p:nvSpPr>
        <p:spPr>
          <a:xfrm>
            <a:off x="533400" y="1988403"/>
            <a:ext cx="8153400" cy="830997"/>
          </a:xfrm>
          <a:prstGeom prst="rect">
            <a:avLst/>
          </a:prstGeom>
        </p:spPr>
        <p:txBody>
          <a:bodyPr wrap="square">
            <a:spAutoFit/>
          </a:bodyPr>
          <a:lstStyle/>
          <a:p>
            <a:pPr algn="just"/>
            <a:r>
              <a:rPr lang="en-US" sz="2400" b="1" i="1" dirty="0">
                <a:solidFill>
                  <a:srgbClr val="0070C0"/>
                </a:solidFill>
                <a:latin typeface="Times New Roman" pitchFamily="18" charset="0"/>
                <a:cs typeface="Times New Roman" pitchFamily="18" charset="0"/>
              </a:rPr>
              <a:t>a. </a:t>
            </a:r>
            <a:r>
              <a:rPr lang="en-US" sz="2400" b="1" i="1" dirty="0" err="1">
                <a:solidFill>
                  <a:srgbClr val="0070C0"/>
                </a:solidFill>
                <a:latin typeface="Times New Roman" pitchFamily="18" charset="0"/>
                <a:cs typeface="Times New Roman" pitchFamily="18" charset="0"/>
              </a:rPr>
              <a:t>Âm</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mưu</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thủ</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đoạn</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của</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chiến</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lược</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Diễn</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biến</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hòa</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bình</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đối</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với</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Việt</a:t>
            </a:r>
            <a:r>
              <a:rPr lang="en-US" sz="2400" b="1" i="1" dirty="0">
                <a:solidFill>
                  <a:srgbClr val="0070C0"/>
                </a:solidFill>
                <a:latin typeface="Times New Roman" pitchFamily="18" charset="0"/>
                <a:cs typeface="Times New Roman" pitchFamily="18" charset="0"/>
              </a:rPr>
              <a:t> Nam:</a:t>
            </a:r>
          </a:p>
        </p:txBody>
      </p:sp>
      <p:sp>
        <p:nvSpPr>
          <p:cNvPr id="6" name="Rectangle 5"/>
          <p:cNvSpPr/>
          <p:nvPr/>
        </p:nvSpPr>
        <p:spPr>
          <a:xfrm>
            <a:off x="457200" y="3090208"/>
            <a:ext cx="8382000" cy="1938992"/>
          </a:xfrm>
          <a:prstGeom prst="rect">
            <a:avLst/>
          </a:prstGeom>
        </p:spPr>
        <p:txBody>
          <a:bodyPr wrap="square">
            <a:spAutoFit/>
          </a:bodyPr>
          <a:lstStyle/>
          <a:p>
            <a:pPr algn="just"/>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Kể</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từ</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khi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giành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lại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được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hòa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bình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cho</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đất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nước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chúng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vẫn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phải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luôn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đấu</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tranh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để</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bảo</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vệ</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nó</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bởi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các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thế</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lực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thù</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địch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đang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sử</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dụng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chiến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lược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Diễn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biến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hòa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bình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để</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xóa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bỏ</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sự</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lãnh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đạo</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của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Đảng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dần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chuyển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hóa</a:t>
            </a:r>
            <a:r>
              <a:rPr lang="en-US" sz="2400" dirty="0">
                <a:latin typeface="Times New Roman" pitchFamily="18" charset="0"/>
                <a:cs typeface="Times New Roman" pitchFamily="18" charset="0"/>
              </a:rPr>
              <a:t> VN </a:t>
            </a:r>
            <a:r>
              <a:rPr lang="en-US" sz="2400" dirty="0" err="1">
                <a:latin typeface="Times New Roman" pitchFamily="18" charset="0"/>
                <a:cs typeface="Times New Roman" pitchFamily="18" charset="0"/>
              </a:rPr>
              <a:t>theo</a:t>
            </a:r>
            <a:r>
              <a:rPr lang="en-US" sz="2400" dirty="0">
                <a:latin typeface="Times New Roman" pitchFamily="18" charset="0"/>
                <a:cs typeface="Times New Roman" pitchFamily="18" charset="0"/>
              </a:rPr>
              <a:t> con </a:t>
            </a:r>
            <a:r>
              <a:rPr lang="en-US" sz="2400" dirty="0" err="1">
                <a:latin typeface="Times New Roman" pitchFamily="18" charset="0"/>
                <a:cs typeface="Times New Roman" pitchFamily="18" charset="0"/>
              </a:rPr>
              <a:t>đường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tư</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bản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chủ</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nghĩa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và</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lệ</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thuộc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vào</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chúng</a:t>
            </a:r>
            <a:endParaRPr lang="en-US" sz="2400" dirty="0">
              <a:latin typeface="Times New Roman" pitchFamily="18" charset="0"/>
              <a:cs typeface="Times New Roman" pitchFamily="18" charset="0"/>
            </a:endParaRPr>
          </a:p>
        </p:txBody>
      </p:sp>
      <p:pic>
        <p:nvPicPr>
          <p:cNvPr id="2" name="Audio 1">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8382000" y="6096000"/>
            <a:ext cx="609600" cy="609600"/>
          </a:xfrm>
          <a:prstGeom prst="rect">
            <a:avLst/>
          </a:prstGeom>
        </p:spPr>
      </p:pic>
    </p:spTree>
    <p:custDataLst>
      <p:tags r:id="rId1"/>
    </p:custDataLst>
  </p:cSld>
  <p:clrMapOvr>
    <a:masterClrMapping/>
  </p:clrMapOvr>
  <p:transition advTm="43278">
    <p:wipe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nodeType="clickEffect">
                                  <p:stCondLst>
                                    <p:cond delay="0"/>
                                  </p:stCondLst>
                                  <p:childTnLst>
                                    <p:set>
                                      <p:cBhvr>
                                        <p:cTn id="10" dur="1" fill="hold">
                                          <p:stCondLst>
                                            <p:cond delay="0"/>
                                          </p:stCondLst>
                                        </p:cTn>
                                        <p:tgtEl>
                                          <p:spTgt spid="6">
                                            <p:txEl>
                                              <p:pRg st="0" end="0"/>
                                            </p:txEl>
                                          </p:spTgt>
                                        </p:tgtEl>
                                        <p:attrNameLst>
                                          <p:attrName>style.visibility</p:attrName>
                                        </p:attrNameLst>
                                      </p:cBhvr>
                                      <p:to>
                                        <p:strVal val="visible"/>
                                      </p:to>
                                    </p:set>
                                    <p:animEffect transition="in" filter="fade">
                                      <p:cBhvr>
                                        <p:cTn id="11" dur="10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2" fill="hold" display="0">
                  <p:stCondLst>
                    <p:cond delay="indefinite"/>
                  </p:stCondLst>
                  <p:endCondLst>
                    <p:cond evt="onStopAudio" delay="0">
                      <p:tgtEl>
                        <p:sldTgt/>
                      </p:tgtEl>
                    </p:cond>
                  </p:endCondLst>
                </p:cTn>
                <p:tgtEl>
                  <p:spTgt spid="2"/>
                </p:tgtEl>
              </p:cMediaNode>
            </p:audio>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81000" y="457200"/>
            <a:ext cx="8458200" cy="1384995"/>
          </a:xfrm>
          <a:prstGeom prst="rect">
            <a:avLst/>
          </a:prstGeom>
        </p:spPr>
        <p:txBody>
          <a:bodyPr wrap="square">
            <a:spAutoFit/>
          </a:bodyPr>
          <a:lstStyle/>
          <a:p>
            <a:pPr algn="just"/>
            <a:r>
              <a:rPr lang="en-US" sz="2800" b="1" dirty="0">
                <a:solidFill>
                  <a:srgbClr val="FF0000"/>
                </a:solidFill>
                <a:latin typeface="Times New Roman" pitchFamily="18" charset="0"/>
                <a:cs typeface="Times New Roman" pitchFamily="18" charset="0"/>
              </a:rPr>
              <a:t>2. </a:t>
            </a:r>
            <a:r>
              <a:rPr lang="en-US" sz="2800" b="1" dirty="0" err="1">
                <a:solidFill>
                  <a:srgbClr val="FF0000"/>
                </a:solidFill>
                <a:latin typeface="Times New Roman" pitchFamily="18" charset="0"/>
                <a:cs typeface="Times New Roman" pitchFamily="18" charset="0"/>
              </a:rPr>
              <a:t>Chiến</a:t>
            </a:r>
            <a:r>
              <a:rPr lang="en-US" sz="2800" b="1" dirty="0">
                <a:solidFill>
                  <a:srgbClr val="FF0000"/>
                </a:solidFill>
                <a:latin typeface="Times New Roman" pitchFamily="18" charset="0"/>
                <a:cs typeface="Times New Roman" pitchFamily="18" charset="0"/>
              </a:rPr>
              <a:t> </a:t>
            </a:r>
            <a:r>
              <a:rPr lang="en-US" sz="2800" b="1" dirty="0" err="1">
                <a:solidFill>
                  <a:srgbClr val="FF0000"/>
                </a:solidFill>
                <a:latin typeface="Times New Roman" pitchFamily="18" charset="0"/>
                <a:cs typeface="Times New Roman" pitchFamily="18" charset="0"/>
              </a:rPr>
              <a:t>lược</a:t>
            </a:r>
            <a:r>
              <a:rPr lang="en-US" sz="2800" b="1" dirty="0">
                <a:solidFill>
                  <a:srgbClr val="FF0000"/>
                </a:solidFill>
                <a:latin typeface="Times New Roman" pitchFamily="18" charset="0"/>
                <a:cs typeface="Times New Roman" pitchFamily="18" charset="0"/>
              </a:rPr>
              <a:t> “</a:t>
            </a:r>
            <a:r>
              <a:rPr lang="en-US" sz="2800" b="1" dirty="0" err="1">
                <a:solidFill>
                  <a:srgbClr val="FF0000"/>
                </a:solidFill>
                <a:latin typeface="Times New Roman" pitchFamily="18" charset="0"/>
                <a:cs typeface="Times New Roman" pitchFamily="18" charset="0"/>
              </a:rPr>
              <a:t>Diễn</a:t>
            </a:r>
            <a:r>
              <a:rPr lang="en-US" sz="2800" b="1" dirty="0">
                <a:solidFill>
                  <a:srgbClr val="FF0000"/>
                </a:solidFill>
                <a:latin typeface="Times New Roman" pitchFamily="18" charset="0"/>
                <a:cs typeface="Times New Roman" pitchFamily="18" charset="0"/>
              </a:rPr>
              <a:t> </a:t>
            </a:r>
            <a:r>
              <a:rPr lang="en-US" sz="2800" b="1" dirty="0" err="1">
                <a:solidFill>
                  <a:srgbClr val="FF0000"/>
                </a:solidFill>
                <a:latin typeface="Times New Roman" pitchFamily="18" charset="0"/>
                <a:cs typeface="Times New Roman" pitchFamily="18" charset="0"/>
              </a:rPr>
              <a:t>biến</a:t>
            </a:r>
            <a:r>
              <a:rPr lang="en-US" sz="2800" b="1" dirty="0">
                <a:solidFill>
                  <a:srgbClr val="FF0000"/>
                </a:solidFill>
                <a:latin typeface="Times New Roman" pitchFamily="18" charset="0"/>
                <a:cs typeface="Times New Roman" pitchFamily="18" charset="0"/>
              </a:rPr>
              <a:t> </a:t>
            </a:r>
            <a:r>
              <a:rPr lang="en-US" sz="2800" b="1" dirty="0" err="1">
                <a:solidFill>
                  <a:srgbClr val="FF0000"/>
                </a:solidFill>
                <a:latin typeface="Times New Roman" pitchFamily="18" charset="0"/>
                <a:cs typeface="Times New Roman" pitchFamily="18" charset="0"/>
              </a:rPr>
              <a:t>hòa</a:t>
            </a:r>
            <a:r>
              <a:rPr lang="en-US" sz="2800" b="1" dirty="0">
                <a:solidFill>
                  <a:srgbClr val="FF0000"/>
                </a:solidFill>
                <a:latin typeface="Times New Roman" pitchFamily="18" charset="0"/>
                <a:cs typeface="Times New Roman" pitchFamily="18" charset="0"/>
              </a:rPr>
              <a:t> </a:t>
            </a:r>
            <a:r>
              <a:rPr lang="en-US" sz="2800" b="1" dirty="0" err="1">
                <a:solidFill>
                  <a:srgbClr val="FF0000"/>
                </a:solidFill>
                <a:latin typeface="Times New Roman" pitchFamily="18" charset="0"/>
                <a:cs typeface="Times New Roman" pitchFamily="18" charset="0"/>
              </a:rPr>
              <a:t>bình</a:t>
            </a:r>
            <a:r>
              <a:rPr lang="en-US" sz="2800" b="1" dirty="0">
                <a:solidFill>
                  <a:srgbClr val="FF0000"/>
                </a:solidFill>
                <a:latin typeface="Times New Roman" pitchFamily="18" charset="0"/>
                <a:cs typeface="Times New Roman" pitchFamily="18" charset="0"/>
              </a:rPr>
              <a:t>”, </a:t>
            </a:r>
            <a:r>
              <a:rPr lang="en-US" sz="2800" b="1" dirty="0" err="1">
                <a:solidFill>
                  <a:srgbClr val="FF0000"/>
                </a:solidFill>
                <a:latin typeface="Times New Roman" pitchFamily="18" charset="0"/>
                <a:cs typeface="Times New Roman" pitchFamily="18" charset="0"/>
              </a:rPr>
              <a:t>bạo</a:t>
            </a:r>
            <a:r>
              <a:rPr lang="en-US" sz="2800" b="1" dirty="0">
                <a:solidFill>
                  <a:srgbClr val="FF0000"/>
                </a:solidFill>
                <a:latin typeface="Times New Roman" pitchFamily="18" charset="0"/>
                <a:cs typeface="Times New Roman" pitchFamily="18" charset="0"/>
              </a:rPr>
              <a:t> </a:t>
            </a:r>
            <a:r>
              <a:rPr lang="en-US" sz="2800" b="1" dirty="0" err="1">
                <a:solidFill>
                  <a:srgbClr val="FF0000"/>
                </a:solidFill>
                <a:latin typeface="Times New Roman" pitchFamily="18" charset="0"/>
                <a:cs typeface="Times New Roman" pitchFamily="18" charset="0"/>
              </a:rPr>
              <a:t>loạn</a:t>
            </a:r>
            <a:r>
              <a:rPr lang="en-US" sz="2800" b="1" dirty="0">
                <a:solidFill>
                  <a:srgbClr val="FF0000"/>
                </a:solidFill>
                <a:latin typeface="Times New Roman" pitchFamily="18" charset="0"/>
                <a:cs typeface="Times New Roman" pitchFamily="18" charset="0"/>
              </a:rPr>
              <a:t> </a:t>
            </a:r>
            <a:r>
              <a:rPr lang="en-US" sz="2800" b="1" dirty="0" err="1">
                <a:solidFill>
                  <a:srgbClr val="FF0000"/>
                </a:solidFill>
                <a:latin typeface="Times New Roman" pitchFamily="18" charset="0"/>
                <a:cs typeface="Times New Roman" pitchFamily="18" charset="0"/>
              </a:rPr>
              <a:t>lật</a:t>
            </a:r>
            <a:r>
              <a:rPr lang="en-US" sz="2800" b="1" dirty="0">
                <a:solidFill>
                  <a:srgbClr val="FF0000"/>
                </a:solidFill>
                <a:latin typeface="Times New Roman" pitchFamily="18" charset="0"/>
                <a:cs typeface="Times New Roman" pitchFamily="18" charset="0"/>
              </a:rPr>
              <a:t> </a:t>
            </a:r>
            <a:r>
              <a:rPr lang="en-US" sz="2800" b="1" dirty="0" err="1">
                <a:solidFill>
                  <a:srgbClr val="FF0000"/>
                </a:solidFill>
                <a:latin typeface="Times New Roman" pitchFamily="18" charset="0"/>
                <a:cs typeface="Times New Roman" pitchFamily="18" charset="0"/>
              </a:rPr>
              <a:t>đổ</a:t>
            </a:r>
            <a:r>
              <a:rPr lang="en-US" sz="2800" b="1" dirty="0">
                <a:solidFill>
                  <a:srgbClr val="FF0000"/>
                </a:solidFill>
                <a:latin typeface="Times New Roman" pitchFamily="18" charset="0"/>
                <a:cs typeface="Times New Roman" pitchFamily="18" charset="0"/>
              </a:rPr>
              <a:t> </a:t>
            </a:r>
            <a:r>
              <a:rPr lang="en-US" sz="2800" b="1" dirty="0" err="1">
                <a:solidFill>
                  <a:srgbClr val="FF0000"/>
                </a:solidFill>
                <a:latin typeface="Times New Roman" pitchFamily="18" charset="0"/>
                <a:cs typeface="Times New Roman" pitchFamily="18" charset="0"/>
              </a:rPr>
              <a:t>của</a:t>
            </a:r>
            <a:r>
              <a:rPr lang="en-US" sz="2800" b="1" dirty="0">
                <a:solidFill>
                  <a:srgbClr val="FF0000"/>
                </a:solidFill>
                <a:latin typeface="Times New Roman" pitchFamily="18" charset="0"/>
                <a:cs typeface="Times New Roman" pitchFamily="18" charset="0"/>
              </a:rPr>
              <a:t> </a:t>
            </a:r>
            <a:r>
              <a:rPr lang="en-US" sz="2800" b="1" dirty="0" err="1">
                <a:solidFill>
                  <a:srgbClr val="FF0000"/>
                </a:solidFill>
                <a:latin typeface="Times New Roman" pitchFamily="18" charset="0"/>
                <a:cs typeface="Times New Roman" pitchFamily="18" charset="0"/>
              </a:rPr>
              <a:t>các</a:t>
            </a:r>
            <a:r>
              <a:rPr lang="en-US" sz="2800" b="1" dirty="0">
                <a:solidFill>
                  <a:srgbClr val="FF0000"/>
                </a:solidFill>
                <a:latin typeface="Times New Roman" pitchFamily="18" charset="0"/>
                <a:cs typeface="Times New Roman" pitchFamily="18" charset="0"/>
              </a:rPr>
              <a:t> </a:t>
            </a:r>
            <a:r>
              <a:rPr lang="en-US" sz="2800" b="1" dirty="0" err="1">
                <a:solidFill>
                  <a:srgbClr val="FF0000"/>
                </a:solidFill>
                <a:latin typeface="Times New Roman" pitchFamily="18" charset="0"/>
                <a:cs typeface="Times New Roman" pitchFamily="18" charset="0"/>
              </a:rPr>
              <a:t>thế</a:t>
            </a:r>
            <a:r>
              <a:rPr lang="en-US" sz="2800" b="1" dirty="0">
                <a:solidFill>
                  <a:srgbClr val="FF0000"/>
                </a:solidFill>
                <a:latin typeface="Times New Roman" pitchFamily="18" charset="0"/>
                <a:cs typeface="Times New Roman" pitchFamily="18" charset="0"/>
              </a:rPr>
              <a:t> </a:t>
            </a:r>
            <a:r>
              <a:rPr lang="en-US" sz="2800" b="1" dirty="0" err="1">
                <a:solidFill>
                  <a:srgbClr val="FF0000"/>
                </a:solidFill>
                <a:latin typeface="Times New Roman" pitchFamily="18" charset="0"/>
                <a:cs typeface="Times New Roman" pitchFamily="18" charset="0"/>
              </a:rPr>
              <a:t>lực</a:t>
            </a:r>
            <a:r>
              <a:rPr lang="en-US" sz="2800" b="1" dirty="0">
                <a:solidFill>
                  <a:srgbClr val="FF0000"/>
                </a:solidFill>
                <a:latin typeface="Times New Roman" pitchFamily="18" charset="0"/>
                <a:cs typeface="Times New Roman" pitchFamily="18" charset="0"/>
              </a:rPr>
              <a:t> </a:t>
            </a:r>
            <a:r>
              <a:rPr lang="en-US" sz="2800" b="1" dirty="0" err="1">
                <a:solidFill>
                  <a:srgbClr val="FF0000"/>
                </a:solidFill>
                <a:latin typeface="Times New Roman" pitchFamily="18" charset="0"/>
                <a:cs typeface="Times New Roman" pitchFamily="18" charset="0"/>
              </a:rPr>
              <a:t>thù</a:t>
            </a:r>
            <a:r>
              <a:rPr lang="en-US" sz="2800" b="1" dirty="0">
                <a:solidFill>
                  <a:srgbClr val="FF0000"/>
                </a:solidFill>
                <a:latin typeface="Times New Roman" pitchFamily="18" charset="0"/>
                <a:cs typeface="Times New Roman" pitchFamily="18" charset="0"/>
              </a:rPr>
              <a:t> </a:t>
            </a:r>
            <a:r>
              <a:rPr lang="en-US" sz="2800" b="1" dirty="0" err="1">
                <a:solidFill>
                  <a:srgbClr val="FF0000"/>
                </a:solidFill>
                <a:latin typeface="Times New Roman" pitchFamily="18" charset="0"/>
                <a:cs typeface="Times New Roman" pitchFamily="18" charset="0"/>
              </a:rPr>
              <a:t>địch</a:t>
            </a:r>
            <a:r>
              <a:rPr lang="en-US" sz="2800" b="1" dirty="0">
                <a:solidFill>
                  <a:srgbClr val="FF0000"/>
                </a:solidFill>
                <a:latin typeface="Times New Roman" pitchFamily="18" charset="0"/>
                <a:cs typeface="Times New Roman" pitchFamily="18" charset="0"/>
              </a:rPr>
              <a:t> </a:t>
            </a:r>
            <a:r>
              <a:rPr lang="en-US" sz="2800" b="1" dirty="0" err="1">
                <a:solidFill>
                  <a:srgbClr val="FF0000"/>
                </a:solidFill>
                <a:latin typeface="Times New Roman" pitchFamily="18" charset="0"/>
                <a:cs typeface="Times New Roman" pitchFamily="18" charset="0"/>
              </a:rPr>
              <a:t>chống</a:t>
            </a:r>
            <a:r>
              <a:rPr lang="en-US" sz="2800" b="1" dirty="0">
                <a:solidFill>
                  <a:srgbClr val="FF0000"/>
                </a:solidFill>
                <a:latin typeface="Times New Roman" pitchFamily="18" charset="0"/>
                <a:cs typeface="Times New Roman" pitchFamily="18" charset="0"/>
              </a:rPr>
              <a:t> </a:t>
            </a:r>
            <a:r>
              <a:rPr lang="en-US" sz="2800" b="1" dirty="0" err="1">
                <a:solidFill>
                  <a:srgbClr val="FF0000"/>
                </a:solidFill>
                <a:latin typeface="Times New Roman" pitchFamily="18" charset="0"/>
                <a:cs typeface="Times New Roman" pitchFamily="18" charset="0"/>
              </a:rPr>
              <a:t>phá</a:t>
            </a:r>
            <a:r>
              <a:rPr lang="en-US" sz="2800" b="1" dirty="0">
                <a:solidFill>
                  <a:srgbClr val="FF0000"/>
                </a:solidFill>
                <a:latin typeface="Times New Roman" pitchFamily="18" charset="0"/>
                <a:cs typeface="Times New Roman" pitchFamily="18" charset="0"/>
              </a:rPr>
              <a:t> </a:t>
            </a:r>
            <a:r>
              <a:rPr lang="en-US" sz="2800" b="1" dirty="0" err="1">
                <a:solidFill>
                  <a:srgbClr val="FF0000"/>
                </a:solidFill>
                <a:latin typeface="Times New Roman" pitchFamily="18" charset="0"/>
                <a:cs typeface="Times New Roman" pitchFamily="18" charset="0"/>
              </a:rPr>
              <a:t>cách</a:t>
            </a:r>
            <a:r>
              <a:rPr lang="en-US" sz="2800" b="1" dirty="0">
                <a:solidFill>
                  <a:srgbClr val="FF0000"/>
                </a:solidFill>
                <a:latin typeface="Times New Roman" pitchFamily="18" charset="0"/>
                <a:cs typeface="Times New Roman" pitchFamily="18" charset="0"/>
              </a:rPr>
              <a:t> </a:t>
            </a:r>
            <a:r>
              <a:rPr lang="en-US" sz="2800" b="1" dirty="0" err="1">
                <a:solidFill>
                  <a:srgbClr val="FF0000"/>
                </a:solidFill>
                <a:latin typeface="Times New Roman" pitchFamily="18" charset="0"/>
                <a:cs typeface="Times New Roman" pitchFamily="18" charset="0"/>
              </a:rPr>
              <a:t>mạng</a:t>
            </a:r>
            <a:r>
              <a:rPr lang="en-US" sz="2800" b="1" dirty="0">
                <a:solidFill>
                  <a:srgbClr val="FF0000"/>
                </a:solidFill>
                <a:latin typeface="Times New Roman" pitchFamily="18" charset="0"/>
                <a:cs typeface="Times New Roman" pitchFamily="18" charset="0"/>
              </a:rPr>
              <a:t> </a:t>
            </a:r>
            <a:r>
              <a:rPr lang="en-US" sz="2800" b="1" dirty="0" err="1">
                <a:solidFill>
                  <a:srgbClr val="FF0000"/>
                </a:solidFill>
                <a:latin typeface="Times New Roman" pitchFamily="18" charset="0"/>
                <a:cs typeface="Times New Roman" pitchFamily="18" charset="0"/>
              </a:rPr>
              <a:t>Việt</a:t>
            </a:r>
            <a:r>
              <a:rPr lang="en-US" sz="2800" b="1" dirty="0">
                <a:solidFill>
                  <a:srgbClr val="FF0000"/>
                </a:solidFill>
                <a:latin typeface="Times New Roman" pitchFamily="18" charset="0"/>
                <a:cs typeface="Times New Roman" pitchFamily="18" charset="0"/>
              </a:rPr>
              <a:t> Nam:</a:t>
            </a:r>
          </a:p>
        </p:txBody>
      </p:sp>
      <p:sp>
        <p:nvSpPr>
          <p:cNvPr id="5" name="Rectangle 4"/>
          <p:cNvSpPr/>
          <p:nvPr/>
        </p:nvSpPr>
        <p:spPr>
          <a:xfrm>
            <a:off x="533400" y="1988403"/>
            <a:ext cx="8153400" cy="830997"/>
          </a:xfrm>
          <a:prstGeom prst="rect">
            <a:avLst/>
          </a:prstGeom>
        </p:spPr>
        <p:txBody>
          <a:bodyPr wrap="square">
            <a:spAutoFit/>
          </a:bodyPr>
          <a:lstStyle/>
          <a:p>
            <a:pPr algn="just"/>
            <a:r>
              <a:rPr lang="en-US" sz="2400" b="1" i="1" dirty="0">
                <a:solidFill>
                  <a:srgbClr val="0070C0"/>
                </a:solidFill>
                <a:latin typeface="Times New Roman" pitchFamily="18" charset="0"/>
                <a:cs typeface="Times New Roman" pitchFamily="18" charset="0"/>
              </a:rPr>
              <a:t>a. </a:t>
            </a:r>
            <a:r>
              <a:rPr lang="en-US" sz="2400" b="1" i="1" dirty="0" err="1">
                <a:solidFill>
                  <a:srgbClr val="0070C0"/>
                </a:solidFill>
                <a:latin typeface="Times New Roman" pitchFamily="18" charset="0"/>
                <a:cs typeface="Times New Roman" pitchFamily="18" charset="0"/>
              </a:rPr>
              <a:t>Âm</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mưu</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thủ</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đoạn</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của</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chiến</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lược</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Diễn</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biến</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hòa</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bình</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đối</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với</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Việt</a:t>
            </a:r>
            <a:r>
              <a:rPr lang="en-US" sz="2400" b="1" i="1" dirty="0">
                <a:solidFill>
                  <a:srgbClr val="0070C0"/>
                </a:solidFill>
                <a:latin typeface="Times New Roman" pitchFamily="18" charset="0"/>
                <a:cs typeface="Times New Roman" pitchFamily="18" charset="0"/>
              </a:rPr>
              <a:t> Nam:</a:t>
            </a:r>
          </a:p>
        </p:txBody>
      </p:sp>
      <p:sp>
        <p:nvSpPr>
          <p:cNvPr id="7" name="Rectangle 6"/>
          <p:cNvSpPr/>
          <p:nvPr/>
        </p:nvSpPr>
        <p:spPr>
          <a:xfrm>
            <a:off x="152400" y="4267200"/>
            <a:ext cx="8763000" cy="2308324"/>
          </a:xfrm>
          <a:prstGeom prst="rect">
            <a:avLst/>
          </a:prstGeom>
        </p:spPr>
        <p:txBody>
          <a:bodyPr wrap="square">
            <a:spAutoFit/>
          </a:bodyPr>
          <a:lstStyle/>
          <a:p>
            <a:pPr marL="1143000" indent="-1143000" algn="just" fontAlgn="auto">
              <a:lnSpc>
                <a:spcPct val="120000"/>
              </a:lnSpc>
              <a:spcAft>
                <a:spcPts val="0"/>
              </a:spcAft>
              <a:buFont typeface="Arial" charset="0"/>
              <a:buNone/>
              <a:defRPr/>
            </a:pPr>
            <a:r>
              <a:rPr lang="en-US" sz="2400" b="1" i="1" dirty="0">
                <a:solidFill>
                  <a:srgbClr val="002060"/>
                </a:solidFill>
                <a:latin typeface="VNI-Times" pitchFamily="2" charset="0"/>
              </a:rPr>
              <a:t>  </a:t>
            </a:r>
            <a:r>
              <a:rPr lang="en-US" sz="2400" b="1" i="1" dirty="0">
                <a:solidFill>
                  <a:srgbClr val="003300"/>
                </a:solidFill>
                <a:latin typeface="VNI-Times" pitchFamily="2" charset="0"/>
              </a:rPr>
              <a:t>  1950 -1975 : </a:t>
            </a:r>
            <a:r>
              <a:rPr lang="en-US" sz="2400" b="1" i="1" dirty="0" err="1">
                <a:solidFill>
                  <a:srgbClr val="003300"/>
                </a:solidFill>
                <a:latin typeface="VNI-Times" pitchFamily="2" charset="0"/>
              </a:rPr>
              <a:t>duøng</a:t>
            </a:r>
            <a:r>
              <a:rPr lang="en-US" sz="2400" b="1" i="1" dirty="0">
                <a:solidFill>
                  <a:srgbClr val="003300"/>
                </a:solidFill>
                <a:latin typeface="VNI-Times" pitchFamily="2" charset="0"/>
              </a:rPr>
              <a:t> </a:t>
            </a:r>
            <a:r>
              <a:rPr lang="en-US" sz="2400" b="1" i="1" dirty="0" err="1">
                <a:solidFill>
                  <a:srgbClr val="003300"/>
                </a:solidFill>
                <a:latin typeface="VNI-Times" pitchFamily="2" charset="0"/>
              </a:rPr>
              <a:t>sức</a:t>
            </a:r>
            <a:r>
              <a:rPr lang="en-US" sz="2400" b="1" i="1" dirty="0">
                <a:solidFill>
                  <a:srgbClr val="003300"/>
                </a:solidFill>
                <a:latin typeface="VNI-Times" pitchFamily="2" charset="0"/>
              </a:rPr>
              <a:t> </a:t>
            </a:r>
            <a:r>
              <a:rPr lang="en-US" sz="2400" b="1" i="1" dirty="0" err="1">
                <a:solidFill>
                  <a:srgbClr val="003300"/>
                </a:solidFill>
                <a:latin typeface="VNI-Times" pitchFamily="2" charset="0"/>
              </a:rPr>
              <a:t>mạnh</a:t>
            </a:r>
            <a:r>
              <a:rPr lang="en-US" sz="2400" b="1" i="1" dirty="0">
                <a:solidFill>
                  <a:srgbClr val="003300"/>
                </a:solidFill>
                <a:latin typeface="VNI-Times" pitchFamily="2" charset="0"/>
              </a:rPr>
              <a:t> </a:t>
            </a:r>
            <a:r>
              <a:rPr lang="en-US" sz="2400" b="1" i="1" dirty="0" err="1">
                <a:solidFill>
                  <a:srgbClr val="003300"/>
                </a:solidFill>
                <a:latin typeface="VNI-Times" pitchFamily="2" charset="0"/>
              </a:rPr>
              <a:t>quaân</a:t>
            </a:r>
            <a:r>
              <a:rPr lang="en-US" sz="2400" b="1" i="1" dirty="0">
                <a:solidFill>
                  <a:srgbClr val="003300"/>
                </a:solidFill>
                <a:latin typeface="VNI-Times" pitchFamily="2" charset="0"/>
              </a:rPr>
              <a:t> </a:t>
            </a:r>
            <a:r>
              <a:rPr lang="en-US" sz="2400" b="1" i="1" dirty="0" err="1">
                <a:solidFill>
                  <a:srgbClr val="003300"/>
                </a:solidFill>
                <a:latin typeface="VNI-Times" pitchFamily="2" charset="0"/>
              </a:rPr>
              <a:t>söï</a:t>
            </a:r>
            <a:r>
              <a:rPr lang="en-US" sz="2400" b="1" i="1" dirty="0">
                <a:solidFill>
                  <a:srgbClr val="003300"/>
                </a:solidFill>
                <a:latin typeface="VNI-Times" pitchFamily="2" charset="0"/>
              </a:rPr>
              <a:t>, </a:t>
            </a:r>
            <a:r>
              <a:rPr lang="en-US" sz="2400" b="1" i="1" dirty="0" err="1">
                <a:solidFill>
                  <a:srgbClr val="003300"/>
                </a:solidFill>
                <a:latin typeface="VNI-Times" pitchFamily="2" charset="0"/>
              </a:rPr>
              <a:t>xaâm</a:t>
            </a:r>
            <a:r>
              <a:rPr lang="en-US" sz="2400" b="1" i="1" dirty="0">
                <a:solidFill>
                  <a:srgbClr val="003300"/>
                </a:solidFill>
                <a:latin typeface="VNI-Times" pitchFamily="2" charset="0"/>
              </a:rPr>
              <a:t> </a:t>
            </a:r>
            <a:r>
              <a:rPr lang="en-US" sz="2400" b="1" i="1" dirty="0" err="1">
                <a:solidFill>
                  <a:srgbClr val="003300"/>
                </a:solidFill>
                <a:latin typeface="VNI-Times" pitchFamily="2" charset="0"/>
              </a:rPr>
              <a:t>löôïc</a:t>
            </a:r>
            <a:r>
              <a:rPr lang="en-US" sz="2400" b="1" i="1" dirty="0">
                <a:solidFill>
                  <a:srgbClr val="003300"/>
                </a:solidFill>
                <a:latin typeface="VNI-Times" pitchFamily="2" charset="0"/>
              </a:rPr>
              <a:t> </a:t>
            </a:r>
            <a:r>
              <a:rPr lang="en-US" sz="2400" b="1" i="1" dirty="0" err="1">
                <a:solidFill>
                  <a:srgbClr val="003300"/>
                </a:solidFill>
                <a:latin typeface="VNI-Times" pitchFamily="2" charset="0"/>
              </a:rPr>
              <a:t>Vieät</a:t>
            </a:r>
            <a:r>
              <a:rPr lang="en-US" sz="2400" b="1" i="1" dirty="0">
                <a:solidFill>
                  <a:srgbClr val="003300"/>
                </a:solidFill>
                <a:latin typeface="VNI-Times" pitchFamily="2" charset="0"/>
              </a:rPr>
              <a:t> Nam </a:t>
            </a:r>
          </a:p>
          <a:p>
            <a:pPr marL="1143000" indent="-1143000" algn="just" fontAlgn="auto">
              <a:lnSpc>
                <a:spcPct val="120000"/>
              </a:lnSpc>
              <a:spcAft>
                <a:spcPts val="0"/>
              </a:spcAft>
              <a:buFont typeface="Arial" charset="0"/>
              <a:buNone/>
              <a:defRPr/>
            </a:pPr>
            <a:r>
              <a:rPr lang="en-US" sz="2400" b="1" i="1" dirty="0">
                <a:solidFill>
                  <a:srgbClr val="003300"/>
                </a:solidFill>
                <a:latin typeface="VNI-Times" pitchFamily="2" charset="0"/>
              </a:rPr>
              <a:t>    1975 -1994: </a:t>
            </a:r>
            <a:r>
              <a:rPr lang="en-US" sz="2400" b="1" i="1" dirty="0" err="1">
                <a:solidFill>
                  <a:srgbClr val="003300"/>
                </a:solidFill>
                <a:latin typeface="VNI-Times" pitchFamily="2" charset="0"/>
              </a:rPr>
              <a:t>caám</a:t>
            </a:r>
            <a:r>
              <a:rPr lang="en-US" sz="2400" b="1" i="1" dirty="0">
                <a:solidFill>
                  <a:srgbClr val="003300"/>
                </a:solidFill>
                <a:latin typeface="VNI-Times" pitchFamily="2" charset="0"/>
              </a:rPr>
              <a:t> </a:t>
            </a:r>
            <a:r>
              <a:rPr lang="en-US" sz="2400" b="1" i="1" dirty="0" err="1">
                <a:solidFill>
                  <a:srgbClr val="003300"/>
                </a:solidFill>
                <a:latin typeface="VNI-Times" pitchFamily="2" charset="0"/>
              </a:rPr>
              <a:t>vaän</a:t>
            </a:r>
            <a:r>
              <a:rPr lang="en-US" sz="2400" b="1" i="1" dirty="0">
                <a:solidFill>
                  <a:srgbClr val="003300"/>
                </a:solidFill>
                <a:latin typeface="VNI-Times" pitchFamily="2" charset="0"/>
              </a:rPr>
              <a:t> </a:t>
            </a:r>
            <a:r>
              <a:rPr lang="en-US" sz="2400" b="1" i="1" dirty="0" err="1">
                <a:solidFill>
                  <a:srgbClr val="003300"/>
                </a:solidFill>
                <a:latin typeface="VNI-Times" pitchFamily="2" charset="0"/>
              </a:rPr>
              <a:t>kinh</a:t>
            </a:r>
            <a:r>
              <a:rPr lang="en-US" sz="2400" b="1" i="1" dirty="0">
                <a:solidFill>
                  <a:srgbClr val="003300"/>
                </a:solidFill>
                <a:latin typeface="VNI-Times" pitchFamily="2" charset="0"/>
              </a:rPr>
              <a:t> </a:t>
            </a:r>
            <a:r>
              <a:rPr lang="en-US" sz="2400" b="1" i="1" dirty="0" err="1">
                <a:solidFill>
                  <a:srgbClr val="003300"/>
                </a:solidFill>
                <a:latin typeface="VNI-Times" pitchFamily="2" charset="0"/>
              </a:rPr>
              <a:t>teá</a:t>
            </a:r>
            <a:r>
              <a:rPr lang="en-US" sz="2400" b="1" i="1" dirty="0">
                <a:solidFill>
                  <a:srgbClr val="003300"/>
                </a:solidFill>
                <a:latin typeface="VNI-Times" pitchFamily="2" charset="0"/>
              </a:rPr>
              <a:t>, </a:t>
            </a:r>
            <a:r>
              <a:rPr lang="en-US" sz="2400" b="1" i="1" dirty="0" err="1">
                <a:solidFill>
                  <a:srgbClr val="003300"/>
                </a:solidFill>
                <a:latin typeface="VNI-Times" pitchFamily="2" charset="0"/>
              </a:rPr>
              <a:t>ngoại</a:t>
            </a:r>
            <a:r>
              <a:rPr lang="en-US" sz="2400" b="1" i="1" dirty="0">
                <a:solidFill>
                  <a:srgbClr val="003300"/>
                </a:solidFill>
                <a:latin typeface="VNI-Times" pitchFamily="2" charset="0"/>
              </a:rPr>
              <a:t> </a:t>
            </a:r>
            <a:r>
              <a:rPr lang="en-US" sz="2400" b="1" i="1" dirty="0" err="1">
                <a:solidFill>
                  <a:srgbClr val="003300"/>
                </a:solidFill>
                <a:latin typeface="VNI-Times" pitchFamily="2" charset="0"/>
              </a:rPr>
              <a:t>giao</a:t>
            </a:r>
            <a:r>
              <a:rPr lang="en-US" sz="2400" b="1" i="1" dirty="0">
                <a:solidFill>
                  <a:srgbClr val="003300"/>
                </a:solidFill>
                <a:latin typeface="VNI-Times" pitchFamily="2" charset="0"/>
              </a:rPr>
              <a:t>, </a:t>
            </a:r>
            <a:r>
              <a:rPr lang="en-US" sz="2400" b="1" i="1" dirty="0" err="1">
                <a:solidFill>
                  <a:srgbClr val="003300"/>
                </a:solidFill>
                <a:latin typeface="VNI-Times" pitchFamily="2" charset="0"/>
              </a:rPr>
              <a:t>keát</a:t>
            </a:r>
            <a:r>
              <a:rPr lang="en-US" sz="2400" b="1" i="1" dirty="0">
                <a:solidFill>
                  <a:srgbClr val="003300"/>
                </a:solidFill>
                <a:latin typeface="VNI-Times" pitchFamily="2" charset="0"/>
              </a:rPr>
              <a:t> </a:t>
            </a:r>
            <a:r>
              <a:rPr lang="en-US" sz="2400" b="1" i="1" dirty="0" err="1">
                <a:solidFill>
                  <a:srgbClr val="003300"/>
                </a:solidFill>
                <a:latin typeface="VNI-Times" pitchFamily="2" charset="0"/>
              </a:rPr>
              <a:t>hôïp“DBHB</a:t>
            </a:r>
            <a:r>
              <a:rPr lang="en-US" sz="2400" b="1" i="1" dirty="0">
                <a:solidFill>
                  <a:srgbClr val="003300"/>
                </a:solidFill>
                <a:latin typeface="VNI-Times" pitchFamily="2" charset="0"/>
              </a:rPr>
              <a:t>”</a:t>
            </a:r>
          </a:p>
          <a:p>
            <a:pPr marL="1143000" indent="-1143000" algn="just" fontAlgn="auto">
              <a:lnSpc>
                <a:spcPct val="120000"/>
              </a:lnSpc>
              <a:spcAft>
                <a:spcPts val="0"/>
              </a:spcAft>
              <a:buFont typeface="Arial" charset="0"/>
              <a:buNone/>
              <a:defRPr/>
            </a:pPr>
            <a:r>
              <a:rPr lang="en-US" sz="2400" b="1" i="1" dirty="0">
                <a:solidFill>
                  <a:srgbClr val="003300"/>
                </a:solidFill>
                <a:latin typeface="VNI-Times" pitchFamily="2" charset="0"/>
              </a:rPr>
              <a:t>    1995-nay: </a:t>
            </a:r>
            <a:r>
              <a:rPr lang="en-US" sz="2400" b="1" i="1" dirty="0" err="1">
                <a:solidFill>
                  <a:srgbClr val="003300"/>
                </a:solidFill>
                <a:latin typeface="VNI-Times" pitchFamily="2" charset="0"/>
              </a:rPr>
              <a:t>bỏ</a:t>
            </a:r>
            <a:r>
              <a:rPr lang="en-US" sz="2400" b="1" i="1" dirty="0">
                <a:solidFill>
                  <a:srgbClr val="003300"/>
                </a:solidFill>
                <a:latin typeface="VNI-Times" pitchFamily="2" charset="0"/>
              </a:rPr>
              <a:t> </a:t>
            </a:r>
            <a:r>
              <a:rPr lang="en-US" sz="2400" b="1" i="1" dirty="0" err="1">
                <a:solidFill>
                  <a:srgbClr val="003300"/>
                </a:solidFill>
                <a:latin typeface="VNI-Times" pitchFamily="2" charset="0"/>
              </a:rPr>
              <a:t>cấm</a:t>
            </a:r>
            <a:r>
              <a:rPr lang="en-US" sz="2400" b="1" i="1" dirty="0">
                <a:solidFill>
                  <a:srgbClr val="003300"/>
                </a:solidFill>
                <a:latin typeface="VNI-Times" pitchFamily="2" charset="0"/>
              </a:rPr>
              <a:t> </a:t>
            </a:r>
            <a:r>
              <a:rPr lang="en-US" sz="2400" b="1" i="1" dirty="0" err="1">
                <a:solidFill>
                  <a:srgbClr val="003300"/>
                </a:solidFill>
                <a:latin typeface="VNI-Times" pitchFamily="2" charset="0"/>
              </a:rPr>
              <a:t>vận</a:t>
            </a:r>
            <a:r>
              <a:rPr lang="en-US" sz="2400" b="1" i="1" dirty="0">
                <a:solidFill>
                  <a:srgbClr val="003300"/>
                </a:solidFill>
                <a:latin typeface="VNI-Times" pitchFamily="2" charset="0"/>
              </a:rPr>
              <a:t>, </a:t>
            </a:r>
            <a:r>
              <a:rPr lang="en-US" sz="2400" b="1" i="1" dirty="0" err="1">
                <a:solidFill>
                  <a:srgbClr val="003300"/>
                </a:solidFill>
                <a:latin typeface="VNI-Times" pitchFamily="2" charset="0"/>
              </a:rPr>
              <a:t>bth</a:t>
            </a:r>
            <a:r>
              <a:rPr lang="en-US" sz="2400" b="1" i="1" dirty="0">
                <a:solidFill>
                  <a:srgbClr val="003300"/>
                </a:solidFill>
                <a:latin typeface="VNI-Times" pitchFamily="2" charset="0"/>
              </a:rPr>
              <a:t> </a:t>
            </a:r>
            <a:r>
              <a:rPr lang="en-US" sz="2400" b="1" i="1" dirty="0" err="1">
                <a:solidFill>
                  <a:srgbClr val="003300"/>
                </a:solidFill>
                <a:latin typeface="VNI-Times" pitchFamily="2" charset="0"/>
              </a:rPr>
              <a:t>ngoaïi</a:t>
            </a:r>
            <a:r>
              <a:rPr lang="en-US" sz="2400" b="1" i="1" dirty="0">
                <a:solidFill>
                  <a:srgbClr val="003300"/>
                </a:solidFill>
                <a:latin typeface="VNI-Times" pitchFamily="2" charset="0"/>
              </a:rPr>
              <a:t> </a:t>
            </a:r>
            <a:r>
              <a:rPr lang="en-US" sz="2400" b="1" i="1" dirty="0" err="1">
                <a:solidFill>
                  <a:srgbClr val="003300"/>
                </a:solidFill>
                <a:latin typeface="VNI-Times" pitchFamily="2" charset="0"/>
              </a:rPr>
              <a:t>giao</a:t>
            </a:r>
            <a:r>
              <a:rPr lang="en-US" sz="2400" b="1" i="1" dirty="0">
                <a:solidFill>
                  <a:srgbClr val="003300"/>
                </a:solidFill>
                <a:latin typeface="VNI-Times" pitchFamily="2" charset="0"/>
              </a:rPr>
              <a:t>, </a:t>
            </a:r>
            <a:r>
              <a:rPr lang="en-US" sz="2400" b="1" i="1" dirty="0" err="1">
                <a:solidFill>
                  <a:srgbClr val="003300"/>
                </a:solidFill>
                <a:latin typeface="VNI-Times" pitchFamily="2" charset="0"/>
              </a:rPr>
              <a:t>ñaåy</a:t>
            </a:r>
            <a:r>
              <a:rPr lang="en-US" sz="2400" b="1" i="1" dirty="0">
                <a:solidFill>
                  <a:srgbClr val="003300"/>
                </a:solidFill>
                <a:latin typeface="VNI-Times" pitchFamily="2" charset="0"/>
              </a:rPr>
              <a:t> </a:t>
            </a:r>
            <a:r>
              <a:rPr lang="en-US" sz="2400" b="1" i="1" dirty="0" err="1">
                <a:solidFill>
                  <a:srgbClr val="003300"/>
                </a:solidFill>
                <a:latin typeface="VNI-Times" pitchFamily="2" charset="0"/>
              </a:rPr>
              <a:t>maïnh“DBHB</a:t>
            </a:r>
            <a:r>
              <a:rPr lang="en-US" sz="2400" b="1" i="1" dirty="0">
                <a:solidFill>
                  <a:srgbClr val="003300"/>
                </a:solidFill>
                <a:latin typeface="VNI-Times" pitchFamily="2" charset="0"/>
              </a:rPr>
              <a:t>”</a:t>
            </a:r>
          </a:p>
          <a:p>
            <a:pPr marL="1143000" indent="-1143000" algn="just" fontAlgn="auto">
              <a:lnSpc>
                <a:spcPct val="120000"/>
              </a:lnSpc>
              <a:spcAft>
                <a:spcPts val="0"/>
              </a:spcAft>
              <a:buFont typeface="Arial" charset="0"/>
              <a:buNone/>
              <a:defRPr/>
            </a:pPr>
            <a:r>
              <a:rPr lang="en-US" sz="2400" b="1" i="1" dirty="0">
                <a:solidFill>
                  <a:srgbClr val="003300"/>
                </a:solidFill>
                <a:latin typeface="VNI-Times" pitchFamily="2" charset="0"/>
              </a:rPr>
              <a:t>                  </a:t>
            </a:r>
            <a:r>
              <a:rPr lang="en-US" sz="2400" b="1" i="1" dirty="0" err="1">
                <a:solidFill>
                  <a:srgbClr val="003300"/>
                </a:solidFill>
                <a:latin typeface="VNI-Times" pitchFamily="2" charset="0"/>
              </a:rPr>
              <a:t>với</a:t>
            </a:r>
            <a:r>
              <a:rPr lang="en-US" sz="2400" b="1" i="1" dirty="0">
                <a:solidFill>
                  <a:srgbClr val="003300"/>
                </a:solidFill>
                <a:latin typeface="VNI-Times" pitchFamily="2" charset="0"/>
              </a:rPr>
              <a:t> </a:t>
            </a:r>
            <a:r>
              <a:rPr lang="en-US" sz="2400" b="1" i="1" dirty="0" err="1">
                <a:solidFill>
                  <a:srgbClr val="003300"/>
                </a:solidFill>
                <a:latin typeface="VNI-Times" pitchFamily="2" charset="0"/>
              </a:rPr>
              <a:t>hoạt</a:t>
            </a:r>
            <a:r>
              <a:rPr lang="en-US" sz="2400" b="1" i="1" dirty="0">
                <a:solidFill>
                  <a:srgbClr val="003300"/>
                </a:solidFill>
                <a:latin typeface="VNI-Times" pitchFamily="2" charset="0"/>
              </a:rPr>
              <a:t> </a:t>
            </a:r>
            <a:r>
              <a:rPr lang="en-US" sz="2400" b="1" i="1" dirty="0" err="1">
                <a:solidFill>
                  <a:srgbClr val="003300"/>
                </a:solidFill>
                <a:latin typeface="VNI-Times" pitchFamily="2" charset="0"/>
              </a:rPr>
              <a:t>động</a:t>
            </a:r>
            <a:r>
              <a:rPr lang="en-US" sz="2400" b="1" i="1" dirty="0">
                <a:solidFill>
                  <a:srgbClr val="003300"/>
                </a:solidFill>
                <a:latin typeface="VNI-Times" pitchFamily="2" charset="0"/>
              </a:rPr>
              <a:t>: “</a:t>
            </a:r>
            <a:r>
              <a:rPr lang="en-US" sz="2400" b="1" i="1" dirty="0" err="1">
                <a:solidFill>
                  <a:srgbClr val="003300"/>
                </a:solidFill>
                <a:latin typeface="VNI-Times" pitchFamily="2" charset="0"/>
              </a:rPr>
              <a:t>dính</a:t>
            </a:r>
            <a:r>
              <a:rPr lang="en-US" sz="2400" b="1" i="1" dirty="0">
                <a:solidFill>
                  <a:srgbClr val="003300"/>
                </a:solidFill>
                <a:latin typeface="VNI-Times" pitchFamily="2" charset="0"/>
              </a:rPr>
              <a:t> </a:t>
            </a:r>
            <a:r>
              <a:rPr lang="en-US" sz="2400" b="1" i="1" dirty="0" err="1">
                <a:solidFill>
                  <a:srgbClr val="003300"/>
                </a:solidFill>
                <a:latin typeface="VNI-Times" pitchFamily="2" charset="0"/>
              </a:rPr>
              <a:t>líu</a:t>
            </a:r>
            <a:r>
              <a:rPr lang="en-US" sz="2400" b="1" i="1" dirty="0">
                <a:solidFill>
                  <a:srgbClr val="003300"/>
                </a:solidFill>
                <a:latin typeface="VNI-Times" pitchFamily="2" charset="0"/>
              </a:rPr>
              <a:t>”, “</a:t>
            </a:r>
            <a:r>
              <a:rPr lang="en-US" sz="2400" b="1" i="1" dirty="0" err="1">
                <a:solidFill>
                  <a:srgbClr val="003300"/>
                </a:solidFill>
                <a:latin typeface="VNI-Times" pitchFamily="2" charset="0"/>
              </a:rPr>
              <a:t>ngaàm”,“saâu</a:t>
            </a:r>
            <a:r>
              <a:rPr lang="en-US" sz="2400" b="1" i="1" dirty="0">
                <a:solidFill>
                  <a:srgbClr val="003300"/>
                </a:solidFill>
                <a:latin typeface="VNI-Times" pitchFamily="2" charset="0"/>
              </a:rPr>
              <a:t>, </a:t>
            </a:r>
            <a:r>
              <a:rPr lang="en-US" sz="2400" b="1" i="1" dirty="0" err="1">
                <a:solidFill>
                  <a:srgbClr val="003300"/>
                </a:solidFill>
                <a:latin typeface="VNI-Times" pitchFamily="2" charset="0"/>
              </a:rPr>
              <a:t>hieåm</a:t>
            </a:r>
            <a:r>
              <a:rPr lang="en-US" sz="2400" b="1" i="1" dirty="0">
                <a:solidFill>
                  <a:srgbClr val="003300"/>
                </a:solidFill>
                <a:latin typeface="VNI-Times" pitchFamily="2" charset="0"/>
              </a:rPr>
              <a:t>”</a:t>
            </a:r>
          </a:p>
          <a:p>
            <a:pPr marL="914400" indent="-914400" algn="just" fontAlgn="auto">
              <a:lnSpc>
                <a:spcPct val="120000"/>
              </a:lnSpc>
              <a:spcAft>
                <a:spcPts val="0"/>
              </a:spcAft>
              <a:buFont typeface="Arial" charset="0"/>
              <a:buNone/>
              <a:defRPr/>
            </a:pPr>
            <a:r>
              <a:rPr lang="en-US" sz="2400" b="1" i="1" dirty="0">
                <a:solidFill>
                  <a:srgbClr val="006600"/>
                </a:solidFill>
                <a:latin typeface="VNI-Times" pitchFamily="2" charset="0"/>
              </a:rPr>
              <a:t> </a:t>
            </a:r>
            <a:endParaRPr lang="en-US" sz="2400" dirty="0">
              <a:solidFill>
                <a:srgbClr val="006600"/>
              </a:solidFill>
              <a:latin typeface="VNI-Times" pitchFamily="2" charset="0"/>
            </a:endParaRPr>
          </a:p>
        </p:txBody>
      </p:sp>
      <p:sp>
        <p:nvSpPr>
          <p:cNvPr id="8" name="Round Diagonal Corner Rectangle 4"/>
          <p:cNvSpPr>
            <a:spLocks noChangeArrowheads="1"/>
          </p:cNvSpPr>
          <p:nvPr/>
        </p:nvSpPr>
        <p:spPr bwMode="auto">
          <a:xfrm>
            <a:off x="1243037" y="3265377"/>
            <a:ext cx="7569200"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274320" tIns="114300" rIns="114300" bIns="114300" anchor="ctr"/>
          <a:lstStyle>
            <a:lvl1pPr defTabSz="1333500" eaLnBrk="0" hangingPunct="0">
              <a:defRPr sz="2800">
                <a:solidFill>
                  <a:schemeClr val="tx1"/>
                </a:solidFill>
                <a:latin typeface="VNI-Times" pitchFamily="2" charset="0"/>
              </a:defRPr>
            </a:lvl1pPr>
            <a:lvl2pPr marL="742950" indent="-285750" defTabSz="1333500" eaLnBrk="0" hangingPunct="0">
              <a:defRPr sz="2800">
                <a:solidFill>
                  <a:schemeClr val="tx1"/>
                </a:solidFill>
                <a:latin typeface="VNI-Times" pitchFamily="2" charset="0"/>
              </a:defRPr>
            </a:lvl2pPr>
            <a:lvl3pPr marL="1143000" indent="-228600" defTabSz="1333500" eaLnBrk="0" hangingPunct="0">
              <a:defRPr sz="2800">
                <a:solidFill>
                  <a:schemeClr val="tx1"/>
                </a:solidFill>
                <a:latin typeface="VNI-Times" pitchFamily="2" charset="0"/>
              </a:defRPr>
            </a:lvl3pPr>
            <a:lvl4pPr marL="1600200" indent="-228600" defTabSz="1333500" eaLnBrk="0" hangingPunct="0">
              <a:defRPr sz="2800">
                <a:solidFill>
                  <a:schemeClr val="tx1"/>
                </a:solidFill>
                <a:latin typeface="VNI-Times" pitchFamily="2" charset="0"/>
              </a:defRPr>
            </a:lvl4pPr>
            <a:lvl5pPr marL="2057400" indent="-228600" defTabSz="1333500" eaLnBrk="0" hangingPunct="0">
              <a:defRPr sz="2800">
                <a:solidFill>
                  <a:schemeClr val="tx1"/>
                </a:solidFill>
                <a:latin typeface="VNI-Times" pitchFamily="2" charset="0"/>
              </a:defRPr>
            </a:lvl5pPr>
            <a:lvl6pPr marL="2514600" indent="-228600" defTabSz="1333500" eaLnBrk="0" fontAlgn="base" hangingPunct="0">
              <a:spcBef>
                <a:spcPct val="0"/>
              </a:spcBef>
              <a:spcAft>
                <a:spcPct val="0"/>
              </a:spcAft>
              <a:defRPr sz="2800">
                <a:solidFill>
                  <a:schemeClr val="tx1"/>
                </a:solidFill>
                <a:latin typeface="VNI-Times" pitchFamily="2" charset="0"/>
              </a:defRPr>
            </a:lvl6pPr>
            <a:lvl7pPr marL="2971800" indent="-228600" defTabSz="1333500" eaLnBrk="0" fontAlgn="base" hangingPunct="0">
              <a:spcBef>
                <a:spcPct val="0"/>
              </a:spcBef>
              <a:spcAft>
                <a:spcPct val="0"/>
              </a:spcAft>
              <a:defRPr sz="2800">
                <a:solidFill>
                  <a:schemeClr val="tx1"/>
                </a:solidFill>
                <a:latin typeface="VNI-Times" pitchFamily="2" charset="0"/>
              </a:defRPr>
            </a:lvl7pPr>
            <a:lvl8pPr marL="3429000" indent="-228600" defTabSz="1333500" eaLnBrk="0" fontAlgn="base" hangingPunct="0">
              <a:spcBef>
                <a:spcPct val="0"/>
              </a:spcBef>
              <a:spcAft>
                <a:spcPct val="0"/>
              </a:spcAft>
              <a:defRPr sz="2800">
                <a:solidFill>
                  <a:schemeClr val="tx1"/>
                </a:solidFill>
                <a:latin typeface="VNI-Times" pitchFamily="2" charset="0"/>
              </a:defRPr>
            </a:lvl8pPr>
            <a:lvl9pPr marL="3886200" indent="-228600" defTabSz="1333500" eaLnBrk="0" fontAlgn="base" hangingPunct="0">
              <a:spcBef>
                <a:spcPct val="0"/>
              </a:spcBef>
              <a:spcAft>
                <a:spcPct val="0"/>
              </a:spcAft>
              <a:defRPr sz="2800">
                <a:solidFill>
                  <a:schemeClr val="tx1"/>
                </a:solidFill>
                <a:latin typeface="VNI-Times" pitchFamily="2" charset="0"/>
              </a:defRPr>
            </a:lvl9pPr>
          </a:lstStyle>
          <a:p>
            <a:pPr algn="ctr" eaLnBrk="1" hangingPunct="1">
              <a:lnSpc>
                <a:spcPct val="90000"/>
              </a:lnSpc>
              <a:spcAft>
                <a:spcPct val="35000"/>
              </a:spcAft>
            </a:pPr>
            <a:r>
              <a:rPr lang="en-US" altLang="en-US" sz="2400" b="1" dirty="0">
                <a:solidFill>
                  <a:srgbClr val="002060"/>
                </a:solidFill>
                <a:latin typeface="Times New Roman" panose="02020603050405020304" pitchFamily="18" charset="0"/>
                <a:cs typeface="Times New Roman" panose="02020603050405020304" pitchFamily="18" charset="0"/>
              </a:rPr>
              <a:t>- </a:t>
            </a:r>
            <a:r>
              <a:rPr lang="en-US" altLang="en-US" sz="2400" b="1" dirty="0" err="1">
                <a:solidFill>
                  <a:srgbClr val="002060"/>
                </a:solidFill>
                <a:latin typeface="Times New Roman" panose="02020603050405020304" pitchFamily="18" charset="0"/>
                <a:cs typeface="Times New Roman" panose="02020603050405020304" pitchFamily="18" charset="0"/>
              </a:rPr>
              <a:t>Mục</a:t>
            </a:r>
            <a:r>
              <a:rPr lang="en-US" altLang="en-US" sz="2400" b="1" dirty="0">
                <a:solidFill>
                  <a:srgbClr val="002060"/>
                </a:solidFill>
                <a:latin typeface="Times New Roman" panose="02020603050405020304" pitchFamily="18" charset="0"/>
                <a:cs typeface="Times New Roman" panose="02020603050405020304" pitchFamily="18" charset="0"/>
              </a:rPr>
              <a:t> </a:t>
            </a:r>
            <a:r>
              <a:rPr lang="en-US" altLang="en-US" sz="2400" b="1" dirty="0" err="1">
                <a:solidFill>
                  <a:srgbClr val="002060"/>
                </a:solidFill>
                <a:latin typeface="Times New Roman" panose="02020603050405020304" pitchFamily="18" charset="0"/>
                <a:cs typeface="Times New Roman" panose="02020603050405020304" pitchFamily="18" charset="0"/>
              </a:rPr>
              <a:t>tiêu</a:t>
            </a:r>
            <a:r>
              <a:rPr lang="en-US" altLang="en-US" sz="2400" b="1" dirty="0">
                <a:solidFill>
                  <a:srgbClr val="002060"/>
                </a:solidFill>
                <a:latin typeface="Times New Roman" panose="02020603050405020304" pitchFamily="18" charset="0"/>
                <a:cs typeface="Times New Roman" panose="02020603050405020304" pitchFamily="18" charset="0"/>
              </a:rPr>
              <a:t> </a:t>
            </a:r>
            <a:r>
              <a:rPr lang="en-US" altLang="en-US" sz="2400" b="1" dirty="0" err="1">
                <a:solidFill>
                  <a:srgbClr val="002060"/>
                </a:solidFill>
                <a:latin typeface="Times New Roman" panose="02020603050405020304" pitchFamily="18" charset="0"/>
                <a:cs typeface="Times New Roman" panose="02020603050405020304" pitchFamily="18" charset="0"/>
              </a:rPr>
              <a:t>nhất</a:t>
            </a:r>
            <a:r>
              <a:rPr lang="en-US" altLang="en-US" sz="2400" b="1" dirty="0">
                <a:solidFill>
                  <a:srgbClr val="002060"/>
                </a:solidFill>
                <a:latin typeface="Times New Roman" panose="02020603050405020304" pitchFamily="18" charset="0"/>
                <a:cs typeface="Times New Roman" panose="02020603050405020304" pitchFamily="18" charset="0"/>
              </a:rPr>
              <a:t> </a:t>
            </a:r>
            <a:r>
              <a:rPr lang="en-US" altLang="en-US" sz="2400" b="1" dirty="0" err="1">
                <a:solidFill>
                  <a:srgbClr val="002060"/>
                </a:solidFill>
                <a:latin typeface="Times New Roman" panose="02020603050405020304" pitchFamily="18" charset="0"/>
                <a:cs typeface="Times New Roman" panose="02020603050405020304" pitchFamily="18" charset="0"/>
              </a:rPr>
              <a:t>quán</a:t>
            </a:r>
            <a:r>
              <a:rPr lang="en-US" altLang="en-US" sz="2400" b="1" dirty="0">
                <a:solidFill>
                  <a:srgbClr val="002060"/>
                </a:solidFill>
                <a:latin typeface="Times New Roman" panose="02020603050405020304" pitchFamily="18" charset="0"/>
                <a:cs typeface="Times New Roman" panose="02020603050405020304" pitchFamily="18" charset="0"/>
              </a:rPr>
              <a:t> : </a:t>
            </a:r>
            <a:r>
              <a:rPr lang="en-US" altLang="en-US" sz="2400" b="1" dirty="0" err="1">
                <a:solidFill>
                  <a:srgbClr val="002060"/>
                </a:solidFill>
                <a:latin typeface="Times New Roman" panose="02020603050405020304" pitchFamily="18" charset="0"/>
                <a:cs typeface="Times New Roman" panose="02020603050405020304" pitchFamily="18" charset="0"/>
              </a:rPr>
              <a:t>xóa</a:t>
            </a:r>
            <a:r>
              <a:rPr lang="en-US" altLang="en-US" sz="2400" b="1" dirty="0">
                <a:solidFill>
                  <a:srgbClr val="002060"/>
                </a:solidFill>
                <a:latin typeface="Times New Roman" panose="02020603050405020304" pitchFamily="18" charset="0"/>
                <a:cs typeface="Times New Roman" panose="02020603050405020304" pitchFamily="18" charset="0"/>
              </a:rPr>
              <a:t> </a:t>
            </a:r>
            <a:r>
              <a:rPr lang="en-US" altLang="en-US" sz="2400" b="1" dirty="0" err="1">
                <a:solidFill>
                  <a:srgbClr val="002060"/>
                </a:solidFill>
                <a:latin typeface="Times New Roman" panose="02020603050405020304" pitchFamily="18" charset="0"/>
                <a:cs typeface="Times New Roman" panose="02020603050405020304" pitchFamily="18" charset="0"/>
              </a:rPr>
              <a:t>bỏ</a:t>
            </a:r>
            <a:r>
              <a:rPr lang="en-US" altLang="en-US" sz="2400" b="1" dirty="0">
                <a:solidFill>
                  <a:srgbClr val="002060"/>
                </a:solidFill>
                <a:latin typeface="Times New Roman" panose="02020603050405020304" pitchFamily="18" charset="0"/>
                <a:cs typeface="Times New Roman" panose="02020603050405020304" pitchFamily="18" charset="0"/>
              </a:rPr>
              <a:t> </a:t>
            </a:r>
            <a:r>
              <a:rPr lang="en-US" altLang="en-US" sz="2400" b="1" dirty="0" err="1">
                <a:solidFill>
                  <a:srgbClr val="002060"/>
                </a:solidFill>
                <a:latin typeface="Times New Roman" panose="02020603050405020304" pitchFamily="18" charset="0"/>
                <a:cs typeface="Times New Roman" panose="02020603050405020304" pitchFamily="18" charset="0"/>
              </a:rPr>
              <a:t>vai</a:t>
            </a:r>
            <a:r>
              <a:rPr lang="en-US" altLang="en-US" sz="2400" b="1" dirty="0">
                <a:solidFill>
                  <a:srgbClr val="002060"/>
                </a:solidFill>
                <a:latin typeface="Times New Roman" panose="02020603050405020304" pitchFamily="18" charset="0"/>
                <a:cs typeface="Times New Roman" panose="02020603050405020304" pitchFamily="18" charset="0"/>
              </a:rPr>
              <a:t> </a:t>
            </a:r>
            <a:r>
              <a:rPr lang="en-US" altLang="en-US" sz="2400" b="1" dirty="0" err="1">
                <a:solidFill>
                  <a:srgbClr val="002060"/>
                </a:solidFill>
                <a:latin typeface="Times New Roman" panose="02020603050405020304" pitchFamily="18" charset="0"/>
                <a:cs typeface="Times New Roman" panose="02020603050405020304" pitchFamily="18" charset="0"/>
              </a:rPr>
              <a:t>trò</a:t>
            </a:r>
            <a:r>
              <a:rPr lang="en-US" altLang="en-US" sz="2400" b="1" dirty="0">
                <a:solidFill>
                  <a:srgbClr val="002060"/>
                </a:solidFill>
                <a:latin typeface="Times New Roman" panose="02020603050405020304" pitchFamily="18" charset="0"/>
                <a:cs typeface="Times New Roman" panose="02020603050405020304" pitchFamily="18" charset="0"/>
              </a:rPr>
              <a:t> </a:t>
            </a:r>
            <a:r>
              <a:rPr lang="en-US" altLang="en-US" sz="2400" b="1" dirty="0" err="1">
                <a:solidFill>
                  <a:srgbClr val="002060"/>
                </a:solidFill>
                <a:latin typeface="Times New Roman" panose="02020603050405020304" pitchFamily="18" charset="0"/>
                <a:cs typeface="Times New Roman" panose="02020603050405020304" pitchFamily="18" charset="0"/>
              </a:rPr>
              <a:t>lãnh</a:t>
            </a:r>
            <a:r>
              <a:rPr lang="en-US" altLang="en-US" sz="2400" b="1" dirty="0">
                <a:solidFill>
                  <a:srgbClr val="002060"/>
                </a:solidFill>
                <a:latin typeface="Times New Roman" panose="02020603050405020304" pitchFamily="18" charset="0"/>
                <a:cs typeface="Times New Roman" panose="02020603050405020304" pitchFamily="18" charset="0"/>
              </a:rPr>
              <a:t> </a:t>
            </a:r>
            <a:r>
              <a:rPr lang="en-US" altLang="en-US" sz="2400" b="1" dirty="0" err="1">
                <a:solidFill>
                  <a:srgbClr val="002060"/>
                </a:solidFill>
                <a:latin typeface="Times New Roman" panose="02020603050405020304" pitchFamily="18" charset="0"/>
                <a:cs typeface="Times New Roman" panose="02020603050405020304" pitchFamily="18" charset="0"/>
              </a:rPr>
              <a:t>đạo</a:t>
            </a:r>
            <a:r>
              <a:rPr lang="en-US" altLang="en-US" sz="2400" b="1" dirty="0">
                <a:solidFill>
                  <a:srgbClr val="002060"/>
                </a:solidFill>
                <a:latin typeface="Times New Roman" panose="02020603050405020304" pitchFamily="18" charset="0"/>
                <a:cs typeface="Times New Roman" panose="02020603050405020304" pitchFamily="18" charset="0"/>
              </a:rPr>
              <a:t> </a:t>
            </a:r>
            <a:r>
              <a:rPr lang="en-US" altLang="en-US" sz="2400" b="1" dirty="0" err="1">
                <a:solidFill>
                  <a:srgbClr val="002060"/>
                </a:solidFill>
                <a:latin typeface="Times New Roman" panose="02020603050405020304" pitchFamily="18" charset="0"/>
                <a:cs typeface="Times New Roman" panose="02020603050405020304" pitchFamily="18" charset="0"/>
              </a:rPr>
              <a:t>của</a:t>
            </a:r>
            <a:r>
              <a:rPr lang="en-US" altLang="en-US" sz="2400" b="1" dirty="0">
                <a:solidFill>
                  <a:srgbClr val="002060"/>
                </a:solidFill>
                <a:latin typeface="Times New Roman" panose="02020603050405020304" pitchFamily="18" charset="0"/>
                <a:cs typeface="Times New Roman" panose="02020603050405020304" pitchFamily="18" charset="0"/>
              </a:rPr>
              <a:t> </a:t>
            </a:r>
            <a:r>
              <a:rPr lang="en-US" altLang="en-US" sz="2400" b="1" dirty="0" err="1">
                <a:solidFill>
                  <a:srgbClr val="002060"/>
                </a:solidFill>
                <a:latin typeface="Times New Roman" panose="02020603050405020304" pitchFamily="18" charset="0"/>
                <a:cs typeface="Times New Roman" panose="02020603050405020304" pitchFamily="18" charset="0"/>
              </a:rPr>
              <a:t>Đảng</a:t>
            </a:r>
            <a:r>
              <a:rPr lang="en-US" altLang="en-US" sz="2400" b="1" dirty="0">
                <a:solidFill>
                  <a:srgbClr val="002060"/>
                </a:solidFill>
                <a:latin typeface="Times New Roman" panose="02020603050405020304" pitchFamily="18" charset="0"/>
                <a:cs typeface="Times New Roman" panose="02020603050405020304" pitchFamily="18" charset="0"/>
              </a:rPr>
              <a:t>, </a:t>
            </a:r>
            <a:r>
              <a:rPr lang="en-US" altLang="en-US" sz="2400" b="1" dirty="0" err="1">
                <a:solidFill>
                  <a:srgbClr val="002060"/>
                </a:solidFill>
                <a:latin typeface="Times New Roman" panose="02020603050405020304" pitchFamily="18" charset="0"/>
                <a:cs typeface="Times New Roman" panose="02020603050405020304" pitchFamily="18" charset="0"/>
              </a:rPr>
              <a:t>Nhà</a:t>
            </a:r>
            <a:r>
              <a:rPr lang="en-US" altLang="en-US" sz="2400" b="1" dirty="0">
                <a:solidFill>
                  <a:srgbClr val="002060"/>
                </a:solidFill>
                <a:latin typeface="Times New Roman" panose="02020603050405020304" pitchFamily="18" charset="0"/>
                <a:cs typeface="Times New Roman" panose="02020603050405020304" pitchFamily="18" charset="0"/>
              </a:rPr>
              <a:t> </a:t>
            </a:r>
            <a:r>
              <a:rPr lang="en-US" altLang="en-US" sz="2400" b="1" dirty="0" err="1">
                <a:solidFill>
                  <a:srgbClr val="002060"/>
                </a:solidFill>
                <a:latin typeface="Times New Roman" panose="02020603050405020304" pitchFamily="18" charset="0"/>
                <a:cs typeface="Times New Roman" panose="02020603050405020304" pitchFamily="18" charset="0"/>
              </a:rPr>
              <a:t>Nước</a:t>
            </a:r>
            <a:r>
              <a:rPr lang="en-US" altLang="en-US" sz="2400" b="1" dirty="0">
                <a:solidFill>
                  <a:srgbClr val="002060"/>
                </a:solidFill>
                <a:latin typeface="Times New Roman" panose="02020603050405020304" pitchFamily="18" charset="0"/>
                <a:cs typeface="Times New Roman" panose="02020603050405020304" pitchFamily="18" charset="0"/>
              </a:rPr>
              <a:t>, </a:t>
            </a:r>
            <a:r>
              <a:rPr lang="en-US" altLang="en-US" sz="2400" b="1" dirty="0" err="1">
                <a:solidFill>
                  <a:srgbClr val="002060"/>
                </a:solidFill>
                <a:latin typeface="Times New Roman" panose="02020603050405020304" pitchFamily="18" charset="0"/>
                <a:cs typeface="Times New Roman" panose="02020603050405020304" pitchFamily="18" charset="0"/>
              </a:rPr>
              <a:t>chuyển</a:t>
            </a:r>
            <a:r>
              <a:rPr lang="en-US" altLang="en-US" sz="2400" b="1" dirty="0">
                <a:solidFill>
                  <a:srgbClr val="002060"/>
                </a:solidFill>
                <a:latin typeface="Times New Roman" panose="02020603050405020304" pitchFamily="18" charset="0"/>
                <a:cs typeface="Times New Roman" panose="02020603050405020304" pitchFamily="18" charset="0"/>
              </a:rPr>
              <a:t> </a:t>
            </a:r>
            <a:r>
              <a:rPr lang="en-US" altLang="en-US" sz="2400" b="1" dirty="0" err="1">
                <a:solidFill>
                  <a:srgbClr val="002060"/>
                </a:solidFill>
                <a:latin typeface="Times New Roman" panose="02020603050405020304" pitchFamily="18" charset="0"/>
                <a:cs typeface="Times New Roman" panose="02020603050405020304" pitchFamily="18" charset="0"/>
              </a:rPr>
              <a:t>hóa</a:t>
            </a:r>
            <a:r>
              <a:rPr lang="en-US" altLang="en-US" sz="2400" b="1" dirty="0">
                <a:solidFill>
                  <a:srgbClr val="002060"/>
                </a:solidFill>
                <a:latin typeface="Times New Roman" panose="02020603050405020304" pitchFamily="18" charset="0"/>
                <a:cs typeface="Times New Roman" panose="02020603050405020304" pitchFamily="18" charset="0"/>
              </a:rPr>
              <a:t> VN </a:t>
            </a:r>
            <a:r>
              <a:rPr lang="en-US" altLang="en-US" sz="2400" b="1" dirty="0" err="1">
                <a:solidFill>
                  <a:srgbClr val="002060"/>
                </a:solidFill>
                <a:latin typeface="Times New Roman" panose="02020603050405020304" pitchFamily="18" charset="0"/>
                <a:cs typeface="Times New Roman" panose="02020603050405020304" pitchFamily="18" charset="0"/>
              </a:rPr>
              <a:t>theo</a:t>
            </a:r>
            <a:r>
              <a:rPr lang="en-US" altLang="en-US" sz="2400" b="1" dirty="0">
                <a:solidFill>
                  <a:srgbClr val="002060"/>
                </a:solidFill>
                <a:latin typeface="Times New Roman" panose="02020603050405020304" pitchFamily="18" charset="0"/>
                <a:cs typeface="Times New Roman" panose="02020603050405020304" pitchFamily="18" charset="0"/>
              </a:rPr>
              <a:t> TBCN . </a:t>
            </a:r>
          </a:p>
        </p:txBody>
      </p:sp>
      <p:pic>
        <p:nvPicPr>
          <p:cNvPr id="2" name="Audio 1">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8382000" y="6096000"/>
            <a:ext cx="609600" cy="609600"/>
          </a:xfrm>
          <a:prstGeom prst="rect">
            <a:avLst/>
          </a:prstGeom>
        </p:spPr>
      </p:pic>
    </p:spTree>
    <p:custDataLst>
      <p:tags r:id="rId1"/>
    </p:custDataLst>
    <p:extLst>
      <p:ext uri="{BB962C8B-B14F-4D97-AF65-F5344CB8AC3E}">
        <p14:creationId xmlns:p14="http://schemas.microsoft.com/office/powerpoint/2010/main" val="30539593"/>
      </p:ext>
    </p:extLst>
  </p:cSld>
  <p:clrMapOvr>
    <a:masterClrMapping/>
  </p:clrMapOvr>
  <p:transition advTm="78106">
    <p:wipe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par>
                    <p:cTn id="7" fill="hold">
                      <p:stCondLst>
                        <p:cond delay="indefinite"/>
                      </p:stCondLst>
                      <p:childTnLst>
                        <p:par>
                          <p:cTn id="8" fill="hold">
                            <p:stCondLst>
                              <p:cond delay="0"/>
                            </p:stCondLst>
                            <p:childTnLst>
                              <p:par>
                                <p:cTn id="9" presetID="23" presetClass="entr" presetSubtype="16" fill="hold" nodeType="clickEffect">
                                  <p:stCondLst>
                                    <p:cond delay="0"/>
                                  </p:stCondLst>
                                  <p:childTnLst>
                                    <p:set>
                                      <p:cBhvr>
                                        <p:cTn id="10" dur="1" fill="hold">
                                          <p:stCondLst>
                                            <p:cond delay="0"/>
                                          </p:stCondLst>
                                        </p:cTn>
                                        <p:tgtEl>
                                          <p:spTgt spid="7">
                                            <p:txEl>
                                              <p:pRg st="0" end="0"/>
                                            </p:txEl>
                                          </p:spTgt>
                                        </p:tgtEl>
                                        <p:attrNameLst>
                                          <p:attrName>style.visibility</p:attrName>
                                        </p:attrNameLst>
                                      </p:cBhvr>
                                      <p:to>
                                        <p:strVal val="visible"/>
                                      </p:to>
                                    </p:set>
                                    <p:anim calcmode="lin" valueType="num">
                                      <p:cBhvr>
                                        <p:cTn id="11" dur="500" fill="hold"/>
                                        <p:tgtEl>
                                          <p:spTgt spid="7">
                                            <p:txEl>
                                              <p:pRg st="0" end="0"/>
                                            </p:txEl>
                                          </p:spTgt>
                                        </p:tgtEl>
                                        <p:attrNameLst>
                                          <p:attrName>ppt_w</p:attrName>
                                        </p:attrNameLst>
                                      </p:cBhvr>
                                      <p:tavLst>
                                        <p:tav tm="0">
                                          <p:val>
                                            <p:fltVal val="0"/>
                                          </p:val>
                                        </p:tav>
                                        <p:tav tm="100000">
                                          <p:val>
                                            <p:strVal val="#ppt_w"/>
                                          </p:val>
                                        </p:tav>
                                      </p:tavLst>
                                    </p:anim>
                                    <p:anim calcmode="lin" valueType="num">
                                      <p:cBhvr>
                                        <p:cTn id="12" dur="500" fill="hold"/>
                                        <p:tgtEl>
                                          <p:spTgt spid="7">
                                            <p:txEl>
                                              <p:pRg st="0" end="0"/>
                                            </p:txEl>
                                          </p:spTgt>
                                        </p:tgtEl>
                                        <p:attrNameLst>
                                          <p:attrName>ppt_h</p:attrName>
                                        </p:attrNameLst>
                                      </p:cBhvr>
                                      <p:tavLst>
                                        <p:tav tm="0">
                                          <p:val>
                                            <p:fltVal val="0"/>
                                          </p:val>
                                        </p:tav>
                                        <p:tav tm="100000">
                                          <p:val>
                                            <p:strVal val="#ppt_h"/>
                                          </p:val>
                                        </p:tav>
                                      </p:tavLst>
                                    </p:anim>
                                  </p:childTnLst>
                                </p:cTn>
                              </p:par>
                            </p:childTnLst>
                          </p:cTn>
                        </p:par>
                      </p:childTnLst>
                    </p:cTn>
                  </p:par>
                  <p:par>
                    <p:cTn id="13" fill="hold">
                      <p:stCondLst>
                        <p:cond delay="indefinite"/>
                      </p:stCondLst>
                      <p:childTnLst>
                        <p:par>
                          <p:cTn id="14" fill="hold">
                            <p:stCondLst>
                              <p:cond delay="0"/>
                            </p:stCondLst>
                            <p:childTnLst>
                              <p:par>
                                <p:cTn id="15" presetID="23" presetClass="entr" presetSubtype="16" fill="hold" nodeType="clickEffect">
                                  <p:stCondLst>
                                    <p:cond delay="0"/>
                                  </p:stCondLst>
                                  <p:childTnLst>
                                    <p:set>
                                      <p:cBhvr>
                                        <p:cTn id="16" dur="1" fill="hold">
                                          <p:stCondLst>
                                            <p:cond delay="0"/>
                                          </p:stCondLst>
                                        </p:cTn>
                                        <p:tgtEl>
                                          <p:spTgt spid="7">
                                            <p:txEl>
                                              <p:pRg st="1" end="1"/>
                                            </p:txEl>
                                          </p:spTgt>
                                        </p:tgtEl>
                                        <p:attrNameLst>
                                          <p:attrName>style.visibility</p:attrName>
                                        </p:attrNameLst>
                                      </p:cBhvr>
                                      <p:to>
                                        <p:strVal val="visible"/>
                                      </p:to>
                                    </p:set>
                                    <p:anim calcmode="lin" valueType="num">
                                      <p:cBhvr>
                                        <p:cTn id="17" dur="500" fill="hold"/>
                                        <p:tgtEl>
                                          <p:spTgt spid="7">
                                            <p:txEl>
                                              <p:pRg st="1" end="1"/>
                                            </p:txEl>
                                          </p:spTgt>
                                        </p:tgtEl>
                                        <p:attrNameLst>
                                          <p:attrName>ppt_w</p:attrName>
                                        </p:attrNameLst>
                                      </p:cBhvr>
                                      <p:tavLst>
                                        <p:tav tm="0">
                                          <p:val>
                                            <p:fltVal val="0"/>
                                          </p:val>
                                        </p:tav>
                                        <p:tav tm="100000">
                                          <p:val>
                                            <p:strVal val="#ppt_w"/>
                                          </p:val>
                                        </p:tav>
                                      </p:tavLst>
                                    </p:anim>
                                    <p:anim calcmode="lin" valueType="num">
                                      <p:cBhvr>
                                        <p:cTn id="18" dur="500" fill="hold"/>
                                        <p:tgtEl>
                                          <p:spTgt spid="7">
                                            <p:txEl>
                                              <p:pRg st="1" end="1"/>
                                            </p:txEl>
                                          </p:spTgt>
                                        </p:tgtEl>
                                        <p:attrNameLst>
                                          <p:attrName>ppt_h</p:attrName>
                                        </p:attrNameLst>
                                      </p:cBhvr>
                                      <p:tavLst>
                                        <p:tav tm="0">
                                          <p:val>
                                            <p:fltVal val="0"/>
                                          </p:val>
                                        </p:tav>
                                        <p:tav tm="100000">
                                          <p:val>
                                            <p:strVal val="#ppt_h"/>
                                          </p:val>
                                        </p:tav>
                                      </p:tavLst>
                                    </p:anim>
                                  </p:childTnLst>
                                </p:cTn>
                              </p:par>
                            </p:childTnLst>
                          </p:cTn>
                        </p:par>
                      </p:childTnLst>
                    </p:cTn>
                  </p:par>
                  <p:par>
                    <p:cTn id="19" fill="hold">
                      <p:stCondLst>
                        <p:cond delay="indefinite"/>
                      </p:stCondLst>
                      <p:childTnLst>
                        <p:par>
                          <p:cTn id="20" fill="hold">
                            <p:stCondLst>
                              <p:cond delay="0"/>
                            </p:stCondLst>
                            <p:childTnLst>
                              <p:par>
                                <p:cTn id="21" presetID="23" presetClass="entr" presetSubtype="16" fill="hold" nodeType="clickEffect">
                                  <p:stCondLst>
                                    <p:cond delay="0"/>
                                  </p:stCondLst>
                                  <p:childTnLst>
                                    <p:set>
                                      <p:cBhvr>
                                        <p:cTn id="22" dur="1" fill="hold">
                                          <p:stCondLst>
                                            <p:cond delay="0"/>
                                          </p:stCondLst>
                                        </p:cTn>
                                        <p:tgtEl>
                                          <p:spTgt spid="7">
                                            <p:txEl>
                                              <p:pRg st="2" end="2"/>
                                            </p:txEl>
                                          </p:spTgt>
                                        </p:tgtEl>
                                        <p:attrNameLst>
                                          <p:attrName>style.visibility</p:attrName>
                                        </p:attrNameLst>
                                      </p:cBhvr>
                                      <p:to>
                                        <p:strVal val="visible"/>
                                      </p:to>
                                    </p:set>
                                    <p:anim calcmode="lin" valueType="num">
                                      <p:cBhvr>
                                        <p:cTn id="23" dur="500" fill="hold"/>
                                        <p:tgtEl>
                                          <p:spTgt spid="7">
                                            <p:txEl>
                                              <p:pRg st="2" end="2"/>
                                            </p:txEl>
                                          </p:spTgt>
                                        </p:tgtEl>
                                        <p:attrNameLst>
                                          <p:attrName>ppt_w</p:attrName>
                                        </p:attrNameLst>
                                      </p:cBhvr>
                                      <p:tavLst>
                                        <p:tav tm="0">
                                          <p:val>
                                            <p:fltVal val="0"/>
                                          </p:val>
                                        </p:tav>
                                        <p:tav tm="100000">
                                          <p:val>
                                            <p:strVal val="#ppt_w"/>
                                          </p:val>
                                        </p:tav>
                                      </p:tavLst>
                                    </p:anim>
                                    <p:anim calcmode="lin" valueType="num">
                                      <p:cBhvr>
                                        <p:cTn id="24" dur="500" fill="hold"/>
                                        <p:tgtEl>
                                          <p:spTgt spid="7">
                                            <p:txEl>
                                              <p:pRg st="2" end="2"/>
                                            </p:txEl>
                                          </p:spTgt>
                                        </p:tgtEl>
                                        <p:attrNameLst>
                                          <p:attrName>ppt_h</p:attrName>
                                        </p:attrNameLst>
                                      </p:cBhvr>
                                      <p:tavLst>
                                        <p:tav tm="0">
                                          <p:val>
                                            <p:fltVal val="0"/>
                                          </p:val>
                                        </p:tav>
                                        <p:tav tm="100000">
                                          <p:val>
                                            <p:strVal val="#ppt_h"/>
                                          </p:val>
                                        </p:tav>
                                      </p:tavLst>
                                    </p:anim>
                                  </p:childTnLst>
                                </p:cTn>
                              </p:par>
                            </p:childTnLst>
                          </p:cTn>
                        </p:par>
                        <p:par>
                          <p:cTn id="25" fill="hold">
                            <p:stCondLst>
                              <p:cond delay="500"/>
                            </p:stCondLst>
                            <p:childTnLst>
                              <p:par>
                                <p:cTn id="26" presetID="23" presetClass="entr" presetSubtype="16" fill="hold" nodeType="afterEffect">
                                  <p:stCondLst>
                                    <p:cond delay="0"/>
                                  </p:stCondLst>
                                  <p:childTnLst>
                                    <p:set>
                                      <p:cBhvr>
                                        <p:cTn id="27" dur="1" fill="hold">
                                          <p:stCondLst>
                                            <p:cond delay="0"/>
                                          </p:stCondLst>
                                        </p:cTn>
                                        <p:tgtEl>
                                          <p:spTgt spid="7">
                                            <p:txEl>
                                              <p:pRg st="3" end="3"/>
                                            </p:txEl>
                                          </p:spTgt>
                                        </p:tgtEl>
                                        <p:attrNameLst>
                                          <p:attrName>style.visibility</p:attrName>
                                        </p:attrNameLst>
                                      </p:cBhvr>
                                      <p:to>
                                        <p:strVal val="visible"/>
                                      </p:to>
                                    </p:set>
                                    <p:anim calcmode="lin" valueType="num">
                                      <p:cBhvr>
                                        <p:cTn id="28" dur="500" fill="hold"/>
                                        <p:tgtEl>
                                          <p:spTgt spid="7">
                                            <p:txEl>
                                              <p:pRg st="3" end="3"/>
                                            </p:txEl>
                                          </p:spTgt>
                                        </p:tgtEl>
                                        <p:attrNameLst>
                                          <p:attrName>ppt_w</p:attrName>
                                        </p:attrNameLst>
                                      </p:cBhvr>
                                      <p:tavLst>
                                        <p:tav tm="0">
                                          <p:val>
                                            <p:fltVal val="0"/>
                                          </p:val>
                                        </p:tav>
                                        <p:tav tm="100000">
                                          <p:val>
                                            <p:strVal val="#ppt_w"/>
                                          </p:val>
                                        </p:tav>
                                      </p:tavLst>
                                    </p:anim>
                                    <p:anim calcmode="lin" valueType="num">
                                      <p:cBhvr>
                                        <p:cTn id="29" dur="500" fill="hold"/>
                                        <p:tgtEl>
                                          <p:spTgt spid="7">
                                            <p:txEl>
                                              <p:pRg st="3" end="3"/>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30" fill="hold" display="0">
                  <p:stCondLst>
                    <p:cond delay="indefinite"/>
                  </p:stCondLst>
                  <p:endCondLst>
                    <p:cond evt="onStopAudio" delay="0">
                      <p:tgtEl>
                        <p:sldTgt/>
                      </p:tgtEl>
                    </p:cond>
                  </p:endCondLst>
                </p:cTn>
                <p:tgtEl>
                  <p:spTgt spid="2"/>
                </p:tgtEl>
              </p:cMediaNode>
            </p:audio>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4035" name="Rectangle 3"/>
          <p:cNvSpPr>
            <a:spLocks noGrp="1" noChangeArrowheads="1"/>
          </p:cNvSpPr>
          <p:nvPr>
            <p:ph idx="1"/>
          </p:nvPr>
        </p:nvSpPr>
        <p:spPr>
          <a:xfrm>
            <a:off x="152400" y="533400"/>
            <a:ext cx="4876800" cy="9220200"/>
          </a:xfrm>
        </p:spPr>
        <p:txBody>
          <a:bodyPr rtlCol="0">
            <a:normAutofit fontScale="40000" lnSpcReduction="20000"/>
          </a:bodyPr>
          <a:lstStyle/>
          <a:p>
            <a:pPr marL="609600" indent="-609600" algn="just" eaLnBrk="1" fontAlgn="auto" hangingPunct="1">
              <a:spcAft>
                <a:spcPts val="0"/>
              </a:spcAft>
              <a:buFont typeface="Arial" charset="0"/>
              <a:buNone/>
              <a:defRPr/>
            </a:pPr>
            <a:r>
              <a:rPr lang="en-US" sz="6000" b="1" dirty="0">
                <a:solidFill>
                  <a:srgbClr val="FF0000"/>
                </a:solidFill>
                <a:latin typeface="VNI-Times" pitchFamily="2" charset="0"/>
              </a:rPr>
              <a:t>-    </a:t>
            </a:r>
            <a:r>
              <a:rPr lang="en-US" sz="6000" b="1" dirty="0" err="1">
                <a:solidFill>
                  <a:srgbClr val="FF0000"/>
                </a:solidFill>
                <a:latin typeface="VNI-Times" pitchFamily="2" charset="0"/>
              </a:rPr>
              <a:t>Ngaøy</a:t>
            </a:r>
            <a:r>
              <a:rPr lang="en-US" sz="6000" b="1" dirty="0">
                <a:solidFill>
                  <a:srgbClr val="FF0000"/>
                </a:solidFill>
                <a:latin typeface="VNI-Times" pitchFamily="2" charset="0"/>
              </a:rPr>
              <a:t> 3/2/1994 : </a:t>
            </a:r>
          </a:p>
          <a:p>
            <a:pPr marL="609600" indent="-609600" algn="just" eaLnBrk="1" fontAlgn="auto" hangingPunct="1">
              <a:spcAft>
                <a:spcPts val="0"/>
              </a:spcAft>
              <a:buFont typeface="Arial" charset="0"/>
              <a:buNone/>
              <a:defRPr/>
            </a:pPr>
            <a:r>
              <a:rPr lang="en-US" sz="6000" b="1" i="1" dirty="0">
                <a:solidFill>
                  <a:srgbClr val="000099"/>
                </a:solidFill>
                <a:latin typeface="VNI-Times" pitchFamily="2" charset="0"/>
              </a:rPr>
              <a:t>     </a:t>
            </a:r>
            <a:r>
              <a:rPr lang="en-US" sz="6000" b="1" i="1" dirty="0" err="1">
                <a:solidFill>
                  <a:srgbClr val="000099"/>
                </a:solidFill>
                <a:latin typeface="VNI-Times" pitchFamily="2" charset="0"/>
              </a:rPr>
              <a:t>boû</a:t>
            </a:r>
            <a:r>
              <a:rPr lang="en-US" sz="6000" b="1" i="1" dirty="0">
                <a:solidFill>
                  <a:srgbClr val="000099"/>
                </a:solidFill>
                <a:latin typeface="VNI-Times" pitchFamily="2" charset="0"/>
              </a:rPr>
              <a:t> </a:t>
            </a:r>
            <a:r>
              <a:rPr lang="en-US" sz="6000" b="1" i="1" dirty="0" err="1">
                <a:solidFill>
                  <a:srgbClr val="000099"/>
                </a:solidFill>
                <a:latin typeface="VNI-Times" pitchFamily="2" charset="0"/>
              </a:rPr>
              <a:t>caám</a:t>
            </a:r>
            <a:r>
              <a:rPr lang="en-US" sz="6000" b="1" i="1" dirty="0">
                <a:solidFill>
                  <a:srgbClr val="000099"/>
                </a:solidFill>
                <a:latin typeface="VNI-Times" pitchFamily="2" charset="0"/>
              </a:rPr>
              <a:t> </a:t>
            </a:r>
            <a:r>
              <a:rPr lang="en-US" sz="6000" b="1" i="1" dirty="0" err="1">
                <a:solidFill>
                  <a:srgbClr val="000099"/>
                </a:solidFill>
                <a:latin typeface="VNI-Times" pitchFamily="2" charset="0"/>
              </a:rPr>
              <a:t>vaän</a:t>
            </a:r>
            <a:r>
              <a:rPr lang="en-US" sz="6000" b="1" i="1" dirty="0">
                <a:solidFill>
                  <a:srgbClr val="000099"/>
                </a:solidFill>
                <a:latin typeface="VNI-Times" pitchFamily="2" charset="0"/>
              </a:rPr>
              <a:t> </a:t>
            </a:r>
            <a:r>
              <a:rPr lang="en-US" sz="6000" b="1" i="1" dirty="0" err="1">
                <a:solidFill>
                  <a:srgbClr val="000099"/>
                </a:solidFill>
                <a:latin typeface="VNI-Times" pitchFamily="2" charset="0"/>
              </a:rPr>
              <a:t>kinh</a:t>
            </a:r>
            <a:r>
              <a:rPr lang="en-US" sz="6000" b="1" i="1" dirty="0">
                <a:solidFill>
                  <a:srgbClr val="000099"/>
                </a:solidFill>
                <a:latin typeface="VNI-Times" pitchFamily="2" charset="0"/>
              </a:rPr>
              <a:t> </a:t>
            </a:r>
            <a:r>
              <a:rPr lang="en-US" sz="6000" b="1" i="1" dirty="0" err="1">
                <a:solidFill>
                  <a:srgbClr val="000099"/>
                </a:solidFill>
                <a:latin typeface="VNI-Times" pitchFamily="2" charset="0"/>
              </a:rPr>
              <a:t>teá</a:t>
            </a:r>
            <a:r>
              <a:rPr lang="en-US" sz="6000" b="1" i="1" dirty="0">
                <a:solidFill>
                  <a:srgbClr val="000099"/>
                </a:solidFill>
                <a:latin typeface="VNI-Times" pitchFamily="2" charset="0"/>
              </a:rPr>
              <a:t>.</a:t>
            </a:r>
          </a:p>
          <a:p>
            <a:pPr marL="609600" indent="-609600" algn="just" eaLnBrk="1" fontAlgn="auto" hangingPunct="1">
              <a:spcAft>
                <a:spcPts val="0"/>
              </a:spcAft>
              <a:buFont typeface="Arial" charset="0"/>
              <a:buNone/>
              <a:defRPr/>
            </a:pPr>
            <a:r>
              <a:rPr lang="en-US" sz="6000" b="1" dirty="0">
                <a:solidFill>
                  <a:srgbClr val="FF0000"/>
                </a:solidFill>
                <a:latin typeface="VNI-Times" pitchFamily="2" charset="0"/>
              </a:rPr>
              <a:t>-    Ngaøy11/7/1995: </a:t>
            </a:r>
          </a:p>
          <a:p>
            <a:pPr marL="609600" indent="-609600" algn="just" eaLnBrk="1" fontAlgn="auto" hangingPunct="1">
              <a:spcAft>
                <a:spcPts val="0"/>
              </a:spcAft>
              <a:buFont typeface="Arial" charset="0"/>
              <a:buNone/>
              <a:defRPr/>
            </a:pPr>
            <a:r>
              <a:rPr lang="en-US" sz="6000" b="1" dirty="0">
                <a:solidFill>
                  <a:srgbClr val="000099"/>
                </a:solidFill>
                <a:latin typeface="VNI-Times" pitchFamily="2" charset="0"/>
              </a:rPr>
              <a:t>     </a:t>
            </a:r>
            <a:r>
              <a:rPr lang="en-US" sz="6000" b="1" i="1" dirty="0" err="1">
                <a:solidFill>
                  <a:srgbClr val="000099"/>
                </a:solidFill>
                <a:latin typeface="VNI-Times" pitchFamily="2" charset="0"/>
              </a:rPr>
              <a:t>bình</a:t>
            </a:r>
            <a:r>
              <a:rPr lang="en-US" sz="6000" b="1" i="1" dirty="0">
                <a:solidFill>
                  <a:srgbClr val="000099"/>
                </a:solidFill>
                <a:latin typeface="VNI-Times" pitchFamily="2" charset="0"/>
              </a:rPr>
              <a:t> </a:t>
            </a:r>
            <a:r>
              <a:rPr lang="en-US" sz="6000" b="1" i="1" dirty="0" err="1">
                <a:solidFill>
                  <a:srgbClr val="000099"/>
                </a:solidFill>
                <a:latin typeface="VNI-Times" pitchFamily="2" charset="0"/>
              </a:rPr>
              <a:t>thöôøng</a:t>
            </a:r>
            <a:r>
              <a:rPr lang="en-US" sz="6000" b="1" i="1" dirty="0">
                <a:solidFill>
                  <a:srgbClr val="000099"/>
                </a:solidFill>
                <a:latin typeface="VNI-Times" pitchFamily="2" charset="0"/>
              </a:rPr>
              <a:t> </a:t>
            </a:r>
            <a:r>
              <a:rPr lang="en-US" sz="6000" b="1" i="1" dirty="0" err="1">
                <a:solidFill>
                  <a:srgbClr val="000099"/>
                </a:solidFill>
                <a:latin typeface="VNI-Times" pitchFamily="2" charset="0"/>
              </a:rPr>
              <a:t>hoùa</a:t>
            </a:r>
            <a:r>
              <a:rPr lang="en-US" sz="6000" b="1" i="1" dirty="0">
                <a:solidFill>
                  <a:srgbClr val="000099"/>
                </a:solidFill>
                <a:latin typeface="VNI-Times" pitchFamily="2" charset="0"/>
              </a:rPr>
              <a:t> </a:t>
            </a:r>
            <a:r>
              <a:rPr lang="en-US" sz="6000" b="1" i="1" dirty="0" err="1">
                <a:solidFill>
                  <a:srgbClr val="000099"/>
                </a:solidFill>
                <a:latin typeface="VNI-Times" pitchFamily="2" charset="0"/>
              </a:rPr>
              <a:t>quan</a:t>
            </a:r>
            <a:r>
              <a:rPr lang="en-US" sz="6000" b="1" i="1" dirty="0">
                <a:solidFill>
                  <a:srgbClr val="000099"/>
                </a:solidFill>
                <a:latin typeface="VNI-Times" pitchFamily="2" charset="0"/>
              </a:rPr>
              <a:t> </a:t>
            </a:r>
            <a:r>
              <a:rPr lang="en-US" sz="6000" b="1" i="1" dirty="0" err="1">
                <a:solidFill>
                  <a:srgbClr val="000099"/>
                </a:solidFill>
                <a:latin typeface="VNI-Times" pitchFamily="2" charset="0"/>
              </a:rPr>
              <a:t>heä</a:t>
            </a:r>
            <a:r>
              <a:rPr lang="en-US" sz="6000" b="1" i="1" dirty="0">
                <a:solidFill>
                  <a:srgbClr val="000099"/>
                </a:solidFill>
                <a:latin typeface="VNI-Times" pitchFamily="2" charset="0"/>
              </a:rPr>
              <a:t> </a:t>
            </a:r>
            <a:r>
              <a:rPr lang="en-US" sz="6000" b="1" i="1" dirty="0" err="1">
                <a:solidFill>
                  <a:srgbClr val="000099"/>
                </a:solidFill>
                <a:latin typeface="VNI-Times" pitchFamily="2" charset="0"/>
              </a:rPr>
              <a:t>với</a:t>
            </a:r>
            <a:r>
              <a:rPr lang="en-US" sz="6000" b="1" i="1" dirty="0">
                <a:solidFill>
                  <a:srgbClr val="000099"/>
                </a:solidFill>
                <a:latin typeface="VNI-Times" pitchFamily="2" charset="0"/>
              </a:rPr>
              <a:t> VN </a:t>
            </a:r>
          </a:p>
          <a:p>
            <a:pPr marL="609600" indent="-609600" algn="just" eaLnBrk="1" fontAlgn="auto" hangingPunct="1">
              <a:spcAft>
                <a:spcPts val="0"/>
              </a:spcAft>
              <a:buFontTx/>
              <a:buNone/>
              <a:defRPr/>
            </a:pPr>
            <a:r>
              <a:rPr lang="en-US" sz="6000" b="1" dirty="0">
                <a:solidFill>
                  <a:srgbClr val="002060"/>
                </a:solidFill>
                <a:latin typeface="VNI-Times" pitchFamily="2" charset="0"/>
              </a:rPr>
              <a:t>            Bill Clinton </a:t>
            </a:r>
            <a:r>
              <a:rPr lang="en-US" sz="6000" b="1" dirty="0" err="1">
                <a:solidFill>
                  <a:srgbClr val="002060"/>
                </a:solidFill>
                <a:latin typeface="VNI-Times" pitchFamily="2" charset="0"/>
              </a:rPr>
              <a:t>tuyeân</a:t>
            </a:r>
            <a:r>
              <a:rPr lang="en-US" sz="6000" b="1" dirty="0">
                <a:solidFill>
                  <a:srgbClr val="002060"/>
                </a:solidFill>
                <a:latin typeface="VNI-Times" pitchFamily="2" charset="0"/>
              </a:rPr>
              <a:t> </a:t>
            </a:r>
            <a:r>
              <a:rPr lang="en-US" sz="6000" b="1" dirty="0" err="1">
                <a:solidFill>
                  <a:srgbClr val="002060"/>
                </a:solidFill>
                <a:latin typeface="VNI-Times" pitchFamily="2" charset="0"/>
              </a:rPr>
              <a:t>boá</a:t>
            </a:r>
            <a:r>
              <a:rPr lang="en-US" sz="6000" b="1" dirty="0">
                <a:solidFill>
                  <a:srgbClr val="002060"/>
                </a:solidFill>
                <a:latin typeface="VNI-Times" pitchFamily="2" charset="0"/>
              </a:rPr>
              <a:t>:</a:t>
            </a:r>
            <a:endParaRPr lang="en-US" sz="6000" b="1" i="1" dirty="0">
              <a:solidFill>
                <a:srgbClr val="002060"/>
              </a:solidFill>
              <a:latin typeface="VNI-Times" pitchFamily="2" charset="0"/>
            </a:endParaRPr>
          </a:p>
          <a:p>
            <a:pPr marL="609600" indent="-609600" eaLnBrk="1" fontAlgn="auto" hangingPunct="1">
              <a:spcAft>
                <a:spcPts val="0"/>
              </a:spcAft>
              <a:buFontTx/>
              <a:buNone/>
              <a:defRPr/>
            </a:pPr>
            <a:r>
              <a:rPr lang="en-US" sz="6000" i="1" dirty="0">
                <a:latin typeface="VNI-Times" pitchFamily="2" charset="0"/>
              </a:rPr>
              <a:t> “BT </a:t>
            </a:r>
            <a:r>
              <a:rPr lang="en-US" sz="6000" i="1" dirty="0" err="1">
                <a:latin typeface="VNI-Times" pitchFamily="2" charset="0"/>
              </a:rPr>
              <a:t>hoùa</a:t>
            </a:r>
            <a:r>
              <a:rPr lang="en-US" sz="6000" i="1" dirty="0">
                <a:latin typeface="VNI-Times" pitchFamily="2" charset="0"/>
              </a:rPr>
              <a:t> </a:t>
            </a:r>
            <a:r>
              <a:rPr lang="en-US" sz="6000" i="1" dirty="0" err="1">
                <a:latin typeface="VNI-Times" pitchFamily="2" charset="0"/>
              </a:rPr>
              <a:t>quan</a:t>
            </a:r>
            <a:r>
              <a:rPr lang="en-US" sz="6000" i="1" dirty="0">
                <a:latin typeface="VNI-Times" pitchFamily="2" charset="0"/>
              </a:rPr>
              <a:t> </a:t>
            </a:r>
            <a:r>
              <a:rPr lang="en-US" sz="6000" i="1" dirty="0" err="1">
                <a:latin typeface="VNI-Times" pitchFamily="2" charset="0"/>
              </a:rPr>
              <a:t>heä</a:t>
            </a:r>
            <a:r>
              <a:rPr lang="en-US" sz="6000" i="1" dirty="0">
                <a:latin typeface="VNI-Times" pitchFamily="2" charset="0"/>
              </a:rPr>
              <a:t> </a:t>
            </a:r>
            <a:r>
              <a:rPr lang="en-US" sz="6000" i="1" dirty="0" err="1">
                <a:latin typeface="VNI-Times" pitchFamily="2" charset="0"/>
              </a:rPr>
              <a:t>giöõa</a:t>
            </a:r>
            <a:r>
              <a:rPr lang="en-US" sz="6000" i="1" dirty="0">
                <a:latin typeface="VNI-Times" pitchFamily="2" charset="0"/>
              </a:rPr>
              <a:t>  </a:t>
            </a:r>
            <a:r>
              <a:rPr lang="en-US" sz="6000" i="1" dirty="0" err="1">
                <a:latin typeface="VNI-Times" pitchFamily="2" charset="0"/>
              </a:rPr>
              <a:t>chuùng</a:t>
            </a:r>
            <a:r>
              <a:rPr lang="en-US" sz="6000" i="1" dirty="0">
                <a:latin typeface="VNI-Times" pitchFamily="2" charset="0"/>
              </a:rPr>
              <a:t>  </a:t>
            </a:r>
            <a:r>
              <a:rPr lang="en-US" sz="6000" i="1" dirty="0" err="1">
                <a:latin typeface="VNI-Times" pitchFamily="2" charset="0"/>
              </a:rPr>
              <a:t>ta</a:t>
            </a:r>
            <a:r>
              <a:rPr lang="en-US" sz="6000" i="1" dirty="0">
                <a:latin typeface="VNI-Times" pitchFamily="2" charset="0"/>
              </a:rPr>
              <a:t> </a:t>
            </a:r>
            <a:r>
              <a:rPr lang="en-US" sz="6000" i="1" dirty="0" err="1">
                <a:latin typeface="VNI-Times" pitchFamily="2" charset="0"/>
              </a:rPr>
              <a:t>vôùi</a:t>
            </a:r>
            <a:endParaRPr lang="en-US" sz="6000" i="1" dirty="0">
              <a:latin typeface="VNI-Times" pitchFamily="2" charset="0"/>
            </a:endParaRPr>
          </a:p>
          <a:p>
            <a:pPr marL="609600" indent="-609600" eaLnBrk="1" fontAlgn="auto" hangingPunct="1">
              <a:spcAft>
                <a:spcPts val="0"/>
              </a:spcAft>
              <a:buFontTx/>
              <a:buNone/>
              <a:defRPr/>
            </a:pPr>
            <a:r>
              <a:rPr lang="en-US" sz="6000" i="1" dirty="0">
                <a:latin typeface="VNI-Times" pitchFamily="2" charset="0"/>
              </a:rPr>
              <a:t>   VN  </a:t>
            </a:r>
            <a:r>
              <a:rPr lang="en-US" sz="6000" i="1" dirty="0" err="1">
                <a:latin typeface="VNI-Times" pitchFamily="2" charset="0"/>
              </a:rPr>
              <a:t>khoâng</a:t>
            </a:r>
            <a:r>
              <a:rPr lang="en-US" sz="6000" i="1" dirty="0">
                <a:latin typeface="VNI-Times" pitchFamily="2" charset="0"/>
              </a:rPr>
              <a:t> </a:t>
            </a:r>
            <a:r>
              <a:rPr lang="en-US" sz="6000" i="1" dirty="0" err="1">
                <a:latin typeface="VNI-Times" pitchFamily="2" charset="0"/>
              </a:rPr>
              <a:t>phaûi</a:t>
            </a:r>
            <a:r>
              <a:rPr lang="en-US" sz="6000" i="1" dirty="0">
                <a:latin typeface="VNI-Times" pitchFamily="2" charset="0"/>
              </a:rPr>
              <a:t>  </a:t>
            </a:r>
            <a:r>
              <a:rPr lang="en-US" sz="6000" i="1" dirty="0" err="1">
                <a:latin typeface="VNI-Times" pitchFamily="2" charset="0"/>
              </a:rPr>
              <a:t>laø</a:t>
            </a:r>
            <a:r>
              <a:rPr lang="en-US" sz="6000" i="1" dirty="0">
                <a:latin typeface="VNI-Times" pitchFamily="2" charset="0"/>
              </a:rPr>
              <a:t> </a:t>
            </a:r>
            <a:r>
              <a:rPr lang="en-US" sz="6000" i="1" dirty="0" err="1">
                <a:latin typeface="VNI-Times" pitchFamily="2" charset="0"/>
              </a:rPr>
              <a:t>keát</a:t>
            </a:r>
            <a:r>
              <a:rPr lang="en-US" sz="6000" i="1" dirty="0">
                <a:latin typeface="VNI-Times" pitchFamily="2" charset="0"/>
              </a:rPr>
              <a:t>  </a:t>
            </a:r>
            <a:r>
              <a:rPr lang="en-US" sz="6000" i="1" dirty="0" err="1">
                <a:latin typeface="VNI-Times" pitchFamily="2" charset="0"/>
              </a:rPr>
              <a:t>thuùc</a:t>
            </a:r>
            <a:r>
              <a:rPr lang="en-US" sz="6000" i="1" dirty="0">
                <a:latin typeface="VNI-Times" pitchFamily="2" charset="0"/>
              </a:rPr>
              <a:t>  </a:t>
            </a:r>
            <a:r>
              <a:rPr lang="en-US" sz="6000" i="1" dirty="0" err="1">
                <a:latin typeface="VNI-Times" pitchFamily="2" charset="0"/>
              </a:rPr>
              <a:t>noã</a:t>
            </a:r>
            <a:r>
              <a:rPr lang="en-US" sz="6000" i="1" dirty="0">
                <a:latin typeface="VNI-Times" pitchFamily="2" charset="0"/>
              </a:rPr>
              <a:t> </a:t>
            </a:r>
            <a:r>
              <a:rPr lang="en-US" sz="6000" i="1" dirty="0" err="1">
                <a:latin typeface="VNI-Times" pitchFamily="2" charset="0"/>
              </a:rPr>
              <a:t>löïc</a:t>
            </a:r>
            <a:endParaRPr lang="en-US" sz="6000" i="1" dirty="0">
              <a:latin typeface="VNI-Times" pitchFamily="2" charset="0"/>
            </a:endParaRPr>
          </a:p>
          <a:p>
            <a:pPr marL="609600" indent="-609600" eaLnBrk="1" fontAlgn="auto" hangingPunct="1">
              <a:spcAft>
                <a:spcPts val="0"/>
              </a:spcAft>
              <a:buFontTx/>
              <a:buNone/>
              <a:defRPr/>
            </a:pPr>
            <a:r>
              <a:rPr lang="en-US" sz="6000" i="1" dirty="0">
                <a:latin typeface="VNI-Times" pitchFamily="2" charset="0"/>
              </a:rPr>
              <a:t>   </a:t>
            </a:r>
            <a:r>
              <a:rPr lang="en-US" sz="6000" i="1" dirty="0" err="1">
                <a:latin typeface="VNI-Times" pitchFamily="2" charset="0"/>
              </a:rPr>
              <a:t>cuûa</a:t>
            </a:r>
            <a:r>
              <a:rPr lang="en-US" sz="6000" i="1" dirty="0">
                <a:latin typeface="VNI-Times" pitchFamily="2" charset="0"/>
              </a:rPr>
              <a:t> </a:t>
            </a:r>
            <a:r>
              <a:rPr lang="en-US" sz="6000" i="1" dirty="0" err="1">
                <a:latin typeface="VNI-Times" pitchFamily="2" charset="0"/>
              </a:rPr>
              <a:t>chuùng</a:t>
            </a:r>
            <a:r>
              <a:rPr lang="en-US" sz="6000" i="1" dirty="0">
                <a:latin typeface="VNI-Times" pitchFamily="2" charset="0"/>
              </a:rPr>
              <a:t> </a:t>
            </a:r>
            <a:r>
              <a:rPr lang="en-US" sz="6000" i="1" dirty="0" err="1">
                <a:latin typeface="VNI-Times" pitchFamily="2" charset="0"/>
              </a:rPr>
              <a:t>ta,chuùng</a:t>
            </a:r>
            <a:r>
              <a:rPr lang="en-US" sz="6000" i="1" dirty="0">
                <a:latin typeface="VNI-Times" pitchFamily="2" charset="0"/>
              </a:rPr>
              <a:t> </a:t>
            </a:r>
            <a:r>
              <a:rPr lang="en-US" sz="6000" i="1" dirty="0" err="1">
                <a:latin typeface="VNI-Times" pitchFamily="2" charset="0"/>
              </a:rPr>
              <a:t>ta</a:t>
            </a:r>
            <a:r>
              <a:rPr lang="en-US" sz="6000" i="1" dirty="0">
                <a:latin typeface="VNI-Times" pitchFamily="2" charset="0"/>
              </a:rPr>
              <a:t> </a:t>
            </a:r>
            <a:r>
              <a:rPr lang="en-US" sz="6000" i="1" dirty="0" err="1">
                <a:latin typeface="VNI-Times" pitchFamily="2" charset="0"/>
              </a:rPr>
              <a:t>tieáp</a:t>
            </a:r>
            <a:r>
              <a:rPr lang="en-US" sz="6000" i="1" dirty="0">
                <a:latin typeface="VNI-Times" pitchFamily="2" charset="0"/>
              </a:rPr>
              <a:t> </a:t>
            </a:r>
            <a:r>
              <a:rPr lang="en-US" sz="6000" i="1" dirty="0" err="1">
                <a:latin typeface="VNI-Times" pitchFamily="2" charset="0"/>
              </a:rPr>
              <a:t>tuïcphaán</a:t>
            </a:r>
            <a:endParaRPr lang="en-US" sz="6000" i="1" dirty="0">
              <a:latin typeface="VNI-Times" pitchFamily="2" charset="0"/>
            </a:endParaRPr>
          </a:p>
          <a:p>
            <a:pPr marL="609600" indent="-609600" eaLnBrk="1" fontAlgn="auto" hangingPunct="1">
              <a:spcAft>
                <a:spcPts val="0"/>
              </a:spcAft>
              <a:buFontTx/>
              <a:buNone/>
              <a:defRPr/>
            </a:pPr>
            <a:r>
              <a:rPr lang="en-US" sz="6000" i="1" dirty="0">
                <a:latin typeface="VNI-Times" pitchFamily="2" charset="0"/>
              </a:rPr>
              <a:t>   </a:t>
            </a:r>
            <a:r>
              <a:rPr lang="en-US" sz="6000" i="1" dirty="0" err="1">
                <a:latin typeface="VNI-Times" pitchFamily="2" charset="0"/>
              </a:rPr>
              <a:t>ñaáu</a:t>
            </a:r>
            <a:r>
              <a:rPr lang="en-US" sz="6000" i="1" dirty="0">
                <a:latin typeface="VNI-Times" pitchFamily="2" charset="0"/>
              </a:rPr>
              <a:t> </a:t>
            </a:r>
            <a:r>
              <a:rPr lang="en-US" sz="6000" i="1" dirty="0" err="1">
                <a:latin typeface="VNI-Times" pitchFamily="2" charset="0"/>
              </a:rPr>
              <a:t>cho</a:t>
            </a:r>
            <a:r>
              <a:rPr lang="en-US" sz="6000" i="1" dirty="0">
                <a:latin typeface="VNI-Times" pitchFamily="2" charset="0"/>
              </a:rPr>
              <a:t> </a:t>
            </a:r>
            <a:r>
              <a:rPr lang="en-US" sz="6000" i="1" dirty="0" err="1">
                <a:latin typeface="VNI-Times" pitchFamily="2" charset="0"/>
              </a:rPr>
              <a:t>ñeán</a:t>
            </a:r>
            <a:r>
              <a:rPr lang="en-US" sz="6000" i="1" dirty="0">
                <a:latin typeface="VNI-Times" pitchFamily="2" charset="0"/>
              </a:rPr>
              <a:t> </a:t>
            </a:r>
            <a:r>
              <a:rPr lang="en-US" sz="6000" i="1" dirty="0" err="1">
                <a:latin typeface="VNI-Times" pitchFamily="2" charset="0"/>
              </a:rPr>
              <a:t>khi</a:t>
            </a:r>
            <a:r>
              <a:rPr lang="en-US" sz="6000" i="1" dirty="0">
                <a:latin typeface="VNI-Times" pitchFamily="2" charset="0"/>
              </a:rPr>
              <a:t> </a:t>
            </a:r>
            <a:r>
              <a:rPr lang="en-US" sz="6000" i="1" dirty="0" err="1">
                <a:latin typeface="VNI-Times" pitchFamily="2" charset="0"/>
              </a:rPr>
              <a:t>chuùng</a:t>
            </a:r>
            <a:r>
              <a:rPr lang="en-US" sz="6000" i="1" dirty="0">
                <a:latin typeface="VNI-Times" pitchFamily="2" charset="0"/>
              </a:rPr>
              <a:t>  </a:t>
            </a:r>
            <a:r>
              <a:rPr lang="en-US" sz="6000" i="1" dirty="0" err="1">
                <a:latin typeface="VNI-Times" pitchFamily="2" charset="0"/>
              </a:rPr>
              <a:t>ta</a:t>
            </a:r>
            <a:r>
              <a:rPr lang="en-US" sz="6000" i="1" dirty="0">
                <a:latin typeface="VNI-Times" pitchFamily="2" charset="0"/>
              </a:rPr>
              <a:t>  </a:t>
            </a:r>
            <a:r>
              <a:rPr lang="en-US" sz="6000" i="1" dirty="0" err="1">
                <a:latin typeface="VNI-Times" pitchFamily="2" charset="0"/>
              </a:rPr>
              <a:t>coù</a:t>
            </a:r>
            <a:r>
              <a:rPr lang="en-US" sz="6000" i="1" dirty="0">
                <a:latin typeface="VNI-Times" pitchFamily="2" charset="0"/>
              </a:rPr>
              <a:t>  </a:t>
            </a:r>
            <a:r>
              <a:rPr lang="en-US" sz="6000" i="1" dirty="0" err="1">
                <a:latin typeface="VNI-Times" pitchFamily="2" charset="0"/>
              </a:rPr>
              <a:t>ñöôïc</a:t>
            </a:r>
            <a:endParaRPr lang="en-US" sz="6000" i="1" dirty="0">
              <a:latin typeface="VNI-Times" pitchFamily="2" charset="0"/>
            </a:endParaRPr>
          </a:p>
          <a:p>
            <a:pPr marL="609600" indent="-609600" algn="just" eaLnBrk="1" fontAlgn="auto" hangingPunct="1">
              <a:spcAft>
                <a:spcPts val="0"/>
              </a:spcAft>
              <a:buFontTx/>
              <a:buNone/>
              <a:defRPr/>
            </a:pPr>
            <a:r>
              <a:rPr lang="en-US" sz="6000" i="1" dirty="0">
                <a:latin typeface="VNI-Times" pitchFamily="2" charset="0"/>
              </a:rPr>
              <a:t>   </a:t>
            </a:r>
            <a:r>
              <a:rPr lang="en-US" sz="6000" i="1" dirty="0" err="1">
                <a:latin typeface="VNI-Times" pitchFamily="2" charset="0"/>
              </a:rPr>
              <a:t>caâu</a:t>
            </a:r>
            <a:r>
              <a:rPr lang="en-US" sz="6000" i="1" dirty="0">
                <a:latin typeface="VNI-Times" pitchFamily="2" charset="0"/>
              </a:rPr>
              <a:t> </a:t>
            </a:r>
            <a:r>
              <a:rPr lang="en-US" sz="6000" i="1" dirty="0" err="1">
                <a:latin typeface="VNI-Times" pitchFamily="2" charset="0"/>
              </a:rPr>
              <a:t>traû</a:t>
            </a:r>
            <a:r>
              <a:rPr lang="en-US" sz="6000" i="1" dirty="0">
                <a:latin typeface="VNI-Times" pitchFamily="2" charset="0"/>
              </a:rPr>
              <a:t> </a:t>
            </a:r>
            <a:r>
              <a:rPr lang="en-US" sz="6000" i="1" dirty="0" err="1">
                <a:latin typeface="VNI-Times" pitchFamily="2" charset="0"/>
              </a:rPr>
              <a:t>lôøi</a:t>
            </a:r>
            <a:r>
              <a:rPr lang="en-US" sz="6000" i="1" dirty="0">
                <a:latin typeface="VNI-Times" pitchFamily="2" charset="0"/>
              </a:rPr>
              <a:t>  </a:t>
            </a:r>
            <a:r>
              <a:rPr lang="en-US" sz="6000" i="1" dirty="0" err="1">
                <a:latin typeface="VNI-Times" pitchFamily="2" charset="0"/>
              </a:rPr>
              <a:t>maø</a:t>
            </a:r>
            <a:r>
              <a:rPr lang="en-US" sz="6000" i="1" dirty="0">
                <a:latin typeface="VNI-Times" pitchFamily="2" charset="0"/>
              </a:rPr>
              <a:t>  </a:t>
            </a:r>
            <a:r>
              <a:rPr lang="en-US" sz="6000" i="1" dirty="0" err="1">
                <a:latin typeface="VNI-Times" pitchFamily="2" charset="0"/>
              </a:rPr>
              <a:t>chuùng</a:t>
            </a:r>
            <a:r>
              <a:rPr lang="en-US" sz="6000" i="1" dirty="0">
                <a:latin typeface="VNI-Times" pitchFamily="2" charset="0"/>
              </a:rPr>
              <a:t> </a:t>
            </a:r>
            <a:r>
              <a:rPr lang="en-US" sz="6000" i="1" dirty="0" err="1">
                <a:latin typeface="VNI-Times" pitchFamily="2" charset="0"/>
              </a:rPr>
              <a:t>ta</a:t>
            </a:r>
            <a:r>
              <a:rPr lang="en-US" sz="6000" i="1" dirty="0">
                <a:latin typeface="VNI-Times" pitchFamily="2" charset="0"/>
              </a:rPr>
              <a:t>  </a:t>
            </a:r>
            <a:r>
              <a:rPr lang="en-US" sz="6000" i="1" dirty="0" err="1">
                <a:latin typeface="VNI-Times" pitchFamily="2" charset="0"/>
              </a:rPr>
              <a:t>coù</a:t>
            </a:r>
            <a:r>
              <a:rPr lang="en-US" sz="6000" i="1" dirty="0">
                <a:latin typeface="VNI-Times" pitchFamily="2" charset="0"/>
              </a:rPr>
              <a:t> </a:t>
            </a:r>
            <a:r>
              <a:rPr lang="en-US" sz="6000" i="1" dirty="0" err="1">
                <a:latin typeface="VNI-Times" pitchFamily="2" charset="0"/>
              </a:rPr>
              <a:t>theå</a:t>
            </a:r>
            <a:r>
              <a:rPr lang="en-US" sz="6000" i="1" dirty="0">
                <a:latin typeface="VNI-Times" pitchFamily="2" charset="0"/>
              </a:rPr>
              <a:t> </a:t>
            </a:r>
            <a:r>
              <a:rPr lang="en-US" sz="6000" i="1" dirty="0" err="1">
                <a:latin typeface="VNI-Times" pitchFamily="2" charset="0"/>
              </a:rPr>
              <a:t>coù</a:t>
            </a:r>
            <a:endParaRPr lang="en-US" sz="6000" i="1" dirty="0">
              <a:latin typeface="VNI-Times" pitchFamily="2" charset="0"/>
            </a:endParaRPr>
          </a:p>
          <a:p>
            <a:pPr marL="609600" indent="-609600" eaLnBrk="1" fontAlgn="auto" hangingPunct="1">
              <a:spcAft>
                <a:spcPts val="0"/>
              </a:spcAft>
              <a:buFontTx/>
              <a:buNone/>
              <a:defRPr/>
            </a:pPr>
            <a:r>
              <a:rPr lang="en-US" sz="6000" i="1" dirty="0">
                <a:latin typeface="VNI-Times" pitchFamily="2" charset="0"/>
              </a:rPr>
              <a:t>   </a:t>
            </a:r>
            <a:r>
              <a:rPr lang="en-US" sz="6000" i="1" dirty="0" err="1">
                <a:latin typeface="VNI-Times" pitchFamily="2" charset="0"/>
              </a:rPr>
              <a:t>Toâi</a:t>
            </a:r>
            <a:r>
              <a:rPr lang="en-US" sz="6000" i="1" dirty="0">
                <a:latin typeface="VNI-Times" pitchFamily="2" charset="0"/>
              </a:rPr>
              <a:t> tin </a:t>
            </a:r>
            <a:r>
              <a:rPr lang="en-US" sz="6000" i="1" dirty="0" err="1">
                <a:latin typeface="VNI-Times" pitchFamily="2" charset="0"/>
              </a:rPr>
              <a:t>raèng</a:t>
            </a:r>
            <a:r>
              <a:rPr lang="en-US" sz="6000" i="1" dirty="0">
                <a:latin typeface="VNI-Times" pitchFamily="2" charset="0"/>
              </a:rPr>
              <a:t> </a:t>
            </a:r>
            <a:r>
              <a:rPr lang="en-US" sz="6000" i="1" dirty="0" err="1">
                <a:latin typeface="VNI-Times" pitchFamily="2" charset="0"/>
              </a:rPr>
              <a:t>vieäc</a:t>
            </a:r>
            <a:r>
              <a:rPr lang="en-US" sz="6000" i="1" dirty="0">
                <a:latin typeface="VNI-Times" pitchFamily="2" charset="0"/>
              </a:rPr>
              <a:t>  BT  </a:t>
            </a:r>
            <a:r>
              <a:rPr lang="en-US" sz="6000" i="1" dirty="0" err="1">
                <a:latin typeface="VNI-Times" pitchFamily="2" charset="0"/>
              </a:rPr>
              <a:t>hoùa</a:t>
            </a:r>
            <a:r>
              <a:rPr lang="en-US" sz="6000" i="1" dirty="0">
                <a:latin typeface="VNI-Times" pitchFamily="2" charset="0"/>
              </a:rPr>
              <a:t>  </a:t>
            </a:r>
            <a:r>
              <a:rPr lang="en-US" sz="6000" i="1" dirty="0" err="1">
                <a:latin typeface="VNI-Times" pitchFamily="2" charset="0"/>
              </a:rPr>
              <a:t>vaø</a:t>
            </a:r>
            <a:r>
              <a:rPr lang="en-US" sz="6000" i="1" dirty="0">
                <a:latin typeface="VNI-Times" pitchFamily="2" charset="0"/>
              </a:rPr>
              <a:t>  </a:t>
            </a:r>
            <a:r>
              <a:rPr lang="en-US" sz="6000" i="1" dirty="0" err="1">
                <a:latin typeface="VNI-Times" pitchFamily="2" charset="0"/>
              </a:rPr>
              <a:t>taêng</a:t>
            </a:r>
            <a:r>
              <a:rPr lang="en-US" sz="6000" i="1" dirty="0">
                <a:latin typeface="VNI-Times" pitchFamily="2" charset="0"/>
              </a:rPr>
              <a:t> </a:t>
            </a:r>
          </a:p>
          <a:p>
            <a:pPr marL="609600" indent="-609600" eaLnBrk="1" fontAlgn="auto" hangingPunct="1">
              <a:spcAft>
                <a:spcPts val="0"/>
              </a:spcAft>
              <a:buFontTx/>
              <a:buNone/>
              <a:defRPr/>
            </a:pPr>
            <a:r>
              <a:rPr lang="en-US" sz="6000" i="1" dirty="0">
                <a:latin typeface="VNI-Times" pitchFamily="2" charset="0"/>
              </a:rPr>
              <a:t>   </a:t>
            </a:r>
            <a:r>
              <a:rPr lang="en-US" sz="6000" i="1" dirty="0" err="1">
                <a:latin typeface="VNI-Times" pitchFamily="2" charset="0"/>
              </a:rPr>
              <a:t>cöôøng</a:t>
            </a:r>
            <a:r>
              <a:rPr lang="en-US" sz="6000" i="1" dirty="0">
                <a:latin typeface="VNI-Times" pitchFamily="2" charset="0"/>
              </a:rPr>
              <a:t> </a:t>
            </a:r>
            <a:r>
              <a:rPr lang="en-US" sz="6000" i="1" dirty="0" err="1">
                <a:latin typeface="VNI-Times" pitchFamily="2" charset="0"/>
              </a:rPr>
              <a:t>caùc</a:t>
            </a:r>
            <a:r>
              <a:rPr lang="en-US" sz="6000" i="1" dirty="0">
                <a:latin typeface="VNI-Times" pitchFamily="2" charset="0"/>
              </a:rPr>
              <a:t> </a:t>
            </a:r>
            <a:r>
              <a:rPr lang="en-US" sz="6000" i="1" dirty="0" err="1">
                <a:latin typeface="VNI-Times" pitchFamily="2" charset="0"/>
              </a:rPr>
              <a:t>cuoäc</a:t>
            </a:r>
            <a:r>
              <a:rPr lang="en-US" sz="6000" i="1" dirty="0">
                <a:latin typeface="VNI-Times" pitchFamily="2" charset="0"/>
              </a:rPr>
              <a:t> </a:t>
            </a:r>
            <a:r>
              <a:rPr lang="en-US" sz="6000" i="1" dirty="0" err="1">
                <a:latin typeface="VNI-Times" pitchFamily="2" charset="0"/>
              </a:rPr>
              <a:t>tieáp</a:t>
            </a:r>
            <a:r>
              <a:rPr lang="en-US" sz="6000" i="1" dirty="0">
                <a:latin typeface="VNI-Times" pitchFamily="2" charset="0"/>
              </a:rPr>
              <a:t> </a:t>
            </a:r>
            <a:r>
              <a:rPr lang="en-US" sz="6000" i="1" dirty="0" err="1">
                <a:latin typeface="VNI-Times" pitchFamily="2" charset="0"/>
              </a:rPr>
              <a:t>xuùc</a:t>
            </a:r>
            <a:r>
              <a:rPr lang="en-US" sz="6000" i="1" dirty="0">
                <a:latin typeface="VNI-Times" pitchFamily="2" charset="0"/>
              </a:rPr>
              <a:t> </a:t>
            </a:r>
            <a:r>
              <a:rPr lang="en-US" sz="6000" i="1" dirty="0" err="1">
                <a:latin typeface="VNI-Times" pitchFamily="2" charset="0"/>
              </a:rPr>
              <a:t>giöõa</a:t>
            </a:r>
            <a:r>
              <a:rPr lang="en-US" sz="6000" i="1" dirty="0">
                <a:latin typeface="VNI-Times" pitchFamily="2" charset="0"/>
              </a:rPr>
              <a:t> </a:t>
            </a:r>
            <a:r>
              <a:rPr lang="en-US" sz="6000" i="1" dirty="0" err="1">
                <a:latin typeface="VNI-Times" pitchFamily="2" charset="0"/>
              </a:rPr>
              <a:t>ngöôøi</a:t>
            </a:r>
            <a:endParaRPr lang="en-US" sz="6000" i="1" dirty="0">
              <a:latin typeface="VNI-Times" pitchFamily="2" charset="0"/>
            </a:endParaRPr>
          </a:p>
          <a:p>
            <a:pPr marL="609600" indent="-609600" eaLnBrk="1" fontAlgn="auto" hangingPunct="1">
              <a:spcAft>
                <a:spcPts val="0"/>
              </a:spcAft>
              <a:buFontTx/>
              <a:buNone/>
              <a:defRPr/>
            </a:pPr>
            <a:r>
              <a:rPr lang="en-US" sz="6000" i="1" dirty="0">
                <a:latin typeface="VNI-Times" pitchFamily="2" charset="0"/>
              </a:rPr>
              <a:t>   </a:t>
            </a:r>
            <a:r>
              <a:rPr lang="en-US" sz="6000" i="1" dirty="0" err="1">
                <a:latin typeface="VNI-Times" pitchFamily="2" charset="0"/>
              </a:rPr>
              <a:t>Myõ</a:t>
            </a:r>
            <a:r>
              <a:rPr lang="en-US" sz="6000" i="1" dirty="0">
                <a:latin typeface="VNI-Times" pitchFamily="2" charset="0"/>
              </a:rPr>
              <a:t> </a:t>
            </a:r>
            <a:r>
              <a:rPr lang="en-US" sz="6000" i="1" dirty="0" err="1">
                <a:latin typeface="VNI-Times" pitchFamily="2" charset="0"/>
              </a:rPr>
              <a:t>vaø</a:t>
            </a:r>
            <a:r>
              <a:rPr lang="en-US" sz="6000" i="1" dirty="0">
                <a:latin typeface="VNI-Times" pitchFamily="2" charset="0"/>
              </a:rPr>
              <a:t> </a:t>
            </a:r>
            <a:r>
              <a:rPr lang="en-US" sz="6000" i="1" dirty="0" err="1">
                <a:latin typeface="VNI-Times" pitchFamily="2" charset="0"/>
              </a:rPr>
              <a:t>ngöôøi</a:t>
            </a:r>
            <a:r>
              <a:rPr lang="en-US" sz="6000" i="1" dirty="0">
                <a:latin typeface="VNI-Times" pitchFamily="2" charset="0"/>
              </a:rPr>
              <a:t> </a:t>
            </a:r>
            <a:r>
              <a:rPr lang="en-US" sz="6000" i="1" dirty="0" err="1">
                <a:latin typeface="VNI-Times" pitchFamily="2" charset="0"/>
              </a:rPr>
              <a:t>Vieät</a:t>
            </a:r>
            <a:r>
              <a:rPr lang="en-US" sz="6000" i="1" dirty="0">
                <a:latin typeface="VNI-Times" pitchFamily="2" charset="0"/>
              </a:rPr>
              <a:t> Nam </a:t>
            </a:r>
            <a:r>
              <a:rPr lang="en-US" sz="6000" i="1" dirty="0" err="1">
                <a:latin typeface="VNI-Times" pitchFamily="2" charset="0"/>
              </a:rPr>
              <a:t>seõ</a:t>
            </a:r>
            <a:r>
              <a:rPr lang="en-US" sz="6000" i="1" dirty="0">
                <a:latin typeface="VNI-Times" pitchFamily="2" charset="0"/>
              </a:rPr>
              <a:t> </a:t>
            </a:r>
            <a:r>
              <a:rPr lang="en-US" sz="6000" i="1" dirty="0" err="1">
                <a:latin typeface="VNI-Times" pitchFamily="2" charset="0"/>
              </a:rPr>
              <a:t>thuùc</a:t>
            </a:r>
            <a:r>
              <a:rPr lang="en-US" sz="6000" i="1" dirty="0">
                <a:latin typeface="VNI-Times" pitchFamily="2" charset="0"/>
              </a:rPr>
              <a:t>  </a:t>
            </a:r>
            <a:r>
              <a:rPr lang="en-US" sz="6000" i="1" dirty="0" err="1">
                <a:latin typeface="VNI-Times" pitchFamily="2" charset="0"/>
              </a:rPr>
              <a:t>ñaåy</a:t>
            </a:r>
            <a:r>
              <a:rPr lang="en-US" sz="6000" i="1" dirty="0">
                <a:latin typeface="VNI-Times" pitchFamily="2" charset="0"/>
              </a:rPr>
              <a:t>  </a:t>
            </a:r>
          </a:p>
          <a:p>
            <a:pPr marL="609600" indent="-609600" eaLnBrk="1" fontAlgn="auto" hangingPunct="1">
              <a:spcAft>
                <a:spcPts val="0"/>
              </a:spcAft>
              <a:buFontTx/>
              <a:buNone/>
              <a:defRPr/>
            </a:pPr>
            <a:r>
              <a:rPr lang="en-US" sz="6000" i="1" dirty="0">
                <a:latin typeface="VNI-Times" pitchFamily="2" charset="0"/>
              </a:rPr>
              <a:t>   </a:t>
            </a:r>
            <a:r>
              <a:rPr lang="en-US" sz="6000" i="1" dirty="0" err="1">
                <a:latin typeface="VNI-Times" pitchFamily="2" charset="0"/>
              </a:rPr>
              <a:t>söï</a:t>
            </a:r>
            <a:r>
              <a:rPr lang="en-US" sz="6000" i="1" dirty="0">
                <a:latin typeface="VNI-Times" pitchFamily="2" charset="0"/>
              </a:rPr>
              <a:t>  </a:t>
            </a:r>
            <a:r>
              <a:rPr lang="en-US" sz="6000" i="1" dirty="0" err="1">
                <a:latin typeface="VNI-Times" pitchFamily="2" charset="0"/>
              </a:rPr>
              <a:t>nghieäp</a:t>
            </a:r>
            <a:r>
              <a:rPr lang="en-US" sz="6000" i="1" dirty="0">
                <a:latin typeface="VNI-Times" pitchFamily="2" charset="0"/>
              </a:rPr>
              <a:t>  </a:t>
            </a:r>
            <a:r>
              <a:rPr lang="en-US" sz="6000" i="1" dirty="0" err="1">
                <a:latin typeface="VNI-Times" pitchFamily="2" charset="0"/>
              </a:rPr>
              <a:t>töï</a:t>
            </a:r>
            <a:r>
              <a:rPr lang="en-US" sz="6000" i="1" dirty="0">
                <a:latin typeface="VNI-Times" pitchFamily="2" charset="0"/>
              </a:rPr>
              <a:t>  do  </a:t>
            </a:r>
            <a:r>
              <a:rPr lang="en-US" sz="6000" i="1" dirty="0" err="1">
                <a:latin typeface="VNI-Times" pitchFamily="2" charset="0"/>
              </a:rPr>
              <a:t>ôû</a:t>
            </a:r>
            <a:r>
              <a:rPr lang="en-US" sz="6000" i="1" dirty="0">
                <a:latin typeface="VNI-Times" pitchFamily="2" charset="0"/>
              </a:rPr>
              <a:t>  </a:t>
            </a:r>
            <a:r>
              <a:rPr lang="en-US" sz="6000" i="1" dirty="0" err="1">
                <a:latin typeface="VNI-Times" pitchFamily="2" charset="0"/>
              </a:rPr>
              <a:t>Vieät</a:t>
            </a:r>
            <a:r>
              <a:rPr lang="en-US" sz="6000" i="1" dirty="0">
                <a:latin typeface="VNI-Times" pitchFamily="2" charset="0"/>
              </a:rPr>
              <a:t> Nam  </a:t>
            </a:r>
            <a:r>
              <a:rPr lang="en-US" sz="6000" i="1" dirty="0" err="1">
                <a:latin typeface="VNI-Times" pitchFamily="2" charset="0"/>
              </a:rPr>
              <a:t>nhö</a:t>
            </a:r>
            <a:r>
              <a:rPr lang="en-US" sz="6000" i="1" dirty="0">
                <a:latin typeface="VNI-Times" pitchFamily="2" charset="0"/>
              </a:rPr>
              <a:t>  </a:t>
            </a:r>
          </a:p>
          <a:p>
            <a:pPr marL="609600" indent="-609600" eaLnBrk="1" fontAlgn="auto" hangingPunct="1">
              <a:spcAft>
                <a:spcPts val="0"/>
              </a:spcAft>
              <a:buFontTx/>
              <a:buNone/>
              <a:defRPr/>
            </a:pPr>
            <a:r>
              <a:rPr lang="en-US" sz="6000" i="1" dirty="0">
                <a:latin typeface="VNI-Times" pitchFamily="2" charset="0"/>
              </a:rPr>
              <a:t>   </a:t>
            </a:r>
            <a:r>
              <a:rPr lang="en-US" sz="6000" i="1" dirty="0" err="1">
                <a:latin typeface="VNI-Times" pitchFamily="2" charset="0"/>
              </a:rPr>
              <a:t>ñaõ</a:t>
            </a:r>
            <a:r>
              <a:rPr lang="en-US" sz="6000" i="1" dirty="0">
                <a:latin typeface="VNI-Times" pitchFamily="2" charset="0"/>
              </a:rPr>
              <a:t>  </a:t>
            </a:r>
            <a:r>
              <a:rPr lang="en-US" sz="6000" i="1" dirty="0" err="1">
                <a:latin typeface="VNI-Times" pitchFamily="2" charset="0"/>
              </a:rPr>
              <a:t>töøng</a:t>
            </a:r>
            <a:r>
              <a:rPr lang="en-US" sz="6000" i="1" dirty="0">
                <a:latin typeface="VNI-Times" pitchFamily="2" charset="0"/>
              </a:rPr>
              <a:t>   </a:t>
            </a:r>
            <a:r>
              <a:rPr lang="en-US" sz="6000" i="1" dirty="0" err="1">
                <a:latin typeface="VNI-Times" pitchFamily="2" charset="0"/>
              </a:rPr>
              <a:t>dieãn</a:t>
            </a:r>
            <a:r>
              <a:rPr lang="en-US" sz="6000" i="1" dirty="0">
                <a:latin typeface="VNI-Times" pitchFamily="2" charset="0"/>
              </a:rPr>
              <a:t>  </a:t>
            </a:r>
            <a:r>
              <a:rPr lang="en-US" sz="6000" i="1" dirty="0" err="1">
                <a:latin typeface="VNI-Times" pitchFamily="2" charset="0"/>
              </a:rPr>
              <a:t>ra</a:t>
            </a:r>
            <a:r>
              <a:rPr lang="en-US" sz="6000" i="1" dirty="0">
                <a:latin typeface="VNI-Times" pitchFamily="2" charset="0"/>
              </a:rPr>
              <a:t>  </a:t>
            </a:r>
            <a:r>
              <a:rPr lang="en-US" sz="6000" i="1" dirty="0" err="1">
                <a:latin typeface="VNI-Times" pitchFamily="2" charset="0"/>
              </a:rPr>
              <a:t>ôû</a:t>
            </a:r>
            <a:r>
              <a:rPr lang="en-US" sz="6000" i="1" dirty="0">
                <a:latin typeface="VNI-Times" pitchFamily="2" charset="0"/>
              </a:rPr>
              <a:t>  </a:t>
            </a:r>
            <a:r>
              <a:rPr lang="en-US" sz="6000" i="1" dirty="0" err="1">
                <a:latin typeface="VNI-Times" pitchFamily="2" charset="0"/>
              </a:rPr>
              <a:t>Ñoâng</a:t>
            </a:r>
            <a:r>
              <a:rPr lang="en-US" sz="6000" i="1" dirty="0">
                <a:latin typeface="VNI-Times" pitchFamily="2" charset="0"/>
              </a:rPr>
              <a:t>  </a:t>
            </a:r>
            <a:r>
              <a:rPr lang="en-US" sz="6000" i="1" dirty="0" err="1">
                <a:latin typeface="VNI-Times" pitchFamily="2" charset="0"/>
              </a:rPr>
              <a:t>Aâu</a:t>
            </a:r>
            <a:r>
              <a:rPr lang="en-US" sz="6000" i="1" dirty="0">
                <a:latin typeface="VNI-Times" pitchFamily="2" charset="0"/>
              </a:rPr>
              <a:t>   </a:t>
            </a:r>
            <a:r>
              <a:rPr lang="en-US" sz="6000" i="1" dirty="0" err="1">
                <a:latin typeface="VNI-Times" pitchFamily="2" charset="0"/>
              </a:rPr>
              <a:t>vaø</a:t>
            </a:r>
            <a:endParaRPr lang="en-US" sz="6000" i="1" dirty="0">
              <a:latin typeface="VNI-Times" pitchFamily="2" charset="0"/>
            </a:endParaRPr>
          </a:p>
          <a:p>
            <a:pPr marL="609600" indent="-609600" eaLnBrk="1" fontAlgn="auto" hangingPunct="1">
              <a:spcAft>
                <a:spcPts val="0"/>
              </a:spcAft>
              <a:buFontTx/>
              <a:buNone/>
              <a:defRPr/>
            </a:pPr>
            <a:r>
              <a:rPr lang="en-US" sz="6000" i="1" dirty="0">
                <a:latin typeface="VNI-Times" pitchFamily="2" charset="0"/>
              </a:rPr>
              <a:t>   </a:t>
            </a:r>
            <a:r>
              <a:rPr lang="en-US" sz="6000" i="1" dirty="0" err="1">
                <a:latin typeface="VNI-Times" pitchFamily="2" charset="0"/>
              </a:rPr>
              <a:t>Lieân</a:t>
            </a:r>
            <a:r>
              <a:rPr lang="en-US" sz="6000" i="1" dirty="0">
                <a:latin typeface="VNI-Times" pitchFamily="2" charset="0"/>
              </a:rPr>
              <a:t> </a:t>
            </a:r>
            <a:r>
              <a:rPr lang="en-US" sz="6000" i="1" dirty="0" err="1">
                <a:latin typeface="VNI-Times" pitchFamily="2" charset="0"/>
              </a:rPr>
              <a:t>Xoâ</a:t>
            </a:r>
            <a:r>
              <a:rPr lang="en-US" sz="6000" i="1" dirty="0">
                <a:latin typeface="VNI-Times" pitchFamily="2" charset="0"/>
              </a:rPr>
              <a:t> </a:t>
            </a:r>
            <a:r>
              <a:rPr lang="en-US" sz="6000" i="1" dirty="0" err="1">
                <a:latin typeface="VNI-Times" pitchFamily="2" charset="0"/>
              </a:rPr>
              <a:t>tröôùc</a:t>
            </a:r>
            <a:r>
              <a:rPr lang="en-US" sz="6000" i="1" dirty="0">
                <a:latin typeface="VNI-Times" pitchFamily="2" charset="0"/>
              </a:rPr>
              <a:t> </a:t>
            </a:r>
            <a:r>
              <a:rPr lang="en-US" sz="6000" i="1" dirty="0" err="1">
                <a:latin typeface="VNI-Times" pitchFamily="2" charset="0"/>
              </a:rPr>
              <a:t>ñaây</a:t>
            </a:r>
            <a:r>
              <a:rPr lang="en-US" sz="6000" i="1" dirty="0">
                <a:latin typeface="VNI-Times" pitchFamily="2" charset="0"/>
              </a:rPr>
              <a:t>.”</a:t>
            </a:r>
          </a:p>
          <a:p>
            <a:pPr marL="609600" indent="-609600" eaLnBrk="1" fontAlgn="auto" hangingPunct="1">
              <a:spcAft>
                <a:spcPts val="0"/>
              </a:spcAft>
              <a:buFontTx/>
              <a:buNone/>
              <a:defRPr/>
            </a:pPr>
            <a:r>
              <a:rPr lang="en-US" sz="5100" b="1" i="1" dirty="0">
                <a:latin typeface="VNI-Times" pitchFamily="2" charset="0"/>
              </a:rPr>
              <a:t>                                                                                   </a:t>
            </a:r>
          </a:p>
          <a:p>
            <a:pPr marL="609600" indent="-609600" algn="just" eaLnBrk="1" fontAlgn="auto" hangingPunct="1">
              <a:spcAft>
                <a:spcPts val="0"/>
              </a:spcAft>
              <a:buFontTx/>
              <a:buNone/>
              <a:defRPr/>
            </a:pPr>
            <a:r>
              <a:rPr lang="en-US" sz="4500" b="1" dirty="0">
                <a:solidFill>
                  <a:srgbClr val="EC4214"/>
                </a:solidFill>
                <a:latin typeface="VNI-Times" pitchFamily="2" charset="0"/>
              </a:rPr>
              <a:t>                                                                                                                                 </a:t>
            </a:r>
          </a:p>
          <a:p>
            <a:pPr marL="609600" indent="-609600" eaLnBrk="1" fontAlgn="auto" hangingPunct="1">
              <a:spcAft>
                <a:spcPts val="0"/>
              </a:spcAft>
              <a:buFontTx/>
              <a:buNone/>
              <a:defRPr/>
            </a:pPr>
            <a:r>
              <a:rPr lang="en-US" sz="4500" b="1" dirty="0">
                <a:solidFill>
                  <a:srgbClr val="EC4214"/>
                </a:solidFill>
                <a:latin typeface="VNI-Times" pitchFamily="2" charset="0"/>
              </a:rPr>
              <a:t>                                                                                                       </a:t>
            </a:r>
          </a:p>
          <a:p>
            <a:pPr marL="609600" indent="-609600" eaLnBrk="1" fontAlgn="auto" hangingPunct="1">
              <a:spcAft>
                <a:spcPts val="0"/>
              </a:spcAft>
              <a:buFontTx/>
              <a:buNone/>
              <a:defRPr/>
            </a:pPr>
            <a:r>
              <a:rPr lang="en-US" sz="3400" b="1" dirty="0">
                <a:solidFill>
                  <a:srgbClr val="EC4214"/>
                </a:solidFill>
                <a:latin typeface="VNI-Times" pitchFamily="2" charset="0"/>
              </a:rPr>
              <a:t>                                                                                                              </a:t>
            </a:r>
          </a:p>
          <a:p>
            <a:pPr marL="609600" indent="-609600" eaLnBrk="1" fontAlgn="auto" hangingPunct="1">
              <a:spcAft>
                <a:spcPts val="0"/>
              </a:spcAft>
              <a:buFontTx/>
              <a:buNone/>
              <a:defRPr/>
            </a:pPr>
            <a:r>
              <a:rPr lang="en-US" sz="2800" b="1" dirty="0">
                <a:solidFill>
                  <a:srgbClr val="EC4214"/>
                </a:solidFill>
                <a:latin typeface="VNI-Times" pitchFamily="2" charset="0"/>
              </a:rPr>
              <a:t>                                                                  </a:t>
            </a:r>
          </a:p>
          <a:p>
            <a:pPr marL="609600" indent="-609600" eaLnBrk="1" fontAlgn="auto" hangingPunct="1">
              <a:spcAft>
                <a:spcPts val="0"/>
              </a:spcAft>
              <a:buFontTx/>
              <a:buNone/>
              <a:defRPr/>
            </a:pPr>
            <a:r>
              <a:rPr lang="en-US" sz="2800" b="1" dirty="0">
                <a:solidFill>
                  <a:srgbClr val="EC4214"/>
                </a:solidFill>
                <a:latin typeface="VNI-Times" pitchFamily="2" charset="0"/>
              </a:rPr>
              <a:t>                                                                                                                                                                    </a:t>
            </a:r>
          </a:p>
        </p:txBody>
      </p:sp>
      <p:pic>
        <p:nvPicPr>
          <p:cNvPr id="26628" name="Picture 4" descr="dek"/>
          <p:cNvPicPr>
            <a:picLocks noChangeAspect="1" noChangeArrowheads="1"/>
          </p:cNvPicPr>
          <p:nvPr/>
        </p:nvPicPr>
        <p:blipFill>
          <a:blip r:embed="rId5"/>
          <a:srcRect/>
          <a:stretch>
            <a:fillRect/>
          </a:stretch>
        </p:blipFill>
        <p:spPr bwMode="auto">
          <a:xfrm>
            <a:off x="5105400" y="1524000"/>
            <a:ext cx="3733800" cy="480060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5" name="Rectangle 2"/>
          <p:cNvSpPr>
            <a:spLocks noGrp="1" noChangeArrowheads="1"/>
          </p:cNvSpPr>
          <p:nvPr>
            <p:ph type="title" idx="4294967295"/>
          </p:nvPr>
        </p:nvSpPr>
        <p:spPr>
          <a:xfrm>
            <a:off x="5334000" y="533400"/>
            <a:ext cx="3352800" cy="868363"/>
          </a:xfrm>
        </p:spPr>
        <p:txBody>
          <a:bodyPr/>
          <a:lstStyle/>
          <a:p>
            <a:pPr eaLnBrk="1" hangingPunct="1"/>
            <a:r>
              <a:rPr lang="en-US" altLang="en-US" sz="2000" b="1">
                <a:solidFill>
                  <a:srgbClr val="002060"/>
                </a:solidFill>
                <a:latin typeface="VNI-Times" pitchFamily="2" charset="0"/>
              </a:rPr>
              <a:t>   TT  </a:t>
            </a:r>
            <a:r>
              <a:rPr lang="en-US" altLang="en-US" sz="2400" b="1">
                <a:solidFill>
                  <a:srgbClr val="002060"/>
                </a:solidFill>
                <a:latin typeface="VNI-Times" pitchFamily="2" charset="0"/>
              </a:rPr>
              <a:t>Bill Clinton  </a:t>
            </a:r>
            <a:r>
              <a:rPr lang="en-US" altLang="en-US" sz="1800" b="1">
                <a:solidFill>
                  <a:srgbClr val="002060"/>
                </a:solidFill>
                <a:latin typeface="VNI-Times" pitchFamily="2" charset="0"/>
              </a:rPr>
              <a:t>(</a:t>
            </a:r>
            <a:r>
              <a:rPr lang="en-US" altLang="en-US" sz="1600" b="1">
                <a:solidFill>
                  <a:srgbClr val="002060"/>
                </a:solidFill>
                <a:latin typeface="VNI-Times" pitchFamily="2" charset="0"/>
              </a:rPr>
              <a:t>42)</a:t>
            </a:r>
            <a:br>
              <a:rPr lang="en-US" altLang="en-US" sz="1600" b="1">
                <a:solidFill>
                  <a:srgbClr val="002060"/>
                </a:solidFill>
                <a:latin typeface="VNI-Times" pitchFamily="2" charset="0"/>
              </a:rPr>
            </a:br>
            <a:r>
              <a:rPr lang="en-US" altLang="en-US" sz="1800" b="1">
                <a:solidFill>
                  <a:srgbClr val="002060"/>
                </a:solidFill>
                <a:latin typeface="VNI-Times" pitchFamily="2" charset="0"/>
              </a:rPr>
              <a:t>(n/k: 1993-2001)</a:t>
            </a:r>
          </a:p>
        </p:txBody>
      </p:sp>
      <p:pic>
        <p:nvPicPr>
          <p:cNvPr id="2" name="Audio 1">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8382000" y="6096000"/>
            <a:ext cx="609600" cy="609600"/>
          </a:xfrm>
          <a:prstGeom prst="rect">
            <a:avLst/>
          </a:prstGeom>
        </p:spPr>
      </p:pic>
    </p:spTree>
    <p:custDataLst>
      <p:tags r:id="rId1"/>
    </p:custDataLst>
    <p:extLst>
      <p:ext uri="{BB962C8B-B14F-4D97-AF65-F5344CB8AC3E}">
        <p14:creationId xmlns:p14="http://schemas.microsoft.com/office/powerpoint/2010/main" val="3811245802"/>
      </p:ext>
    </p:extLst>
  </p:cSld>
  <p:clrMapOvr>
    <a:masterClrMapping/>
  </p:clrMapOvr>
  <p:transition advTm="118803">
    <p:strips dir="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par>
                    <p:cTn id="7" fill="hold" nodeType="clickPar">
                      <p:stCondLst>
                        <p:cond delay="indefinite"/>
                      </p:stCondLst>
                      <p:childTnLst>
                        <p:par>
                          <p:cTn id="8" fill="hold" nodeType="withGroup">
                            <p:stCondLst>
                              <p:cond delay="0"/>
                            </p:stCondLst>
                            <p:childTnLst>
                              <p:par>
                                <p:cTn id="9" presetID="5" presetClass="entr" presetSubtype="10" fill="hold" nodeType="clickEffect">
                                  <p:stCondLst>
                                    <p:cond delay="0"/>
                                  </p:stCondLst>
                                  <p:childTnLst>
                                    <p:set>
                                      <p:cBhvr>
                                        <p:cTn id="10" dur="1" fill="hold">
                                          <p:stCondLst>
                                            <p:cond delay="0"/>
                                          </p:stCondLst>
                                        </p:cTn>
                                        <p:tgtEl>
                                          <p:spTgt spid="26628"/>
                                        </p:tgtEl>
                                        <p:attrNameLst>
                                          <p:attrName>style.visibility</p:attrName>
                                        </p:attrNameLst>
                                      </p:cBhvr>
                                      <p:to>
                                        <p:strVal val="visible"/>
                                      </p:to>
                                    </p:set>
                                    <p:animEffect transition="in" filter="checkerboard(across)">
                                      <p:cBhvr>
                                        <p:cTn id="11" dur="500"/>
                                        <p:tgtEl>
                                          <p:spTgt spid="26628"/>
                                        </p:tgtEl>
                                      </p:cBhvr>
                                    </p:animEffect>
                                  </p:childTnLst>
                                </p:cTn>
                              </p:par>
                            </p:childTnLst>
                          </p:cTn>
                        </p:par>
                      </p:childTnLst>
                    </p:cTn>
                  </p:par>
                  <p:par>
                    <p:cTn id="12" fill="hold" nodeType="clickPar">
                      <p:stCondLst>
                        <p:cond delay="indefinite"/>
                      </p:stCondLst>
                      <p:childTnLst>
                        <p:par>
                          <p:cTn id="13" fill="hold" nodeType="withGroup">
                            <p:stCondLst>
                              <p:cond delay="0"/>
                            </p:stCondLst>
                            <p:childTnLst>
                              <p:par>
                                <p:cTn id="14" presetID="4" presetClass="entr" presetSubtype="16" fill="hold" grpId="0" nodeType="click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box(in)">
                                      <p:cBhvr>
                                        <p:cTn id="16" dur="500"/>
                                        <p:tgtEl>
                                          <p:spTgt spid="5"/>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44035">
                                            <p:txEl>
                                              <p:pRg st="0" end="0"/>
                                            </p:txEl>
                                          </p:spTgt>
                                        </p:tgtEl>
                                        <p:attrNameLst>
                                          <p:attrName>style.visibility</p:attrName>
                                        </p:attrNameLst>
                                      </p:cBhvr>
                                      <p:to>
                                        <p:strVal val="visible"/>
                                      </p:to>
                                    </p:set>
                                    <p:anim calcmode="lin" valueType="num">
                                      <p:cBhvr additive="base">
                                        <p:cTn id="21" dur="500" fill="hold"/>
                                        <p:tgtEl>
                                          <p:spTgt spid="44035">
                                            <p:txEl>
                                              <p:pRg st="0" end="0"/>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4403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3" fill="hold" nodeType="clickPar">
                      <p:stCondLst>
                        <p:cond delay="indefinite"/>
                      </p:stCondLst>
                      <p:childTnLst>
                        <p:par>
                          <p:cTn id="24" fill="hold" nodeType="withGroup">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44035">
                                            <p:txEl>
                                              <p:pRg st="1" end="1"/>
                                            </p:txEl>
                                          </p:spTgt>
                                        </p:tgtEl>
                                        <p:attrNameLst>
                                          <p:attrName>style.visibility</p:attrName>
                                        </p:attrNameLst>
                                      </p:cBhvr>
                                      <p:to>
                                        <p:strVal val="visible"/>
                                      </p:to>
                                    </p:set>
                                    <p:anim calcmode="lin" valueType="num">
                                      <p:cBhvr additive="base">
                                        <p:cTn id="27" dur="500" fill="hold"/>
                                        <p:tgtEl>
                                          <p:spTgt spid="44035">
                                            <p:txEl>
                                              <p:pRg st="1" end="1"/>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44035">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9" fill="hold" nodeType="clickPar">
                      <p:stCondLst>
                        <p:cond delay="indefinite"/>
                      </p:stCondLst>
                      <p:childTnLst>
                        <p:par>
                          <p:cTn id="30" fill="hold" nodeType="withGroup">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44035">
                                            <p:txEl>
                                              <p:pRg st="2" end="2"/>
                                            </p:txEl>
                                          </p:spTgt>
                                        </p:tgtEl>
                                        <p:attrNameLst>
                                          <p:attrName>style.visibility</p:attrName>
                                        </p:attrNameLst>
                                      </p:cBhvr>
                                      <p:to>
                                        <p:strVal val="visible"/>
                                      </p:to>
                                    </p:set>
                                    <p:anim calcmode="lin" valueType="num">
                                      <p:cBhvr additive="base">
                                        <p:cTn id="33" dur="500" fill="hold"/>
                                        <p:tgtEl>
                                          <p:spTgt spid="44035">
                                            <p:txEl>
                                              <p:pRg st="2" end="2"/>
                                            </p:txEl>
                                          </p:spTgt>
                                        </p:tgtEl>
                                        <p:attrNameLst>
                                          <p:attrName>ppt_x</p:attrName>
                                        </p:attrNameLst>
                                      </p:cBhvr>
                                      <p:tavLst>
                                        <p:tav tm="0">
                                          <p:val>
                                            <p:strVal val="#ppt_x"/>
                                          </p:val>
                                        </p:tav>
                                        <p:tav tm="100000">
                                          <p:val>
                                            <p:strVal val="#ppt_x"/>
                                          </p:val>
                                        </p:tav>
                                      </p:tavLst>
                                    </p:anim>
                                    <p:anim calcmode="lin" valueType="num">
                                      <p:cBhvr additive="base">
                                        <p:cTn id="34" dur="500" fill="hold"/>
                                        <p:tgtEl>
                                          <p:spTgt spid="44035">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35" fill="hold" nodeType="clickPar">
                      <p:stCondLst>
                        <p:cond delay="indefinite"/>
                      </p:stCondLst>
                      <p:childTnLst>
                        <p:par>
                          <p:cTn id="36" fill="hold" nodeType="withGroup">
                            <p:stCondLst>
                              <p:cond delay="0"/>
                            </p:stCondLst>
                            <p:childTnLst>
                              <p:par>
                                <p:cTn id="37" presetID="2" presetClass="entr" presetSubtype="4" fill="hold" grpId="0" nodeType="clickEffect">
                                  <p:stCondLst>
                                    <p:cond delay="0"/>
                                  </p:stCondLst>
                                  <p:childTnLst>
                                    <p:set>
                                      <p:cBhvr>
                                        <p:cTn id="38" dur="1" fill="hold">
                                          <p:stCondLst>
                                            <p:cond delay="0"/>
                                          </p:stCondLst>
                                        </p:cTn>
                                        <p:tgtEl>
                                          <p:spTgt spid="44035">
                                            <p:txEl>
                                              <p:pRg st="3" end="3"/>
                                            </p:txEl>
                                          </p:spTgt>
                                        </p:tgtEl>
                                        <p:attrNameLst>
                                          <p:attrName>style.visibility</p:attrName>
                                        </p:attrNameLst>
                                      </p:cBhvr>
                                      <p:to>
                                        <p:strVal val="visible"/>
                                      </p:to>
                                    </p:set>
                                    <p:anim calcmode="lin" valueType="num">
                                      <p:cBhvr additive="base">
                                        <p:cTn id="39" dur="500" fill="hold"/>
                                        <p:tgtEl>
                                          <p:spTgt spid="44035">
                                            <p:txEl>
                                              <p:pRg st="3" end="3"/>
                                            </p:txEl>
                                          </p:spTgt>
                                        </p:tgtEl>
                                        <p:attrNameLst>
                                          <p:attrName>ppt_x</p:attrName>
                                        </p:attrNameLst>
                                      </p:cBhvr>
                                      <p:tavLst>
                                        <p:tav tm="0">
                                          <p:val>
                                            <p:strVal val="#ppt_x"/>
                                          </p:val>
                                        </p:tav>
                                        <p:tav tm="100000">
                                          <p:val>
                                            <p:strVal val="#ppt_x"/>
                                          </p:val>
                                        </p:tav>
                                      </p:tavLst>
                                    </p:anim>
                                    <p:anim calcmode="lin" valueType="num">
                                      <p:cBhvr additive="base">
                                        <p:cTn id="40" dur="500" fill="hold"/>
                                        <p:tgtEl>
                                          <p:spTgt spid="44035">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41" fill="hold" nodeType="clickPar">
                      <p:stCondLst>
                        <p:cond delay="indefinite"/>
                      </p:stCondLst>
                      <p:childTnLst>
                        <p:par>
                          <p:cTn id="42" fill="hold" nodeType="withGroup">
                            <p:stCondLst>
                              <p:cond delay="0"/>
                            </p:stCondLst>
                            <p:childTnLst>
                              <p:par>
                                <p:cTn id="43" presetID="2" presetClass="entr" presetSubtype="4" fill="hold" nodeType="clickEffect">
                                  <p:stCondLst>
                                    <p:cond delay="0"/>
                                  </p:stCondLst>
                                  <p:childTnLst>
                                    <p:set>
                                      <p:cBhvr>
                                        <p:cTn id="44" dur="1" fill="hold">
                                          <p:stCondLst>
                                            <p:cond delay="0"/>
                                          </p:stCondLst>
                                        </p:cTn>
                                        <p:tgtEl>
                                          <p:spTgt spid="44035">
                                            <p:txEl>
                                              <p:pRg st="4" end="4"/>
                                            </p:txEl>
                                          </p:spTgt>
                                        </p:tgtEl>
                                        <p:attrNameLst>
                                          <p:attrName>style.visibility</p:attrName>
                                        </p:attrNameLst>
                                      </p:cBhvr>
                                      <p:to>
                                        <p:strVal val="visible"/>
                                      </p:to>
                                    </p:set>
                                    <p:anim calcmode="lin" valueType="num">
                                      <p:cBhvr additive="base">
                                        <p:cTn id="45" dur="500" fill="hold"/>
                                        <p:tgtEl>
                                          <p:spTgt spid="44035">
                                            <p:txEl>
                                              <p:pRg st="4" end="4"/>
                                            </p:txEl>
                                          </p:spTgt>
                                        </p:tgtEl>
                                        <p:attrNameLst>
                                          <p:attrName>ppt_x</p:attrName>
                                        </p:attrNameLst>
                                      </p:cBhvr>
                                      <p:tavLst>
                                        <p:tav tm="0">
                                          <p:val>
                                            <p:strVal val="#ppt_x"/>
                                          </p:val>
                                        </p:tav>
                                        <p:tav tm="100000">
                                          <p:val>
                                            <p:strVal val="#ppt_x"/>
                                          </p:val>
                                        </p:tav>
                                      </p:tavLst>
                                    </p:anim>
                                    <p:anim calcmode="lin" valueType="num">
                                      <p:cBhvr additive="base">
                                        <p:cTn id="46" dur="500" fill="hold"/>
                                        <p:tgtEl>
                                          <p:spTgt spid="44035">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47" fill="hold" nodeType="clickPar">
                      <p:stCondLst>
                        <p:cond delay="indefinite"/>
                      </p:stCondLst>
                      <p:childTnLst>
                        <p:par>
                          <p:cTn id="48" fill="hold" nodeType="withGroup">
                            <p:stCondLst>
                              <p:cond delay="0"/>
                            </p:stCondLst>
                            <p:childTnLst>
                              <p:par>
                                <p:cTn id="49" presetID="2" presetClass="entr" presetSubtype="4" fill="hold" grpId="0" nodeType="clickEffect">
                                  <p:stCondLst>
                                    <p:cond delay="0"/>
                                  </p:stCondLst>
                                  <p:childTnLst>
                                    <p:set>
                                      <p:cBhvr>
                                        <p:cTn id="50" dur="1" fill="hold">
                                          <p:stCondLst>
                                            <p:cond delay="0"/>
                                          </p:stCondLst>
                                        </p:cTn>
                                        <p:tgtEl>
                                          <p:spTgt spid="44035">
                                            <p:txEl>
                                              <p:pRg st="5" end="5"/>
                                            </p:txEl>
                                          </p:spTgt>
                                        </p:tgtEl>
                                        <p:attrNameLst>
                                          <p:attrName>style.visibility</p:attrName>
                                        </p:attrNameLst>
                                      </p:cBhvr>
                                      <p:to>
                                        <p:strVal val="visible"/>
                                      </p:to>
                                    </p:set>
                                    <p:anim calcmode="lin" valueType="num">
                                      <p:cBhvr additive="base">
                                        <p:cTn id="51" dur="500" fill="hold"/>
                                        <p:tgtEl>
                                          <p:spTgt spid="44035">
                                            <p:txEl>
                                              <p:pRg st="5" end="5"/>
                                            </p:txEl>
                                          </p:spTgt>
                                        </p:tgtEl>
                                        <p:attrNameLst>
                                          <p:attrName>ppt_x</p:attrName>
                                        </p:attrNameLst>
                                      </p:cBhvr>
                                      <p:tavLst>
                                        <p:tav tm="0">
                                          <p:val>
                                            <p:strVal val="#ppt_x"/>
                                          </p:val>
                                        </p:tav>
                                        <p:tav tm="100000">
                                          <p:val>
                                            <p:strVal val="#ppt_x"/>
                                          </p:val>
                                        </p:tav>
                                      </p:tavLst>
                                    </p:anim>
                                    <p:anim calcmode="lin" valueType="num">
                                      <p:cBhvr additive="base">
                                        <p:cTn id="52" dur="500" fill="hold"/>
                                        <p:tgtEl>
                                          <p:spTgt spid="44035">
                                            <p:txEl>
                                              <p:pRg st="5" end="5"/>
                                            </p:txEl>
                                          </p:spTgt>
                                        </p:tgtEl>
                                        <p:attrNameLst>
                                          <p:attrName>ppt_y</p:attrName>
                                        </p:attrNameLst>
                                      </p:cBhvr>
                                      <p:tavLst>
                                        <p:tav tm="0">
                                          <p:val>
                                            <p:strVal val="1+#ppt_h/2"/>
                                          </p:val>
                                        </p:tav>
                                        <p:tav tm="100000">
                                          <p:val>
                                            <p:strVal val="#ppt_y"/>
                                          </p:val>
                                        </p:tav>
                                      </p:tavLst>
                                    </p:anim>
                                  </p:childTnLst>
                                </p:cTn>
                              </p:par>
                            </p:childTnLst>
                          </p:cTn>
                        </p:par>
                        <p:par>
                          <p:cTn id="53" fill="hold" nodeType="afterGroup">
                            <p:stCondLst>
                              <p:cond delay="500"/>
                            </p:stCondLst>
                            <p:childTnLst>
                              <p:par>
                                <p:cTn id="54" presetID="2" presetClass="entr" presetSubtype="4" fill="hold" grpId="0" nodeType="afterEffect">
                                  <p:stCondLst>
                                    <p:cond delay="0"/>
                                  </p:stCondLst>
                                  <p:childTnLst>
                                    <p:set>
                                      <p:cBhvr>
                                        <p:cTn id="55" dur="1" fill="hold">
                                          <p:stCondLst>
                                            <p:cond delay="0"/>
                                          </p:stCondLst>
                                        </p:cTn>
                                        <p:tgtEl>
                                          <p:spTgt spid="44035">
                                            <p:txEl>
                                              <p:pRg st="6" end="6"/>
                                            </p:txEl>
                                          </p:spTgt>
                                        </p:tgtEl>
                                        <p:attrNameLst>
                                          <p:attrName>style.visibility</p:attrName>
                                        </p:attrNameLst>
                                      </p:cBhvr>
                                      <p:to>
                                        <p:strVal val="visible"/>
                                      </p:to>
                                    </p:set>
                                    <p:anim calcmode="lin" valueType="num">
                                      <p:cBhvr additive="base">
                                        <p:cTn id="56" dur="500" fill="hold"/>
                                        <p:tgtEl>
                                          <p:spTgt spid="44035">
                                            <p:txEl>
                                              <p:pRg st="6" end="6"/>
                                            </p:txEl>
                                          </p:spTgt>
                                        </p:tgtEl>
                                        <p:attrNameLst>
                                          <p:attrName>ppt_x</p:attrName>
                                        </p:attrNameLst>
                                      </p:cBhvr>
                                      <p:tavLst>
                                        <p:tav tm="0">
                                          <p:val>
                                            <p:strVal val="#ppt_x"/>
                                          </p:val>
                                        </p:tav>
                                        <p:tav tm="100000">
                                          <p:val>
                                            <p:strVal val="#ppt_x"/>
                                          </p:val>
                                        </p:tav>
                                      </p:tavLst>
                                    </p:anim>
                                    <p:anim calcmode="lin" valueType="num">
                                      <p:cBhvr additive="base">
                                        <p:cTn id="57" dur="500" fill="hold"/>
                                        <p:tgtEl>
                                          <p:spTgt spid="44035">
                                            <p:txEl>
                                              <p:pRg st="6" end="6"/>
                                            </p:txEl>
                                          </p:spTgt>
                                        </p:tgtEl>
                                        <p:attrNameLst>
                                          <p:attrName>ppt_y</p:attrName>
                                        </p:attrNameLst>
                                      </p:cBhvr>
                                      <p:tavLst>
                                        <p:tav tm="0">
                                          <p:val>
                                            <p:strVal val="1+#ppt_h/2"/>
                                          </p:val>
                                        </p:tav>
                                        <p:tav tm="100000">
                                          <p:val>
                                            <p:strVal val="#ppt_y"/>
                                          </p:val>
                                        </p:tav>
                                      </p:tavLst>
                                    </p:anim>
                                  </p:childTnLst>
                                </p:cTn>
                              </p:par>
                            </p:childTnLst>
                          </p:cTn>
                        </p:par>
                        <p:par>
                          <p:cTn id="58" fill="hold" nodeType="afterGroup">
                            <p:stCondLst>
                              <p:cond delay="1000"/>
                            </p:stCondLst>
                            <p:childTnLst>
                              <p:par>
                                <p:cTn id="59" presetID="2" presetClass="entr" presetSubtype="4" fill="hold" grpId="0" nodeType="afterEffect">
                                  <p:stCondLst>
                                    <p:cond delay="0"/>
                                  </p:stCondLst>
                                  <p:childTnLst>
                                    <p:set>
                                      <p:cBhvr>
                                        <p:cTn id="60" dur="1" fill="hold">
                                          <p:stCondLst>
                                            <p:cond delay="0"/>
                                          </p:stCondLst>
                                        </p:cTn>
                                        <p:tgtEl>
                                          <p:spTgt spid="44035">
                                            <p:txEl>
                                              <p:pRg st="7" end="7"/>
                                            </p:txEl>
                                          </p:spTgt>
                                        </p:tgtEl>
                                        <p:attrNameLst>
                                          <p:attrName>style.visibility</p:attrName>
                                        </p:attrNameLst>
                                      </p:cBhvr>
                                      <p:to>
                                        <p:strVal val="visible"/>
                                      </p:to>
                                    </p:set>
                                    <p:anim calcmode="lin" valueType="num">
                                      <p:cBhvr additive="base">
                                        <p:cTn id="61" dur="500" fill="hold"/>
                                        <p:tgtEl>
                                          <p:spTgt spid="44035">
                                            <p:txEl>
                                              <p:pRg st="7" end="7"/>
                                            </p:txEl>
                                          </p:spTgt>
                                        </p:tgtEl>
                                        <p:attrNameLst>
                                          <p:attrName>ppt_x</p:attrName>
                                        </p:attrNameLst>
                                      </p:cBhvr>
                                      <p:tavLst>
                                        <p:tav tm="0">
                                          <p:val>
                                            <p:strVal val="#ppt_x"/>
                                          </p:val>
                                        </p:tav>
                                        <p:tav tm="100000">
                                          <p:val>
                                            <p:strVal val="#ppt_x"/>
                                          </p:val>
                                        </p:tav>
                                      </p:tavLst>
                                    </p:anim>
                                    <p:anim calcmode="lin" valueType="num">
                                      <p:cBhvr additive="base">
                                        <p:cTn id="62" dur="500" fill="hold"/>
                                        <p:tgtEl>
                                          <p:spTgt spid="44035">
                                            <p:txEl>
                                              <p:pRg st="7" end="7"/>
                                            </p:txEl>
                                          </p:spTgt>
                                        </p:tgtEl>
                                        <p:attrNameLst>
                                          <p:attrName>ppt_y</p:attrName>
                                        </p:attrNameLst>
                                      </p:cBhvr>
                                      <p:tavLst>
                                        <p:tav tm="0">
                                          <p:val>
                                            <p:strVal val="1+#ppt_h/2"/>
                                          </p:val>
                                        </p:tav>
                                        <p:tav tm="100000">
                                          <p:val>
                                            <p:strVal val="#ppt_y"/>
                                          </p:val>
                                        </p:tav>
                                      </p:tavLst>
                                    </p:anim>
                                  </p:childTnLst>
                                </p:cTn>
                              </p:par>
                            </p:childTnLst>
                          </p:cTn>
                        </p:par>
                        <p:par>
                          <p:cTn id="63" fill="hold" nodeType="afterGroup">
                            <p:stCondLst>
                              <p:cond delay="1500"/>
                            </p:stCondLst>
                            <p:childTnLst>
                              <p:par>
                                <p:cTn id="64" presetID="2" presetClass="entr" presetSubtype="4" fill="hold" grpId="0" nodeType="afterEffect">
                                  <p:stCondLst>
                                    <p:cond delay="0"/>
                                  </p:stCondLst>
                                  <p:childTnLst>
                                    <p:set>
                                      <p:cBhvr>
                                        <p:cTn id="65" dur="1" fill="hold">
                                          <p:stCondLst>
                                            <p:cond delay="0"/>
                                          </p:stCondLst>
                                        </p:cTn>
                                        <p:tgtEl>
                                          <p:spTgt spid="44035">
                                            <p:txEl>
                                              <p:pRg st="8" end="8"/>
                                            </p:txEl>
                                          </p:spTgt>
                                        </p:tgtEl>
                                        <p:attrNameLst>
                                          <p:attrName>style.visibility</p:attrName>
                                        </p:attrNameLst>
                                      </p:cBhvr>
                                      <p:to>
                                        <p:strVal val="visible"/>
                                      </p:to>
                                    </p:set>
                                    <p:anim calcmode="lin" valueType="num">
                                      <p:cBhvr additive="base">
                                        <p:cTn id="66" dur="500" fill="hold"/>
                                        <p:tgtEl>
                                          <p:spTgt spid="44035">
                                            <p:txEl>
                                              <p:pRg st="8" end="8"/>
                                            </p:txEl>
                                          </p:spTgt>
                                        </p:tgtEl>
                                        <p:attrNameLst>
                                          <p:attrName>ppt_x</p:attrName>
                                        </p:attrNameLst>
                                      </p:cBhvr>
                                      <p:tavLst>
                                        <p:tav tm="0">
                                          <p:val>
                                            <p:strVal val="#ppt_x"/>
                                          </p:val>
                                        </p:tav>
                                        <p:tav tm="100000">
                                          <p:val>
                                            <p:strVal val="#ppt_x"/>
                                          </p:val>
                                        </p:tav>
                                      </p:tavLst>
                                    </p:anim>
                                    <p:anim calcmode="lin" valueType="num">
                                      <p:cBhvr additive="base">
                                        <p:cTn id="67" dur="500" fill="hold"/>
                                        <p:tgtEl>
                                          <p:spTgt spid="44035">
                                            <p:txEl>
                                              <p:pRg st="8" end="8"/>
                                            </p:txEl>
                                          </p:spTgt>
                                        </p:tgtEl>
                                        <p:attrNameLst>
                                          <p:attrName>ppt_y</p:attrName>
                                        </p:attrNameLst>
                                      </p:cBhvr>
                                      <p:tavLst>
                                        <p:tav tm="0">
                                          <p:val>
                                            <p:strVal val="1+#ppt_h/2"/>
                                          </p:val>
                                        </p:tav>
                                        <p:tav tm="100000">
                                          <p:val>
                                            <p:strVal val="#ppt_y"/>
                                          </p:val>
                                        </p:tav>
                                      </p:tavLst>
                                    </p:anim>
                                  </p:childTnLst>
                                </p:cTn>
                              </p:par>
                            </p:childTnLst>
                          </p:cTn>
                        </p:par>
                        <p:par>
                          <p:cTn id="68" fill="hold" nodeType="afterGroup">
                            <p:stCondLst>
                              <p:cond delay="2000"/>
                            </p:stCondLst>
                            <p:childTnLst>
                              <p:par>
                                <p:cTn id="69" presetID="2" presetClass="entr" presetSubtype="4" fill="hold" grpId="0" nodeType="afterEffect">
                                  <p:stCondLst>
                                    <p:cond delay="0"/>
                                  </p:stCondLst>
                                  <p:childTnLst>
                                    <p:set>
                                      <p:cBhvr>
                                        <p:cTn id="70" dur="1" fill="hold">
                                          <p:stCondLst>
                                            <p:cond delay="0"/>
                                          </p:stCondLst>
                                        </p:cTn>
                                        <p:tgtEl>
                                          <p:spTgt spid="44035">
                                            <p:txEl>
                                              <p:pRg st="9" end="9"/>
                                            </p:txEl>
                                          </p:spTgt>
                                        </p:tgtEl>
                                        <p:attrNameLst>
                                          <p:attrName>style.visibility</p:attrName>
                                        </p:attrNameLst>
                                      </p:cBhvr>
                                      <p:to>
                                        <p:strVal val="visible"/>
                                      </p:to>
                                    </p:set>
                                    <p:anim calcmode="lin" valueType="num">
                                      <p:cBhvr additive="base">
                                        <p:cTn id="71" dur="500" fill="hold"/>
                                        <p:tgtEl>
                                          <p:spTgt spid="44035">
                                            <p:txEl>
                                              <p:pRg st="9" end="9"/>
                                            </p:txEl>
                                          </p:spTgt>
                                        </p:tgtEl>
                                        <p:attrNameLst>
                                          <p:attrName>ppt_x</p:attrName>
                                        </p:attrNameLst>
                                      </p:cBhvr>
                                      <p:tavLst>
                                        <p:tav tm="0">
                                          <p:val>
                                            <p:strVal val="#ppt_x"/>
                                          </p:val>
                                        </p:tav>
                                        <p:tav tm="100000">
                                          <p:val>
                                            <p:strVal val="#ppt_x"/>
                                          </p:val>
                                        </p:tav>
                                      </p:tavLst>
                                    </p:anim>
                                    <p:anim calcmode="lin" valueType="num">
                                      <p:cBhvr additive="base">
                                        <p:cTn id="72" dur="500" fill="hold"/>
                                        <p:tgtEl>
                                          <p:spTgt spid="44035">
                                            <p:txEl>
                                              <p:pRg st="9" end="9"/>
                                            </p:txEl>
                                          </p:spTgt>
                                        </p:tgtEl>
                                        <p:attrNameLst>
                                          <p:attrName>ppt_y</p:attrName>
                                        </p:attrNameLst>
                                      </p:cBhvr>
                                      <p:tavLst>
                                        <p:tav tm="0">
                                          <p:val>
                                            <p:strVal val="1+#ppt_h/2"/>
                                          </p:val>
                                        </p:tav>
                                        <p:tav tm="100000">
                                          <p:val>
                                            <p:strVal val="#ppt_y"/>
                                          </p:val>
                                        </p:tav>
                                      </p:tavLst>
                                    </p:anim>
                                  </p:childTnLst>
                                </p:cTn>
                              </p:par>
                            </p:childTnLst>
                          </p:cTn>
                        </p:par>
                        <p:par>
                          <p:cTn id="73" fill="hold" nodeType="afterGroup">
                            <p:stCondLst>
                              <p:cond delay="2500"/>
                            </p:stCondLst>
                            <p:childTnLst>
                              <p:par>
                                <p:cTn id="74" presetID="2" presetClass="entr" presetSubtype="4" fill="hold" grpId="0" nodeType="afterEffect">
                                  <p:stCondLst>
                                    <p:cond delay="0"/>
                                  </p:stCondLst>
                                  <p:childTnLst>
                                    <p:set>
                                      <p:cBhvr>
                                        <p:cTn id="75" dur="1" fill="hold">
                                          <p:stCondLst>
                                            <p:cond delay="0"/>
                                          </p:stCondLst>
                                        </p:cTn>
                                        <p:tgtEl>
                                          <p:spTgt spid="44035">
                                            <p:txEl>
                                              <p:pRg st="10" end="10"/>
                                            </p:txEl>
                                          </p:spTgt>
                                        </p:tgtEl>
                                        <p:attrNameLst>
                                          <p:attrName>style.visibility</p:attrName>
                                        </p:attrNameLst>
                                      </p:cBhvr>
                                      <p:to>
                                        <p:strVal val="visible"/>
                                      </p:to>
                                    </p:set>
                                    <p:anim calcmode="lin" valueType="num">
                                      <p:cBhvr additive="base">
                                        <p:cTn id="76" dur="500" fill="hold"/>
                                        <p:tgtEl>
                                          <p:spTgt spid="44035">
                                            <p:txEl>
                                              <p:pRg st="10" end="10"/>
                                            </p:txEl>
                                          </p:spTgt>
                                        </p:tgtEl>
                                        <p:attrNameLst>
                                          <p:attrName>ppt_x</p:attrName>
                                        </p:attrNameLst>
                                      </p:cBhvr>
                                      <p:tavLst>
                                        <p:tav tm="0">
                                          <p:val>
                                            <p:strVal val="#ppt_x"/>
                                          </p:val>
                                        </p:tav>
                                        <p:tav tm="100000">
                                          <p:val>
                                            <p:strVal val="#ppt_x"/>
                                          </p:val>
                                        </p:tav>
                                      </p:tavLst>
                                    </p:anim>
                                    <p:anim calcmode="lin" valueType="num">
                                      <p:cBhvr additive="base">
                                        <p:cTn id="77" dur="500" fill="hold"/>
                                        <p:tgtEl>
                                          <p:spTgt spid="44035">
                                            <p:txEl>
                                              <p:pRg st="10" end="10"/>
                                            </p:txEl>
                                          </p:spTgt>
                                        </p:tgtEl>
                                        <p:attrNameLst>
                                          <p:attrName>ppt_y</p:attrName>
                                        </p:attrNameLst>
                                      </p:cBhvr>
                                      <p:tavLst>
                                        <p:tav tm="0">
                                          <p:val>
                                            <p:strVal val="1+#ppt_h/2"/>
                                          </p:val>
                                        </p:tav>
                                        <p:tav tm="100000">
                                          <p:val>
                                            <p:strVal val="#ppt_y"/>
                                          </p:val>
                                        </p:tav>
                                      </p:tavLst>
                                    </p:anim>
                                  </p:childTnLst>
                                </p:cTn>
                              </p:par>
                            </p:childTnLst>
                          </p:cTn>
                        </p:par>
                        <p:par>
                          <p:cTn id="78" fill="hold" nodeType="afterGroup">
                            <p:stCondLst>
                              <p:cond delay="3000"/>
                            </p:stCondLst>
                            <p:childTnLst>
                              <p:par>
                                <p:cTn id="79" presetID="2" presetClass="entr" presetSubtype="4" fill="hold" grpId="0" nodeType="afterEffect">
                                  <p:stCondLst>
                                    <p:cond delay="0"/>
                                  </p:stCondLst>
                                  <p:childTnLst>
                                    <p:set>
                                      <p:cBhvr>
                                        <p:cTn id="80" dur="1" fill="hold">
                                          <p:stCondLst>
                                            <p:cond delay="0"/>
                                          </p:stCondLst>
                                        </p:cTn>
                                        <p:tgtEl>
                                          <p:spTgt spid="44035">
                                            <p:txEl>
                                              <p:pRg st="11" end="11"/>
                                            </p:txEl>
                                          </p:spTgt>
                                        </p:tgtEl>
                                        <p:attrNameLst>
                                          <p:attrName>style.visibility</p:attrName>
                                        </p:attrNameLst>
                                      </p:cBhvr>
                                      <p:to>
                                        <p:strVal val="visible"/>
                                      </p:to>
                                    </p:set>
                                    <p:anim calcmode="lin" valueType="num">
                                      <p:cBhvr additive="base">
                                        <p:cTn id="81" dur="500" fill="hold"/>
                                        <p:tgtEl>
                                          <p:spTgt spid="44035">
                                            <p:txEl>
                                              <p:pRg st="11" end="11"/>
                                            </p:txEl>
                                          </p:spTgt>
                                        </p:tgtEl>
                                        <p:attrNameLst>
                                          <p:attrName>ppt_x</p:attrName>
                                        </p:attrNameLst>
                                      </p:cBhvr>
                                      <p:tavLst>
                                        <p:tav tm="0">
                                          <p:val>
                                            <p:strVal val="#ppt_x"/>
                                          </p:val>
                                        </p:tav>
                                        <p:tav tm="100000">
                                          <p:val>
                                            <p:strVal val="#ppt_x"/>
                                          </p:val>
                                        </p:tav>
                                      </p:tavLst>
                                    </p:anim>
                                    <p:anim calcmode="lin" valueType="num">
                                      <p:cBhvr additive="base">
                                        <p:cTn id="82" dur="500" fill="hold"/>
                                        <p:tgtEl>
                                          <p:spTgt spid="44035">
                                            <p:txEl>
                                              <p:pRg st="11" end="11"/>
                                            </p:txEl>
                                          </p:spTgt>
                                        </p:tgtEl>
                                        <p:attrNameLst>
                                          <p:attrName>ppt_y</p:attrName>
                                        </p:attrNameLst>
                                      </p:cBhvr>
                                      <p:tavLst>
                                        <p:tav tm="0">
                                          <p:val>
                                            <p:strVal val="1+#ppt_h/2"/>
                                          </p:val>
                                        </p:tav>
                                        <p:tav tm="100000">
                                          <p:val>
                                            <p:strVal val="#ppt_y"/>
                                          </p:val>
                                        </p:tav>
                                      </p:tavLst>
                                    </p:anim>
                                  </p:childTnLst>
                                </p:cTn>
                              </p:par>
                            </p:childTnLst>
                          </p:cTn>
                        </p:par>
                        <p:par>
                          <p:cTn id="83" fill="hold" nodeType="afterGroup">
                            <p:stCondLst>
                              <p:cond delay="3500"/>
                            </p:stCondLst>
                            <p:childTnLst>
                              <p:par>
                                <p:cTn id="84" presetID="2" presetClass="entr" presetSubtype="4" fill="hold" grpId="0" nodeType="afterEffect">
                                  <p:stCondLst>
                                    <p:cond delay="0"/>
                                  </p:stCondLst>
                                  <p:childTnLst>
                                    <p:set>
                                      <p:cBhvr>
                                        <p:cTn id="85" dur="1" fill="hold">
                                          <p:stCondLst>
                                            <p:cond delay="0"/>
                                          </p:stCondLst>
                                        </p:cTn>
                                        <p:tgtEl>
                                          <p:spTgt spid="44035">
                                            <p:txEl>
                                              <p:pRg st="12" end="12"/>
                                            </p:txEl>
                                          </p:spTgt>
                                        </p:tgtEl>
                                        <p:attrNameLst>
                                          <p:attrName>style.visibility</p:attrName>
                                        </p:attrNameLst>
                                      </p:cBhvr>
                                      <p:to>
                                        <p:strVal val="visible"/>
                                      </p:to>
                                    </p:set>
                                    <p:anim calcmode="lin" valueType="num">
                                      <p:cBhvr additive="base">
                                        <p:cTn id="86" dur="500" fill="hold"/>
                                        <p:tgtEl>
                                          <p:spTgt spid="44035">
                                            <p:txEl>
                                              <p:pRg st="12" end="12"/>
                                            </p:txEl>
                                          </p:spTgt>
                                        </p:tgtEl>
                                        <p:attrNameLst>
                                          <p:attrName>ppt_x</p:attrName>
                                        </p:attrNameLst>
                                      </p:cBhvr>
                                      <p:tavLst>
                                        <p:tav tm="0">
                                          <p:val>
                                            <p:strVal val="#ppt_x"/>
                                          </p:val>
                                        </p:tav>
                                        <p:tav tm="100000">
                                          <p:val>
                                            <p:strVal val="#ppt_x"/>
                                          </p:val>
                                        </p:tav>
                                      </p:tavLst>
                                    </p:anim>
                                    <p:anim calcmode="lin" valueType="num">
                                      <p:cBhvr additive="base">
                                        <p:cTn id="87" dur="500" fill="hold"/>
                                        <p:tgtEl>
                                          <p:spTgt spid="44035">
                                            <p:txEl>
                                              <p:pRg st="12" end="12"/>
                                            </p:txEl>
                                          </p:spTgt>
                                        </p:tgtEl>
                                        <p:attrNameLst>
                                          <p:attrName>ppt_y</p:attrName>
                                        </p:attrNameLst>
                                      </p:cBhvr>
                                      <p:tavLst>
                                        <p:tav tm="0">
                                          <p:val>
                                            <p:strVal val="1+#ppt_h/2"/>
                                          </p:val>
                                        </p:tav>
                                        <p:tav tm="100000">
                                          <p:val>
                                            <p:strVal val="#ppt_y"/>
                                          </p:val>
                                        </p:tav>
                                      </p:tavLst>
                                    </p:anim>
                                  </p:childTnLst>
                                </p:cTn>
                              </p:par>
                            </p:childTnLst>
                          </p:cTn>
                        </p:par>
                        <p:par>
                          <p:cTn id="88" fill="hold" nodeType="afterGroup">
                            <p:stCondLst>
                              <p:cond delay="4000"/>
                            </p:stCondLst>
                            <p:childTnLst>
                              <p:par>
                                <p:cTn id="89" presetID="2" presetClass="entr" presetSubtype="4" fill="hold" grpId="0" nodeType="afterEffect">
                                  <p:stCondLst>
                                    <p:cond delay="0"/>
                                  </p:stCondLst>
                                  <p:childTnLst>
                                    <p:set>
                                      <p:cBhvr>
                                        <p:cTn id="90" dur="1" fill="hold">
                                          <p:stCondLst>
                                            <p:cond delay="0"/>
                                          </p:stCondLst>
                                        </p:cTn>
                                        <p:tgtEl>
                                          <p:spTgt spid="44035">
                                            <p:txEl>
                                              <p:pRg st="13" end="13"/>
                                            </p:txEl>
                                          </p:spTgt>
                                        </p:tgtEl>
                                        <p:attrNameLst>
                                          <p:attrName>style.visibility</p:attrName>
                                        </p:attrNameLst>
                                      </p:cBhvr>
                                      <p:to>
                                        <p:strVal val="visible"/>
                                      </p:to>
                                    </p:set>
                                    <p:anim calcmode="lin" valueType="num">
                                      <p:cBhvr additive="base">
                                        <p:cTn id="91" dur="500" fill="hold"/>
                                        <p:tgtEl>
                                          <p:spTgt spid="44035">
                                            <p:txEl>
                                              <p:pRg st="13" end="13"/>
                                            </p:txEl>
                                          </p:spTgt>
                                        </p:tgtEl>
                                        <p:attrNameLst>
                                          <p:attrName>ppt_x</p:attrName>
                                        </p:attrNameLst>
                                      </p:cBhvr>
                                      <p:tavLst>
                                        <p:tav tm="0">
                                          <p:val>
                                            <p:strVal val="#ppt_x"/>
                                          </p:val>
                                        </p:tav>
                                        <p:tav tm="100000">
                                          <p:val>
                                            <p:strVal val="#ppt_x"/>
                                          </p:val>
                                        </p:tav>
                                      </p:tavLst>
                                    </p:anim>
                                    <p:anim calcmode="lin" valueType="num">
                                      <p:cBhvr additive="base">
                                        <p:cTn id="92" dur="500" fill="hold"/>
                                        <p:tgtEl>
                                          <p:spTgt spid="44035">
                                            <p:txEl>
                                              <p:pRg st="13" end="13"/>
                                            </p:txEl>
                                          </p:spTgt>
                                        </p:tgtEl>
                                        <p:attrNameLst>
                                          <p:attrName>ppt_y</p:attrName>
                                        </p:attrNameLst>
                                      </p:cBhvr>
                                      <p:tavLst>
                                        <p:tav tm="0">
                                          <p:val>
                                            <p:strVal val="1+#ppt_h/2"/>
                                          </p:val>
                                        </p:tav>
                                        <p:tav tm="100000">
                                          <p:val>
                                            <p:strVal val="#ppt_y"/>
                                          </p:val>
                                        </p:tav>
                                      </p:tavLst>
                                    </p:anim>
                                  </p:childTnLst>
                                </p:cTn>
                              </p:par>
                            </p:childTnLst>
                          </p:cTn>
                        </p:par>
                        <p:par>
                          <p:cTn id="93" fill="hold" nodeType="afterGroup">
                            <p:stCondLst>
                              <p:cond delay="4500"/>
                            </p:stCondLst>
                            <p:childTnLst>
                              <p:par>
                                <p:cTn id="94" presetID="2" presetClass="entr" presetSubtype="4" fill="hold" grpId="0" nodeType="afterEffect">
                                  <p:stCondLst>
                                    <p:cond delay="0"/>
                                  </p:stCondLst>
                                  <p:childTnLst>
                                    <p:set>
                                      <p:cBhvr>
                                        <p:cTn id="95" dur="1" fill="hold">
                                          <p:stCondLst>
                                            <p:cond delay="0"/>
                                          </p:stCondLst>
                                        </p:cTn>
                                        <p:tgtEl>
                                          <p:spTgt spid="44035">
                                            <p:txEl>
                                              <p:pRg st="14" end="14"/>
                                            </p:txEl>
                                          </p:spTgt>
                                        </p:tgtEl>
                                        <p:attrNameLst>
                                          <p:attrName>style.visibility</p:attrName>
                                        </p:attrNameLst>
                                      </p:cBhvr>
                                      <p:to>
                                        <p:strVal val="visible"/>
                                      </p:to>
                                    </p:set>
                                    <p:anim calcmode="lin" valueType="num">
                                      <p:cBhvr additive="base">
                                        <p:cTn id="96" dur="500" fill="hold"/>
                                        <p:tgtEl>
                                          <p:spTgt spid="44035">
                                            <p:txEl>
                                              <p:pRg st="14" end="14"/>
                                            </p:txEl>
                                          </p:spTgt>
                                        </p:tgtEl>
                                        <p:attrNameLst>
                                          <p:attrName>ppt_x</p:attrName>
                                        </p:attrNameLst>
                                      </p:cBhvr>
                                      <p:tavLst>
                                        <p:tav tm="0">
                                          <p:val>
                                            <p:strVal val="#ppt_x"/>
                                          </p:val>
                                        </p:tav>
                                        <p:tav tm="100000">
                                          <p:val>
                                            <p:strVal val="#ppt_x"/>
                                          </p:val>
                                        </p:tav>
                                      </p:tavLst>
                                    </p:anim>
                                    <p:anim calcmode="lin" valueType="num">
                                      <p:cBhvr additive="base">
                                        <p:cTn id="97" dur="500" fill="hold"/>
                                        <p:tgtEl>
                                          <p:spTgt spid="44035">
                                            <p:txEl>
                                              <p:pRg st="14" end="14"/>
                                            </p:txEl>
                                          </p:spTgt>
                                        </p:tgtEl>
                                        <p:attrNameLst>
                                          <p:attrName>ppt_y</p:attrName>
                                        </p:attrNameLst>
                                      </p:cBhvr>
                                      <p:tavLst>
                                        <p:tav tm="0">
                                          <p:val>
                                            <p:strVal val="1+#ppt_h/2"/>
                                          </p:val>
                                        </p:tav>
                                        <p:tav tm="100000">
                                          <p:val>
                                            <p:strVal val="#ppt_y"/>
                                          </p:val>
                                        </p:tav>
                                      </p:tavLst>
                                    </p:anim>
                                  </p:childTnLst>
                                </p:cTn>
                              </p:par>
                            </p:childTnLst>
                          </p:cTn>
                        </p:par>
                        <p:par>
                          <p:cTn id="98" fill="hold" nodeType="afterGroup">
                            <p:stCondLst>
                              <p:cond delay="5000"/>
                            </p:stCondLst>
                            <p:childTnLst>
                              <p:par>
                                <p:cTn id="99" presetID="2" presetClass="entr" presetSubtype="4" fill="hold" grpId="0" nodeType="afterEffect">
                                  <p:stCondLst>
                                    <p:cond delay="0"/>
                                  </p:stCondLst>
                                  <p:childTnLst>
                                    <p:set>
                                      <p:cBhvr>
                                        <p:cTn id="100" dur="1" fill="hold">
                                          <p:stCondLst>
                                            <p:cond delay="0"/>
                                          </p:stCondLst>
                                        </p:cTn>
                                        <p:tgtEl>
                                          <p:spTgt spid="44035">
                                            <p:txEl>
                                              <p:pRg st="15" end="15"/>
                                            </p:txEl>
                                          </p:spTgt>
                                        </p:tgtEl>
                                        <p:attrNameLst>
                                          <p:attrName>style.visibility</p:attrName>
                                        </p:attrNameLst>
                                      </p:cBhvr>
                                      <p:to>
                                        <p:strVal val="visible"/>
                                      </p:to>
                                    </p:set>
                                    <p:anim calcmode="lin" valueType="num">
                                      <p:cBhvr additive="base">
                                        <p:cTn id="101" dur="500" fill="hold"/>
                                        <p:tgtEl>
                                          <p:spTgt spid="44035">
                                            <p:txEl>
                                              <p:pRg st="15" end="15"/>
                                            </p:txEl>
                                          </p:spTgt>
                                        </p:tgtEl>
                                        <p:attrNameLst>
                                          <p:attrName>ppt_x</p:attrName>
                                        </p:attrNameLst>
                                      </p:cBhvr>
                                      <p:tavLst>
                                        <p:tav tm="0">
                                          <p:val>
                                            <p:strVal val="#ppt_x"/>
                                          </p:val>
                                        </p:tav>
                                        <p:tav tm="100000">
                                          <p:val>
                                            <p:strVal val="#ppt_x"/>
                                          </p:val>
                                        </p:tav>
                                      </p:tavLst>
                                    </p:anim>
                                    <p:anim calcmode="lin" valueType="num">
                                      <p:cBhvr additive="base">
                                        <p:cTn id="102" dur="500" fill="hold"/>
                                        <p:tgtEl>
                                          <p:spTgt spid="44035">
                                            <p:txEl>
                                              <p:pRg st="15" end="1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03" fill="hold" display="0">
                  <p:stCondLst>
                    <p:cond delay="indefinite"/>
                  </p:stCondLst>
                  <p:endCondLst>
                    <p:cond evt="onStopAudio" delay="0">
                      <p:tgtEl>
                        <p:sldTgt/>
                      </p:tgtEl>
                    </p:cond>
                  </p:endCondLst>
                </p:cTn>
                <p:tgtEl>
                  <p:spTgt spid="2"/>
                </p:tgtEl>
              </p:cMediaNode>
            </p:audio>
          </p:childTnLst>
        </p:cTn>
      </p:par>
    </p:tnLst>
    <p:bldLst>
      <p:bldP spid="44035" grpId="0" build="p" autoUpdateAnimBg="0"/>
      <p:bldP spid="5"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3554" name="Organization Chart 2"/>
          <p:cNvGrpSpPr>
            <a:grpSpLocks/>
          </p:cNvGrpSpPr>
          <p:nvPr/>
        </p:nvGrpSpPr>
        <p:grpSpPr bwMode="auto">
          <a:xfrm>
            <a:off x="838200" y="228600"/>
            <a:ext cx="7886700" cy="6367028"/>
            <a:chOff x="420" y="1017"/>
            <a:chExt cx="1242" cy="3179"/>
          </a:xfrm>
        </p:grpSpPr>
        <p:cxnSp>
          <p:nvCxnSpPr>
            <p:cNvPr id="23555" name="_s103429"/>
            <p:cNvCxnSpPr>
              <a:cxnSpLocks noChangeShapeType="1"/>
            </p:cNvCxnSpPr>
            <p:nvPr/>
          </p:nvCxnSpPr>
          <p:spPr bwMode="auto">
            <a:xfrm rot="10800000">
              <a:off x="576" y="1854"/>
              <a:ext cx="84" cy="2199"/>
            </a:xfrm>
            <a:prstGeom prst="bentConnector2">
              <a:avLst/>
            </a:prstGeom>
            <a:noFill/>
            <a:ln w="38100">
              <a:solidFill>
                <a:schemeClr val="accent1"/>
              </a:solidFill>
              <a:miter lim="800000"/>
              <a:headEnd/>
              <a:tailEnd/>
            </a:ln>
            <a:extLst>
              <a:ext uri="{909E8E84-426E-40DD-AFC4-6F175D3DCCD1}">
                <a14:hiddenFill xmlns:a14="http://schemas.microsoft.com/office/drawing/2010/main">
                  <a:noFill/>
                </a14:hiddenFill>
              </a:ext>
            </a:extLst>
          </p:spPr>
        </p:cxnSp>
        <p:cxnSp>
          <p:nvCxnSpPr>
            <p:cNvPr id="23556" name="_s103430"/>
            <p:cNvCxnSpPr>
              <a:cxnSpLocks noChangeShapeType="1"/>
            </p:cNvCxnSpPr>
            <p:nvPr/>
          </p:nvCxnSpPr>
          <p:spPr bwMode="auto">
            <a:xfrm rot="10800000">
              <a:off x="576" y="1854"/>
              <a:ext cx="84" cy="1771"/>
            </a:xfrm>
            <a:prstGeom prst="bentConnector2">
              <a:avLst/>
            </a:prstGeom>
            <a:noFill/>
            <a:ln w="38100">
              <a:solidFill>
                <a:schemeClr val="accent1"/>
              </a:solidFill>
              <a:miter lim="800000"/>
              <a:headEnd/>
              <a:tailEnd/>
            </a:ln>
            <a:extLst>
              <a:ext uri="{909E8E84-426E-40DD-AFC4-6F175D3DCCD1}">
                <a14:hiddenFill xmlns:a14="http://schemas.microsoft.com/office/drawing/2010/main">
                  <a:noFill/>
                </a14:hiddenFill>
              </a:ext>
            </a:extLst>
          </p:spPr>
        </p:cxnSp>
        <p:cxnSp>
          <p:nvCxnSpPr>
            <p:cNvPr id="23557" name="_s103431"/>
            <p:cNvCxnSpPr>
              <a:cxnSpLocks noChangeShapeType="1"/>
              <a:stCxn id="23565" idx="1"/>
            </p:cNvCxnSpPr>
            <p:nvPr/>
          </p:nvCxnSpPr>
          <p:spPr bwMode="auto">
            <a:xfrm rot="10800000">
              <a:off x="576" y="1757"/>
              <a:ext cx="96" cy="1343"/>
            </a:xfrm>
            <a:prstGeom prst="bentConnector2">
              <a:avLst/>
            </a:prstGeom>
            <a:noFill/>
            <a:ln w="38100">
              <a:solidFill>
                <a:schemeClr val="accent1"/>
              </a:solidFill>
              <a:miter lim="800000"/>
              <a:headEnd/>
              <a:tailEnd/>
            </a:ln>
            <a:extLst>
              <a:ext uri="{909E8E84-426E-40DD-AFC4-6F175D3DCCD1}">
                <a14:hiddenFill xmlns:a14="http://schemas.microsoft.com/office/drawing/2010/main">
                  <a:noFill/>
                </a14:hiddenFill>
              </a:ext>
            </a:extLst>
          </p:spPr>
        </p:cxnSp>
        <p:cxnSp>
          <p:nvCxnSpPr>
            <p:cNvPr id="23558" name="_s103432"/>
            <p:cNvCxnSpPr>
              <a:cxnSpLocks noChangeShapeType="1"/>
            </p:cNvCxnSpPr>
            <p:nvPr/>
          </p:nvCxnSpPr>
          <p:spPr bwMode="auto">
            <a:xfrm rot="10800000">
              <a:off x="576" y="1740"/>
              <a:ext cx="84" cy="907"/>
            </a:xfrm>
            <a:prstGeom prst="bentConnector2">
              <a:avLst/>
            </a:prstGeom>
            <a:noFill/>
            <a:ln w="38100">
              <a:solidFill>
                <a:schemeClr val="accent1"/>
              </a:solidFill>
              <a:miter lim="800000"/>
              <a:headEnd/>
              <a:tailEnd/>
            </a:ln>
            <a:extLst>
              <a:ext uri="{909E8E84-426E-40DD-AFC4-6F175D3DCCD1}">
                <a14:hiddenFill xmlns:a14="http://schemas.microsoft.com/office/drawing/2010/main">
                  <a:noFill/>
                </a14:hiddenFill>
              </a:ext>
            </a:extLst>
          </p:spPr>
        </p:cxnSp>
        <p:cxnSp>
          <p:nvCxnSpPr>
            <p:cNvPr id="23559" name="_s103433"/>
            <p:cNvCxnSpPr>
              <a:cxnSpLocks noChangeShapeType="1"/>
            </p:cNvCxnSpPr>
            <p:nvPr/>
          </p:nvCxnSpPr>
          <p:spPr bwMode="auto">
            <a:xfrm rot="10800000">
              <a:off x="576" y="1702"/>
              <a:ext cx="84" cy="475"/>
            </a:xfrm>
            <a:prstGeom prst="bentConnector2">
              <a:avLst/>
            </a:prstGeom>
            <a:noFill/>
            <a:ln w="38100">
              <a:solidFill>
                <a:schemeClr val="accent1"/>
              </a:solidFill>
              <a:miter lim="800000"/>
              <a:headEnd/>
              <a:tailEnd/>
            </a:ln>
            <a:extLst>
              <a:ext uri="{909E8E84-426E-40DD-AFC4-6F175D3DCCD1}">
                <a14:hiddenFill xmlns:a14="http://schemas.microsoft.com/office/drawing/2010/main">
                  <a:noFill/>
                </a14:hiddenFill>
              </a:ext>
            </a:extLst>
          </p:spPr>
        </p:cxnSp>
        <p:cxnSp>
          <p:nvCxnSpPr>
            <p:cNvPr id="23560" name="_s103434"/>
            <p:cNvCxnSpPr>
              <a:cxnSpLocks noChangeShapeType="1"/>
            </p:cNvCxnSpPr>
            <p:nvPr/>
          </p:nvCxnSpPr>
          <p:spPr bwMode="auto">
            <a:xfrm rot="10800000">
              <a:off x="576" y="1550"/>
              <a:ext cx="84" cy="220"/>
            </a:xfrm>
            <a:prstGeom prst="bentConnector2">
              <a:avLst/>
            </a:prstGeom>
            <a:noFill/>
            <a:ln w="38100">
              <a:solidFill>
                <a:schemeClr val="accent1"/>
              </a:solidFill>
              <a:miter lim="800000"/>
              <a:headEnd/>
              <a:tailEnd/>
            </a:ln>
            <a:extLst>
              <a:ext uri="{909E8E84-426E-40DD-AFC4-6F175D3DCCD1}">
                <a14:hiddenFill xmlns:a14="http://schemas.microsoft.com/office/drawing/2010/main">
                  <a:noFill/>
                </a14:hiddenFill>
              </a:ext>
            </a:extLst>
          </p:spPr>
        </p:cxnSp>
        <p:sp>
          <p:nvSpPr>
            <p:cNvPr id="23561" name="_s103435"/>
            <p:cNvSpPr>
              <a:spLocks noChangeArrowheads="1"/>
            </p:cNvSpPr>
            <p:nvPr/>
          </p:nvSpPr>
          <p:spPr bwMode="auto">
            <a:xfrm>
              <a:off x="420" y="1017"/>
              <a:ext cx="288" cy="533"/>
            </a:xfrm>
            <a:prstGeom prst="roundRect">
              <a:avLst>
                <a:gd name="adj" fmla="val 16667"/>
              </a:avLst>
            </a:prstGeom>
            <a:solidFill>
              <a:schemeClr val="accent3">
                <a:lumMod val="20000"/>
                <a:lumOff val="8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wrap="none" lIns="0" tIns="0" rIns="0" bIns="0"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US" altLang="en-US" sz="3200" dirty="0"/>
                <a:t> </a:t>
              </a:r>
              <a:r>
                <a:rPr lang="en-US" altLang="en-US" sz="2800" b="1" dirty="0">
                  <a:solidFill>
                    <a:srgbClr val="FF0066"/>
                  </a:solidFill>
                </a:rPr>
                <a:t> </a:t>
              </a:r>
              <a:r>
                <a:rPr lang="en-US" altLang="en-US" sz="2800" b="1" dirty="0" err="1">
                  <a:solidFill>
                    <a:schemeClr val="bg2">
                      <a:lumMod val="50000"/>
                    </a:schemeClr>
                  </a:solidFill>
                  <a:latin typeface="Times New Roman" panose="02020603050405020304" pitchFamily="18" charset="0"/>
                  <a:cs typeface="Times New Roman" panose="02020603050405020304" pitchFamily="18" charset="0"/>
                </a:rPr>
                <a:t>Thủ</a:t>
              </a:r>
              <a:r>
                <a:rPr lang="en-US" altLang="en-US" sz="2800" b="1" dirty="0">
                  <a:solidFill>
                    <a:schemeClr val="bg2">
                      <a:lumMod val="50000"/>
                    </a:schemeClr>
                  </a:solidFill>
                  <a:latin typeface="Times New Roman" panose="02020603050405020304" pitchFamily="18" charset="0"/>
                  <a:cs typeface="Times New Roman" panose="02020603050405020304" pitchFamily="18" charset="0"/>
                </a:rPr>
                <a:t> </a:t>
              </a:r>
              <a:r>
                <a:rPr lang="en-US" altLang="en-US" sz="2800" b="1" dirty="0" err="1">
                  <a:solidFill>
                    <a:schemeClr val="bg2">
                      <a:lumMod val="50000"/>
                    </a:schemeClr>
                  </a:solidFill>
                  <a:latin typeface="Times New Roman" panose="02020603050405020304" pitchFamily="18" charset="0"/>
                  <a:cs typeface="Times New Roman" panose="02020603050405020304" pitchFamily="18" charset="0"/>
                </a:rPr>
                <a:t>đoạn</a:t>
              </a:r>
              <a:endParaRPr lang="en-US" altLang="en-US" sz="2800" dirty="0">
                <a:solidFill>
                  <a:schemeClr val="bg2">
                    <a:lumMod val="50000"/>
                  </a:schemeClr>
                </a:solidFill>
                <a:latin typeface="Times New Roman" panose="02020603050405020304" pitchFamily="18" charset="0"/>
                <a:cs typeface="Times New Roman" panose="02020603050405020304" pitchFamily="18" charset="0"/>
              </a:endParaRPr>
            </a:p>
          </p:txBody>
        </p:sp>
        <p:sp>
          <p:nvSpPr>
            <p:cNvPr id="23562" name="_s103436"/>
            <p:cNvSpPr>
              <a:spLocks noChangeArrowheads="1"/>
            </p:cNvSpPr>
            <p:nvPr/>
          </p:nvSpPr>
          <p:spPr bwMode="auto">
            <a:xfrm>
              <a:off x="660" y="1626"/>
              <a:ext cx="996" cy="287"/>
            </a:xfrm>
            <a:prstGeom prst="roundRect">
              <a:avLst>
                <a:gd name="adj" fmla="val 16667"/>
              </a:avLst>
            </a:prstGeom>
            <a:gradFill rotWithShape="0">
              <a:gsLst>
                <a:gs pos="0">
                  <a:schemeClr val="accent1"/>
                </a:gs>
                <a:gs pos="100000">
                  <a:srgbClr val="ABDAE6"/>
                </a:gs>
              </a:gsLst>
              <a:path path="rect">
                <a:fillToRect l="100000" t="10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lIns="0" tIns="0" rIns="0" bIns="0"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sz="3200" dirty="0"/>
                <a:t> </a:t>
              </a:r>
              <a:r>
                <a:rPr lang="en-US" altLang="en-US" sz="2800" dirty="0" err="1">
                  <a:latin typeface="Times New Roman" panose="02020603050405020304" pitchFamily="18" charset="0"/>
                  <a:cs typeface="Times New Roman" panose="02020603050405020304" pitchFamily="18" charset="0"/>
                </a:rPr>
                <a:t>Thủ</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đoạn</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về</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kinh</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tế</a:t>
              </a:r>
              <a:endParaRPr lang="en-US" altLang="en-US" sz="2800" dirty="0">
                <a:latin typeface="Times New Roman" panose="02020603050405020304" pitchFamily="18" charset="0"/>
                <a:cs typeface="Times New Roman" panose="02020603050405020304" pitchFamily="18" charset="0"/>
              </a:endParaRPr>
            </a:p>
          </p:txBody>
        </p:sp>
        <p:sp>
          <p:nvSpPr>
            <p:cNvPr id="23563" name="_s103437"/>
            <p:cNvSpPr>
              <a:spLocks noChangeArrowheads="1"/>
            </p:cNvSpPr>
            <p:nvPr/>
          </p:nvSpPr>
          <p:spPr bwMode="auto">
            <a:xfrm>
              <a:off x="666" y="2006"/>
              <a:ext cx="996" cy="288"/>
            </a:xfrm>
            <a:prstGeom prst="roundRect">
              <a:avLst>
                <a:gd name="adj" fmla="val 16667"/>
              </a:avLst>
            </a:prstGeom>
            <a:gradFill rotWithShape="0">
              <a:gsLst>
                <a:gs pos="0">
                  <a:schemeClr val="accent1"/>
                </a:gs>
                <a:gs pos="100000">
                  <a:srgbClr val="ABDAE6"/>
                </a:gs>
              </a:gsLst>
              <a:path path="rect">
                <a:fillToRect l="100000" t="10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lIns="0" tIns="0" rIns="0" bIns="0"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sz="2800" dirty="0"/>
                <a:t> </a:t>
              </a:r>
              <a:r>
                <a:rPr lang="en-US" altLang="en-US" sz="2800" dirty="0" err="1">
                  <a:latin typeface="Times New Roman" panose="02020603050405020304" pitchFamily="18" charset="0"/>
                  <a:cs typeface="Times New Roman" panose="02020603050405020304" pitchFamily="18" charset="0"/>
                </a:rPr>
                <a:t>Thủ</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đoạn</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về</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chính</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trị</a:t>
              </a:r>
              <a:r>
                <a:rPr lang="en-US" altLang="en-US" sz="2800" dirty="0">
                  <a:latin typeface="Times New Roman" panose="02020603050405020304" pitchFamily="18" charset="0"/>
                  <a:cs typeface="Times New Roman" panose="02020603050405020304" pitchFamily="18" charset="0"/>
                </a:rPr>
                <a:t> </a:t>
              </a:r>
            </a:p>
          </p:txBody>
        </p:sp>
        <p:sp>
          <p:nvSpPr>
            <p:cNvPr id="23564" name="_s103438"/>
            <p:cNvSpPr>
              <a:spLocks noChangeArrowheads="1"/>
            </p:cNvSpPr>
            <p:nvPr/>
          </p:nvSpPr>
          <p:spPr bwMode="auto">
            <a:xfrm>
              <a:off x="660" y="2387"/>
              <a:ext cx="996" cy="315"/>
            </a:xfrm>
            <a:prstGeom prst="roundRect">
              <a:avLst>
                <a:gd name="adj" fmla="val 16667"/>
              </a:avLst>
            </a:prstGeom>
            <a:gradFill rotWithShape="0">
              <a:gsLst>
                <a:gs pos="0">
                  <a:schemeClr val="accent1"/>
                </a:gs>
                <a:gs pos="100000">
                  <a:srgbClr val="ABDAE6"/>
                </a:gs>
              </a:gsLst>
              <a:path path="rect">
                <a:fillToRect l="100000" t="10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lIns="0" tIns="0" rIns="0" bIns="0"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sz="2800" dirty="0"/>
                <a:t> </a:t>
              </a:r>
              <a:r>
                <a:rPr lang="en-US" altLang="en-US" sz="2800" dirty="0" err="1">
                  <a:latin typeface="Times New Roman" panose="02020603050405020304" pitchFamily="18" charset="0"/>
                  <a:cs typeface="Times New Roman" panose="02020603050405020304" pitchFamily="18" charset="0"/>
                </a:rPr>
                <a:t>Thủ</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đoạn</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về</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tư</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tưởng</a:t>
              </a:r>
              <a:r>
                <a:rPr lang="en-US" altLang="en-US" sz="2800" dirty="0">
                  <a:latin typeface="Times New Roman" panose="02020603050405020304" pitchFamily="18" charset="0"/>
                  <a:cs typeface="Times New Roman" panose="02020603050405020304" pitchFamily="18" charset="0"/>
                </a:rPr>
                <a:t> – </a:t>
              </a:r>
              <a:r>
                <a:rPr lang="en-US" altLang="en-US" sz="2800" dirty="0" err="1">
                  <a:latin typeface="Times New Roman" panose="02020603050405020304" pitchFamily="18" charset="0"/>
                  <a:cs typeface="Times New Roman" panose="02020603050405020304" pitchFamily="18" charset="0"/>
                </a:rPr>
                <a:t>văn</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hóa</a:t>
              </a:r>
              <a:r>
                <a:rPr lang="en-US" altLang="en-US" sz="2800" dirty="0">
                  <a:latin typeface="Times New Roman" panose="02020603050405020304" pitchFamily="18" charset="0"/>
                  <a:cs typeface="Times New Roman" panose="02020603050405020304" pitchFamily="18" charset="0"/>
                </a:rPr>
                <a:t> </a:t>
              </a:r>
            </a:p>
          </p:txBody>
        </p:sp>
        <p:sp>
          <p:nvSpPr>
            <p:cNvPr id="23565" name="_s103439"/>
            <p:cNvSpPr>
              <a:spLocks noChangeArrowheads="1"/>
            </p:cNvSpPr>
            <p:nvPr/>
          </p:nvSpPr>
          <p:spPr bwMode="auto">
            <a:xfrm>
              <a:off x="672" y="2860"/>
              <a:ext cx="984" cy="478"/>
            </a:xfrm>
            <a:prstGeom prst="roundRect">
              <a:avLst>
                <a:gd name="adj" fmla="val 16667"/>
              </a:avLst>
            </a:prstGeom>
            <a:gradFill rotWithShape="0">
              <a:gsLst>
                <a:gs pos="0">
                  <a:schemeClr val="accent1"/>
                </a:gs>
                <a:gs pos="100000">
                  <a:srgbClr val="ABDAE6"/>
                </a:gs>
              </a:gsLst>
              <a:path path="rect">
                <a:fillToRect l="100000" t="10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lIns="0" tIns="0" rIns="0" bIns="0"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sz="2800" dirty="0"/>
                <a:t> </a:t>
              </a:r>
              <a:r>
                <a:rPr lang="en-US" altLang="en-US" sz="2800" dirty="0" err="1">
                  <a:latin typeface="Times New Roman" panose="02020603050405020304" pitchFamily="18" charset="0"/>
                  <a:cs typeface="Times New Roman" panose="02020603050405020304" pitchFamily="18" charset="0"/>
                </a:rPr>
                <a:t>Thủ</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đoạn</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trong</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lĩnh</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vực</a:t>
              </a:r>
              <a:r>
                <a:rPr lang="en-US" altLang="en-US" sz="2800" dirty="0">
                  <a:latin typeface="Times New Roman" panose="02020603050405020304" pitchFamily="18" charset="0"/>
                  <a:cs typeface="Times New Roman" panose="02020603050405020304" pitchFamily="18" charset="0"/>
                </a:rPr>
                <a:t> </a:t>
              </a:r>
            </a:p>
            <a:p>
              <a:pPr eaLnBrk="1" hangingPunct="1"/>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tôn</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giáo</a:t>
              </a:r>
              <a:r>
                <a:rPr lang="en-US" altLang="en-US" sz="2800" dirty="0">
                  <a:latin typeface="Times New Roman" panose="02020603050405020304" pitchFamily="18" charset="0"/>
                  <a:cs typeface="Times New Roman" panose="02020603050405020304" pitchFamily="18" charset="0"/>
                </a:rPr>
                <a:t> – </a:t>
              </a:r>
              <a:r>
                <a:rPr lang="en-US" altLang="en-US" sz="2800" dirty="0" err="1">
                  <a:latin typeface="Times New Roman" panose="02020603050405020304" pitchFamily="18" charset="0"/>
                  <a:cs typeface="Times New Roman" panose="02020603050405020304" pitchFamily="18" charset="0"/>
                </a:rPr>
                <a:t>dân</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tộc</a:t>
              </a:r>
              <a:r>
                <a:rPr lang="en-US" altLang="en-US" sz="2800" dirty="0">
                  <a:latin typeface="Times New Roman" panose="02020603050405020304" pitchFamily="18" charset="0"/>
                  <a:cs typeface="Times New Roman" panose="02020603050405020304" pitchFamily="18" charset="0"/>
                </a:rPr>
                <a:t> </a:t>
              </a:r>
            </a:p>
          </p:txBody>
        </p:sp>
        <p:sp>
          <p:nvSpPr>
            <p:cNvPr id="23566" name="_s103440"/>
            <p:cNvSpPr>
              <a:spLocks noChangeArrowheads="1"/>
            </p:cNvSpPr>
            <p:nvPr/>
          </p:nvSpPr>
          <p:spPr bwMode="auto">
            <a:xfrm>
              <a:off x="660" y="3490"/>
              <a:ext cx="996" cy="288"/>
            </a:xfrm>
            <a:prstGeom prst="roundRect">
              <a:avLst>
                <a:gd name="adj" fmla="val 16667"/>
              </a:avLst>
            </a:prstGeom>
            <a:gradFill rotWithShape="0">
              <a:gsLst>
                <a:gs pos="0">
                  <a:schemeClr val="accent1"/>
                </a:gs>
                <a:gs pos="100000">
                  <a:srgbClr val="ABDAE6"/>
                </a:gs>
              </a:gsLst>
              <a:path path="rect">
                <a:fillToRect l="100000" t="10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lIns="0" tIns="0" rIns="0" bIns="0"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sz="2800" dirty="0"/>
                <a:t> </a:t>
              </a:r>
              <a:r>
                <a:rPr lang="en-US" altLang="en-US" sz="2800" dirty="0" err="1">
                  <a:latin typeface="Times New Roman" panose="02020603050405020304" pitchFamily="18" charset="0"/>
                  <a:cs typeface="Times New Roman" panose="02020603050405020304" pitchFamily="18" charset="0"/>
                </a:rPr>
                <a:t>Thủ</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đoạn</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trên</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lĩnh</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vực</a:t>
              </a:r>
              <a:r>
                <a:rPr lang="en-US" altLang="en-US" sz="2800" dirty="0">
                  <a:latin typeface="Times New Roman" panose="02020603050405020304" pitchFamily="18" charset="0"/>
                  <a:cs typeface="Times New Roman" panose="02020603050405020304" pitchFamily="18" charset="0"/>
                </a:rPr>
                <a:t> QP – AN </a:t>
              </a:r>
            </a:p>
          </p:txBody>
        </p:sp>
        <p:sp>
          <p:nvSpPr>
            <p:cNvPr id="23567" name="_s103441"/>
            <p:cNvSpPr>
              <a:spLocks noChangeArrowheads="1"/>
            </p:cNvSpPr>
            <p:nvPr/>
          </p:nvSpPr>
          <p:spPr bwMode="auto">
            <a:xfrm>
              <a:off x="660" y="3908"/>
              <a:ext cx="996" cy="288"/>
            </a:xfrm>
            <a:prstGeom prst="roundRect">
              <a:avLst>
                <a:gd name="adj" fmla="val 16667"/>
              </a:avLst>
            </a:prstGeom>
            <a:gradFill rotWithShape="0">
              <a:gsLst>
                <a:gs pos="0">
                  <a:schemeClr val="accent1"/>
                </a:gs>
                <a:gs pos="100000">
                  <a:srgbClr val="ABDAE6"/>
                </a:gs>
              </a:gsLst>
              <a:path path="rect">
                <a:fillToRect l="100000" t="10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lIns="0" tIns="0" rIns="0" bIns="0"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sz="2800" dirty="0"/>
                <a:t> </a:t>
              </a:r>
              <a:r>
                <a:rPr lang="en-US" altLang="en-US" sz="2800" dirty="0" err="1">
                  <a:latin typeface="Times New Roman" panose="02020603050405020304" pitchFamily="18" charset="0"/>
                  <a:cs typeface="Times New Roman" panose="02020603050405020304" pitchFamily="18" charset="0"/>
                </a:rPr>
                <a:t>Thủ</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đoạn</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trên</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lĩnh</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vực</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đối</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ngoại</a:t>
              </a:r>
              <a:r>
                <a:rPr lang="en-US" altLang="en-US" sz="2800" dirty="0">
                  <a:latin typeface="Times New Roman" panose="02020603050405020304" pitchFamily="18" charset="0"/>
                  <a:cs typeface="Times New Roman" panose="02020603050405020304" pitchFamily="18" charset="0"/>
                </a:rPr>
                <a:t> </a:t>
              </a:r>
            </a:p>
          </p:txBody>
        </p:sp>
      </p:grpSp>
    </p:spTree>
    <p:extLst>
      <p:ext uri="{BB962C8B-B14F-4D97-AF65-F5344CB8AC3E}">
        <p14:creationId xmlns:p14="http://schemas.microsoft.com/office/powerpoint/2010/main" val="969313279"/>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3"/>
          <p:cNvSpPr>
            <a:spLocks noGrp="1" noChangeArrowheads="1"/>
          </p:cNvSpPr>
          <p:nvPr>
            <p:ph idx="1"/>
          </p:nvPr>
        </p:nvSpPr>
        <p:spPr>
          <a:xfrm>
            <a:off x="0" y="0"/>
            <a:ext cx="8839200" cy="5029200"/>
          </a:xfrm>
        </p:spPr>
        <p:txBody>
          <a:bodyPr/>
          <a:lstStyle/>
          <a:p>
            <a:pPr algn="just" eaLnBrk="1" hangingPunct="1">
              <a:buFontTx/>
              <a:buNone/>
            </a:pPr>
            <a:r>
              <a:rPr lang="en-US" altLang="en-US" sz="2800" b="1" i="1" dirty="0">
                <a:latin typeface="Times New Roman" panose="02020603050405020304" pitchFamily="18" charset="0"/>
                <a:cs typeface="Times New Roman" panose="02020603050405020304" pitchFamily="18" charset="0"/>
              </a:rPr>
              <a:t>	</a:t>
            </a:r>
            <a:r>
              <a:rPr lang="vi-VN" alt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Thủ đoạn </a:t>
            </a:r>
            <a:r>
              <a:rPr lang="en-US" altLang="en-US" sz="2800" b="1"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về</a:t>
            </a:r>
            <a:r>
              <a:rPr lang="en-US" alt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vi-VN" alt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kinh tế</a:t>
            </a:r>
          </a:p>
          <a:p>
            <a:pPr algn="just" eaLnBrk="1" hangingPunct="1">
              <a:buFontTx/>
              <a:buNone/>
            </a:pPr>
            <a:r>
              <a:rPr lang="en-US" altLang="en-US" sz="2800" b="1" dirty="0">
                <a:latin typeface="Times New Roman" panose="02020603050405020304" pitchFamily="18" charset="0"/>
                <a:cs typeface="Times New Roman" panose="02020603050405020304" pitchFamily="18" charset="0"/>
              </a:rPr>
              <a:t>		</a:t>
            </a:r>
            <a:r>
              <a:rPr lang="de-DE" altLang="en-US" sz="2800" i="1" dirty="0">
                <a:latin typeface="Times New Roman" panose="02020603050405020304" pitchFamily="18" charset="0"/>
                <a:cs typeface="Times New Roman" panose="02020603050405020304" pitchFamily="18" charset="0"/>
              </a:rPr>
              <a:t>Câu hỏi: Nền kinh tế của nước ta hiện nay là nền kinh tế gì?</a:t>
            </a:r>
          </a:p>
          <a:p>
            <a:pPr eaLnBrk="1" hangingPunct="1">
              <a:buFontTx/>
              <a:buNone/>
            </a:pPr>
            <a:r>
              <a:rPr lang="de-DE" altLang="en-US" sz="2800" i="1" dirty="0">
                <a:latin typeface="Times New Roman" panose="02020603050405020304" pitchFamily="18" charset="0"/>
                <a:cs typeface="Times New Roman" panose="02020603050405020304" pitchFamily="18" charset="0"/>
              </a:rPr>
              <a:t>		Trả lời: Nền kinh tế của nước ta hiện nay là nền kinh tế  thị trường nhiều thành phần theo định hướng XHCN.</a:t>
            </a:r>
            <a:endParaRPr lang="en-US" altLang="en-US" sz="2800" b="1" dirty="0">
              <a:latin typeface="Times New Roman" panose="02020603050405020304" pitchFamily="18" charset="0"/>
              <a:cs typeface="Times New Roman" panose="02020603050405020304" pitchFamily="18" charset="0"/>
            </a:endParaRPr>
          </a:p>
          <a:p>
            <a:pPr algn="just" eaLnBrk="1" hangingPunct="1">
              <a:buFontTx/>
              <a:buNone/>
            </a:pPr>
            <a:r>
              <a:rPr lang="en-US" altLang="en-US" sz="2800" dirty="0">
                <a:latin typeface="Times New Roman" panose="02020603050405020304" pitchFamily="18" charset="0"/>
                <a:cs typeface="Times New Roman" panose="02020603050405020304" pitchFamily="18" charset="0"/>
              </a:rPr>
              <a:t>		</a:t>
            </a:r>
          </a:p>
          <a:p>
            <a:pPr algn="just" eaLnBrk="1" hangingPunct="1">
              <a:buFontTx/>
              <a:buNone/>
            </a:pPr>
            <a:r>
              <a:rPr lang="en-US" altLang="en-US" sz="2800" b="1" dirty="0">
                <a:latin typeface="Times New Roman" panose="02020603050405020304" pitchFamily="18" charset="0"/>
                <a:cs typeface="Times New Roman" panose="02020603050405020304" pitchFamily="18" charset="0"/>
              </a:rPr>
              <a:t>		</a:t>
            </a:r>
            <a:endParaRPr lang="en-US" altLang="en-US" sz="2800" dirty="0">
              <a:latin typeface="Times New Roman" panose="02020603050405020304" pitchFamily="18" charset="0"/>
              <a:cs typeface="Times New Roman" panose="02020603050405020304" pitchFamily="18" charset="0"/>
            </a:endParaRPr>
          </a:p>
        </p:txBody>
      </p:sp>
      <p:sp>
        <p:nvSpPr>
          <p:cNvPr id="9" name="Rectangle 4"/>
          <p:cNvSpPr>
            <a:spLocks noChangeArrowheads="1"/>
          </p:cNvSpPr>
          <p:nvPr/>
        </p:nvSpPr>
        <p:spPr bwMode="auto">
          <a:xfrm>
            <a:off x="228600" y="762000"/>
            <a:ext cx="8686800" cy="1384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defTabSz="465138" eaLnBrk="0" hangingPunct="0">
              <a:defRPr>
                <a:solidFill>
                  <a:schemeClr val="tx1"/>
                </a:solidFill>
                <a:latin typeface="Arial" panose="020B0604020202020204" pitchFamily="34" charset="0"/>
              </a:defRPr>
            </a:lvl1pPr>
            <a:lvl2pPr marL="742950" indent="-285750" defTabSz="465138" eaLnBrk="0" hangingPunct="0">
              <a:defRPr>
                <a:solidFill>
                  <a:schemeClr val="tx1"/>
                </a:solidFill>
                <a:latin typeface="Arial" panose="020B0604020202020204" pitchFamily="34" charset="0"/>
              </a:defRPr>
            </a:lvl2pPr>
            <a:lvl3pPr marL="1143000" indent="-228600" defTabSz="465138" eaLnBrk="0" hangingPunct="0">
              <a:defRPr>
                <a:solidFill>
                  <a:schemeClr val="tx1"/>
                </a:solidFill>
                <a:latin typeface="Arial" panose="020B0604020202020204" pitchFamily="34" charset="0"/>
              </a:defRPr>
            </a:lvl3pPr>
            <a:lvl4pPr marL="1600200" indent="-228600" defTabSz="465138" eaLnBrk="0" hangingPunct="0">
              <a:defRPr>
                <a:solidFill>
                  <a:schemeClr val="tx1"/>
                </a:solidFill>
                <a:latin typeface="Arial" panose="020B0604020202020204" pitchFamily="34" charset="0"/>
              </a:defRPr>
            </a:lvl4pPr>
            <a:lvl5pPr marL="2057400" indent="-228600" defTabSz="465138" eaLnBrk="0" hangingPunct="0">
              <a:defRPr>
                <a:solidFill>
                  <a:schemeClr val="tx1"/>
                </a:solidFill>
                <a:latin typeface="Arial" panose="020B0604020202020204" pitchFamily="34" charset="0"/>
              </a:defRPr>
            </a:lvl5pPr>
            <a:lvl6pPr marL="2514600" indent="-228600" defTabSz="465138" eaLnBrk="0" fontAlgn="base" hangingPunct="0">
              <a:spcBef>
                <a:spcPct val="0"/>
              </a:spcBef>
              <a:spcAft>
                <a:spcPct val="0"/>
              </a:spcAft>
              <a:defRPr>
                <a:solidFill>
                  <a:schemeClr val="tx1"/>
                </a:solidFill>
                <a:latin typeface="Arial" panose="020B0604020202020204" pitchFamily="34" charset="0"/>
              </a:defRPr>
            </a:lvl6pPr>
            <a:lvl7pPr marL="2971800" indent="-228600" defTabSz="465138" eaLnBrk="0" fontAlgn="base" hangingPunct="0">
              <a:spcBef>
                <a:spcPct val="0"/>
              </a:spcBef>
              <a:spcAft>
                <a:spcPct val="0"/>
              </a:spcAft>
              <a:defRPr>
                <a:solidFill>
                  <a:schemeClr val="tx1"/>
                </a:solidFill>
                <a:latin typeface="Arial" panose="020B0604020202020204" pitchFamily="34" charset="0"/>
              </a:defRPr>
            </a:lvl7pPr>
            <a:lvl8pPr marL="3429000" indent="-228600" defTabSz="465138" eaLnBrk="0" fontAlgn="base" hangingPunct="0">
              <a:spcBef>
                <a:spcPct val="0"/>
              </a:spcBef>
              <a:spcAft>
                <a:spcPct val="0"/>
              </a:spcAft>
              <a:defRPr>
                <a:solidFill>
                  <a:schemeClr val="tx1"/>
                </a:solidFill>
                <a:latin typeface="Arial" panose="020B0604020202020204" pitchFamily="34" charset="0"/>
              </a:defRPr>
            </a:lvl8pPr>
            <a:lvl9pPr marL="3886200" indent="-228600" defTabSz="465138"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r>
              <a:rPr lang="en-US" altLang="en-US" sz="2800" dirty="0">
                <a:latin typeface="Times New Roman" panose="02020603050405020304" pitchFamily="18" charset="0"/>
                <a:cs typeface="Times New Roman" panose="02020603050405020304" pitchFamily="18" charset="0"/>
              </a:rPr>
              <a:t>	- </a:t>
            </a:r>
            <a:r>
              <a:rPr lang="vi-VN" altLang="en-US" sz="2800" dirty="0">
                <a:latin typeface="Times New Roman" panose="02020603050405020304" pitchFamily="18" charset="0"/>
                <a:cs typeface="Times New Roman" panose="02020603050405020304" pitchFamily="18" charset="0"/>
              </a:rPr>
              <a:t>Chuyển hoá nền kinh tế thị trường định hướng XHCN ở Việt Nam dần dần theo quỹ đạo kinh tế thị trường tư bản chủ nghĩa.</a:t>
            </a:r>
            <a:endParaRPr lang="en-US" altLang="en-US" sz="2800" dirty="0">
              <a:latin typeface="Times New Roman" panose="02020603050405020304" pitchFamily="18" charset="0"/>
              <a:cs typeface="Times New Roman" panose="02020603050405020304" pitchFamily="18" charset="0"/>
            </a:endParaRPr>
          </a:p>
        </p:txBody>
      </p:sp>
      <p:sp>
        <p:nvSpPr>
          <p:cNvPr id="11" name="Rectangle 5"/>
          <p:cNvSpPr>
            <a:spLocks noChangeArrowheads="1"/>
          </p:cNvSpPr>
          <p:nvPr/>
        </p:nvSpPr>
        <p:spPr bwMode="auto">
          <a:xfrm>
            <a:off x="76200" y="2403475"/>
            <a:ext cx="8991600" cy="3540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defTabSz="508000" eaLnBrk="0" hangingPunct="0">
              <a:defRPr>
                <a:solidFill>
                  <a:schemeClr val="tx1"/>
                </a:solidFill>
                <a:latin typeface="Arial" panose="020B0604020202020204" pitchFamily="34" charset="0"/>
              </a:defRPr>
            </a:lvl1pPr>
            <a:lvl2pPr marL="742950" indent="-285750" defTabSz="508000" eaLnBrk="0" hangingPunct="0">
              <a:defRPr>
                <a:solidFill>
                  <a:schemeClr val="tx1"/>
                </a:solidFill>
                <a:latin typeface="Arial" panose="020B0604020202020204" pitchFamily="34" charset="0"/>
              </a:defRPr>
            </a:lvl2pPr>
            <a:lvl3pPr marL="1143000" indent="-228600" defTabSz="508000" eaLnBrk="0" hangingPunct="0">
              <a:defRPr>
                <a:solidFill>
                  <a:schemeClr val="tx1"/>
                </a:solidFill>
                <a:latin typeface="Arial" panose="020B0604020202020204" pitchFamily="34" charset="0"/>
              </a:defRPr>
            </a:lvl3pPr>
            <a:lvl4pPr marL="1600200" indent="-228600" defTabSz="508000" eaLnBrk="0" hangingPunct="0">
              <a:defRPr>
                <a:solidFill>
                  <a:schemeClr val="tx1"/>
                </a:solidFill>
                <a:latin typeface="Arial" panose="020B0604020202020204" pitchFamily="34" charset="0"/>
              </a:defRPr>
            </a:lvl4pPr>
            <a:lvl5pPr marL="2057400" indent="-228600" defTabSz="508000" eaLnBrk="0" hangingPunct="0">
              <a:defRPr>
                <a:solidFill>
                  <a:schemeClr val="tx1"/>
                </a:solidFill>
                <a:latin typeface="Arial" panose="020B0604020202020204" pitchFamily="34" charset="0"/>
              </a:defRPr>
            </a:lvl5pPr>
            <a:lvl6pPr marL="2514600" indent="-228600" defTabSz="508000" eaLnBrk="0" fontAlgn="base" hangingPunct="0">
              <a:spcBef>
                <a:spcPct val="0"/>
              </a:spcBef>
              <a:spcAft>
                <a:spcPct val="0"/>
              </a:spcAft>
              <a:defRPr>
                <a:solidFill>
                  <a:schemeClr val="tx1"/>
                </a:solidFill>
                <a:latin typeface="Arial" panose="020B0604020202020204" pitchFamily="34" charset="0"/>
              </a:defRPr>
            </a:lvl6pPr>
            <a:lvl7pPr marL="2971800" indent="-228600" defTabSz="508000" eaLnBrk="0" fontAlgn="base" hangingPunct="0">
              <a:spcBef>
                <a:spcPct val="0"/>
              </a:spcBef>
              <a:spcAft>
                <a:spcPct val="0"/>
              </a:spcAft>
              <a:defRPr>
                <a:solidFill>
                  <a:schemeClr val="tx1"/>
                </a:solidFill>
                <a:latin typeface="Arial" panose="020B0604020202020204" pitchFamily="34" charset="0"/>
              </a:defRPr>
            </a:lvl7pPr>
            <a:lvl8pPr marL="3429000" indent="-228600" defTabSz="508000" eaLnBrk="0" fontAlgn="base" hangingPunct="0">
              <a:spcBef>
                <a:spcPct val="0"/>
              </a:spcBef>
              <a:spcAft>
                <a:spcPct val="0"/>
              </a:spcAft>
              <a:defRPr>
                <a:solidFill>
                  <a:schemeClr val="tx1"/>
                </a:solidFill>
                <a:latin typeface="Arial" panose="020B0604020202020204" pitchFamily="34" charset="0"/>
              </a:defRPr>
            </a:lvl8pPr>
            <a:lvl9pPr marL="3886200" indent="-228600" defTabSz="5080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r>
              <a:rPr lang="en-US" altLang="en-US" b="1" i="1" dirty="0">
                <a:latin typeface="Times New Roman" panose="02020603050405020304" pitchFamily="18" charset="0"/>
                <a:cs typeface="Times New Roman" panose="02020603050405020304" pitchFamily="18" charset="0"/>
              </a:rPr>
              <a:t>	</a:t>
            </a:r>
            <a:r>
              <a:rPr lang="vi-VN" altLang="en-US" sz="2800" b="1" i="1" dirty="0">
                <a:latin typeface="Times New Roman" panose="02020603050405020304" pitchFamily="18" charset="0"/>
                <a:cs typeface="Times New Roman" panose="02020603050405020304" pitchFamily="18" charset="0"/>
              </a:rPr>
              <a:t>Để làm được điều này chúng tập trung:</a:t>
            </a:r>
          </a:p>
          <a:p>
            <a:pPr algn="just" eaLnBrk="1" hangingPunct="1"/>
            <a:r>
              <a:rPr lang="en-US" altLang="en-US" sz="2800" b="1" i="1" dirty="0">
                <a:latin typeface="Times New Roman" panose="02020603050405020304" pitchFamily="18" charset="0"/>
                <a:cs typeface="Times New Roman" panose="02020603050405020304" pitchFamily="18" charset="0"/>
              </a:rPr>
              <a:t>	</a:t>
            </a:r>
            <a:r>
              <a:rPr lang="vi-VN" altLang="en-US" sz="2800" dirty="0">
                <a:latin typeface="Times New Roman" panose="02020603050405020304" pitchFamily="18" charset="0"/>
                <a:cs typeface="Times New Roman" panose="02020603050405020304" pitchFamily="18" charset="0"/>
              </a:rPr>
              <a:t>- Khích lệ thành phần kinh tế tư nhân phát triển, từng bước làm mất vai trò chủ đạo của thành phần kinh tế Nhà nước. </a:t>
            </a:r>
            <a:endParaRPr lang="en-US" altLang="en-US" sz="2800" dirty="0">
              <a:latin typeface="Times New Roman" panose="02020603050405020304" pitchFamily="18" charset="0"/>
              <a:cs typeface="Times New Roman" panose="02020603050405020304" pitchFamily="18" charset="0"/>
            </a:endParaRPr>
          </a:p>
          <a:p>
            <a:pPr algn="just" eaLnBrk="1" hangingPunct="1"/>
            <a:r>
              <a:rPr lang="en-US" altLang="en-US" sz="2800" dirty="0">
                <a:latin typeface="Times New Roman" panose="02020603050405020304" pitchFamily="18" charset="0"/>
                <a:cs typeface="Times New Roman" panose="02020603050405020304" pitchFamily="18" charset="0"/>
              </a:rPr>
              <a:t>	- </a:t>
            </a:r>
            <a:r>
              <a:rPr lang="vi-VN" altLang="en-US" sz="2800" dirty="0">
                <a:latin typeface="Times New Roman" panose="02020603050405020304" pitchFamily="18" charset="0"/>
                <a:cs typeface="Times New Roman" panose="02020603050405020304" pitchFamily="18" charset="0"/>
              </a:rPr>
              <a:t>Lợi dụng sự giúp đỡ, viện trợ kinh tế, đầu tư vốn, chuyển giao công nghệ cho Việt Nam để đặt ra các điều kiện và gây sức ép về chính trị, từng bước chuyển hoá Việt Nam theo con đường tư bản chủ nghĩa.</a:t>
            </a:r>
            <a:endParaRPr lang="en-US" alt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909795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8">
                                            <p:txEl>
                                              <p:pRg st="1" end="1"/>
                                            </p:txEl>
                                          </p:spTgt>
                                        </p:tgtEl>
                                        <p:attrNameLst>
                                          <p:attrName>style.visibility</p:attrName>
                                        </p:attrNameLst>
                                      </p:cBhvr>
                                      <p:to>
                                        <p:strVal val="visible"/>
                                      </p:to>
                                    </p:set>
                                    <p:animEffect transition="in" filter="diamond(in)">
                                      <p:cBhvr>
                                        <p:cTn id="7" dur="500"/>
                                        <p:tgtEl>
                                          <p:spTgt spid="8">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grpId="0" nodeType="clickEffect">
                                  <p:stCondLst>
                                    <p:cond delay="0"/>
                                  </p:stCondLst>
                                  <p:childTnLst>
                                    <p:set>
                                      <p:cBhvr>
                                        <p:cTn id="11" dur="1" fill="hold">
                                          <p:stCondLst>
                                            <p:cond delay="0"/>
                                          </p:stCondLst>
                                        </p:cTn>
                                        <p:tgtEl>
                                          <p:spTgt spid="8">
                                            <p:txEl>
                                              <p:pRg st="2" end="2"/>
                                            </p:txEl>
                                          </p:spTgt>
                                        </p:tgtEl>
                                        <p:attrNameLst>
                                          <p:attrName>style.visibility</p:attrName>
                                        </p:attrNameLst>
                                      </p:cBhvr>
                                      <p:to>
                                        <p:strVal val="visible"/>
                                      </p:to>
                                    </p:set>
                                    <p:animEffect transition="in" filter="diamond(in)">
                                      <p:cBhvr>
                                        <p:cTn id="12" dur="500"/>
                                        <p:tgtEl>
                                          <p:spTgt spid="8">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xit" presetSubtype="10" fill="hold" nodeType="clickEffect">
                                  <p:stCondLst>
                                    <p:cond delay="0"/>
                                  </p:stCondLst>
                                  <p:childTnLst>
                                    <p:animEffect transition="out" filter="checkerboard(across)">
                                      <p:cBhvr>
                                        <p:cTn id="16" dur="500"/>
                                        <p:tgtEl>
                                          <p:spTgt spid="8">
                                            <p:txEl>
                                              <p:pRg st="1" end="1"/>
                                            </p:txEl>
                                          </p:spTgt>
                                        </p:tgtEl>
                                      </p:cBhvr>
                                    </p:animEffect>
                                    <p:set>
                                      <p:cBhvr>
                                        <p:cTn id="17" dur="1" fill="hold">
                                          <p:stCondLst>
                                            <p:cond delay="499"/>
                                          </p:stCondLst>
                                        </p:cTn>
                                        <p:tgtEl>
                                          <p:spTgt spid="8">
                                            <p:txEl>
                                              <p:pRg st="1" end="1"/>
                                            </p:txEl>
                                          </p:spTgt>
                                        </p:tgtEl>
                                        <p:attrNameLst>
                                          <p:attrName>style.visibility</p:attrName>
                                        </p:attrNameLst>
                                      </p:cBhvr>
                                      <p:to>
                                        <p:strVal val="hidden"/>
                                      </p:to>
                                    </p:set>
                                  </p:childTnLst>
                                </p:cTn>
                              </p:par>
                              <p:par>
                                <p:cTn id="18" presetID="5" presetClass="exit" presetSubtype="10" fill="hold" nodeType="withEffect">
                                  <p:stCondLst>
                                    <p:cond delay="0"/>
                                  </p:stCondLst>
                                  <p:childTnLst>
                                    <p:animEffect transition="out" filter="checkerboard(across)">
                                      <p:cBhvr>
                                        <p:cTn id="19" dur="500"/>
                                        <p:tgtEl>
                                          <p:spTgt spid="8">
                                            <p:txEl>
                                              <p:pRg st="2" end="2"/>
                                            </p:txEl>
                                          </p:spTgt>
                                        </p:tgtEl>
                                      </p:cBhvr>
                                    </p:animEffect>
                                    <p:set>
                                      <p:cBhvr>
                                        <p:cTn id="20" dur="1" fill="hold">
                                          <p:stCondLst>
                                            <p:cond delay="499"/>
                                          </p:stCondLst>
                                        </p:cTn>
                                        <p:tgtEl>
                                          <p:spTgt spid="8">
                                            <p:txEl>
                                              <p:pRg st="2" end="2"/>
                                            </p:txEl>
                                          </p:spTgt>
                                        </p:tgtEl>
                                        <p:attrNameLst>
                                          <p:attrName>style.visibility</p:attrName>
                                        </p:attrNameLst>
                                      </p:cBhvr>
                                      <p:to>
                                        <p:strVal val="hidden"/>
                                      </p:to>
                                    </p:set>
                                  </p:childTnLst>
                                </p:cTn>
                              </p:par>
                            </p:childTnLst>
                          </p:cTn>
                        </p:par>
                      </p:childTnLst>
                    </p:cTn>
                  </p:par>
                  <p:par>
                    <p:cTn id="21" fill="hold">
                      <p:stCondLst>
                        <p:cond delay="indefinite"/>
                      </p:stCondLst>
                      <p:childTnLst>
                        <p:par>
                          <p:cTn id="22" fill="hold">
                            <p:stCondLst>
                              <p:cond delay="0"/>
                            </p:stCondLst>
                            <p:childTnLst>
                              <p:par>
                                <p:cTn id="23" presetID="5" presetClass="entr" presetSubtype="10" fill="hold" grpId="0" nodeType="click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checkerboard(across)">
                                      <p:cBhvr>
                                        <p:cTn id="25" dur="500"/>
                                        <p:tgtEl>
                                          <p:spTgt spid="9"/>
                                        </p:tgtEl>
                                      </p:cBhvr>
                                    </p:animEffect>
                                  </p:childTnLst>
                                </p:cTn>
                              </p:par>
                            </p:childTnLst>
                          </p:cTn>
                        </p:par>
                      </p:childTnLst>
                    </p:cTn>
                  </p:par>
                  <p:par>
                    <p:cTn id="26" fill="hold">
                      <p:stCondLst>
                        <p:cond delay="indefinite"/>
                      </p:stCondLst>
                      <p:childTnLst>
                        <p:par>
                          <p:cTn id="27" fill="hold">
                            <p:stCondLst>
                              <p:cond delay="0"/>
                            </p:stCondLst>
                            <p:childTnLst>
                              <p:par>
                                <p:cTn id="28" presetID="4" presetClass="entr" presetSubtype="16" fill="hold" nodeType="clickEffect">
                                  <p:stCondLst>
                                    <p:cond delay="0"/>
                                  </p:stCondLst>
                                  <p:childTnLst>
                                    <p:set>
                                      <p:cBhvr>
                                        <p:cTn id="29" dur="1" fill="hold">
                                          <p:stCondLst>
                                            <p:cond delay="0"/>
                                          </p:stCondLst>
                                        </p:cTn>
                                        <p:tgtEl>
                                          <p:spTgt spid="11">
                                            <p:txEl>
                                              <p:pRg st="0" end="0"/>
                                            </p:txEl>
                                          </p:spTgt>
                                        </p:tgtEl>
                                        <p:attrNameLst>
                                          <p:attrName>style.visibility</p:attrName>
                                        </p:attrNameLst>
                                      </p:cBhvr>
                                      <p:to>
                                        <p:strVal val="visible"/>
                                      </p:to>
                                    </p:set>
                                    <p:animEffect transition="in" filter="box(in)">
                                      <p:cBhvr>
                                        <p:cTn id="30" dur="500"/>
                                        <p:tgtEl>
                                          <p:spTgt spid="11">
                                            <p:txEl>
                                              <p:pRg st="0" end="0"/>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8" presetClass="entr" presetSubtype="16" fill="hold" nodeType="clickEffect">
                                  <p:stCondLst>
                                    <p:cond delay="0"/>
                                  </p:stCondLst>
                                  <p:childTnLst>
                                    <p:set>
                                      <p:cBhvr>
                                        <p:cTn id="34" dur="1" fill="hold">
                                          <p:stCondLst>
                                            <p:cond delay="0"/>
                                          </p:stCondLst>
                                        </p:cTn>
                                        <p:tgtEl>
                                          <p:spTgt spid="11">
                                            <p:txEl>
                                              <p:pRg st="1" end="1"/>
                                            </p:txEl>
                                          </p:spTgt>
                                        </p:tgtEl>
                                        <p:attrNameLst>
                                          <p:attrName>style.visibility</p:attrName>
                                        </p:attrNameLst>
                                      </p:cBhvr>
                                      <p:to>
                                        <p:strVal val="visible"/>
                                      </p:to>
                                    </p:set>
                                    <p:animEffect transition="in" filter="diamond(in)">
                                      <p:cBhvr>
                                        <p:cTn id="35" dur="500"/>
                                        <p:tgtEl>
                                          <p:spTgt spid="11">
                                            <p:txEl>
                                              <p:pRg st="1" end="1"/>
                                            </p:txEl>
                                          </p:spTgt>
                                        </p:tgtEl>
                                      </p:cBhvr>
                                    </p:animEffect>
                                  </p:childTnLst>
                                </p:cTn>
                              </p:par>
                            </p:childTnLst>
                          </p:cTn>
                        </p:par>
                      </p:childTnLst>
                    </p:cTn>
                  </p:par>
                  <p:par>
                    <p:cTn id="36" fill="hold">
                      <p:stCondLst>
                        <p:cond delay="indefinite"/>
                      </p:stCondLst>
                      <p:childTnLst>
                        <p:par>
                          <p:cTn id="37" fill="hold">
                            <p:stCondLst>
                              <p:cond delay="0"/>
                            </p:stCondLst>
                            <p:childTnLst>
                              <p:par>
                                <p:cTn id="38" presetID="4" presetClass="entr" presetSubtype="16" fill="hold" nodeType="clickEffect">
                                  <p:stCondLst>
                                    <p:cond delay="0"/>
                                  </p:stCondLst>
                                  <p:childTnLst>
                                    <p:set>
                                      <p:cBhvr>
                                        <p:cTn id="39" dur="1" fill="hold">
                                          <p:stCondLst>
                                            <p:cond delay="0"/>
                                          </p:stCondLst>
                                        </p:cTn>
                                        <p:tgtEl>
                                          <p:spTgt spid="11">
                                            <p:txEl>
                                              <p:pRg st="2" end="2"/>
                                            </p:txEl>
                                          </p:spTgt>
                                        </p:tgtEl>
                                        <p:attrNameLst>
                                          <p:attrName>style.visibility</p:attrName>
                                        </p:attrNameLst>
                                      </p:cBhvr>
                                      <p:to>
                                        <p:strVal val="visible"/>
                                      </p:to>
                                    </p:set>
                                    <p:animEffect transition="in" filter="box(in)">
                                      <p:cBhvr>
                                        <p:cTn id="40" dur="500"/>
                                        <p:tgtEl>
                                          <p:spTgt spid="11">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uild="p"/>
      <p:bldP spid="9"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baocap.jpg"/>
          <p:cNvPicPr>
            <a:picLocks noGrp="1" noChangeAspect="1"/>
          </p:cNvPicPr>
          <p:nvPr>
            <p:ph idx="1"/>
          </p:nvPr>
        </p:nvPicPr>
        <p:blipFill>
          <a:blip r:embed="rId2" cstate="print"/>
          <a:stretch>
            <a:fillRect/>
          </a:stretch>
        </p:blipFill>
        <p:spPr>
          <a:xfrm>
            <a:off x="533400" y="914400"/>
            <a:ext cx="4572000" cy="3304032"/>
          </a:xfrm>
          <a:prstGeom prst="rect">
            <a:avLst/>
          </a:prstGeom>
          <a:ln>
            <a:noFill/>
          </a:ln>
          <a:effectLst>
            <a:outerShdw blurRad="190500" algn="tl" rotWithShape="0">
              <a:srgbClr val="000000">
                <a:alpha val="70000"/>
              </a:srgbClr>
            </a:outerShdw>
          </a:effectLst>
        </p:spPr>
      </p:pic>
      <p:sp>
        <p:nvSpPr>
          <p:cNvPr id="4" name="Rectangle 3"/>
          <p:cNvSpPr/>
          <p:nvPr/>
        </p:nvSpPr>
        <p:spPr>
          <a:xfrm>
            <a:off x="457200" y="381000"/>
            <a:ext cx="8305800" cy="461665"/>
          </a:xfrm>
          <a:prstGeom prst="rect">
            <a:avLst/>
          </a:prstGeom>
        </p:spPr>
        <p:txBody>
          <a:bodyPr wrap="square">
            <a:spAutoFit/>
          </a:bodyPr>
          <a:lstStyle/>
          <a:p>
            <a:pPr algn="just"/>
            <a:r>
              <a:rPr lang="en-US" sz="2400" dirty="0" err="1">
                <a:latin typeface="Times New Roman" pitchFamily="18" charset="0"/>
                <a:cs typeface="Times New Roman" pitchFamily="18" charset="0"/>
              </a:rPr>
              <a:t>Chúng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đã</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sử</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dụng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nhiều</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biện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pháp</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từ</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trực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tiếp</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đến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gián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tiếp</a:t>
            </a:r>
            <a:r>
              <a:rPr lang="en-US" sz="2400" dirty="0">
                <a:latin typeface="Times New Roman" pitchFamily="18" charset="0"/>
                <a:cs typeface="Times New Roman" pitchFamily="18" charset="0"/>
              </a:rPr>
              <a:t>:</a:t>
            </a:r>
          </a:p>
        </p:txBody>
      </p:sp>
      <p:pic>
        <p:nvPicPr>
          <p:cNvPr id="6" name="Picture 5" descr="p15.jpeg"/>
          <p:cNvPicPr>
            <a:picLocks noChangeAspect="1"/>
          </p:cNvPicPr>
          <p:nvPr/>
        </p:nvPicPr>
        <p:blipFill>
          <a:blip r:embed="rId3" cstate="print"/>
          <a:stretch>
            <a:fillRect/>
          </a:stretch>
        </p:blipFill>
        <p:spPr>
          <a:xfrm>
            <a:off x="4648200" y="2667000"/>
            <a:ext cx="4052888" cy="3051402"/>
          </a:xfrm>
          <a:prstGeom prst="rect">
            <a:avLst/>
          </a:prstGeom>
          <a:ln>
            <a:noFill/>
          </a:ln>
          <a:effectLst>
            <a:outerShdw blurRad="190500" algn="tl" rotWithShape="0">
              <a:srgbClr val="000000">
                <a:alpha val="70000"/>
              </a:srgbClr>
            </a:outerShdw>
          </a:effectLst>
        </p:spPr>
      </p:pic>
      <p:sp>
        <p:nvSpPr>
          <p:cNvPr id="7" name="Rectangle 6"/>
          <p:cNvSpPr/>
          <p:nvPr/>
        </p:nvSpPr>
        <p:spPr>
          <a:xfrm>
            <a:off x="609600" y="4724400"/>
            <a:ext cx="3657600" cy="1384995"/>
          </a:xfrm>
          <a:prstGeom prst="rect">
            <a:avLst/>
          </a:prstGeom>
        </p:spPr>
        <p:txBody>
          <a:bodyPr wrap="square">
            <a:spAutoFit/>
          </a:bodyPr>
          <a:lstStyle/>
          <a:p>
            <a:pPr algn="ctr"/>
            <a:r>
              <a:rPr lang="en-US" sz="2800" b="1" dirty="0" err="1">
                <a:effectLst>
                  <a:outerShdw blurRad="38100" dist="38100" dir="2700000" algn="tl">
                    <a:srgbClr val="000000">
                      <a:alpha val="43137"/>
                    </a:srgbClr>
                  </a:outerShdw>
                </a:effectLst>
                <a:latin typeface="Times New Roman" pitchFamily="18" charset="0"/>
                <a:cs typeface="Times New Roman" pitchFamily="18" charset="0"/>
              </a:rPr>
              <a:t>Thời</a:t>
            </a:r>
            <a:r>
              <a:rPr lang="en-US" sz="2800" b="1" dirty="0">
                <a:effectLst>
                  <a:outerShdw blurRad="38100" dist="38100" dir="2700000" algn="tl">
                    <a:srgbClr val="000000">
                      <a:alpha val="43137"/>
                    </a:srgbClr>
                  </a:outerShdw>
                </a:effectLst>
                <a:latin typeface="Times New Roman" pitchFamily="18" charset="0"/>
                <a:cs typeface="Times New Roman" pitchFamily="18" charset="0"/>
              </a:rPr>
              <a:t> </a:t>
            </a:r>
            <a:r>
              <a:rPr lang="en-US" sz="2800" b="1" dirty="0" err="1">
                <a:effectLst>
                  <a:outerShdw blurRad="38100" dist="38100" dir="2700000" algn="tl">
                    <a:srgbClr val="000000">
                      <a:alpha val="43137"/>
                    </a:srgbClr>
                  </a:outerShdw>
                </a:effectLst>
                <a:latin typeface="Times New Roman" pitchFamily="18" charset="0"/>
                <a:cs typeface="Times New Roman" pitchFamily="18" charset="0"/>
              </a:rPr>
              <a:t>kì</a:t>
            </a:r>
            <a:r>
              <a:rPr lang="en-US" sz="2800" b="1" dirty="0">
                <a:effectLst>
                  <a:outerShdw blurRad="38100" dist="38100" dir="2700000" algn="tl">
                    <a:srgbClr val="000000">
                      <a:alpha val="43137"/>
                    </a:srgbClr>
                  </a:outerShdw>
                </a:effectLst>
                <a:latin typeface="Times New Roman" pitchFamily="18" charset="0"/>
                <a:cs typeface="Times New Roman" pitchFamily="18" charset="0"/>
              </a:rPr>
              <a:t> </a:t>
            </a:r>
            <a:r>
              <a:rPr lang="en-US" sz="2800" b="1" dirty="0" err="1">
                <a:effectLst>
                  <a:outerShdw blurRad="38100" dist="38100" dir="2700000" algn="tl">
                    <a:srgbClr val="000000">
                      <a:alpha val="43137"/>
                    </a:srgbClr>
                  </a:outerShdw>
                </a:effectLst>
                <a:latin typeface="Times New Roman" pitchFamily="18" charset="0"/>
                <a:cs typeface="Times New Roman" pitchFamily="18" charset="0"/>
              </a:rPr>
              <a:t>bao</a:t>
            </a:r>
            <a:r>
              <a:rPr lang="en-US" sz="2800" b="1" dirty="0">
                <a:effectLst>
                  <a:outerShdw blurRad="38100" dist="38100" dir="2700000" algn="tl">
                    <a:srgbClr val="000000">
                      <a:alpha val="43137"/>
                    </a:srgbClr>
                  </a:outerShdw>
                </a:effectLst>
                <a:latin typeface="Times New Roman" pitchFamily="18" charset="0"/>
                <a:cs typeface="Times New Roman" pitchFamily="18" charset="0"/>
              </a:rPr>
              <a:t> </a:t>
            </a:r>
            <a:r>
              <a:rPr lang="en-US" sz="2800" b="1" dirty="0" err="1">
                <a:effectLst>
                  <a:outerShdw blurRad="38100" dist="38100" dir="2700000" algn="tl">
                    <a:srgbClr val="000000">
                      <a:alpha val="43137"/>
                    </a:srgbClr>
                  </a:outerShdw>
                </a:effectLst>
                <a:latin typeface="Times New Roman" pitchFamily="18" charset="0"/>
                <a:cs typeface="Times New Roman" pitchFamily="18" charset="0"/>
              </a:rPr>
              <a:t>cấp</a:t>
            </a:r>
            <a:r>
              <a:rPr lang="en-US" sz="2800" b="1" dirty="0">
                <a:effectLst>
                  <a:outerShdw blurRad="38100" dist="38100" dir="2700000" algn="tl">
                    <a:srgbClr val="000000">
                      <a:alpha val="43137"/>
                    </a:srgbClr>
                  </a:outerShdw>
                </a:effectLst>
                <a:latin typeface="Times New Roman" pitchFamily="18" charset="0"/>
                <a:cs typeface="Times New Roman" pitchFamily="18" charset="0"/>
              </a:rPr>
              <a:t> (</a:t>
            </a:r>
            <a:r>
              <a:rPr lang="en-US" sz="2800" b="1" dirty="0" err="1">
                <a:effectLst>
                  <a:outerShdw blurRad="38100" dist="38100" dir="2700000" algn="tl">
                    <a:srgbClr val="000000">
                      <a:alpha val="43137"/>
                    </a:srgbClr>
                  </a:outerShdw>
                </a:effectLst>
                <a:latin typeface="Times New Roman" pitchFamily="18" charset="0"/>
                <a:cs typeface="Times New Roman" pitchFamily="18" charset="0"/>
              </a:rPr>
              <a:t>Giai</a:t>
            </a:r>
            <a:r>
              <a:rPr lang="en-US" sz="2800" b="1" dirty="0">
                <a:effectLst>
                  <a:outerShdw blurRad="38100" dist="38100" dir="2700000" algn="tl">
                    <a:srgbClr val="000000">
                      <a:alpha val="43137"/>
                    </a:srgbClr>
                  </a:outerShdw>
                </a:effectLst>
                <a:latin typeface="Times New Roman" pitchFamily="18" charset="0"/>
                <a:cs typeface="Times New Roman" pitchFamily="18" charset="0"/>
              </a:rPr>
              <a:t> </a:t>
            </a:r>
            <a:r>
              <a:rPr lang="en-US" sz="2800" b="1" dirty="0" err="1">
                <a:effectLst>
                  <a:outerShdw blurRad="38100" dist="38100" dir="2700000" algn="tl">
                    <a:srgbClr val="000000">
                      <a:alpha val="43137"/>
                    </a:srgbClr>
                  </a:outerShdw>
                </a:effectLst>
                <a:latin typeface="Times New Roman" pitchFamily="18" charset="0"/>
                <a:cs typeface="Times New Roman" pitchFamily="18" charset="0"/>
              </a:rPr>
              <a:t>đoạn</a:t>
            </a:r>
            <a:r>
              <a:rPr lang="en-US" sz="2800" b="1" dirty="0">
                <a:effectLst>
                  <a:outerShdw blurRad="38100" dist="38100" dir="2700000" algn="tl">
                    <a:srgbClr val="000000">
                      <a:alpha val="43137"/>
                    </a:srgbClr>
                  </a:outerShdw>
                </a:effectLst>
                <a:latin typeface="Times New Roman" pitchFamily="18" charset="0"/>
                <a:cs typeface="Times New Roman" pitchFamily="18" charset="0"/>
              </a:rPr>
              <a:t> </a:t>
            </a:r>
            <a:r>
              <a:rPr lang="en-US" sz="2800" b="1" dirty="0" err="1">
                <a:effectLst>
                  <a:outerShdw blurRad="38100" dist="38100" dir="2700000" algn="tl">
                    <a:srgbClr val="000000">
                      <a:alpha val="43137"/>
                    </a:srgbClr>
                  </a:outerShdw>
                </a:effectLst>
                <a:latin typeface="Times New Roman" pitchFamily="18" charset="0"/>
                <a:cs typeface="Times New Roman" pitchFamily="18" charset="0"/>
              </a:rPr>
              <a:t>Mĩ</a:t>
            </a:r>
            <a:r>
              <a:rPr lang="en-US" sz="2800" b="1" dirty="0">
                <a:effectLst>
                  <a:outerShdw blurRad="38100" dist="38100" dir="2700000" algn="tl">
                    <a:srgbClr val="000000">
                      <a:alpha val="43137"/>
                    </a:srgbClr>
                  </a:outerShdw>
                </a:effectLst>
                <a:latin typeface="Times New Roman" pitchFamily="18" charset="0"/>
                <a:cs typeface="Times New Roman" pitchFamily="18" charset="0"/>
              </a:rPr>
              <a:t> </a:t>
            </a:r>
            <a:r>
              <a:rPr lang="en-US" sz="2800" b="1" dirty="0" err="1">
                <a:effectLst>
                  <a:outerShdw blurRad="38100" dist="38100" dir="2700000" algn="tl">
                    <a:srgbClr val="000000">
                      <a:alpha val="43137"/>
                    </a:srgbClr>
                  </a:outerShdw>
                </a:effectLst>
                <a:latin typeface="Times New Roman" pitchFamily="18" charset="0"/>
                <a:cs typeface="Times New Roman" pitchFamily="18" charset="0"/>
              </a:rPr>
              <a:t>bao</a:t>
            </a:r>
            <a:r>
              <a:rPr lang="en-US" sz="2800" b="1" dirty="0">
                <a:effectLst>
                  <a:outerShdw blurRad="38100" dist="38100" dir="2700000" algn="tl">
                    <a:srgbClr val="000000">
                      <a:alpha val="43137"/>
                    </a:srgbClr>
                  </a:outerShdw>
                </a:effectLst>
                <a:latin typeface="Times New Roman" pitchFamily="18" charset="0"/>
                <a:cs typeface="Times New Roman" pitchFamily="18" charset="0"/>
              </a:rPr>
              <a:t> </a:t>
            </a:r>
            <a:r>
              <a:rPr lang="en-US" sz="2800" b="1" dirty="0" err="1">
                <a:effectLst>
                  <a:outerShdw blurRad="38100" dist="38100" dir="2700000" algn="tl">
                    <a:srgbClr val="000000">
                      <a:alpha val="43137"/>
                    </a:srgbClr>
                  </a:outerShdw>
                </a:effectLst>
                <a:latin typeface="Times New Roman" pitchFamily="18" charset="0"/>
                <a:cs typeface="Times New Roman" pitchFamily="18" charset="0"/>
              </a:rPr>
              <a:t>vây</a:t>
            </a:r>
            <a:r>
              <a:rPr lang="en-US" sz="2800" b="1" dirty="0">
                <a:effectLst>
                  <a:outerShdw blurRad="38100" dist="38100" dir="2700000" algn="tl">
                    <a:srgbClr val="000000">
                      <a:alpha val="43137"/>
                    </a:srgbClr>
                  </a:outerShdw>
                </a:effectLst>
                <a:latin typeface="Times New Roman" pitchFamily="18" charset="0"/>
                <a:cs typeface="Times New Roman" pitchFamily="18" charset="0"/>
              </a:rPr>
              <a:t> </a:t>
            </a:r>
            <a:r>
              <a:rPr lang="en-US" sz="2800" b="1" dirty="0" err="1">
                <a:effectLst>
                  <a:outerShdw blurRad="38100" dist="38100" dir="2700000" algn="tl">
                    <a:srgbClr val="000000">
                      <a:alpha val="43137"/>
                    </a:srgbClr>
                  </a:outerShdw>
                </a:effectLst>
                <a:latin typeface="Times New Roman" pitchFamily="18" charset="0"/>
                <a:cs typeface="Times New Roman" pitchFamily="18" charset="0"/>
              </a:rPr>
              <a:t>cấm</a:t>
            </a:r>
            <a:r>
              <a:rPr lang="en-US" sz="2800" b="1" dirty="0">
                <a:effectLst>
                  <a:outerShdw blurRad="38100" dist="38100" dir="2700000" algn="tl">
                    <a:srgbClr val="000000">
                      <a:alpha val="43137"/>
                    </a:srgbClr>
                  </a:outerShdw>
                </a:effectLst>
                <a:latin typeface="Times New Roman" pitchFamily="18" charset="0"/>
                <a:cs typeface="Times New Roman" pitchFamily="18" charset="0"/>
              </a:rPr>
              <a:t> </a:t>
            </a:r>
            <a:r>
              <a:rPr lang="en-US" sz="2800" b="1" dirty="0" err="1">
                <a:effectLst>
                  <a:outerShdw blurRad="38100" dist="38100" dir="2700000" algn="tl">
                    <a:srgbClr val="000000">
                      <a:alpha val="43137"/>
                    </a:srgbClr>
                  </a:outerShdw>
                </a:effectLst>
                <a:latin typeface="Times New Roman" pitchFamily="18" charset="0"/>
                <a:cs typeface="Times New Roman" pitchFamily="18" charset="0"/>
              </a:rPr>
              <a:t>vận</a:t>
            </a:r>
            <a:r>
              <a:rPr lang="en-US" sz="2800" b="1" dirty="0">
                <a:effectLst>
                  <a:outerShdw blurRad="38100" dist="38100" dir="2700000" algn="tl">
                    <a:srgbClr val="000000">
                      <a:alpha val="43137"/>
                    </a:srgbClr>
                  </a:outerShdw>
                </a:effectLst>
                <a:latin typeface="Times New Roman" pitchFamily="18" charset="0"/>
                <a:cs typeface="Times New Roman" pitchFamily="18" charset="0"/>
              </a:rPr>
              <a:t> </a:t>
            </a:r>
            <a:r>
              <a:rPr lang="en-US" sz="2800" b="1" dirty="0" err="1">
                <a:effectLst>
                  <a:outerShdw blurRad="38100" dist="38100" dir="2700000" algn="tl">
                    <a:srgbClr val="000000">
                      <a:alpha val="43137"/>
                    </a:srgbClr>
                  </a:outerShdw>
                </a:effectLst>
                <a:latin typeface="Times New Roman" pitchFamily="18" charset="0"/>
                <a:cs typeface="Times New Roman" pitchFamily="18" charset="0"/>
              </a:rPr>
              <a:t>Việt</a:t>
            </a:r>
            <a:r>
              <a:rPr lang="en-US" sz="2800" b="1" dirty="0">
                <a:effectLst>
                  <a:outerShdw blurRad="38100" dist="38100" dir="2700000" algn="tl">
                    <a:srgbClr val="000000">
                      <a:alpha val="43137"/>
                    </a:srgbClr>
                  </a:outerShdw>
                </a:effectLst>
                <a:latin typeface="Times New Roman" pitchFamily="18" charset="0"/>
                <a:cs typeface="Times New Roman" pitchFamily="18" charset="0"/>
              </a:rPr>
              <a:t> Nam)</a:t>
            </a:r>
          </a:p>
        </p:txBody>
      </p:sp>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amond(in)">
                                      <p:cBhvr>
                                        <p:cTn id="7" dur="2000"/>
                                        <p:tgtEl>
                                          <p:spTgt spid="5"/>
                                        </p:tgtEl>
                                      </p:cBhvr>
                                    </p:animEffect>
                                  </p:childTnLst>
                                </p:cTn>
                              </p:par>
                              <p:par>
                                <p:cTn id="8" presetID="8" presetClass="entr" presetSubtype="16"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diamond(in)">
                                      <p:cBhvr>
                                        <p:cTn id="10" dur="2000"/>
                                        <p:tgtEl>
                                          <p:spTgt spid="6"/>
                                        </p:tgtEl>
                                      </p:cBhvr>
                                    </p:animEffect>
                                  </p:childTnLst>
                                </p:cTn>
                              </p:par>
                            </p:childTnLst>
                          </p:cTn>
                        </p:par>
                      </p:childTnLst>
                    </p:cTn>
                  </p:par>
                  <p:par>
                    <p:cTn id="11" fill="hold">
                      <p:stCondLst>
                        <p:cond delay="indefinite"/>
                      </p:stCondLst>
                      <p:childTnLst>
                        <p:par>
                          <p:cTn id="12" fill="hold">
                            <p:stCondLst>
                              <p:cond delay="0"/>
                            </p:stCondLst>
                            <p:childTnLst>
                              <p:par>
                                <p:cTn id="13" presetID="30" presetClass="entr" presetSubtype="0"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fade">
                                      <p:cBhvr>
                                        <p:cTn id="15" dur="800" decel="100000"/>
                                        <p:tgtEl>
                                          <p:spTgt spid="7"/>
                                        </p:tgtEl>
                                      </p:cBhvr>
                                    </p:animEffect>
                                    <p:anim calcmode="lin" valueType="num">
                                      <p:cBhvr>
                                        <p:cTn id="16" dur="800" decel="100000" fill="hold"/>
                                        <p:tgtEl>
                                          <p:spTgt spid="7"/>
                                        </p:tgtEl>
                                        <p:attrNameLst>
                                          <p:attrName>style.rotation</p:attrName>
                                        </p:attrNameLst>
                                      </p:cBhvr>
                                      <p:tavLst>
                                        <p:tav tm="0">
                                          <p:val>
                                            <p:fltVal val="-90"/>
                                          </p:val>
                                        </p:tav>
                                        <p:tav tm="100000">
                                          <p:val>
                                            <p:fltVal val="0"/>
                                          </p:val>
                                        </p:tav>
                                      </p:tavLst>
                                    </p:anim>
                                    <p:anim calcmode="lin" valueType="num">
                                      <p:cBhvr>
                                        <p:cTn id="17" dur="800" decel="100000" fill="hold"/>
                                        <p:tgtEl>
                                          <p:spTgt spid="7"/>
                                        </p:tgtEl>
                                        <p:attrNameLst>
                                          <p:attrName>ppt_x</p:attrName>
                                        </p:attrNameLst>
                                      </p:cBhvr>
                                      <p:tavLst>
                                        <p:tav tm="0">
                                          <p:val>
                                            <p:strVal val="#ppt_x+0.4"/>
                                          </p:val>
                                        </p:tav>
                                        <p:tav tm="100000">
                                          <p:val>
                                            <p:strVal val="#ppt_x-0.05"/>
                                          </p:val>
                                        </p:tav>
                                      </p:tavLst>
                                    </p:anim>
                                    <p:anim calcmode="lin" valueType="num">
                                      <p:cBhvr>
                                        <p:cTn id="18" dur="800" decel="100000" fill="hold"/>
                                        <p:tgtEl>
                                          <p:spTgt spid="7"/>
                                        </p:tgtEl>
                                        <p:attrNameLst>
                                          <p:attrName>ppt_y</p:attrName>
                                        </p:attrNameLst>
                                      </p:cBhvr>
                                      <p:tavLst>
                                        <p:tav tm="0">
                                          <p:val>
                                            <p:strVal val="#ppt_y-0.4"/>
                                          </p:val>
                                        </p:tav>
                                        <p:tav tm="100000">
                                          <p:val>
                                            <p:strVal val="#ppt_y+0.1"/>
                                          </p:val>
                                        </p:tav>
                                      </p:tavLst>
                                    </p:anim>
                                    <p:anim calcmode="lin" valueType="num">
                                      <p:cBhvr>
                                        <p:cTn id="19" dur="200" accel="100000" fill="hold">
                                          <p:stCondLst>
                                            <p:cond delay="800"/>
                                          </p:stCondLst>
                                        </p:cTn>
                                        <p:tgtEl>
                                          <p:spTgt spid="7"/>
                                        </p:tgtEl>
                                        <p:attrNameLst>
                                          <p:attrName>ppt_x</p:attrName>
                                        </p:attrNameLst>
                                      </p:cBhvr>
                                      <p:tavLst>
                                        <p:tav tm="0">
                                          <p:val>
                                            <p:strVal val="#ppt_x-0.05"/>
                                          </p:val>
                                        </p:tav>
                                        <p:tav tm="100000">
                                          <p:val>
                                            <p:strVal val="#ppt_x"/>
                                          </p:val>
                                        </p:tav>
                                      </p:tavLst>
                                    </p:anim>
                                    <p:anim calcmode="lin" valueType="num">
                                      <p:cBhvr>
                                        <p:cTn id="20" dur="200" accel="100000" fill="hold">
                                          <p:stCondLst>
                                            <p:cond delay="800"/>
                                          </p:stCondLst>
                                        </p:cTn>
                                        <p:tgtEl>
                                          <p:spTgt spid="7"/>
                                        </p:tgtEl>
                                        <p:attrNameLst>
                                          <p:attrName>ppt_y</p:attrName>
                                        </p:attrNameLst>
                                      </p:cBhvr>
                                      <p:tavLst>
                                        <p:tav tm="0">
                                          <p:val>
                                            <p:strVal val="#ppt_y+0.1"/>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12" presetClass="exit" presetSubtype="4" fill="hold" nodeType="clickEffect">
                                  <p:stCondLst>
                                    <p:cond delay="0"/>
                                  </p:stCondLst>
                                  <p:childTnLst>
                                    <p:animEffect transition="out" filter="slide(fromBottom)">
                                      <p:cBhvr>
                                        <p:cTn id="24" dur="500"/>
                                        <p:tgtEl>
                                          <p:spTgt spid="5"/>
                                        </p:tgtEl>
                                      </p:cBhvr>
                                    </p:animEffect>
                                    <p:set>
                                      <p:cBhvr>
                                        <p:cTn id="25" dur="1" fill="hold">
                                          <p:stCondLst>
                                            <p:cond delay="499"/>
                                          </p:stCondLst>
                                        </p:cTn>
                                        <p:tgtEl>
                                          <p:spTgt spid="5"/>
                                        </p:tgtEl>
                                        <p:attrNameLst>
                                          <p:attrName>style.visibility</p:attrName>
                                        </p:attrNameLst>
                                      </p:cBhvr>
                                      <p:to>
                                        <p:strVal val="hidden"/>
                                      </p:to>
                                    </p:set>
                                  </p:childTnLst>
                                </p:cTn>
                              </p:par>
                            </p:childTnLst>
                          </p:cTn>
                        </p:par>
                      </p:childTnLst>
                    </p:cTn>
                  </p:par>
                  <p:par>
                    <p:cTn id="26" fill="hold">
                      <p:stCondLst>
                        <p:cond delay="indefinite"/>
                      </p:stCondLst>
                      <p:childTnLst>
                        <p:par>
                          <p:cTn id="27" fill="hold">
                            <p:stCondLst>
                              <p:cond delay="0"/>
                            </p:stCondLst>
                            <p:childTnLst>
                              <p:par>
                                <p:cTn id="28" presetID="12" presetClass="exit" presetSubtype="4" fill="hold" nodeType="clickEffect">
                                  <p:stCondLst>
                                    <p:cond delay="0"/>
                                  </p:stCondLst>
                                  <p:childTnLst>
                                    <p:animEffect transition="out" filter="slide(fromBottom)">
                                      <p:cBhvr>
                                        <p:cTn id="29" dur="500"/>
                                        <p:tgtEl>
                                          <p:spTgt spid="6"/>
                                        </p:tgtEl>
                                      </p:cBhvr>
                                    </p:animEffect>
                                    <p:set>
                                      <p:cBhvr>
                                        <p:cTn id="30" dur="1" fill="hold">
                                          <p:stCondLst>
                                            <p:cond delay="499"/>
                                          </p:stCondLst>
                                        </p:cTn>
                                        <p:tgtEl>
                                          <p:spTgt spid="6"/>
                                        </p:tgtEl>
                                        <p:attrNameLst>
                                          <p:attrName>style.visibility</p:attrName>
                                        </p:attrNameLst>
                                      </p:cBhvr>
                                      <p:to>
                                        <p:strVal val="hidden"/>
                                      </p:to>
                                    </p:set>
                                  </p:childTnLst>
                                </p:cTn>
                              </p:par>
                            </p:childTnLst>
                          </p:cTn>
                        </p:par>
                      </p:childTnLst>
                    </p:cTn>
                  </p:par>
                  <p:par>
                    <p:cTn id="31" fill="hold">
                      <p:stCondLst>
                        <p:cond delay="indefinite"/>
                      </p:stCondLst>
                      <p:childTnLst>
                        <p:par>
                          <p:cTn id="32" fill="hold">
                            <p:stCondLst>
                              <p:cond delay="0"/>
                            </p:stCondLst>
                            <p:childTnLst>
                              <p:par>
                                <p:cTn id="33" presetID="9" presetClass="exit" presetSubtype="0" fill="hold" grpId="1" nodeType="clickEffect">
                                  <p:stCondLst>
                                    <p:cond delay="0"/>
                                  </p:stCondLst>
                                  <p:childTnLst>
                                    <p:animEffect transition="out" filter="dissolve">
                                      <p:cBhvr>
                                        <p:cTn id="34" dur="500"/>
                                        <p:tgtEl>
                                          <p:spTgt spid="7"/>
                                        </p:tgtEl>
                                      </p:cBhvr>
                                    </p:animEffect>
                                    <p:set>
                                      <p:cBhvr>
                                        <p:cTn id="35" dur="1" fill="hold">
                                          <p:stCondLst>
                                            <p:cond delay="4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7" grpId="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6" name="Picture 4" descr="http://3.bp.blogspot.com/-nt9eoF5Ml6A/Uh1wVCtjtaI/AAAAAAAAAF0/RPtHsJfJbzw/s400/download+(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1" y="3276600"/>
            <a:ext cx="8763000" cy="3581401"/>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1"/>
          <p:cNvSpPr>
            <a:spLocks noChangeArrowheads="1"/>
          </p:cNvSpPr>
          <p:nvPr/>
        </p:nvSpPr>
        <p:spPr bwMode="auto">
          <a:xfrm>
            <a:off x="304800" y="304800"/>
            <a:ext cx="8610600" cy="193899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7200" algn="just" defTabSz="914400" rtl="0" eaLnBrk="1" fontAlgn="base" latinLnBrk="0" hangingPunct="1">
              <a:lnSpc>
                <a:spcPct val="100000"/>
              </a:lnSpc>
              <a:spcBef>
                <a:spcPct val="0"/>
              </a:spcBef>
              <a:spcAft>
                <a:spcPct val="0"/>
              </a:spcAft>
              <a:buClrTx/>
              <a:buSzTx/>
              <a:buFontTx/>
              <a:buNone/>
              <a:tabLst/>
            </a:pPr>
            <a:r>
              <a:rPr kumimoji="0" lang="en-US" sz="2400" b="1" i="0" u="none" strike="noStrike" cap="none" normalizeH="0" baseline="0" dirty="0" err="1">
                <a:ln>
                  <a:noFill/>
                </a:ln>
                <a:solidFill>
                  <a:schemeClr val="tx1"/>
                </a:solidFill>
                <a:effectLst>
                  <a:outerShdw blurRad="38100" dist="38100" dir="2700000" algn="tl">
                    <a:srgbClr val="000000">
                      <a:alpha val="43137"/>
                    </a:srgbClr>
                  </a:outerShdw>
                </a:effectLst>
                <a:latin typeface="Times New Roman" pitchFamily="18" charset="0"/>
                <a:ea typeface="Times New Roman" pitchFamily="18" charset="0"/>
                <a:cs typeface="Times New Roman" pitchFamily="18" charset="0"/>
              </a:rPr>
              <a:t>Thủ</a:t>
            </a:r>
            <a:r>
              <a:rPr kumimoji="0" lang="en-US" sz="2400" b="1" i="0" u="none" strike="noStrike" cap="none" normalizeH="0" baseline="0" dirty="0">
                <a:ln>
                  <a:noFill/>
                </a:ln>
                <a:solidFill>
                  <a:schemeClr val="tx1"/>
                </a:solidFill>
                <a:effectLst>
                  <a:outerShdw blurRad="38100" dist="38100" dir="2700000" algn="tl">
                    <a:srgbClr val="000000">
                      <a:alpha val="43137"/>
                    </a:srgbClr>
                  </a:outerShdw>
                </a:effectLst>
                <a:latin typeface="Times New Roman" pitchFamily="18" charset="0"/>
                <a:ea typeface="Times New Roman" pitchFamily="18" charset="0"/>
                <a:cs typeface="Times New Roman" pitchFamily="18" charset="0"/>
              </a:rPr>
              <a:t> </a:t>
            </a:r>
            <a:r>
              <a:rPr kumimoji="0" lang="en-US" sz="2400" b="1" i="0" u="none" strike="noStrike" cap="none" normalizeH="0" baseline="0" dirty="0" err="1">
                <a:ln>
                  <a:noFill/>
                </a:ln>
                <a:solidFill>
                  <a:schemeClr val="tx1"/>
                </a:solidFill>
                <a:effectLst>
                  <a:outerShdw blurRad="38100" dist="38100" dir="2700000" algn="tl">
                    <a:srgbClr val="000000">
                      <a:alpha val="43137"/>
                    </a:srgbClr>
                  </a:outerShdw>
                </a:effectLst>
                <a:latin typeface="Times New Roman" pitchFamily="18" charset="0"/>
                <a:ea typeface="Times New Roman" pitchFamily="18" charset="0"/>
                <a:cs typeface="Times New Roman" pitchFamily="18" charset="0"/>
              </a:rPr>
              <a:t>đoạn</a:t>
            </a:r>
            <a:r>
              <a:rPr kumimoji="0" lang="en-US" sz="2400" b="1" i="0" u="none" strike="noStrike" cap="none" normalizeH="0" baseline="0" dirty="0">
                <a:ln>
                  <a:noFill/>
                </a:ln>
                <a:solidFill>
                  <a:schemeClr val="tx1"/>
                </a:solidFill>
                <a:effectLst>
                  <a:outerShdw blurRad="38100" dist="38100" dir="2700000" algn="tl">
                    <a:srgbClr val="000000">
                      <a:alpha val="43137"/>
                    </a:srgbClr>
                  </a:outerShdw>
                </a:effectLst>
                <a:latin typeface="Times New Roman" pitchFamily="18" charset="0"/>
                <a:ea typeface="Times New Roman" pitchFamily="18" charset="0"/>
                <a:cs typeface="Times New Roman" pitchFamily="18" charset="0"/>
              </a:rPr>
              <a:t> </a:t>
            </a:r>
            <a:r>
              <a:rPr kumimoji="0" lang="en-US" sz="2400" b="1" i="0" u="none" strike="noStrike" cap="none" normalizeH="0" baseline="0" dirty="0" err="1">
                <a:ln>
                  <a:noFill/>
                </a:ln>
                <a:solidFill>
                  <a:schemeClr val="tx1"/>
                </a:solidFill>
                <a:effectLst>
                  <a:outerShdw blurRad="38100" dist="38100" dir="2700000" algn="tl">
                    <a:srgbClr val="000000">
                      <a:alpha val="43137"/>
                    </a:srgbClr>
                  </a:outerShdw>
                </a:effectLst>
                <a:latin typeface="Times New Roman" pitchFamily="18" charset="0"/>
                <a:ea typeface="Times New Roman" pitchFamily="18" charset="0"/>
                <a:cs typeface="Times New Roman" pitchFamily="18" charset="0"/>
              </a:rPr>
              <a:t>về</a:t>
            </a:r>
            <a:r>
              <a:rPr kumimoji="0" lang="en-US" sz="2400" b="1" i="0" u="none" strike="noStrike" cap="none" normalizeH="0" baseline="0" dirty="0">
                <a:ln>
                  <a:noFill/>
                </a:ln>
                <a:solidFill>
                  <a:schemeClr val="tx1"/>
                </a:solidFill>
                <a:effectLst>
                  <a:outerShdw blurRad="38100" dist="38100" dir="2700000" algn="tl">
                    <a:srgbClr val="000000">
                      <a:alpha val="43137"/>
                    </a:srgbClr>
                  </a:outerShdw>
                </a:effectLst>
                <a:latin typeface="Times New Roman" pitchFamily="18" charset="0"/>
                <a:ea typeface="Times New Roman" pitchFamily="18" charset="0"/>
                <a:cs typeface="Times New Roman" pitchFamily="18" charset="0"/>
              </a:rPr>
              <a:t> </a:t>
            </a:r>
            <a:r>
              <a:rPr kumimoji="0" lang="en-US" sz="2400" b="1" i="0" u="none" strike="noStrike" cap="none" normalizeH="0" baseline="0" dirty="0" err="1">
                <a:ln>
                  <a:noFill/>
                </a:ln>
                <a:solidFill>
                  <a:schemeClr val="tx1"/>
                </a:solidFill>
                <a:effectLst>
                  <a:outerShdw blurRad="38100" dist="38100" dir="2700000" algn="tl">
                    <a:srgbClr val="000000">
                      <a:alpha val="43137"/>
                    </a:srgbClr>
                  </a:outerShdw>
                </a:effectLst>
                <a:latin typeface="Times New Roman" pitchFamily="18" charset="0"/>
                <a:ea typeface="Times New Roman" pitchFamily="18" charset="0"/>
                <a:cs typeface="Times New Roman" pitchFamily="18" charset="0"/>
              </a:rPr>
              <a:t>chính</a:t>
            </a:r>
            <a:r>
              <a:rPr kumimoji="0" lang="en-US" sz="2400" b="1" i="0" u="none" strike="noStrike" cap="none" normalizeH="0" baseline="0" dirty="0">
                <a:ln>
                  <a:noFill/>
                </a:ln>
                <a:solidFill>
                  <a:schemeClr val="tx1"/>
                </a:solidFill>
                <a:effectLst>
                  <a:outerShdw blurRad="38100" dist="38100" dir="2700000" algn="tl">
                    <a:srgbClr val="000000">
                      <a:alpha val="43137"/>
                    </a:srgbClr>
                  </a:outerShdw>
                </a:effectLst>
                <a:latin typeface="Times New Roman" pitchFamily="18" charset="0"/>
                <a:ea typeface="Times New Roman" pitchFamily="18" charset="0"/>
                <a:cs typeface="Times New Roman" pitchFamily="18" charset="0"/>
              </a:rPr>
              <a:t> </a:t>
            </a:r>
            <a:r>
              <a:rPr kumimoji="0" lang="en-US" sz="2400" b="1" i="0" u="none" strike="noStrike" cap="none" normalizeH="0" baseline="0" dirty="0" err="1">
                <a:ln>
                  <a:noFill/>
                </a:ln>
                <a:solidFill>
                  <a:schemeClr val="tx1"/>
                </a:solidFill>
                <a:effectLst>
                  <a:outerShdw blurRad="38100" dist="38100" dir="2700000" algn="tl">
                    <a:srgbClr val="000000">
                      <a:alpha val="43137"/>
                    </a:srgbClr>
                  </a:outerShdw>
                </a:effectLst>
                <a:latin typeface="Times New Roman" pitchFamily="18" charset="0"/>
                <a:ea typeface="Times New Roman" pitchFamily="18" charset="0"/>
                <a:cs typeface="Times New Roman" pitchFamily="18" charset="0"/>
              </a:rPr>
              <a:t>trị</a:t>
            </a:r>
            <a:r>
              <a:rPr kumimoji="0" lang="en-US" sz="2400" b="1" i="0" u="none" strike="noStrike" cap="none" normalizeH="0" baseline="0" dirty="0">
                <a:ln>
                  <a:noFill/>
                </a:ln>
                <a:solidFill>
                  <a:schemeClr val="tx1"/>
                </a:solidFill>
                <a:effectLst>
                  <a:outerShdw blurRad="38100" dist="38100" dir="2700000" algn="tl">
                    <a:srgbClr val="000000">
                      <a:alpha val="43137"/>
                    </a:srgbClr>
                  </a:outerShdw>
                </a:effectLst>
                <a:latin typeface="Times New Roman" pitchFamily="18" charset="0"/>
                <a:ea typeface="Times New Roman" pitchFamily="18" charset="0"/>
                <a:cs typeface="Times New Roman" pitchFamily="18" charset="0"/>
              </a:rPr>
              <a:t>:</a:t>
            </a:r>
            <a:r>
              <a:rPr kumimoji="0" lang="en-US" sz="2400" b="0" i="0" u="none" strike="noStrike" cap="none" normalizeH="0" baseline="0" dirty="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a:ln>
                  <a:noFill/>
                </a:ln>
                <a:solidFill>
                  <a:schemeClr val="tx1"/>
                </a:solidFill>
                <a:effectLst/>
                <a:latin typeface="Times New Roman" pitchFamily="18" charset="0"/>
                <a:ea typeface="Times New Roman" pitchFamily="18" charset="0"/>
                <a:cs typeface="Times New Roman" pitchFamily="18" charset="0"/>
              </a:rPr>
              <a:t>tổ</a:t>
            </a:r>
            <a:r>
              <a:rPr kumimoji="0" lang="en-US" sz="2400" b="0" i="0" u="none" strike="noStrike" cap="none" normalizeH="0" baseline="0" dirty="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a:ln>
                  <a:noFill/>
                </a:ln>
                <a:solidFill>
                  <a:schemeClr val="tx1"/>
                </a:solidFill>
                <a:effectLst/>
                <a:latin typeface="Times New Roman" pitchFamily="18" charset="0"/>
                <a:ea typeface="Times New Roman" pitchFamily="18" charset="0"/>
                <a:cs typeface="Times New Roman" pitchFamily="18" charset="0"/>
              </a:rPr>
              <a:t>chức</a:t>
            </a:r>
            <a:r>
              <a:rPr kumimoji="0" lang="en-US" sz="2400" b="0" i="0" u="none" strike="noStrike" cap="none" normalizeH="0" baseline="0" dirty="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a:ln>
                  <a:noFill/>
                </a:ln>
                <a:solidFill>
                  <a:schemeClr val="tx1"/>
                </a:solidFill>
                <a:effectLst/>
                <a:latin typeface="Times New Roman" pitchFamily="18" charset="0"/>
                <a:ea typeface="Times New Roman" pitchFamily="18" charset="0"/>
                <a:cs typeface="Times New Roman" pitchFamily="18" charset="0"/>
              </a:rPr>
              <a:t>nuôi</a:t>
            </a:r>
            <a:r>
              <a:rPr kumimoji="0" lang="en-US" sz="2400" b="0" i="0" u="none" strike="noStrike" cap="none" normalizeH="0" baseline="0" dirty="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a:ln>
                  <a:noFill/>
                </a:ln>
                <a:solidFill>
                  <a:schemeClr val="tx1"/>
                </a:solidFill>
                <a:effectLst/>
                <a:latin typeface="Times New Roman" pitchFamily="18" charset="0"/>
                <a:ea typeface="Times New Roman" pitchFamily="18" charset="0"/>
                <a:cs typeface="Times New Roman" pitchFamily="18" charset="0"/>
              </a:rPr>
              <a:t>dưỡng</a:t>
            </a:r>
            <a:r>
              <a:rPr kumimoji="0" lang="en-US" sz="2400" b="0" i="0" u="none" strike="noStrike" cap="none" normalizeH="0" baseline="0" dirty="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a:ln>
                  <a:noFill/>
                </a:ln>
                <a:solidFill>
                  <a:schemeClr val="tx1"/>
                </a:solidFill>
                <a:effectLst/>
                <a:latin typeface="Times New Roman" pitchFamily="18" charset="0"/>
                <a:ea typeface="Times New Roman" pitchFamily="18" charset="0"/>
                <a:cs typeface="Times New Roman" pitchFamily="18" charset="0"/>
              </a:rPr>
              <a:t>các</a:t>
            </a:r>
            <a:r>
              <a:rPr kumimoji="0" lang="en-US" sz="2400" b="0" i="0" u="none" strike="noStrike" cap="none" normalizeH="0" baseline="0" dirty="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a:ln>
                  <a:noFill/>
                </a:ln>
                <a:solidFill>
                  <a:schemeClr val="tx1"/>
                </a:solidFill>
                <a:effectLst/>
                <a:latin typeface="Times New Roman" pitchFamily="18" charset="0"/>
                <a:ea typeface="Times New Roman" pitchFamily="18" charset="0"/>
                <a:cs typeface="Times New Roman" pitchFamily="18" charset="0"/>
              </a:rPr>
              <a:t>tổ</a:t>
            </a:r>
            <a:r>
              <a:rPr kumimoji="0" lang="en-US" sz="2400" b="0" i="0" u="none" strike="noStrike" cap="none" normalizeH="0" baseline="0" dirty="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a:ln>
                  <a:noFill/>
                </a:ln>
                <a:solidFill>
                  <a:schemeClr val="tx1"/>
                </a:solidFill>
                <a:effectLst/>
                <a:latin typeface="Times New Roman" pitchFamily="18" charset="0"/>
                <a:ea typeface="Times New Roman" pitchFamily="18" charset="0"/>
                <a:cs typeface="Times New Roman" pitchFamily="18" charset="0"/>
              </a:rPr>
              <a:t>chức</a:t>
            </a:r>
            <a:r>
              <a:rPr kumimoji="0" lang="en-US" sz="2400" b="0" i="0" u="none" strike="noStrike" cap="none" normalizeH="0" baseline="0" dirty="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a:ln>
                  <a:noFill/>
                </a:ln>
                <a:solidFill>
                  <a:schemeClr val="tx1"/>
                </a:solidFill>
                <a:effectLst/>
                <a:latin typeface="Times New Roman" pitchFamily="18" charset="0"/>
                <a:ea typeface="Times New Roman" pitchFamily="18" charset="0"/>
                <a:cs typeface="Times New Roman" pitchFamily="18" charset="0"/>
              </a:rPr>
              <a:t>phản</a:t>
            </a:r>
            <a:r>
              <a:rPr kumimoji="0" lang="en-US" sz="2400" b="0" i="0" u="none" strike="noStrike" cap="none" normalizeH="0" baseline="0" dirty="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a:ln>
                  <a:noFill/>
                </a:ln>
                <a:solidFill>
                  <a:schemeClr val="tx1"/>
                </a:solidFill>
                <a:effectLst/>
                <a:latin typeface="Times New Roman" pitchFamily="18" charset="0"/>
                <a:ea typeface="Times New Roman" pitchFamily="18" charset="0"/>
                <a:cs typeface="Times New Roman" pitchFamily="18" charset="0"/>
              </a:rPr>
              <a:t>động,kích</a:t>
            </a:r>
            <a:r>
              <a:rPr kumimoji="0" lang="en-US" sz="2400" b="0" i="0" u="none" strike="noStrike" cap="none" normalizeH="0" baseline="0" dirty="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a:ln>
                  <a:noFill/>
                </a:ln>
                <a:solidFill>
                  <a:schemeClr val="tx1"/>
                </a:solidFill>
                <a:effectLst/>
                <a:latin typeface="Times New Roman" pitchFamily="18" charset="0"/>
                <a:ea typeface="Times New Roman" pitchFamily="18" charset="0"/>
                <a:cs typeface="Times New Roman" pitchFamily="18" charset="0"/>
              </a:rPr>
              <a:t>động</a:t>
            </a:r>
            <a:r>
              <a:rPr kumimoji="0" lang="en-US" sz="2400" b="0" i="0" u="none" strike="noStrike" cap="none" normalizeH="0" baseline="0" dirty="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a:ln>
                  <a:noFill/>
                </a:ln>
                <a:solidFill>
                  <a:schemeClr val="tx1"/>
                </a:solidFill>
                <a:effectLst/>
                <a:latin typeface="Times New Roman" pitchFamily="18" charset="0"/>
                <a:ea typeface="Times New Roman" pitchFamily="18" charset="0"/>
                <a:cs typeface="Times New Roman" pitchFamily="18" charset="0"/>
              </a:rPr>
              <a:t>thực</a:t>
            </a:r>
            <a:r>
              <a:rPr kumimoji="0" lang="en-US" sz="2400" b="0" i="0" u="none" strike="noStrike" cap="none" normalizeH="0" baseline="0" dirty="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a:ln>
                  <a:noFill/>
                </a:ln>
                <a:solidFill>
                  <a:schemeClr val="tx1"/>
                </a:solidFill>
                <a:effectLst/>
                <a:latin typeface="Times New Roman" pitchFamily="18" charset="0"/>
                <a:ea typeface="Times New Roman" pitchFamily="18" charset="0"/>
                <a:cs typeface="Times New Roman" pitchFamily="18" charset="0"/>
              </a:rPr>
              <a:t>hiện</a:t>
            </a:r>
            <a:r>
              <a:rPr kumimoji="0" lang="en-US" sz="2400" b="0" i="0" u="none" strike="noStrike" cap="none" normalizeH="0" baseline="0" dirty="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a:ln>
                  <a:noFill/>
                </a:ln>
                <a:solidFill>
                  <a:schemeClr val="tx1"/>
                </a:solidFill>
                <a:effectLst/>
                <a:latin typeface="Times New Roman" pitchFamily="18" charset="0"/>
                <a:ea typeface="Times New Roman" pitchFamily="18" charset="0"/>
                <a:cs typeface="Times New Roman" pitchFamily="18" charset="0"/>
              </a:rPr>
              <a:t>chế</a:t>
            </a:r>
            <a:r>
              <a:rPr kumimoji="0" lang="en-US" sz="2400" b="0" i="0" u="none" strike="noStrike" cap="none" normalizeH="0" baseline="0" dirty="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a:ln>
                  <a:noFill/>
                </a:ln>
                <a:solidFill>
                  <a:schemeClr val="tx1"/>
                </a:solidFill>
                <a:effectLst/>
                <a:latin typeface="Times New Roman" pitchFamily="18" charset="0"/>
                <a:ea typeface="Times New Roman" pitchFamily="18" charset="0"/>
                <a:cs typeface="Times New Roman" pitchFamily="18" charset="0"/>
              </a:rPr>
              <a:t>độ</a:t>
            </a:r>
            <a:r>
              <a:rPr kumimoji="0" lang="en-US" sz="2400" b="0" i="0" u="none" strike="noStrike" cap="none" normalizeH="0" baseline="0" dirty="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a:ln>
                  <a:noFill/>
                </a:ln>
                <a:solidFill>
                  <a:schemeClr val="tx1"/>
                </a:solidFill>
                <a:effectLst/>
                <a:latin typeface="Times New Roman" pitchFamily="18" charset="0"/>
                <a:ea typeface="Times New Roman" pitchFamily="18" charset="0"/>
                <a:cs typeface="Times New Roman" pitchFamily="18" charset="0"/>
              </a:rPr>
              <a:t>đa</a:t>
            </a:r>
            <a:r>
              <a:rPr kumimoji="0" lang="en-US" sz="2400" b="0" i="0" u="none" strike="noStrike" cap="none" normalizeH="0" baseline="0" dirty="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a:ln>
                  <a:noFill/>
                </a:ln>
                <a:solidFill>
                  <a:schemeClr val="tx1"/>
                </a:solidFill>
                <a:effectLst/>
                <a:latin typeface="Times New Roman" pitchFamily="18" charset="0"/>
                <a:ea typeface="Times New Roman" pitchFamily="18" charset="0"/>
                <a:cs typeface="Times New Roman" pitchFamily="18" charset="0"/>
              </a:rPr>
              <a:t>nguyên</a:t>
            </a:r>
            <a:r>
              <a:rPr kumimoji="0" lang="en-US" sz="2400" b="0" i="0" u="none" strike="noStrike" cap="none" normalizeH="0" baseline="0" dirty="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a:ln>
                  <a:noFill/>
                </a:ln>
                <a:solidFill>
                  <a:schemeClr val="tx1"/>
                </a:solidFill>
                <a:effectLst/>
                <a:latin typeface="Times New Roman" pitchFamily="18" charset="0"/>
                <a:ea typeface="Times New Roman" pitchFamily="18" charset="0"/>
                <a:cs typeface="Times New Roman" pitchFamily="18" charset="0"/>
              </a:rPr>
              <a:t>chính</a:t>
            </a:r>
            <a:r>
              <a:rPr kumimoji="0" lang="en-US" sz="2400" b="0" i="0" u="none" strike="noStrike" cap="none" normalizeH="0" baseline="0" dirty="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a:ln>
                  <a:noFill/>
                </a:ln>
                <a:solidFill>
                  <a:schemeClr val="tx1"/>
                </a:solidFill>
                <a:effectLst/>
                <a:latin typeface="Times New Roman" pitchFamily="18" charset="0"/>
                <a:ea typeface="Times New Roman" pitchFamily="18" charset="0"/>
                <a:cs typeface="Times New Roman" pitchFamily="18" charset="0"/>
              </a:rPr>
              <a:t>trị,đa</a:t>
            </a:r>
            <a:r>
              <a:rPr kumimoji="0" lang="en-US" sz="2400" b="0" i="0" u="none" strike="noStrike" cap="none" normalizeH="0" baseline="0" dirty="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a:ln>
                  <a:noFill/>
                </a:ln>
                <a:solidFill>
                  <a:schemeClr val="tx1"/>
                </a:solidFill>
                <a:effectLst/>
                <a:latin typeface="Times New Roman" pitchFamily="18" charset="0"/>
                <a:ea typeface="Times New Roman" pitchFamily="18" charset="0"/>
                <a:cs typeface="Times New Roman" pitchFamily="18" charset="0"/>
              </a:rPr>
              <a:t>đảng</a:t>
            </a:r>
            <a:r>
              <a:rPr kumimoji="0" lang="en-US" sz="2400" b="0" i="0" u="none" strike="noStrike" cap="none" normalizeH="0" baseline="0" dirty="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a:ln>
                  <a:noFill/>
                </a:ln>
                <a:solidFill>
                  <a:schemeClr val="tx1"/>
                </a:solidFill>
                <a:effectLst/>
                <a:latin typeface="Times New Roman" pitchFamily="18" charset="0"/>
                <a:ea typeface="Times New Roman" pitchFamily="18" charset="0"/>
                <a:cs typeface="Times New Roman" pitchFamily="18" charset="0"/>
              </a:rPr>
              <a:t>đối</a:t>
            </a:r>
            <a:r>
              <a:rPr kumimoji="0" lang="en-US" sz="2400" b="0" i="0" u="none" strike="noStrike" cap="none" normalizeH="0" baseline="0" dirty="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a:ln>
                  <a:noFill/>
                </a:ln>
                <a:solidFill>
                  <a:schemeClr val="tx1"/>
                </a:solidFill>
                <a:effectLst/>
                <a:latin typeface="Times New Roman" pitchFamily="18" charset="0"/>
                <a:ea typeface="Times New Roman" pitchFamily="18" charset="0"/>
                <a:cs typeface="Times New Roman" pitchFamily="18" charset="0"/>
              </a:rPr>
              <a:t>lập</a:t>
            </a:r>
            <a:r>
              <a:rPr kumimoji="0" lang="en-US" sz="2400" b="0" i="0" u="none" strike="noStrike" cap="none" normalizeH="0" baseline="0" dirty="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a:ln>
                  <a:noFill/>
                </a:ln>
                <a:solidFill>
                  <a:schemeClr val="tx1"/>
                </a:solidFill>
                <a:effectLst/>
                <a:latin typeface="Times New Roman" pitchFamily="18" charset="0"/>
                <a:ea typeface="Times New Roman" pitchFamily="18" charset="0"/>
                <a:cs typeface="Times New Roman" pitchFamily="18" charset="0"/>
              </a:rPr>
              <a:t>lợi</a:t>
            </a:r>
            <a:r>
              <a:rPr kumimoji="0" lang="en-US" sz="2400" b="0" i="0" u="none" strike="noStrike" cap="none" normalizeH="0" baseline="0" dirty="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a:ln>
                  <a:noFill/>
                </a:ln>
                <a:solidFill>
                  <a:schemeClr val="tx1"/>
                </a:solidFill>
                <a:effectLst/>
                <a:latin typeface="Times New Roman" pitchFamily="18" charset="0"/>
                <a:ea typeface="Times New Roman" pitchFamily="18" charset="0"/>
                <a:cs typeface="Times New Roman" pitchFamily="18" charset="0"/>
              </a:rPr>
              <a:t>dụng</a:t>
            </a:r>
            <a:r>
              <a:rPr kumimoji="0" lang="en-US" sz="2400" b="0" i="0" u="none" strike="noStrike" cap="none" normalizeH="0" baseline="0" dirty="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a:ln>
                  <a:noFill/>
                </a:ln>
                <a:solidFill>
                  <a:schemeClr val="tx1"/>
                </a:solidFill>
                <a:effectLst/>
                <a:latin typeface="Times New Roman" pitchFamily="18" charset="0"/>
                <a:ea typeface="Times New Roman" pitchFamily="18" charset="0"/>
                <a:cs typeface="Times New Roman" pitchFamily="18" charset="0"/>
              </a:rPr>
              <a:t>các</a:t>
            </a:r>
            <a:r>
              <a:rPr kumimoji="0" lang="en-US" sz="2400" b="0" i="0" u="none" strike="noStrike" cap="none" normalizeH="0" baseline="0" dirty="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a:ln>
                  <a:noFill/>
                </a:ln>
                <a:solidFill>
                  <a:schemeClr val="tx1"/>
                </a:solidFill>
                <a:effectLst/>
                <a:latin typeface="Times New Roman" pitchFamily="18" charset="0"/>
                <a:ea typeface="Times New Roman" pitchFamily="18" charset="0"/>
                <a:cs typeface="Times New Roman" pitchFamily="18" charset="0"/>
              </a:rPr>
              <a:t>vấn</a:t>
            </a:r>
            <a:r>
              <a:rPr kumimoji="0" lang="en-US" sz="2400" b="0" i="0" u="none" strike="noStrike" cap="none" normalizeH="0" baseline="0" dirty="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a:ln>
                  <a:noFill/>
                </a:ln>
                <a:solidFill>
                  <a:schemeClr val="tx1"/>
                </a:solidFill>
                <a:effectLst/>
                <a:latin typeface="Times New Roman" pitchFamily="18" charset="0"/>
                <a:ea typeface="Times New Roman" pitchFamily="18" charset="0"/>
                <a:cs typeface="Times New Roman" pitchFamily="18" charset="0"/>
              </a:rPr>
              <a:t>đề</a:t>
            </a:r>
            <a:r>
              <a:rPr kumimoji="0" lang="en-US" sz="2400" b="0" i="0" u="none" strike="noStrike" cap="none" normalizeH="0" baseline="0" dirty="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a:ln>
                  <a:noFill/>
                </a:ln>
                <a:solidFill>
                  <a:schemeClr val="tx1"/>
                </a:solidFill>
                <a:effectLst/>
                <a:latin typeface="Times New Roman" pitchFamily="18" charset="0"/>
                <a:ea typeface="Times New Roman" pitchFamily="18" charset="0"/>
                <a:cs typeface="Times New Roman" pitchFamily="18" charset="0"/>
              </a:rPr>
              <a:t>dân</a:t>
            </a:r>
            <a:r>
              <a:rPr kumimoji="0" lang="en-US" sz="2400" b="0" i="0" u="none" strike="noStrike" cap="none" normalizeH="0" baseline="0" dirty="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a:ln>
                  <a:noFill/>
                </a:ln>
                <a:solidFill>
                  <a:schemeClr val="tx1"/>
                </a:solidFill>
                <a:effectLst/>
                <a:latin typeface="Times New Roman" pitchFamily="18" charset="0"/>
                <a:ea typeface="Times New Roman" pitchFamily="18" charset="0"/>
                <a:cs typeface="Times New Roman" pitchFamily="18" charset="0"/>
              </a:rPr>
              <a:t>chủ</a:t>
            </a:r>
            <a:r>
              <a:rPr kumimoji="0" lang="en-US" sz="2400" b="0" i="0" u="none" strike="noStrike" cap="none" normalizeH="0" baseline="0" dirty="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a:ln>
                  <a:noFill/>
                </a:ln>
                <a:solidFill>
                  <a:schemeClr val="tx1"/>
                </a:solidFill>
                <a:effectLst/>
                <a:latin typeface="Times New Roman" pitchFamily="18" charset="0"/>
                <a:ea typeface="Times New Roman" pitchFamily="18" charset="0"/>
                <a:cs typeface="Times New Roman" pitchFamily="18" charset="0"/>
              </a:rPr>
              <a:t>nhân</a:t>
            </a:r>
            <a:r>
              <a:rPr kumimoji="0" lang="en-US" sz="2400" b="0" i="0" u="none" strike="noStrike" cap="none" normalizeH="0" baseline="0" dirty="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a:ln>
                  <a:noFill/>
                </a:ln>
                <a:solidFill>
                  <a:schemeClr val="tx1"/>
                </a:solidFill>
                <a:effectLst/>
                <a:latin typeface="Times New Roman" pitchFamily="18" charset="0"/>
                <a:ea typeface="Times New Roman" pitchFamily="18" charset="0"/>
                <a:cs typeface="Times New Roman" pitchFamily="18" charset="0"/>
              </a:rPr>
              <a:t>quyền</a:t>
            </a:r>
            <a:r>
              <a:rPr kumimoji="0" lang="en-US" sz="2400" b="0" i="0" u="none" strike="noStrike" cap="none" normalizeH="0" baseline="0" dirty="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a:ln>
                  <a:noFill/>
                </a:ln>
                <a:solidFill>
                  <a:schemeClr val="tx1"/>
                </a:solidFill>
                <a:effectLst/>
                <a:latin typeface="Times New Roman" pitchFamily="18" charset="0"/>
                <a:ea typeface="Times New Roman" pitchFamily="18" charset="0"/>
                <a:cs typeface="Times New Roman" pitchFamily="18" charset="0"/>
              </a:rPr>
              <a:t>dân</a:t>
            </a:r>
            <a:r>
              <a:rPr kumimoji="0" lang="en-US" sz="2400" b="0" i="0" u="none" strike="noStrike" cap="none" normalizeH="0" baseline="0" dirty="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a:ln>
                  <a:noFill/>
                </a:ln>
                <a:solidFill>
                  <a:schemeClr val="tx1"/>
                </a:solidFill>
                <a:effectLst/>
                <a:latin typeface="Times New Roman" pitchFamily="18" charset="0"/>
                <a:ea typeface="Times New Roman" pitchFamily="18" charset="0"/>
                <a:cs typeface="Times New Roman" pitchFamily="18" charset="0"/>
              </a:rPr>
              <a:t>tộc</a:t>
            </a:r>
            <a:r>
              <a:rPr kumimoji="0" lang="en-US" sz="2400" b="0" i="0" u="none" strike="noStrike" cap="none" normalizeH="0" baseline="0" dirty="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a:ln>
                  <a:noFill/>
                </a:ln>
                <a:solidFill>
                  <a:schemeClr val="tx1"/>
                </a:solidFill>
                <a:effectLst/>
                <a:latin typeface="Times New Roman" pitchFamily="18" charset="0"/>
                <a:ea typeface="Times New Roman" pitchFamily="18" charset="0"/>
                <a:cs typeface="Times New Roman" pitchFamily="18" charset="0"/>
              </a:rPr>
              <a:t>tôn</a:t>
            </a:r>
            <a:r>
              <a:rPr kumimoji="0" lang="en-US" sz="2400" b="0" i="0" u="none" strike="noStrike" cap="none" normalizeH="0" baseline="0" dirty="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a:ln>
                  <a:noFill/>
                </a:ln>
                <a:solidFill>
                  <a:schemeClr val="tx1"/>
                </a:solidFill>
                <a:effectLst/>
                <a:latin typeface="Times New Roman" pitchFamily="18" charset="0"/>
                <a:ea typeface="Times New Roman" pitchFamily="18" charset="0"/>
                <a:cs typeface="Times New Roman" pitchFamily="18" charset="0"/>
              </a:rPr>
              <a:t>giáo</a:t>
            </a:r>
            <a:r>
              <a:rPr kumimoji="0" lang="en-US" sz="2400" b="0" i="0" u="none" strike="noStrike" cap="none" normalizeH="0" baseline="0" dirty="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a:ln>
                  <a:noFill/>
                </a:ln>
                <a:solidFill>
                  <a:schemeClr val="tx1"/>
                </a:solidFill>
                <a:effectLst/>
                <a:latin typeface="Times New Roman" pitchFamily="18" charset="0"/>
                <a:ea typeface="Times New Roman" pitchFamily="18" charset="0"/>
                <a:cs typeface="Times New Roman" pitchFamily="18" charset="0"/>
              </a:rPr>
              <a:t>để</a:t>
            </a:r>
            <a:r>
              <a:rPr kumimoji="0" lang="en-US" sz="2400" b="0" i="0" u="none" strike="noStrike" cap="none" normalizeH="0" baseline="0" dirty="0">
                <a:ln>
                  <a:noFill/>
                </a:ln>
                <a:solidFill>
                  <a:schemeClr val="tx1"/>
                </a:solidFill>
                <a:effectLst/>
                <a:latin typeface="Times New Roman" pitchFamily="18" charset="0"/>
                <a:ea typeface="Times New Roman" pitchFamily="18" charset="0"/>
                <a:cs typeface="Times New Roman" pitchFamily="18" charset="0"/>
              </a:rPr>
              <a:t> chia </a:t>
            </a:r>
            <a:r>
              <a:rPr kumimoji="0" lang="en-US" sz="2400" b="0" i="0" u="none" strike="noStrike" cap="none" normalizeH="0" baseline="0" dirty="0" err="1">
                <a:ln>
                  <a:noFill/>
                </a:ln>
                <a:solidFill>
                  <a:schemeClr val="tx1"/>
                </a:solidFill>
                <a:effectLst/>
                <a:latin typeface="Times New Roman" pitchFamily="18" charset="0"/>
                <a:ea typeface="Times New Roman" pitchFamily="18" charset="0"/>
                <a:cs typeface="Times New Roman" pitchFamily="18" charset="0"/>
              </a:rPr>
              <a:t>rẻ</a:t>
            </a:r>
            <a:r>
              <a:rPr kumimoji="0" lang="en-US" sz="2400" b="0" i="0" u="none" strike="noStrike" cap="none" normalizeH="0" baseline="0" dirty="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a:ln>
                  <a:noFill/>
                </a:ln>
                <a:solidFill>
                  <a:schemeClr val="tx1"/>
                </a:solidFill>
                <a:effectLst/>
                <a:latin typeface="Times New Roman" pitchFamily="18" charset="0"/>
                <a:ea typeface="Times New Roman" pitchFamily="18" charset="0"/>
                <a:cs typeface="Times New Roman" pitchFamily="18" charset="0"/>
              </a:rPr>
              <a:t>Đảng</a:t>
            </a:r>
            <a:r>
              <a:rPr kumimoji="0" lang="en-US" sz="2400" b="0" i="0" u="none" strike="noStrike" cap="none" normalizeH="0" baseline="0" dirty="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a:ln>
                  <a:noFill/>
                </a:ln>
                <a:solidFill>
                  <a:schemeClr val="tx1"/>
                </a:solidFill>
                <a:effectLst/>
                <a:latin typeface="Times New Roman" pitchFamily="18" charset="0"/>
                <a:ea typeface="Times New Roman" pitchFamily="18" charset="0"/>
                <a:cs typeface="Times New Roman" pitchFamily="18" charset="0"/>
              </a:rPr>
              <a:t>với</a:t>
            </a:r>
            <a:r>
              <a:rPr kumimoji="0" lang="en-US" sz="2400" b="0" i="0" u="none" strike="noStrike" cap="none" normalizeH="0" baseline="0" dirty="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a:ln>
                  <a:noFill/>
                </a:ln>
                <a:solidFill>
                  <a:schemeClr val="tx1"/>
                </a:solidFill>
                <a:effectLst/>
                <a:latin typeface="Times New Roman" pitchFamily="18" charset="0"/>
                <a:ea typeface="Times New Roman" pitchFamily="18" charset="0"/>
                <a:cs typeface="Times New Roman" pitchFamily="18" charset="0"/>
              </a:rPr>
              <a:t>nhân</a:t>
            </a:r>
            <a:r>
              <a:rPr kumimoji="0" lang="en-US" sz="2400" b="0" i="0" u="none" strike="noStrike" cap="none" normalizeH="0" baseline="0" dirty="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a:ln>
                  <a:noFill/>
                </a:ln>
                <a:solidFill>
                  <a:schemeClr val="tx1"/>
                </a:solidFill>
                <a:effectLst/>
                <a:latin typeface="Times New Roman" pitchFamily="18" charset="0"/>
                <a:ea typeface="Times New Roman" pitchFamily="18" charset="0"/>
                <a:cs typeface="Times New Roman" pitchFamily="18" charset="0"/>
              </a:rPr>
              <a:t>dân</a:t>
            </a:r>
            <a:r>
              <a:rPr kumimoji="0" lang="en-US" sz="2400" b="0" i="0" u="none" strike="noStrike" cap="none" normalizeH="0" baseline="0" dirty="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a:ln>
                  <a:noFill/>
                </a:ln>
                <a:solidFill>
                  <a:schemeClr val="tx1"/>
                </a:solidFill>
                <a:effectLst/>
                <a:latin typeface="Times New Roman" pitchFamily="18" charset="0"/>
                <a:ea typeface="Times New Roman" pitchFamily="18" charset="0"/>
                <a:cs typeface="Times New Roman" pitchFamily="18" charset="0"/>
              </a:rPr>
              <a:t>và</a:t>
            </a:r>
            <a:r>
              <a:rPr kumimoji="0" lang="en-US" sz="2400" b="0" i="0" u="none" strike="noStrike" cap="none" normalizeH="0" baseline="0" dirty="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a:ln>
                  <a:noFill/>
                </a:ln>
                <a:solidFill>
                  <a:schemeClr val="tx1"/>
                </a:solidFill>
                <a:effectLst/>
                <a:latin typeface="Times New Roman" pitchFamily="18" charset="0"/>
                <a:ea typeface="Times New Roman" pitchFamily="18" charset="0"/>
                <a:cs typeface="Times New Roman" pitchFamily="18" charset="0"/>
              </a:rPr>
              <a:t>khối</a:t>
            </a:r>
            <a:r>
              <a:rPr kumimoji="0" lang="en-US" sz="2400" b="0" i="0" u="none" strike="noStrike" cap="none" normalizeH="0" baseline="0" dirty="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a:ln>
                  <a:noFill/>
                </a:ln>
                <a:solidFill>
                  <a:schemeClr val="tx1"/>
                </a:solidFill>
                <a:effectLst/>
                <a:latin typeface="Times New Roman" pitchFamily="18" charset="0"/>
                <a:ea typeface="Times New Roman" pitchFamily="18" charset="0"/>
                <a:cs typeface="Times New Roman" pitchFamily="18" charset="0"/>
              </a:rPr>
              <a:t>đại</a:t>
            </a:r>
            <a:r>
              <a:rPr kumimoji="0" lang="en-US" sz="2400" b="0" i="0" u="none" strike="noStrike" cap="none" normalizeH="0" baseline="0" dirty="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a:ln>
                  <a:noFill/>
                </a:ln>
                <a:solidFill>
                  <a:schemeClr val="tx1"/>
                </a:solidFill>
                <a:effectLst/>
                <a:latin typeface="Times New Roman" pitchFamily="18" charset="0"/>
                <a:ea typeface="Times New Roman" pitchFamily="18" charset="0"/>
                <a:cs typeface="Times New Roman" pitchFamily="18" charset="0"/>
              </a:rPr>
              <a:t>đoàn</a:t>
            </a:r>
            <a:r>
              <a:rPr kumimoji="0" lang="en-US" sz="2400" b="0" i="0" u="none" strike="noStrike" cap="none" normalizeH="0" baseline="0" dirty="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a:ln>
                  <a:noFill/>
                </a:ln>
                <a:solidFill>
                  <a:schemeClr val="tx1"/>
                </a:solidFill>
                <a:effectLst/>
                <a:latin typeface="Times New Roman" pitchFamily="18" charset="0"/>
                <a:ea typeface="Times New Roman" pitchFamily="18" charset="0"/>
                <a:cs typeface="Times New Roman" pitchFamily="18" charset="0"/>
              </a:rPr>
              <a:t>kết</a:t>
            </a:r>
            <a:r>
              <a:rPr kumimoji="0" lang="en-US" sz="2400" b="0" i="0" u="none" strike="noStrike" cap="none" normalizeH="0" baseline="0" dirty="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a:ln>
                  <a:noFill/>
                </a:ln>
                <a:solidFill>
                  <a:schemeClr val="tx1"/>
                </a:solidFill>
                <a:effectLst/>
                <a:latin typeface="Times New Roman" pitchFamily="18" charset="0"/>
                <a:ea typeface="Times New Roman" pitchFamily="18" charset="0"/>
                <a:cs typeface="Times New Roman" pitchFamily="18" charset="0"/>
              </a:rPr>
              <a:t>dân</a:t>
            </a:r>
            <a:r>
              <a:rPr kumimoji="0" lang="en-US" sz="2400" b="0" i="0" u="none" strike="noStrike" cap="none" normalizeH="0" baseline="0" dirty="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a:ln>
                  <a:noFill/>
                </a:ln>
                <a:solidFill>
                  <a:schemeClr val="tx1"/>
                </a:solidFill>
                <a:effectLst/>
                <a:latin typeface="Times New Roman" pitchFamily="18" charset="0"/>
                <a:ea typeface="Times New Roman" pitchFamily="18" charset="0"/>
                <a:cs typeface="Times New Roman" pitchFamily="18" charset="0"/>
              </a:rPr>
              <a:t>tộc</a:t>
            </a:r>
            <a:r>
              <a:rPr kumimoji="0" lang="en-US" sz="2400" b="0" i="0" u="none" strike="noStrike" cap="none" normalizeH="0" baseline="0" dirty="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a:ln>
                  <a:noFill/>
                </a:ln>
                <a:solidFill>
                  <a:schemeClr val="tx1"/>
                </a:solidFill>
                <a:effectLst/>
                <a:latin typeface="Times New Roman" pitchFamily="18" charset="0"/>
                <a:ea typeface="Times New Roman" pitchFamily="18" charset="0"/>
                <a:cs typeface="Times New Roman" pitchFamily="18" charset="0"/>
              </a:rPr>
              <a:t>làm</a:t>
            </a:r>
            <a:r>
              <a:rPr kumimoji="0" lang="en-US" sz="2400" b="0" i="0" u="none" strike="noStrike" cap="none" normalizeH="0" baseline="0" dirty="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a:ln>
                  <a:noFill/>
                </a:ln>
                <a:solidFill>
                  <a:schemeClr val="tx1"/>
                </a:solidFill>
                <a:effectLst/>
                <a:latin typeface="Times New Roman" pitchFamily="18" charset="0"/>
                <a:ea typeface="Times New Roman" pitchFamily="18" charset="0"/>
                <a:cs typeface="Times New Roman" pitchFamily="18" charset="0"/>
              </a:rPr>
              <a:t>mất</a:t>
            </a:r>
            <a:r>
              <a:rPr kumimoji="0" lang="en-US" sz="2400" b="0" i="0" u="none" strike="noStrike" cap="none" normalizeH="0" baseline="0" dirty="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a:ln>
                  <a:noFill/>
                </a:ln>
                <a:solidFill>
                  <a:schemeClr val="tx1"/>
                </a:solidFill>
                <a:effectLst/>
                <a:latin typeface="Times New Roman" pitchFamily="18" charset="0"/>
                <a:ea typeface="Times New Roman" pitchFamily="18" charset="0"/>
                <a:cs typeface="Times New Roman" pitchFamily="18" charset="0"/>
              </a:rPr>
              <a:t>đi</a:t>
            </a:r>
            <a:r>
              <a:rPr kumimoji="0" lang="en-US" sz="2400" b="0" i="0" u="none" strike="noStrike" cap="none" normalizeH="0" baseline="0" dirty="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a:ln>
                  <a:noFill/>
                </a:ln>
                <a:solidFill>
                  <a:schemeClr val="tx1"/>
                </a:solidFill>
                <a:effectLst/>
                <a:latin typeface="Times New Roman" pitchFamily="18" charset="0"/>
                <a:ea typeface="Times New Roman" pitchFamily="18" charset="0"/>
                <a:cs typeface="Times New Roman" pitchFamily="18" charset="0"/>
              </a:rPr>
              <a:t>vai</a:t>
            </a:r>
            <a:r>
              <a:rPr kumimoji="0" lang="en-US" sz="2400" b="0" i="0" u="none" strike="noStrike" cap="none" normalizeH="0" baseline="0" dirty="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a:ln>
                  <a:noFill/>
                </a:ln>
                <a:solidFill>
                  <a:schemeClr val="tx1"/>
                </a:solidFill>
                <a:effectLst/>
                <a:latin typeface="Times New Roman" pitchFamily="18" charset="0"/>
                <a:ea typeface="Times New Roman" pitchFamily="18" charset="0"/>
                <a:cs typeface="Times New Roman" pitchFamily="18" charset="0"/>
              </a:rPr>
              <a:t>trò</a:t>
            </a:r>
            <a:r>
              <a:rPr kumimoji="0" lang="en-US" sz="2400" b="0" i="0" u="none" strike="noStrike" cap="none" normalizeH="0" baseline="0" dirty="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a:ln>
                  <a:noFill/>
                </a:ln>
                <a:solidFill>
                  <a:schemeClr val="tx1"/>
                </a:solidFill>
                <a:effectLst/>
                <a:latin typeface="Times New Roman" pitchFamily="18" charset="0"/>
                <a:ea typeface="Times New Roman" pitchFamily="18" charset="0"/>
                <a:cs typeface="Times New Roman" pitchFamily="18" charset="0"/>
              </a:rPr>
              <a:t>lãnh</a:t>
            </a:r>
            <a:r>
              <a:rPr kumimoji="0" lang="en-US" sz="2400" b="0" i="0" u="none" strike="noStrike" cap="none" normalizeH="0" baseline="0" dirty="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a:ln>
                  <a:noFill/>
                </a:ln>
                <a:solidFill>
                  <a:schemeClr val="tx1"/>
                </a:solidFill>
                <a:effectLst/>
                <a:latin typeface="Times New Roman" pitchFamily="18" charset="0"/>
                <a:ea typeface="Times New Roman" pitchFamily="18" charset="0"/>
                <a:cs typeface="Times New Roman" pitchFamily="18" charset="0"/>
              </a:rPr>
              <a:t>đạo</a:t>
            </a:r>
            <a:r>
              <a:rPr kumimoji="0" lang="en-US" sz="2400" b="0" i="0" u="none" strike="noStrike" cap="none" normalizeH="0" baseline="0" dirty="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a:ln>
                  <a:noFill/>
                </a:ln>
                <a:solidFill>
                  <a:schemeClr val="tx1"/>
                </a:solidFill>
                <a:effectLst/>
                <a:latin typeface="Times New Roman" pitchFamily="18" charset="0"/>
                <a:ea typeface="Times New Roman" pitchFamily="18" charset="0"/>
                <a:cs typeface="Times New Roman" pitchFamily="18" charset="0"/>
              </a:rPr>
              <a:t>của</a:t>
            </a:r>
            <a:r>
              <a:rPr kumimoji="0" lang="en-US" sz="2400" b="0" i="0" u="none" strike="noStrike" cap="none" normalizeH="0" baseline="0" dirty="0">
                <a:ln>
                  <a:noFill/>
                </a:ln>
                <a:solidFill>
                  <a:schemeClr val="tx1"/>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a:ln>
                  <a:noFill/>
                </a:ln>
                <a:solidFill>
                  <a:schemeClr val="tx1"/>
                </a:solidFill>
                <a:effectLst/>
                <a:latin typeface="Times New Roman" pitchFamily="18" charset="0"/>
                <a:ea typeface="Times New Roman" pitchFamily="18" charset="0"/>
                <a:cs typeface="Times New Roman" pitchFamily="18" charset="0"/>
              </a:rPr>
              <a:t>Đảng</a:t>
            </a:r>
            <a:r>
              <a:rPr kumimoji="0" lang="en-US" sz="2400" b="0" i="0" u="none" strike="noStrike" cap="none" normalizeH="0" baseline="0" dirty="0">
                <a:ln>
                  <a:noFill/>
                </a:ln>
                <a:solidFill>
                  <a:schemeClr val="tx1"/>
                </a:solidFill>
                <a:effectLst/>
                <a:latin typeface="Times New Roman" pitchFamily="18" charset="0"/>
                <a:ea typeface="Times New Roman" pitchFamily="18" charset="0"/>
                <a:cs typeface="Times New Roman" pitchFamily="18" charset="0"/>
              </a:rPr>
              <a:t>.</a:t>
            </a:r>
            <a:endParaRPr kumimoji="0" lang="en-US" sz="2400" b="0" i="0" u="none" strike="noStrike" cap="none" normalizeH="0" baseline="0" dirty="0">
              <a:ln>
                <a:noFill/>
              </a:ln>
              <a:solidFill>
                <a:schemeClr val="tx1"/>
              </a:solidFill>
              <a:effectLst/>
              <a:latin typeface="Times New Roman" pitchFamily="18" charset="0"/>
              <a:cs typeface="Times New Roman" pitchFamily="18" charset="0"/>
            </a:endParaRPr>
          </a:p>
        </p:txBody>
      </p:sp>
      <p:pic>
        <p:nvPicPr>
          <p:cNvPr id="9" name="Content Placeholder 4" descr="p38.jpeg"/>
          <p:cNvPicPr>
            <a:picLocks noGrp="1" noChangeAspect="1"/>
          </p:cNvPicPr>
          <p:nvPr>
            <p:ph idx="1"/>
          </p:nvPr>
        </p:nvPicPr>
        <p:blipFill>
          <a:blip r:embed="rId3" cstate="print"/>
          <a:stretch>
            <a:fillRect/>
          </a:stretch>
        </p:blipFill>
        <p:spPr>
          <a:xfrm>
            <a:off x="5486399" y="1905000"/>
            <a:ext cx="3429001" cy="2514600"/>
          </a:xfrm>
          <a:prstGeom prst="rect">
            <a:avLst/>
          </a:prstGeom>
          <a:ln>
            <a:noFill/>
          </a:ln>
          <a:effectLst>
            <a:outerShdw blurRad="292100" dist="139700" dir="2700000" algn="tl" rotWithShape="0">
              <a:srgbClr val="333333">
                <a:alpha val="65000"/>
              </a:srgbClr>
            </a:outerShdw>
          </a:effectLst>
        </p:spPr>
      </p:pic>
      <p:pic>
        <p:nvPicPr>
          <p:cNvPr id="10" name="Picture 9" descr="1.jpg"/>
          <p:cNvPicPr>
            <a:picLocks noChangeAspect="1"/>
          </p:cNvPicPr>
          <p:nvPr/>
        </p:nvPicPr>
        <p:blipFill>
          <a:blip r:embed="rId4" cstate="print"/>
          <a:stretch>
            <a:fillRect/>
          </a:stretch>
        </p:blipFill>
        <p:spPr>
          <a:xfrm>
            <a:off x="152401" y="2514600"/>
            <a:ext cx="4017140" cy="4343400"/>
          </a:xfrm>
          <a:prstGeom prst="rect">
            <a:avLst/>
          </a:prstGeom>
        </p:spPr>
      </p:pic>
    </p:spTree>
    <p:extLst>
      <p:ext uri="{BB962C8B-B14F-4D97-AF65-F5344CB8AC3E}">
        <p14:creationId xmlns:p14="http://schemas.microsoft.com/office/powerpoint/2010/main" val="4260757882"/>
      </p:ext>
    </p:extLst>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diamond(in)">
                                      <p:cBhvr>
                                        <p:cTn id="7" dur="20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2" presetClass="exit" presetSubtype="4" fill="hold" nodeType="clickEffect">
                                  <p:stCondLst>
                                    <p:cond delay="0"/>
                                  </p:stCondLst>
                                  <p:childTnLst>
                                    <p:anim calcmode="lin" valueType="num">
                                      <p:cBhvr additive="base">
                                        <p:cTn id="11" dur="500"/>
                                        <p:tgtEl>
                                          <p:spTgt spid="9"/>
                                        </p:tgtEl>
                                        <p:attrNameLst>
                                          <p:attrName>ppt_x</p:attrName>
                                        </p:attrNameLst>
                                      </p:cBhvr>
                                      <p:tavLst>
                                        <p:tav tm="0">
                                          <p:val>
                                            <p:strVal val="ppt_x"/>
                                          </p:val>
                                        </p:tav>
                                        <p:tav tm="100000">
                                          <p:val>
                                            <p:strVal val="ppt_x"/>
                                          </p:val>
                                        </p:tav>
                                      </p:tavLst>
                                    </p:anim>
                                    <p:anim calcmode="lin" valueType="num">
                                      <p:cBhvr additive="base">
                                        <p:cTn id="12" dur="500"/>
                                        <p:tgtEl>
                                          <p:spTgt spid="9"/>
                                        </p:tgtEl>
                                        <p:attrNameLst>
                                          <p:attrName>ppt_y</p:attrName>
                                        </p:attrNameLst>
                                      </p:cBhvr>
                                      <p:tavLst>
                                        <p:tav tm="0">
                                          <p:val>
                                            <p:strVal val="ppt_y"/>
                                          </p:val>
                                        </p:tav>
                                        <p:tav tm="100000">
                                          <p:val>
                                            <p:strVal val="1+ppt_h/2"/>
                                          </p:val>
                                        </p:tav>
                                      </p:tavLst>
                                    </p:anim>
                                    <p:set>
                                      <p:cBhvr>
                                        <p:cTn id="13" dur="1" fill="hold">
                                          <p:stCondLst>
                                            <p:cond delay="499"/>
                                          </p:stCondLst>
                                        </p:cTn>
                                        <p:tgtEl>
                                          <p:spTgt spid="9"/>
                                        </p:tgtEl>
                                        <p:attrNameLst>
                                          <p:attrName>style.visibility</p:attrName>
                                        </p:attrNameLst>
                                      </p:cBhvr>
                                      <p:to>
                                        <p:strVal val="hidden"/>
                                      </p:to>
                                    </p:se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fade">
                                      <p:cBhvr>
                                        <p:cTn id="18"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1143000"/>
          </a:xfrm>
        </p:spPr>
        <p:txBody>
          <a:bodyPr/>
          <a:lstStyle/>
          <a:p>
            <a:r>
              <a:rPr lang="en-US" altLang="en-US" sz="3200">
                <a:latin typeface="Arial" panose="020B0604020202020204" pitchFamily="34" charset="0"/>
                <a:cs typeface="Arial" panose="020B0604020202020204" pitchFamily="34" charset="0"/>
              </a:rPr>
              <a:t>Tổ chức phản động Việt Tân ở hải ngoại</a:t>
            </a:r>
          </a:p>
        </p:txBody>
      </p:sp>
      <p:pic>
        <p:nvPicPr>
          <p:cNvPr id="109570" name="Picture 2" descr="JPEG - 148.4 kb"/>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3375" y="990600"/>
            <a:ext cx="8429625"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Line 5"/>
          <p:cNvSpPr>
            <a:spLocks noChangeShapeType="1"/>
          </p:cNvSpPr>
          <p:nvPr/>
        </p:nvSpPr>
        <p:spPr bwMode="auto">
          <a:xfrm flipH="1" flipV="1">
            <a:off x="304800" y="990600"/>
            <a:ext cx="8458200" cy="5638800"/>
          </a:xfrm>
          <a:prstGeom prst="line">
            <a:avLst/>
          </a:prstGeom>
          <a:noFill/>
          <a:ln w="34925">
            <a:solidFill>
              <a:srgbClr val="FF0000"/>
            </a:solidFill>
            <a:round/>
            <a:headEnd type="none" w="sm" len="sm"/>
            <a:tailEnd type="triangle" w="sm" len="sm"/>
          </a:ln>
          <a:extLst>
            <a:ext uri="{909E8E84-426E-40DD-AFC4-6F175D3DCCD1}">
              <a14:hiddenFill xmlns:a14="http://schemas.microsoft.com/office/drawing/2010/main">
                <a:noFill/>
              </a14:hiddenFill>
            </a:ext>
          </a:extLst>
        </p:spPr>
        <p:txBody>
          <a:bodyPr/>
          <a:lstStyle/>
          <a:p>
            <a:endParaRPr lang="en-US"/>
          </a:p>
        </p:txBody>
      </p:sp>
      <p:sp>
        <p:nvSpPr>
          <p:cNvPr id="5" name="Line 5"/>
          <p:cNvSpPr>
            <a:spLocks noChangeShapeType="1"/>
          </p:cNvSpPr>
          <p:nvPr/>
        </p:nvSpPr>
        <p:spPr bwMode="auto">
          <a:xfrm flipV="1">
            <a:off x="304800" y="990600"/>
            <a:ext cx="8458200" cy="5715000"/>
          </a:xfrm>
          <a:prstGeom prst="line">
            <a:avLst/>
          </a:prstGeom>
          <a:noFill/>
          <a:ln w="34925">
            <a:solidFill>
              <a:srgbClr val="FF0000"/>
            </a:solidFill>
            <a:round/>
            <a:headEnd type="none" w="sm" len="sm"/>
            <a:tailEnd type="triangle" w="sm" len="sm"/>
          </a:ln>
          <a:extLst>
            <a:ext uri="{909E8E84-426E-40DD-AFC4-6F175D3DCCD1}">
              <a14:hiddenFill xmlns:a14="http://schemas.microsoft.com/office/drawing/2010/main">
                <a:noFill/>
              </a14:hiddenFill>
            </a:ext>
          </a:extLst>
        </p:spPr>
        <p:txBody>
          <a:bodyPr/>
          <a:lstStyle/>
          <a:p>
            <a:endParaRPr lang="en-US"/>
          </a:p>
        </p:txBody>
      </p:sp>
    </p:spTree>
    <p:extLst>
      <p:ext uri="{BB962C8B-B14F-4D97-AF65-F5344CB8AC3E}">
        <p14:creationId xmlns:p14="http://schemas.microsoft.com/office/powerpoint/2010/main" val="395181528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nodeType="clickEffect">
                                  <p:stCondLst>
                                    <p:cond delay="0"/>
                                  </p:stCondLst>
                                  <p:childTnLst>
                                    <p:set>
                                      <p:cBhvr>
                                        <p:cTn id="6" dur="1" fill="hold">
                                          <p:stCondLst>
                                            <p:cond delay="0"/>
                                          </p:stCondLst>
                                        </p:cTn>
                                        <p:tgtEl>
                                          <p:spTgt spid="109570"/>
                                        </p:tgtEl>
                                        <p:attrNameLst>
                                          <p:attrName>style.visibility</p:attrName>
                                        </p:attrNameLst>
                                      </p:cBhvr>
                                      <p:to>
                                        <p:strVal val="visible"/>
                                      </p:to>
                                    </p:set>
                                    <p:animEffect transition="in" filter="checkerboard(across)">
                                      <p:cBhvr>
                                        <p:cTn id="7" dur="500"/>
                                        <p:tgtEl>
                                          <p:spTgt spid="109570"/>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box(in)">
                                      <p:cBhvr>
                                        <p:cTn id="12" dur="500"/>
                                        <p:tgtEl>
                                          <p:spTgt spid="2"/>
                                        </p:tgtEl>
                                      </p:cBhvr>
                                    </p:animEffect>
                                  </p:childTnLst>
                                </p:cTn>
                              </p:par>
                            </p:childTnLst>
                          </p:cTn>
                        </p:par>
                        <p:par>
                          <p:cTn id="13" fill="hold" nodeType="afterGroup">
                            <p:stCondLst>
                              <p:cond delay="500"/>
                            </p:stCondLst>
                            <p:childTnLst>
                              <p:par>
                                <p:cTn id="14" presetID="23" presetClass="entr" presetSubtype="16" fill="hold" nodeType="after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 fill="hold"/>
                                        <p:tgtEl>
                                          <p:spTgt spid="4"/>
                                        </p:tgtEl>
                                        <p:attrNameLst>
                                          <p:attrName>ppt_w</p:attrName>
                                        </p:attrNameLst>
                                      </p:cBhvr>
                                      <p:tavLst>
                                        <p:tav tm="0">
                                          <p:val>
                                            <p:fltVal val="0"/>
                                          </p:val>
                                        </p:tav>
                                        <p:tav tm="100000">
                                          <p:val>
                                            <p:strVal val="#ppt_w"/>
                                          </p:val>
                                        </p:tav>
                                      </p:tavLst>
                                    </p:anim>
                                    <p:anim calcmode="lin" valueType="num">
                                      <p:cBhvr>
                                        <p:cTn id="17" dur="500" fill="hold"/>
                                        <p:tgtEl>
                                          <p:spTgt spid="4"/>
                                        </p:tgtEl>
                                        <p:attrNameLst>
                                          <p:attrName>ppt_h</p:attrName>
                                        </p:attrNameLst>
                                      </p:cBhvr>
                                      <p:tavLst>
                                        <p:tav tm="0">
                                          <p:val>
                                            <p:fltVal val="0"/>
                                          </p:val>
                                        </p:tav>
                                        <p:tav tm="100000">
                                          <p:val>
                                            <p:strVal val="#ppt_h"/>
                                          </p:val>
                                        </p:tav>
                                      </p:tavLst>
                                    </p:anim>
                                  </p:childTnLst>
                                </p:cTn>
                              </p:par>
                              <p:par>
                                <p:cTn id="18" presetID="23" presetClass="entr" presetSubtype="16" fill="hold" nodeType="with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p:cTn id="20" dur="500" fill="hold"/>
                                        <p:tgtEl>
                                          <p:spTgt spid="5"/>
                                        </p:tgtEl>
                                        <p:attrNameLst>
                                          <p:attrName>ppt_w</p:attrName>
                                        </p:attrNameLst>
                                      </p:cBhvr>
                                      <p:tavLst>
                                        <p:tav tm="0">
                                          <p:val>
                                            <p:fltVal val="0"/>
                                          </p:val>
                                        </p:tav>
                                        <p:tav tm="100000">
                                          <p:val>
                                            <p:strVal val="#ppt_w"/>
                                          </p:val>
                                        </p:tav>
                                      </p:tavLst>
                                    </p:anim>
                                    <p:anim calcmode="lin" valueType="num">
                                      <p:cBhvr>
                                        <p:cTn id="21" dur="500" fill="hold"/>
                                        <p:tgtEl>
                                          <p:spTgt spid="5"/>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82946" name="Picture 2" descr="http://i266.photobucket.com/albums/ii271/delta284/29_585.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85800"/>
            <a:ext cx="5867400" cy="457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81" name="Picture 5" descr="VodaiTon1.jpg "/>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43600" y="685800"/>
            <a:ext cx="3200400" cy="457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4"/>
          <p:cNvSpPr>
            <a:spLocks noChangeArrowheads="1"/>
          </p:cNvSpPr>
          <p:nvPr/>
        </p:nvSpPr>
        <p:spPr bwMode="auto">
          <a:xfrm>
            <a:off x="457200" y="5562600"/>
            <a:ext cx="23622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800">
                <a:solidFill>
                  <a:schemeClr val="tx1"/>
                </a:solidFill>
                <a:latin typeface="VNI-Times" pitchFamily="2" charset="0"/>
              </a:defRPr>
            </a:lvl1pPr>
            <a:lvl2pPr marL="742950" indent="-285750" eaLnBrk="0" hangingPunct="0">
              <a:defRPr sz="2800">
                <a:solidFill>
                  <a:schemeClr val="tx1"/>
                </a:solidFill>
                <a:latin typeface="VNI-Times" pitchFamily="2" charset="0"/>
              </a:defRPr>
            </a:lvl2pPr>
            <a:lvl3pPr marL="1143000" indent="-228600" eaLnBrk="0" hangingPunct="0">
              <a:defRPr sz="2800">
                <a:solidFill>
                  <a:schemeClr val="tx1"/>
                </a:solidFill>
                <a:latin typeface="VNI-Times" pitchFamily="2" charset="0"/>
              </a:defRPr>
            </a:lvl3pPr>
            <a:lvl4pPr marL="1600200" indent="-228600" eaLnBrk="0" hangingPunct="0">
              <a:defRPr sz="2800">
                <a:solidFill>
                  <a:schemeClr val="tx1"/>
                </a:solidFill>
                <a:latin typeface="VNI-Times" pitchFamily="2" charset="0"/>
              </a:defRPr>
            </a:lvl4pPr>
            <a:lvl5pPr marL="2057400" indent="-228600" eaLnBrk="0" hangingPunct="0">
              <a:defRPr sz="2800">
                <a:solidFill>
                  <a:schemeClr val="tx1"/>
                </a:solidFill>
                <a:latin typeface="VNI-Times" pitchFamily="2" charset="0"/>
              </a:defRPr>
            </a:lvl5pPr>
            <a:lvl6pPr marL="2514600" indent="-228600" eaLnBrk="0" fontAlgn="base" hangingPunct="0">
              <a:spcBef>
                <a:spcPct val="0"/>
              </a:spcBef>
              <a:spcAft>
                <a:spcPct val="0"/>
              </a:spcAft>
              <a:defRPr sz="2800">
                <a:solidFill>
                  <a:schemeClr val="tx1"/>
                </a:solidFill>
                <a:latin typeface="VNI-Times" pitchFamily="2" charset="0"/>
              </a:defRPr>
            </a:lvl6pPr>
            <a:lvl7pPr marL="2971800" indent="-228600" eaLnBrk="0" fontAlgn="base" hangingPunct="0">
              <a:spcBef>
                <a:spcPct val="0"/>
              </a:spcBef>
              <a:spcAft>
                <a:spcPct val="0"/>
              </a:spcAft>
              <a:defRPr sz="2800">
                <a:solidFill>
                  <a:schemeClr val="tx1"/>
                </a:solidFill>
                <a:latin typeface="VNI-Times" pitchFamily="2" charset="0"/>
              </a:defRPr>
            </a:lvl7pPr>
            <a:lvl8pPr marL="3429000" indent="-228600" eaLnBrk="0" fontAlgn="base" hangingPunct="0">
              <a:spcBef>
                <a:spcPct val="0"/>
              </a:spcBef>
              <a:spcAft>
                <a:spcPct val="0"/>
              </a:spcAft>
              <a:defRPr sz="2800">
                <a:solidFill>
                  <a:schemeClr val="tx1"/>
                </a:solidFill>
                <a:latin typeface="VNI-Times" pitchFamily="2" charset="0"/>
              </a:defRPr>
            </a:lvl8pPr>
            <a:lvl9pPr marL="3886200" indent="-228600" eaLnBrk="0" fontAlgn="base" hangingPunct="0">
              <a:spcBef>
                <a:spcPct val="0"/>
              </a:spcBef>
              <a:spcAft>
                <a:spcPct val="0"/>
              </a:spcAft>
              <a:defRPr sz="2800">
                <a:solidFill>
                  <a:schemeClr val="tx1"/>
                </a:solidFill>
                <a:latin typeface="VNI-Times" pitchFamily="2" charset="0"/>
              </a:defRPr>
            </a:lvl9pPr>
          </a:lstStyle>
          <a:p>
            <a:pPr eaLnBrk="1" hangingPunct="1"/>
            <a:r>
              <a:rPr lang="en-US" altLang="en-US" b="1">
                <a:cs typeface="Times New Roman" panose="02020603050405020304" pitchFamily="18" charset="0"/>
              </a:rPr>
              <a:t>Leâ Quoác Tuùy </a:t>
            </a:r>
          </a:p>
        </p:txBody>
      </p:sp>
      <p:sp>
        <p:nvSpPr>
          <p:cNvPr id="6" name="Rectangle 5"/>
          <p:cNvSpPr>
            <a:spLocks noChangeArrowheads="1"/>
          </p:cNvSpPr>
          <p:nvPr/>
        </p:nvSpPr>
        <p:spPr bwMode="auto">
          <a:xfrm>
            <a:off x="3276600" y="5562600"/>
            <a:ext cx="2614613"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800">
                <a:solidFill>
                  <a:schemeClr val="tx1"/>
                </a:solidFill>
                <a:latin typeface="VNI-Times" pitchFamily="2" charset="0"/>
              </a:defRPr>
            </a:lvl1pPr>
            <a:lvl2pPr marL="742950" indent="-285750" eaLnBrk="0" hangingPunct="0">
              <a:defRPr sz="2800">
                <a:solidFill>
                  <a:schemeClr val="tx1"/>
                </a:solidFill>
                <a:latin typeface="VNI-Times" pitchFamily="2" charset="0"/>
              </a:defRPr>
            </a:lvl2pPr>
            <a:lvl3pPr marL="1143000" indent="-228600" eaLnBrk="0" hangingPunct="0">
              <a:defRPr sz="2800">
                <a:solidFill>
                  <a:schemeClr val="tx1"/>
                </a:solidFill>
                <a:latin typeface="VNI-Times" pitchFamily="2" charset="0"/>
              </a:defRPr>
            </a:lvl3pPr>
            <a:lvl4pPr marL="1600200" indent="-228600" eaLnBrk="0" hangingPunct="0">
              <a:defRPr sz="2800">
                <a:solidFill>
                  <a:schemeClr val="tx1"/>
                </a:solidFill>
                <a:latin typeface="VNI-Times" pitchFamily="2" charset="0"/>
              </a:defRPr>
            </a:lvl4pPr>
            <a:lvl5pPr marL="2057400" indent="-228600" eaLnBrk="0" hangingPunct="0">
              <a:defRPr sz="2800">
                <a:solidFill>
                  <a:schemeClr val="tx1"/>
                </a:solidFill>
                <a:latin typeface="VNI-Times" pitchFamily="2" charset="0"/>
              </a:defRPr>
            </a:lvl5pPr>
            <a:lvl6pPr marL="2514600" indent="-228600" eaLnBrk="0" fontAlgn="base" hangingPunct="0">
              <a:spcBef>
                <a:spcPct val="0"/>
              </a:spcBef>
              <a:spcAft>
                <a:spcPct val="0"/>
              </a:spcAft>
              <a:defRPr sz="2800">
                <a:solidFill>
                  <a:schemeClr val="tx1"/>
                </a:solidFill>
                <a:latin typeface="VNI-Times" pitchFamily="2" charset="0"/>
              </a:defRPr>
            </a:lvl6pPr>
            <a:lvl7pPr marL="2971800" indent="-228600" eaLnBrk="0" fontAlgn="base" hangingPunct="0">
              <a:spcBef>
                <a:spcPct val="0"/>
              </a:spcBef>
              <a:spcAft>
                <a:spcPct val="0"/>
              </a:spcAft>
              <a:defRPr sz="2800">
                <a:solidFill>
                  <a:schemeClr val="tx1"/>
                </a:solidFill>
                <a:latin typeface="VNI-Times" pitchFamily="2" charset="0"/>
              </a:defRPr>
            </a:lvl7pPr>
            <a:lvl8pPr marL="3429000" indent="-228600" eaLnBrk="0" fontAlgn="base" hangingPunct="0">
              <a:spcBef>
                <a:spcPct val="0"/>
              </a:spcBef>
              <a:spcAft>
                <a:spcPct val="0"/>
              </a:spcAft>
              <a:defRPr sz="2800">
                <a:solidFill>
                  <a:schemeClr val="tx1"/>
                </a:solidFill>
                <a:latin typeface="VNI-Times" pitchFamily="2" charset="0"/>
              </a:defRPr>
            </a:lvl8pPr>
            <a:lvl9pPr marL="3886200" indent="-228600" eaLnBrk="0" fontAlgn="base" hangingPunct="0">
              <a:spcBef>
                <a:spcPct val="0"/>
              </a:spcBef>
              <a:spcAft>
                <a:spcPct val="0"/>
              </a:spcAft>
              <a:defRPr sz="2800">
                <a:solidFill>
                  <a:schemeClr val="tx1"/>
                </a:solidFill>
                <a:latin typeface="VNI-Times" pitchFamily="2" charset="0"/>
              </a:defRPr>
            </a:lvl9pPr>
          </a:lstStyle>
          <a:p>
            <a:pPr eaLnBrk="1" hangingPunct="1"/>
            <a:r>
              <a:rPr lang="en-US" altLang="en-US" b="1"/>
              <a:t>Mai Vaên Haïnh </a:t>
            </a:r>
          </a:p>
        </p:txBody>
      </p:sp>
      <p:sp>
        <p:nvSpPr>
          <p:cNvPr id="7" name="Rectangle 6"/>
          <p:cNvSpPr>
            <a:spLocks noChangeArrowheads="1"/>
          </p:cNvSpPr>
          <p:nvPr/>
        </p:nvSpPr>
        <p:spPr bwMode="auto">
          <a:xfrm>
            <a:off x="6480175" y="5562600"/>
            <a:ext cx="203517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800">
                <a:solidFill>
                  <a:schemeClr val="tx1"/>
                </a:solidFill>
                <a:latin typeface="VNI-Times" pitchFamily="2" charset="0"/>
              </a:defRPr>
            </a:lvl1pPr>
            <a:lvl2pPr marL="742950" indent="-285750" eaLnBrk="0" hangingPunct="0">
              <a:defRPr sz="2800">
                <a:solidFill>
                  <a:schemeClr val="tx1"/>
                </a:solidFill>
                <a:latin typeface="VNI-Times" pitchFamily="2" charset="0"/>
              </a:defRPr>
            </a:lvl2pPr>
            <a:lvl3pPr marL="1143000" indent="-228600" eaLnBrk="0" hangingPunct="0">
              <a:defRPr sz="2800">
                <a:solidFill>
                  <a:schemeClr val="tx1"/>
                </a:solidFill>
                <a:latin typeface="VNI-Times" pitchFamily="2" charset="0"/>
              </a:defRPr>
            </a:lvl3pPr>
            <a:lvl4pPr marL="1600200" indent="-228600" eaLnBrk="0" hangingPunct="0">
              <a:defRPr sz="2800">
                <a:solidFill>
                  <a:schemeClr val="tx1"/>
                </a:solidFill>
                <a:latin typeface="VNI-Times" pitchFamily="2" charset="0"/>
              </a:defRPr>
            </a:lvl4pPr>
            <a:lvl5pPr marL="2057400" indent="-228600" eaLnBrk="0" hangingPunct="0">
              <a:defRPr sz="2800">
                <a:solidFill>
                  <a:schemeClr val="tx1"/>
                </a:solidFill>
                <a:latin typeface="VNI-Times" pitchFamily="2" charset="0"/>
              </a:defRPr>
            </a:lvl5pPr>
            <a:lvl6pPr marL="2514600" indent="-228600" eaLnBrk="0" fontAlgn="base" hangingPunct="0">
              <a:spcBef>
                <a:spcPct val="0"/>
              </a:spcBef>
              <a:spcAft>
                <a:spcPct val="0"/>
              </a:spcAft>
              <a:defRPr sz="2800">
                <a:solidFill>
                  <a:schemeClr val="tx1"/>
                </a:solidFill>
                <a:latin typeface="VNI-Times" pitchFamily="2" charset="0"/>
              </a:defRPr>
            </a:lvl6pPr>
            <a:lvl7pPr marL="2971800" indent="-228600" eaLnBrk="0" fontAlgn="base" hangingPunct="0">
              <a:spcBef>
                <a:spcPct val="0"/>
              </a:spcBef>
              <a:spcAft>
                <a:spcPct val="0"/>
              </a:spcAft>
              <a:defRPr sz="2800">
                <a:solidFill>
                  <a:schemeClr val="tx1"/>
                </a:solidFill>
                <a:latin typeface="VNI-Times" pitchFamily="2" charset="0"/>
              </a:defRPr>
            </a:lvl7pPr>
            <a:lvl8pPr marL="3429000" indent="-228600" eaLnBrk="0" fontAlgn="base" hangingPunct="0">
              <a:spcBef>
                <a:spcPct val="0"/>
              </a:spcBef>
              <a:spcAft>
                <a:spcPct val="0"/>
              </a:spcAft>
              <a:defRPr sz="2800">
                <a:solidFill>
                  <a:schemeClr val="tx1"/>
                </a:solidFill>
                <a:latin typeface="VNI-Times" pitchFamily="2" charset="0"/>
              </a:defRPr>
            </a:lvl8pPr>
            <a:lvl9pPr marL="3886200" indent="-228600" eaLnBrk="0" fontAlgn="base" hangingPunct="0">
              <a:spcBef>
                <a:spcPct val="0"/>
              </a:spcBef>
              <a:spcAft>
                <a:spcPct val="0"/>
              </a:spcAft>
              <a:defRPr sz="2800">
                <a:solidFill>
                  <a:schemeClr val="tx1"/>
                </a:solidFill>
                <a:latin typeface="VNI-Times" pitchFamily="2" charset="0"/>
              </a:defRPr>
            </a:lvl9pPr>
          </a:lstStyle>
          <a:p>
            <a:pPr eaLnBrk="1" hangingPunct="1"/>
            <a:r>
              <a:rPr lang="en-US" altLang="en-US" b="1"/>
              <a:t>Voõ Ñaïi Toân</a:t>
            </a:r>
          </a:p>
        </p:txBody>
      </p:sp>
      <p:sp>
        <p:nvSpPr>
          <p:cNvPr id="9" name="Line 5"/>
          <p:cNvSpPr>
            <a:spLocks noChangeShapeType="1"/>
          </p:cNvSpPr>
          <p:nvPr/>
        </p:nvSpPr>
        <p:spPr bwMode="auto">
          <a:xfrm flipV="1">
            <a:off x="0" y="685800"/>
            <a:ext cx="9144000" cy="5486400"/>
          </a:xfrm>
          <a:prstGeom prst="line">
            <a:avLst/>
          </a:prstGeom>
          <a:noFill/>
          <a:ln w="34925">
            <a:solidFill>
              <a:srgbClr val="FF0000"/>
            </a:solidFill>
            <a:round/>
            <a:headEnd type="none" w="sm" len="sm"/>
            <a:tailEnd type="triangle" w="sm" len="sm"/>
          </a:ln>
          <a:extLst>
            <a:ext uri="{909E8E84-426E-40DD-AFC4-6F175D3DCCD1}">
              <a14:hiddenFill xmlns:a14="http://schemas.microsoft.com/office/drawing/2010/main">
                <a:noFill/>
              </a14:hiddenFill>
            </a:ext>
          </a:extLst>
        </p:spPr>
        <p:txBody>
          <a:bodyPr/>
          <a:lstStyle/>
          <a:p>
            <a:endParaRPr lang="en-US"/>
          </a:p>
        </p:txBody>
      </p:sp>
      <p:sp>
        <p:nvSpPr>
          <p:cNvPr id="10" name="Line 5"/>
          <p:cNvSpPr>
            <a:spLocks noChangeShapeType="1"/>
          </p:cNvSpPr>
          <p:nvPr/>
        </p:nvSpPr>
        <p:spPr bwMode="auto">
          <a:xfrm flipH="1" flipV="1">
            <a:off x="0" y="685800"/>
            <a:ext cx="9144000" cy="5486400"/>
          </a:xfrm>
          <a:prstGeom prst="line">
            <a:avLst/>
          </a:prstGeom>
          <a:noFill/>
          <a:ln w="34925">
            <a:solidFill>
              <a:srgbClr val="FF0000"/>
            </a:solidFill>
            <a:round/>
            <a:headEnd type="none" w="sm" len="sm"/>
            <a:tailEnd type="triangle" w="sm" len="sm"/>
          </a:ln>
          <a:extLst>
            <a:ext uri="{909E8E84-426E-40DD-AFC4-6F175D3DCCD1}">
              <a14:hiddenFill xmlns:a14="http://schemas.microsoft.com/office/drawing/2010/main">
                <a:noFill/>
              </a14:hiddenFill>
            </a:ext>
          </a:extLst>
        </p:spPr>
        <p:txBody>
          <a:bodyPr/>
          <a:lstStyle/>
          <a:p>
            <a:endParaRPr lang="en-US"/>
          </a:p>
        </p:txBody>
      </p:sp>
    </p:spTree>
    <p:extLst>
      <p:ext uri="{BB962C8B-B14F-4D97-AF65-F5344CB8AC3E}">
        <p14:creationId xmlns:p14="http://schemas.microsoft.com/office/powerpoint/2010/main" val="3631329221"/>
      </p:ext>
    </p:extLst>
  </p:cSld>
  <p:clrMapOvr>
    <a:masterClrMapping/>
  </p:clrMapOvr>
  <p:transition>
    <p:cu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nodeType="clickEffect">
                                  <p:stCondLst>
                                    <p:cond delay="0"/>
                                  </p:stCondLst>
                                  <p:childTnLst>
                                    <p:set>
                                      <p:cBhvr>
                                        <p:cTn id="6" dur="1" fill="hold">
                                          <p:stCondLst>
                                            <p:cond delay="0"/>
                                          </p:stCondLst>
                                        </p:cTn>
                                        <p:tgtEl>
                                          <p:spTgt spid="82946"/>
                                        </p:tgtEl>
                                        <p:attrNameLst>
                                          <p:attrName>style.visibility</p:attrName>
                                        </p:attrNameLst>
                                      </p:cBhvr>
                                      <p:to>
                                        <p:strVal val="visible"/>
                                      </p:to>
                                    </p:set>
                                    <p:animEffect transition="in" filter="box(in)">
                                      <p:cBhvr>
                                        <p:cTn id="7" dur="500"/>
                                        <p:tgtEl>
                                          <p:spTgt spid="82946"/>
                                        </p:tgtEl>
                                      </p:cBhvr>
                                    </p:animEffect>
                                  </p:childTnLst>
                                </p:cTn>
                              </p:par>
                              <p:par>
                                <p:cTn id="8" presetID="4" presetClass="entr" presetSubtype="16" fill="hold" nodeType="withEffect">
                                  <p:stCondLst>
                                    <p:cond delay="0"/>
                                  </p:stCondLst>
                                  <p:childTnLst>
                                    <p:set>
                                      <p:cBhvr>
                                        <p:cTn id="9" dur="1" fill="hold">
                                          <p:stCondLst>
                                            <p:cond delay="0"/>
                                          </p:stCondLst>
                                        </p:cTn>
                                        <p:tgtEl>
                                          <p:spTgt spid="24581"/>
                                        </p:tgtEl>
                                        <p:attrNameLst>
                                          <p:attrName>style.visibility</p:attrName>
                                        </p:attrNameLst>
                                      </p:cBhvr>
                                      <p:to>
                                        <p:strVal val="visible"/>
                                      </p:to>
                                    </p:set>
                                    <p:animEffect transition="in" filter="box(in)">
                                      <p:cBhvr>
                                        <p:cTn id="10" dur="500"/>
                                        <p:tgtEl>
                                          <p:spTgt spid="24581"/>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23" presetClass="entr" presetSubtype="16"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500" fill="hold"/>
                                        <p:tgtEl>
                                          <p:spTgt spid="5"/>
                                        </p:tgtEl>
                                        <p:attrNameLst>
                                          <p:attrName>ppt_w</p:attrName>
                                        </p:attrNameLst>
                                      </p:cBhvr>
                                      <p:tavLst>
                                        <p:tav tm="0">
                                          <p:val>
                                            <p:fltVal val="0"/>
                                          </p:val>
                                        </p:tav>
                                        <p:tav tm="100000">
                                          <p:val>
                                            <p:strVal val="#ppt_w"/>
                                          </p:val>
                                        </p:tav>
                                      </p:tavLst>
                                    </p:anim>
                                    <p:anim calcmode="lin" valueType="num">
                                      <p:cBhvr>
                                        <p:cTn id="16" dur="500" fill="hold"/>
                                        <p:tgtEl>
                                          <p:spTgt spid="5"/>
                                        </p:tgtEl>
                                        <p:attrNameLst>
                                          <p:attrName>ppt_h</p:attrName>
                                        </p:attrNameLst>
                                      </p:cBhvr>
                                      <p:tavLst>
                                        <p:tav tm="0">
                                          <p:val>
                                            <p:fltVal val="0"/>
                                          </p:val>
                                        </p:tav>
                                        <p:tav tm="100000">
                                          <p:val>
                                            <p:strVal val="#ppt_h"/>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23" presetClass="entr" presetSubtype="16" fill="hold" grpId="0" nodeType="click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500" fill="hold"/>
                                        <p:tgtEl>
                                          <p:spTgt spid="6"/>
                                        </p:tgtEl>
                                        <p:attrNameLst>
                                          <p:attrName>ppt_w</p:attrName>
                                        </p:attrNameLst>
                                      </p:cBhvr>
                                      <p:tavLst>
                                        <p:tav tm="0">
                                          <p:val>
                                            <p:fltVal val="0"/>
                                          </p:val>
                                        </p:tav>
                                        <p:tav tm="100000">
                                          <p:val>
                                            <p:strVal val="#ppt_w"/>
                                          </p:val>
                                        </p:tav>
                                      </p:tavLst>
                                    </p:anim>
                                    <p:anim calcmode="lin" valueType="num">
                                      <p:cBhvr>
                                        <p:cTn id="22" dur="500" fill="hold"/>
                                        <p:tgtEl>
                                          <p:spTgt spid="6"/>
                                        </p:tgtEl>
                                        <p:attrNameLst>
                                          <p:attrName>ppt_h</p:attrName>
                                        </p:attrNameLst>
                                      </p:cBhvr>
                                      <p:tavLst>
                                        <p:tav tm="0">
                                          <p:val>
                                            <p:fltVal val="0"/>
                                          </p:val>
                                        </p:tav>
                                        <p:tav tm="100000">
                                          <p:val>
                                            <p:strVal val="#ppt_h"/>
                                          </p:val>
                                        </p:tav>
                                      </p:tavLst>
                                    </p:anim>
                                  </p:childTnLst>
                                </p:cTn>
                              </p:par>
                            </p:childTnLst>
                          </p:cTn>
                        </p:par>
                      </p:childTnLst>
                    </p:cTn>
                  </p:par>
                  <p:par>
                    <p:cTn id="23" fill="hold" nodeType="clickPar">
                      <p:stCondLst>
                        <p:cond delay="indefinite"/>
                      </p:stCondLst>
                      <p:childTnLst>
                        <p:par>
                          <p:cTn id="24" fill="hold" nodeType="withGroup">
                            <p:stCondLst>
                              <p:cond delay="0"/>
                            </p:stCondLst>
                            <p:childTnLst>
                              <p:par>
                                <p:cTn id="25" presetID="23" presetClass="entr" presetSubtype="16" fill="hold" grpId="0" nodeType="click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p:cTn id="27" dur="500" fill="hold"/>
                                        <p:tgtEl>
                                          <p:spTgt spid="7"/>
                                        </p:tgtEl>
                                        <p:attrNameLst>
                                          <p:attrName>ppt_w</p:attrName>
                                        </p:attrNameLst>
                                      </p:cBhvr>
                                      <p:tavLst>
                                        <p:tav tm="0">
                                          <p:val>
                                            <p:fltVal val="0"/>
                                          </p:val>
                                        </p:tav>
                                        <p:tav tm="100000">
                                          <p:val>
                                            <p:strVal val="#ppt_w"/>
                                          </p:val>
                                        </p:tav>
                                      </p:tavLst>
                                    </p:anim>
                                    <p:anim calcmode="lin" valueType="num">
                                      <p:cBhvr>
                                        <p:cTn id="28" dur="500" fill="hold"/>
                                        <p:tgtEl>
                                          <p:spTgt spid="7"/>
                                        </p:tgtEl>
                                        <p:attrNameLst>
                                          <p:attrName>ppt_h</p:attrName>
                                        </p:attrNameLst>
                                      </p:cBhvr>
                                      <p:tavLst>
                                        <p:tav tm="0">
                                          <p:val>
                                            <p:fltVal val="0"/>
                                          </p:val>
                                        </p:tav>
                                        <p:tav tm="100000">
                                          <p:val>
                                            <p:strVal val="#ppt_h"/>
                                          </p:val>
                                        </p:tav>
                                      </p:tavLst>
                                    </p:anim>
                                  </p:childTnLst>
                                </p:cTn>
                              </p:par>
                            </p:childTnLst>
                          </p:cTn>
                        </p:par>
                      </p:childTnLst>
                    </p:cTn>
                  </p:par>
                  <p:par>
                    <p:cTn id="29" fill="hold" nodeType="clickPar">
                      <p:stCondLst>
                        <p:cond delay="indefinite"/>
                      </p:stCondLst>
                      <p:childTnLst>
                        <p:par>
                          <p:cTn id="30" fill="hold" nodeType="withGroup">
                            <p:stCondLst>
                              <p:cond delay="0"/>
                            </p:stCondLst>
                            <p:childTnLst>
                              <p:par>
                                <p:cTn id="31" presetID="23" presetClass="entr" presetSubtype="16" fill="hold" nodeType="click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p:cTn id="33" dur="500" fill="hold"/>
                                        <p:tgtEl>
                                          <p:spTgt spid="9"/>
                                        </p:tgtEl>
                                        <p:attrNameLst>
                                          <p:attrName>ppt_w</p:attrName>
                                        </p:attrNameLst>
                                      </p:cBhvr>
                                      <p:tavLst>
                                        <p:tav tm="0">
                                          <p:val>
                                            <p:fltVal val="0"/>
                                          </p:val>
                                        </p:tav>
                                        <p:tav tm="100000">
                                          <p:val>
                                            <p:strVal val="#ppt_w"/>
                                          </p:val>
                                        </p:tav>
                                      </p:tavLst>
                                    </p:anim>
                                    <p:anim calcmode="lin" valueType="num">
                                      <p:cBhvr>
                                        <p:cTn id="34" dur="500" fill="hold"/>
                                        <p:tgtEl>
                                          <p:spTgt spid="9"/>
                                        </p:tgtEl>
                                        <p:attrNameLst>
                                          <p:attrName>ppt_h</p:attrName>
                                        </p:attrNameLst>
                                      </p:cBhvr>
                                      <p:tavLst>
                                        <p:tav tm="0">
                                          <p:val>
                                            <p:fltVal val="0"/>
                                          </p:val>
                                        </p:tav>
                                        <p:tav tm="100000">
                                          <p:val>
                                            <p:strVal val="#ppt_h"/>
                                          </p:val>
                                        </p:tav>
                                      </p:tavLst>
                                    </p:anim>
                                  </p:childTnLst>
                                </p:cTn>
                              </p:par>
                              <p:par>
                                <p:cTn id="35" presetID="23" presetClass="entr" presetSubtype="16" fill="hold"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p:cTn id="37" dur="500" fill="hold"/>
                                        <p:tgtEl>
                                          <p:spTgt spid="10"/>
                                        </p:tgtEl>
                                        <p:attrNameLst>
                                          <p:attrName>ppt_w</p:attrName>
                                        </p:attrNameLst>
                                      </p:cBhvr>
                                      <p:tavLst>
                                        <p:tav tm="0">
                                          <p:val>
                                            <p:fltVal val="0"/>
                                          </p:val>
                                        </p:tav>
                                        <p:tav tm="100000">
                                          <p:val>
                                            <p:strVal val="#ppt_w"/>
                                          </p:val>
                                        </p:tav>
                                      </p:tavLst>
                                    </p:anim>
                                    <p:anim calcmode="lin" valueType="num">
                                      <p:cBhvr>
                                        <p:cTn id="38" dur="500" fill="hold"/>
                                        <p:tgtEl>
                                          <p:spTgt spid="10"/>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Rectangle 2"/>
          <p:cNvSpPr>
            <a:spLocks noGrp="1" noChangeArrowheads="1"/>
          </p:cNvSpPr>
          <p:nvPr>
            <p:ph type="title"/>
          </p:nvPr>
        </p:nvSpPr>
        <p:spPr>
          <a:xfrm>
            <a:off x="4800600" y="2743200"/>
            <a:ext cx="3886200" cy="1143000"/>
          </a:xfrm>
        </p:spPr>
        <p:txBody>
          <a:bodyPr/>
          <a:lstStyle/>
          <a:p>
            <a:pPr eaLnBrk="1" hangingPunct="1"/>
            <a:r>
              <a:rPr lang="en-US" altLang="en-US" sz="2400">
                <a:latin typeface="VNI-Times" pitchFamily="2" charset="0"/>
              </a:rPr>
              <a:t>   Nguyeãn Höõu Chaùnh   </a:t>
            </a:r>
          </a:p>
        </p:txBody>
      </p:sp>
      <p:pic>
        <p:nvPicPr>
          <p:cNvPr id="100356" name="Picture 4" descr="lytong_resiz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200" y="304800"/>
            <a:ext cx="4038600" cy="6019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0357" name="Picture 5" descr="14-nguyenkhanh38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05400" y="304800"/>
            <a:ext cx="3581400" cy="2895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0359" name="Picture 7" descr="28_hoang639"/>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105400" y="3581400"/>
            <a:ext cx="3505200" cy="2781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ectangle 7"/>
          <p:cNvSpPr>
            <a:spLocks noChangeArrowheads="1"/>
          </p:cNvSpPr>
          <p:nvPr/>
        </p:nvSpPr>
        <p:spPr bwMode="auto">
          <a:xfrm>
            <a:off x="1898650" y="6319838"/>
            <a:ext cx="13779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800">
                <a:solidFill>
                  <a:schemeClr val="tx1"/>
                </a:solidFill>
                <a:latin typeface="VNI-Times" pitchFamily="2" charset="0"/>
              </a:defRPr>
            </a:lvl1pPr>
            <a:lvl2pPr marL="742950" indent="-285750" eaLnBrk="0" hangingPunct="0">
              <a:defRPr sz="2800">
                <a:solidFill>
                  <a:schemeClr val="tx1"/>
                </a:solidFill>
                <a:latin typeface="VNI-Times" pitchFamily="2" charset="0"/>
              </a:defRPr>
            </a:lvl2pPr>
            <a:lvl3pPr marL="1143000" indent="-228600" eaLnBrk="0" hangingPunct="0">
              <a:defRPr sz="2800">
                <a:solidFill>
                  <a:schemeClr val="tx1"/>
                </a:solidFill>
                <a:latin typeface="VNI-Times" pitchFamily="2" charset="0"/>
              </a:defRPr>
            </a:lvl3pPr>
            <a:lvl4pPr marL="1600200" indent="-228600" eaLnBrk="0" hangingPunct="0">
              <a:defRPr sz="2800">
                <a:solidFill>
                  <a:schemeClr val="tx1"/>
                </a:solidFill>
                <a:latin typeface="VNI-Times" pitchFamily="2" charset="0"/>
              </a:defRPr>
            </a:lvl4pPr>
            <a:lvl5pPr marL="2057400" indent="-228600" eaLnBrk="0" hangingPunct="0">
              <a:defRPr sz="2800">
                <a:solidFill>
                  <a:schemeClr val="tx1"/>
                </a:solidFill>
                <a:latin typeface="VNI-Times" pitchFamily="2" charset="0"/>
              </a:defRPr>
            </a:lvl5pPr>
            <a:lvl6pPr marL="2514600" indent="-228600" eaLnBrk="0" fontAlgn="base" hangingPunct="0">
              <a:spcBef>
                <a:spcPct val="0"/>
              </a:spcBef>
              <a:spcAft>
                <a:spcPct val="0"/>
              </a:spcAft>
              <a:defRPr sz="2800">
                <a:solidFill>
                  <a:schemeClr val="tx1"/>
                </a:solidFill>
                <a:latin typeface="VNI-Times" pitchFamily="2" charset="0"/>
              </a:defRPr>
            </a:lvl6pPr>
            <a:lvl7pPr marL="2971800" indent="-228600" eaLnBrk="0" fontAlgn="base" hangingPunct="0">
              <a:spcBef>
                <a:spcPct val="0"/>
              </a:spcBef>
              <a:spcAft>
                <a:spcPct val="0"/>
              </a:spcAft>
              <a:defRPr sz="2800">
                <a:solidFill>
                  <a:schemeClr val="tx1"/>
                </a:solidFill>
                <a:latin typeface="VNI-Times" pitchFamily="2" charset="0"/>
              </a:defRPr>
            </a:lvl7pPr>
            <a:lvl8pPr marL="3429000" indent="-228600" eaLnBrk="0" fontAlgn="base" hangingPunct="0">
              <a:spcBef>
                <a:spcPct val="0"/>
              </a:spcBef>
              <a:spcAft>
                <a:spcPct val="0"/>
              </a:spcAft>
              <a:defRPr sz="2800">
                <a:solidFill>
                  <a:schemeClr val="tx1"/>
                </a:solidFill>
                <a:latin typeface="VNI-Times" pitchFamily="2" charset="0"/>
              </a:defRPr>
            </a:lvl8pPr>
            <a:lvl9pPr marL="3886200" indent="-228600" eaLnBrk="0" fontAlgn="base" hangingPunct="0">
              <a:spcBef>
                <a:spcPct val="0"/>
              </a:spcBef>
              <a:spcAft>
                <a:spcPct val="0"/>
              </a:spcAft>
              <a:defRPr sz="2800">
                <a:solidFill>
                  <a:schemeClr val="tx1"/>
                </a:solidFill>
                <a:latin typeface="VNI-Times" pitchFamily="2" charset="0"/>
              </a:defRPr>
            </a:lvl9pPr>
          </a:lstStyle>
          <a:p>
            <a:pPr eaLnBrk="1" hangingPunct="1"/>
            <a:r>
              <a:rPr lang="en-US" altLang="en-US" sz="2400"/>
              <a:t>Lyù Toáng </a:t>
            </a:r>
          </a:p>
        </p:txBody>
      </p:sp>
      <p:sp>
        <p:nvSpPr>
          <p:cNvPr id="9" name="Rectangle 8"/>
          <p:cNvSpPr>
            <a:spLocks noChangeArrowheads="1"/>
          </p:cNvSpPr>
          <p:nvPr/>
        </p:nvSpPr>
        <p:spPr bwMode="auto">
          <a:xfrm>
            <a:off x="4876800" y="6248400"/>
            <a:ext cx="40386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VNI-Times" pitchFamily="2" charset="0"/>
              </a:defRPr>
            </a:lvl1pPr>
            <a:lvl2pPr marL="742950" indent="-285750" eaLnBrk="0" hangingPunct="0">
              <a:defRPr sz="2800">
                <a:solidFill>
                  <a:schemeClr val="tx1"/>
                </a:solidFill>
                <a:latin typeface="VNI-Times" pitchFamily="2" charset="0"/>
              </a:defRPr>
            </a:lvl2pPr>
            <a:lvl3pPr marL="1143000" indent="-228600" eaLnBrk="0" hangingPunct="0">
              <a:defRPr sz="2800">
                <a:solidFill>
                  <a:schemeClr val="tx1"/>
                </a:solidFill>
                <a:latin typeface="VNI-Times" pitchFamily="2" charset="0"/>
              </a:defRPr>
            </a:lvl3pPr>
            <a:lvl4pPr marL="1600200" indent="-228600" eaLnBrk="0" hangingPunct="0">
              <a:defRPr sz="2800">
                <a:solidFill>
                  <a:schemeClr val="tx1"/>
                </a:solidFill>
                <a:latin typeface="VNI-Times" pitchFamily="2" charset="0"/>
              </a:defRPr>
            </a:lvl4pPr>
            <a:lvl5pPr marL="2057400" indent="-228600" eaLnBrk="0" hangingPunct="0">
              <a:defRPr sz="2800">
                <a:solidFill>
                  <a:schemeClr val="tx1"/>
                </a:solidFill>
                <a:latin typeface="VNI-Times" pitchFamily="2" charset="0"/>
              </a:defRPr>
            </a:lvl5pPr>
            <a:lvl6pPr marL="2514600" indent="-228600" eaLnBrk="0" fontAlgn="base" hangingPunct="0">
              <a:spcBef>
                <a:spcPct val="0"/>
              </a:spcBef>
              <a:spcAft>
                <a:spcPct val="0"/>
              </a:spcAft>
              <a:defRPr sz="2800">
                <a:solidFill>
                  <a:schemeClr val="tx1"/>
                </a:solidFill>
                <a:latin typeface="VNI-Times" pitchFamily="2" charset="0"/>
              </a:defRPr>
            </a:lvl6pPr>
            <a:lvl7pPr marL="2971800" indent="-228600" eaLnBrk="0" fontAlgn="base" hangingPunct="0">
              <a:spcBef>
                <a:spcPct val="0"/>
              </a:spcBef>
              <a:spcAft>
                <a:spcPct val="0"/>
              </a:spcAft>
              <a:defRPr sz="2800">
                <a:solidFill>
                  <a:schemeClr val="tx1"/>
                </a:solidFill>
                <a:latin typeface="VNI-Times" pitchFamily="2" charset="0"/>
              </a:defRPr>
            </a:lvl7pPr>
            <a:lvl8pPr marL="3429000" indent="-228600" eaLnBrk="0" fontAlgn="base" hangingPunct="0">
              <a:spcBef>
                <a:spcPct val="0"/>
              </a:spcBef>
              <a:spcAft>
                <a:spcPct val="0"/>
              </a:spcAft>
              <a:defRPr sz="2800">
                <a:solidFill>
                  <a:schemeClr val="tx1"/>
                </a:solidFill>
                <a:latin typeface="VNI-Times" pitchFamily="2" charset="0"/>
              </a:defRPr>
            </a:lvl8pPr>
            <a:lvl9pPr marL="3886200" indent="-228600" eaLnBrk="0" fontAlgn="base" hangingPunct="0">
              <a:spcBef>
                <a:spcPct val="0"/>
              </a:spcBef>
              <a:spcAft>
                <a:spcPct val="0"/>
              </a:spcAft>
              <a:defRPr sz="2800">
                <a:solidFill>
                  <a:schemeClr val="tx1"/>
                </a:solidFill>
                <a:latin typeface="VNI-Times" pitchFamily="2" charset="0"/>
              </a:defRPr>
            </a:lvl9pPr>
          </a:lstStyle>
          <a:p>
            <a:pPr eaLnBrk="1" hangingPunct="1"/>
            <a:r>
              <a:rPr lang="en-US" altLang="en-US">
                <a:latin typeface="Arial Unicode MS" pitchFamily="34" charset="-128"/>
              </a:rPr>
              <a:t> </a:t>
            </a:r>
            <a:r>
              <a:rPr lang="en-US" altLang="en-US" sz="2400"/>
              <a:t>Hoaøng Cô Minh(c/t ñaûng VT)                                                                                    </a:t>
            </a:r>
            <a:r>
              <a:rPr lang="en-US" altLang="en-US"/>
              <a:t>                                                           </a:t>
            </a:r>
          </a:p>
        </p:txBody>
      </p:sp>
      <p:sp>
        <p:nvSpPr>
          <p:cNvPr id="10" name="Line 5"/>
          <p:cNvSpPr>
            <a:spLocks noChangeShapeType="1"/>
          </p:cNvSpPr>
          <p:nvPr/>
        </p:nvSpPr>
        <p:spPr bwMode="auto">
          <a:xfrm flipV="1">
            <a:off x="533400" y="304800"/>
            <a:ext cx="8229600" cy="5943600"/>
          </a:xfrm>
          <a:prstGeom prst="line">
            <a:avLst/>
          </a:prstGeom>
          <a:noFill/>
          <a:ln w="34925">
            <a:solidFill>
              <a:srgbClr val="FF0000"/>
            </a:solidFill>
            <a:round/>
            <a:headEnd type="none" w="sm" len="sm"/>
            <a:tailEnd type="triangle" w="sm" len="sm"/>
          </a:ln>
          <a:extLst>
            <a:ext uri="{909E8E84-426E-40DD-AFC4-6F175D3DCCD1}">
              <a14:hiddenFill xmlns:a14="http://schemas.microsoft.com/office/drawing/2010/main">
                <a:noFill/>
              </a14:hiddenFill>
            </a:ext>
          </a:extLst>
        </p:spPr>
        <p:txBody>
          <a:bodyPr/>
          <a:lstStyle/>
          <a:p>
            <a:endParaRPr lang="en-US"/>
          </a:p>
        </p:txBody>
      </p:sp>
      <p:sp>
        <p:nvSpPr>
          <p:cNvPr id="13" name="Line 5"/>
          <p:cNvSpPr>
            <a:spLocks noChangeShapeType="1"/>
          </p:cNvSpPr>
          <p:nvPr/>
        </p:nvSpPr>
        <p:spPr bwMode="auto">
          <a:xfrm flipH="1" flipV="1">
            <a:off x="457200" y="304800"/>
            <a:ext cx="8229600" cy="6019800"/>
          </a:xfrm>
          <a:prstGeom prst="line">
            <a:avLst/>
          </a:prstGeom>
          <a:noFill/>
          <a:ln w="34925">
            <a:solidFill>
              <a:srgbClr val="FF0000"/>
            </a:solidFill>
            <a:round/>
            <a:headEnd type="none" w="sm" len="sm"/>
            <a:tailEnd type="triangle" w="sm" len="sm"/>
          </a:ln>
          <a:extLst>
            <a:ext uri="{909E8E84-426E-40DD-AFC4-6F175D3DCCD1}">
              <a14:hiddenFill xmlns:a14="http://schemas.microsoft.com/office/drawing/2010/main">
                <a:noFill/>
              </a14:hiddenFill>
            </a:ext>
          </a:extLst>
        </p:spPr>
        <p:txBody>
          <a:bodyPr/>
          <a:lstStyle/>
          <a:p>
            <a:endParaRPr lang="en-US"/>
          </a:p>
        </p:txBody>
      </p:sp>
    </p:spTree>
    <p:extLst>
      <p:ext uri="{BB962C8B-B14F-4D97-AF65-F5344CB8AC3E}">
        <p14:creationId xmlns:p14="http://schemas.microsoft.com/office/powerpoint/2010/main" val="933713914"/>
      </p:ext>
    </p:extLst>
  </p:cSld>
  <p:clrMapOvr>
    <a:masterClrMapping/>
  </p:clrMapOvr>
  <p:transition>
    <p:wheel spokes="3"/>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 presetClass="entr" presetSubtype="16" fill="hold" nodeType="clickEffect">
                                  <p:stCondLst>
                                    <p:cond delay="0"/>
                                  </p:stCondLst>
                                  <p:childTnLst>
                                    <p:set>
                                      <p:cBhvr>
                                        <p:cTn id="6" dur="1" fill="hold">
                                          <p:stCondLst>
                                            <p:cond delay="0"/>
                                          </p:stCondLst>
                                        </p:cTn>
                                        <p:tgtEl>
                                          <p:spTgt spid="100356"/>
                                        </p:tgtEl>
                                        <p:attrNameLst>
                                          <p:attrName>style.visibility</p:attrName>
                                        </p:attrNameLst>
                                      </p:cBhvr>
                                      <p:to>
                                        <p:strVal val="visible"/>
                                      </p:to>
                                    </p:set>
                                    <p:animEffect transition="in" filter="circle(in)">
                                      <p:cBhvr>
                                        <p:cTn id="7" dur="500"/>
                                        <p:tgtEl>
                                          <p:spTgt spid="10035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box(in)">
                                      <p:cBhvr>
                                        <p:cTn id="12" dur="500"/>
                                        <p:tgtEl>
                                          <p:spTgt spid="8"/>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3" presetClass="entr" presetSubtype="16" fill="hold" nodeType="clickEffect">
                                  <p:stCondLst>
                                    <p:cond delay="0"/>
                                  </p:stCondLst>
                                  <p:childTnLst>
                                    <p:set>
                                      <p:cBhvr>
                                        <p:cTn id="16" dur="1" fill="hold">
                                          <p:stCondLst>
                                            <p:cond delay="0"/>
                                          </p:stCondLst>
                                        </p:cTn>
                                        <p:tgtEl>
                                          <p:spTgt spid="100357"/>
                                        </p:tgtEl>
                                        <p:attrNameLst>
                                          <p:attrName>style.visibility</p:attrName>
                                        </p:attrNameLst>
                                      </p:cBhvr>
                                      <p:to>
                                        <p:strVal val="visible"/>
                                      </p:to>
                                    </p:set>
                                    <p:anim calcmode="lin" valueType="num">
                                      <p:cBhvr>
                                        <p:cTn id="17" dur="500" fill="hold"/>
                                        <p:tgtEl>
                                          <p:spTgt spid="100357"/>
                                        </p:tgtEl>
                                        <p:attrNameLst>
                                          <p:attrName>ppt_w</p:attrName>
                                        </p:attrNameLst>
                                      </p:cBhvr>
                                      <p:tavLst>
                                        <p:tav tm="0">
                                          <p:val>
                                            <p:fltVal val="0"/>
                                          </p:val>
                                        </p:tav>
                                        <p:tav tm="100000">
                                          <p:val>
                                            <p:strVal val="#ppt_w"/>
                                          </p:val>
                                        </p:tav>
                                      </p:tavLst>
                                    </p:anim>
                                    <p:anim calcmode="lin" valueType="num">
                                      <p:cBhvr>
                                        <p:cTn id="18" dur="500" fill="hold"/>
                                        <p:tgtEl>
                                          <p:spTgt spid="100357"/>
                                        </p:tgtEl>
                                        <p:attrNameLst>
                                          <p:attrName>ppt_h</p:attrName>
                                        </p:attrNameLst>
                                      </p:cBhvr>
                                      <p:tavLst>
                                        <p:tav tm="0">
                                          <p:val>
                                            <p:fltVal val="0"/>
                                          </p:val>
                                        </p:tav>
                                        <p:tav tm="100000">
                                          <p:val>
                                            <p:strVal val="#ppt_h"/>
                                          </p:val>
                                        </p:tav>
                                      </p:tavLst>
                                    </p:anim>
                                  </p:childTnLst>
                                </p:cTn>
                              </p:par>
                            </p:childTnLst>
                          </p:cTn>
                        </p:par>
                      </p:childTnLst>
                    </p:cTn>
                  </p:par>
                  <p:par>
                    <p:cTn id="19" fill="hold" nodeType="clickPar">
                      <p:stCondLst>
                        <p:cond delay="indefinite"/>
                      </p:stCondLst>
                      <p:childTnLst>
                        <p:par>
                          <p:cTn id="20" fill="hold" nodeType="withGroup">
                            <p:stCondLst>
                              <p:cond delay="0"/>
                            </p:stCondLst>
                            <p:childTnLst>
                              <p:par>
                                <p:cTn id="21" presetID="4" presetClass="entr" presetSubtype="16" fill="hold" grpId="0" nodeType="clickEffect">
                                  <p:stCondLst>
                                    <p:cond delay="0"/>
                                  </p:stCondLst>
                                  <p:childTnLst>
                                    <p:set>
                                      <p:cBhvr>
                                        <p:cTn id="22" dur="1" fill="hold">
                                          <p:stCondLst>
                                            <p:cond delay="0"/>
                                          </p:stCondLst>
                                        </p:cTn>
                                        <p:tgtEl>
                                          <p:spTgt spid="100354"/>
                                        </p:tgtEl>
                                        <p:attrNameLst>
                                          <p:attrName>style.visibility</p:attrName>
                                        </p:attrNameLst>
                                      </p:cBhvr>
                                      <p:to>
                                        <p:strVal val="visible"/>
                                      </p:to>
                                    </p:set>
                                    <p:animEffect transition="in" filter="box(in)">
                                      <p:cBhvr>
                                        <p:cTn id="23" dur="500"/>
                                        <p:tgtEl>
                                          <p:spTgt spid="100354"/>
                                        </p:tgtEl>
                                      </p:cBhvr>
                                    </p:animEffect>
                                  </p:childTnLst>
                                </p:cTn>
                              </p:par>
                            </p:childTnLst>
                          </p:cTn>
                        </p:par>
                      </p:childTnLst>
                    </p:cTn>
                  </p:par>
                  <p:par>
                    <p:cTn id="24" fill="hold" nodeType="clickPar">
                      <p:stCondLst>
                        <p:cond delay="indefinite"/>
                      </p:stCondLst>
                      <p:childTnLst>
                        <p:par>
                          <p:cTn id="25" fill="hold" nodeType="withGroup">
                            <p:stCondLst>
                              <p:cond delay="0"/>
                            </p:stCondLst>
                            <p:childTnLst>
                              <p:par>
                                <p:cTn id="26" presetID="6" presetClass="entr" presetSubtype="16" fill="hold" nodeType="clickEffect">
                                  <p:stCondLst>
                                    <p:cond delay="0"/>
                                  </p:stCondLst>
                                  <p:childTnLst>
                                    <p:set>
                                      <p:cBhvr>
                                        <p:cTn id="27" dur="1" fill="hold">
                                          <p:stCondLst>
                                            <p:cond delay="0"/>
                                          </p:stCondLst>
                                        </p:cTn>
                                        <p:tgtEl>
                                          <p:spTgt spid="100359"/>
                                        </p:tgtEl>
                                        <p:attrNameLst>
                                          <p:attrName>style.visibility</p:attrName>
                                        </p:attrNameLst>
                                      </p:cBhvr>
                                      <p:to>
                                        <p:strVal val="visible"/>
                                      </p:to>
                                    </p:set>
                                    <p:animEffect transition="in" filter="circle(in)">
                                      <p:cBhvr>
                                        <p:cTn id="28" dur="1000"/>
                                        <p:tgtEl>
                                          <p:spTgt spid="100359"/>
                                        </p:tgtEl>
                                      </p:cBhvr>
                                    </p:animEffect>
                                  </p:childTnLst>
                                </p:cTn>
                              </p:par>
                            </p:childTnLst>
                          </p:cTn>
                        </p:par>
                      </p:childTnLst>
                    </p:cTn>
                  </p:par>
                  <p:par>
                    <p:cTn id="29" fill="hold" nodeType="clickPar">
                      <p:stCondLst>
                        <p:cond delay="indefinite"/>
                      </p:stCondLst>
                      <p:childTnLst>
                        <p:par>
                          <p:cTn id="30" fill="hold" nodeType="withGroup">
                            <p:stCondLst>
                              <p:cond delay="0"/>
                            </p:stCondLst>
                            <p:childTnLst>
                              <p:par>
                                <p:cTn id="31" presetID="4" presetClass="entr" presetSubtype="16" fill="hold" grpId="0" nodeType="clickEffect">
                                  <p:stCondLst>
                                    <p:cond delay="0"/>
                                  </p:stCondLst>
                                  <p:childTnLst>
                                    <p:set>
                                      <p:cBhvr>
                                        <p:cTn id="32" dur="1" fill="hold">
                                          <p:stCondLst>
                                            <p:cond delay="0"/>
                                          </p:stCondLst>
                                        </p:cTn>
                                        <p:tgtEl>
                                          <p:spTgt spid="9"/>
                                        </p:tgtEl>
                                        <p:attrNameLst>
                                          <p:attrName>style.visibility</p:attrName>
                                        </p:attrNameLst>
                                      </p:cBhvr>
                                      <p:to>
                                        <p:strVal val="visible"/>
                                      </p:to>
                                    </p:set>
                                    <p:animEffect transition="in" filter="box(in)">
                                      <p:cBhvr>
                                        <p:cTn id="33" dur="500"/>
                                        <p:tgtEl>
                                          <p:spTgt spid="9"/>
                                        </p:tgtEl>
                                      </p:cBhvr>
                                    </p:animEffect>
                                  </p:childTnLst>
                                </p:cTn>
                              </p:par>
                            </p:childTnLst>
                          </p:cTn>
                        </p:par>
                        <p:par>
                          <p:cTn id="34" fill="hold" nodeType="afterGroup">
                            <p:stCondLst>
                              <p:cond delay="500"/>
                            </p:stCondLst>
                            <p:childTnLst>
                              <p:par>
                                <p:cTn id="35" presetID="23" presetClass="entr" presetSubtype="16" fill="hold" nodeType="after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p:cTn id="37" dur="500" fill="hold"/>
                                        <p:tgtEl>
                                          <p:spTgt spid="10"/>
                                        </p:tgtEl>
                                        <p:attrNameLst>
                                          <p:attrName>ppt_w</p:attrName>
                                        </p:attrNameLst>
                                      </p:cBhvr>
                                      <p:tavLst>
                                        <p:tav tm="0">
                                          <p:val>
                                            <p:fltVal val="0"/>
                                          </p:val>
                                        </p:tav>
                                        <p:tav tm="100000">
                                          <p:val>
                                            <p:strVal val="#ppt_w"/>
                                          </p:val>
                                        </p:tav>
                                      </p:tavLst>
                                    </p:anim>
                                    <p:anim calcmode="lin" valueType="num">
                                      <p:cBhvr>
                                        <p:cTn id="38" dur="500" fill="hold"/>
                                        <p:tgtEl>
                                          <p:spTgt spid="10"/>
                                        </p:tgtEl>
                                        <p:attrNameLst>
                                          <p:attrName>ppt_h</p:attrName>
                                        </p:attrNameLst>
                                      </p:cBhvr>
                                      <p:tavLst>
                                        <p:tav tm="0">
                                          <p:val>
                                            <p:fltVal val="0"/>
                                          </p:val>
                                        </p:tav>
                                        <p:tav tm="100000">
                                          <p:val>
                                            <p:strVal val="#ppt_h"/>
                                          </p:val>
                                        </p:tav>
                                      </p:tavLst>
                                    </p:anim>
                                  </p:childTnLst>
                                </p:cTn>
                              </p:par>
                              <p:par>
                                <p:cTn id="39" presetID="23" presetClass="entr" presetSubtype="16" fill="hold" nodeType="withEffect">
                                  <p:stCondLst>
                                    <p:cond delay="0"/>
                                  </p:stCondLst>
                                  <p:childTnLst>
                                    <p:set>
                                      <p:cBhvr>
                                        <p:cTn id="40" dur="1" fill="hold">
                                          <p:stCondLst>
                                            <p:cond delay="0"/>
                                          </p:stCondLst>
                                        </p:cTn>
                                        <p:tgtEl>
                                          <p:spTgt spid="13"/>
                                        </p:tgtEl>
                                        <p:attrNameLst>
                                          <p:attrName>style.visibility</p:attrName>
                                        </p:attrNameLst>
                                      </p:cBhvr>
                                      <p:to>
                                        <p:strVal val="visible"/>
                                      </p:to>
                                    </p:set>
                                    <p:anim calcmode="lin" valueType="num">
                                      <p:cBhvr>
                                        <p:cTn id="41" dur="500" fill="hold"/>
                                        <p:tgtEl>
                                          <p:spTgt spid="13"/>
                                        </p:tgtEl>
                                        <p:attrNameLst>
                                          <p:attrName>ppt_w</p:attrName>
                                        </p:attrNameLst>
                                      </p:cBhvr>
                                      <p:tavLst>
                                        <p:tav tm="0">
                                          <p:val>
                                            <p:fltVal val="0"/>
                                          </p:val>
                                        </p:tav>
                                        <p:tav tm="100000">
                                          <p:val>
                                            <p:strVal val="#ppt_w"/>
                                          </p:val>
                                        </p:tav>
                                      </p:tavLst>
                                    </p:anim>
                                    <p:anim calcmode="lin" valueType="num">
                                      <p:cBhvr>
                                        <p:cTn id="42" dur="500" fill="hold"/>
                                        <p:tgtEl>
                                          <p:spTgt spid="1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0354" grpId="0"/>
      <p:bldP spid="8" grpId="0"/>
      <p:bldP spid="9"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5170" name="Picture 2" descr="HoangMinhChinh15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3375" y="457200"/>
            <a:ext cx="4010025" cy="495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5172" name="Picture 4" descr="http://4.bp.blogspot.com/-vnCylL5YHlw/UIBWj2A04xI/AAAAAAAAChE/kKNlu_B3GBs/s1600/Ong-Le-Hong-Ha2.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48200" y="457200"/>
            <a:ext cx="4191000" cy="495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3"/>
          <p:cNvSpPr>
            <a:spLocks noChangeArrowheads="1"/>
          </p:cNvSpPr>
          <p:nvPr/>
        </p:nvSpPr>
        <p:spPr bwMode="auto">
          <a:xfrm>
            <a:off x="712788" y="5800725"/>
            <a:ext cx="3021012"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VNI-Times" pitchFamily="2" charset="0"/>
              </a:defRPr>
            </a:lvl1pPr>
            <a:lvl2pPr marL="742950" indent="-285750" eaLnBrk="0" hangingPunct="0">
              <a:defRPr sz="2800">
                <a:solidFill>
                  <a:schemeClr val="tx1"/>
                </a:solidFill>
                <a:latin typeface="VNI-Times" pitchFamily="2" charset="0"/>
              </a:defRPr>
            </a:lvl2pPr>
            <a:lvl3pPr marL="1143000" indent="-228600" eaLnBrk="0" hangingPunct="0">
              <a:defRPr sz="2800">
                <a:solidFill>
                  <a:schemeClr val="tx1"/>
                </a:solidFill>
                <a:latin typeface="VNI-Times" pitchFamily="2" charset="0"/>
              </a:defRPr>
            </a:lvl3pPr>
            <a:lvl4pPr marL="1600200" indent="-228600" eaLnBrk="0" hangingPunct="0">
              <a:defRPr sz="2800">
                <a:solidFill>
                  <a:schemeClr val="tx1"/>
                </a:solidFill>
                <a:latin typeface="VNI-Times" pitchFamily="2" charset="0"/>
              </a:defRPr>
            </a:lvl4pPr>
            <a:lvl5pPr marL="2057400" indent="-228600" eaLnBrk="0" hangingPunct="0">
              <a:defRPr sz="2800">
                <a:solidFill>
                  <a:schemeClr val="tx1"/>
                </a:solidFill>
                <a:latin typeface="VNI-Times" pitchFamily="2" charset="0"/>
              </a:defRPr>
            </a:lvl5pPr>
            <a:lvl6pPr marL="2514600" indent="-228600" eaLnBrk="0" fontAlgn="base" hangingPunct="0">
              <a:spcBef>
                <a:spcPct val="0"/>
              </a:spcBef>
              <a:spcAft>
                <a:spcPct val="0"/>
              </a:spcAft>
              <a:defRPr sz="2800">
                <a:solidFill>
                  <a:schemeClr val="tx1"/>
                </a:solidFill>
                <a:latin typeface="VNI-Times" pitchFamily="2" charset="0"/>
              </a:defRPr>
            </a:lvl6pPr>
            <a:lvl7pPr marL="2971800" indent="-228600" eaLnBrk="0" fontAlgn="base" hangingPunct="0">
              <a:spcBef>
                <a:spcPct val="0"/>
              </a:spcBef>
              <a:spcAft>
                <a:spcPct val="0"/>
              </a:spcAft>
              <a:defRPr sz="2800">
                <a:solidFill>
                  <a:schemeClr val="tx1"/>
                </a:solidFill>
                <a:latin typeface="VNI-Times" pitchFamily="2" charset="0"/>
              </a:defRPr>
            </a:lvl7pPr>
            <a:lvl8pPr marL="3429000" indent="-228600" eaLnBrk="0" fontAlgn="base" hangingPunct="0">
              <a:spcBef>
                <a:spcPct val="0"/>
              </a:spcBef>
              <a:spcAft>
                <a:spcPct val="0"/>
              </a:spcAft>
              <a:defRPr sz="2800">
                <a:solidFill>
                  <a:schemeClr val="tx1"/>
                </a:solidFill>
                <a:latin typeface="VNI-Times" pitchFamily="2" charset="0"/>
              </a:defRPr>
            </a:lvl8pPr>
            <a:lvl9pPr marL="3886200" indent="-228600" eaLnBrk="0" fontAlgn="base" hangingPunct="0">
              <a:spcBef>
                <a:spcPct val="0"/>
              </a:spcBef>
              <a:spcAft>
                <a:spcPct val="0"/>
              </a:spcAft>
              <a:defRPr sz="2800">
                <a:solidFill>
                  <a:schemeClr val="tx1"/>
                </a:solidFill>
                <a:latin typeface="VNI-Times" pitchFamily="2" charset="0"/>
              </a:defRPr>
            </a:lvl9pPr>
          </a:lstStyle>
          <a:p>
            <a:pPr eaLnBrk="1" hangingPunct="1"/>
            <a:r>
              <a:rPr lang="en-US" altLang="en-US">
                <a:latin typeface="Times New Roman" panose="02020603050405020304" pitchFamily="18" charset="0"/>
                <a:cs typeface="Times New Roman" panose="02020603050405020304" pitchFamily="18" charset="0"/>
              </a:rPr>
              <a:t>Hoàng Minh Chính</a:t>
            </a:r>
          </a:p>
        </p:txBody>
      </p:sp>
      <p:sp>
        <p:nvSpPr>
          <p:cNvPr id="5" name="Rectangle 4"/>
          <p:cNvSpPr>
            <a:spLocks noChangeArrowheads="1"/>
          </p:cNvSpPr>
          <p:nvPr/>
        </p:nvSpPr>
        <p:spPr bwMode="auto">
          <a:xfrm>
            <a:off x="5943600" y="5800725"/>
            <a:ext cx="2049463"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800">
                <a:solidFill>
                  <a:schemeClr val="tx1"/>
                </a:solidFill>
                <a:latin typeface="VNI-Times" pitchFamily="2" charset="0"/>
              </a:defRPr>
            </a:lvl1pPr>
            <a:lvl2pPr marL="742950" indent="-285750" eaLnBrk="0" hangingPunct="0">
              <a:defRPr sz="2800">
                <a:solidFill>
                  <a:schemeClr val="tx1"/>
                </a:solidFill>
                <a:latin typeface="VNI-Times" pitchFamily="2" charset="0"/>
              </a:defRPr>
            </a:lvl2pPr>
            <a:lvl3pPr marL="1143000" indent="-228600" eaLnBrk="0" hangingPunct="0">
              <a:defRPr sz="2800">
                <a:solidFill>
                  <a:schemeClr val="tx1"/>
                </a:solidFill>
                <a:latin typeface="VNI-Times" pitchFamily="2" charset="0"/>
              </a:defRPr>
            </a:lvl3pPr>
            <a:lvl4pPr marL="1600200" indent="-228600" eaLnBrk="0" hangingPunct="0">
              <a:defRPr sz="2800">
                <a:solidFill>
                  <a:schemeClr val="tx1"/>
                </a:solidFill>
                <a:latin typeface="VNI-Times" pitchFamily="2" charset="0"/>
              </a:defRPr>
            </a:lvl4pPr>
            <a:lvl5pPr marL="2057400" indent="-228600" eaLnBrk="0" hangingPunct="0">
              <a:defRPr sz="2800">
                <a:solidFill>
                  <a:schemeClr val="tx1"/>
                </a:solidFill>
                <a:latin typeface="VNI-Times" pitchFamily="2" charset="0"/>
              </a:defRPr>
            </a:lvl5pPr>
            <a:lvl6pPr marL="2514600" indent="-228600" eaLnBrk="0" fontAlgn="base" hangingPunct="0">
              <a:spcBef>
                <a:spcPct val="0"/>
              </a:spcBef>
              <a:spcAft>
                <a:spcPct val="0"/>
              </a:spcAft>
              <a:defRPr sz="2800">
                <a:solidFill>
                  <a:schemeClr val="tx1"/>
                </a:solidFill>
                <a:latin typeface="VNI-Times" pitchFamily="2" charset="0"/>
              </a:defRPr>
            </a:lvl6pPr>
            <a:lvl7pPr marL="2971800" indent="-228600" eaLnBrk="0" fontAlgn="base" hangingPunct="0">
              <a:spcBef>
                <a:spcPct val="0"/>
              </a:spcBef>
              <a:spcAft>
                <a:spcPct val="0"/>
              </a:spcAft>
              <a:defRPr sz="2800">
                <a:solidFill>
                  <a:schemeClr val="tx1"/>
                </a:solidFill>
                <a:latin typeface="VNI-Times" pitchFamily="2" charset="0"/>
              </a:defRPr>
            </a:lvl7pPr>
            <a:lvl8pPr marL="3429000" indent="-228600" eaLnBrk="0" fontAlgn="base" hangingPunct="0">
              <a:spcBef>
                <a:spcPct val="0"/>
              </a:spcBef>
              <a:spcAft>
                <a:spcPct val="0"/>
              </a:spcAft>
              <a:defRPr sz="2800">
                <a:solidFill>
                  <a:schemeClr val="tx1"/>
                </a:solidFill>
                <a:latin typeface="VNI-Times" pitchFamily="2" charset="0"/>
              </a:defRPr>
            </a:lvl8pPr>
            <a:lvl9pPr marL="3886200" indent="-228600" eaLnBrk="0" fontAlgn="base" hangingPunct="0">
              <a:spcBef>
                <a:spcPct val="0"/>
              </a:spcBef>
              <a:spcAft>
                <a:spcPct val="0"/>
              </a:spcAft>
              <a:defRPr sz="2800">
                <a:solidFill>
                  <a:schemeClr val="tx1"/>
                </a:solidFill>
                <a:latin typeface="VNI-Times" pitchFamily="2" charset="0"/>
              </a:defRPr>
            </a:lvl9pPr>
          </a:lstStyle>
          <a:p>
            <a:pPr eaLnBrk="1" hangingPunct="1"/>
            <a:r>
              <a:rPr lang="en-US" altLang="en-US">
                <a:latin typeface="Times New Roman" panose="02020603050405020304" pitchFamily="18" charset="0"/>
                <a:cs typeface="Times New Roman" panose="02020603050405020304" pitchFamily="18" charset="0"/>
              </a:rPr>
              <a:t>Lê Hồng Hà</a:t>
            </a:r>
            <a:r>
              <a:rPr lang="en-US" altLang="en-US"/>
              <a:t> </a:t>
            </a:r>
          </a:p>
        </p:txBody>
      </p:sp>
      <p:sp>
        <p:nvSpPr>
          <p:cNvPr id="7" name="Line 5"/>
          <p:cNvSpPr>
            <a:spLocks noChangeShapeType="1"/>
          </p:cNvSpPr>
          <p:nvPr/>
        </p:nvSpPr>
        <p:spPr bwMode="auto">
          <a:xfrm flipH="1" flipV="1">
            <a:off x="457200" y="304800"/>
            <a:ext cx="8382000" cy="5334000"/>
          </a:xfrm>
          <a:prstGeom prst="line">
            <a:avLst/>
          </a:prstGeom>
          <a:noFill/>
          <a:ln w="34925">
            <a:solidFill>
              <a:srgbClr val="FF0000"/>
            </a:solidFill>
            <a:round/>
            <a:headEnd type="none" w="sm" len="sm"/>
            <a:tailEnd type="triangle" w="sm" len="sm"/>
          </a:ln>
          <a:extLst>
            <a:ext uri="{909E8E84-426E-40DD-AFC4-6F175D3DCCD1}">
              <a14:hiddenFill xmlns:a14="http://schemas.microsoft.com/office/drawing/2010/main">
                <a:noFill/>
              </a14:hiddenFill>
            </a:ext>
          </a:extLst>
        </p:spPr>
        <p:txBody>
          <a:bodyPr/>
          <a:lstStyle/>
          <a:p>
            <a:endParaRPr lang="en-US"/>
          </a:p>
        </p:txBody>
      </p:sp>
      <p:sp>
        <p:nvSpPr>
          <p:cNvPr id="8" name="Line 5"/>
          <p:cNvSpPr>
            <a:spLocks noChangeShapeType="1"/>
          </p:cNvSpPr>
          <p:nvPr/>
        </p:nvSpPr>
        <p:spPr bwMode="auto">
          <a:xfrm flipH="1">
            <a:off x="381000" y="304800"/>
            <a:ext cx="8458200" cy="5334000"/>
          </a:xfrm>
          <a:prstGeom prst="line">
            <a:avLst/>
          </a:prstGeom>
          <a:noFill/>
          <a:ln w="34925">
            <a:solidFill>
              <a:srgbClr val="FF0000"/>
            </a:solidFill>
            <a:round/>
            <a:headEnd type="none" w="sm" len="sm"/>
            <a:tailEnd type="triangle" w="sm" len="sm"/>
          </a:ln>
          <a:extLst>
            <a:ext uri="{909E8E84-426E-40DD-AFC4-6F175D3DCCD1}">
              <a14:hiddenFill xmlns:a14="http://schemas.microsoft.com/office/drawing/2010/main">
                <a:noFill/>
              </a14:hiddenFill>
            </a:ext>
          </a:extLst>
        </p:spPr>
        <p:txBody>
          <a:bodyPr/>
          <a:lstStyle/>
          <a:p>
            <a:endParaRPr lang="en-US"/>
          </a:p>
        </p:txBody>
      </p:sp>
    </p:spTree>
    <p:extLst>
      <p:ext uri="{BB962C8B-B14F-4D97-AF65-F5344CB8AC3E}">
        <p14:creationId xmlns:p14="http://schemas.microsoft.com/office/powerpoint/2010/main" val="123727799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3"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135170"/>
                                        </p:tgtEl>
                                        <p:attrNameLst>
                                          <p:attrName>style.visibility</p:attrName>
                                        </p:attrNameLst>
                                      </p:cBhvr>
                                      <p:to>
                                        <p:strVal val="visible"/>
                                      </p:to>
                                    </p:set>
                                    <p:anim calcmode="lin" valueType="num">
                                      <p:cBhvr>
                                        <p:cTn id="11" dur="500" fill="hold"/>
                                        <p:tgtEl>
                                          <p:spTgt spid="135170"/>
                                        </p:tgtEl>
                                        <p:attrNameLst>
                                          <p:attrName>ppt_w</p:attrName>
                                        </p:attrNameLst>
                                      </p:cBhvr>
                                      <p:tavLst>
                                        <p:tav tm="0">
                                          <p:val>
                                            <p:fltVal val="0"/>
                                          </p:val>
                                        </p:tav>
                                        <p:tav tm="100000">
                                          <p:val>
                                            <p:strVal val="#ppt_w"/>
                                          </p:val>
                                        </p:tav>
                                      </p:tavLst>
                                    </p:anim>
                                    <p:anim calcmode="lin" valueType="num">
                                      <p:cBhvr>
                                        <p:cTn id="12" dur="500" fill="hold"/>
                                        <p:tgtEl>
                                          <p:spTgt spid="135170"/>
                                        </p:tgtEl>
                                        <p:attrNameLst>
                                          <p:attrName>ppt_h</p:attrName>
                                        </p:attrNameLst>
                                      </p:cBhvr>
                                      <p:tavLst>
                                        <p:tav tm="0">
                                          <p:val>
                                            <p:fltVal val="0"/>
                                          </p:val>
                                        </p:tav>
                                        <p:tav tm="100000">
                                          <p:val>
                                            <p:strVal val="#ppt_h"/>
                                          </p:val>
                                        </p:tav>
                                      </p:tavLst>
                                    </p:anim>
                                  </p:childTnLst>
                                </p:cTn>
                              </p:par>
                            </p:childTnLst>
                          </p:cTn>
                        </p:par>
                      </p:childTnLst>
                    </p:cTn>
                  </p:par>
                  <p:par>
                    <p:cTn id="13" fill="hold" nodeType="clickPar">
                      <p:stCondLst>
                        <p:cond delay="indefinite"/>
                      </p:stCondLst>
                      <p:childTnLst>
                        <p:par>
                          <p:cTn id="14" fill="hold" nodeType="withGroup">
                            <p:stCondLst>
                              <p:cond delay="0"/>
                            </p:stCondLst>
                            <p:childTnLst>
                              <p:par>
                                <p:cTn id="15" presetID="23" presetClass="entr" presetSubtype="16"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500" fill="hold"/>
                                        <p:tgtEl>
                                          <p:spTgt spid="5"/>
                                        </p:tgtEl>
                                        <p:attrNameLst>
                                          <p:attrName>ppt_w</p:attrName>
                                        </p:attrNameLst>
                                      </p:cBhvr>
                                      <p:tavLst>
                                        <p:tav tm="0">
                                          <p:val>
                                            <p:fltVal val="0"/>
                                          </p:val>
                                        </p:tav>
                                        <p:tav tm="100000">
                                          <p:val>
                                            <p:strVal val="#ppt_w"/>
                                          </p:val>
                                        </p:tav>
                                      </p:tavLst>
                                    </p:anim>
                                    <p:anim calcmode="lin" valueType="num">
                                      <p:cBhvr>
                                        <p:cTn id="18" dur="500" fill="hold"/>
                                        <p:tgtEl>
                                          <p:spTgt spid="5"/>
                                        </p:tgtEl>
                                        <p:attrNameLst>
                                          <p:attrName>ppt_h</p:attrName>
                                        </p:attrNameLst>
                                      </p:cBhvr>
                                      <p:tavLst>
                                        <p:tav tm="0">
                                          <p:val>
                                            <p:fltVal val="0"/>
                                          </p:val>
                                        </p:tav>
                                        <p:tav tm="100000">
                                          <p:val>
                                            <p:strVal val="#ppt_h"/>
                                          </p:val>
                                        </p:tav>
                                      </p:tavLst>
                                    </p:anim>
                                  </p:childTnLst>
                                </p:cTn>
                              </p:par>
                              <p:par>
                                <p:cTn id="19" presetID="23" presetClass="entr" presetSubtype="16" fill="hold" nodeType="withEffect">
                                  <p:stCondLst>
                                    <p:cond delay="0"/>
                                  </p:stCondLst>
                                  <p:childTnLst>
                                    <p:set>
                                      <p:cBhvr>
                                        <p:cTn id="20" dur="1" fill="hold">
                                          <p:stCondLst>
                                            <p:cond delay="0"/>
                                          </p:stCondLst>
                                        </p:cTn>
                                        <p:tgtEl>
                                          <p:spTgt spid="135172"/>
                                        </p:tgtEl>
                                        <p:attrNameLst>
                                          <p:attrName>style.visibility</p:attrName>
                                        </p:attrNameLst>
                                      </p:cBhvr>
                                      <p:to>
                                        <p:strVal val="visible"/>
                                      </p:to>
                                    </p:set>
                                    <p:anim calcmode="lin" valueType="num">
                                      <p:cBhvr>
                                        <p:cTn id="21" dur="500" fill="hold"/>
                                        <p:tgtEl>
                                          <p:spTgt spid="135172"/>
                                        </p:tgtEl>
                                        <p:attrNameLst>
                                          <p:attrName>ppt_w</p:attrName>
                                        </p:attrNameLst>
                                      </p:cBhvr>
                                      <p:tavLst>
                                        <p:tav tm="0">
                                          <p:val>
                                            <p:fltVal val="0"/>
                                          </p:val>
                                        </p:tav>
                                        <p:tav tm="100000">
                                          <p:val>
                                            <p:strVal val="#ppt_w"/>
                                          </p:val>
                                        </p:tav>
                                      </p:tavLst>
                                    </p:anim>
                                    <p:anim calcmode="lin" valueType="num">
                                      <p:cBhvr>
                                        <p:cTn id="22" dur="500" fill="hold"/>
                                        <p:tgtEl>
                                          <p:spTgt spid="135172"/>
                                        </p:tgtEl>
                                        <p:attrNameLst>
                                          <p:attrName>ppt_h</p:attrName>
                                        </p:attrNameLst>
                                      </p:cBhvr>
                                      <p:tavLst>
                                        <p:tav tm="0">
                                          <p:val>
                                            <p:fltVal val="0"/>
                                          </p:val>
                                        </p:tav>
                                        <p:tav tm="100000">
                                          <p:val>
                                            <p:strVal val="#ppt_h"/>
                                          </p:val>
                                        </p:tav>
                                      </p:tavLst>
                                    </p:anim>
                                  </p:childTnLst>
                                </p:cTn>
                              </p:par>
                            </p:childTnLst>
                          </p:cTn>
                        </p:par>
                      </p:childTnLst>
                    </p:cTn>
                  </p:par>
                  <p:par>
                    <p:cTn id="23" fill="hold" nodeType="clickPar">
                      <p:stCondLst>
                        <p:cond delay="indefinite"/>
                      </p:stCondLst>
                      <p:childTnLst>
                        <p:par>
                          <p:cTn id="24" fill="hold" nodeType="withGroup">
                            <p:stCondLst>
                              <p:cond delay="0"/>
                            </p:stCondLst>
                            <p:childTnLst>
                              <p:par>
                                <p:cTn id="25" presetID="23" presetClass="entr" presetSubtype="16" fill="hold" nodeType="click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p:cTn id="27" dur="500" fill="hold"/>
                                        <p:tgtEl>
                                          <p:spTgt spid="7"/>
                                        </p:tgtEl>
                                        <p:attrNameLst>
                                          <p:attrName>ppt_w</p:attrName>
                                        </p:attrNameLst>
                                      </p:cBhvr>
                                      <p:tavLst>
                                        <p:tav tm="0">
                                          <p:val>
                                            <p:fltVal val="0"/>
                                          </p:val>
                                        </p:tav>
                                        <p:tav tm="100000">
                                          <p:val>
                                            <p:strVal val="#ppt_w"/>
                                          </p:val>
                                        </p:tav>
                                      </p:tavLst>
                                    </p:anim>
                                    <p:anim calcmode="lin" valueType="num">
                                      <p:cBhvr>
                                        <p:cTn id="28" dur="500" fill="hold"/>
                                        <p:tgtEl>
                                          <p:spTgt spid="7"/>
                                        </p:tgtEl>
                                        <p:attrNameLst>
                                          <p:attrName>ppt_h</p:attrName>
                                        </p:attrNameLst>
                                      </p:cBhvr>
                                      <p:tavLst>
                                        <p:tav tm="0">
                                          <p:val>
                                            <p:fltVal val="0"/>
                                          </p:val>
                                        </p:tav>
                                        <p:tav tm="100000">
                                          <p:val>
                                            <p:strVal val="#ppt_h"/>
                                          </p:val>
                                        </p:tav>
                                      </p:tavLst>
                                    </p:anim>
                                  </p:childTnLst>
                                </p:cTn>
                              </p:par>
                              <p:par>
                                <p:cTn id="29" presetID="23" presetClass="entr" presetSubtype="16" fill="hold" nodeType="with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p:cTn id="31" dur="500" fill="hold"/>
                                        <p:tgtEl>
                                          <p:spTgt spid="8"/>
                                        </p:tgtEl>
                                        <p:attrNameLst>
                                          <p:attrName>ppt_w</p:attrName>
                                        </p:attrNameLst>
                                      </p:cBhvr>
                                      <p:tavLst>
                                        <p:tav tm="0">
                                          <p:val>
                                            <p:fltVal val="0"/>
                                          </p:val>
                                        </p:tav>
                                        <p:tav tm="100000">
                                          <p:val>
                                            <p:strVal val="#ppt_w"/>
                                          </p:val>
                                        </p:tav>
                                      </p:tavLst>
                                    </p:anim>
                                    <p:anim calcmode="lin" valueType="num">
                                      <p:cBhvr>
                                        <p:cTn id="32" dur="500" fill="hold"/>
                                        <p:tgtEl>
                                          <p:spTgt spid="8"/>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utoUpdateAnimBg="0"/>
      <p:bldP spid="5" grpId="0" autoUpdateAnimBg="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274" name="Picture 2" descr="http://conduongvietnam.files.wordpress.com/2010/03/nsb_web.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0975" y="381000"/>
            <a:ext cx="4162425" cy="5257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3"/>
          <p:cNvSpPr>
            <a:spLocks noChangeArrowheads="1"/>
          </p:cNvSpPr>
          <p:nvPr/>
        </p:nvSpPr>
        <p:spPr bwMode="auto">
          <a:xfrm>
            <a:off x="304800" y="5675313"/>
            <a:ext cx="4343400" cy="954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VNI-Times" pitchFamily="2" charset="0"/>
              </a:defRPr>
            </a:lvl1pPr>
            <a:lvl2pPr marL="742950" indent="-285750" eaLnBrk="0" hangingPunct="0">
              <a:defRPr sz="2800">
                <a:solidFill>
                  <a:schemeClr val="tx1"/>
                </a:solidFill>
                <a:latin typeface="VNI-Times" pitchFamily="2" charset="0"/>
              </a:defRPr>
            </a:lvl2pPr>
            <a:lvl3pPr marL="1143000" indent="-228600" eaLnBrk="0" hangingPunct="0">
              <a:defRPr sz="2800">
                <a:solidFill>
                  <a:schemeClr val="tx1"/>
                </a:solidFill>
                <a:latin typeface="VNI-Times" pitchFamily="2" charset="0"/>
              </a:defRPr>
            </a:lvl3pPr>
            <a:lvl4pPr marL="1600200" indent="-228600" eaLnBrk="0" hangingPunct="0">
              <a:defRPr sz="2800">
                <a:solidFill>
                  <a:schemeClr val="tx1"/>
                </a:solidFill>
                <a:latin typeface="VNI-Times" pitchFamily="2" charset="0"/>
              </a:defRPr>
            </a:lvl4pPr>
            <a:lvl5pPr marL="2057400" indent="-228600" eaLnBrk="0" hangingPunct="0">
              <a:defRPr sz="2800">
                <a:solidFill>
                  <a:schemeClr val="tx1"/>
                </a:solidFill>
                <a:latin typeface="VNI-Times" pitchFamily="2" charset="0"/>
              </a:defRPr>
            </a:lvl5pPr>
            <a:lvl6pPr marL="2514600" indent="-228600" eaLnBrk="0" fontAlgn="base" hangingPunct="0">
              <a:spcBef>
                <a:spcPct val="0"/>
              </a:spcBef>
              <a:spcAft>
                <a:spcPct val="0"/>
              </a:spcAft>
              <a:defRPr sz="2800">
                <a:solidFill>
                  <a:schemeClr val="tx1"/>
                </a:solidFill>
                <a:latin typeface="VNI-Times" pitchFamily="2" charset="0"/>
              </a:defRPr>
            </a:lvl6pPr>
            <a:lvl7pPr marL="2971800" indent="-228600" eaLnBrk="0" fontAlgn="base" hangingPunct="0">
              <a:spcBef>
                <a:spcPct val="0"/>
              </a:spcBef>
              <a:spcAft>
                <a:spcPct val="0"/>
              </a:spcAft>
              <a:defRPr sz="2800">
                <a:solidFill>
                  <a:schemeClr val="tx1"/>
                </a:solidFill>
                <a:latin typeface="VNI-Times" pitchFamily="2" charset="0"/>
              </a:defRPr>
            </a:lvl7pPr>
            <a:lvl8pPr marL="3429000" indent="-228600" eaLnBrk="0" fontAlgn="base" hangingPunct="0">
              <a:spcBef>
                <a:spcPct val="0"/>
              </a:spcBef>
              <a:spcAft>
                <a:spcPct val="0"/>
              </a:spcAft>
              <a:defRPr sz="2800">
                <a:solidFill>
                  <a:schemeClr val="tx1"/>
                </a:solidFill>
                <a:latin typeface="VNI-Times" pitchFamily="2" charset="0"/>
              </a:defRPr>
            </a:lvl8pPr>
            <a:lvl9pPr marL="3886200" indent="-228600" eaLnBrk="0" fontAlgn="base" hangingPunct="0">
              <a:spcBef>
                <a:spcPct val="0"/>
              </a:spcBef>
              <a:spcAft>
                <a:spcPct val="0"/>
              </a:spcAft>
              <a:defRPr sz="2800">
                <a:solidFill>
                  <a:schemeClr val="tx1"/>
                </a:solidFill>
                <a:latin typeface="VNI-Times" pitchFamily="2" charset="0"/>
              </a:defRPr>
            </a:lvl9pPr>
          </a:lstStyle>
          <a:p>
            <a:pPr eaLnBrk="1" hangingPunct="1"/>
            <a:r>
              <a:rPr lang="en-US" altLang="en-US">
                <a:latin typeface="Times New Roman" panose="02020603050405020304" pitchFamily="18" charset="0"/>
                <a:cs typeface="Times New Roman" panose="02020603050405020304" pitchFamily="18" charset="0"/>
              </a:rPr>
              <a:t>Nguyễn Sĩ Bình “ chị hai”.</a:t>
            </a:r>
          </a:p>
          <a:p>
            <a:pPr algn="ctr" eaLnBrk="1" hangingPunct="1"/>
            <a:r>
              <a:rPr lang="en-US" altLang="en-US">
                <a:latin typeface="Times New Roman" panose="02020603050405020304" pitchFamily="18" charset="0"/>
                <a:cs typeface="Times New Roman" panose="02020603050405020304" pitchFamily="18" charset="0"/>
              </a:rPr>
              <a:t>Đảng dân chủ TK-21.</a:t>
            </a:r>
          </a:p>
        </p:txBody>
      </p:sp>
      <p:pic>
        <p:nvPicPr>
          <p:cNvPr id="54276" name="Picture 4" descr="http://trankhue.files.wordpress.com/2009/05/tran-khue.jpg?w=54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52975" y="381000"/>
            <a:ext cx="4162425" cy="5257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Line 5"/>
          <p:cNvSpPr>
            <a:spLocks noChangeShapeType="1"/>
          </p:cNvSpPr>
          <p:nvPr/>
        </p:nvSpPr>
        <p:spPr bwMode="auto">
          <a:xfrm flipV="1">
            <a:off x="152400" y="152400"/>
            <a:ext cx="8839200" cy="5638800"/>
          </a:xfrm>
          <a:prstGeom prst="line">
            <a:avLst/>
          </a:prstGeom>
          <a:noFill/>
          <a:ln w="34925">
            <a:solidFill>
              <a:srgbClr val="FF0000"/>
            </a:solidFill>
            <a:round/>
            <a:headEnd type="none" w="sm" len="sm"/>
            <a:tailEnd type="triangle" w="sm" len="sm"/>
          </a:ln>
          <a:extLst>
            <a:ext uri="{909E8E84-426E-40DD-AFC4-6F175D3DCCD1}">
              <a14:hiddenFill xmlns:a14="http://schemas.microsoft.com/office/drawing/2010/main">
                <a:noFill/>
              </a14:hiddenFill>
            </a:ext>
          </a:extLst>
        </p:spPr>
        <p:txBody>
          <a:bodyPr/>
          <a:lstStyle/>
          <a:p>
            <a:endParaRPr lang="en-US"/>
          </a:p>
        </p:txBody>
      </p:sp>
      <p:sp>
        <p:nvSpPr>
          <p:cNvPr id="7" name="Line 5"/>
          <p:cNvSpPr>
            <a:spLocks noChangeShapeType="1"/>
          </p:cNvSpPr>
          <p:nvPr/>
        </p:nvSpPr>
        <p:spPr bwMode="auto">
          <a:xfrm flipH="1" flipV="1">
            <a:off x="152400" y="228600"/>
            <a:ext cx="8763000" cy="5562600"/>
          </a:xfrm>
          <a:prstGeom prst="line">
            <a:avLst/>
          </a:prstGeom>
          <a:noFill/>
          <a:ln w="34925">
            <a:solidFill>
              <a:srgbClr val="FF0000"/>
            </a:solidFill>
            <a:round/>
            <a:headEnd type="none" w="sm" len="sm"/>
            <a:tailEnd type="triangle" w="sm" len="sm"/>
          </a:ln>
          <a:extLst>
            <a:ext uri="{909E8E84-426E-40DD-AFC4-6F175D3DCCD1}">
              <a14:hiddenFill xmlns:a14="http://schemas.microsoft.com/office/drawing/2010/main">
                <a:noFill/>
              </a14:hiddenFill>
            </a:ext>
          </a:extLst>
        </p:spPr>
        <p:txBody>
          <a:bodyPr/>
          <a:lstStyle/>
          <a:p>
            <a:endParaRPr lang="en-US"/>
          </a:p>
        </p:txBody>
      </p:sp>
      <p:sp>
        <p:nvSpPr>
          <p:cNvPr id="8" name="Rectangle 7"/>
          <p:cNvSpPr>
            <a:spLocks noChangeArrowheads="1"/>
          </p:cNvSpPr>
          <p:nvPr/>
        </p:nvSpPr>
        <p:spPr bwMode="auto">
          <a:xfrm>
            <a:off x="6172200" y="5800725"/>
            <a:ext cx="180657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800">
                <a:solidFill>
                  <a:schemeClr val="tx1"/>
                </a:solidFill>
                <a:latin typeface="VNI-Times" pitchFamily="2" charset="0"/>
              </a:defRPr>
            </a:lvl1pPr>
            <a:lvl2pPr marL="742950" indent="-285750" eaLnBrk="0" hangingPunct="0">
              <a:defRPr sz="2800">
                <a:solidFill>
                  <a:schemeClr val="tx1"/>
                </a:solidFill>
                <a:latin typeface="VNI-Times" pitchFamily="2" charset="0"/>
              </a:defRPr>
            </a:lvl2pPr>
            <a:lvl3pPr marL="1143000" indent="-228600" eaLnBrk="0" hangingPunct="0">
              <a:defRPr sz="2800">
                <a:solidFill>
                  <a:schemeClr val="tx1"/>
                </a:solidFill>
                <a:latin typeface="VNI-Times" pitchFamily="2" charset="0"/>
              </a:defRPr>
            </a:lvl3pPr>
            <a:lvl4pPr marL="1600200" indent="-228600" eaLnBrk="0" hangingPunct="0">
              <a:defRPr sz="2800">
                <a:solidFill>
                  <a:schemeClr val="tx1"/>
                </a:solidFill>
                <a:latin typeface="VNI-Times" pitchFamily="2" charset="0"/>
              </a:defRPr>
            </a:lvl4pPr>
            <a:lvl5pPr marL="2057400" indent="-228600" eaLnBrk="0" hangingPunct="0">
              <a:defRPr sz="2800">
                <a:solidFill>
                  <a:schemeClr val="tx1"/>
                </a:solidFill>
                <a:latin typeface="VNI-Times" pitchFamily="2" charset="0"/>
              </a:defRPr>
            </a:lvl5pPr>
            <a:lvl6pPr marL="2514600" indent="-228600" eaLnBrk="0" fontAlgn="base" hangingPunct="0">
              <a:spcBef>
                <a:spcPct val="0"/>
              </a:spcBef>
              <a:spcAft>
                <a:spcPct val="0"/>
              </a:spcAft>
              <a:defRPr sz="2800">
                <a:solidFill>
                  <a:schemeClr val="tx1"/>
                </a:solidFill>
                <a:latin typeface="VNI-Times" pitchFamily="2" charset="0"/>
              </a:defRPr>
            </a:lvl6pPr>
            <a:lvl7pPr marL="2971800" indent="-228600" eaLnBrk="0" fontAlgn="base" hangingPunct="0">
              <a:spcBef>
                <a:spcPct val="0"/>
              </a:spcBef>
              <a:spcAft>
                <a:spcPct val="0"/>
              </a:spcAft>
              <a:defRPr sz="2800">
                <a:solidFill>
                  <a:schemeClr val="tx1"/>
                </a:solidFill>
                <a:latin typeface="VNI-Times" pitchFamily="2" charset="0"/>
              </a:defRPr>
            </a:lvl7pPr>
            <a:lvl8pPr marL="3429000" indent="-228600" eaLnBrk="0" fontAlgn="base" hangingPunct="0">
              <a:spcBef>
                <a:spcPct val="0"/>
              </a:spcBef>
              <a:spcAft>
                <a:spcPct val="0"/>
              </a:spcAft>
              <a:defRPr sz="2800">
                <a:solidFill>
                  <a:schemeClr val="tx1"/>
                </a:solidFill>
                <a:latin typeface="VNI-Times" pitchFamily="2" charset="0"/>
              </a:defRPr>
            </a:lvl8pPr>
            <a:lvl9pPr marL="3886200" indent="-228600" eaLnBrk="0" fontAlgn="base" hangingPunct="0">
              <a:spcBef>
                <a:spcPct val="0"/>
              </a:spcBef>
              <a:spcAft>
                <a:spcPct val="0"/>
              </a:spcAft>
              <a:defRPr sz="2800">
                <a:solidFill>
                  <a:schemeClr val="tx1"/>
                </a:solidFill>
                <a:latin typeface="VNI-Times" pitchFamily="2" charset="0"/>
              </a:defRPr>
            </a:lvl9pPr>
          </a:lstStyle>
          <a:p>
            <a:pPr eaLnBrk="1" hangingPunct="1"/>
            <a:r>
              <a:rPr lang="en-US" altLang="en-US">
                <a:latin typeface="Times New Roman" panose="02020603050405020304" pitchFamily="18" charset="0"/>
                <a:cs typeface="Times New Roman" panose="02020603050405020304" pitchFamily="18" charset="0"/>
              </a:rPr>
              <a:t>Trần Khuê</a:t>
            </a:r>
            <a:r>
              <a:rPr lang="en-US" altLang="en-US"/>
              <a:t> </a:t>
            </a:r>
          </a:p>
        </p:txBody>
      </p:sp>
    </p:spTree>
    <p:extLst>
      <p:ext uri="{BB962C8B-B14F-4D97-AF65-F5344CB8AC3E}">
        <p14:creationId xmlns:p14="http://schemas.microsoft.com/office/powerpoint/2010/main" val="247470827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3"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54274"/>
                                        </p:tgtEl>
                                        <p:attrNameLst>
                                          <p:attrName>style.visibility</p:attrName>
                                        </p:attrNameLst>
                                      </p:cBhvr>
                                      <p:to>
                                        <p:strVal val="visible"/>
                                      </p:to>
                                    </p:set>
                                    <p:anim calcmode="lin" valueType="num">
                                      <p:cBhvr>
                                        <p:cTn id="11" dur="500" fill="hold"/>
                                        <p:tgtEl>
                                          <p:spTgt spid="54274"/>
                                        </p:tgtEl>
                                        <p:attrNameLst>
                                          <p:attrName>ppt_w</p:attrName>
                                        </p:attrNameLst>
                                      </p:cBhvr>
                                      <p:tavLst>
                                        <p:tav tm="0">
                                          <p:val>
                                            <p:fltVal val="0"/>
                                          </p:val>
                                        </p:tav>
                                        <p:tav tm="100000">
                                          <p:val>
                                            <p:strVal val="#ppt_w"/>
                                          </p:val>
                                        </p:tav>
                                      </p:tavLst>
                                    </p:anim>
                                    <p:anim calcmode="lin" valueType="num">
                                      <p:cBhvr>
                                        <p:cTn id="12" dur="500" fill="hold"/>
                                        <p:tgtEl>
                                          <p:spTgt spid="54274"/>
                                        </p:tgtEl>
                                        <p:attrNameLst>
                                          <p:attrName>ppt_h</p:attrName>
                                        </p:attrNameLst>
                                      </p:cBhvr>
                                      <p:tavLst>
                                        <p:tav tm="0">
                                          <p:val>
                                            <p:fltVal val="0"/>
                                          </p:val>
                                        </p:tav>
                                        <p:tav tm="100000">
                                          <p:val>
                                            <p:strVal val="#ppt_h"/>
                                          </p:val>
                                        </p:tav>
                                      </p:tavLst>
                                    </p:anim>
                                  </p:childTnLst>
                                </p:cTn>
                              </p:par>
                            </p:childTnLst>
                          </p:cTn>
                        </p:par>
                      </p:childTnLst>
                    </p:cTn>
                  </p:par>
                  <p:par>
                    <p:cTn id="13" fill="hold" nodeType="clickPar">
                      <p:stCondLst>
                        <p:cond delay="indefinite"/>
                      </p:stCondLst>
                      <p:childTnLst>
                        <p:par>
                          <p:cTn id="14" fill="hold" nodeType="withGroup">
                            <p:stCondLst>
                              <p:cond delay="0"/>
                            </p:stCondLst>
                            <p:childTnLst>
                              <p:par>
                                <p:cTn id="15" presetID="23" presetClass="entr" presetSubtype="16"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p:cTn id="17" dur="500" fill="hold"/>
                                        <p:tgtEl>
                                          <p:spTgt spid="8"/>
                                        </p:tgtEl>
                                        <p:attrNameLst>
                                          <p:attrName>ppt_w</p:attrName>
                                        </p:attrNameLst>
                                      </p:cBhvr>
                                      <p:tavLst>
                                        <p:tav tm="0">
                                          <p:val>
                                            <p:fltVal val="0"/>
                                          </p:val>
                                        </p:tav>
                                        <p:tav tm="100000">
                                          <p:val>
                                            <p:strVal val="#ppt_w"/>
                                          </p:val>
                                        </p:tav>
                                      </p:tavLst>
                                    </p:anim>
                                    <p:anim calcmode="lin" valueType="num">
                                      <p:cBhvr>
                                        <p:cTn id="18" dur="500" fill="hold"/>
                                        <p:tgtEl>
                                          <p:spTgt spid="8"/>
                                        </p:tgtEl>
                                        <p:attrNameLst>
                                          <p:attrName>ppt_h</p:attrName>
                                        </p:attrNameLst>
                                      </p:cBhvr>
                                      <p:tavLst>
                                        <p:tav tm="0">
                                          <p:val>
                                            <p:fltVal val="0"/>
                                          </p:val>
                                        </p:tav>
                                        <p:tav tm="100000">
                                          <p:val>
                                            <p:strVal val="#ppt_h"/>
                                          </p:val>
                                        </p:tav>
                                      </p:tavLst>
                                    </p:anim>
                                  </p:childTnLst>
                                </p:cTn>
                              </p:par>
                              <p:par>
                                <p:cTn id="19" presetID="23" presetClass="entr" presetSubtype="16" fill="hold" nodeType="withEffect">
                                  <p:stCondLst>
                                    <p:cond delay="0"/>
                                  </p:stCondLst>
                                  <p:childTnLst>
                                    <p:set>
                                      <p:cBhvr>
                                        <p:cTn id="20" dur="1" fill="hold">
                                          <p:stCondLst>
                                            <p:cond delay="0"/>
                                          </p:stCondLst>
                                        </p:cTn>
                                        <p:tgtEl>
                                          <p:spTgt spid="54276"/>
                                        </p:tgtEl>
                                        <p:attrNameLst>
                                          <p:attrName>style.visibility</p:attrName>
                                        </p:attrNameLst>
                                      </p:cBhvr>
                                      <p:to>
                                        <p:strVal val="visible"/>
                                      </p:to>
                                    </p:set>
                                    <p:anim calcmode="lin" valueType="num">
                                      <p:cBhvr>
                                        <p:cTn id="21" dur="500" fill="hold"/>
                                        <p:tgtEl>
                                          <p:spTgt spid="54276"/>
                                        </p:tgtEl>
                                        <p:attrNameLst>
                                          <p:attrName>ppt_w</p:attrName>
                                        </p:attrNameLst>
                                      </p:cBhvr>
                                      <p:tavLst>
                                        <p:tav tm="0">
                                          <p:val>
                                            <p:fltVal val="0"/>
                                          </p:val>
                                        </p:tav>
                                        <p:tav tm="100000">
                                          <p:val>
                                            <p:strVal val="#ppt_w"/>
                                          </p:val>
                                        </p:tav>
                                      </p:tavLst>
                                    </p:anim>
                                    <p:anim calcmode="lin" valueType="num">
                                      <p:cBhvr>
                                        <p:cTn id="22" dur="500" fill="hold"/>
                                        <p:tgtEl>
                                          <p:spTgt spid="54276"/>
                                        </p:tgtEl>
                                        <p:attrNameLst>
                                          <p:attrName>ppt_h</p:attrName>
                                        </p:attrNameLst>
                                      </p:cBhvr>
                                      <p:tavLst>
                                        <p:tav tm="0">
                                          <p:val>
                                            <p:fltVal val="0"/>
                                          </p:val>
                                        </p:tav>
                                        <p:tav tm="100000">
                                          <p:val>
                                            <p:strVal val="#ppt_h"/>
                                          </p:val>
                                        </p:tav>
                                      </p:tavLst>
                                    </p:anim>
                                  </p:childTnLst>
                                </p:cTn>
                              </p:par>
                            </p:childTnLst>
                          </p:cTn>
                        </p:par>
                        <p:par>
                          <p:cTn id="23" fill="hold" nodeType="afterGroup">
                            <p:stCondLst>
                              <p:cond delay="500"/>
                            </p:stCondLst>
                            <p:childTnLst>
                              <p:par>
                                <p:cTn id="24" presetID="23" presetClass="entr" presetSubtype="16" fill="hold" nodeType="after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p:cTn id="26" dur="500" fill="hold"/>
                                        <p:tgtEl>
                                          <p:spTgt spid="6"/>
                                        </p:tgtEl>
                                        <p:attrNameLst>
                                          <p:attrName>ppt_w</p:attrName>
                                        </p:attrNameLst>
                                      </p:cBhvr>
                                      <p:tavLst>
                                        <p:tav tm="0">
                                          <p:val>
                                            <p:fltVal val="0"/>
                                          </p:val>
                                        </p:tav>
                                        <p:tav tm="100000">
                                          <p:val>
                                            <p:strVal val="#ppt_w"/>
                                          </p:val>
                                        </p:tav>
                                      </p:tavLst>
                                    </p:anim>
                                    <p:anim calcmode="lin" valueType="num">
                                      <p:cBhvr>
                                        <p:cTn id="27" dur="500" fill="hold"/>
                                        <p:tgtEl>
                                          <p:spTgt spid="6"/>
                                        </p:tgtEl>
                                        <p:attrNameLst>
                                          <p:attrName>ppt_h</p:attrName>
                                        </p:attrNameLst>
                                      </p:cBhvr>
                                      <p:tavLst>
                                        <p:tav tm="0">
                                          <p:val>
                                            <p:fltVal val="0"/>
                                          </p:val>
                                        </p:tav>
                                        <p:tav tm="100000">
                                          <p:val>
                                            <p:strVal val="#ppt_h"/>
                                          </p:val>
                                        </p:tav>
                                      </p:tavLst>
                                    </p:anim>
                                  </p:childTnLst>
                                </p:cTn>
                              </p:par>
                              <p:par>
                                <p:cTn id="28" presetID="23" presetClass="entr" presetSubtype="16" fill="hold" nodeType="withEffect">
                                  <p:stCondLst>
                                    <p:cond delay="0"/>
                                  </p:stCondLst>
                                  <p:childTnLst>
                                    <p:set>
                                      <p:cBhvr>
                                        <p:cTn id="29" dur="1" fill="hold">
                                          <p:stCondLst>
                                            <p:cond delay="0"/>
                                          </p:stCondLst>
                                        </p:cTn>
                                        <p:tgtEl>
                                          <p:spTgt spid="7"/>
                                        </p:tgtEl>
                                        <p:attrNameLst>
                                          <p:attrName>style.visibility</p:attrName>
                                        </p:attrNameLst>
                                      </p:cBhvr>
                                      <p:to>
                                        <p:strVal val="visible"/>
                                      </p:to>
                                    </p:set>
                                    <p:anim calcmode="lin" valueType="num">
                                      <p:cBhvr>
                                        <p:cTn id="30" dur="500" fill="hold"/>
                                        <p:tgtEl>
                                          <p:spTgt spid="7"/>
                                        </p:tgtEl>
                                        <p:attrNameLst>
                                          <p:attrName>ppt_w</p:attrName>
                                        </p:attrNameLst>
                                      </p:cBhvr>
                                      <p:tavLst>
                                        <p:tav tm="0">
                                          <p:val>
                                            <p:fltVal val="0"/>
                                          </p:val>
                                        </p:tav>
                                        <p:tav tm="100000">
                                          <p:val>
                                            <p:strVal val="#ppt_w"/>
                                          </p:val>
                                        </p:tav>
                                      </p:tavLst>
                                    </p:anim>
                                    <p:anim calcmode="lin" valueType="num">
                                      <p:cBhvr>
                                        <p:cTn id="31" dur="500" fill="hold"/>
                                        <p:tgtEl>
                                          <p:spTgt spid="7"/>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utoUpdateAnimBg="0"/>
      <p:bldP spid="8" grpId="0" autoUpdateAnimBg="0"/>
    </p:bldLst>
  </p:timing>
</p:sld>
</file>

<file path=ppt/slides/slide3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93186" name="Rectangle 2"/>
          <p:cNvSpPr>
            <a:spLocks noGrp="1" noChangeArrowheads="1"/>
          </p:cNvSpPr>
          <p:nvPr>
            <p:ph type="title"/>
          </p:nvPr>
        </p:nvSpPr>
        <p:spPr>
          <a:xfrm>
            <a:off x="2514600" y="0"/>
            <a:ext cx="3962400" cy="1782763"/>
          </a:xfrm>
        </p:spPr>
        <p:txBody>
          <a:bodyPr/>
          <a:lstStyle/>
          <a:p>
            <a:pPr eaLnBrk="1" hangingPunct="1"/>
            <a:r>
              <a:rPr lang="en-US" altLang="en-US" sz="2400" b="1">
                <a:solidFill>
                  <a:srgbClr val="C00000"/>
                </a:solidFill>
                <a:latin typeface="VNI-Times" pitchFamily="2" charset="0"/>
              </a:rPr>
              <a:t>Toå chöùc phaûn ñoäng</a:t>
            </a:r>
            <a:br>
              <a:rPr lang="en-US" altLang="en-US" sz="2400" b="1">
                <a:solidFill>
                  <a:srgbClr val="C00000"/>
                </a:solidFill>
                <a:latin typeface="VNI-Times" pitchFamily="2" charset="0"/>
              </a:rPr>
            </a:br>
            <a:r>
              <a:rPr lang="en-US" altLang="en-US" sz="2400" b="1">
                <a:solidFill>
                  <a:srgbClr val="C00000"/>
                </a:solidFill>
                <a:latin typeface="VNI-Times" pitchFamily="2" charset="0"/>
              </a:rPr>
              <a:t> “t/h Thanh nieân daân chuû”</a:t>
            </a:r>
            <a:br>
              <a:rPr lang="en-US" altLang="en-US" sz="2400" b="1">
                <a:solidFill>
                  <a:srgbClr val="C00000"/>
                </a:solidFill>
                <a:latin typeface="VNI-Times" pitchFamily="2" charset="0"/>
              </a:rPr>
            </a:br>
            <a:r>
              <a:rPr lang="en-US" altLang="en-US" sz="2400" b="1">
                <a:solidFill>
                  <a:srgbClr val="C00000"/>
                </a:solidFill>
                <a:latin typeface="VNI-Times" pitchFamily="2" charset="0"/>
              </a:rPr>
              <a:t> vaø moät soá thaønh vieân</a:t>
            </a:r>
            <a:br>
              <a:rPr lang="en-US" altLang="en-US" sz="2400" b="1">
                <a:solidFill>
                  <a:srgbClr val="C00000"/>
                </a:solidFill>
                <a:latin typeface="VNI-Times" pitchFamily="2" charset="0"/>
              </a:rPr>
            </a:br>
            <a:r>
              <a:rPr lang="en-US" altLang="en-US" sz="2400" b="1">
                <a:solidFill>
                  <a:srgbClr val="C00000"/>
                </a:solidFill>
                <a:latin typeface="VNI-Times" pitchFamily="2" charset="0"/>
              </a:rPr>
              <a:t> ñaûng Daân chuû Theá kyû 21</a:t>
            </a:r>
          </a:p>
        </p:txBody>
      </p:sp>
      <p:pic>
        <p:nvPicPr>
          <p:cNvPr id="93189" name="Picture 5" descr="20864266-images1846959_images1807548_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48400" y="3657600"/>
            <a:ext cx="2743200" cy="2743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3191" name="Picture 7" descr="150px-Nguy%E1%BB%85n_Ti%E1%BA%BFn_Tru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400" y="3657600"/>
            <a:ext cx="2514600" cy="2743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3193" name="Picture 9" descr="ongthuc"/>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2400" y="152400"/>
            <a:ext cx="2514600" cy="2925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3197" name="Picture 13" descr="lethanglo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324600" y="152400"/>
            <a:ext cx="2667000" cy="2925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3198" name="Picture 14" descr="LeThiCongNhan7"/>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048000" y="3657600"/>
            <a:ext cx="2895600" cy="2743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ectangle 8"/>
          <p:cNvSpPr>
            <a:spLocks noChangeArrowheads="1"/>
          </p:cNvSpPr>
          <p:nvPr/>
        </p:nvSpPr>
        <p:spPr bwMode="auto">
          <a:xfrm>
            <a:off x="-49213" y="3043238"/>
            <a:ext cx="3173413"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800">
                <a:solidFill>
                  <a:schemeClr val="tx1"/>
                </a:solidFill>
                <a:latin typeface="VNI-Times" pitchFamily="2" charset="0"/>
              </a:defRPr>
            </a:lvl1pPr>
            <a:lvl2pPr marL="742950" indent="-285750" eaLnBrk="0" hangingPunct="0">
              <a:defRPr sz="2800">
                <a:solidFill>
                  <a:schemeClr val="tx1"/>
                </a:solidFill>
                <a:latin typeface="VNI-Times" pitchFamily="2" charset="0"/>
              </a:defRPr>
            </a:lvl2pPr>
            <a:lvl3pPr marL="1143000" indent="-228600" eaLnBrk="0" hangingPunct="0">
              <a:defRPr sz="2800">
                <a:solidFill>
                  <a:schemeClr val="tx1"/>
                </a:solidFill>
                <a:latin typeface="VNI-Times" pitchFamily="2" charset="0"/>
              </a:defRPr>
            </a:lvl3pPr>
            <a:lvl4pPr marL="1600200" indent="-228600" eaLnBrk="0" hangingPunct="0">
              <a:defRPr sz="2800">
                <a:solidFill>
                  <a:schemeClr val="tx1"/>
                </a:solidFill>
                <a:latin typeface="VNI-Times" pitchFamily="2" charset="0"/>
              </a:defRPr>
            </a:lvl4pPr>
            <a:lvl5pPr marL="2057400" indent="-228600" eaLnBrk="0" hangingPunct="0">
              <a:defRPr sz="2800">
                <a:solidFill>
                  <a:schemeClr val="tx1"/>
                </a:solidFill>
                <a:latin typeface="VNI-Times" pitchFamily="2" charset="0"/>
              </a:defRPr>
            </a:lvl5pPr>
            <a:lvl6pPr marL="2514600" indent="-228600" eaLnBrk="0" fontAlgn="base" hangingPunct="0">
              <a:spcBef>
                <a:spcPct val="0"/>
              </a:spcBef>
              <a:spcAft>
                <a:spcPct val="0"/>
              </a:spcAft>
              <a:defRPr sz="2800">
                <a:solidFill>
                  <a:schemeClr val="tx1"/>
                </a:solidFill>
                <a:latin typeface="VNI-Times" pitchFamily="2" charset="0"/>
              </a:defRPr>
            </a:lvl6pPr>
            <a:lvl7pPr marL="2971800" indent="-228600" eaLnBrk="0" fontAlgn="base" hangingPunct="0">
              <a:spcBef>
                <a:spcPct val="0"/>
              </a:spcBef>
              <a:spcAft>
                <a:spcPct val="0"/>
              </a:spcAft>
              <a:defRPr sz="2800">
                <a:solidFill>
                  <a:schemeClr val="tx1"/>
                </a:solidFill>
                <a:latin typeface="VNI-Times" pitchFamily="2" charset="0"/>
              </a:defRPr>
            </a:lvl7pPr>
            <a:lvl8pPr marL="3429000" indent="-228600" eaLnBrk="0" fontAlgn="base" hangingPunct="0">
              <a:spcBef>
                <a:spcPct val="0"/>
              </a:spcBef>
              <a:spcAft>
                <a:spcPct val="0"/>
              </a:spcAft>
              <a:defRPr sz="2800">
                <a:solidFill>
                  <a:schemeClr val="tx1"/>
                </a:solidFill>
                <a:latin typeface="VNI-Times" pitchFamily="2" charset="0"/>
              </a:defRPr>
            </a:lvl8pPr>
            <a:lvl9pPr marL="3886200" indent="-228600" eaLnBrk="0" fontAlgn="base" hangingPunct="0">
              <a:spcBef>
                <a:spcPct val="0"/>
              </a:spcBef>
              <a:spcAft>
                <a:spcPct val="0"/>
              </a:spcAft>
              <a:defRPr sz="2800">
                <a:solidFill>
                  <a:schemeClr val="tx1"/>
                </a:solidFill>
                <a:latin typeface="VNI-Times" pitchFamily="2" charset="0"/>
              </a:defRPr>
            </a:lvl9pPr>
          </a:lstStyle>
          <a:p>
            <a:pPr eaLnBrk="1" hangingPunct="1"/>
            <a:r>
              <a:rPr lang="en-US" altLang="en-US" sz="2400"/>
              <a:t>Traàn Huyønh Duy Thöùc </a:t>
            </a:r>
          </a:p>
        </p:txBody>
      </p:sp>
      <p:sp>
        <p:nvSpPr>
          <p:cNvPr id="10" name="Rectangle 9"/>
          <p:cNvSpPr>
            <a:spLocks noChangeArrowheads="1"/>
          </p:cNvSpPr>
          <p:nvPr/>
        </p:nvSpPr>
        <p:spPr bwMode="auto">
          <a:xfrm>
            <a:off x="76200" y="6324600"/>
            <a:ext cx="28130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800">
                <a:solidFill>
                  <a:schemeClr val="tx1"/>
                </a:solidFill>
                <a:latin typeface="VNI-Times" pitchFamily="2" charset="0"/>
              </a:defRPr>
            </a:lvl1pPr>
            <a:lvl2pPr marL="742950" indent="-285750" eaLnBrk="0" hangingPunct="0">
              <a:defRPr sz="2800">
                <a:solidFill>
                  <a:schemeClr val="tx1"/>
                </a:solidFill>
                <a:latin typeface="VNI-Times" pitchFamily="2" charset="0"/>
              </a:defRPr>
            </a:lvl2pPr>
            <a:lvl3pPr marL="1143000" indent="-228600" eaLnBrk="0" hangingPunct="0">
              <a:defRPr sz="2800">
                <a:solidFill>
                  <a:schemeClr val="tx1"/>
                </a:solidFill>
                <a:latin typeface="VNI-Times" pitchFamily="2" charset="0"/>
              </a:defRPr>
            </a:lvl3pPr>
            <a:lvl4pPr marL="1600200" indent="-228600" eaLnBrk="0" hangingPunct="0">
              <a:defRPr sz="2800">
                <a:solidFill>
                  <a:schemeClr val="tx1"/>
                </a:solidFill>
                <a:latin typeface="VNI-Times" pitchFamily="2" charset="0"/>
              </a:defRPr>
            </a:lvl4pPr>
            <a:lvl5pPr marL="2057400" indent="-228600" eaLnBrk="0" hangingPunct="0">
              <a:defRPr sz="2800">
                <a:solidFill>
                  <a:schemeClr val="tx1"/>
                </a:solidFill>
                <a:latin typeface="VNI-Times" pitchFamily="2" charset="0"/>
              </a:defRPr>
            </a:lvl5pPr>
            <a:lvl6pPr marL="2514600" indent="-228600" eaLnBrk="0" fontAlgn="base" hangingPunct="0">
              <a:spcBef>
                <a:spcPct val="0"/>
              </a:spcBef>
              <a:spcAft>
                <a:spcPct val="0"/>
              </a:spcAft>
              <a:defRPr sz="2800">
                <a:solidFill>
                  <a:schemeClr val="tx1"/>
                </a:solidFill>
                <a:latin typeface="VNI-Times" pitchFamily="2" charset="0"/>
              </a:defRPr>
            </a:lvl6pPr>
            <a:lvl7pPr marL="2971800" indent="-228600" eaLnBrk="0" fontAlgn="base" hangingPunct="0">
              <a:spcBef>
                <a:spcPct val="0"/>
              </a:spcBef>
              <a:spcAft>
                <a:spcPct val="0"/>
              </a:spcAft>
              <a:defRPr sz="2800">
                <a:solidFill>
                  <a:schemeClr val="tx1"/>
                </a:solidFill>
                <a:latin typeface="VNI-Times" pitchFamily="2" charset="0"/>
              </a:defRPr>
            </a:lvl7pPr>
            <a:lvl8pPr marL="3429000" indent="-228600" eaLnBrk="0" fontAlgn="base" hangingPunct="0">
              <a:spcBef>
                <a:spcPct val="0"/>
              </a:spcBef>
              <a:spcAft>
                <a:spcPct val="0"/>
              </a:spcAft>
              <a:defRPr sz="2800">
                <a:solidFill>
                  <a:schemeClr val="tx1"/>
                </a:solidFill>
                <a:latin typeface="VNI-Times" pitchFamily="2" charset="0"/>
              </a:defRPr>
            </a:lvl8pPr>
            <a:lvl9pPr marL="3886200" indent="-228600" eaLnBrk="0" fontAlgn="base" hangingPunct="0">
              <a:spcBef>
                <a:spcPct val="0"/>
              </a:spcBef>
              <a:spcAft>
                <a:spcPct val="0"/>
              </a:spcAft>
              <a:defRPr sz="2800">
                <a:solidFill>
                  <a:schemeClr val="tx1"/>
                </a:solidFill>
                <a:latin typeface="VNI-Times" pitchFamily="2" charset="0"/>
              </a:defRPr>
            </a:lvl9pPr>
          </a:lstStyle>
          <a:p>
            <a:pPr eaLnBrk="1" hangingPunct="1"/>
            <a:r>
              <a:rPr lang="en-US" altLang="en-US" sz="2400"/>
              <a:t>Nguyeãn Tieán Trung </a:t>
            </a:r>
          </a:p>
        </p:txBody>
      </p:sp>
      <p:sp>
        <p:nvSpPr>
          <p:cNvPr id="11" name="Rectangle 10"/>
          <p:cNvSpPr>
            <a:spLocks noChangeArrowheads="1"/>
          </p:cNvSpPr>
          <p:nvPr/>
        </p:nvSpPr>
        <p:spPr bwMode="auto">
          <a:xfrm>
            <a:off x="6591300" y="6324600"/>
            <a:ext cx="20955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800">
                <a:solidFill>
                  <a:schemeClr val="tx1"/>
                </a:solidFill>
                <a:latin typeface="VNI-Times" pitchFamily="2" charset="0"/>
              </a:defRPr>
            </a:lvl1pPr>
            <a:lvl2pPr marL="742950" indent="-285750" eaLnBrk="0" hangingPunct="0">
              <a:defRPr sz="2800">
                <a:solidFill>
                  <a:schemeClr val="tx1"/>
                </a:solidFill>
                <a:latin typeface="VNI-Times" pitchFamily="2" charset="0"/>
              </a:defRPr>
            </a:lvl2pPr>
            <a:lvl3pPr marL="1143000" indent="-228600" eaLnBrk="0" hangingPunct="0">
              <a:defRPr sz="2800">
                <a:solidFill>
                  <a:schemeClr val="tx1"/>
                </a:solidFill>
                <a:latin typeface="VNI-Times" pitchFamily="2" charset="0"/>
              </a:defRPr>
            </a:lvl3pPr>
            <a:lvl4pPr marL="1600200" indent="-228600" eaLnBrk="0" hangingPunct="0">
              <a:defRPr sz="2800">
                <a:solidFill>
                  <a:schemeClr val="tx1"/>
                </a:solidFill>
                <a:latin typeface="VNI-Times" pitchFamily="2" charset="0"/>
              </a:defRPr>
            </a:lvl4pPr>
            <a:lvl5pPr marL="2057400" indent="-228600" eaLnBrk="0" hangingPunct="0">
              <a:defRPr sz="2800">
                <a:solidFill>
                  <a:schemeClr val="tx1"/>
                </a:solidFill>
                <a:latin typeface="VNI-Times" pitchFamily="2" charset="0"/>
              </a:defRPr>
            </a:lvl5pPr>
            <a:lvl6pPr marL="2514600" indent="-228600" eaLnBrk="0" fontAlgn="base" hangingPunct="0">
              <a:spcBef>
                <a:spcPct val="0"/>
              </a:spcBef>
              <a:spcAft>
                <a:spcPct val="0"/>
              </a:spcAft>
              <a:defRPr sz="2800">
                <a:solidFill>
                  <a:schemeClr val="tx1"/>
                </a:solidFill>
                <a:latin typeface="VNI-Times" pitchFamily="2" charset="0"/>
              </a:defRPr>
            </a:lvl6pPr>
            <a:lvl7pPr marL="2971800" indent="-228600" eaLnBrk="0" fontAlgn="base" hangingPunct="0">
              <a:spcBef>
                <a:spcPct val="0"/>
              </a:spcBef>
              <a:spcAft>
                <a:spcPct val="0"/>
              </a:spcAft>
              <a:defRPr sz="2800">
                <a:solidFill>
                  <a:schemeClr val="tx1"/>
                </a:solidFill>
                <a:latin typeface="VNI-Times" pitchFamily="2" charset="0"/>
              </a:defRPr>
            </a:lvl7pPr>
            <a:lvl8pPr marL="3429000" indent="-228600" eaLnBrk="0" fontAlgn="base" hangingPunct="0">
              <a:spcBef>
                <a:spcPct val="0"/>
              </a:spcBef>
              <a:spcAft>
                <a:spcPct val="0"/>
              </a:spcAft>
              <a:defRPr sz="2800">
                <a:solidFill>
                  <a:schemeClr val="tx1"/>
                </a:solidFill>
                <a:latin typeface="VNI-Times" pitchFamily="2" charset="0"/>
              </a:defRPr>
            </a:lvl8pPr>
            <a:lvl9pPr marL="3886200" indent="-228600" eaLnBrk="0" fontAlgn="base" hangingPunct="0">
              <a:spcBef>
                <a:spcPct val="0"/>
              </a:spcBef>
              <a:spcAft>
                <a:spcPct val="0"/>
              </a:spcAft>
              <a:defRPr sz="2800">
                <a:solidFill>
                  <a:schemeClr val="tx1"/>
                </a:solidFill>
                <a:latin typeface="VNI-Times" pitchFamily="2" charset="0"/>
              </a:defRPr>
            </a:lvl9pPr>
          </a:lstStyle>
          <a:p>
            <a:pPr eaLnBrk="1" hangingPunct="1"/>
            <a:r>
              <a:rPr lang="en-US" altLang="en-US" sz="2400"/>
              <a:t>Leâ Coâng Ñònh </a:t>
            </a:r>
          </a:p>
        </p:txBody>
      </p:sp>
      <p:sp>
        <p:nvSpPr>
          <p:cNvPr id="12" name="Rectangle 11"/>
          <p:cNvSpPr>
            <a:spLocks noChangeArrowheads="1"/>
          </p:cNvSpPr>
          <p:nvPr/>
        </p:nvSpPr>
        <p:spPr bwMode="auto">
          <a:xfrm>
            <a:off x="6570663" y="3048000"/>
            <a:ext cx="2268537"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800">
                <a:solidFill>
                  <a:schemeClr val="tx1"/>
                </a:solidFill>
                <a:latin typeface="VNI-Times" pitchFamily="2" charset="0"/>
              </a:defRPr>
            </a:lvl1pPr>
            <a:lvl2pPr marL="742950" indent="-285750" eaLnBrk="0" hangingPunct="0">
              <a:defRPr sz="2800">
                <a:solidFill>
                  <a:schemeClr val="tx1"/>
                </a:solidFill>
                <a:latin typeface="VNI-Times" pitchFamily="2" charset="0"/>
              </a:defRPr>
            </a:lvl2pPr>
            <a:lvl3pPr marL="1143000" indent="-228600" eaLnBrk="0" hangingPunct="0">
              <a:defRPr sz="2800">
                <a:solidFill>
                  <a:schemeClr val="tx1"/>
                </a:solidFill>
                <a:latin typeface="VNI-Times" pitchFamily="2" charset="0"/>
              </a:defRPr>
            </a:lvl3pPr>
            <a:lvl4pPr marL="1600200" indent="-228600" eaLnBrk="0" hangingPunct="0">
              <a:defRPr sz="2800">
                <a:solidFill>
                  <a:schemeClr val="tx1"/>
                </a:solidFill>
                <a:latin typeface="VNI-Times" pitchFamily="2" charset="0"/>
              </a:defRPr>
            </a:lvl4pPr>
            <a:lvl5pPr marL="2057400" indent="-228600" eaLnBrk="0" hangingPunct="0">
              <a:defRPr sz="2800">
                <a:solidFill>
                  <a:schemeClr val="tx1"/>
                </a:solidFill>
                <a:latin typeface="VNI-Times" pitchFamily="2" charset="0"/>
              </a:defRPr>
            </a:lvl5pPr>
            <a:lvl6pPr marL="2514600" indent="-228600" eaLnBrk="0" fontAlgn="base" hangingPunct="0">
              <a:spcBef>
                <a:spcPct val="0"/>
              </a:spcBef>
              <a:spcAft>
                <a:spcPct val="0"/>
              </a:spcAft>
              <a:defRPr sz="2800">
                <a:solidFill>
                  <a:schemeClr val="tx1"/>
                </a:solidFill>
                <a:latin typeface="VNI-Times" pitchFamily="2" charset="0"/>
              </a:defRPr>
            </a:lvl6pPr>
            <a:lvl7pPr marL="2971800" indent="-228600" eaLnBrk="0" fontAlgn="base" hangingPunct="0">
              <a:spcBef>
                <a:spcPct val="0"/>
              </a:spcBef>
              <a:spcAft>
                <a:spcPct val="0"/>
              </a:spcAft>
              <a:defRPr sz="2800">
                <a:solidFill>
                  <a:schemeClr val="tx1"/>
                </a:solidFill>
                <a:latin typeface="VNI-Times" pitchFamily="2" charset="0"/>
              </a:defRPr>
            </a:lvl7pPr>
            <a:lvl8pPr marL="3429000" indent="-228600" eaLnBrk="0" fontAlgn="base" hangingPunct="0">
              <a:spcBef>
                <a:spcPct val="0"/>
              </a:spcBef>
              <a:spcAft>
                <a:spcPct val="0"/>
              </a:spcAft>
              <a:defRPr sz="2800">
                <a:solidFill>
                  <a:schemeClr val="tx1"/>
                </a:solidFill>
                <a:latin typeface="VNI-Times" pitchFamily="2" charset="0"/>
              </a:defRPr>
            </a:lvl8pPr>
            <a:lvl9pPr marL="3886200" indent="-228600" eaLnBrk="0" fontAlgn="base" hangingPunct="0">
              <a:spcBef>
                <a:spcPct val="0"/>
              </a:spcBef>
              <a:spcAft>
                <a:spcPct val="0"/>
              </a:spcAft>
              <a:defRPr sz="2800">
                <a:solidFill>
                  <a:schemeClr val="tx1"/>
                </a:solidFill>
                <a:latin typeface="VNI-Times" pitchFamily="2" charset="0"/>
              </a:defRPr>
            </a:lvl9pPr>
          </a:lstStyle>
          <a:p>
            <a:pPr eaLnBrk="1" hangingPunct="1"/>
            <a:r>
              <a:rPr lang="en-US" altLang="en-US" sz="2400"/>
              <a:t>Leâ Thaêng Long </a:t>
            </a:r>
          </a:p>
        </p:txBody>
      </p:sp>
      <p:sp>
        <p:nvSpPr>
          <p:cNvPr id="14" name="Rectangle 13"/>
          <p:cNvSpPr>
            <a:spLocks noChangeArrowheads="1"/>
          </p:cNvSpPr>
          <p:nvPr/>
        </p:nvSpPr>
        <p:spPr bwMode="auto">
          <a:xfrm>
            <a:off x="3200400" y="6319838"/>
            <a:ext cx="2608263"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800">
                <a:solidFill>
                  <a:schemeClr val="tx1"/>
                </a:solidFill>
                <a:latin typeface="VNI-Times" pitchFamily="2" charset="0"/>
              </a:defRPr>
            </a:lvl1pPr>
            <a:lvl2pPr marL="742950" indent="-285750" eaLnBrk="0" hangingPunct="0">
              <a:defRPr sz="2800">
                <a:solidFill>
                  <a:schemeClr val="tx1"/>
                </a:solidFill>
                <a:latin typeface="VNI-Times" pitchFamily="2" charset="0"/>
              </a:defRPr>
            </a:lvl2pPr>
            <a:lvl3pPr marL="1143000" indent="-228600" eaLnBrk="0" hangingPunct="0">
              <a:defRPr sz="2800">
                <a:solidFill>
                  <a:schemeClr val="tx1"/>
                </a:solidFill>
                <a:latin typeface="VNI-Times" pitchFamily="2" charset="0"/>
              </a:defRPr>
            </a:lvl3pPr>
            <a:lvl4pPr marL="1600200" indent="-228600" eaLnBrk="0" hangingPunct="0">
              <a:defRPr sz="2800">
                <a:solidFill>
                  <a:schemeClr val="tx1"/>
                </a:solidFill>
                <a:latin typeface="VNI-Times" pitchFamily="2" charset="0"/>
              </a:defRPr>
            </a:lvl4pPr>
            <a:lvl5pPr marL="2057400" indent="-228600" eaLnBrk="0" hangingPunct="0">
              <a:defRPr sz="2800">
                <a:solidFill>
                  <a:schemeClr val="tx1"/>
                </a:solidFill>
                <a:latin typeface="VNI-Times" pitchFamily="2" charset="0"/>
              </a:defRPr>
            </a:lvl5pPr>
            <a:lvl6pPr marL="2514600" indent="-228600" eaLnBrk="0" fontAlgn="base" hangingPunct="0">
              <a:spcBef>
                <a:spcPct val="0"/>
              </a:spcBef>
              <a:spcAft>
                <a:spcPct val="0"/>
              </a:spcAft>
              <a:defRPr sz="2800">
                <a:solidFill>
                  <a:schemeClr val="tx1"/>
                </a:solidFill>
                <a:latin typeface="VNI-Times" pitchFamily="2" charset="0"/>
              </a:defRPr>
            </a:lvl6pPr>
            <a:lvl7pPr marL="2971800" indent="-228600" eaLnBrk="0" fontAlgn="base" hangingPunct="0">
              <a:spcBef>
                <a:spcPct val="0"/>
              </a:spcBef>
              <a:spcAft>
                <a:spcPct val="0"/>
              </a:spcAft>
              <a:defRPr sz="2800">
                <a:solidFill>
                  <a:schemeClr val="tx1"/>
                </a:solidFill>
                <a:latin typeface="VNI-Times" pitchFamily="2" charset="0"/>
              </a:defRPr>
            </a:lvl7pPr>
            <a:lvl8pPr marL="3429000" indent="-228600" eaLnBrk="0" fontAlgn="base" hangingPunct="0">
              <a:spcBef>
                <a:spcPct val="0"/>
              </a:spcBef>
              <a:spcAft>
                <a:spcPct val="0"/>
              </a:spcAft>
              <a:defRPr sz="2800">
                <a:solidFill>
                  <a:schemeClr val="tx1"/>
                </a:solidFill>
                <a:latin typeface="VNI-Times" pitchFamily="2" charset="0"/>
              </a:defRPr>
            </a:lvl8pPr>
            <a:lvl9pPr marL="3886200" indent="-228600" eaLnBrk="0" fontAlgn="base" hangingPunct="0">
              <a:spcBef>
                <a:spcPct val="0"/>
              </a:spcBef>
              <a:spcAft>
                <a:spcPct val="0"/>
              </a:spcAft>
              <a:defRPr sz="2800">
                <a:solidFill>
                  <a:schemeClr val="tx1"/>
                </a:solidFill>
                <a:latin typeface="VNI-Times" pitchFamily="2" charset="0"/>
              </a:defRPr>
            </a:lvl9pPr>
          </a:lstStyle>
          <a:p>
            <a:pPr eaLnBrk="1" hangingPunct="1"/>
            <a:r>
              <a:rPr lang="en-US" altLang="en-US" sz="2400"/>
              <a:t>Leâ Thò Coâng Nhaân</a:t>
            </a:r>
          </a:p>
        </p:txBody>
      </p:sp>
      <p:pic>
        <p:nvPicPr>
          <p:cNvPr id="48144" name="Picture 16" descr="http://upload.wikimedia.org/wikipedia/vi/thumb/9/90/THTNDC.jpg/200px-THTNDC.jp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733800" y="1905000"/>
            <a:ext cx="1600200" cy="152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Line 5"/>
          <p:cNvSpPr>
            <a:spLocks noChangeShapeType="1"/>
          </p:cNvSpPr>
          <p:nvPr/>
        </p:nvSpPr>
        <p:spPr bwMode="auto">
          <a:xfrm flipH="1" flipV="1">
            <a:off x="152400" y="152400"/>
            <a:ext cx="8839200" cy="6172200"/>
          </a:xfrm>
          <a:prstGeom prst="line">
            <a:avLst/>
          </a:prstGeom>
          <a:noFill/>
          <a:ln w="34925">
            <a:solidFill>
              <a:srgbClr val="FF0000"/>
            </a:solidFill>
            <a:round/>
            <a:headEnd type="none" w="sm" len="sm"/>
            <a:tailEnd type="triangle" w="sm" len="sm"/>
          </a:ln>
          <a:extLst>
            <a:ext uri="{909E8E84-426E-40DD-AFC4-6F175D3DCCD1}">
              <a14:hiddenFill xmlns:a14="http://schemas.microsoft.com/office/drawing/2010/main">
                <a:noFill/>
              </a14:hiddenFill>
            </a:ext>
          </a:extLst>
        </p:spPr>
        <p:txBody>
          <a:bodyPr/>
          <a:lstStyle/>
          <a:p>
            <a:endParaRPr lang="en-US"/>
          </a:p>
        </p:txBody>
      </p:sp>
      <p:sp>
        <p:nvSpPr>
          <p:cNvPr id="17" name="Line 5"/>
          <p:cNvSpPr>
            <a:spLocks noChangeShapeType="1"/>
          </p:cNvSpPr>
          <p:nvPr/>
        </p:nvSpPr>
        <p:spPr bwMode="auto">
          <a:xfrm flipV="1">
            <a:off x="152400" y="152400"/>
            <a:ext cx="8839200" cy="6248400"/>
          </a:xfrm>
          <a:prstGeom prst="line">
            <a:avLst/>
          </a:prstGeom>
          <a:noFill/>
          <a:ln w="34925">
            <a:solidFill>
              <a:srgbClr val="FF0000"/>
            </a:solidFill>
            <a:round/>
            <a:headEnd type="none" w="sm" len="sm"/>
            <a:tailEnd type="triangle" w="sm" len="sm"/>
          </a:ln>
          <a:extLst>
            <a:ext uri="{909E8E84-426E-40DD-AFC4-6F175D3DCCD1}">
              <a14:hiddenFill xmlns:a14="http://schemas.microsoft.com/office/drawing/2010/main">
                <a:noFill/>
              </a14:hiddenFill>
            </a:ext>
          </a:extLst>
        </p:spPr>
        <p:txBody>
          <a:bodyPr/>
          <a:lstStyle/>
          <a:p>
            <a:endParaRPr lang="en-US"/>
          </a:p>
        </p:txBody>
      </p:sp>
    </p:spTree>
    <p:extLst>
      <p:ext uri="{BB962C8B-B14F-4D97-AF65-F5344CB8AC3E}">
        <p14:creationId xmlns:p14="http://schemas.microsoft.com/office/powerpoint/2010/main" val="1527979563"/>
      </p:ext>
    </p:extLst>
  </p:cSld>
  <p:clrMapOvr>
    <a:masterClrMapping/>
  </p:clrMapOvr>
  <p:transition>
    <p:pull dir="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93186"/>
                                        </p:tgtEl>
                                        <p:attrNameLst>
                                          <p:attrName>style.visibility</p:attrName>
                                        </p:attrNameLst>
                                      </p:cBhvr>
                                      <p:to>
                                        <p:strVal val="visible"/>
                                      </p:to>
                                    </p:set>
                                    <p:animEffect transition="in" filter="randombar(horizontal)">
                                      <p:cBhvr>
                                        <p:cTn id="7" dur="500"/>
                                        <p:tgtEl>
                                          <p:spTgt spid="9318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5" presetClass="entr" presetSubtype="10" fill="hold" nodeType="clickEffect">
                                  <p:stCondLst>
                                    <p:cond delay="0"/>
                                  </p:stCondLst>
                                  <p:childTnLst>
                                    <p:set>
                                      <p:cBhvr>
                                        <p:cTn id="11" dur="1" fill="hold">
                                          <p:stCondLst>
                                            <p:cond delay="0"/>
                                          </p:stCondLst>
                                        </p:cTn>
                                        <p:tgtEl>
                                          <p:spTgt spid="48144"/>
                                        </p:tgtEl>
                                        <p:attrNameLst>
                                          <p:attrName>style.visibility</p:attrName>
                                        </p:attrNameLst>
                                      </p:cBhvr>
                                      <p:to>
                                        <p:strVal val="visible"/>
                                      </p:to>
                                    </p:set>
                                    <p:animEffect transition="in" filter="checkerboard(across)">
                                      <p:cBhvr>
                                        <p:cTn id="12" dur="500"/>
                                        <p:tgtEl>
                                          <p:spTgt spid="48144"/>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3" presetClass="entr" presetSubtype="16" fill="hold" nodeType="clickEffect">
                                  <p:stCondLst>
                                    <p:cond delay="0"/>
                                  </p:stCondLst>
                                  <p:childTnLst>
                                    <p:set>
                                      <p:cBhvr>
                                        <p:cTn id="16" dur="1" fill="hold">
                                          <p:stCondLst>
                                            <p:cond delay="0"/>
                                          </p:stCondLst>
                                        </p:cTn>
                                        <p:tgtEl>
                                          <p:spTgt spid="93191"/>
                                        </p:tgtEl>
                                        <p:attrNameLst>
                                          <p:attrName>style.visibility</p:attrName>
                                        </p:attrNameLst>
                                      </p:cBhvr>
                                      <p:to>
                                        <p:strVal val="visible"/>
                                      </p:to>
                                    </p:set>
                                    <p:anim calcmode="lin" valueType="num">
                                      <p:cBhvr>
                                        <p:cTn id="17" dur="500" fill="hold"/>
                                        <p:tgtEl>
                                          <p:spTgt spid="93191"/>
                                        </p:tgtEl>
                                        <p:attrNameLst>
                                          <p:attrName>ppt_w</p:attrName>
                                        </p:attrNameLst>
                                      </p:cBhvr>
                                      <p:tavLst>
                                        <p:tav tm="0">
                                          <p:val>
                                            <p:fltVal val="0"/>
                                          </p:val>
                                        </p:tav>
                                        <p:tav tm="100000">
                                          <p:val>
                                            <p:strVal val="#ppt_w"/>
                                          </p:val>
                                        </p:tav>
                                      </p:tavLst>
                                    </p:anim>
                                    <p:anim calcmode="lin" valueType="num">
                                      <p:cBhvr>
                                        <p:cTn id="18" dur="500" fill="hold"/>
                                        <p:tgtEl>
                                          <p:spTgt spid="93191"/>
                                        </p:tgtEl>
                                        <p:attrNameLst>
                                          <p:attrName>ppt_h</p:attrName>
                                        </p:attrNameLst>
                                      </p:cBhvr>
                                      <p:tavLst>
                                        <p:tav tm="0">
                                          <p:val>
                                            <p:fltVal val="0"/>
                                          </p:val>
                                        </p:tav>
                                        <p:tav tm="100000">
                                          <p:val>
                                            <p:strVal val="#ppt_h"/>
                                          </p:val>
                                        </p:tav>
                                      </p:tavLst>
                                    </p:anim>
                                  </p:childTnLst>
                                </p:cTn>
                              </p:par>
                            </p:childTnLst>
                          </p:cTn>
                        </p:par>
                      </p:childTnLst>
                    </p:cTn>
                  </p:par>
                  <p:par>
                    <p:cTn id="19" fill="hold" nodeType="clickPar">
                      <p:stCondLst>
                        <p:cond delay="indefinite"/>
                      </p:stCondLst>
                      <p:childTnLst>
                        <p:par>
                          <p:cTn id="20" fill="hold" nodeType="withGroup">
                            <p:stCondLst>
                              <p:cond delay="0"/>
                            </p:stCondLst>
                            <p:childTnLst>
                              <p:par>
                                <p:cTn id="21" presetID="23" presetClass="entr" presetSubtype="16" fill="hold" grpId="0" nodeType="click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p:cTn id="23" dur="500" fill="hold"/>
                                        <p:tgtEl>
                                          <p:spTgt spid="10"/>
                                        </p:tgtEl>
                                        <p:attrNameLst>
                                          <p:attrName>ppt_w</p:attrName>
                                        </p:attrNameLst>
                                      </p:cBhvr>
                                      <p:tavLst>
                                        <p:tav tm="0">
                                          <p:val>
                                            <p:fltVal val="0"/>
                                          </p:val>
                                        </p:tav>
                                        <p:tav tm="100000">
                                          <p:val>
                                            <p:strVal val="#ppt_w"/>
                                          </p:val>
                                        </p:tav>
                                      </p:tavLst>
                                    </p:anim>
                                    <p:anim calcmode="lin" valueType="num">
                                      <p:cBhvr>
                                        <p:cTn id="24" dur="500" fill="hold"/>
                                        <p:tgtEl>
                                          <p:spTgt spid="10"/>
                                        </p:tgtEl>
                                        <p:attrNameLst>
                                          <p:attrName>ppt_h</p:attrName>
                                        </p:attrNameLst>
                                      </p:cBhvr>
                                      <p:tavLst>
                                        <p:tav tm="0">
                                          <p:val>
                                            <p:fltVal val="0"/>
                                          </p:val>
                                        </p:tav>
                                        <p:tav tm="100000">
                                          <p:val>
                                            <p:strVal val="#ppt_h"/>
                                          </p:val>
                                        </p:tav>
                                      </p:tavLst>
                                    </p:anim>
                                  </p:childTnLst>
                                </p:cTn>
                              </p:par>
                            </p:childTnLst>
                          </p:cTn>
                        </p:par>
                      </p:childTnLst>
                    </p:cTn>
                  </p:par>
                  <p:par>
                    <p:cTn id="25" fill="hold" nodeType="clickPar">
                      <p:stCondLst>
                        <p:cond delay="indefinite"/>
                      </p:stCondLst>
                      <p:childTnLst>
                        <p:par>
                          <p:cTn id="26" fill="hold" nodeType="withGroup">
                            <p:stCondLst>
                              <p:cond delay="0"/>
                            </p:stCondLst>
                            <p:childTnLst>
                              <p:par>
                                <p:cTn id="27" presetID="23" presetClass="entr" presetSubtype="16" fill="hold" nodeType="clickEffect">
                                  <p:stCondLst>
                                    <p:cond delay="0"/>
                                  </p:stCondLst>
                                  <p:childTnLst>
                                    <p:set>
                                      <p:cBhvr>
                                        <p:cTn id="28" dur="1" fill="hold">
                                          <p:stCondLst>
                                            <p:cond delay="0"/>
                                          </p:stCondLst>
                                        </p:cTn>
                                        <p:tgtEl>
                                          <p:spTgt spid="93193"/>
                                        </p:tgtEl>
                                        <p:attrNameLst>
                                          <p:attrName>style.visibility</p:attrName>
                                        </p:attrNameLst>
                                      </p:cBhvr>
                                      <p:to>
                                        <p:strVal val="visible"/>
                                      </p:to>
                                    </p:set>
                                    <p:anim calcmode="lin" valueType="num">
                                      <p:cBhvr>
                                        <p:cTn id="29" dur="500" fill="hold"/>
                                        <p:tgtEl>
                                          <p:spTgt spid="93193"/>
                                        </p:tgtEl>
                                        <p:attrNameLst>
                                          <p:attrName>ppt_w</p:attrName>
                                        </p:attrNameLst>
                                      </p:cBhvr>
                                      <p:tavLst>
                                        <p:tav tm="0">
                                          <p:val>
                                            <p:fltVal val="0"/>
                                          </p:val>
                                        </p:tav>
                                        <p:tav tm="100000">
                                          <p:val>
                                            <p:strVal val="#ppt_w"/>
                                          </p:val>
                                        </p:tav>
                                      </p:tavLst>
                                    </p:anim>
                                    <p:anim calcmode="lin" valueType="num">
                                      <p:cBhvr>
                                        <p:cTn id="30" dur="500" fill="hold"/>
                                        <p:tgtEl>
                                          <p:spTgt spid="93193"/>
                                        </p:tgtEl>
                                        <p:attrNameLst>
                                          <p:attrName>ppt_h</p:attrName>
                                        </p:attrNameLst>
                                      </p:cBhvr>
                                      <p:tavLst>
                                        <p:tav tm="0">
                                          <p:val>
                                            <p:fltVal val="0"/>
                                          </p:val>
                                        </p:tav>
                                        <p:tav tm="100000">
                                          <p:val>
                                            <p:strVal val="#ppt_h"/>
                                          </p:val>
                                        </p:tav>
                                      </p:tavLst>
                                    </p:anim>
                                  </p:childTnLst>
                                </p:cTn>
                              </p:par>
                            </p:childTnLst>
                          </p:cTn>
                        </p:par>
                      </p:childTnLst>
                    </p:cTn>
                  </p:par>
                  <p:par>
                    <p:cTn id="31" fill="hold" nodeType="clickPar">
                      <p:stCondLst>
                        <p:cond delay="indefinite"/>
                      </p:stCondLst>
                      <p:childTnLst>
                        <p:par>
                          <p:cTn id="32" fill="hold" nodeType="withGroup">
                            <p:stCondLst>
                              <p:cond delay="0"/>
                            </p:stCondLst>
                            <p:childTnLst>
                              <p:par>
                                <p:cTn id="33" presetID="23" presetClass="entr" presetSubtype="16" fill="hold" grpId="0" nodeType="clickEffect">
                                  <p:stCondLst>
                                    <p:cond delay="0"/>
                                  </p:stCondLst>
                                  <p:childTnLst>
                                    <p:set>
                                      <p:cBhvr>
                                        <p:cTn id="34" dur="1" fill="hold">
                                          <p:stCondLst>
                                            <p:cond delay="0"/>
                                          </p:stCondLst>
                                        </p:cTn>
                                        <p:tgtEl>
                                          <p:spTgt spid="9"/>
                                        </p:tgtEl>
                                        <p:attrNameLst>
                                          <p:attrName>style.visibility</p:attrName>
                                        </p:attrNameLst>
                                      </p:cBhvr>
                                      <p:to>
                                        <p:strVal val="visible"/>
                                      </p:to>
                                    </p:set>
                                    <p:anim calcmode="lin" valueType="num">
                                      <p:cBhvr>
                                        <p:cTn id="35" dur="500" fill="hold"/>
                                        <p:tgtEl>
                                          <p:spTgt spid="9"/>
                                        </p:tgtEl>
                                        <p:attrNameLst>
                                          <p:attrName>ppt_w</p:attrName>
                                        </p:attrNameLst>
                                      </p:cBhvr>
                                      <p:tavLst>
                                        <p:tav tm="0">
                                          <p:val>
                                            <p:fltVal val="0"/>
                                          </p:val>
                                        </p:tav>
                                        <p:tav tm="100000">
                                          <p:val>
                                            <p:strVal val="#ppt_w"/>
                                          </p:val>
                                        </p:tav>
                                      </p:tavLst>
                                    </p:anim>
                                    <p:anim calcmode="lin" valueType="num">
                                      <p:cBhvr>
                                        <p:cTn id="36" dur="500" fill="hold"/>
                                        <p:tgtEl>
                                          <p:spTgt spid="9"/>
                                        </p:tgtEl>
                                        <p:attrNameLst>
                                          <p:attrName>ppt_h</p:attrName>
                                        </p:attrNameLst>
                                      </p:cBhvr>
                                      <p:tavLst>
                                        <p:tav tm="0">
                                          <p:val>
                                            <p:fltVal val="0"/>
                                          </p:val>
                                        </p:tav>
                                        <p:tav tm="100000">
                                          <p:val>
                                            <p:strVal val="#ppt_h"/>
                                          </p:val>
                                        </p:tav>
                                      </p:tavLst>
                                    </p:anim>
                                  </p:childTnLst>
                                </p:cTn>
                              </p:par>
                            </p:childTnLst>
                          </p:cTn>
                        </p:par>
                      </p:childTnLst>
                    </p:cTn>
                  </p:par>
                  <p:par>
                    <p:cTn id="37" fill="hold" nodeType="clickPar">
                      <p:stCondLst>
                        <p:cond delay="indefinite"/>
                      </p:stCondLst>
                      <p:childTnLst>
                        <p:par>
                          <p:cTn id="38" fill="hold" nodeType="withGroup">
                            <p:stCondLst>
                              <p:cond delay="0"/>
                            </p:stCondLst>
                            <p:childTnLst>
                              <p:par>
                                <p:cTn id="39" presetID="23" presetClass="entr" presetSubtype="16" fill="hold" nodeType="clickEffect">
                                  <p:stCondLst>
                                    <p:cond delay="0"/>
                                  </p:stCondLst>
                                  <p:childTnLst>
                                    <p:set>
                                      <p:cBhvr>
                                        <p:cTn id="40" dur="1" fill="hold">
                                          <p:stCondLst>
                                            <p:cond delay="0"/>
                                          </p:stCondLst>
                                        </p:cTn>
                                        <p:tgtEl>
                                          <p:spTgt spid="93197"/>
                                        </p:tgtEl>
                                        <p:attrNameLst>
                                          <p:attrName>style.visibility</p:attrName>
                                        </p:attrNameLst>
                                      </p:cBhvr>
                                      <p:to>
                                        <p:strVal val="visible"/>
                                      </p:to>
                                    </p:set>
                                    <p:anim calcmode="lin" valueType="num">
                                      <p:cBhvr>
                                        <p:cTn id="41" dur="500" fill="hold"/>
                                        <p:tgtEl>
                                          <p:spTgt spid="93197"/>
                                        </p:tgtEl>
                                        <p:attrNameLst>
                                          <p:attrName>ppt_w</p:attrName>
                                        </p:attrNameLst>
                                      </p:cBhvr>
                                      <p:tavLst>
                                        <p:tav tm="0">
                                          <p:val>
                                            <p:fltVal val="0"/>
                                          </p:val>
                                        </p:tav>
                                        <p:tav tm="100000">
                                          <p:val>
                                            <p:strVal val="#ppt_w"/>
                                          </p:val>
                                        </p:tav>
                                      </p:tavLst>
                                    </p:anim>
                                    <p:anim calcmode="lin" valueType="num">
                                      <p:cBhvr>
                                        <p:cTn id="42" dur="500" fill="hold"/>
                                        <p:tgtEl>
                                          <p:spTgt spid="93197"/>
                                        </p:tgtEl>
                                        <p:attrNameLst>
                                          <p:attrName>ppt_h</p:attrName>
                                        </p:attrNameLst>
                                      </p:cBhvr>
                                      <p:tavLst>
                                        <p:tav tm="0">
                                          <p:val>
                                            <p:fltVal val="0"/>
                                          </p:val>
                                        </p:tav>
                                        <p:tav tm="100000">
                                          <p:val>
                                            <p:strVal val="#ppt_h"/>
                                          </p:val>
                                        </p:tav>
                                      </p:tavLst>
                                    </p:anim>
                                  </p:childTnLst>
                                </p:cTn>
                              </p:par>
                            </p:childTnLst>
                          </p:cTn>
                        </p:par>
                      </p:childTnLst>
                    </p:cTn>
                  </p:par>
                  <p:par>
                    <p:cTn id="43" fill="hold" nodeType="clickPar">
                      <p:stCondLst>
                        <p:cond delay="indefinite"/>
                      </p:stCondLst>
                      <p:childTnLst>
                        <p:par>
                          <p:cTn id="44" fill="hold" nodeType="withGroup">
                            <p:stCondLst>
                              <p:cond delay="0"/>
                            </p:stCondLst>
                            <p:childTnLst>
                              <p:par>
                                <p:cTn id="45" presetID="23" presetClass="entr" presetSubtype="16" fill="hold" grpId="0" nodeType="clickEffect">
                                  <p:stCondLst>
                                    <p:cond delay="0"/>
                                  </p:stCondLst>
                                  <p:childTnLst>
                                    <p:set>
                                      <p:cBhvr>
                                        <p:cTn id="46" dur="1" fill="hold">
                                          <p:stCondLst>
                                            <p:cond delay="0"/>
                                          </p:stCondLst>
                                        </p:cTn>
                                        <p:tgtEl>
                                          <p:spTgt spid="12"/>
                                        </p:tgtEl>
                                        <p:attrNameLst>
                                          <p:attrName>style.visibility</p:attrName>
                                        </p:attrNameLst>
                                      </p:cBhvr>
                                      <p:to>
                                        <p:strVal val="visible"/>
                                      </p:to>
                                    </p:set>
                                    <p:anim calcmode="lin" valueType="num">
                                      <p:cBhvr>
                                        <p:cTn id="47" dur="500" fill="hold"/>
                                        <p:tgtEl>
                                          <p:spTgt spid="12"/>
                                        </p:tgtEl>
                                        <p:attrNameLst>
                                          <p:attrName>ppt_w</p:attrName>
                                        </p:attrNameLst>
                                      </p:cBhvr>
                                      <p:tavLst>
                                        <p:tav tm="0">
                                          <p:val>
                                            <p:fltVal val="0"/>
                                          </p:val>
                                        </p:tav>
                                        <p:tav tm="100000">
                                          <p:val>
                                            <p:strVal val="#ppt_w"/>
                                          </p:val>
                                        </p:tav>
                                      </p:tavLst>
                                    </p:anim>
                                    <p:anim calcmode="lin" valueType="num">
                                      <p:cBhvr>
                                        <p:cTn id="48" dur="500" fill="hold"/>
                                        <p:tgtEl>
                                          <p:spTgt spid="12"/>
                                        </p:tgtEl>
                                        <p:attrNameLst>
                                          <p:attrName>ppt_h</p:attrName>
                                        </p:attrNameLst>
                                      </p:cBhvr>
                                      <p:tavLst>
                                        <p:tav tm="0">
                                          <p:val>
                                            <p:fltVal val="0"/>
                                          </p:val>
                                        </p:tav>
                                        <p:tav tm="100000">
                                          <p:val>
                                            <p:strVal val="#ppt_h"/>
                                          </p:val>
                                        </p:tav>
                                      </p:tavLst>
                                    </p:anim>
                                  </p:childTnLst>
                                </p:cTn>
                              </p:par>
                            </p:childTnLst>
                          </p:cTn>
                        </p:par>
                      </p:childTnLst>
                    </p:cTn>
                  </p:par>
                  <p:par>
                    <p:cTn id="49" fill="hold" nodeType="clickPar">
                      <p:stCondLst>
                        <p:cond delay="indefinite"/>
                      </p:stCondLst>
                      <p:childTnLst>
                        <p:par>
                          <p:cTn id="50" fill="hold" nodeType="withGroup">
                            <p:stCondLst>
                              <p:cond delay="0"/>
                            </p:stCondLst>
                            <p:childTnLst>
                              <p:par>
                                <p:cTn id="51" presetID="23" presetClass="entr" presetSubtype="16" fill="hold" nodeType="clickEffect">
                                  <p:stCondLst>
                                    <p:cond delay="0"/>
                                  </p:stCondLst>
                                  <p:childTnLst>
                                    <p:set>
                                      <p:cBhvr>
                                        <p:cTn id="52" dur="1" fill="hold">
                                          <p:stCondLst>
                                            <p:cond delay="0"/>
                                          </p:stCondLst>
                                        </p:cTn>
                                        <p:tgtEl>
                                          <p:spTgt spid="93189"/>
                                        </p:tgtEl>
                                        <p:attrNameLst>
                                          <p:attrName>style.visibility</p:attrName>
                                        </p:attrNameLst>
                                      </p:cBhvr>
                                      <p:to>
                                        <p:strVal val="visible"/>
                                      </p:to>
                                    </p:set>
                                    <p:anim calcmode="lin" valueType="num">
                                      <p:cBhvr>
                                        <p:cTn id="53" dur="500" fill="hold"/>
                                        <p:tgtEl>
                                          <p:spTgt spid="93189"/>
                                        </p:tgtEl>
                                        <p:attrNameLst>
                                          <p:attrName>ppt_w</p:attrName>
                                        </p:attrNameLst>
                                      </p:cBhvr>
                                      <p:tavLst>
                                        <p:tav tm="0">
                                          <p:val>
                                            <p:fltVal val="0"/>
                                          </p:val>
                                        </p:tav>
                                        <p:tav tm="100000">
                                          <p:val>
                                            <p:strVal val="#ppt_w"/>
                                          </p:val>
                                        </p:tav>
                                      </p:tavLst>
                                    </p:anim>
                                    <p:anim calcmode="lin" valueType="num">
                                      <p:cBhvr>
                                        <p:cTn id="54" dur="500" fill="hold"/>
                                        <p:tgtEl>
                                          <p:spTgt spid="93189"/>
                                        </p:tgtEl>
                                        <p:attrNameLst>
                                          <p:attrName>ppt_h</p:attrName>
                                        </p:attrNameLst>
                                      </p:cBhvr>
                                      <p:tavLst>
                                        <p:tav tm="0">
                                          <p:val>
                                            <p:fltVal val="0"/>
                                          </p:val>
                                        </p:tav>
                                        <p:tav tm="100000">
                                          <p:val>
                                            <p:strVal val="#ppt_h"/>
                                          </p:val>
                                        </p:tav>
                                      </p:tavLst>
                                    </p:anim>
                                  </p:childTnLst>
                                </p:cTn>
                              </p:par>
                            </p:childTnLst>
                          </p:cTn>
                        </p:par>
                      </p:childTnLst>
                    </p:cTn>
                  </p:par>
                  <p:par>
                    <p:cTn id="55" fill="hold" nodeType="clickPar">
                      <p:stCondLst>
                        <p:cond delay="indefinite"/>
                      </p:stCondLst>
                      <p:childTnLst>
                        <p:par>
                          <p:cTn id="56" fill="hold" nodeType="withGroup">
                            <p:stCondLst>
                              <p:cond delay="0"/>
                            </p:stCondLst>
                            <p:childTnLst>
                              <p:par>
                                <p:cTn id="57" presetID="23" presetClass="entr" presetSubtype="16" fill="hold" grpId="0" nodeType="clickEffect">
                                  <p:stCondLst>
                                    <p:cond delay="0"/>
                                  </p:stCondLst>
                                  <p:childTnLst>
                                    <p:set>
                                      <p:cBhvr>
                                        <p:cTn id="58" dur="1" fill="hold">
                                          <p:stCondLst>
                                            <p:cond delay="0"/>
                                          </p:stCondLst>
                                        </p:cTn>
                                        <p:tgtEl>
                                          <p:spTgt spid="11"/>
                                        </p:tgtEl>
                                        <p:attrNameLst>
                                          <p:attrName>style.visibility</p:attrName>
                                        </p:attrNameLst>
                                      </p:cBhvr>
                                      <p:to>
                                        <p:strVal val="visible"/>
                                      </p:to>
                                    </p:set>
                                    <p:anim calcmode="lin" valueType="num">
                                      <p:cBhvr>
                                        <p:cTn id="59" dur="500" fill="hold"/>
                                        <p:tgtEl>
                                          <p:spTgt spid="11"/>
                                        </p:tgtEl>
                                        <p:attrNameLst>
                                          <p:attrName>ppt_w</p:attrName>
                                        </p:attrNameLst>
                                      </p:cBhvr>
                                      <p:tavLst>
                                        <p:tav tm="0">
                                          <p:val>
                                            <p:fltVal val="0"/>
                                          </p:val>
                                        </p:tav>
                                        <p:tav tm="100000">
                                          <p:val>
                                            <p:strVal val="#ppt_w"/>
                                          </p:val>
                                        </p:tav>
                                      </p:tavLst>
                                    </p:anim>
                                    <p:anim calcmode="lin" valueType="num">
                                      <p:cBhvr>
                                        <p:cTn id="60" dur="500" fill="hold"/>
                                        <p:tgtEl>
                                          <p:spTgt spid="11"/>
                                        </p:tgtEl>
                                        <p:attrNameLst>
                                          <p:attrName>ppt_h</p:attrName>
                                        </p:attrNameLst>
                                      </p:cBhvr>
                                      <p:tavLst>
                                        <p:tav tm="0">
                                          <p:val>
                                            <p:fltVal val="0"/>
                                          </p:val>
                                        </p:tav>
                                        <p:tav tm="100000">
                                          <p:val>
                                            <p:strVal val="#ppt_h"/>
                                          </p:val>
                                        </p:tav>
                                      </p:tavLst>
                                    </p:anim>
                                  </p:childTnLst>
                                </p:cTn>
                              </p:par>
                            </p:childTnLst>
                          </p:cTn>
                        </p:par>
                      </p:childTnLst>
                    </p:cTn>
                  </p:par>
                  <p:par>
                    <p:cTn id="61" fill="hold" nodeType="clickPar">
                      <p:stCondLst>
                        <p:cond delay="indefinite"/>
                      </p:stCondLst>
                      <p:childTnLst>
                        <p:par>
                          <p:cTn id="62" fill="hold" nodeType="withGroup">
                            <p:stCondLst>
                              <p:cond delay="0"/>
                            </p:stCondLst>
                            <p:childTnLst>
                              <p:par>
                                <p:cTn id="63" presetID="14" presetClass="entr" presetSubtype="10" fill="hold" nodeType="clickEffect">
                                  <p:stCondLst>
                                    <p:cond delay="0"/>
                                  </p:stCondLst>
                                  <p:childTnLst>
                                    <p:set>
                                      <p:cBhvr>
                                        <p:cTn id="64" dur="1" fill="hold">
                                          <p:stCondLst>
                                            <p:cond delay="0"/>
                                          </p:stCondLst>
                                        </p:cTn>
                                        <p:tgtEl>
                                          <p:spTgt spid="93198"/>
                                        </p:tgtEl>
                                        <p:attrNameLst>
                                          <p:attrName>style.visibility</p:attrName>
                                        </p:attrNameLst>
                                      </p:cBhvr>
                                      <p:to>
                                        <p:strVal val="visible"/>
                                      </p:to>
                                    </p:set>
                                    <p:animEffect transition="in" filter="randombar(horizontal)">
                                      <p:cBhvr>
                                        <p:cTn id="65" dur="500"/>
                                        <p:tgtEl>
                                          <p:spTgt spid="93198"/>
                                        </p:tgtEl>
                                      </p:cBhvr>
                                    </p:animEffect>
                                  </p:childTnLst>
                                </p:cTn>
                              </p:par>
                            </p:childTnLst>
                          </p:cTn>
                        </p:par>
                      </p:childTnLst>
                    </p:cTn>
                  </p:par>
                  <p:par>
                    <p:cTn id="66" fill="hold" nodeType="clickPar">
                      <p:stCondLst>
                        <p:cond delay="indefinite"/>
                      </p:stCondLst>
                      <p:childTnLst>
                        <p:par>
                          <p:cTn id="67" fill="hold" nodeType="withGroup">
                            <p:stCondLst>
                              <p:cond delay="0"/>
                            </p:stCondLst>
                            <p:childTnLst>
                              <p:par>
                                <p:cTn id="68" presetID="23" presetClass="entr" presetSubtype="16" fill="hold" grpId="0" nodeType="clickEffect">
                                  <p:stCondLst>
                                    <p:cond delay="0"/>
                                  </p:stCondLst>
                                  <p:childTnLst>
                                    <p:set>
                                      <p:cBhvr>
                                        <p:cTn id="69" dur="1" fill="hold">
                                          <p:stCondLst>
                                            <p:cond delay="0"/>
                                          </p:stCondLst>
                                        </p:cTn>
                                        <p:tgtEl>
                                          <p:spTgt spid="14"/>
                                        </p:tgtEl>
                                        <p:attrNameLst>
                                          <p:attrName>style.visibility</p:attrName>
                                        </p:attrNameLst>
                                      </p:cBhvr>
                                      <p:to>
                                        <p:strVal val="visible"/>
                                      </p:to>
                                    </p:set>
                                    <p:anim calcmode="lin" valueType="num">
                                      <p:cBhvr>
                                        <p:cTn id="70" dur="500" fill="hold"/>
                                        <p:tgtEl>
                                          <p:spTgt spid="14"/>
                                        </p:tgtEl>
                                        <p:attrNameLst>
                                          <p:attrName>ppt_w</p:attrName>
                                        </p:attrNameLst>
                                      </p:cBhvr>
                                      <p:tavLst>
                                        <p:tav tm="0">
                                          <p:val>
                                            <p:fltVal val="0"/>
                                          </p:val>
                                        </p:tav>
                                        <p:tav tm="100000">
                                          <p:val>
                                            <p:strVal val="#ppt_w"/>
                                          </p:val>
                                        </p:tav>
                                      </p:tavLst>
                                    </p:anim>
                                    <p:anim calcmode="lin" valueType="num">
                                      <p:cBhvr>
                                        <p:cTn id="71" dur="500" fill="hold"/>
                                        <p:tgtEl>
                                          <p:spTgt spid="14"/>
                                        </p:tgtEl>
                                        <p:attrNameLst>
                                          <p:attrName>ppt_h</p:attrName>
                                        </p:attrNameLst>
                                      </p:cBhvr>
                                      <p:tavLst>
                                        <p:tav tm="0">
                                          <p:val>
                                            <p:fltVal val="0"/>
                                          </p:val>
                                        </p:tav>
                                        <p:tav tm="100000">
                                          <p:val>
                                            <p:strVal val="#ppt_h"/>
                                          </p:val>
                                        </p:tav>
                                      </p:tavLst>
                                    </p:anim>
                                  </p:childTnLst>
                                </p:cTn>
                              </p:par>
                            </p:childTnLst>
                          </p:cTn>
                        </p:par>
                        <p:par>
                          <p:cTn id="72" fill="hold" nodeType="afterGroup">
                            <p:stCondLst>
                              <p:cond delay="500"/>
                            </p:stCondLst>
                            <p:childTnLst>
                              <p:par>
                                <p:cTn id="73" presetID="23" presetClass="entr" presetSubtype="16" fill="hold" nodeType="afterEffect">
                                  <p:stCondLst>
                                    <p:cond delay="0"/>
                                  </p:stCondLst>
                                  <p:childTnLst>
                                    <p:set>
                                      <p:cBhvr>
                                        <p:cTn id="74" dur="1" fill="hold">
                                          <p:stCondLst>
                                            <p:cond delay="0"/>
                                          </p:stCondLst>
                                        </p:cTn>
                                        <p:tgtEl>
                                          <p:spTgt spid="16"/>
                                        </p:tgtEl>
                                        <p:attrNameLst>
                                          <p:attrName>style.visibility</p:attrName>
                                        </p:attrNameLst>
                                      </p:cBhvr>
                                      <p:to>
                                        <p:strVal val="visible"/>
                                      </p:to>
                                    </p:set>
                                    <p:anim calcmode="lin" valueType="num">
                                      <p:cBhvr>
                                        <p:cTn id="75" dur="500" fill="hold"/>
                                        <p:tgtEl>
                                          <p:spTgt spid="16"/>
                                        </p:tgtEl>
                                        <p:attrNameLst>
                                          <p:attrName>ppt_w</p:attrName>
                                        </p:attrNameLst>
                                      </p:cBhvr>
                                      <p:tavLst>
                                        <p:tav tm="0">
                                          <p:val>
                                            <p:fltVal val="0"/>
                                          </p:val>
                                        </p:tav>
                                        <p:tav tm="100000">
                                          <p:val>
                                            <p:strVal val="#ppt_w"/>
                                          </p:val>
                                        </p:tav>
                                      </p:tavLst>
                                    </p:anim>
                                    <p:anim calcmode="lin" valueType="num">
                                      <p:cBhvr>
                                        <p:cTn id="76" dur="500" fill="hold"/>
                                        <p:tgtEl>
                                          <p:spTgt spid="16"/>
                                        </p:tgtEl>
                                        <p:attrNameLst>
                                          <p:attrName>ppt_h</p:attrName>
                                        </p:attrNameLst>
                                      </p:cBhvr>
                                      <p:tavLst>
                                        <p:tav tm="0">
                                          <p:val>
                                            <p:fltVal val="0"/>
                                          </p:val>
                                        </p:tav>
                                        <p:tav tm="100000">
                                          <p:val>
                                            <p:strVal val="#ppt_h"/>
                                          </p:val>
                                        </p:tav>
                                      </p:tavLst>
                                    </p:anim>
                                  </p:childTnLst>
                                </p:cTn>
                              </p:par>
                            </p:childTnLst>
                          </p:cTn>
                        </p:par>
                        <p:par>
                          <p:cTn id="77" fill="hold" nodeType="afterGroup">
                            <p:stCondLst>
                              <p:cond delay="1000"/>
                            </p:stCondLst>
                            <p:childTnLst>
                              <p:par>
                                <p:cTn id="78" presetID="23" presetClass="entr" presetSubtype="16" fill="hold" nodeType="afterEffect">
                                  <p:stCondLst>
                                    <p:cond delay="0"/>
                                  </p:stCondLst>
                                  <p:childTnLst>
                                    <p:set>
                                      <p:cBhvr>
                                        <p:cTn id="79" dur="1" fill="hold">
                                          <p:stCondLst>
                                            <p:cond delay="0"/>
                                          </p:stCondLst>
                                        </p:cTn>
                                        <p:tgtEl>
                                          <p:spTgt spid="17"/>
                                        </p:tgtEl>
                                        <p:attrNameLst>
                                          <p:attrName>style.visibility</p:attrName>
                                        </p:attrNameLst>
                                      </p:cBhvr>
                                      <p:to>
                                        <p:strVal val="visible"/>
                                      </p:to>
                                    </p:set>
                                    <p:anim calcmode="lin" valueType="num">
                                      <p:cBhvr>
                                        <p:cTn id="80" dur="500" fill="hold"/>
                                        <p:tgtEl>
                                          <p:spTgt spid="17"/>
                                        </p:tgtEl>
                                        <p:attrNameLst>
                                          <p:attrName>ppt_w</p:attrName>
                                        </p:attrNameLst>
                                      </p:cBhvr>
                                      <p:tavLst>
                                        <p:tav tm="0">
                                          <p:val>
                                            <p:fltVal val="0"/>
                                          </p:val>
                                        </p:tav>
                                        <p:tav tm="100000">
                                          <p:val>
                                            <p:strVal val="#ppt_w"/>
                                          </p:val>
                                        </p:tav>
                                      </p:tavLst>
                                    </p:anim>
                                    <p:anim calcmode="lin" valueType="num">
                                      <p:cBhvr>
                                        <p:cTn id="81" dur="500" fill="hold"/>
                                        <p:tgtEl>
                                          <p:spTgt spid="17"/>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3186" grpId="0" autoUpdateAnimBg="0"/>
      <p:bldP spid="9" grpId="0" autoUpdateAnimBg="0"/>
      <p:bldP spid="10" grpId="0" autoUpdateAnimBg="0"/>
      <p:bldP spid="11" grpId="0" autoUpdateAnimBg="0"/>
      <p:bldP spid="12" grpId="0" autoUpdateAnimBg="0"/>
      <p:bldP spid="14" grpId="0" autoUpdateAnimBg="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
            <a:ext cx="8229600" cy="1143000"/>
          </a:xfrm>
        </p:spPr>
        <p:txBody>
          <a:bodyPr/>
          <a:lstStyle/>
          <a:p>
            <a:r>
              <a:rPr lang="en-US" altLang="en-US" sz="2000">
                <a:latin typeface="Arial" panose="020B0604020202020204" pitchFamily="34" charset="0"/>
                <a:cs typeface="Arial" panose="020B0604020202020204" pitchFamily="34" charset="0"/>
              </a:rPr>
              <a:t>Nguyễn Phương Uyên &amp; Đinh nguyên Kha  hoạt động chống phá Đảng,Nhà nước (10/2012)</a:t>
            </a:r>
          </a:p>
        </p:txBody>
      </p:sp>
      <p:pic>
        <p:nvPicPr>
          <p:cNvPr id="126978" name="Picture 2" descr="http://daohieu.files.wordpress.com/2013/05/nguyen-phuong-uyen1.jpg?w=59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4800" y="1104900"/>
            <a:ext cx="8458200" cy="5600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Line 5"/>
          <p:cNvSpPr>
            <a:spLocks noChangeShapeType="1"/>
          </p:cNvSpPr>
          <p:nvPr/>
        </p:nvSpPr>
        <p:spPr bwMode="auto">
          <a:xfrm flipH="1" flipV="1">
            <a:off x="5257800" y="3733800"/>
            <a:ext cx="685800" cy="533400"/>
          </a:xfrm>
          <a:prstGeom prst="line">
            <a:avLst/>
          </a:prstGeom>
          <a:noFill/>
          <a:ln w="34925">
            <a:solidFill>
              <a:srgbClr val="FF0000"/>
            </a:solidFill>
            <a:round/>
            <a:headEnd type="none" w="sm" len="sm"/>
            <a:tailEnd type="triangle" w="sm" len="sm"/>
          </a:ln>
          <a:extLst>
            <a:ext uri="{909E8E84-426E-40DD-AFC4-6F175D3DCCD1}">
              <a14:hiddenFill xmlns:a14="http://schemas.microsoft.com/office/drawing/2010/main">
                <a:noFill/>
              </a14:hiddenFill>
            </a:ext>
          </a:extLst>
        </p:spPr>
        <p:txBody>
          <a:bodyPr/>
          <a:lstStyle/>
          <a:p>
            <a:endParaRPr lang="en-US"/>
          </a:p>
        </p:txBody>
      </p:sp>
      <p:sp>
        <p:nvSpPr>
          <p:cNvPr id="7" name="Line 5"/>
          <p:cNvSpPr>
            <a:spLocks noChangeShapeType="1"/>
          </p:cNvSpPr>
          <p:nvPr/>
        </p:nvSpPr>
        <p:spPr bwMode="auto">
          <a:xfrm flipV="1">
            <a:off x="2209800" y="2667000"/>
            <a:ext cx="609600" cy="533400"/>
          </a:xfrm>
          <a:prstGeom prst="line">
            <a:avLst/>
          </a:prstGeom>
          <a:noFill/>
          <a:ln w="34925">
            <a:solidFill>
              <a:srgbClr val="FF0000"/>
            </a:solidFill>
            <a:round/>
            <a:headEnd type="none" w="sm" len="sm"/>
            <a:tailEnd type="triangle" w="sm" len="sm"/>
          </a:ln>
          <a:extLst>
            <a:ext uri="{909E8E84-426E-40DD-AFC4-6F175D3DCCD1}">
              <a14:hiddenFill xmlns:a14="http://schemas.microsoft.com/office/drawing/2010/main">
                <a:noFill/>
              </a14:hiddenFill>
            </a:ext>
          </a:extLst>
        </p:spPr>
        <p:txBody>
          <a:bodyPr/>
          <a:lstStyle/>
          <a:p>
            <a:endParaRPr lang="en-US"/>
          </a:p>
        </p:txBody>
      </p:sp>
      <p:sp>
        <p:nvSpPr>
          <p:cNvPr id="8" name="Line 5"/>
          <p:cNvSpPr>
            <a:spLocks noChangeShapeType="1"/>
          </p:cNvSpPr>
          <p:nvPr/>
        </p:nvSpPr>
        <p:spPr bwMode="auto">
          <a:xfrm flipH="1" flipV="1">
            <a:off x="2209800" y="2667000"/>
            <a:ext cx="609600" cy="533400"/>
          </a:xfrm>
          <a:prstGeom prst="line">
            <a:avLst/>
          </a:prstGeom>
          <a:noFill/>
          <a:ln w="34925">
            <a:solidFill>
              <a:srgbClr val="FF0000"/>
            </a:solidFill>
            <a:round/>
            <a:headEnd type="none" w="sm" len="sm"/>
            <a:tailEnd type="triangle" w="sm" len="sm"/>
          </a:ln>
          <a:extLst>
            <a:ext uri="{909E8E84-426E-40DD-AFC4-6F175D3DCCD1}">
              <a14:hiddenFill xmlns:a14="http://schemas.microsoft.com/office/drawing/2010/main">
                <a:noFill/>
              </a14:hiddenFill>
            </a:ext>
          </a:extLst>
        </p:spPr>
        <p:txBody>
          <a:bodyPr/>
          <a:lstStyle/>
          <a:p>
            <a:endParaRPr lang="en-US"/>
          </a:p>
        </p:txBody>
      </p:sp>
      <p:sp>
        <p:nvSpPr>
          <p:cNvPr id="9" name="Line 5"/>
          <p:cNvSpPr>
            <a:spLocks noChangeShapeType="1"/>
          </p:cNvSpPr>
          <p:nvPr/>
        </p:nvSpPr>
        <p:spPr bwMode="auto">
          <a:xfrm flipV="1">
            <a:off x="5257800" y="3733800"/>
            <a:ext cx="609600" cy="609600"/>
          </a:xfrm>
          <a:prstGeom prst="line">
            <a:avLst/>
          </a:prstGeom>
          <a:noFill/>
          <a:ln w="34925">
            <a:solidFill>
              <a:srgbClr val="FF0000"/>
            </a:solidFill>
            <a:round/>
            <a:headEnd type="none" w="sm" len="sm"/>
            <a:tailEnd type="triangle" w="sm" len="sm"/>
          </a:ln>
          <a:extLst>
            <a:ext uri="{909E8E84-426E-40DD-AFC4-6F175D3DCCD1}">
              <a14:hiddenFill xmlns:a14="http://schemas.microsoft.com/office/drawing/2010/main">
                <a:noFill/>
              </a14:hiddenFill>
            </a:ext>
          </a:extLst>
        </p:spPr>
        <p:txBody>
          <a:bodyPr/>
          <a:lstStyle/>
          <a:p>
            <a:endParaRPr lang="en-US"/>
          </a:p>
        </p:txBody>
      </p:sp>
    </p:spTree>
    <p:extLst>
      <p:ext uri="{BB962C8B-B14F-4D97-AF65-F5344CB8AC3E}">
        <p14:creationId xmlns:p14="http://schemas.microsoft.com/office/powerpoint/2010/main" val="200720606"/>
      </p:ext>
    </p:extLst>
  </p:cSld>
  <p:clrMapOvr>
    <a:masterClrMapping/>
  </p:clrMapOvr>
  <p:transition>
    <p:pull dir="lu"/>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3" presetClass="entr" presetSubtype="16" fill="hold" nodeType="clickEffect">
                                  <p:stCondLst>
                                    <p:cond delay="0"/>
                                  </p:stCondLst>
                                  <p:childTnLst>
                                    <p:set>
                                      <p:cBhvr>
                                        <p:cTn id="6" dur="1" fill="hold">
                                          <p:stCondLst>
                                            <p:cond delay="0"/>
                                          </p:stCondLst>
                                        </p:cTn>
                                        <p:tgtEl>
                                          <p:spTgt spid="126978"/>
                                        </p:tgtEl>
                                        <p:attrNameLst>
                                          <p:attrName>style.visibility</p:attrName>
                                        </p:attrNameLst>
                                      </p:cBhvr>
                                      <p:to>
                                        <p:strVal val="visible"/>
                                      </p:to>
                                    </p:set>
                                    <p:anim calcmode="lin" valueType="num">
                                      <p:cBhvr>
                                        <p:cTn id="7" dur="500" fill="hold"/>
                                        <p:tgtEl>
                                          <p:spTgt spid="126978"/>
                                        </p:tgtEl>
                                        <p:attrNameLst>
                                          <p:attrName>ppt_w</p:attrName>
                                        </p:attrNameLst>
                                      </p:cBhvr>
                                      <p:tavLst>
                                        <p:tav tm="0">
                                          <p:val>
                                            <p:fltVal val="0"/>
                                          </p:val>
                                        </p:tav>
                                        <p:tav tm="100000">
                                          <p:val>
                                            <p:strVal val="#ppt_w"/>
                                          </p:val>
                                        </p:tav>
                                      </p:tavLst>
                                    </p:anim>
                                    <p:anim calcmode="lin" valueType="num">
                                      <p:cBhvr>
                                        <p:cTn id="8" dur="500" fill="hold"/>
                                        <p:tgtEl>
                                          <p:spTgt spid="126978"/>
                                        </p:tgtEl>
                                        <p:attrNameLst>
                                          <p:attrName>ppt_h</p:attrName>
                                        </p:attrNameLst>
                                      </p:cBhvr>
                                      <p:tavLst>
                                        <p:tav tm="0">
                                          <p:val>
                                            <p:fltVal val="0"/>
                                          </p:val>
                                        </p:tav>
                                        <p:tav tm="100000">
                                          <p:val>
                                            <p:strVal val="#ppt_h"/>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4" presetClass="entr" presetSubtype="16"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box(in)">
                                      <p:cBhvr>
                                        <p:cTn id="13" dur="500"/>
                                        <p:tgtEl>
                                          <p:spTgt spid="2"/>
                                        </p:tgtEl>
                                      </p:cBhvr>
                                    </p:animEffect>
                                  </p:childTnLst>
                                </p:cTn>
                              </p:par>
                            </p:childTnLst>
                          </p:cTn>
                        </p:par>
                        <p:par>
                          <p:cTn id="14" fill="hold" nodeType="afterGroup">
                            <p:stCondLst>
                              <p:cond delay="500"/>
                            </p:stCondLst>
                            <p:childTnLst>
                              <p:par>
                                <p:cTn id="15" presetID="23" presetClass="entr" presetSubtype="16" fill="hold" nodeType="after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500" fill="hold"/>
                                        <p:tgtEl>
                                          <p:spTgt spid="6"/>
                                        </p:tgtEl>
                                        <p:attrNameLst>
                                          <p:attrName>ppt_w</p:attrName>
                                        </p:attrNameLst>
                                      </p:cBhvr>
                                      <p:tavLst>
                                        <p:tav tm="0">
                                          <p:val>
                                            <p:fltVal val="0"/>
                                          </p:val>
                                        </p:tav>
                                        <p:tav tm="100000">
                                          <p:val>
                                            <p:strVal val="#ppt_w"/>
                                          </p:val>
                                        </p:tav>
                                      </p:tavLst>
                                    </p:anim>
                                    <p:anim calcmode="lin" valueType="num">
                                      <p:cBhvr>
                                        <p:cTn id="18" dur="500" fill="hold"/>
                                        <p:tgtEl>
                                          <p:spTgt spid="6"/>
                                        </p:tgtEl>
                                        <p:attrNameLst>
                                          <p:attrName>ppt_h</p:attrName>
                                        </p:attrNameLst>
                                      </p:cBhvr>
                                      <p:tavLst>
                                        <p:tav tm="0">
                                          <p:val>
                                            <p:fltVal val="0"/>
                                          </p:val>
                                        </p:tav>
                                        <p:tav tm="100000">
                                          <p:val>
                                            <p:strVal val="#ppt_h"/>
                                          </p:val>
                                        </p:tav>
                                      </p:tavLst>
                                    </p:anim>
                                  </p:childTnLst>
                                </p:cTn>
                              </p:par>
                              <p:par>
                                <p:cTn id="19" presetID="23" presetClass="entr" presetSubtype="16"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p:cTn id="21" dur="500" fill="hold"/>
                                        <p:tgtEl>
                                          <p:spTgt spid="7"/>
                                        </p:tgtEl>
                                        <p:attrNameLst>
                                          <p:attrName>ppt_w</p:attrName>
                                        </p:attrNameLst>
                                      </p:cBhvr>
                                      <p:tavLst>
                                        <p:tav tm="0">
                                          <p:val>
                                            <p:fltVal val="0"/>
                                          </p:val>
                                        </p:tav>
                                        <p:tav tm="100000">
                                          <p:val>
                                            <p:strVal val="#ppt_w"/>
                                          </p:val>
                                        </p:tav>
                                      </p:tavLst>
                                    </p:anim>
                                    <p:anim calcmode="lin" valueType="num">
                                      <p:cBhvr>
                                        <p:cTn id="22" dur="500" fill="hold"/>
                                        <p:tgtEl>
                                          <p:spTgt spid="7"/>
                                        </p:tgtEl>
                                        <p:attrNameLst>
                                          <p:attrName>ppt_h</p:attrName>
                                        </p:attrNameLst>
                                      </p:cBhvr>
                                      <p:tavLst>
                                        <p:tav tm="0">
                                          <p:val>
                                            <p:fltVal val="0"/>
                                          </p:val>
                                        </p:tav>
                                        <p:tav tm="100000">
                                          <p:val>
                                            <p:strVal val="#ppt_h"/>
                                          </p:val>
                                        </p:tav>
                                      </p:tavLst>
                                    </p:anim>
                                  </p:childTnLst>
                                </p:cTn>
                              </p:par>
                            </p:childTnLst>
                          </p:cTn>
                        </p:par>
                        <p:par>
                          <p:cTn id="23" fill="hold" nodeType="afterGroup">
                            <p:stCondLst>
                              <p:cond delay="1000"/>
                            </p:stCondLst>
                            <p:childTnLst>
                              <p:par>
                                <p:cTn id="24" presetID="23" presetClass="entr" presetSubtype="16" fill="hold" nodeType="after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p:cTn id="26" dur="500" fill="hold"/>
                                        <p:tgtEl>
                                          <p:spTgt spid="8"/>
                                        </p:tgtEl>
                                        <p:attrNameLst>
                                          <p:attrName>ppt_w</p:attrName>
                                        </p:attrNameLst>
                                      </p:cBhvr>
                                      <p:tavLst>
                                        <p:tav tm="0">
                                          <p:val>
                                            <p:fltVal val="0"/>
                                          </p:val>
                                        </p:tav>
                                        <p:tav tm="100000">
                                          <p:val>
                                            <p:strVal val="#ppt_w"/>
                                          </p:val>
                                        </p:tav>
                                      </p:tavLst>
                                    </p:anim>
                                    <p:anim calcmode="lin" valueType="num">
                                      <p:cBhvr>
                                        <p:cTn id="27" dur="500" fill="hold"/>
                                        <p:tgtEl>
                                          <p:spTgt spid="8"/>
                                        </p:tgtEl>
                                        <p:attrNameLst>
                                          <p:attrName>ppt_h</p:attrName>
                                        </p:attrNameLst>
                                      </p:cBhvr>
                                      <p:tavLst>
                                        <p:tav tm="0">
                                          <p:val>
                                            <p:fltVal val="0"/>
                                          </p:val>
                                        </p:tav>
                                        <p:tav tm="100000">
                                          <p:val>
                                            <p:strVal val="#ppt_h"/>
                                          </p:val>
                                        </p:tav>
                                      </p:tavLst>
                                    </p:anim>
                                  </p:childTnLst>
                                </p:cTn>
                              </p:par>
                              <p:par>
                                <p:cTn id="28" presetID="23" presetClass="entr" presetSubtype="16" fill="hold" nodeType="withEffect">
                                  <p:stCondLst>
                                    <p:cond delay="0"/>
                                  </p:stCondLst>
                                  <p:childTnLst>
                                    <p:set>
                                      <p:cBhvr>
                                        <p:cTn id="29" dur="1" fill="hold">
                                          <p:stCondLst>
                                            <p:cond delay="0"/>
                                          </p:stCondLst>
                                        </p:cTn>
                                        <p:tgtEl>
                                          <p:spTgt spid="9"/>
                                        </p:tgtEl>
                                        <p:attrNameLst>
                                          <p:attrName>style.visibility</p:attrName>
                                        </p:attrNameLst>
                                      </p:cBhvr>
                                      <p:to>
                                        <p:strVal val="visible"/>
                                      </p:to>
                                    </p:set>
                                    <p:anim calcmode="lin" valueType="num">
                                      <p:cBhvr>
                                        <p:cTn id="30" dur="500" fill="hold"/>
                                        <p:tgtEl>
                                          <p:spTgt spid="9"/>
                                        </p:tgtEl>
                                        <p:attrNameLst>
                                          <p:attrName>ppt_w</p:attrName>
                                        </p:attrNameLst>
                                      </p:cBhvr>
                                      <p:tavLst>
                                        <p:tav tm="0">
                                          <p:val>
                                            <p:fltVal val="0"/>
                                          </p:val>
                                        </p:tav>
                                        <p:tav tm="100000">
                                          <p:val>
                                            <p:strVal val="#ppt_w"/>
                                          </p:val>
                                        </p:tav>
                                      </p:tavLst>
                                    </p:anim>
                                    <p:anim calcmode="lin" valueType="num">
                                      <p:cBhvr>
                                        <p:cTn id="31" dur="500" fill="hold"/>
                                        <p:tgtEl>
                                          <p:spTgt spid="9"/>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81000" y="780871"/>
            <a:ext cx="8305800" cy="1200329"/>
          </a:xfrm>
          <a:prstGeom prst="rect">
            <a:avLst/>
          </a:prstGeom>
        </p:spPr>
        <p:txBody>
          <a:bodyPr wrap="square">
            <a:spAutoFit/>
          </a:bodyPr>
          <a:lstStyle/>
          <a:p>
            <a:pPr algn="just"/>
            <a:r>
              <a:rPr lang="en-US" sz="2400" dirty="0">
                <a:latin typeface="Times New Roman" pitchFamily="18" charset="0"/>
                <a:cs typeface="Times New Roman" pitchFamily="18" charset="0"/>
              </a:rPr>
              <a:t>   </a:t>
            </a:r>
            <a:r>
              <a:rPr lang="en-US" sz="2400" b="1" dirty="0" err="1">
                <a:effectLst>
                  <a:outerShdw blurRad="38100" dist="38100" dir="2700000" algn="tl">
                    <a:srgbClr val="000000">
                      <a:alpha val="43137"/>
                    </a:srgbClr>
                  </a:outerShdw>
                </a:effectLst>
                <a:latin typeface="Times New Roman" pitchFamily="18" charset="0"/>
                <a:cs typeface="Times New Roman" pitchFamily="18" charset="0"/>
              </a:rPr>
              <a:t>Thủ</a:t>
            </a:r>
            <a:r>
              <a:rPr lang="en-US" sz="2400" b="1" dirty="0">
                <a:effectLst>
                  <a:outerShdw blurRad="38100" dist="38100" dir="2700000" algn="tl">
                    <a:srgbClr val="000000">
                      <a:alpha val="43137"/>
                    </a:srgbClr>
                  </a:outerShdw>
                </a:effectLst>
                <a:latin typeface="Times New Roman" pitchFamily="18" charset="0"/>
                <a:cs typeface="Times New Roman" pitchFamily="18" charset="0"/>
              </a:rPr>
              <a:t> </a:t>
            </a:r>
            <a:r>
              <a:rPr lang="en-US" sz="2400" b="1" dirty="0" err="1">
                <a:effectLst>
                  <a:outerShdw blurRad="38100" dist="38100" dir="2700000" algn="tl">
                    <a:srgbClr val="000000">
                      <a:alpha val="43137"/>
                    </a:srgbClr>
                  </a:outerShdw>
                </a:effectLst>
                <a:latin typeface="Times New Roman" pitchFamily="18" charset="0"/>
                <a:cs typeface="Times New Roman" pitchFamily="18" charset="0"/>
              </a:rPr>
              <a:t>đoạn</a:t>
            </a:r>
            <a:r>
              <a:rPr lang="en-US" sz="2400" b="1" dirty="0">
                <a:effectLst>
                  <a:outerShdw blurRad="38100" dist="38100" dir="2700000" algn="tl">
                    <a:srgbClr val="000000">
                      <a:alpha val="43137"/>
                    </a:srgbClr>
                  </a:outerShdw>
                </a:effectLst>
                <a:latin typeface="Times New Roman" pitchFamily="18" charset="0"/>
                <a:cs typeface="Times New Roman" pitchFamily="18" charset="0"/>
              </a:rPr>
              <a:t> </a:t>
            </a:r>
            <a:r>
              <a:rPr lang="en-US" sz="2400" b="1" dirty="0" err="1">
                <a:effectLst>
                  <a:outerShdw blurRad="38100" dist="38100" dir="2700000" algn="tl">
                    <a:srgbClr val="000000">
                      <a:alpha val="43137"/>
                    </a:srgbClr>
                  </a:outerShdw>
                </a:effectLst>
                <a:latin typeface="Times New Roman" pitchFamily="18" charset="0"/>
                <a:cs typeface="Times New Roman" pitchFamily="18" charset="0"/>
              </a:rPr>
              <a:t>về</a:t>
            </a:r>
            <a:r>
              <a:rPr lang="en-US" sz="2400" b="1" dirty="0">
                <a:effectLst>
                  <a:outerShdw blurRad="38100" dist="38100" dir="2700000" algn="tl">
                    <a:srgbClr val="000000">
                      <a:alpha val="43137"/>
                    </a:srgbClr>
                  </a:outerShdw>
                </a:effectLst>
                <a:latin typeface="Times New Roman" pitchFamily="18" charset="0"/>
                <a:cs typeface="Times New Roman" pitchFamily="18" charset="0"/>
              </a:rPr>
              <a:t> </a:t>
            </a:r>
            <a:r>
              <a:rPr lang="en-US" sz="2400" b="1" dirty="0" err="1">
                <a:effectLst>
                  <a:outerShdw blurRad="38100" dist="38100" dir="2700000" algn="tl">
                    <a:srgbClr val="000000">
                      <a:alpha val="43137"/>
                    </a:srgbClr>
                  </a:outerShdw>
                </a:effectLst>
                <a:latin typeface="Times New Roman" pitchFamily="18" charset="0"/>
                <a:cs typeface="Times New Roman" pitchFamily="18" charset="0"/>
              </a:rPr>
              <a:t>tư</a:t>
            </a:r>
            <a:r>
              <a:rPr lang="en-US" sz="2400" b="1" dirty="0">
                <a:effectLst>
                  <a:outerShdw blurRad="38100" dist="38100" dir="2700000" algn="tl">
                    <a:srgbClr val="000000">
                      <a:alpha val="43137"/>
                    </a:srgbClr>
                  </a:outerShdw>
                </a:effectLst>
                <a:latin typeface="Times New Roman" pitchFamily="18" charset="0"/>
                <a:cs typeface="Times New Roman" pitchFamily="18" charset="0"/>
              </a:rPr>
              <a:t> </a:t>
            </a:r>
            <a:r>
              <a:rPr lang="en-US" sz="2400" b="1" dirty="0" err="1">
                <a:effectLst>
                  <a:outerShdw blurRad="38100" dist="38100" dir="2700000" algn="tl">
                    <a:srgbClr val="000000">
                      <a:alpha val="43137"/>
                    </a:srgbClr>
                  </a:outerShdw>
                </a:effectLst>
                <a:latin typeface="Times New Roman" pitchFamily="18" charset="0"/>
                <a:cs typeface="Times New Roman" pitchFamily="18" charset="0"/>
              </a:rPr>
              <a:t>tưởng</a:t>
            </a:r>
            <a:r>
              <a:rPr lang="en-US" sz="2400" b="1" dirty="0">
                <a:effectLst>
                  <a:outerShdw blurRad="38100" dist="38100" dir="2700000" algn="tl">
                    <a:srgbClr val="000000">
                      <a:alpha val="43137"/>
                    </a:srgbClr>
                  </a:outerShdw>
                </a:effectLst>
                <a:latin typeface="Times New Roman" pitchFamily="18" charset="0"/>
                <a:cs typeface="Times New Roman" pitchFamily="18" charset="0"/>
              </a:rPr>
              <a:t> - </a:t>
            </a:r>
            <a:r>
              <a:rPr lang="en-US" sz="2400" b="1" dirty="0" err="1">
                <a:effectLst>
                  <a:outerShdw blurRad="38100" dist="38100" dir="2700000" algn="tl">
                    <a:srgbClr val="000000">
                      <a:alpha val="43137"/>
                    </a:srgbClr>
                  </a:outerShdw>
                </a:effectLst>
                <a:latin typeface="Times New Roman" pitchFamily="18" charset="0"/>
                <a:cs typeface="Times New Roman" pitchFamily="18" charset="0"/>
              </a:rPr>
              <a:t>văn</a:t>
            </a:r>
            <a:r>
              <a:rPr lang="en-US" sz="2400" b="1" dirty="0">
                <a:effectLst>
                  <a:outerShdw blurRad="38100" dist="38100" dir="2700000" algn="tl">
                    <a:srgbClr val="000000">
                      <a:alpha val="43137"/>
                    </a:srgbClr>
                  </a:outerShdw>
                </a:effectLst>
                <a:latin typeface="Times New Roman" pitchFamily="18" charset="0"/>
                <a:cs typeface="Times New Roman" pitchFamily="18" charset="0"/>
              </a:rPr>
              <a:t> </a:t>
            </a:r>
            <a:r>
              <a:rPr lang="en-US" sz="2400" b="1" dirty="0" err="1">
                <a:effectLst>
                  <a:outerShdw blurRad="38100" dist="38100" dir="2700000" algn="tl">
                    <a:srgbClr val="000000">
                      <a:alpha val="43137"/>
                    </a:srgbClr>
                  </a:outerShdw>
                </a:effectLst>
                <a:latin typeface="Times New Roman" pitchFamily="18" charset="0"/>
                <a:cs typeface="Times New Roman" pitchFamily="18" charset="0"/>
              </a:rPr>
              <a:t>hóa</a:t>
            </a:r>
            <a:r>
              <a:rPr lang="en-US" sz="2400" b="1" dirty="0">
                <a:effectLst>
                  <a:outerShdw blurRad="38100" dist="38100" dir="2700000" algn="tl">
                    <a:srgbClr val="000000">
                      <a:alpha val="43137"/>
                    </a:srgbClr>
                  </a:outerShdw>
                </a:effectLst>
                <a:latin typeface="Times New Roman" pitchFamily="18" charset="0"/>
                <a:cs typeface="Times New Roman" pitchFamily="18" charset="0"/>
              </a:rPr>
              <a:t>: </a:t>
            </a:r>
            <a:r>
              <a:rPr lang="en-US" sz="2400" dirty="0" err="1">
                <a:latin typeface="Times New Roman" pitchFamily="18" charset="0"/>
                <a:cs typeface="Times New Roman" pitchFamily="18" charset="0"/>
              </a:rPr>
              <a:t>truyền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bá</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tư</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tưởng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tư</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sản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vào</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nhân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dân</a:t>
            </a:r>
            <a:r>
              <a:rPr lang="en-US" sz="2400" dirty="0">
                <a:latin typeface="Times New Roman" pitchFamily="18" charset="0"/>
                <a:cs typeface="Times New Roman" pitchFamily="18" charset="0"/>
              </a:rPr>
              <a:t>, du </a:t>
            </a:r>
            <a:r>
              <a:rPr lang="en-US" sz="2400" dirty="0" err="1">
                <a:latin typeface="Times New Roman" pitchFamily="18" charset="0"/>
                <a:cs typeface="Times New Roman" pitchFamily="18" charset="0"/>
              </a:rPr>
              <a:t>nhập</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các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sản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phẩm</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văn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hóa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đồi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trụy</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từng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bước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làm</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phai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mờ</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bản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sắc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văn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hóa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và</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giá</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trị</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văn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hóa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của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dân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tộc</a:t>
            </a:r>
            <a:r>
              <a:rPr lang="en-US" sz="2400" dirty="0">
                <a:latin typeface="Times New Roman" pitchFamily="18" charset="0"/>
                <a:cs typeface="Times New Roman" pitchFamily="18" charset="0"/>
              </a:rPr>
              <a:t> VN. </a:t>
            </a:r>
          </a:p>
        </p:txBody>
      </p:sp>
      <p:pic>
        <p:nvPicPr>
          <p:cNvPr id="5" name="Picture 2" descr="Tập tin:Official Portrait of President Reagan 198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1000" y="2286000"/>
            <a:ext cx="3552825" cy="312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itle 1"/>
          <p:cNvSpPr>
            <a:spLocks noGrp="1"/>
          </p:cNvSpPr>
          <p:nvPr>
            <p:ph type="title"/>
          </p:nvPr>
        </p:nvSpPr>
        <p:spPr>
          <a:xfrm>
            <a:off x="228600" y="5410200"/>
            <a:ext cx="3810000" cy="1143000"/>
          </a:xfrm>
        </p:spPr>
        <p:txBody>
          <a:bodyPr/>
          <a:lstStyle/>
          <a:p>
            <a:r>
              <a:rPr lang="en-US" altLang="en-US" sz="2000" b="1" dirty="0" err="1">
                <a:solidFill>
                  <a:srgbClr val="FF0000"/>
                </a:solidFill>
                <a:latin typeface="Arial" panose="020B0604020202020204" pitchFamily="34" charset="0"/>
                <a:cs typeface="Arial" panose="020B0604020202020204" pitchFamily="34" charset="0"/>
              </a:rPr>
              <a:t>T.Thống</a:t>
            </a:r>
            <a:r>
              <a:rPr lang="en-US" altLang="en-US" sz="2000" b="1" dirty="0">
                <a:solidFill>
                  <a:srgbClr val="FF0000"/>
                </a:solidFill>
                <a:latin typeface="Arial" panose="020B0604020202020204" pitchFamily="34" charset="0"/>
                <a:cs typeface="Arial" panose="020B0604020202020204" pitchFamily="34" charset="0"/>
              </a:rPr>
              <a:t>  RONALD REAGAN</a:t>
            </a:r>
            <a:br>
              <a:rPr lang="en-US" altLang="en-US" sz="2000" b="1" dirty="0">
                <a:solidFill>
                  <a:srgbClr val="FF0000"/>
                </a:solidFill>
                <a:latin typeface="Arial" panose="020B0604020202020204" pitchFamily="34" charset="0"/>
                <a:cs typeface="Arial" panose="020B0604020202020204" pitchFamily="34" charset="0"/>
              </a:rPr>
            </a:br>
            <a:r>
              <a:rPr lang="en-US" altLang="en-US" sz="2000" b="1" dirty="0">
                <a:solidFill>
                  <a:srgbClr val="FF0000"/>
                </a:solidFill>
                <a:latin typeface="Arial" panose="020B0604020202020204" pitchFamily="34" charset="0"/>
                <a:cs typeface="Arial" panose="020B0604020202020204" pitchFamily="34" charset="0"/>
              </a:rPr>
              <a:t>(n/k 1981-1989)</a:t>
            </a:r>
          </a:p>
        </p:txBody>
      </p:sp>
      <p:sp>
        <p:nvSpPr>
          <p:cNvPr id="7" name="Rectangle 6"/>
          <p:cNvSpPr>
            <a:spLocks noChangeArrowheads="1"/>
          </p:cNvSpPr>
          <p:nvPr/>
        </p:nvSpPr>
        <p:spPr bwMode="auto">
          <a:xfrm>
            <a:off x="4191000" y="2286000"/>
            <a:ext cx="4800600" cy="3170099"/>
          </a:xfrm>
          <a:prstGeom prst="rect">
            <a:avLst/>
          </a:prstGeom>
          <a:noFill/>
          <a:ln w="9525">
            <a:noFill/>
            <a:miter lim="800000"/>
            <a:headEnd/>
            <a:tailEnd/>
          </a:ln>
        </p:spPr>
        <p:txBody>
          <a:bodyPr wrap="square">
            <a:spAutoFit/>
          </a:bodyPr>
          <a:lstStyle/>
          <a:p>
            <a:pPr algn="just">
              <a:defRPr/>
            </a:pPr>
            <a:r>
              <a:rPr lang="en-US" sz="2000" b="1" dirty="0">
                <a:latin typeface="VNI-Times" pitchFamily="2" charset="0"/>
              </a:rPr>
              <a:t>…</a:t>
            </a:r>
            <a:r>
              <a:rPr lang="vi-VN" sz="2000" b="1" dirty="0">
                <a:solidFill>
                  <a:schemeClr val="tx2">
                    <a:lumMod val="50000"/>
                  </a:schemeClr>
                </a:solidFill>
              </a:rPr>
              <a:t>"Đầu tư cho HS-SV c</a:t>
            </a:r>
            <a:r>
              <a:rPr lang="en-US" sz="2000" b="1" dirty="0" err="1">
                <a:solidFill>
                  <a:schemeClr val="tx2">
                    <a:lumMod val="50000"/>
                  </a:schemeClr>
                </a:solidFill>
                <a:latin typeface="VNI-Times" pitchFamily="2" charset="0"/>
              </a:rPr>
              <a:t>aùc</a:t>
            </a:r>
            <a:r>
              <a:rPr lang="vi-VN" sz="2000" b="1" dirty="0">
                <a:solidFill>
                  <a:schemeClr val="tx2">
                    <a:lumMod val="50000"/>
                  </a:schemeClr>
                </a:solidFill>
              </a:rPr>
              <a:t> nước XHCN </a:t>
            </a:r>
            <a:r>
              <a:rPr lang="en-US" sz="2000" b="1" dirty="0">
                <a:solidFill>
                  <a:schemeClr val="tx2">
                    <a:lumMod val="50000"/>
                  </a:schemeClr>
                </a:solidFill>
                <a:latin typeface="VNI-Times" pitchFamily="2" charset="0"/>
              </a:rPr>
              <a:t>ñ</a:t>
            </a:r>
            <a:r>
              <a:rPr lang="vi-VN" sz="2000" b="1" dirty="0">
                <a:solidFill>
                  <a:schemeClr val="tx2">
                    <a:lumMod val="50000"/>
                  </a:schemeClr>
                </a:solidFill>
              </a:rPr>
              <a:t>ang du học ở Mỹ l</a:t>
            </a:r>
            <a:r>
              <a:rPr lang="en-US" sz="2000" b="1" dirty="0" err="1">
                <a:solidFill>
                  <a:schemeClr val="tx2">
                    <a:lumMod val="50000"/>
                  </a:schemeClr>
                </a:solidFill>
                <a:latin typeface="VNI-Times" pitchFamily="2" charset="0"/>
              </a:rPr>
              <a:t>aø</a:t>
            </a:r>
            <a:r>
              <a:rPr lang="vi-VN" sz="2000" b="1" dirty="0">
                <a:solidFill>
                  <a:schemeClr val="tx2">
                    <a:lumMod val="50000"/>
                  </a:schemeClr>
                </a:solidFill>
              </a:rPr>
              <a:t> một khoản </a:t>
            </a:r>
            <a:r>
              <a:rPr lang="en-US" sz="2000" b="1" dirty="0">
                <a:solidFill>
                  <a:schemeClr val="tx2">
                    <a:lumMod val="50000"/>
                  </a:schemeClr>
                </a:solidFill>
                <a:latin typeface="VNI-Times" pitchFamily="2" charset="0"/>
              </a:rPr>
              <a:t>ñ</a:t>
            </a:r>
            <a:r>
              <a:rPr lang="vi-VN" sz="2000" b="1" dirty="0">
                <a:solidFill>
                  <a:schemeClr val="tx2">
                    <a:lumMod val="50000"/>
                  </a:schemeClr>
                </a:solidFill>
              </a:rPr>
              <a:t>ầu tư l</a:t>
            </a:r>
            <a:r>
              <a:rPr lang="en-US" sz="2000" b="1" dirty="0" err="1">
                <a:solidFill>
                  <a:schemeClr val="tx2">
                    <a:lumMod val="50000"/>
                  </a:schemeClr>
                </a:solidFill>
                <a:latin typeface="VNI-Times" pitchFamily="2" charset="0"/>
              </a:rPr>
              <a:t>aâu</a:t>
            </a:r>
            <a:r>
              <a:rPr lang="vi-VN" sz="2000" b="1" dirty="0">
                <a:solidFill>
                  <a:schemeClr val="tx2">
                    <a:lumMod val="50000"/>
                  </a:schemeClr>
                </a:solidFill>
              </a:rPr>
              <a:t> d</a:t>
            </a:r>
            <a:r>
              <a:rPr lang="en-US" sz="2000" b="1" dirty="0" err="1">
                <a:solidFill>
                  <a:schemeClr val="tx2">
                    <a:lumMod val="50000"/>
                  </a:schemeClr>
                </a:solidFill>
                <a:latin typeface="VNI-Times" pitchFamily="2" charset="0"/>
              </a:rPr>
              <a:t>aøi</a:t>
            </a:r>
            <a:r>
              <a:rPr lang="vi-VN" sz="2000" b="1" dirty="0">
                <a:solidFill>
                  <a:schemeClr val="tx2">
                    <a:lumMod val="50000"/>
                  </a:schemeClr>
                </a:solidFill>
              </a:rPr>
              <a:t>, h</a:t>
            </a:r>
            <a:r>
              <a:rPr lang="en-US" sz="2000" b="1" dirty="0" err="1">
                <a:solidFill>
                  <a:schemeClr val="tx2">
                    <a:lumMod val="50000"/>
                  </a:schemeClr>
                </a:solidFill>
                <a:latin typeface="VNI-Times" pitchFamily="2" charset="0"/>
              </a:rPr>
              <a:t>aõy</a:t>
            </a:r>
            <a:r>
              <a:rPr lang="vi-VN" sz="2000" b="1" dirty="0">
                <a:solidFill>
                  <a:schemeClr val="tx2">
                    <a:lumMod val="50000"/>
                  </a:schemeClr>
                </a:solidFill>
              </a:rPr>
              <a:t> g</a:t>
            </a:r>
            <a:r>
              <a:rPr lang="en-US" sz="2000" b="1" dirty="0" err="1">
                <a:solidFill>
                  <a:schemeClr val="tx2">
                    <a:lumMod val="50000"/>
                  </a:schemeClr>
                </a:solidFill>
                <a:latin typeface="VNI-Times" pitchFamily="2" charset="0"/>
              </a:rPr>
              <a:t>aây</a:t>
            </a:r>
            <a:r>
              <a:rPr lang="vi-VN" sz="2000" b="1" dirty="0">
                <a:solidFill>
                  <a:schemeClr val="tx2">
                    <a:lumMod val="50000"/>
                  </a:schemeClr>
                </a:solidFill>
              </a:rPr>
              <a:t> ảnh hưởng tư tưởng với họ, hun </a:t>
            </a:r>
            <a:r>
              <a:rPr lang="en-US" sz="2000" b="1" dirty="0" err="1">
                <a:solidFill>
                  <a:schemeClr val="tx2">
                    <a:lumMod val="50000"/>
                  </a:schemeClr>
                </a:solidFill>
                <a:latin typeface="VNI-Times" pitchFamily="2" charset="0"/>
              </a:rPr>
              <a:t>ñuùc</a:t>
            </a:r>
            <a:r>
              <a:rPr lang="vi-VN" sz="2000" b="1" dirty="0">
                <a:solidFill>
                  <a:schemeClr val="tx2">
                    <a:lumMod val="50000"/>
                  </a:schemeClr>
                </a:solidFill>
              </a:rPr>
              <a:t> họ trong lối sống v</a:t>
            </a:r>
            <a:r>
              <a:rPr lang="en-US" sz="2000" b="1" dirty="0" err="1">
                <a:solidFill>
                  <a:schemeClr val="tx2">
                    <a:lumMod val="50000"/>
                  </a:schemeClr>
                </a:solidFill>
                <a:latin typeface="VNI-Times" pitchFamily="2" charset="0"/>
              </a:rPr>
              <a:t>eà</a:t>
            </a:r>
            <a:r>
              <a:rPr lang="vi-VN" sz="2000" b="1" dirty="0">
                <a:solidFill>
                  <a:schemeClr val="tx2">
                    <a:lumMod val="50000"/>
                  </a:schemeClr>
                </a:solidFill>
              </a:rPr>
              <a:t> gi</a:t>
            </a:r>
            <a:r>
              <a:rPr lang="en-US" sz="2000" b="1" dirty="0" err="1">
                <a:solidFill>
                  <a:schemeClr val="tx2">
                    <a:lumMod val="50000"/>
                  </a:schemeClr>
                </a:solidFill>
                <a:latin typeface="VNI-Times" pitchFamily="2" charset="0"/>
              </a:rPr>
              <a:t>aù</a:t>
            </a:r>
            <a:r>
              <a:rPr lang="en-US" sz="2000" b="1" dirty="0">
                <a:solidFill>
                  <a:schemeClr val="tx2">
                    <a:lumMod val="50000"/>
                  </a:schemeClr>
                </a:solidFill>
                <a:latin typeface="VNI-Times" pitchFamily="2" charset="0"/>
              </a:rPr>
              <a:t> </a:t>
            </a:r>
            <a:r>
              <a:rPr lang="vi-VN" sz="2000" b="1" dirty="0">
                <a:solidFill>
                  <a:schemeClr val="tx2">
                    <a:lumMod val="50000"/>
                  </a:schemeClr>
                </a:solidFill>
              </a:rPr>
              <a:t>trị quan niệm văn minh Mỹ, chờ họ từng bước trở t</a:t>
            </a:r>
            <a:r>
              <a:rPr lang="en-US" sz="2000" b="1" dirty="0" err="1">
                <a:solidFill>
                  <a:schemeClr val="tx2">
                    <a:lumMod val="50000"/>
                  </a:schemeClr>
                </a:solidFill>
                <a:latin typeface="VNI-Times" pitchFamily="2" charset="0"/>
              </a:rPr>
              <a:t>haønh</a:t>
            </a:r>
            <a:r>
              <a:rPr lang="vi-VN" sz="2000" b="1" dirty="0">
                <a:solidFill>
                  <a:schemeClr val="tx2">
                    <a:lumMod val="50000"/>
                  </a:schemeClr>
                </a:solidFill>
              </a:rPr>
              <a:t> rường cột của x</a:t>
            </a:r>
            <a:r>
              <a:rPr lang="en-US" sz="2000" b="1" dirty="0" err="1">
                <a:solidFill>
                  <a:schemeClr val="tx2">
                    <a:lumMod val="50000"/>
                  </a:schemeClr>
                </a:solidFill>
                <a:latin typeface="VNI-Times" pitchFamily="2" charset="0"/>
              </a:rPr>
              <a:t>aõ</a:t>
            </a:r>
            <a:r>
              <a:rPr lang="en-US" sz="2000" b="1" dirty="0">
                <a:solidFill>
                  <a:schemeClr val="tx2">
                    <a:lumMod val="50000"/>
                  </a:schemeClr>
                </a:solidFill>
                <a:latin typeface="VNI-Times" pitchFamily="2" charset="0"/>
              </a:rPr>
              <a:t> </a:t>
            </a:r>
            <a:r>
              <a:rPr lang="vi-VN" sz="2000" b="1" dirty="0">
                <a:solidFill>
                  <a:schemeClr val="tx2">
                    <a:lumMod val="50000"/>
                  </a:schemeClr>
                </a:solidFill>
              </a:rPr>
              <a:t>hội họ, rồi th</a:t>
            </a:r>
            <a:r>
              <a:rPr lang="en-US" sz="2000" b="1" dirty="0" err="1">
                <a:solidFill>
                  <a:schemeClr val="tx2">
                    <a:lumMod val="50000"/>
                  </a:schemeClr>
                </a:solidFill>
                <a:latin typeface="VNI-Times" pitchFamily="2" charset="0"/>
              </a:rPr>
              <a:t>oâng</a:t>
            </a:r>
            <a:r>
              <a:rPr lang="vi-VN" sz="2000" b="1" dirty="0">
                <a:solidFill>
                  <a:schemeClr val="tx2">
                    <a:lumMod val="50000"/>
                  </a:schemeClr>
                </a:solidFill>
              </a:rPr>
              <a:t> qua c</a:t>
            </a:r>
            <a:r>
              <a:rPr lang="en-US" sz="2000" b="1" dirty="0" err="1">
                <a:solidFill>
                  <a:schemeClr val="tx2">
                    <a:lumMod val="50000"/>
                  </a:schemeClr>
                </a:solidFill>
                <a:latin typeface="VNI-Times" pitchFamily="2" charset="0"/>
              </a:rPr>
              <a:t>aùi</a:t>
            </a:r>
            <a:r>
              <a:rPr lang="vi-VN" sz="2000" b="1" dirty="0">
                <a:solidFill>
                  <a:schemeClr val="tx2">
                    <a:lumMod val="50000"/>
                  </a:schemeClr>
                </a:solidFill>
              </a:rPr>
              <a:t> </a:t>
            </a:r>
            <a:r>
              <a:rPr lang="en-US" sz="2000" b="1" dirty="0">
                <a:solidFill>
                  <a:schemeClr val="tx2">
                    <a:lumMod val="50000"/>
                  </a:schemeClr>
                </a:solidFill>
                <a:latin typeface="VNI-Times" pitchFamily="2" charset="0"/>
              </a:rPr>
              <a:t>ñ</a:t>
            </a:r>
            <a:r>
              <a:rPr lang="vi-VN" sz="2000" b="1" dirty="0">
                <a:solidFill>
                  <a:schemeClr val="tx2">
                    <a:lumMod val="50000"/>
                  </a:schemeClr>
                </a:solidFill>
              </a:rPr>
              <a:t>ầu của họ</a:t>
            </a:r>
            <a:r>
              <a:rPr lang="en-US" sz="2000" b="1" dirty="0">
                <a:solidFill>
                  <a:schemeClr val="tx2">
                    <a:lumMod val="50000"/>
                  </a:schemeClr>
                </a:solidFill>
                <a:latin typeface="VNI-Times" pitchFamily="2" charset="0"/>
              </a:rPr>
              <a:t>, </a:t>
            </a:r>
            <a:r>
              <a:rPr lang="vi-VN" sz="2000" b="1" dirty="0">
                <a:solidFill>
                  <a:schemeClr val="tx2">
                    <a:lumMod val="50000"/>
                  </a:schemeClr>
                </a:solidFill>
              </a:rPr>
              <a:t>biến </a:t>
            </a:r>
            <a:r>
              <a:rPr lang="en-US" sz="2000" b="1" dirty="0">
                <a:solidFill>
                  <a:schemeClr val="tx2">
                    <a:lumMod val="50000"/>
                  </a:schemeClr>
                </a:solidFill>
                <a:latin typeface="VNI-Times" pitchFamily="2" charset="0"/>
              </a:rPr>
              <a:t>ñ</a:t>
            </a:r>
            <a:r>
              <a:rPr lang="vi-VN" sz="2000" b="1" dirty="0">
                <a:solidFill>
                  <a:schemeClr val="tx2">
                    <a:lumMod val="50000"/>
                  </a:schemeClr>
                </a:solidFill>
              </a:rPr>
              <a:t>ất nước </a:t>
            </a:r>
            <a:r>
              <a:rPr lang="en-US" sz="2000" b="1" dirty="0" err="1">
                <a:solidFill>
                  <a:schemeClr val="tx2">
                    <a:lumMod val="50000"/>
                  </a:schemeClr>
                </a:solidFill>
                <a:latin typeface="VNI-Times" pitchFamily="2" charset="0"/>
              </a:rPr>
              <a:t>ñoù</a:t>
            </a:r>
            <a:r>
              <a:rPr lang="vi-VN" sz="2000" b="1" dirty="0">
                <a:solidFill>
                  <a:schemeClr val="tx2">
                    <a:lumMod val="50000"/>
                  </a:schemeClr>
                </a:solidFill>
              </a:rPr>
              <a:t> chuyển mình theo nền văn minh tư bản của ta" </a:t>
            </a:r>
            <a:r>
              <a:rPr lang="en-US" sz="2000" b="1" dirty="0">
                <a:solidFill>
                  <a:schemeClr val="tx2">
                    <a:lumMod val="50000"/>
                  </a:schemeClr>
                </a:solidFill>
                <a:latin typeface="VNI-Times" pitchFamily="2" charset="0"/>
              </a:rPr>
              <a:t>…</a:t>
            </a:r>
          </a:p>
        </p:txBody>
      </p:sp>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ox(in)">
                                      <p:cBhvr>
                                        <p:cTn id="7" dur="500"/>
                                        <p:tgtEl>
                                          <p:spTgt spid="5"/>
                                        </p:tgtEl>
                                      </p:cBhvr>
                                    </p:animEffect>
                                  </p:childTnLst>
                                </p:cTn>
                              </p:par>
                            </p:childTnLst>
                          </p:cTn>
                        </p:par>
                        <p:par>
                          <p:cTn id="8" fill="hold">
                            <p:stCondLst>
                              <p:cond delay="500"/>
                            </p:stCondLst>
                            <p:childTnLst>
                              <p:par>
                                <p:cTn id="9" presetID="4" presetClass="entr" presetSubtype="16"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box(in)">
                                      <p:cBhvr>
                                        <p:cTn id="11" dur="500"/>
                                        <p:tgtEl>
                                          <p:spTgt spid="6"/>
                                        </p:tgtEl>
                                      </p:cBhvr>
                                    </p:animEffect>
                                  </p:childTnLst>
                                </p:cTn>
                              </p:par>
                            </p:childTnLst>
                          </p:cTn>
                        </p:par>
                      </p:childTnLst>
                    </p:cTn>
                  </p:par>
                  <p:par>
                    <p:cTn id="12" fill="hold">
                      <p:stCondLst>
                        <p:cond delay="indefinite"/>
                      </p:stCondLst>
                      <p:childTnLst>
                        <p:par>
                          <p:cTn id="13" fill="hold">
                            <p:stCondLst>
                              <p:cond delay="0"/>
                            </p:stCondLst>
                            <p:childTnLst>
                              <p:par>
                                <p:cTn id="14" presetID="2" presetClass="entr" presetSubtype="4" fill="hold" grpId="0" nodeType="clickEffect">
                                  <p:stCondLst>
                                    <p:cond delay="0"/>
                                  </p:stCondLst>
                                  <p:childTnLst>
                                    <p:set>
                                      <p:cBhvr>
                                        <p:cTn id="15" dur="1" fill="hold">
                                          <p:stCondLst>
                                            <p:cond delay="0"/>
                                          </p:stCondLst>
                                        </p:cTn>
                                        <p:tgtEl>
                                          <p:spTgt spid="7"/>
                                        </p:tgtEl>
                                        <p:attrNameLst>
                                          <p:attrName>style.visibility</p:attrName>
                                        </p:attrNameLst>
                                      </p:cBhvr>
                                      <p:to>
                                        <p:strVal val="visible"/>
                                      </p:to>
                                    </p:set>
                                    <p:anim calcmode="lin" valueType="num">
                                      <p:cBhvr additive="base">
                                        <p:cTn id="16" dur="500" fill="hold"/>
                                        <p:tgtEl>
                                          <p:spTgt spid="7"/>
                                        </p:tgtEl>
                                        <p:attrNameLst>
                                          <p:attrName>ppt_x</p:attrName>
                                        </p:attrNameLst>
                                      </p:cBhvr>
                                      <p:tavLst>
                                        <p:tav tm="0">
                                          <p:val>
                                            <p:strVal val="#ppt_x"/>
                                          </p:val>
                                        </p:tav>
                                        <p:tav tm="100000">
                                          <p:val>
                                            <p:strVal val="#ppt_x"/>
                                          </p:val>
                                        </p:tav>
                                      </p:tavLst>
                                    </p:anim>
                                    <p:anim calcmode="lin" valueType="num">
                                      <p:cBhvr additive="base">
                                        <p:cTn id="17"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p29.jpeg"/>
          <p:cNvPicPr>
            <a:picLocks noGrp="1" noChangeAspect="1"/>
          </p:cNvPicPr>
          <p:nvPr>
            <p:ph idx="1"/>
          </p:nvPr>
        </p:nvPicPr>
        <p:blipFill>
          <a:blip r:embed="rId2" cstate="print"/>
          <a:stretch>
            <a:fillRect/>
          </a:stretch>
        </p:blipFill>
        <p:spPr>
          <a:xfrm>
            <a:off x="5105400" y="2057399"/>
            <a:ext cx="3695700" cy="2757561"/>
          </a:xfrm>
          <a:prstGeom prst="rect">
            <a:avLst/>
          </a:prstGeom>
          <a:ln>
            <a:noFill/>
          </a:ln>
          <a:effectLst>
            <a:outerShdw blurRad="292100" dist="139700" dir="2700000" algn="tl" rotWithShape="0">
              <a:srgbClr val="333333">
                <a:alpha val="65000"/>
              </a:srgbClr>
            </a:outerShdw>
          </a:effectLst>
        </p:spPr>
      </p:pic>
      <p:sp>
        <p:nvSpPr>
          <p:cNvPr id="4" name="Rectangle 3"/>
          <p:cNvSpPr/>
          <p:nvPr/>
        </p:nvSpPr>
        <p:spPr>
          <a:xfrm>
            <a:off x="381000" y="381000"/>
            <a:ext cx="8458200" cy="1569660"/>
          </a:xfrm>
          <a:prstGeom prst="rect">
            <a:avLst/>
          </a:prstGeom>
        </p:spPr>
        <p:txBody>
          <a:bodyPr wrap="square">
            <a:spAutoFit/>
          </a:bodyPr>
          <a:lstStyle/>
          <a:p>
            <a:pPr algn="just"/>
            <a:r>
              <a:rPr lang="en-US" sz="2400" dirty="0">
                <a:latin typeface="Times New Roman" pitchFamily="18" charset="0"/>
                <a:cs typeface="Times New Roman" pitchFamily="18" charset="0"/>
              </a:rPr>
              <a:t>     </a:t>
            </a:r>
            <a:r>
              <a:rPr lang="en-US" sz="2400" b="1" dirty="0" err="1">
                <a:effectLst>
                  <a:outerShdw blurRad="38100" dist="38100" dir="2700000" algn="tl">
                    <a:srgbClr val="000000">
                      <a:alpha val="43137"/>
                    </a:srgbClr>
                  </a:outerShdw>
                </a:effectLst>
                <a:latin typeface="Times New Roman" pitchFamily="18" charset="0"/>
                <a:cs typeface="Times New Roman" pitchFamily="18" charset="0"/>
              </a:rPr>
              <a:t>Thủ</a:t>
            </a:r>
            <a:r>
              <a:rPr lang="en-US" sz="2400" b="1" dirty="0">
                <a:effectLst>
                  <a:outerShdw blurRad="38100" dist="38100" dir="2700000" algn="tl">
                    <a:srgbClr val="000000">
                      <a:alpha val="43137"/>
                    </a:srgbClr>
                  </a:outerShdw>
                </a:effectLst>
                <a:latin typeface="Times New Roman" pitchFamily="18" charset="0"/>
                <a:cs typeface="Times New Roman" pitchFamily="18" charset="0"/>
              </a:rPr>
              <a:t> </a:t>
            </a:r>
            <a:r>
              <a:rPr lang="en-US" sz="2400" b="1" dirty="0" err="1">
                <a:effectLst>
                  <a:outerShdw blurRad="38100" dist="38100" dir="2700000" algn="tl">
                    <a:srgbClr val="000000">
                      <a:alpha val="43137"/>
                    </a:srgbClr>
                  </a:outerShdw>
                </a:effectLst>
                <a:latin typeface="Times New Roman" pitchFamily="18" charset="0"/>
                <a:cs typeface="Times New Roman" pitchFamily="18" charset="0"/>
              </a:rPr>
              <a:t>đoạn</a:t>
            </a:r>
            <a:r>
              <a:rPr lang="en-US" sz="2400" b="1" dirty="0">
                <a:effectLst>
                  <a:outerShdw blurRad="38100" dist="38100" dir="2700000" algn="tl">
                    <a:srgbClr val="000000">
                      <a:alpha val="43137"/>
                    </a:srgbClr>
                  </a:outerShdw>
                </a:effectLst>
                <a:latin typeface="Times New Roman" pitchFamily="18" charset="0"/>
                <a:cs typeface="Times New Roman" pitchFamily="18" charset="0"/>
              </a:rPr>
              <a:t> </a:t>
            </a:r>
            <a:r>
              <a:rPr lang="en-US" sz="2400" b="1" dirty="0" err="1">
                <a:effectLst>
                  <a:outerShdw blurRad="38100" dist="38100" dir="2700000" algn="tl">
                    <a:srgbClr val="000000">
                      <a:alpha val="43137"/>
                    </a:srgbClr>
                  </a:outerShdw>
                </a:effectLst>
                <a:latin typeface="Times New Roman" pitchFamily="18" charset="0"/>
                <a:cs typeface="Times New Roman" pitchFamily="18" charset="0"/>
              </a:rPr>
              <a:t>trong</a:t>
            </a:r>
            <a:r>
              <a:rPr lang="en-US" sz="2400" b="1" dirty="0">
                <a:effectLst>
                  <a:outerShdw blurRad="38100" dist="38100" dir="2700000" algn="tl">
                    <a:srgbClr val="000000">
                      <a:alpha val="43137"/>
                    </a:srgbClr>
                  </a:outerShdw>
                </a:effectLst>
                <a:latin typeface="Times New Roman" pitchFamily="18" charset="0"/>
                <a:cs typeface="Times New Roman" pitchFamily="18" charset="0"/>
              </a:rPr>
              <a:t> </a:t>
            </a:r>
            <a:r>
              <a:rPr lang="en-US" sz="2400" b="1" dirty="0" err="1">
                <a:effectLst>
                  <a:outerShdw blurRad="38100" dist="38100" dir="2700000" algn="tl">
                    <a:srgbClr val="000000">
                      <a:alpha val="43137"/>
                    </a:srgbClr>
                  </a:outerShdw>
                </a:effectLst>
                <a:latin typeface="Times New Roman" pitchFamily="18" charset="0"/>
                <a:cs typeface="Times New Roman" pitchFamily="18" charset="0"/>
              </a:rPr>
              <a:t>lĩnh</a:t>
            </a:r>
            <a:r>
              <a:rPr lang="en-US" sz="2400" b="1" dirty="0">
                <a:effectLst>
                  <a:outerShdw blurRad="38100" dist="38100" dir="2700000" algn="tl">
                    <a:srgbClr val="000000">
                      <a:alpha val="43137"/>
                    </a:srgbClr>
                  </a:outerShdw>
                </a:effectLst>
                <a:latin typeface="Times New Roman" pitchFamily="18" charset="0"/>
                <a:cs typeface="Times New Roman" pitchFamily="18" charset="0"/>
              </a:rPr>
              <a:t> </a:t>
            </a:r>
            <a:r>
              <a:rPr lang="en-US" sz="2400" b="1" dirty="0" err="1">
                <a:effectLst>
                  <a:outerShdw blurRad="38100" dist="38100" dir="2700000" algn="tl">
                    <a:srgbClr val="000000">
                      <a:alpha val="43137"/>
                    </a:srgbClr>
                  </a:outerShdw>
                </a:effectLst>
                <a:latin typeface="Times New Roman" pitchFamily="18" charset="0"/>
                <a:cs typeface="Times New Roman" pitchFamily="18" charset="0"/>
              </a:rPr>
              <a:t>vực</a:t>
            </a:r>
            <a:r>
              <a:rPr lang="en-US" sz="2400" b="1" dirty="0">
                <a:effectLst>
                  <a:outerShdw blurRad="38100" dist="38100" dir="2700000" algn="tl">
                    <a:srgbClr val="000000">
                      <a:alpha val="43137"/>
                    </a:srgbClr>
                  </a:outerShdw>
                </a:effectLst>
                <a:latin typeface="Times New Roman" pitchFamily="18" charset="0"/>
                <a:cs typeface="Times New Roman" pitchFamily="18" charset="0"/>
              </a:rPr>
              <a:t> </a:t>
            </a:r>
            <a:r>
              <a:rPr lang="en-US" sz="2400" b="1" dirty="0" err="1">
                <a:effectLst>
                  <a:outerShdw blurRad="38100" dist="38100" dir="2700000" algn="tl">
                    <a:srgbClr val="000000">
                      <a:alpha val="43137"/>
                    </a:srgbClr>
                  </a:outerShdw>
                </a:effectLst>
                <a:latin typeface="Times New Roman" pitchFamily="18" charset="0"/>
                <a:cs typeface="Times New Roman" pitchFamily="18" charset="0"/>
              </a:rPr>
              <a:t>tôn</a:t>
            </a:r>
            <a:r>
              <a:rPr lang="en-US" sz="2400" b="1" dirty="0">
                <a:effectLst>
                  <a:outerShdw blurRad="38100" dist="38100" dir="2700000" algn="tl">
                    <a:srgbClr val="000000">
                      <a:alpha val="43137"/>
                    </a:srgbClr>
                  </a:outerShdw>
                </a:effectLst>
                <a:latin typeface="Times New Roman" pitchFamily="18" charset="0"/>
                <a:cs typeface="Times New Roman" pitchFamily="18" charset="0"/>
              </a:rPr>
              <a:t> </a:t>
            </a:r>
            <a:r>
              <a:rPr lang="en-US" sz="2400" b="1" dirty="0" err="1">
                <a:effectLst>
                  <a:outerShdw blurRad="38100" dist="38100" dir="2700000" algn="tl">
                    <a:srgbClr val="000000">
                      <a:alpha val="43137"/>
                    </a:srgbClr>
                  </a:outerShdw>
                </a:effectLst>
                <a:latin typeface="Times New Roman" pitchFamily="18" charset="0"/>
                <a:cs typeface="Times New Roman" pitchFamily="18" charset="0"/>
              </a:rPr>
              <a:t>giáo</a:t>
            </a:r>
            <a:r>
              <a:rPr lang="en-US" sz="2400" b="1" dirty="0">
                <a:effectLst>
                  <a:outerShdw blurRad="38100" dist="38100" dir="2700000" algn="tl">
                    <a:srgbClr val="000000">
                      <a:alpha val="43137"/>
                    </a:srgbClr>
                  </a:outerShdw>
                </a:effectLst>
                <a:latin typeface="Times New Roman" pitchFamily="18" charset="0"/>
                <a:cs typeface="Times New Roman" pitchFamily="18" charset="0"/>
              </a:rPr>
              <a:t> - </a:t>
            </a:r>
            <a:r>
              <a:rPr lang="en-US" sz="2400" b="1" dirty="0" err="1">
                <a:effectLst>
                  <a:outerShdw blurRad="38100" dist="38100" dir="2700000" algn="tl">
                    <a:srgbClr val="000000">
                      <a:alpha val="43137"/>
                    </a:srgbClr>
                  </a:outerShdw>
                </a:effectLst>
                <a:latin typeface="Times New Roman" pitchFamily="18" charset="0"/>
                <a:cs typeface="Times New Roman" pitchFamily="18" charset="0"/>
              </a:rPr>
              <a:t>dân</a:t>
            </a:r>
            <a:r>
              <a:rPr lang="en-US" sz="2400" b="1" dirty="0">
                <a:effectLst>
                  <a:outerShdw blurRad="38100" dist="38100" dir="2700000" algn="tl">
                    <a:srgbClr val="000000">
                      <a:alpha val="43137"/>
                    </a:srgbClr>
                  </a:outerShdw>
                </a:effectLst>
                <a:latin typeface="Times New Roman" pitchFamily="18" charset="0"/>
                <a:cs typeface="Times New Roman" pitchFamily="18" charset="0"/>
              </a:rPr>
              <a:t> </a:t>
            </a:r>
            <a:r>
              <a:rPr lang="en-US" sz="2400" b="1" dirty="0" err="1">
                <a:effectLst>
                  <a:outerShdw blurRad="38100" dist="38100" dir="2700000" algn="tl">
                    <a:srgbClr val="000000">
                      <a:alpha val="43137"/>
                    </a:srgbClr>
                  </a:outerShdw>
                </a:effectLst>
                <a:latin typeface="Times New Roman" pitchFamily="18" charset="0"/>
                <a:cs typeface="Times New Roman" pitchFamily="18" charset="0"/>
              </a:rPr>
              <a:t>tộc</a:t>
            </a:r>
            <a:r>
              <a:rPr lang="en-US" sz="2400" b="1" dirty="0">
                <a:effectLst>
                  <a:outerShdw blurRad="38100" dist="38100" dir="2700000" algn="tl">
                    <a:srgbClr val="000000">
                      <a:alpha val="43137"/>
                    </a:srgbClr>
                  </a:outerShdw>
                </a:effectLst>
                <a:latin typeface="Times New Roman" pitchFamily="18" charset="0"/>
                <a:cs typeface="Times New Roman" pitchFamily="18" charset="0"/>
              </a:rPr>
              <a: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kích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động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tư</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tưởng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đòi</a:t>
            </a:r>
            <a:r>
              <a:rPr lang="en-US" sz="2400" dirty="0">
                <a:latin typeface="Times New Roman" pitchFamily="18" charset="0"/>
                <a:cs typeface="Times New Roman" pitchFamily="18" charset="0"/>
              </a:rPr>
              <a:t> li </a:t>
            </a:r>
            <a:r>
              <a:rPr lang="en-US" sz="2400" dirty="0" err="1">
                <a:latin typeface="Times New Roman" pitchFamily="18" charset="0"/>
                <a:cs typeface="Times New Roman" pitchFamily="18" charset="0"/>
              </a:rPr>
              <a:t>khai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tự</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quyết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dân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tộc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trong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bộ</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phận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dân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tộc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ít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người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Lợi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dụng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chính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sách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tự</a:t>
            </a:r>
            <a:r>
              <a:rPr lang="en-US" sz="2400" dirty="0">
                <a:latin typeface="Times New Roman" pitchFamily="18" charset="0"/>
                <a:cs typeface="Times New Roman" pitchFamily="18" charset="0"/>
              </a:rPr>
              <a:t> do </a:t>
            </a:r>
            <a:r>
              <a:rPr lang="en-US" sz="2400" dirty="0" err="1">
                <a:latin typeface="Times New Roman" pitchFamily="18" charset="0"/>
                <a:cs typeface="Times New Roman" pitchFamily="18" charset="0"/>
              </a:rPr>
              <a:t>tôn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giáo</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để</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thực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hiện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âm</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mưu</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tôn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giáo</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hóa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dân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tộc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chia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rẽ</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các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cộng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đồng</a:t>
            </a:r>
            <a:r>
              <a:rPr lang="en-US" sz="2400" dirty="0">
                <a:latin typeface="Times New Roman" pitchFamily="18" charset="0"/>
                <a:cs typeface="Times New Roman" pitchFamily="18" charset="0"/>
              </a:rPr>
              <a:t> tong </a:t>
            </a:r>
            <a:r>
              <a:rPr lang="en-US" sz="2400" dirty="0" err="1">
                <a:latin typeface="Times New Roman" pitchFamily="18" charset="0"/>
                <a:cs typeface="Times New Roman" pitchFamily="18" charset="0"/>
              </a:rPr>
              <a:t>giáo</a:t>
            </a:r>
            <a:r>
              <a:rPr lang="en-US" sz="2400" dirty="0">
                <a:latin typeface="Times New Roman" pitchFamily="18" charset="0"/>
                <a:cs typeface="Times New Roman" pitchFamily="18" charset="0"/>
              </a:rPr>
              <a:t>.</a:t>
            </a:r>
          </a:p>
        </p:txBody>
      </p:sp>
      <p:pic>
        <p:nvPicPr>
          <p:cNvPr id="6" name="Picture 5" descr="p48.jpeg"/>
          <p:cNvPicPr>
            <a:picLocks noChangeAspect="1"/>
          </p:cNvPicPr>
          <p:nvPr/>
        </p:nvPicPr>
        <p:blipFill>
          <a:blip r:embed="rId3" cstate="print"/>
          <a:stretch>
            <a:fillRect/>
          </a:stretch>
        </p:blipFill>
        <p:spPr>
          <a:xfrm>
            <a:off x="457200" y="2667000"/>
            <a:ext cx="4572000" cy="3429000"/>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diamond(in)">
                                      <p:cBhvr>
                                        <p:cTn id="7" dur="20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7" presetClass="entr" presetSubtype="1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500" fill="hold"/>
                                        <p:tgtEl>
                                          <p:spTgt spid="5"/>
                                        </p:tgtEl>
                                        <p:attrNameLst>
                                          <p:attrName>ppt_w</p:attrName>
                                        </p:attrNameLst>
                                      </p:cBhvr>
                                      <p:tavLst>
                                        <p:tav tm="0">
                                          <p:val>
                                            <p:fltVal val="0"/>
                                          </p:val>
                                        </p:tav>
                                        <p:tav tm="100000">
                                          <p:val>
                                            <p:strVal val="#ppt_w"/>
                                          </p:val>
                                        </p:tav>
                                      </p:tavLst>
                                    </p:anim>
                                    <p:anim calcmode="lin" valueType="num">
                                      <p:cBhvr>
                                        <p:cTn id="13" dur="500" fill="hold"/>
                                        <p:tgtEl>
                                          <p:spTgt spid="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76200"/>
            <a:ext cx="8229600" cy="1143000"/>
          </a:xfrm>
        </p:spPr>
        <p:txBody>
          <a:bodyPr/>
          <a:lstStyle/>
          <a:p>
            <a:pPr eaLnBrk="1" hangingPunct="1">
              <a:buFont typeface="Wingdings" panose="05000000000000000000" pitchFamily="2" charset="2"/>
              <a:buChar char="v"/>
            </a:pPr>
            <a:r>
              <a:rPr lang="en-US" altLang="en-US" sz="2800" dirty="0">
                <a:latin typeface="VNI-Times" pitchFamily="2" charset="0"/>
              </a:rPr>
              <a:t>    </a:t>
            </a:r>
            <a:r>
              <a:rPr lang="en-US" altLang="en-US" sz="2800" dirty="0" err="1">
                <a:latin typeface="VNI-Times" pitchFamily="2" charset="0"/>
              </a:rPr>
              <a:t>Kích</a:t>
            </a:r>
            <a:r>
              <a:rPr lang="en-US" altLang="en-US" sz="2800" dirty="0">
                <a:latin typeface="VNI-Times" pitchFamily="2" charset="0"/>
              </a:rPr>
              <a:t> </a:t>
            </a:r>
            <a:r>
              <a:rPr lang="en-US" altLang="en-US" sz="2800" dirty="0" err="1">
                <a:latin typeface="VNI-Times" pitchFamily="2" charset="0"/>
              </a:rPr>
              <a:t>ñoäng</a:t>
            </a:r>
            <a:r>
              <a:rPr lang="en-US" altLang="en-US" sz="2800" dirty="0">
                <a:latin typeface="VNI-Times" pitchFamily="2" charset="0"/>
              </a:rPr>
              <a:t> </a:t>
            </a:r>
            <a:r>
              <a:rPr lang="en-US" altLang="en-US" sz="2800" dirty="0" err="1">
                <a:latin typeface="VNI-Times" pitchFamily="2" charset="0"/>
              </a:rPr>
              <a:t>tö</a:t>
            </a:r>
            <a:r>
              <a:rPr lang="en-US" altLang="en-US" sz="2800" dirty="0">
                <a:latin typeface="VNI-Times" pitchFamily="2" charset="0"/>
              </a:rPr>
              <a:t> </a:t>
            </a:r>
            <a:r>
              <a:rPr lang="en-US" altLang="en-US" sz="2800" dirty="0" err="1">
                <a:latin typeface="VNI-Times" pitchFamily="2" charset="0"/>
              </a:rPr>
              <a:t>töôûng</a:t>
            </a:r>
            <a:r>
              <a:rPr lang="en-US" altLang="en-US" sz="2800" dirty="0">
                <a:latin typeface="VNI-Times" pitchFamily="2" charset="0"/>
              </a:rPr>
              <a:t> </a:t>
            </a:r>
            <a:r>
              <a:rPr lang="en-US" altLang="en-US" sz="2800" dirty="0" err="1">
                <a:latin typeface="VNI-Times" pitchFamily="2" charset="0"/>
              </a:rPr>
              <a:t>ly</a:t>
            </a:r>
            <a:r>
              <a:rPr lang="en-US" altLang="en-US" sz="2800" dirty="0">
                <a:latin typeface="VNI-Times" pitchFamily="2" charset="0"/>
              </a:rPr>
              <a:t> </a:t>
            </a:r>
            <a:r>
              <a:rPr lang="en-US" altLang="en-US" sz="2800" dirty="0" err="1">
                <a:latin typeface="VNI-Times" pitchFamily="2" charset="0"/>
              </a:rPr>
              <a:t>khai</a:t>
            </a:r>
            <a:r>
              <a:rPr lang="en-US" altLang="en-US" sz="2800" dirty="0">
                <a:latin typeface="VNI-Times" pitchFamily="2" charset="0"/>
              </a:rPr>
              <a:t> </a:t>
            </a:r>
            <a:r>
              <a:rPr lang="en-US" altLang="en-US" sz="2800" dirty="0" err="1">
                <a:latin typeface="VNI-Times" pitchFamily="2" charset="0"/>
              </a:rPr>
              <a:t>daân</a:t>
            </a:r>
            <a:r>
              <a:rPr lang="en-US" altLang="en-US" sz="2800" dirty="0">
                <a:latin typeface="VNI-Times" pitchFamily="2" charset="0"/>
              </a:rPr>
              <a:t> </a:t>
            </a:r>
            <a:r>
              <a:rPr lang="en-US" altLang="en-US" sz="2800" dirty="0" err="1">
                <a:latin typeface="VNI-Times" pitchFamily="2" charset="0"/>
              </a:rPr>
              <a:t>tộc</a:t>
            </a:r>
            <a:r>
              <a:rPr lang="en-US" altLang="en-US" sz="2800" dirty="0">
                <a:latin typeface="VNI-Times" pitchFamily="2" charset="0"/>
              </a:rPr>
              <a:t> </a:t>
            </a:r>
            <a:br>
              <a:rPr lang="en-US" altLang="en-US" sz="2800" dirty="0">
                <a:latin typeface="VNI-Times" pitchFamily="2" charset="0"/>
              </a:rPr>
            </a:br>
            <a:r>
              <a:rPr lang="en-US" altLang="en-US" sz="2800" dirty="0" err="1">
                <a:latin typeface="VNI-Times" pitchFamily="2" charset="0"/>
              </a:rPr>
              <a:t>ôû</a:t>
            </a:r>
            <a:r>
              <a:rPr lang="en-US" altLang="en-US" sz="2800" dirty="0">
                <a:latin typeface="VNI-Times" pitchFamily="2" charset="0"/>
              </a:rPr>
              <a:t> </a:t>
            </a:r>
            <a:r>
              <a:rPr lang="en-US" altLang="en-US" sz="2800" dirty="0" err="1">
                <a:latin typeface="VNI-Times" pitchFamily="2" charset="0"/>
              </a:rPr>
              <a:t>Taây</a:t>
            </a:r>
            <a:r>
              <a:rPr lang="en-US" altLang="en-US" sz="2800" dirty="0">
                <a:latin typeface="VNI-Times" pitchFamily="2" charset="0"/>
              </a:rPr>
              <a:t> </a:t>
            </a:r>
            <a:r>
              <a:rPr lang="en-US" altLang="en-US" sz="2800" dirty="0" err="1">
                <a:latin typeface="VNI-Times" pitchFamily="2" charset="0"/>
              </a:rPr>
              <a:t>Nguyeân</a:t>
            </a:r>
            <a:r>
              <a:rPr lang="en-US" altLang="en-US" sz="2800" dirty="0">
                <a:latin typeface="VNI-Times" pitchFamily="2" charset="0"/>
              </a:rPr>
              <a:t> </a:t>
            </a:r>
            <a:r>
              <a:rPr lang="en-US" altLang="en-US" sz="2800" dirty="0" err="1">
                <a:latin typeface="VNI-Times" pitchFamily="2" charset="0"/>
              </a:rPr>
              <a:t>những</a:t>
            </a:r>
            <a:r>
              <a:rPr lang="en-US" altLang="en-US" sz="2800" dirty="0">
                <a:latin typeface="VNI-Times" pitchFamily="2" charset="0"/>
              </a:rPr>
              <a:t> </a:t>
            </a:r>
            <a:r>
              <a:rPr lang="en-US" altLang="en-US" sz="2800" dirty="0" err="1">
                <a:latin typeface="VNI-Times" pitchFamily="2" charset="0"/>
              </a:rPr>
              <a:t>năm</a:t>
            </a:r>
            <a:r>
              <a:rPr lang="en-US" altLang="en-US" sz="2800" dirty="0">
                <a:latin typeface="VNI-Times" pitchFamily="2" charset="0"/>
              </a:rPr>
              <a:t> 2001 - 2004 </a:t>
            </a:r>
          </a:p>
        </p:txBody>
      </p:sp>
      <p:pic>
        <p:nvPicPr>
          <p:cNvPr id="3" name="Picture 2" descr="MontBanDo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8600" y="1143000"/>
            <a:ext cx="8610600" cy="552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35152926"/>
      </p:ext>
    </p:extLst>
  </p:cSld>
  <p:clrMapOvr>
    <a:masterClrMapping/>
  </p:clrMapOvr>
  <p:transition>
    <p:circl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1"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8915400" cy="1143000"/>
          </a:xfrm>
        </p:spPr>
        <p:txBody>
          <a:bodyPr/>
          <a:lstStyle/>
          <a:p>
            <a:pPr eaLnBrk="1" hangingPunct="1">
              <a:buFont typeface="Wingdings" panose="05000000000000000000" pitchFamily="2" charset="2"/>
              <a:buChar char="v"/>
            </a:pPr>
            <a:r>
              <a:rPr lang="en-US" altLang="en-US" sz="2800">
                <a:latin typeface="VNI-Times" pitchFamily="2" charset="0"/>
              </a:rPr>
              <a:t>Kích ñoäng ñoàng baøo daân toäc H’moâng tuï taäp gaây roái, ñoøi töï trò (Möôøng Nheù,Ñieän Bieân- 2011)</a:t>
            </a:r>
          </a:p>
        </p:txBody>
      </p:sp>
      <p:pic>
        <p:nvPicPr>
          <p:cNvPr id="70658" name="Picture 2" descr="http://1.bp.blogspot.com/-tUgjTG8jKP0/TcgR-mRzg5I/AAAAAAAAAwQ/DTBvWVfA_vk/s1600/HMong+Bieu+Tinh.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5100" y="1143000"/>
            <a:ext cx="8826500" cy="548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4" name="Picture 6" descr="http://chimbaobao.files.wordpress.com/2012/03/110512090442_tinlanh_466.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0975" y="1066800"/>
            <a:ext cx="8810625" cy="556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46284280"/>
      </p:ext>
    </p:extLst>
  </p:cSld>
  <p:clrMapOvr>
    <a:masterClrMapping/>
  </p:clrMapOvr>
  <p:transition>
    <p:diamon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3" presetClass="entr" presetSubtype="16" fill="hold" nodeType="clickEffect">
                                  <p:stCondLst>
                                    <p:cond delay="0"/>
                                  </p:stCondLst>
                                  <p:childTnLst>
                                    <p:set>
                                      <p:cBhvr>
                                        <p:cTn id="6" dur="1" fill="hold">
                                          <p:stCondLst>
                                            <p:cond delay="0"/>
                                          </p:stCondLst>
                                        </p:cTn>
                                        <p:tgtEl>
                                          <p:spTgt spid="70658"/>
                                        </p:tgtEl>
                                        <p:attrNameLst>
                                          <p:attrName>style.visibility</p:attrName>
                                        </p:attrNameLst>
                                      </p:cBhvr>
                                      <p:to>
                                        <p:strVal val="visible"/>
                                      </p:to>
                                    </p:set>
                                    <p:anim calcmode="lin" valueType="num">
                                      <p:cBhvr>
                                        <p:cTn id="7" dur="500" fill="hold"/>
                                        <p:tgtEl>
                                          <p:spTgt spid="70658"/>
                                        </p:tgtEl>
                                        <p:attrNameLst>
                                          <p:attrName>ppt_w</p:attrName>
                                        </p:attrNameLst>
                                      </p:cBhvr>
                                      <p:tavLst>
                                        <p:tav tm="0">
                                          <p:val>
                                            <p:fltVal val="0"/>
                                          </p:val>
                                        </p:tav>
                                        <p:tav tm="100000">
                                          <p:val>
                                            <p:strVal val="#ppt_w"/>
                                          </p:val>
                                        </p:tav>
                                      </p:tavLst>
                                    </p:anim>
                                    <p:anim calcmode="lin" valueType="num">
                                      <p:cBhvr>
                                        <p:cTn id="8" dur="500" fill="hold"/>
                                        <p:tgtEl>
                                          <p:spTgt spid="70658"/>
                                        </p:tgtEl>
                                        <p:attrNameLst>
                                          <p:attrName>ppt_h</p:attrName>
                                        </p:attrNameLst>
                                      </p:cBhvr>
                                      <p:tavLst>
                                        <p:tav tm="0">
                                          <p:val>
                                            <p:fltVal val="0"/>
                                          </p:val>
                                        </p:tav>
                                        <p:tav tm="100000">
                                          <p:val>
                                            <p:strVal val="#ppt_h"/>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5" presetClass="entr" presetSubtype="10" fill="hold" nodeType="clickEffect">
                                  <p:stCondLst>
                                    <p:cond delay="0"/>
                                  </p:stCondLst>
                                  <p:childTnLst>
                                    <p:set>
                                      <p:cBhvr>
                                        <p:cTn id="12" dur="1" fill="hold">
                                          <p:stCondLst>
                                            <p:cond delay="0"/>
                                          </p:stCondLst>
                                        </p:cTn>
                                        <p:tgtEl>
                                          <p:spTgt spid="2054"/>
                                        </p:tgtEl>
                                        <p:attrNameLst>
                                          <p:attrName>style.visibility</p:attrName>
                                        </p:attrNameLst>
                                      </p:cBhvr>
                                      <p:to>
                                        <p:strVal val="visible"/>
                                      </p:to>
                                    </p:set>
                                    <p:animEffect transition="in" filter="checkerboard(across)">
                                      <p:cBhvr>
                                        <p:cTn id="13" dur="500"/>
                                        <p:tgtEl>
                                          <p:spTgt spid="20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Rectangle 2"/>
          <p:cNvSpPr>
            <a:spLocks noGrp="1" noChangeArrowheads="1"/>
          </p:cNvSpPr>
          <p:nvPr>
            <p:ph type="title"/>
          </p:nvPr>
        </p:nvSpPr>
        <p:spPr>
          <a:xfrm>
            <a:off x="0" y="-457200"/>
            <a:ext cx="9144000" cy="2209800"/>
          </a:xfrm>
        </p:spPr>
        <p:txBody>
          <a:bodyPr/>
          <a:lstStyle/>
          <a:p>
            <a:pPr eaLnBrk="1" hangingPunct="1"/>
            <a:r>
              <a:rPr lang="en-US" altLang="en-US" sz="2800" dirty="0" err="1">
                <a:solidFill>
                  <a:srgbClr val="FF0000"/>
                </a:solidFill>
                <a:latin typeface="VNI-Times" pitchFamily="2" charset="0"/>
              </a:rPr>
              <a:t>Thích</a:t>
            </a:r>
            <a:r>
              <a:rPr lang="en-US" altLang="en-US" sz="2800" dirty="0">
                <a:solidFill>
                  <a:srgbClr val="FF0000"/>
                </a:solidFill>
                <a:latin typeface="VNI-Times" pitchFamily="2" charset="0"/>
              </a:rPr>
              <a:t> </a:t>
            </a:r>
            <a:r>
              <a:rPr lang="en-US" altLang="en-US" sz="2800" dirty="0" err="1">
                <a:solidFill>
                  <a:srgbClr val="FF0000"/>
                </a:solidFill>
                <a:latin typeface="VNI-Times" pitchFamily="2" charset="0"/>
              </a:rPr>
              <a:t>Quaûng</a:t>
            </a:r>
            <a:r>
              <a:rPr lang="en-US" altLang="en-US" sz="2800" dirty="0">
                <a:solidFill>
                  <a:srgbClr val="FF0000"/>
                </a:solidFill>
                <a:latin typeface="VNI-Times" pitchFamily="2" charset="0"/>
              </a:rPr>
              <a:t> </a:t>
            </a:r>
            <a:r>
              <a:rPr lang="en-US" altLang="en-US" sz="2800" dirty="0" err="1">
                <a:solidFill>
                  <a:srgbClr val="FF0000"/>
                </a:solidFill>
                <a:latin typeface="VNI-Times" pitchFamily="2" charset="0"/>
              </a:rPr>
              <a:t>Ñoä</a:t>
            </a:r>
            <a:r>
              <a:rPr lang="en-US" altLang="en-US" sz="2800" dirty="0">
                <a:solidFill>
                  <a:srgbClr val="FF0000"/>
                </a:solidFill>
                <a:latin typeface="VNI-Times" pitchFamily="2" charset="0"/>
              </a:rPr>
              <a:t> </a:t>
            </a:r>
            <a:r>
              <a:rPr lang="en-US" altLang="en-US" sz="2800" dirty="0" err="1">
                <a:solidFill>
                  <a:srgbClr val="FF0000"/>
                </a:solidFill>
                <a:latin typeface="VNI-Times" pitchFamily="2" charset="0"/>
              </a:rPr>
              <a:t>lôïi</a:t>
            </a:r>
            <a:r>
              <a:rPr lang="en-US" altLang="en-US" sz="2800" dirty="0">
                <a:solidFill>
                  <a:srgbClr val="FF0000"/>
                </a:solidFill>
                <a:latin typeface="VNI-Times" pitchFamily="2" charset="0"/>
              </a:rPr>
              <a:t> </a:t>
            </a:r>
            <a:r>
              <a:rPr lang="en-US" altLang="en-US" sz="2800" dirty="0" err="1">
                <a:solidFill>
                  <a:srgbClr val="FF0000"/>
                </a:solidFill>
                <a:latin typeface="VNI-Times" pitchFamily="2" charset="0"/>
              </a:rPr>
              <a:t>duïng</a:t>
            </a:r>
            <a:r>
              <a:rPr lang="en-US" altLang="en-US" sz="2800" dirty="0">
                <a:solidFill>
                  <a:srgbClr val="FF0000"/>
                </a:solidFill>
                <a:latin typeface="VNI-Times" pitchFamily="2" charset="0"/>
              </a:rPr>
              <a:t> </a:t>
            </a:r>
            <a:r>
              <a:rPr lang="en-US" altLang="en-US" sz="2800" dirty="0" err="1">
                <a:solidFill>
                  <a:srgbClr val="FF0000"/>
                </a:solidFill>
                <a:latin typeface="VNI-Times" pitchFamily="2" charset="0"/>
              </a:rPr>
              <a:t>toân</a:t>
            </a:r>
            <a:r>
              <a:rPr lang="en-US" altLang="en-US" sz="2800" dirty="0">
                <a:solidFill>
                  <a:srgbClr val="FF0000"/>
                </a:solidFill>
                <a:latin typeface="VNI-Times" pitchFamily="2" charset="0"/>
              </a:rPr>
              <a:t> </a:t>
            </a:r>
            <a:r>
              <a:rPr lang="en-US" altLang="en-US" sz="2800" dirty="0" err="1">
                <a:solidFill>
                  <a:srgbClr val="FF0000"/>
                </a:solidFill>
                <a:latin typeface="VNI-Times" pitchFamily="2" charset="0"/>
              </a:rPr>
              <a:t>giaùo</a:t>
            </a:r>
            <a:r>
              <a:rPr lang="en-US" altLang="en-US" sz="2800" dirty="0">
                <a:solidFill>
                  <a:srgbClr val="FF0000"/>
                </a:solidFill>
                <a:latin typeface="VNI-Times" pitchFamily="2" charset="0"/>
              </a:rPr>
              <a:t>, </a:t>
            </a:r>
            <a:r>
              <a:rPr lang="en-US" altLang="en-US" sz="2800" dirty="0" err="1">
                <a:solidFill>
                  <a:srgbClr val="FF0000"/>
                </a:solidFill>
                <a:latin typeface="VNI-Times" pitchFamily="2" charset="0"/>
              </a:rPr>
              <a:t>hoaït</a:t>
            </a:r>
            <a:r>
              <a:rPr lang="en-US" altLang="en-US" sz="2800" dirty="0">
                <a:solidFill>
                  <a:srgbClr val="FF0000"/>
                </a:solidFill>
                <a:latin typeface="VNI-Times" pitchFamily="2" charset="0"/>
              </a:rPr>
              <a:t> </a:t>
            </a:r>
            <a:r>
              <a:rPr lang="en-US" altLang="en-US" sz="2800" dirty="0" err="1">
                <a:solidFill>
                  <a:srgbClr val="FF0000"/>
                </a:solidFill>
                <a:latin typeface="VNI-Times" pitchFamily="2" charset="0"/>
              </a:rPr>
              <a:t>ñoäng</a:t>
            </a:r>
            <a:r>
              <a:rPr lang="en-US" altLang="en-US" sz="2800" dirty="0">
                <a:solidFill>
                  <a:srgbClr val="FF0000"/>
                </a:solidFill>
                <a:latin typeface="VNI-Times" pitchFamily="2" charset="0"/>
              </a:rPr>
              <a:t> </a:t>
            </a:r>
            <a:r>
              <a:rPr lang="en-US" altLang="en-US" sz="2800" dirty="0" err="1">
                <a:solidFill>
                  <a:srgbClr val="FF0000"/>
                </a:solidFill>
                <a:latin typeface="VNI-Times" pitchFamily="2" charset="0"/>
              </a:rPr>
              <a:t>choáng</a:t>
            </a:r>
            <a:r>
              <a:rPr lang="en-US" altLang="en-US" sz="2800" dirty="0">
                <a:solidFill>
                  <a:srgbClr val="FF0000"/>
                </a:solidFill>
                <a:latin typeface="VNI-Times" pitchFamily="2" charset="0"/>
              </a:rPr>
              <a:t> </a:t>
            </a:r>
            <a:r>
              <a:rPr lang="en-US" altLang="en-US" sz="2800" dirty="0" err="1">
                <a:solidFill>
                  <a:srgbClr val="FF0000"/>
                </a:solidFill>
                <a:latin typeface="VNI-Times" pitchFamily="2" charset="0"/>
              </a:rPr>
              <a:t>phaù</a:t>
            </a:r>
            <a:r>
              <a:rPr lang="en-US" altLang="en-US" sz="2800" dirty="0">
                <a:solidFill>
                  <a:srgbClr val="FF0000"/>
                </a:solidFill>
                <a:latin typeface="VNI-Times" pitchFamily="2" charset="0"/>
              </a:rPr>
              <a:t> </a:t>
            </a:r>
            <a:r>
              <a:rPr lang="en-US" altLang="en-US" sz="2800" dirty="0" err="1">
                <a:solidFill>
                  <a:srgbClr val="FF0000"/>
                </a:solidFill>
                <a:latin typeface="VNI-Times" pitchFamily="2" charset="0"/>
              </a:rPr>
              <a:t>Nhaø</a:t>
            </a:r>
            <a:r>
              <a:rPr lang="en-US" altLang="en-US" sz="2800" dirty="0">
                <a:solidFill>
                  <a:srgbClr val="FF0000"/>
                </a:solidFill>
                <a:latin typeface="VNI-Times" pitchFamily="2" charset="0"/>
              </a:rPr>
              <a:t> </a:t>
            </a:r>
            <a:r>
              <a:rPr lang="en-US" altLang="en-US" sz="2800" dirty="0" err="1">
                <a:solidFill>
                  <a:srgbClr val="FF0000"/>
                </a:solidFill>
                <a:latin typeface="VNI-Times" pitchFamily="2" charset="0"/>
              </a:rPr>
              <a:t>nöôùc</a:t>
            </a:r>
            <a:endParaRPr lang="en-US" altLang="en-US" sz="2800" dirty="0">
              <a:solidFill>
                <a:srgbClr val="FF0000"/>
              </a:solidFill>
              <a:latin typeface=".TMC-Ong Do" pitchFamily="2" charset="0"/>
            </a:endParaRPr>
          </a:p>
        </p:txBody>
      </p:sp>
      <p:pic>
        <p:nvPicPr>
          <p:cNvPr id="106501" name="Picture 5" descr="baocze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24400" y="1219200"/>
            <a:ext cx="3962400" cy="510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6503" name="Picture 7" descr="070827-tqd"/>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7200" y="1219200"/>
            <a:ext cx="3962400" cy="510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270410"/>
      </p:ext>
    </p:extLst>
  </p:cSld>
  <p:clrMapOvr>
    <a:masterClrMapping/>
  </p:clrMapOvr>
  <p:transition>
    <p:plus/>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 presetClass="entr" presetSubtype="16" fill="hold" nodeType="clickEffect">
                                  <p:stCondLst>
                                    <p:cond delay="0"/>
                                  </p:stCondLst>
                                  <p:childTnLst>
                                    <p:set>
                                      <p:cBhvr>
                                        <p:cTn id="6" dur="1" fill="hold">
                                          <p:stCondLst>
                                            <p:cond delay="0"/>
                                          </p:stCondLst>
                                        </p:cTn>
                                        <p:tgtEl>
                                          <p:spTgt spid="106503"/>
                                        </p:tgtEl>
                                        <p:attrNameLst>
                                          <p:attrName>style.visibility</p:attrName>
                                        </p:attrNameLst>
                                      </p:cBhvr>
                                      <p:to>
                                        <p:strVal val="visible"/>
                                      </p:to>
                                    </p:set>
                                    <p:animEffect transition="in" filter="circle(in)">
                                      <p:cBhvr>
                                        <p:cTn id="7" dur="500"/>
                                        <p:tgtEl>
                                          <p:spTgt spid="106503"/>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106498"/>
                                        </p:tgtEl>
                                        <p:attrNameLst>
                                          <p:attrName>style.visibility</p:attrName>
                                        </p:attrNameLst>
                                      </p:cBhvr>
                                      <p:to>
                                        <p:strVal val="visible"/>
                                      </p:to>
                                    </p:set>
                                    <p:animEffect transition="in" filter="box(in)">
                                      <p:cBhvr>
                                        <p:cTn id="12" dur="500"/>
                                        <p:tgtEl>
                                          <p:spTgt spid="106498"/>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6" presetClass="entr" presetSubtype="16" fill="hold" nodeType="clickEffect">
                                  <p:stCondLst>
                                    <p:cond delay="0"/>
                                  </p:stCondLst>
                                  <p:childTnLst>
                                    <p:set>
                                      <p:cBhvr>
                                        <p:cTn id="16" dur="1" fill="hold">
                                          <p:stCondLst>
                                            <p:cond delay="0"/>
                                          </p:stCondLst>
                                        </p:cTn>
                                        <p:tgtEl>
                                          <p:spTgt spid="106501"/>
                                        </p:tgtEl>
                                        <p:attrNameLst>
                                          <p:attrName>style.visibility</p:attrName>
                                        </p:attrNameLst>
                                      </p:cBhvr>
                                      <p:to>
                                        <p:strVal val="visible"/>
                                      </p:to>
                                    </p:set>
                                    <p:animEffect transition="in" filter="circle(in)">
                                      <p:cBhvr>
                                        <p:cTn id="17" dur="500"/>
                                        <p:tgtEl>
                                          <p:spTgt spid="10650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6498"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200" y="152400"/>
            <a:ext cx="8686800" cy="1143000"/>
          </a:xfrm>
        </p:spPr>
        <p:txBody>
          <a:bodyPr rtlCol="0">
            <a:normAutofit/>
          </a:bodyPr>
          <a:lstStyle/>
          <a:p>
            <a:pPr eaLnBrk="1" fontAlgn="auto" hangingPunct="1">
              <a:spcAft>
                <a:spcPts val="0"/>
              </a:spcAft>
              <a:defRPr/>
            </a:pPr>
            <a:r>
              <a:rPr lang="en-US" sz="2800" dirty="0">
                <a:solidFill>
                  <a:srgbClr val="FF0000"/>
                </a:solidFill>
                <a:latin typeface="VNI-Times" pitchFamily="2" charset="0"/>
              </a:rPr>
              <a:t> </a:t>
            </a:r>
            <a:r>
              <a:rPr lang="en-US" sz="2800" dirty="0">
                <a:latin typeface="VNI-Times" pitchFamily="2" charset="0"/>
              </a:rPr>
              <a:t>LM </a:t>
            </a:r>
            <a:r>
              <a:rPr lang="en-US" sz="2800" dirty="0" err="1">
                <a:latin typeface="VNI-Times" pitchFamily="2" charset="0"/>
              </a:rPr>
              <a:t>Nguyeãn</a:t>
            </a:r>
            <a:r>
              <a:rPr lang="en-US" sz="2800" dirty="0">
                <a:latin typeface="VNI-Times" pitchFamily="2" charset="0"/>
              </a:rPr>
              <a:t> </a:t>
            </a:r>
            <a:r>
              <a:rPr lang="en-US" sz="2800" dirty="0" err="1">
                <a:latin typeface="VNI-Times" pitchFamily="2" charset="0"/>
              </a:rPr>
              <a:t>Vaên</a:t>
            </a:r>
            <a:r>
              <a:rPr lang="en-US" sz="2800" dirty="0">
                <a:latin typeface="VNI-Times" pitchFamily="2" charset="0"/>
              </a:rPr>
              <a:t> </a:t>
            </a:r>
            <a:r>
              <a:rPr lang="en-US" sz="2800" dirty="0" err="1">
                <a:latin typeface="VNI-Times" pitchFamily="2" charset="0"/>
              </a:rPr>
              <a:t>Lyù</a:t>
            </a:r>
            <a:r>
              <a:rPr lang="en-US" sz="2800" dirty="0">
                <a:latin typeface="VNI-Times" pitchFamily="2" charset="0"/>
              </a:rPr>
              <a:t> </a:t>
            </a:r>
            <a:r>
              <a:rPr lang="en-US" sz="2800" dirty="0" err="1">
                <a:latin typeface="VNI-Times" pitchFamily="2" charset="0"/>
              </a:rPr>
              <a:t>tuyeân</a:t>
            </a:r>
            <a:r>
              <a:rPr lang="en-US" sz="2800" dirty="0">
                <a:latin typeface="VNI-Times" pitchFamily="2" charset="0"/>
              </a:rPr>
              <a:t> </a:t>
            </a:r>
            <a:r>
              <a:rPr lang="en-US" sz="2800" dirty="0" err="1">
                <a:latin typeface="VNI-Times" pitchFamily="2" charset="0"/>
              </a:rPr>
              <a:t>truyeàn</a:t>
            </a:r>
            <a:r>
              <a:rPr lang="en-US" sz="2800" dirty="0">
                <a:latin typeface="VNI-Times" pitchFamily="2" charset="0"/>
              </a:rPr>
              <a:t> </a:t>
            </a:r>
            <a:r>
              <a:rPr lang="en-US" sz="2800" dirty="0" err="1">
                <a:latin typeface="VNI-Times" pitchFamily="2" charset="0"/>
              </a:rPr>
              <a:t>choáng</a:t>
            </a:r>
            <a:r>
              <a:rPr lang="en-US" sz="2800" dirty="0">
                <a:latin typeface="VNI-Times" pitchFamily="2" charset="0"/>
              </a:rPr>
              <a:t> </a:t>
            </a:r>
            <a:r>
              <a:rPr lang="en-US" sz="2800" dirty="0" err="1">
                <a:latin typeface="VNI-Times" pitchFamily="2" charset="0"/>
              </a:rPr>
              <a:t>phaù</a:t>
            </a:r>
            <a:r>
              <a:rPr lang="en-US" sz="2800" dirty="0">
                <a:latin typeface="VNI-Times" pitchFamily="2" charset="0"/>
              </a:rPr>
              <a:t> </a:t>
            </a:r>
            <a:r>
              <a:rPr lang="en-US" sz="2800" dirty="0" err="1">
                <a:latin typeface="VNI-Times" pitchFamily="2" charset="0"/>
              </a:rPr>
              <a:t>Nhaø</a:t>
            </a:r>
            <a:r>
              <a:rPr lang="en-US" sz="2800" dirty="0">
                <a:latin typeface="VNI-Times" pitchFamily="2" charset="0"/>
              </a:rPr>
              <a:t> </a:t>
            </a:r>
            <a:r>
              <a:rPr lang="en-US" sz="2800" dirty="0" err="1">
                <a:latin typeface="VNI-Times" pitchFamily="2" charset="0"/>
              </a:rPr>
              <a:t>Nöôùc</a:t>
            </a:r>
            <a:r>
              <a:rPr lang="en-US" sz="2800" dirty="0">
                <a:latin typeface="VNI-Times" pitchFamily="2" charset="0"/>
              </a:rPr>
              <a:t> VN</a:t>
            </a:r>
          </a:p>
        </p:txBody>
      </p:sp>
      <p:pic>
        <p:nvPicPr>
          <p:cNvPr id="62466" name="Picture 2" descr="http://www2.vietbao.vn/images/vn2/chinh-tri/20705474_images1335521_nguyen%20van%20ly.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200" y="1295400"/>
            <a:ext cx="8991600" cy="548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20472236"/>
      </p:ext>
    </p:extLst>
  </p:cSld>
  <p:clrMapOvr>
    <a:masterClrMapping/>
  </p:clrMapOvr>
  <p:transition>
    <p:newsflash/>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3" presetClass="entr" presetSubtype="16" fill="hold" nodeType="clickEffect">
                                  <p:stCondLst>
                                    <p:cond delay="0"/>
                                  </p:stCondLst>
                                  <p:childTnLst>
                                    <p:set>
                                      <p:cBhvr>
                                        <p:cTn id="6" dur="1" fill="hold">
                                          <p:stCondLst>
                                            <p:cond delay="0"/>
                                          </p:stCondLst>
                                        </p:cTn>
                                        <p:tgtEl>
                                          <p:spTgt spid="62466"/>
                                        </p:tgtEl>
                                        <p:attrNameLst>
                                          <p:attrName>style.visibility</p:attrName>
                                        </p:attrNameLst>
                                      </p:cBhvr>
                                      <p:to>
                                        <p:strVal val="visible"/>
                                      </p:to>
                                    </p:set>
                                    <p:anim calcmode="lin" valueType="num">
                                      <p:cBhvr>
                                        <p:cTn id="7" dur="500" fill="hold"/>
                                        <p:tgtEl>
                                          <p:spTgt spid="62466"/>
                                        </p:tgtEl>
                                        <p:attrNameLst>
                                          <p:attrName>ppt_w</p:attrName>
                                        </p:attrNameLst>
                                      </p:cBhvr>
                                      <p:tavLst>
                                        <p:tav tm="0">
                                          <p:val>
                                            <p:fltVal val="0"/>
                                          </p:val>
                                        </p:tav>
                                        <p:tav tm="100000">
                                          <p:val>
                                            <p:strVal val="#ppt_w"/>
                                          </p:val>
                                        </p:tav>
                                      </p:tavLst>
                                    </p:anim>
                                    <p:anim calcmode="lin" valueType="num">
                                      <p:cBhvr>
                                        <p:cTn id="8" dur="500" fill="hold"/>
                                        <p:tgtEl>
                                          <p:spTgt spid="6246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7" name="Title 1"/>
          <p:cNvSpPr>
            <a:spLocks noGrp="1"/>
          </p:cNvSpPr>
          <p:nvPr>
            <p:ph type="title"/>
          </p:nvPr>
        </p:nvSpPr>
        <p:spPr>
          <a:xfrm>
            <a:off x="228600" y="152400"/>
            <a:ext cx="8686800" cy="1143000"/>
          </a:xfrm>
        </p:spPr>
        <p:txBody>
          <a:bodyPr/>
          <a:lstStyle/>
          <a:p>
            <a:r>
              <a:rPr lang="en-US" altLang="en-US" sz="2800" i="1">
                <a:latin typeface="VNI-Times" pitchFamily="2" charset="0"/>
                <a:cs typeface="Arial" panose="020B0604020202020204" pitchFamily="34" charset="0"/>
              </a:rPr>
              <a:t>PTL:  </a:t>
            </a:r>
            <a:r>
              <a:rPr lang="en-US" altLang="en-US" sz="2800">
                <a:latin typeface="VNI-Times" pitchFamily="2" charset="0"/>
                <a:cs typeface="Arial" panose="020B0604020202020204" pitchFamily="34" charset="0"/>
              </a:rPr>
              <a:t>Kích ñoäng giaùo daân (giaùo xöù Thaùi Haø) choáng phaù chính saùch cuûa Nhaø nöôùc</a:t>
            </a:r>
          </a:p>
        </p:txBody>
      </p:sp>
      <p:pic>
        <p:nvPicPr>
          <p:cNvPr id="1029" name="Picture 5" descr="http://www.nuvuongcongly.net/images/thaihabieutinh.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3375" y="1295400"/>
            <a:ext cx="8429625" cy="533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1030" name="Object 2"/>
          <p:cNvGraphicFramePr>
            <a:graphicFrameLocks noChangeAspect="1"/>
          </p:cNvGraphicFramePr>
          <p:nvPr/>
        </p:nvGraphicFramePr>
        <p:xfrm>
          <a:off x="2497138" y="5586413"/>
          <a:ext cx="4035425" cy="685800"/>
        </p:xfrm>
        <a:graphic>
          <a:graphicData uri="http://schemas.openxmlformats.org/presentationml/2006/ole">
            <mc:AlternateContent xmlns:mc="http://schemas.openxmlformats.org/markup-compatibility/2006">
              <mc:Choice xmlns:v="urn:schemas-microsoft-com:vml" Requires="v">
                <p:oleObj spid="_x0000_s1055" name="Packager Shell Object" showAsIcon="1" r:id="rId4" imgW="4035960" imgH="685800" progId="Package">
                  <p:embed/>
                </p:oleObj>
              </mc:Choice>
              <mc:Fallback>
                <p:oleObj name="Packager Shell Object" showAsIcon="1" r:id="rId4" imgW="4035960" imgH="685800" progId="Package">
                  <p:embed/>
                  <p:pic>
                    <p:nvPicPr>
                      <p:cNvPr id="1030" name="Object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497138" y="5586413"/>
                        <a:ext cx="4035425" cy="685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extLst>
      <p:ext uri="{BB962C8B-B14F-4D97-AF65-F5344CB8AC3E}">
        <p14:creationId xmlns:p14="http://schemas.microsoft.com/office/powerpoint/2010/main" val="2087500455"/>
      </p:ext>
    </p:extLst>
  </p:cSld>
  <p:clrMapOvr>
    <a:masterClrMapping/>
  </p:clrMapOvr>
  <p:transition>
    <p:wheel spokes="8"/>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nodeType="clickEffect">
                                  <p:stCondLst>
                                    <p:cond delay="0"/>
                                  </p:stCondLst>
                                  <p:childTnLst>
                                    <p:set>
                                      <p:cBhvr>
                                        <p:cTn id="6" dur="1" fill="hold">
                                          <p:stCondLst>
                                            <p:cond delay="0"/>
                                          </p:stCondLst>
                                        </p:cTn>
                                        <p:tgtEl>
                                          <p:spTgt spid="1029"/>
                                        </p:tgtEl>
                                        <p:attrNameLst>
                                          <p:attrName>style.visibility</p:attrName>
                                        </p:attrNameLst>
                                      </p:cBhvr>
                                      <p:to>
                                        <p:strVal val="visible"/>
                                      </p:to>
                                    </p:set>
                                    <p:animEffect transition="in" filter="checkerboard(across)">
                                      <p:cBhvr>
                                        <p:cTn id="7" dur="500"/>
                                        <p:tgtEl>
                                          <p:spTgt spid="1029"/>
                                        </p:tgtEl>
                                      </p:cBhvr>
                                    </p:animEffect>
                                  </p:childTnLst>
                                </p:cTn>
                              </p:par>
                              <p:par>
                                <p:cTn id="8" presetID="4" presetClass="entr" presetSubtype="16" fill="hold" nodeType="withEffect">
                                  <p:stCondLst>
                                    <p:cond delay="0"/>
                                  </p:stCondLst>
                                  <p:childTnLst>
                                    <p:set>
                                      <p:cBhvr>
                                        <p:cTn id="9" dur="1" fill="hold">
                                          <p:stCondLst>
                                            <p:cond delay="0"/>
                                          </p:stCondLst>
                                        </p:cTn>
                                        <p:tgtEl>
                                          <p:spTgt spid="1030"/>
                                        </p:tgtEl>
                                        <p:attrNameLst>
                                          <p:attrName>style.visibility</p:attrName>
                                        </p:attrNameLst>
                                      </p:cBhvr>
                                      <p:to>
                                        <p:strVal val="visible"/>
                                      </p:to>
                                    </p:set>
                                    <p:animEffect transition="in" filter="box(in)">
                                      <p:cBhvr>
                                        <p:cTn id="10" dur="500"/>
                                        <p:tgtEl>
                                          <p:spTgt spid="10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p12.jpeg"/>
          <p:cNvPicPr>
            <a:picLocks noGrp="1" noChangeAspect="1"/>
          </p:cNvPicPr>
          <p:nvPr>
            <p:ph idx="1"/>
          </p:nvPr>
        </p:nvPicPr>
        <p:blipFill>
          <a:blip r:embed="rId2" cstate="print"/>
          <a:stretch>
            <a:fillRect/>
          </a:stretch>
        </p:blipFill>
        <p:spPr>
          <a:xfrm>
            <a:off x="4495800" y="3587873"/>
            <a:ext cx="4343400" cy="3270127"/>
          </a:xfrm>
        </p:spPr>
      </p:pic>
      <p:sp>
        <p:nvSpPr>
          <p:cNvPr id="4" name="Rectangle 3"/>
          <p:cNvSpPr/>
          <p:nvPr/>
        </p:nvSpPr>
        <p:spPr>
          <a:xfrm>
            <a:off x="457200" y="640140"/>
            <a:ext cx="8229600" cy="1569660"/>
          </a:xfrm>
          <a:prstGeom prst="rect">
            <a:avLst/>
          </a:prstGeom>
        </p:spPr>
        <p:txBody>
          <a:bodyPr wrap="square">
            <a:spAutoFit/>
          </a:bodyPr>
          <a:lstStyle/>
          <a:p>
            <a:pPr algn="just"/>
            <a:r>
              <a:rPr lang="en-US" sz="2400" b="1" dirty="0">
                <a:effectLst>
                  <a:outerShdw blurRad="38100" dist="38100" dir="2700000" algn="tl">
                    <a:srgbClr val="000000">
                      <a:alpha val="43137"/>
                    </a:srgbClr>
                  </a:outerShdw>
                </a:effectLst>
                <a:latin typeface="Times New Roman" pitchFamily="18" charset="0"/>
                <a:cs typeface="Times New Roman" pitchFamily="18" charset="0"/>
              </a:rPr>
              <a:t>    </a:t>
            </a:r>
            <a:r>
              <a:rPr lang="en-US" sz="2400" b="1" dirty="0" err="1">
                <a:effectLst>
                  <a:outerShdw blurRad="38100" dist="38100" dir="2700000" algn="tl">
                    <a:srgbClr val="000000">
                      <a:alpha val="43137"/>
                    </a:srgbClr>
                  </a:outerShdw>
                </a:effectLst>
                <a:latin typeface="Times New Roman" pitchFamily="18" charset="0"/>
                <a:cs typeface="Times New Roman" pitchFamily="18" charset="0"/>
              </a:rPr>
              <a:t>Thủ</a:t>
            </a:r>
            <a:r>
              <a:rPr lang="en-US" sz="2400" b="1" dirty="0">
                <a:effectLst>
                  <a:outerShdw blurRad="38100" dist="38100" dir="2700000" algn="tl">
                    <a:srgbClr val="000000">
                      <a:alpha val="43137"/>
                    </a:srgbClr>
                  </a:outerShdw>
                </a:effectLst>
                <a:latin typeface="Times New Roman" pitchFamily="18" charset="0"/>
                <a:cs typeface="Times New Roman" pitchFamily="18" charset="0"/>
              </a:rPr>
              <a:t> </a:t>
            </a:r>
            <a:r>
              <a:rPr lang="en-US" sz="2400" b="1" dirty="0" err="1">
                <a:effectLst>
                  <a:outerShdw blurRad="38100" dist="38100" dir="2700000" algn="tl">
                    <a:srgbClr val="000000">
                      <a:alpha val="43137"/>
                    </a:srgbClr>
                  </a:outerShdw>
                </a:effectLst>
                <a:latin typeface="Times New Roman" pitchFamily="18" charset="0"/>
                <a:cs typeface="Times New Roman" pitchFamily="18" charset="0"/>
              </a:rPr>
              <a:t>đoạn</a:t>
            </a:r>
            <a:r>
              <a:rPr lang="en-US" sz="2400" b="1" dirty="0">
                <a:effectLst>
                  <a:outerShdw blurRad="38100" dist="38100" dir="2700000" algn="tl">
                    <a:srgbClr val="000000">
                      <a:alpha val="43137"/>
                    </a:srgbClr>
                  </a:outerShdw>
                </a:effectLst>
                <a:latin typeface="Times New Roman" pitchFamily="18" charset="0"/>
                <a:cs typeface="Times New Roman" pitchFamily="18" charset="0"/>
              </a:rPr>
              <a:t> </a:t>
            </a:r>
            <a:r>
              <a:rPr lang="en-US" sz="2400" b="1" dirty="0" err="1">
                <a:effectLst>
                  <a:outerShdw blurRad="38100" dist="38100" dir="2700000" algn="tl">
                    <a:srgbClr val="000000">
                      <a:alpha val="43137"/>
                    </a:srgbClr>
                  </a:outerShdw>
                </a:effectLst>
                <a:latin typeface="Times New Roman" pitchFamily="18" charset="0"/>
                <a:cs typeface="Times New Roman" pitchFamily="18" charset="0"/>
              </a:rPr>
              <a:t>về</a:t>
            </a:r>
            <a:r>
              <a:rPr lang="en-US" sz="2400" b="1" dirty="0">
                <a:effectLst>
                  <a:outerShdw blurRad="38100" dist="38100" dir="2700000" algn="tl">
                    <a:srgbClr val="000000">
                      <a:alpha val="43137"/>
                    </a:srgbClr>
                  </a:outerShdw>
                </a:effectLst>
                <a:latin typeface="Times New Roman" pitchFamily="18" charset="0"/>
                <a:cs typeface="Times New Roman" pitchFamily="18" charset="0"/>
              </a:rPr>
              <a:t> </a:t>
            </a:r>
            <a:r>
              <a:rPr lang="en-US" sz="2400" b="1" dirty="0" err="1">
                <a:effectLst>
                  <a:outerShdw blurRad="38100" dist="38100" dir="2700000" algn="tl">
                    <a:srgbClr val="000000">
                      <a:alpha val="43137"/>
                    </a:srgbClr>
                  </a:outerShdw>
                </a:effectLst>
                <a:latin typeface="Times New Roman" pitchFamily="18" charset="0"/>
                <a:cs typeface="Times New Roman" pitchFamily="18" charset="0"/>
              </a:rPr>
              <a:t>quốc</a:t>
            </a:r>
            <a:r>
              <a:rPr lang="en-US" sz="2400" b="1" dirty="0">
                <a:effectLst>
                  <a:outerShdw blurRad="38100" dist="38100" dir="2700000" algn="tl">
                    <a:srgbClr val="000000">
                      <a:alpha val="43137"/>
                    </a:srgbClr>
                  </a:outerShdw>
                </a:effectLst>
                <a:latin typeface="Times New Roman" pitchFamily="18" charset="0"/>
                <a:cs typeface="Times New Roman" pitchFamily="18" charset="0"/>
              </a:rPr>
              <a:t> </a:t>
            </a:r>
            <a:r>
              <a:rPr lang="en-US" sz="2400" b="1" dirty="0" err="1">
                <a:effectLst>
                  <a:outerShdw blurRad="38100" dist="38100" dir="2700000" algn="tl">
                    <a:srgbClr val="000000">
                      <a:alpha val="43137"/>
                    </a:srgbClr>
                  </a:outerShdw>
                </a:effectLst>
                <a:latin typeface="Times New Roman" pitchFamily="18" charset="0"/>
                <a:cs typeface="Times New Roman" pitchFamily="18" charset="0"/>
              </a:rPr>
              <a:t>phòng</a:t>
            </a:r>
            <a:r>
              <a:rPr lang="en-US" sz="2400" b="1" dirty="0">
                <a:effectLst>
                  <a:outerShdw blurRad="38100" dist="38100" dir="2700000" algn="tl">
                    <a:srgbClr val="000000">
                      <a:alpha val="43137"/>
                    </a:srgbClr>
                  </a:outerShdw>
                </a:effectLst>
                <a:latin typeface="Times New Roman" pitchFamily="18" charset="0"/>
                <a:cs typeface="Times New Roman" pitchFamily="18" charset="0"/>
              </a:rPr>
              <a:t> - an </a:t>
            </a:r>
            <a:r>
              <a:rPr lang="en-US" sz="2400" b="1" dirty="0" err="1">
                <a:effectLst>
                  <a:outerShdw blurRad="38100" dist="38100" dir="2700000" algn="tl">
                    <a:srgbClr val="000000">
                      <a:alpha val="43137"/>
                    </a:srgbClr>
                  </a:outerShdw>
                </a:effectLst>
                <a:latin typeface="Times New Roman" pitchFamily="18" charset="0"/>
                <a:cs typeface="Times New Roman" pitchFamily="18" charset="0"/>
              </a:rPr>
              <a:t>ninh</a:t>
            </a:r>
            <a:r>
              <a:rPr lang="en-US" sz="2400" b="1" dirty="0">
                <a:effectLst>
                  <a:outerShdw blurRad="38100" dist="38100" dir="2700000" algn="tl">
                    <a:srgbClr val="000000">
                      <a:alpha val="43137"/>
                    </a:srgbClr>
                  </a:outerShdw>
                </a:effectLst>
                <a:latin typeface="Times New Roman" pitchFamily="18" charset="0"/>
                <a:cs typeface="Times New Roman" pitchFamily="18" charset="0"/>
              </a:rPr>
              <a:t> : </a:t>
            </a:r>
            <a:r>
              <a:rPr lang="en-US" sz="2400" dirty="0" err="1">
                <a:latin typeface="Times New Roman" pitchFamily="18" charset="0"/>
                <a:cs typeface="Times New Roman" pitchFamily="18" charset="0"/>
              </a:rPr>
              <a:t>chúng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chống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phá</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đường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lối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chính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sách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quốc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phòng</a:t>
            </a:r>
            <a:r>
              <a:rPr lang="en-US" sz="2400" dirty="0">
                <a:latin typeface="Times New Roman" pitchFamily="18" charset="0"/>
                <a:cs typeface="Times New Roman" pitchFamily="18" charset="0"/>
              </a:rPr>
              <a:t>, an </a:t>
            </a:r>
            <a:r>
              <a:rPr lang="en-US" sz="2400" dirty="0" err="1">
                <a:latin typeface="Times New Roman" pitchFamily="18" charset="0"/>
                <a:cs typeface="Times New Roman" pitchFamily="18" charset="0"/>
              </a:rPr>
              <a:t>ninh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đối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ngoại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của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Đảng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Nhà</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nước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ta</a:t>
            </a:r>
            <a:r>
              <a:rPr lang="en-US" sz="2400" dirty="0">
                <a:latin typeface="Times New Roman" pitchFamily="18" charset="0"/>
                <a:cs typeface="Times New Roman" pitchFamily="18" charset="0"/>
              </a:rPr>
              <a:t>, can </a:t>
            </a:r>
            <a:r>
              <a:rPr lang="en-US" sz="2400" dirty="0" err="1">
                <a:latin typeface="Times New Roman" pitchFamily="18" charset="0"/>
                <a:cs typeface="Times New Roman" pitchFamily="18" charset="0"/>
              </a:rPr>
              <a:t>thiệp</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vào</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quân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sự</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và</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tấn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công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nước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khi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có</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điều</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kiện</a:t>
            </a:r>
            <a:r>
              <a:rPr lang="en-US" sz="2400" dirty="0">
                <a:latin typeface="Times New Roman" pitchFamily="18" charset="0"/>
                <a:cs typeface="Times New Roman" pitchFamily="18" charset="0"/>
              </a:rPr>
              <a:t>.</a:t>
            </a:r>
          </a:p>
        </p:txBody>
      </p:sp>
      <p:pic>
        <p:nvPicPr>
          <p:cNvPr id="1026" name="Picture 2" descr="Hình ảnh có liên qua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308" y="2667000"/>
            <a:ext cx="4466492" cy="39052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amond(in)">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100127094624_hoidongnhanquyen_2261.jpg"/>
          <p:cNvPicPr>
            <a:picLocks noGrp="1" noChangeAspect="1"/>
          </p:cNvPicPr>
          <p:nvPr>
            <p:ph idx="1"/>
          </p:nvPr>
        </p:nvPicPr>
        <p:blipFill>
          <a:blip r:embed="rId2" cstate="print"/>
          <a:stretch>
            <a:fillRect/>
          </a:stretch>
        </p:blipFill>
        <p:spPr>
          <a:xfrm>
            <a:off x="381000" y="2209800"/>
            <a:ext cx="4191000" cy="3152522"/>
          </a:xfrm>
          <a:prstGeom prst="rect">
            <a:avLst/>
          </a:prstGeom>
          <a:ln>
            <a:noFill/>
          </a:ln>
          <a:effectLst>
            <a:outerShdw blurRad="292100" dist="139700" dir="2700000" algn="tl" rotWithShape="0">
              <a:srgbClr val="333333">
                <a:alpha val="65000"/>
              </a:srgbClr>
            </a:outerShdw>
          </a:effectLst>
        </p:spPr>
      </p:pic>
      <p:sp>
        <p:nvSpPr>
          <p:cNvPr id="43009" name="Rectangle 1"/>
          <p:cNvSpPr>
            <a:spLocks noChangeArrowheads="1"/>
          </p:cNvSpPr>
          <p:nvPr/>
        </p:nvSpPr>
        <p:spPr bwMode="auto">
          <a:xfrm>
            <a:off x="457200" y="228600"/>
            <a:ext cx="8382000" cy="193899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7200" algn="just" defTabSz="914400" rtl="0" eaLnBrk="1" fontAlgn="base" latinLnBrk="0" hangingPunct="1">
              <a:lnSpc>
                <a:spcPct val="100000"/>
              </a:lnSpc>
              <a:spcBef>
                <a:spcPct val="0"/>
              </a:spcBef>
              <a:spcAft>
                <a:spcPct val="0"/>
              </a:spcAft>
              <a:buClrTx/>
              <a:buSzTx/>
              <a:buFontTx/>
              <a:buNone/>
              <a:tabLst/>
            </a:pPr>
            <a:r>
              <a:rPr kumimoji="0" lang="en-US" sz="2400" b="1" i="0" u="none" strike="noStrike" cap="none" normalizeH="0" baseline="0" dirty="0" err="1">
                <a:ln>
                  <a:noFill/>
                </a:ln>
                <a:solidFill>
                  <a:srgbClr val="000000"/>
                </a:solidFill>
                <a:effectLst>
                  <a:outerShdw blurRad="38100" dist="38100" dir="2700000" algn="tl">
                    <a:srgbClr val="000000">
                      <a:alpha val="43137"/>
                    </a:srgbClr>
                  </a:outerShdw>
                </a:effectLst>
                <a:latin typeface="Times New Roman" pitchFamily="18" charset="0"/>
                <a:ea typeface="Times New Roman" pitchFamily="18" charset="0"/>
                <a:cs typeface="Times New Roman" pitchFamily="18" charset="0"/>
              </a:rPr>
              <a:t>Thủ</a:t>
            </a:r>
            <a:r>
              <a:rPr kumimoji="0" lang="en-US" sz="2400" b="1" i="0" u="none" strike="noStrike" cap="none" normalizeH="0" baseline="0" dirty="0">
                <a:ln>
                  <a:noFill/>
                </a:ln>
                <a:solidFill>
                  <a:srgbClr val="000000"/>
                </a:solidFill>
                <a:effectLst>
                  <a:outerShdw blurRad="38100" dist="38100" dir="2700000" algn="tl">
                    <a:srgbClr val="000000">
                      <a:alpha val="43137"/>
                    </a:srgbClr>
                  </a:outerShdw>
                </a:effectLst>
                <a:latin typeface="Times New Roman" pitchFamily="18" charset="0"/>
                <a:ea typeface="Times New Roman" pitchFamily="18" charset="0"/>
                <a:cs typeface="Times New Roman" pitchFamily="18" charset="0"/>
              </a:rPr>
              <a:t> </a:t>
            </a:r>
            <a:r>
              <a:rPr kumimoji="0" lang="en-US" sz="2400" b="1" i="0" u="none" strike="noStrike" cap="none" normalizeH="0" baseline="0" dirty="0" err="1">
                <a:ln>
                  <a:noFill/>
                </a:ln>
                <a:solidFill>
                  <a:srgbClr val="000000"/>
                </a:solidFill>
                <a:effectLst>
                  <a:outerShdw blurRad="38100" dist="38100" dir="2700000" algn="tl">
                    <a:srgbClr val="000000">
                      <a:alpha val="43137"/>
                    </a:srgbClr>
                  </a:outerShdw>
                </a:effectLst>
                <a:latin typeface="Times New Roman" pitchFamily="18" charset="0"/>
                <a:ea typeface="Times New Roman" pitchFamily="18" charset="0"/>
                <a:cs typeface="Times New Roman" pitchFamily="18" charset="0"/>
              </a:rPr>
              <a:t>đoạn</a:t>
            </a:r>
            <a:r>
              <a:rPr kumimoji="0" lang="en-US" sz="2400" b="1" i="0" u="none" strike="noStrike" cap="none" normalizeH="0" baseline="0" dirty="0">
                <a:ln>
                  <a:noFill/>
                </a:ln>
                <a:solidFill>
                  <a:srgbClr val="000000"/>
                </a:solidFill>
                <a:effectLst>
                  <a:outerShdw blurRad="38100" dist="38100" dir="2700000" algn="tl">
                    <a:srgbClr val="000000">
                      <a:alpha val="43137"/>
                    </a:srgbClr>
                  </a:outerShdw>
                </a:effectLst>
                <a:latin typeface="Times New Roman" pitchFamily="18" charset="0"/>
                <a:ea typeface="Times New Roman" pitchFamily="18" charset="0"/>
                <a:cs typeface="Times New Roman" pitchFamily="18" charset="0"/>
              </a:rPr>
              <a:t> </a:t>
            </a:r>
            <a:r>
              <a:rPr kumimoji="0" lang="en-US" sz="2400" b="1" i="0" u="none" strike="noStrike" cap="none" normalizeH="0" baseline="0" dirty="0" err="1">
                <a:ln>
                  <a:noFill/>
                </a:ln>
                <a:solidFill>
                  <a:srgbClr val="000000"/>
                </a:solidFill>
                <a:effectLst>
                  <a:outerShdw blurRad="38100" dist="38100" dir="2700000" algn="tl">
                    <a:srgbClr val="000000">
                      <a:alpha val="43137"/>
                    </a:srgbClr>
                  </a:outerShdw>
                </a:effectLst>
                <a:latin typeface="Times New Roman" pitchFamily="18" charset="0"/>
                <a:ea typeface="Times New Roman" pitchFamily="18" charset="0"/>
                <a:cs typeface="Times New Roman" pitchFamily="18" charset="0"/>
              </a:rPr>
              <a:t>về</a:t>
            </a:r>
            <a:r>
              <a:rPr kumimoji="0" lang="en-US" sz="2400" b="1" i="0" u="none" strike="noStrike" cap="none" normalizeH="0" baseline="0" dirty="0">
                <a:ln>
                  <a:noFill/>
                </a:ln>
                <a:solidFill>
                  <a:srgbClr val="000000"/>
                </a:solidFill>
                <a:effectLst>
                  <a:outerShdw blurRad="38100" dist="38100" dir="2700000" algn="tl">
                    <a:srgbClr val="000000">
                      <a:alpha val="43137"/>
                    </a:srgbClr>
                  </a:outerShdw>
                </a:effectLst>
                <a:latin typeface="Times New Roman" pitchFamily="18" charset="0"/>
                <a:ea typeface="Times New Roman" pitchFamily="18" charset="0"/>
                <a:cs typeface="Times New Roman" pitchFamily="18" charset="0"/>
              </a:rPr>
              <a:t> </a:t>
            </a:r>
            <a:r>
              <a:rPr kumimoji="0" lang="en-US" sz="2400" b="1" i="0" u="none" strike="noStrike" cap="none" normalizeH="0" baseline="0" dirty="0" err="1">
                <a:ln>
                  <a:noFill/>
                </a:ln>
                <a:solidFill>
                  <a:srgbClr val="000000"/>
                </a:solidFill>
                <a:effectLst>
                  <a:outerShdw blurRad="38100" dist="38100" dir="2700000" algn="tl">
                    <a:srgbClr val="000000">
                      <a:alpha val="43137"/>
                    </a:srgbClr>
                  </a:outerShdw>
                </a:effectLst>
                <a:latin typeface="Times New Roman" pitchFamily="18" charset="0"/>
                <a:ea typeface="Times New Roman" pitchFamily="18" charset="0"/>
                <a:cs typeface="Times New Roman" pitchFamily="18" charset="0"/>
              </a:rPr>
              <a:t>lĩnh</a:t>
            </a:r>
            <a:r>
              <a:rPr kumimoji="0" lang="en-US" sz="2400" b="1" i="0" u="none" strike="noStrike" cap="none" normalizeH="0" baseline="0" dirty="0">
                <a:ln>
                  <a:noFill/>
                </a:ln>
                <a:solidFill>
                  <a:srgbClr val="000000"/>
                </a:solidFill>
                <a:effectLst>
                  <a:outerShdw blurRad="38100" dist="38100" dir="2700000" algn="tl">
                    <a:srgbClr val="000000">
                      <a:alpha val="43137"/>
                    </a:srgbClr>
                  </a:outerShdw>
                </a:effectLst>
                <a:latin typeface="Times New Roman" pitchFamily="18" charset="0"/>
                <a:ea typeface="Times New Roman" pitchFamily="18" charset="0"/>
                <a:cs typeface="Times New Roman" pitchFamily="18" charset="0"/>
              </a:rPr>
              <a:t> </a:t>
            </a:r>
            <a:r>
              <a:rPr kumimoji="0" lang="en-US" sz="2400" b="1" i="0" u="none" strike="noStrike" cap="none" normalizeH="0" baseline="0" dirty="0" err="1">
                <a:ln>
                  <a:noFill/>
                </a:ln>
                <a:solidFill>
                  <a:srgbClr val="000000"/>
                </a:solidFill>
                <a:effectLst>
                  <a:outerShdw blurRad="38100" dist="38100" dir="2700000" algn="tl">
                    <a:srgbClr val="000000">
                      <a:alpha val="43137"/>
                    </a:srgbClr>
                  </a:outerShdw>
                </a:effectLst>
                <a:latin typeface="Times New Roman" pitchFamily="18" charset="0"/>
                <a:ea typeface="Times New Roman" pitchFamily="18" charset="0"/>
                <a:cs typeface="Times New Roman" pitchFamily="18" charset="0"/>
              </a:rPr>
              <a:t>vực</a:t>
            </a:r>
            <a:r>
              <a:rPr kumimoji="0" lang="en-US" sz="2400" b="1" i="0" u="none" strike="noStrike" cap="none" normalizeH="0" baseline="0" dirty="0">
                <a:ln>
                  <a:noFill/>
                </a:ln>
                <a:solidFill>
                  <a:srgbClr val="000000"/>
                </a:solidFill>
                <a:effectLst>
                  <a:outerShdw blurRad="38100" dist="38100" dir="2700000" algn="tl">
                    <a:srgbClr val="000000">
                      <a:alpha val="43137"/>
                    </a:srgbClr>
                  </a:outerShdw>
                </a:effectLst>
                <a:latin typeface="Times New Roman" pitchFamily="18" charset="0"/>
                <a:ea typeface="Times New Roman" pitchFamily="18" charset="0"/>
                <a:cs typeface="Times New Roman" pitchFamily="18" charset="0"/>
              </a:rPr>
              <a:t> </a:t>
            </a:r>
            <a:r>
              <a:rPr kumimoji="0" lang="en-US" sz="2400" b="1" i="0" u="none" strike="noStrike" cap="none" normalizeH="0" baseline="0" dirty="0" err="1">
                <a:ln>
                  <a:noFill/>
                </a:ln>
                <a:solidFill>
                  <a:srgbClr val="000000"/>
                </a:solidFill>
                <a:effectLst>
                  <a:outerShdw blurRad="38100" dist="38100" dir="2700000" algn="tl">
                    <a:srgbClr val="000000">
                      <a:alpha val="43137"/>
                    </a:srgbClr>
                  </a:outerShdw>
                </a:effectLst>
                <a:latin typeface="Times New Roman" pitchFamily="18" charset="0"/>
                <a:ea typeface="Times New Roman" pitchFamily="18" charset="0"/>
                <a:cs typeface="Times New Roman" pitchFamily="18" charset="0"/>
              </a:rPr>
              <a:t>đối</a:t>
            </a:r>
            <a:r>
              <a:rPr kumimoji="0" lang="en-US" sz="2400" b="1" i="0" u="none" strike="noStrike" cap="none" normalizeH="0" baseline="0" dirty="0">
                <a:ln>
                  <a:noFill/>
                </a:ln>
                <a:solidFill>
                  <a:srgbClr val="000000"/>
                </a:solidFill>
                <a:effectLst>
                  <a:outerShdw blurRad="38100" dist="38100" dir="2700000" algn="tl">
                    <a:srgbClr val="000000">
                      <a:alpha val="43137"/>
                    </a:srgbClr>
                  </a:outerShdw>
                </a:effectLst>
                <a:latin typeface="Times New Roman" pitchFamily="18" charset="0"/>
                <a:ea typeface="Times New Roman" pitchFamily="18" charset="0"/>
                <a:cs typeface="Times New Roman" pitchFamily="18" charset="0"/>
              </a:rPr>
              <a:t> </a:t>
            </a:r>
            <a:r>
              <a:rPr kumimoji="0" lang="en-US" sz="2400" b="1" i="0" u="none" strike="noStrike" cap="none" normalizeH="0" baseline="0" dirty="0" err="1">
                <a:ln>
                  <a:noFill/>
                </a:ln>
                <a:solidFill>
                  <a:srgbClr val="000000"/>
                </a:solidFill>
                <a:effectLst>
                  <a:outerShdw blurRad="38100" dist="38100" dir="2700000" algn="tl">
                    <a:srgbClr val="000000">
                      <a:alpha val="43137"/>
                    </a:srgbClr>
                  </a:outerShdw>
                </a:effectLst>
                <a:latin typeface="Times New Roman" pitchFamily="18" charset="0"/>
                <a:ea typeface="Times New Roman" pitchFamily="18" charset="0"/>
                <a:cs typeface="Times New Roman" pitchFamily="18" charset="0"/>
              </a:rPr>
              <a:t>ngoại</a:t>
            </a:r>
            <a:r>
              <a:rPr lang="en-US" sz="2400" b="1" dirty="0">
                <a:solidFill>
                  <a:srgbClr val="000000"/>
                </a:solidFill>
                <a:effectLst>
                  <a:outerShdw blurRad="38100" dist="38100" dir="2700000" algn="tl">
                    <a:srgbClr val="000000">
                      <a:alpha val="43137"/>
                    </a:srgbClr>
                  </a:outerShdw>
                </a:effectLst>
                <a:latin typeface="Times New Roman" pitchFamily="18" charset="0"/>
                <a:ea typeface="Times New Roman" pitchFamily="18" charset="0"/>
                <a:cs typeface="Times New Roman" pitchFamily="18" charset="0"/>
              </a:rPr>
              <a:t>:</a:t>
            </a:r>
            <a:r>
              <a:rPr kumimoji="0" lang="en-US" sz="2400" b="0" i="0" u="none" strike="noStrike" cap="none" normalizeH="0" baseline="0" dirty="0">
                <a:ln>
                  <a:noFill/>
                </a:ln>
                <a:solidFill>
                  <a:srgbClr val="000000"/>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a:ln>
                  <a:noFill/>
                </a:ln>
                <a:solidFill>
                  <a:srgbClr val="000000"/>
                </a:solidFill>
                <a:effectLst/>
                <a:latin typeface="Times New Roman" pitchFamily="18" charset="0"/>
                <a:ea typeface="Times New Roman" pitchFamily="18" charset="0"/>
                <a:cs typeface="Times New Roman" pitchFamily="18" charset="0"/>
              </a:rPr>
              <a:t>lợi</a:t>
            </a:r>
            <a:r>
              <a:rPr kumimoji="0" lang="en-US" sz="2400" b="0" i="0" u="none" strike="noStrike" cap="none" normalizeH="0" baseline="0" dirty="0">
                <a:ln>
                  <a:noFill/>
                </a:ln>
                <a:solidFill>
                  <a:srgbClr val="000000"/>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a:ln>
                  <a:noFill/>
                </a:ln>
                <a:solidFill>
                  <a:srgbClr val="000000"/>
                </a:solidFill>
                <a:effectLst/>
                <a:latin typeface="Times New Roman" pitchFamily="18" charset="0"/>
                <a:ea typeface="Times New Roman" pitchFamily="18" charset="0"/>
                <a:cs typeface="Times New Roman" pitchFamily="18" charset="0"/>
              </a:rPr>
              <a:t>dụng</a:t>
            </a:r>
            <a:r>
              <a:rPr kumimoji="0" lang="en-US" sz="2400" b="0" i="0" u="none" strike="noStrike" cap="none" normalizeH="0" baseline="0" dirty="0">
                <a:ln>
                  <a:noFill/>
                </a:ln>
                <a:solidFill>
                  <a:srgbClr val="000000"/>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a:ln>
                  <a:noFill/>
                </a:ln>
                <a:solidFill>
                  <a:srgbClr val="000000"/>
                </a:solidFill>
                <a:effectLst/>
                <a:latin typeface="Times New Roman" pitchFamily="18" charset="0"/>
                <a:ea typeface="Times New Roman" pitchFamily="18" charset="0"/>
                <a:cs typeface="Times New Roman" pitchFamily="18" charset="0"/>
              </a:rPr>
              <a:t>Việt</a:t>
            </a:r>
            <a:r>
              <a:rPr kumimoji="0" lang="en-US" sz="2400" b="0" i="0" u="none" strike="noStrike" cap="none" normalizeH="0" baseline="0" dirty="0">
                <a:ln>
                  <a:noFill/>
                </a:ln>
                <a:solidFill>
                  <a:srgbClr val="000000"/>
                </a:solidFill>
                <a:effectLst/>
                <a:latin typeface="Times New Roman" pitchFamily="18" charset="0"/>
                <a:ea typeface="Times New Roman" pitchFamily="18" charset="0"/>
                <a:cs typeface="Times New Roman" pitchFamily="18" charset="0"/>
              </a:rPr>
              <a:t> Nam </a:t>
            </a:r>
            <a:r>
              <a:rPr kumimoji="0" lang="en-US" sz="2400" b="0" i="0" u="none" strike="noStrike" cap="none" normalizeH="0" baseline="0" dirty="0" err="1">
                <a:ln>
                  <a:noFill/>
                </a:ln>
                <a:solidFill>
                  <a:srgbClr val="000000"/>
                </a:solidFill>
                <a:effectLst/>
                <a:latin typeface="Times New Roman" pitchFamily="18" charset="0"/>
                <a:ea typeface="Times New Roman" pitchFamily="18" charset="0"/>
                <a:cs typeface="Times New Roman" pitchFamily="18" charset="0"/>
              </a:rPr>
              <a:t>mở</a:t>
            </a:r>
            <a:r>
              <a:rPr kumimoji="0" lang="en-US" sz="2400" b="0" i="0" u="none" strike="noStrike" cap="none" normalizeH="0" baseline="0" dirty="0">
                <a:ln>
                  <a:noFill/>
                </a:ln>
                <a:solidFill>
                  <a:srgbClr val="000000"/>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a:ln>
                  <a:noFill/>
                </a:ln>
                <a:solidFill>
                  <a:srgbClr val="000000"/>
                </a:solidFill>
                <a:effectLst/>
                <a:latin typeface="Times New Roman" pitchFamily="18" charset="0"/>
                <a:ea typeface="Times New Roman" pitchFamily="18" charset="0"/>
                <a:cs typeface="Times New Roman" pitchFamily="18" charset="0"/>
              </a:rPr>
              <a:t>rộng</a:t>
            </a:r>
            <a:r>
              <a:rPr kumimoji="0" lang="en-US" sz="2400" b="0" i="0" u="none" strike="noStrike" cap="none" normalizeH="0" baseline="0" dirty="0">
                <a:ln>
                  <a:noFill/>
                </a:ln>
                <a:solidFill>
                  <a:srgbClr val="000000"/>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a:ln>
                  <a:noFill/>
                </a:ln>
                <a:solidFill>
                  <a:srgbClr val="000000"/>
                </a:solidFill>
                <a:effectLst/>
                <a:latin typeface="Times New Roman" pitchFamily="18" charset="0"/>
                <a:ea typeface="Times New Roman" pitchFamily="18" charset="0"/>
                <a:cs typeface="Times New Roman" pitchFamily="18" charset="0"/>
              </a:rPr>
              <a:t>hội</a:t>
            </a:r>
            <a:r>
              <a:rPr kumimoji="0" lang="en-US" sz="2400" b="0" i="0" u="none" strike="noStrike" cap="none" normalizeH="0" baseline="0" dirty="0">
                <a:ln>
                  <a:noFill/>
                </a:ln>
                <a:solidFill>
                  <a:srgbClr val="000000"/>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a:ln>
                  <a:noFill/>
                </a:ln>
                <a:solidFill>
                  <a:srgbClr val="000000"/>
                </a:solidFill>
                <a:effectLst/>
                <a:latin typeface="Times New Roman" pitchFamily="18" charset="0"/>
                <a:ea typeface="Times New Roman" pitchFamily="18" charset="0"/>
                <a:cs typeface="Times New Roman" pitchFamily="18" charset="0"/>
              </a:rPr>
              <a:t>nhập</a:t>
            </a:r>
            <a:r>
              <a:rPr kumimoji="0" lang="en-US" sz="2400" b="0" i="0" u="none" strike="noStrike" cap="none" normalizeH="0" baseline="0" dirty="0">
                <a:ln>
                  <a:noFill/>
                </a:ln>
                <a:solidFill>
                  <a:srgbClr val="000000"/>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a:ln>
                  <a:noFill/>
                </a:ln>
                <a:solidFill>
                  <a:srgbClr val="000000"/>
                </a:solidFill>
                <a:effectLst/>
                <a:latin typeface="Times New Roman" pitchFamily="18" charset="0"/>
                <a:ea typeface="Times New Roman" pitchFamily="18" charset="0"/>
                <a:cs typeface="Times New Roman" pitchFamily="18" charset="0"/>
              </a:rPr>
              <a:t>quốc</a:t>
            </a:r>
            <a:r>
              <a:rPr kumimoji="0" lang="en-US" sz="2400" b="0" i="0" u="none" strike="noStrike" cap="none" normalizeH="0" baseline="0" dirty="0">
                <a:ln>
                  <a:noFill/>
                </a:ln>
                <a:solidFill>
                  <a:srgbClr val="000000"/>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a:ln>
                  <a:noFill/>
                </a:ln>
                <a:solidFill>
                  <a:srgbClr val="000000"/>
                </a:solidFill>
                <a:effectLst/>
                <a:latin typeface="Times New Roman" pitchFamily="18" charset="0"/>
                <a:ea typeface="Times New Roman" pitchFamily="18" charset="0"/>
                <a:cs typeface="Times New Roman" pitchFamily="18" charset="0"/>
              </a:rPr>
              <a:t>tế</a:t>
            </a:r>
            <a:r>
              <a:rPr kumimoji="0" lang="en-US" sz="2400" b="0" i="0" u="none" strike="noStrike" cap="none" normalizeH="0" baseline="0" dirty="0">
                <a:ln>
                  <a:noFill/>
                </a:ln>
                <a:solidFill>
                  <a:srgbClr val="000000"/>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a:ln>
                  <a:noFill/>
                </a:ln>
                <a:solidFill>
                  <a:srgbClr val="000000"/>
                </a:solidFill>
                <a:effectLst/>
                <a:latin typeface="Times New Roman" pitchFamily="18" charset="0"/>
                <a:ea typeface="Times New Roman" pitchFamily="18" charset="0"/>
                <a:cs typeface="Times New Roman" pitchFamily="18" charset="0"/>
              </a:rPr>
              <a:t>để</a:t>
            </a:r>
            <a:r>
              <a:rPr kumimoji="0" lang="en-US" sz="2400" b="0" i="0" u="none" strike="noStrike" cap="none" normalizeH="0" baseline="0" dirty="0">
                <a:ln>
                  <a:noFill/>
                </a:ln>
                <a:solidFill>
                  <a:srgbClr val="000000"/>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a:ln>
                  <a:noFill/>
                </a:ln>
                <a:solidFill>
                  <a:srgbClr val="000000"/>
                </a:solidFill>
                <a:effectLst/>
                <a:latin typeface="Times New Roman" pitchFamily="18" charset="0"/>
                <a:ea typeface="Times New Roman" pitchFamily="18" charset="0"/>
                <a:cs typeface="Times New Roman" pitchFamily="18" charset="0"/>
              </a:rPr>
              <a:t>hướng</a:t>
            </a:r>
            <a:r>
              <a:rPr kumimoji="0" lang="en-US" sz="2400" b="0" i="0" u="none" strike="noStrike" cap="none" normalizeH="0" baseline="0" dirty="0">
                <a:ln>
                  <a:noFill/>
                </a:ln>
                <a:solidFill>
                  <a:srgbClr val="000000"/>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a:ln>
                  <a:noFill/>
                </a:ln>
                <a:solidFill>
                  <a:srgbClr val="000000"/>
                </a:solidFill>
                <a:effectLst/>
                <a:latin typeface="Times New Roman" pitchFamily="18" charset="0"/>
                <a:ea typeface="Times New Roman" pitchFamily="18" charset="0"/>
                <a:cs typeface="Times New Roman" pitchFamily="18" charset="0"/>
              </a:rPr>
              <a:t>Việt</a:t>
            </a:r>
            <a:r>
              <a:rPr kumimoji="0" lang="en-US" sz="2400" b="0" i="0" u="none" strike="noStrike" cap="none" normalizeH="0" baseline="0" dirty="0">
                <a:ln>
                  <a:noFill/>
                </a:ln>
                <a:solidFill>
                  <a:srgbClr val="000000"/>
                </a:solidFill>
                <a:effectLst/>
                <a:latin typeface="Times New Roman" pitchFamily="18" charset="0"/>
                <a:ea typeface="Times New Roman" pitchFamily="18" charset="0"/>
                <a:cs typeface="Times New Roman" pitchFamily="18" charset="0"/>
              </a:rPr>
              <a:t> Nam </a:t>
            </a:r>
            <a:r>
              <a:rPr kumimoji="0" lang="en-US" sz="2400" b="0" i="0" u="none" strike="noStrike" cap="none" normalizeH="0" baseline="0" dirty="0" err="1">
                <a:ln>
                  <a:noFill/>
                </a:ln>
                <a:solidFill>
                  <a:srgbClr val="000000"/>
                </a:solidFill>
                <a:effectLst/>
                <a:latin typeface="Times New Roman" pitchFamily="18" charset="0"/>
                <a:ea typeface="Times New Roman" pitchFamily="18" charset="0"/>
                <a:cs typeface="Times New Roman" pitchFamily="18" charset="0"/>
              </a:rPr>
              <a:t>đi</a:t>
            </a:r>
            <a:r>
              <a:rPr kumimoji="0" lang="en-US" sz="2400" b="0" i="0" u="none" strike="noStrike" cap="none" normalizeH="0" baseline="0" dirty="0">
                <a:ln>
                  <a:noFill/>
                </a:ln>
                <a:solidFill>
                  <a:srgbClr val="000000"/>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a:ln>
                  <a:noFill/>
                </a:ln>
                <a:solidFill>
                  <a:srgbClr val="000000"/>
                </a:solidFill>
                <a:effectLst/>
                <a:latin typeface="Times New Roman" pitchFamily="18" charset="0"/>
                <a:ea typeface="Times New Roman" pitchFamily="18" charset="0"/>
                <a:cs typeface="Times New Roman" pitchFamily="18" charset="0"/>
              </a:rPr>
              <a:t>theo</a:t>
            </a:r>
            <a:r>
              <a:rPr kumimoji="0" lang="en-US" sz="2400" b="0" i="0" u="none" strike="noStrike" cap="none" normalizeH="0" baseline="0" dirty="0">
                <a:ln>
                  <a:noFill/>
                </a:ln>
                <a:solidFill>
                  <a:srgbClr val="000000"/>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a:ln>
                  <a:noFill/>
                </a:ln>
                <a:solidFill>
                  <a:srgbClr val="000000"/>
                </a:solidFill>
                <a:effectLst/>
                <a:latin typeface="Times New Roman" pitchFamily="18" charset="0"/>
                <a:ea typeface="Times New Roman" pitchFamily="18" charset="0"/>
                <a:cs typeface="Times New Roman" pitchFamily="18" charset="0"/>
              </a:rPr>
              <a:t>quỹ</a:t>
            </a:r>
            <a:r>
              <a:rPr kumimoji="0" lang="en-US" sz="2400" b="0" i="0" u="none" strike="noStrike" cap="none" normalizeH="0" baseline="0" dirty="0">
                <a:ln>
                  <a:noFill/>
                </a:ln>
                <a:solidFill>
                  <a:srgbClr val="000000"/>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a:ln>
                  <a:noFill/>
                </a:ln>
                <a:solidFill>
                  <a:srgbClr val="000000"/>
                </a:solidFill>
                <a:effectLst/>
                <a:latin typeface="Times New Roman" pitchFamily="18" charset="0"/>
                <a:ea typeface="Times New Roman" pitchFamily="18" charset="0"/>
                <a:cs typeface="Times New Roman" pitchFamily="18" charset="0"/>
              </a:rPr>
              <a:t>đạo</a:t>
            </a:r>
            <a:r>
              <a:rPr kumimoji="0" lang="en-US" sz="2400" b="0" i="0" u="none" strike="noStrike" cap="none" normalizeH="0" baseline="0" dirty="0">
                <a:ln>
                  <a:noFill/>
                </a:ln>
                <a:solidFill>
                  <a:srgbClr val="000000"/>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a:ln>
                  <a:noFill/>
                </a:ln>
                <a:solidFill>
                  <a:srgbClr val="000000"/>
                </a:solidFill>
                <a:effectLst/>
                <a:latin typeface="Times New Roman" pitchFamily="18" charset="0"/>
                <a:ea typeface="Times New Roman" pitchFamily="18" charset="0"/>
                <a:cs typeface="Times New Roman" pitchFamily="18" charset="0"/>
              </a:rPr>
              <a:t>của</a:t>
            </a:r>
            <a:r>
              <a:rPr kumimoji="0" lang="en-US" sz="2400" b="0" i="0" u="none" strike="noStrike" cap="none" normalizeH="0" baseline="0" dirty="0">
                <a:ln>
                  <a:noFill/>
                </a:ln>
                <a:solidFill>
                  <a:srgbClr val="000000"/>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a:ln>
                  <a:noFill/>
                </a:ln>
                <a:solidFill>
                  <a:srgbClr val="000000"/>
                </a:solidFill>
                <a:effectLst/>
                <a:latin typeface="Times New Roman" pitchFamily="18" charset="0"/>
                <a:ea typeface="Times New Roman" pitchFamily="18" charset="0"/>
                <a:cs typeface="Times New Roman" pitchFamily="18" charset="0"/>
              </a:rPr>
              <a:t>chủ</a:t>
            </a:r>
            <a:r>
              <a:rPr kumimoji="0" lang="en-US" sz="2400" b="0" i="0" u="none" strike="noStrike" cap="none" normalizeH="0" baseline="0" dirty="0">
                <a:ln>
                  <a:noFill/>
                </a:ln>
                <a:solidFill>
                  <a:srgbClr val="000000"/>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a:ln>
                  <a:noFill/>
                </a:ln>
                <a:solidFill>
                  <a:srgbClr val="000000"/>
                </a:solidFill>
                <a:effectLst/>
                <a:latin typeface="Times New Roman" pitchFamily="18" charset="0"/>
                <a:ea typeface="Times New Roman" pitchFamily="18" charset="0"/>
                <a:cs typeface="Times New Roman" pitchFamily="18" charset="0"/>
              </a:rPr>
              <a:t>nghĩa</a:t>
            </a:r>
            <a:r>
              <a:rPr kumimoji="0" lang="en-US" sz="2400" b="0" i="0" u="none" strike="noStrike" cap="none" normalizeH="0" baseline="0" dirty="0">
                <a:ln>
                  <a:noFill/>
                </a:ln>
                <a:solidFill>
                  <a:srgbClr val="000000"/>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a:ln>
                  <a:noFill/>
                </a:ln>
                <a:solidFill>
                  <a:srgbClr val="000000"/>
                </a:solidFill>
                <a:effectLst/>
                <a:latin typeface="Times New Roman" pitchFamily="18" charset="0"/>
                <a:ea typeface="Times New Roman" pitchFamily="18" charset="0"/>
                <a:cs typeface="Times New Roman" pitchFamily="18" charset="0"/>
              </a:rPr>
              <a:t>tư</a:t>
            </a:r>
            <a:r>
              <a:rPr kumimoji="0" lang="en-US" sz="2400" b="0" i="0" u="none" strike="noStrike" cap="none" normalizeH="0" baseline="0" dirty="0">
                <a:ln>
                  <a:noFill/>
                </a:ln>
                <a:solidFill>
                  <a:srgbClr val="000000"/>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a:ln>
                  <a:noFill/>
                </a:ln>
                <a:solidFill>
                  <a:srgbClr val="000000"/>
                </a:solidFill>
                <a:effectLst/>
                <a:latin typeface="Times New Roman" pitchFamily="18" charset="0"/>
                <a:ea typeface="Times New Roman" pitchFamily="18" charset="0"/>
                <a:cs typeface="Times New Roman" pitchFamily="18" charset="0"/>
              </a:rPr>
              <a:t>bản</a:t>
            </a:r>
            <a:r>
              <a:rPr kumimoji="0" lang="en-US" sz="2400" b="0" i="0" u="none" strike="noStrike" cap="none" normalizeH="0" baseline="0" dirty="0">
                <a:ln>
                  <a:noFill/>
                </a:ln>
                <a:solidFill>
                  <a:srgbClr val="000000"/>
                </a:solidFill>
                <a:effectLst/>
                <a:latin typeface="Times New Roman" pitchFamily="18" charset="0"/>
                <a:ea typeface="Times New Roman" pitchFamily="18" charset="0"/>
                <a:cs typeface="Times New Roman" pitchFamily="18" charset="0"/>
              </a:rPr>
              <a:t>, chia </a:t>
            </a:r>
            <a:r>
              <a:rPr kumimoji="0" lang="en-US" sz="2400" b="0" i="0" u="none" strike="noStrike" cap="none" normalizeH="0" baseline="0" dirty="0" err="1">
                <a:ln>
                  <a:noFill/>
                </a:ln>
                <a:solidFill>
                  <a:srgbClr val="000000"/>
                </a:solidFill>
                <a:effectLst/>
                <a:latin typeface="Times New Roman" pitchFamily="18" charset="0"/>
                <a:ea typeface="Times New Roman" pitchFamily="18" charset="0"/>
                <a:cs typeface="Times New Roman" pitchFamily="18" charset="0"/>
              </a:rPr>
              <a:t>rẽ</a:t>
            </a:r>
            <a:r>
              <a:rPr kumimoji="0" lang="en-US" sz="2400" b="0" i="0" u="none" strike="noStrike" cap="none" normalizeH="0" baseline="0" dirty="0">
                <a:ln>
                  <a:noFill/>
                </a:ln>
                <a:solidFill>
                  <a:srgbClr val="000000"/>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a:ln>
                  <a:noFill/>
                </a:ln>
                <a:solidFill>
                  <a:srgbClr val="000000"/>
                </a:solidFill>
                <a:effectLst/>
                <a:latin typeface="Times New Roman" pitchFamily="18" charset="0"/>
                <a:ea typeface="Times New Roman" pitchFamily="18" charset="0"/>
                <a:cs typeface="Times New Roman" pitchFamily="18" charset="0"/>
              </a:rPr>
              <a:t>tình</a:t>
            </a:r>
            <a:r>
              <a:rPr kumimoji="0" lang="en-US" sz="2400" b="0" i="0" u="none" strike="noStrike" cap="none" normalizeH="0" baseline="0" dirty="0">
                <a:ln>
                  <a:noFill/>
                </a:ln>
                <a:solidFill>
                  <a:srgbClr val="000000"/>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a:ln>
                  <a:noFill/>
                </a:ln>
                <a:solidFill>
                  <a:srgbClr val="000000"/>
                </a:solidFill>
                <a:effectLst/>
                <a:latin typeface="Times New Roman" pitchFamily="18" charset="0"/>
                <a:ea typeface="Times New Roman" pitchFamily="18" charset="0"/>
                <a:cs typeface="Times New Roman" pitchFamily="18" charset="0"/>
              </a:rPr>
              <a:t>đoàn</a:t>
            </a:r>
            <a:r>
              <a:rPr kumimoji="0" lang="en-US" sz="2400" b="0" i="0" u="none" strike="noStrike" cap="none" normalizeH="0" baseline="0" dirty="0">
                <a:ln>
                  <a:noFill/>
                </a:ln>
                <a:solidFill>
                  <a:srgbClr val="000000"/>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a:ln>
                  <a:noFill/>
                </a:ln>
                <a:solidFill>
                  <a:srgbClr val="000000"/>
                </a:solidFill>
                <a:effectLst/>
                <a:latin typeface="Times New Roman" pitchFamily="18" charset="0"/>
                <a:ea typeface="Times New Roman" pitchFamily="18" charset="0"/>
                <a:cs typeface="Times New Roman" pitchFamily="18" charset="0"/>
              </a:rPr>
              <a:t>kết</a:t>
            </a:r>
            <a:r>
              <a:rPr kumimoji="0" lang="en-US" sz="2400" b="0" i="0" u="none" strike="noStrike" cap="none" normalizeH="0" baseline="0" dirty="0">
                <a:ln>
                  <a:noFill/>
                </a:ln>
                <a:solidFill>
                  <a:srgbClr val="000000"/>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a:ln>
                  <a:noFill/>
                </a:ln>
                <a:solidFill>
                  <a:srgbClr val="000000"/>
                </a:solidFill>
                <a:effectLst/>
                <a:latin typeface="Times New Roman" pitchFamily="18" charset="0"/>
                <a:ea typeface="Times New Roman" pitchFamily="18" charset="0"/>
                <a:cs typeface="Times New Roman" pitchFamily="18" charset="0"/>
              </a:rPr>
              <a:t>hữu</a:t>
            </a:r>
            <a:r>
              <a:rPr kumimoji="0" lang="en-US" sz="2400" b="0" i="0" u="none" strike="noStrike" cap="none" normalizeH="0" baseline="0" dirty="0">
                <a:ln>
                  <a:noFill/>
                </a:ln>
                <a:solidFill>
                  <a:srgbClr val="000000"/>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a:ln>
                  <a:noFill/>
                </a:ln>
                <a:solidFill>
                  <a:srgbClr val="000000"/>
                </a:solidFill>
                <a:effectLst/>
                <a:latin typeface="Times New Roman" pitchFamily="18" charset="0"/>
                <a:ea typeface="Times New Roman" pitchFamily="18" charset="0"/>
                <a:cs typeface="Times New Roman" pitchFamily="18" charset="0"/>
              </a:rPr>
              <a:t>nghị</a:t>
            </a:r>
            <a:r>
              <a:rPr kumimoji="0" lang="en-US" sz="2400" b="0" i="0" u="none" strike="noStrike" cap="none" normalizeH="0" baseline="0" dirty="0">
                <a:ln>
                  <a:noFill/>
                </a:ln>
                <a:solidFill>
                  <a:srgbClr val="000000"/>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a:ln>
                  <a:noFill/>
                </a:ln>
                <a:solidFill>
                  <a:srgbClr val="000000"/>
                </a:solidFill>
                <a:effectLst/>
                <a:latin typeface="Times New Roman" pitchFamily="18" charset="0"/>
                <a:ea typeface="Times New Roman" pitchFamily="18" charset="0"/>
                <a:cs typeface="Times New Roman" pitchFamily="18" charset="0"/>
              </a:rPr>
              <a:t>giữa</a:t>
            </a:r>
            <a:r>
              <a:rPr kumimoji="0" lang="en-US" sz="2400" b="0" i="0" u="none" strike="noStrike" cap="none" normalizeH="0" baseline="0" dirty="0">
                <a:ln>
                  <a:noFill/>
                </a:ln>
                <a:solidFill>
                  <a:srgbClr val="000000"/>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a:ln>
                  <a:noFill/>
                </a:ln>
                <a:solidFill>
                  <a:srgbClr val="000000"/>
                </a:solidFill>
                <a:effectLst/>
                <a:latin typeface="Times New Roman" pitchFamily="18" charset="0"/>
                <a:ea typeface="Times New Roman" pitchFamily="18" charset="0"/>
                <a:cs typeface="Times New Roman" pitchFamily="18" charset="0"/>
              </a:rPr>
              <a:t>Việt</a:t>
            </a:r>
            <a:r>
              <a:rPr kumimoji="0" lang="en-US" sz="2400" b="0" i="0" u="none" strike="noStrike" cap="none" normalizeH="0" baseline="0" dirty="0">
                <a:ln>
                  <a:noFill/>
                </a:ln>
                <a:solidFill>
                  <a:srgbClr val="000000"/>
                </a:solidFill>
                <a:effectLst/>
                <a:latin typeface="Times New Roman" pitchFamily="18" charset="0"/>
                <a:ea typeface="Times New Roman" pitchFamily="18" charset="0"/>
                <a:cs typeface="Times New Roman" pitchFamily="18" charset="0"/>
              </a:rPr>
              <a:t> Nam </a:t>
            </a:r>
            <a:r>
              <a:rPr kumimoji="0" lang="en-US" sz="2400" b="0" i="0" u="none" strike="noStrike" cap="none" normalizeH="0" baseline="0" dirty="0" err="1">
                <a:ln>
                  <a:noFill/>
                </a:ln>
                <a:solidFill>
                  <a:srgbClr val="000000"/>
                </a:solidFill>
                <a:effectLst/>
                <a:latin typeface="Times New Roman" pitchFamily="18" charset="0"/>
                <a:ea typeface="Times New Roman" pitchFamily="18" charset="0"/>
                <a:cs typeface="Times New Roman" pitchFamily="18" charset="0"/>
              </a:rPr>
              <a:t>với</a:t>
            </a:r>
            <a:r>
              <a:rPr kumimoji="0" lang="en-US" sz="2400" b="0" i="0" u="none" strike="noStrike" cap="none" normalizeH="0" baseline="0" dirty="0">
                <a:ln>
                  <a:noFill/>
                </a:ln>
                <a:solidFill>
                  <a:srgbClr val="000000"/>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a:ln>
                  <a:noFill/>
                </a:ln>
                <a:solidFill>
                  <a:srgbClr val="000000"/>
                </a:solidFill>
                <a:effectLst/>
                <a:latin typeface="Times New Roman" pitchFamily="18" charset="0"/>
                <a:ea typeface="Times New Roman" pitchFamily="18" charset="0"/>
                <a:cs typeface="Times New Roman" pitchFamily="18" charset="0"/>
              </a:rPr>
              <a:t>Lào</a:t>
            </a:r>
            <a:r>
              <a:rPr kumimoji="0" lang="en-US" sz="2400" b="0" i="0" u="none" strike="noStrike" cap="none" normalizeH="0" baseline="0" dirty="0">
                <a:ln>
                  <a:noFill/>
                </a:ln>
                <a:solidFill>
                  <a:srgbClr val="000000"/>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a:ln>
                  <a:noFill/>
                </a:ln>
                <a:solidFill>
                  <a:srgbClr val="000000"/>
                </a:solidFill>
                <a:effectLst/>
                <a:latin typeface="Times New Roman" pitchFamily="18" charset="0"/>
                <a:ea typeface="Times New Roman" pitchFamily="18" charset="0"/>
                <a:cs typeface="Times New Roman" pitchFamily="18" charset="0"/>
              </a:rPr>
              <a:t>Campuchia</a:t>
            </a:r>
            <a:r>
              <a:rPr kumimoji="0" lang="en-US" sz="2400" b="0" i="0" u="none" strike="noStrike" cap="none" normalizeH="0" baseline="0" dirty="0">
                <a:ln>
                  <a:noFill/>
                </a:ln>
                <a:solidFill>
                  <a:srgbClr val="000000"/>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a:ln>
                  <a:noFill/>
                </a:ln>
                <a:solidFill>
                  <a:srgbClr val="000000"/>
                </a:solidFill>
                <a:effectLst/>
                <a:latin typeface="Times New Roman" pitchFamily="18" charset="0"/>
                <a:ea typeface="Times New Roman" pitchFamily="18" charset="0"/>
                <a:cs typeface="Times New Roman" pitchFamily="18" charset="0"/>
              </a:rPr>
              <a:t>và</a:t>
            </a:r>
            <a:r>
              <a:rPr kumimoji="0" lang="en-US" sz="2400" b="0" i="0" u="none" strike="noStrike" cap="none" normalizeH="0" baseline="0" dirty="0">
                <a:ln>
                  <a:noFill/>
                </a:ln>
                <a:solidFill>
                  <a:srgbClr val="000000"/>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a:ln>
                  <a:noFill/>
                </a:ln>
                <a:solidFill>
                  <a:srgbClr val="000000"/>
                </a:solidFill>
                <a:effectLst/>
                <a:latin typeface="Times New Roman" pitchFamily="18" charset="0"/>
                <a:ea typeface="Times New Roman" pitchFamily="18" charset="0"/>
                <a:cs typeface="Times New Roman" pitchFamily="18" charset="0"/>
              </a:rPr>
              <a:t>các</a:t>
            </a:r>
            <a:r>
              <a:rPr kumimoji="0" lang="en-US" sz="2400" b="0" i="0" u="none" strike="noStrike" cap="none" normalizeH="0" baseline="0" dirty="0">
                <a:ln>
                  <a:noFill/>
                </a:ln>
                <a:solidFill>
                  <a:srgbClr val="000000"/>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a:ln>
                  <a:noFill/>
                </a:ln>
                <a:solidFill>
                  <a:srgbClr val="000000"/>
                </a:solidFill>
                <a:effectLst/>
                <a:latin typeface="Times New Roman" pitchFamily="18" charset="0"/>
                <a:ea typeface="Times New Roman" pitchFamily="18" charset="0"/>
                <a:cs typeface="Times New Roman" pitchFamily="18" charset="0"/>
              </a:rPr>
              <a:t>nước</a:t>
            </a:r>
            <a:r>
              <a:rPr kumimoji="0" lang="en-US" sz="2400" b="0" i="0" u="none" strike="noStrike" cap="none" normalizeH="0" baseline="0" dirty="0">
                <a:ln>
                  <a:noFill/>
                </a:ln>
                <a:solidFill>
                  <a:srgbClr val="000000"/>
                </a:solidFill>
                <a:effectLst/>
                <a:latin typeface="Times New Roman" pitchFamily="18" charset="0"/>
                <a:ea typeface="Times New Roman" pitchFamily="18" charset="0"/>
                <a:cs typeface="Times New Roman" pitchFamily="18" charset="0"/>
              </a:rPr>
              <a:t> XHCN, vu </a:t>
            </a:r>
            <a:r>
              <a:rPr kumimoji="0" lang="en-US" sz="2400" b="0" i="0" u="none" strike="noStrike" cap="none" normalizeH="0" baseline="0" dirty="0" err="1">
                <a:ln>
                  <a:noFill/>
                </a:ln>
                <a:solidFill>
                  <a:srgbClr val="000000"/>
                </a:solidFill>
                <a:effectLst/>
                <a:latin typeface="Times New Roman" pitchFamily="18" charset="0"/>
                <a:ea typeface="Times New Roman" pitchFamily="18" charset="0"/>
                <a:cs typeface="Times New Roman" pitchFamily="18" charset="0"/>
              </a:rPr>
              <a:t>khống</a:t>
            </a:r>
            <a:r>
              <a:rPr kumimoji="0" lang="en-US" sz="2400" b="0" i="0" u="none" strike="noStrike" cap="none" normalizeH="0" baseline="0" dirty="0">
                <a:ln>
                  <a:noFill/>
                </a:ln>
                <a:solidFill>
                  <a:srgbClr val="000000"/>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a:ln>
                  <a:noFill/>
                </a:ln>
                <a:solidFill>
                  <a:srgbClr val="000000"/>
                </a:solidFill>
                <a:effectLst/>
                <a:latin typeface="Times New Roman" pitchFamily="18" charset="0"/>
                <a:ea typeface="Times New Roman" pitchFamily="18" charset="0"/>
                <a:cs typeface="Times New Roman" pitchFamily="18" charset="0"/>
              </a:rPr>
              <a:t>hạ</a:t>
            </a:r>
            <a:r>
              <a:rPr kumimoji="0" lang="en-US" sz="2400" b="0" i="0" u="none" strike="noStrike" cap="none" normalizeH="0" baseline="0" dirty="0">
                <a:ln>
                  <a:noFill/>
                </a:ln>
                <a:solidFill>
                  <a:srgbClr val="000000"/>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a:ln>
                  <a:noFill/>
                </a:ln>
                <a:solidFill>
                  <a:srgbClr val="000000"/>
                </a:solidFill>
                <a:effectLst/>
                <a:latin typeface="Times New Roman" pitchFamily="18" charset="0"/>
                <a:ea typeface="Times New Roman" pitchFamily="18" charset="0"/>
                <a:cs typeface="Times New Roman" pitchFamily="18" charset="0"/>
              </a:rPr>
              <a:t>thấp</a:t>
            </a:r>
            <a:r>
              <a:rPr kumimoji="0" lang="en-US" sz="2400" b="0" i="0" u="none" strike="noStrike" cap="none" normalizeH="0" baseline="0" dirty="0">
                <a:ln>
                  <a:noFill/>
                </a:ln>
                <a:solidFill>
                  <a:srgbClr val="000000"/>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a:ln>
                  <a:noFill/>
                </a:ln>
                <a:solidFill>
                  <a:srgbClr val="000000"/>
                </a:solidFill>
                <a:effectLst/>
                <a:latin typeface="Times New Roman" pitchFamily="18" charset="0"/>
                <a:ea typeface="Times New Roman" pitchFamily="18" charset="0"/>
                <a:cs typeface="Times New Roman" pitchFamily="18" charset="0"/>
              </a:rPr>
              <a:t>uy</a:t>
            </a:r>
            <a:r>
              <a:rPr kumimoji="0" lang="en-US" sz="2400" b="0" i="0" u="none" strike="noStrike" cap="none" normalizeH="0" baseline="0" dirty="0">
                <a:ln>
                  <a:noFill/>
                </a:ln>
                <a:solidFill>
                  <a:srgbClr val="000000"/>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a:ln>
                  <a:noFill/>
                </a:ln>
                <a:solidFill>
                  <a:srgbClr val="000000"/>
                </a:solidFill>
                <a:effectLst/>
                <a:latin typeface="Times New Roman" pitchFamily="18" charset="0"/>
                <a:ea typeface="Times New Roman" pitchFamily="18" charset="0"/>
                <a:cs typeface="Times New Roman" pitchFamily="18" charset="0"/>
              </a:rPr>
              <a:t>tín</a:t>
            </a:r>
            <a:r>
              <a:rPr kumimoji="0" lang="en-US" sz="2400" b="0" i="0" u="none" strike="noStrike" cap="none" normalizeH="0" baseline="0" dirty="0">
                <a:ln>
                  <a:noFill/>
                </a:ln>
                <a:solidFill>
                  <a:srgbClr val="000000"/>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a:ln>
                  <a:noFill/>
                </a:ln>
                <a:solidFill>
                  <a:srgbClr val="000000"/>
                </a:solidFill>
                <a:effectLst/>
                <a:latin typeface="Times New Roman" pitchFamily="18" charset="0"/>
                <a:ea typeface="Times New Roman" pitchFamily="18" charset="0"/>
                <a:cs typeface="Times New Roman" pitchFamily="18" charset="0"/>
              </a:rPr>
              <a:t>của</a:t>
            </a:r>
            <a:r>
              <a:rPr kumimoji="0" lang="en-US" sz="2400" b="0" i="0" u="none" strike="noStrike" cap="none" normalizeH="0" baseline="0" dirty="0">
                <a:ln>
                  <a:noFill/>
                </a:ln>
                <a:solidFill>
                  <a:srgbClr val="000000"/>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a:ln>
                  <a:noFill/>
                </a:ln>
                <a:solidFill>
                  <a:srgbClr val="000000"/>
                </a:solidFill>
                <a:effectLst/>
                <a:latin typeface="Times New Roman" pitchFamily="18" charset="0"/>
                <a:ea typeface="Times New Roman" pitchFamily="18" charset="0"/>
                <a:cs typeface="Times New Roman" pitchFamily="18" charset="0"/>
              </a:rPr>
              <a:t>nước</a:t>
            </a:r>
            <a:r>
              <a:rPr kumimoji="0" lang="en-US" sz="2400" b="0" i="0" u="none" strike="noStrike" cap="none" normalizeH="0" baseline="0" dirty="0">
                <a:ln>
                  <a:noFill/>
                </a:ln>
                <a:solidFill>
                  <a:srgbClr val="000000"/>
                </a:solidFill>
                <a:effectLst/>
                <a:latin typeface="Times New Roman" pitchFamily="18" charset="0"/>
                <a:ea typeface="Times New Roman" pitchFamily="18" charset="0"/>
                <a:cs typeface="Times New Roman" pitchFamily="18" charset="0"/>
              </a:rPr>
              <a:t> ta </a:t>
            </a:r>
            <a:r>
              <a:rPr kumimoji="0" lang="en-US" sz="2400" b="0" i="0" u="none" strike="noStrike" cap="none" normalizeH="0" baseline="0" dirty="0" err="1">
                <a:ln>
                  <a:noFill/>
                </a:ln>
                <a:solidFill>
                  <a:srgbClr val="000000"/>
                </a:solidFill>
                <a:effectLst/>
                <a:latin typeface="Times New Roman" pitchFamily="18" charset="0"/>
                <a:ea typeface="Times New Roman" pitchFamily="18" charset="0"/>
                <a:cs typeface="Times New Roman" pitchFamily="18" charset="0"/>
              </a:rPr>
              <a:t>trên</a:t>
            </a:r>
            <a:r>
              <a:rPr kumimoji="0" lang="en-US" sz="2400" b="0" i="0" u="none" strike="noStrike" cap="none" normalizeH="0" baseline="0" dirty="0">
                <a:ln>
                  <a:noFill/>
                </a:ln>
                <a:solidFill>
                  <a:srgbClr val="000000"/>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a:ln>
                  <a:noFill/>
                </a:ln>
                <a:solidFill>
                  <a:srgbClr val="000000"/>
                </a:solidFill>
                <a:effectLst/>
                <a:latin typeface="Times New Roman" pitchFamily="18" charset="0"/>
                <a:ea typeface="Times New Roman" pitchFamily="18" charset="0"/>
                <a:cs typeface="Times New Roman" pitchFamily="18" charset="0"/>
              </a:rPr>
              <a:t>trường</a:t>
            </a:r>
            <a:r>
              <a:rPr kumimoji="0" lang="en-US" sz="2400" b="0" i="0" u="none" strike="noStrike" cap="none" normalizeH="0" baseline="0" dirty="0">
                <a:ln>
                  <a:noFill/>
                </a:ln>
                <a:solidFill>
                  <a:srgbClr val="000000"/>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a:ln>
                  <a:noFill/>
                </a:ln>
                <a:solidFill>
                  <a:srgbClr val="000000"/>
                </a:solidFill>
                <a:effectLst/>
                <a:latin typeface="Times New Roman" pitchFamily="18" charset="0"/>
                <a:ea typeface="Times New Roman" pitchFamily="18" charset="0"/>
                <a:cs typeface="Times New Roman" pitchFamily="18" charset="0"/>
              </a:rPr>
              <a:t>quốc</a:t>
            </a:r>
            <a:r>
              <a:rPr kumimoji="0" lang="en-US" sz="2400" b="0" i="0" u="none" strike="noStrike" cap="none" normalizeH="0" baseline="0" dirty="0">
                <a:ln>
                  <a:noFill/>
                </a:ln>
                <a:solidFill>
                  <a:srgbClr val="000000"/>
                </a:solidFill>
                <a:effectLst/>
                <a:latin typeface="Times New Roman" pitchFamily="18" charset="0"/>
                <a:ea typeface="Times New Roman" pitchFamily="18" charset="0"/>
                <a:cs typeface="Times New Roman" pitchFamily="18" charset="0"/>
              </a:rPr>
              <a:t> </a:t>
            </a:r>
            <a:r>
              <a:rPr kumimoji="0" lang="en-US" sz="2400" b="0" i="0" u="none" strike="noStrike" cap="none" normalizeH="0" baseline="0" dirty="0" err="1">
                <a:ln>
                  <a:noFill/>
                </a:ln>
                <a:solidFill>
                  <a:srgbClr val="000000"/>
                </a:solidFill>
                <a:effectLst/>
                <a:latin typeface="Times New Roman" pitchFamily="18" charset="0"/>
                <a:ea typeface="Times New Roman" pitchFamily="18" charset="0"/>
                <a:cs typeface="Times New Roman" pitchFamily="18" charset="0"/>
              </a:rPr>
              <a:t>tế</a:t>
            </a:r>
            <a:r>
              <a:rPr kumimoji="0" lang="en-US" sz="2400" b="0" i="0" u="none" strike="noStrike" cap="none" normalizeH="0" baseline="0" dirty="0">
                <a:ln>
                  <a:noFill/>
                </a:ln>
                <a:solidFill>
                  <a:srgbClr val="000000"/>
                </a:solidFill>
                <a:effectLst/>
                <a:latin typeface="Times New Roman" pitchFamily="18" charset="0"/>
                <a:ea typeface="Times New Roman" pitchFamily="18" charset="0"/>
                <a:cs typeface="Times New Roman" pitchFamily="18" charset="0"/>
              </a:rPr>
              <a:t>.</a:t>
            </a:r>
            <a:endParaRPr kumimoji="0" lang="en-US" sz="2400" b="0" i="0" u="none" strike="noStrike" cap="none" normalizeH="0" baseline="0" dirty="0">
              <a:ln>
                <a:noFill/>
              </a:ln>
              <a:solidFill>
                <a:schemeClr val="tx1"/>
              </a:solidFill>
              <a:effectLst/>
              <a:latin typeface="Times New Roman" pitchFamily="18" charset="0"/>
              <a:cs typeface="Times New Roman" pitchFamily="18" charset="0"/>
            </a:endParaRPr>
          </a:p>
        </p:txBody>
      </p:sp>
      <p:pic>
        <p:nvPicPr>
          <p:cNvPr id="6" name="Picture 5" descr="khaimac237_634470501746936000.jpg"/>
          <p:cNvPicPr>
            <a:picLocks noChangeAspect="1"/>
          </p:cNvPicPr>
          <p:nvPr/>
        </p:nvPicPr>
        <p:blipFill>
          <a:blip r:embed="rId3" cstate="print"/>
          <a:stretch>
            <a:fillRect/>
          </a:stretch>
        </p:blipFill>
        <p:spPr>
          <a:xfrm>
            <a:off x="4572000" y="2971800"/>
            <a:ext cx="4267200" cy="3200400"/>
          </a:xfrm>
          <a:prstGeom prst="rect">
            <a:avLst/>
          </a:prstGeom>
          <a:ln>
            <a:noFill/>
          </a:ln>
          <a:effectLst>
            <a:outerShdw blurRad="292100" dist="139700" dir="2700000" algn="tl" rotWithShape="0">
              <a:srgbClr val="333333">
                <a:alpha val="65000"/>
              </a:srgbClr>
            </a:outerShdw>
          </a:effectLst>
        </p:spPr>
      </p:pic>
      <p:pic>
        <p:nvPicPr>
          <p:cNvPr id="7" name="Picture 6" descr="vietnam-laos-cambodia.jpg"/>
          <p:cNvPicPr>
            <a:picLocks noChangeAspect="1"/>
          </p:cNvPicPr>
          <p:nvPr/>
        </p:nvPicPr>
        <p:blipFill>
          <a:blip r:embed="rId4" cstate="print"/>
          <a:stretch>
            <a:fillRect/>
          </a:stretch>
        </p:blipFill>
        <p:spPr>
          <a:xfrm>
            <a:off x="1371600" y="2209800"/>
            <a:ext cx="6400800" cy="4114799"/>
          </a:xfrm>
          <a:prstGeom prst="rect">
            <a:avLst/>
          </a:prstGeom>
        </p:spPr>
      </p:pic>
      <p:pic>
        <p:nvPicPr>
          <p:cNvPr id="8" name="Picture 7" descr="p40.jpeg"/>
          <p:cNvPicPr>
            <a:picLocks noChangeAspect="1"/>
          </p:cNvPicPr>
          <p:nvPr/>
        </p:nvPicPr>
        <p:blipFill>
          <a:blip r:embed="rId5" cstate="print"/>
          <a:stretch>
            <a:fillRect/>
          </a:stretch>
        </p:blipFill>
        <p:spPr>
          <a:xfrm>
            <a:off x="304799" y="2514600"/>
            <a:ext cx="3940865" cy="2971800"/>
          </a:xfrm>
          <a:prstGeom prst="rect">
            <a:avLst/>
          </a:prstGeom>
          <a:ln>
            <a:noFill/>
          </a:ln>
          <a:effectLst>
            <a:outerShdw blurRad="292100" dist="139700" dir="2700000" algn="tl" rotWithShape="0">
              <a:srgbClr val="333333">
                <a:alpha val="65000"/>
              </a:srgbClr>
            </a:outerShdw>
          </a:effectLst>
        </p:spPr>
      </p:pic>
      <p:pic>
        <p:nvPicPr>
          <p:cNvPr id="9" name="Picture 8" descr="p41.jpeg"/>
          <p:cNvPicPr>
            <a:picLocks noChangeAspect="1"/>
          </p:cNvPicPr>
          <p:nvPr/>
        </p:nvPicPr>
        <p:blipFill>
          <a:blip r:embed="rId6" cstate="print"/>
          <a:stretch>
            <a:fillRect/>
          </a:stretch>
        </p:blipFill>
        <p:spPr>
          <a:xfrm>
            <a:off x="4267200" y="3276600"/>
            <a:ext cx="4419600" cy="3310434"/>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amond(in)">
                                      <p:cBhvr>
                                        <p:cTn id="7" dur="2000"/>
                                        <p:tgtEl>
                                          <p:spTgt spid="5"/>
                                        </p:tgtEl>
                                      </p:cBhvr>
                                    </p:animEffect>
                                  </p:childTnLst>
                                </p:cTn>
                              </p:par>
                              <p:par>
                                <p:cTn id="8" presetID="8" presetClass="entr" presetSubtype="16"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diamond(in)">
                                      <p:cBhvr>
                                        <p:cTn id="10" dur="2000"/>
                                        <p:tgtEl>
                                          <p:spTgt spid="6"/>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xit" presetSubtype="4" fill="hold" nodeType="clickEffect">
                                  <p:stCondLst>
                                    <p:cond delay="0"/>
                                  </p:stCondLst>
                                  <p:childTnLst>
                                    <p:anim calcmode="lin" valueType="num">
                                      <p:cBhvr additive="base">
                                        <p:cTn id="14" dur="500"/>
                                        <p:tgtEl>
                                          <p:spTgt spid="5"/>
                                        </p:tgtEl>
                                        <p:attrNameLst>
                                          <p:attrName>ppt_x</p:attrName>
                                        </p:attrNameLst>
                                      </p:cBhvr>
                                      <p:tavLst>
                                        <p:tav tm="0">
                                          <p:val>
                                            <p:strVal val="ppt_x"/>
                                          </p:val>
                                        </p:tav>
                                        <p:tav tm="100000">
                                          <p:val>
                                            <p:strVal val="ppt_x"/>
                                          </p:val>
                                        </p:tav>
                                      </p:tavLst>
                                    </p:anim>
                                    <p:anim calcmode="lin" valueType="num">
                                      <p:cBhvr additive="base">
                                        <p:cTn id="15" dur="500"/>
                                        <p:tgtEl>
                                          <p:spTgt spid="5"/>
                                        </p:tgtEl>
                                        <p:attrNameLst>
                                          <p:attrName>ppt_y</p:attrName>
                                        </p:attrNameLst>
                                      </p:cBhvr>
                                      <p:tavLst>
                                        <p:tav tm="0">
                                          <p:val>
                                            <p:strVal val="ppt_y"/>
                                          </p:val>
                                        </p:tav>
                                        <p:tav tm="100000">
                                          <p:val>
                                            <p:strVal val="1+ppt_h/2"/>
                                          </p:val>
                                        </p:tav>
                                      </p:tavLst>
                                    </p:anim>
                                    <p:set>
                                      <p:cBhvr>
                                        <p:cTn id="16" dur="1" fill="hold">
                                          <p:stCondLst>
                                            <p:cond delay="499"/>
                                          </p:stCondLst>
                                        </p:cTn>
                                        <p:tgtEl>
                                          <p:spTgt spid="5"/>
                                        </p:tgtEl>
                                        <p:attrNameLst>
                                          <p:attrName>style.visibility</p:attrName>
                                        </p:attrNameLst>
                                      </p:cBhvr>
                                      <p:to>
                                        <p:strVal val="hidden"/>
                                      </p:to>
                                    </p:set>
                                  </p:childTnLst>
                                </p:cTn>
                              </p:par>
                              <p:par>
                                <p:cTn id="17" presetID="2" presetClass="exit" presetSubtype="4" fill="hold" nodeType="withEffect">
                                  <p:stCondLst>
                                    <p:cond delay="0"/>
                                  </p:stCondLst>
                                  <p:childTnLst>
                                    <p:anim calcmode="lin" valueType="num">
                                      <p:cBhvr additive="base">
                                        <p:cTn id="18" dur="500"/>
                                        <p:tgtEl>
                                          <p:spTgt spid="6"/>
                                        </p:tgtEl>
                                        <p:attrNameLst>
                                          <p:attrName>ppt_x</p:attrName>
                                        </p:attrNameLst>
                                      </p:cBhvr>
                                      <p:tavLst>
                                        <p:tav tm="0">
                                          <p:val>
                                            <p:strVal val="ppt_x"/>
                                          </p:val>
                                        </p:tav>
                                        <p:tav tm="100000">
                                          <p:val>
                                            <p:strVal val="ppt_x"/>
                                          </p:val>
                                        </p:tav>
                                      </p:tavLst>
                                    </p:anim>
                                    <p:anim calcmode="lin" valueType="num">
                                      <p:cBhvr additive="base">
                                        <p:cTn id="19" dur="500"/>
                                        <p:tgtEl>
                                          <p:spTgt spid="6"/>
                                        </p:tgtEl>
                                        <p:attrNameLst>
                                          <p:attrName>ppt_y</p:attrName>
                                        </p:attrNameLst>
                                      </p:cBhvr>
                                      <p:tavLst>
                                        <p:tav tm="0">
                                          <p:val>
                                            <p:strVal val="ppt_y"/>
                                          </p:val>
                                        </p:tav>
                                        <p:tav tm="100000">
                                          <p:val>
                                            <p:strVal val="1+ppt_h/2"/>
                                          </p:val>
                                        </p:tav>
                                      </p:tavLst>
                                    </p:anim>
                                    <p:set>
                                      <p:cBhvr>
                                        <p:cTn id="20" dur="1" fill="hold">
                                          <p:stCondLst>
                                            <p:cond delay="499"/>
                                          </p:stCondLst>
                                        </p:cTn>
                                        <p:tgtEl>
                                          <p:spTgt spid="6"/>
                                        </p:tgtEl>
                                        <p:attrNameLst>
                                          <p:attrName>style.visibility</p:attrName>
                                        </p:attrNameLst>
                                      </p:cBhvr>
                                      <p:to>
                                        <p:strVal val="hidden"/>
                                      </p:to>
                                    </p:set>
                                  </p:childTnLst>
                                </p:cTn>
                              </p:par>
                            </p:childTnLst>
                          </p:cTn>
                        </p:par>
                      </p:childTnLst>
                    </p:cTn>
                  </p:par>
                  <p:par>
                    <p:cTn id="21" fill="hold">
                      <p:stCondLst>
                        <p:cond delay="indefinite"/>
                      </p:stCondLst>
                      <p:childTnLst>
                        <p:par>
                          <p:cTn id="22" fill="hold">
                            <p:stCondLst>
                              <p:cond delay="0"/>
                            </p:stCondLst>
                            <p:childTnLst>
                              <p:par>
                                <p:cTn id="23" presetID="7" presetClass="entr" presetSubtype="4" fill="hold" nodeType="click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ppt_x"/>
                                          </p:val>
                                        </p:tav>
                                        <p:tav tm="100000">
                                          <p:val>
                                            <p:strVal val="#ppt_x"/>
                                          </p:val>
                                        </p:tav>
                                      </p:tavLst>
                                    </p:anim>
                                    <p:anim calcmode="lin" valueType="num">
                                      <p:cBhvr additive="base">
                                        <p:cTn id="26" dur="20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17" presetClass="entr" presetSubtype="10" fill="hold" nodeType="click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p:cTn id="31" dur="500" fill="hold"/>
                                        <p:tgtEl>
                                          <p:spTgt spid="8"/>
                                        </p:tgtEl>
                                        <p:attrNameLst>
                                          <p:attrName>ppt_w</p:attrName>
                                        </p:attrNameLst>
                                      </p:cBhvr>
                                      <p:tavLst>
                                        <p:tav tm="0">
                                          <p:val>
                                            <p:fltVal val="0"/>
                                          </p:val>
                                        </p:tav>
                                        <p:tav tm="100000">
                                          <p:val>
                                            <p:strVal val="#ppt_w"/>
                                          </p:val>
                                        </p:tav>
                                      </p:tavLst>
                                    </p:anim>
                                    <p:anim calcmode="lin" valueType="num">
                                      <p:cBhvr>
                                        <p:cTn id="32" dur="500" fill="hold"/>
                                        <p:tgtEl>
                                          <p:spTgt spid="8"/>
                                        </p:tgtEl>
                                        <p:attrNameLst>
                                          <p:attrName>ppt_h</p:attrName>
                                        </p:attrNameLst>
                                      </p:cBhvr>
                                      <p:tavLst>
                                        <p:tav tm="0">
                                          <p:val>
                                            <p:strVal val="#ppt_h"/>
                                          </p:val>
                                        </p:tav>
                                        <p:tav tm="100000">
                                          <p:val>
                                            <p:strVal val="#ppt_h"/>
                                          </p:val>
                                        </p:tav>
                                      </p:tavLst>
                                    </p:anim>
                                  </p:childTnLst>
                                </p:cTn>
                              </p:par>
                              <p:par>
                                <p:cTn id="33" presetID="17" presetClass="entr" presetSubtype="10" fill="hold" nodeType="withEffect">
                                  <p:stCondLst>
                                    <p:cond delay="0"/>
                                  </p:stCondLst>
                                  <p:childTnLst>
                                    <p:set>
                                      <p:cBhvr>
                                        <p:cTn id="34" dur="1" fill="hold">
                                          <p:stCondLst>
                                            <p:cond delay="0"/>
                                          </p:stCondLst>
                                        </p:cTn>
                                        <p:tgtEl>
                                          <p:spTgt spid="9"/>
                                        </p:tgtEl>
                                        <p:attrNameLst>
                                          <p:attrName>style.visibility</p:attrName>
                                        </p:attrNameLst>
                                      </p:cBhvr>
                                      <p:to>
                                        <p:strVal val="visible"/>
                                      </p:to>
                                    </p:set>
                                    <p:anim calcmode="lin" valueType="num">
                                      <p:cBhvr>
                                        <p:cTn id="35" dur="500" fill="hold"/>
                                        <p:tgtEl>
                                          <p:spTgt spid="9"/>
                                        </p:tgtEl>
                                        <p:attrNameLst>
                                          <p:attrName>ppt_w</p:attrName>
                                        </p:attrNameLst>
                                      </p:cBhvr>
                                      <p:tavLst>
                                        <p:tav tm="0">
                                          <p:val>
                                            <p:fltVal val="0"/>
                                          </p:val>
                                        </p:tav>
                                        <p:tav tm="100000">
                                          <p:val>
                                            <p:strVal val="#ppt_w"/>
                                          </p:val>
                                        </p:tav>
                                      </p:tavLst>
                                    </p:anim>
                                    <p:anim calcmode="lin" valueType="num">
                                      <p:cBhvr>
                                        <p:cTn id="36" dur="500" fill="hold"/>
                                        <p:tgtEl>
                                          <p:spTgt spid="9"/>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5" name="Rectangle 1"/>
          <p:cNvSpPr>
            <a:spLocks noChangeArrowheads="1"/>
          </p:cNvSpPr>
          <p:nvPr/>
        </p:nvSpPr>
        <p:spPr bwMode="auto">
          <a:xfrm>
            <a:off x="228600" y="228600"/>
            <a:ext cx="8534400" cy="83099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tabLst>
                <a:tab pos="457200" algn="l"/>
              </a:tabLst>
            </a:pPr>
            <a:r>
              <a:rPr lang="en-US" sz="2400" b="1" i="1" dirty="0">
                <a:solidFill>
                  <a:srgbClr val="0070C0"/>
                </a:solidFill>
                <a:latin typeface="Times New Roman" pitchFamily="18" charset="0"/>
                <a:ea typeface="Times New Roman" pitchFamily="18" charset="0"/>
                <a:cs typeface="Times New Roman" pitchFamily="18" charset="0"/>
              </a:rPr>
              <a:t>b</a:t>
            </a:r>
            <a:r>
              <a:rPr kumimoji="0" lang="en-US" sz="2400" b="1" i="1" u="none" strike="noStrike" cap="none" normalizeH="0" baseline="0" dirty="0">
                <a:ln>
                  <a:noFill/>
                </a:ln>
                <a:solidFill>
                  <a:srgbClr val="0070C0"/>
                </a:solidFill>
                <a:effectLst/>
                <a:latin typeface="Times New Roman" pitchFamily="18" charset="0"/>
                <a:ea typeface="Times New Roman" pitchFamily="18" charset="0"/>
                <a:cs typeface="Times New Roman" pitchFamily="18" charset="0"/>
              </a:rPr>
              <a:t>. </a:t>
            </a:r>
            <a:r>
              <a:rPr kumimoji="0" lang="en-US" sz="2400" b="1" i="1" u="none" strike="noStrike" cap="none" normalizeH="0" baseline="0" dirty="0" err="1">
                <a:ln>
                  <a:noFill/>
                </a:ln>
                <a:solidFill>
                  <a:srgbClr val="0070C0"/>
                </a:solidFill>
                <a:effectLst/>
                <a:latin typeface="Times New Roman" pitchFamily="18" charset="0"/>
                <a:ea typeface="Times New Roman" pitchFamily="18" charset="0"/>
                <a:cs typeface="Times New Roman" pitchFamily="18" charset="0"/>
              </a:rPr>
              <a:t>Bạo</a:t>
            </a:r>
            <a:r>
              <a:rPr kumimoji="0" lang="en-US" sz="2400" b="1" i="1" u="none" strike="noStrike" cap="none" normalizeH="0" baseline="0" dirty="0">
                <a:ln>
                  <a:noFill/>
                </a:ln>
                <a:solidFill>
                  <a:srgbClr val="0070C0"/>
                </a:solidFill>
                <a:effectLst/>
                <a:latin typeface="Times New Roman" pitchFamily="18" charset="0"/>
                <a:ea typeface="Times New Roman" pitchFamily="18" charset="0"/>
                <a:cs typeface="Times New Roman" pitchFamily="18" charset="0"/>
              </a:rPr>
              <a:t> </a:t>
            </a:r>
            <a:r>
              <a:rPr kumimoji="0" lang="en-US" sz="2400" b="1" i="1" u="none" strike="noStrike" cap="none" normalizeH="0" baseline="0" dirty="0" err="1">
                <a:ln>
                  <a:noFill/>
                </a:ln>
                <a:solidFill>
                  <a:srgbClr val="0070C0"/>
                </a:solidFill>
                <a:effectLst/>
                <a:latin typeface="Times New Roman" pitchFamily="18" charset="0"/>
                <a:ea typeface="Times New Roman" pitchFamily="18" charset="0"/>
                <a:cs typeface="Times New Roman" pitchFamily="18" charset="0"/>
              </a:rPr>
              <a:t>loạn</a:t>
            </a:r>
            <a:r>
              <a:rPr kumimoji="0" lang="en-US" sz="2400" b="1" i="1" u="none" strike="noStrike" cap="none" normalizeH="0" baseline="0" dirty="0">
                <a:ln>
                  <a:noFill/>
                </a:ln>
                <a:solidFill>
                  <a:srgbClr val="0070C0"/>
                </a:solidFill>
                <a:effectLst/>
                <a:latin typeface="Times New Roman" pitchFamily="18" charset="0"/>
                <a:ea typeface="Times New Roman" pitchFamily="18" charset="0"/>
                <a:cs typeface="Times New Roman" pitchFamily="18" charset="0"/>
              </a:rPr>
              <a:t> </a:t>
            </a:r>
            <a:r>
              <a:rPr kumimoji="0" lang="en-US" sz="2400" b="1" i="1" u="none" strike="noStrike" cap="none" normalizeH="0" baseline="0" dirty="0" err="1">
                <a:ln>
                  <a:noFill/>
                </a:ln>
                <a:solidFill>
                  <a:srgbClr val="0070C0"/>
                </a:solidFill>
                <a:effectLst/>
                <a:latin typeface="Times New Roman" pitchFamily="18" charset="0"/>
                <a:ea typeface="Times New Roman" pitchFamily="18" charset="0"/>
                <a:cs typeface="Times New Roman" pitchFamily="18" charset="0"/>
              </a:rPr>
              <a:t>lật</a:t>
            </a:r>
            <a:r>
              <a:rPr kumimoji="0" lang="en-US" sz="2400" b="1" i="1" u="none" strike="noStrike" cap="none" normalizeH="0" baseline="0" dirty="0">
                <a:ln>
                  <a:noFill/>
                </a:ln>
                <a:solidFill>
                  <a:srgbClr val="0070C0"/>
                </a:solidFill>
                <a:effectLst/>
                <a:latin typeface="Times New Roman" pitchFamily="18" charset="0"/>
                <a:ea typeface="Times New Roman" pitchFamily="18" charset="0"/>
                <a:cs typeface="Times New Roman" pitchFamily="18" charset="0"/>
              </a:rPr>
              <a:t> </a:t>
            </a:r>
            <a:r>
              <a:rPr kumimoji="0" lang="en-US" sz="2400" b="1" i="1" u="none" strike="noStrike" cap="none" normalizeH="0" baseline="0" dirty="0" err="1">
                <a:ln>
                  <a:noFill/>
                </a:ln>
                <a:solidFill>
                  <a:srgbClr val="0070C0"/>
                </a:solidFill>
                <a:effectLst/>
                <a:latin typeface="Times New Roman" pitchFamily="18" charset="0"/>
                <a:ea typeface="Times New Roman" pitchFamily="18" charset="0"/>
                <a:cs typeface="Times New Roman" pitchFamily="18" charset="0"/>
              </a:rPr>
              <a:t>đổ</a:t>
            </a:r>
            <a:r>
              <a:rPr kumimoji="0" lang="en-US" sz="2400" b="1" i="1" u="none" strike="noStrike" cap="none" normalizeH="0" baseline="0" dirty="0">
                <a:ln>
                  <a:noFill/>
                </a:ln>
                <a:solidFill>
                  <a:srgbClr val="0070C0"/>
                </a:solidFill>
                <a:effectLst/>
                <a:latin typeface="Times New Roman" pitchFamily="18" charset="0"/>
                <a:ea typeface="Times New Roman" pitchFamily="18" charset="0"/>
                <a:cs typeface="Times New Roman" pitchFamily="18" charset="0"/>
              </a:rPr>
              <a:t> </a:t>
            </a:r>
            <a:r>
              <a:rPr kumimoji="0" lang="en-US" sz="2400" b="1" i="1" u="none" strike="noStrike" cap="none" normalizeH="0" baseline="0" dirty="0" err="1">
                <a:ln>
                  <a:noFill/>
                </a:ln>
                <a:solidFill>
                  <a:srgbClr val="0070C0"/>
                </a:solidFill>
                <a:effectLst/>
                <a:latin typeface="Times New Roman" pitchFamily="18" charset="0"/>
                <a:ea typeface="Times New Roman" pitchFamily="18" charset="0"/>
                <a:cs typeface="Times New Roman" pitchFamily="18" charset="0"/>
              </a:rPr>
              <a:t>của</a:t>
            </a:r>
            <a:r>
              <a:rPr kumimoji="0" lang="en-US" sz="2400" b="1" i="1" u="none" strike="noStrike" cap="none" normalizeH="0" baseline="0" dirty="0">
                <a:ln>
                  <a:noFill/>
                </a:ln>
                <a:solidFill>
                  <a:srgbClr val="0070C0"/>
                </a:solidFill>
                <a:effectLst/>
                <a:latin typeface="Times New Roman" pitchFamily="18" charset="0"/>
                <a:ea typeface="Times New Roman" pitchFamily="18" charset="0"/>
                <a:cs typeface="Times New Roman" pitchFamily="18" charset="0"/>
              </a:rPr>
              <a:t> </a:t>
            </a:r>
            <a:r>
              <a:rPr kumimoji="0" lang="en-US" sz="2400" b="1" i="1" u="none" strike="noStrike" cap="none" normalizeH="0" baseline="0" dirty="0" err="1">
                <a:ln>
                  <a:noFill/>
                </a:ln>
                <a:solidFill>
                  <a:srgbClr val="0070C0"/>
                </a:solidFill>
                <a:effectLst/>
                <a:latin typeface="Times New Roman" pitchFamily="18" charset="0"/>
                <a:ea typeface="Times New Roman" pitchFamily="18" charset="0"/>
                <a:cs typeface="Times New Roman" pitchFamily="18" charset="0"/>
              </a:rPr>
              <a:t>các</a:t>
            </a:r>
            <a:r>
              <a:rPr kumimoji="0" lang="en-US" sz="2400" b="1" i="1" u="none" strike="noStrike" cap="none" normalizeH="0" baseline="0" dirty="0">
                <a:ln>
                  <a:noFill/>
                </a:ln>
                <a:solidFill>
                  <a:srgbClr val="0070C0"/>
                </a:solidFill>
                <a:effectLst/>
                <a:latin typeface="Times New Roman" pitchFamily="18" charset="0"/>
                <a:ea typeface="Times New Roman" pitchFamily="18" charset="0"/>
                <a:cs typeface="Times New Roman" pitchFamily="18" charset="0"/>
              </a:rPr>
              <a:t> </a:t>
            </a:r>
            <a:r>
              <a:rPr kumimoji="0" lang="en-US" sz="2400" b="1" i="1" u="none" strike="noStrike" cap="none" normalizeH="0" baseline="0" dirty="0" err="1">
                <a:ln>
                  <a:noFill/>
                </a:ln>
                <a:solidFill>
                  <a:srgbClr val="0070C0"/>
                </a:solidFill>
                <a:effectLst/>
                <a:latin typeface="Times New Roman" pitchFamily="18" charset="0"/>
                <a:ea typeface="Times New Roman" pitchFamily="18" charset="0"/>
                <a:cs typeface="Times New Roman" pitchFamily="18" charset="0"/>
              </a:rPr>
              <a:t>thế</a:t>
            </a:r>
            <a:r>
              <a:rPr kumimoji="0" lang="en-US" sz="2400" b="1" i="1" u="none" strike="noStrike" cap="none" normalizeH="0" baseline="0" dirty="0">
                <a:ln>
                  <a:noFill/>
                </a:ln>
                <a:solidFill>
                  <a:srgbClr val="0070C0"/>
                </a:solidFill>
                <a:effectLst/>
                <a:latin typeface="Times New Roman" pitchFamily="18" charset="0"/>
                <a:ea typeface="Times New Roman" pitchFamily="18" charset="0"/>
                <a:cs typeface="Times New Roman" pitchFamily="18" charset="0"/>
              </a:rPr>
              <a:t> </a:t>
            </a:r>
            <a:r>
              <a:rPr kumimoji="0" lang="en-US" sz="2400" b="1" i="1" u="none" strike="noStrike" cap="none" normalizeH="0" baseline="0" dirty="0" err="1">
                <a:ln>
                  <a:noFill/>
                </a:ln>
                <a:solidFill>
                  <a:srgbClr val="0070C0"/>
                </a:solidFill>
                <a:effectLst/>
                <a:latin typeface="Times New Roman" pitchFamily="18" charset="0"/>
                <a:ea typeface="Times New Roman" pitchFamily="18" charset="0"/>
                <a:cs typeface="Times New Roman" pitchFamily="18" charset="0"/>
              </a:rPr>
              <a:t>lực</a:t>
            </a:r>
            <a:r>
              <a:rPr kumimoji="0" lang="en-US" sz="2400" b="1" i="1" u="none" strike="noStrike" cap="none" normalizeH="0" baseline="0" dirty="0">
                <a:ln>
                  <a:noFill/>
                </a:ln>
                <a:solidFill>
                  <a:srgbClr val="0070C0"/>
                </a:solidFill>
                <a:effectLst/>
                <a:latin typeface="Times New Roman" pitchFamily="18" charset="0"/>
                <a:ea typeface="Times New Roman" pitchFamily="18" charset="0"/>
                <a:cs typeface="Times New Roman" pitchFamily="18" charset="0"/>
              </a:rPr>
              <a:t> </a:t>
            </a:r>
            <a:r>
              <a:rPr kumimoji="0" lang="en-US" sz="2400" b="1" i="1" u="none" strike="noStrike" cap="none" normalizeH="0" baseline="0" dirty="0" err="1">
                <a:ln>
                  <a:noFill/>
                </a:ln>
                <a:solidFill>
                  <a:srgbClr val="0070C0"/>
                </a:solidFill>
                <a:effectLst/>
                <a:latin typeface="Times New Roman" pitchFamily="18" charset="0"/>
                <a:ea typeface="Times New Roman" pitchFamily="18" charset="0"/>
                <a:cs typeface="Times New Roman" pitchFamily="18" charset="0"/>
              </a:rPr>
              <a:t>thù</a:t>
            </a:r>
            <a:r>
              <a:rPr kumimoji="0" lang="en-US" sz="2400" b="1" i="1" u="none" strike="noStrike" cap="none" normalizeH="0" baseline="0" dirty="0">
                <a:ln>
                  <a:noFill/>
                </a:ln>
                <a:solidFill>
                  <a:srgbClr val="0070C0"/>
                </a:solidFill>
                <a:effectLst/>
                <a:latin typeface="Times New Roman" pitchFamily="18" charset="0"/>
                <a:ea typeface="Times New Roman" pitchFamily="18" charset="0"/>
                <a:cs typeface="Times New Roman" pitchFamily="18" charset="0"/>
              </a:rPr>
              <a:t> </a:t>
            </a:r>
            <a:r>
              <a:rPr kumimoji="0" lang="en-US" sz="2400" b="1" i="1" u="none" strike="noStrike" cap="none" normalizeH="0" baseline="0" dirty="0" err="1">
                <a:ln>
                  <a:noFill/>
                </a:ln>
                <a:solidFill>
                  <a:srgbClr val="0070C0"/>
                </a:solidFill>
                <a:effectLst/>
                <a:latin typeface="Times New Roman" pitchFamily="18" charset="0"/>
                <a:ea typeface="Times New Roman" pitchFamily="18" charset="0"/>
                <a:cs typeface="Times New Roman" pitchFamily="18" charset="0"/>
              </a:rPr>
              <a:t>đich</a:t>
            </a:r>
            <a:r>
              <a:rPr kumimoji="0" lang="en-US" sz="2400" b="1" i="1" u="none" strike="noStrike" cap="none" normalizeH="0" baseline="0" dirty="0">
                <a:ln>
                  <a:noFill/>
                </a:ln>
                <a:solidFill>
                  <a:srgbClr val="0070C0"/>
                </a:solidFill>
                <a:effectLst/>
                <a:latin typeface="Times New Roman" pitchFamily="18" charset="0"/>
                <a:ea typeface="Times New Roman" pitchFamily="18" charset="0"/>
                <a:cs typeface="Times New Roman" pitchFamily="18" charset="0"/>
              </a:rPr>
              <a:t> </a:t>
            </a:r>
            <a:r>
              <a:rPr kumimoji="0" lang="en-US" sz="2400" b="1" i="1" u="none" strike="noStrike" cap="none" normalizeH="0" baseline="0" dirty="0" err="1">
                <a:ln>
                  <a:noFill/>
                </a:ln>
                <a:solidFill>
                  <a:srgbClr val="0070C0"/>
                </a:solidFill>
                <a:effectLst/>
                <a:latin typeface="Times New Roman" pitchFamily="18" charset="0"/>
                <a:ea typeface="Times New Roman" pitchFamily="18" charset="0"/>
                <a:cs typeface="Times New Roman" pitchFamily="18" charset="0"/>
              </a:rPr>
              <a:t>chống</a:t>
            </a:r>
            <a:r>
              <a:rPr kumimoji="0" lang="en-US" sz="2400" b="1" i="1" u="none" strike="noStrike" cap="none" normalizeH="0" baseline="0" dirty="0">
                <a:ln>
                  <a:noFill/>
                </a:ln>
                <a:solidFill>
                  <a:srgbClr val="0070C0"/>
                </a:solidFill>
                <a:effectLst/>
                <a:latin typeface="Times New Roman" pitchFamily="18" charset="0"/>
                <a:ea typeface="Times New Roman" pitchFamily="18" charset="0"/>
                <a:cs typeface="Times New Roman" pitchFamily="18" charset="0"/>
              </a:rPr>
              <a:t> </a:t>
            </a:r>
            <a:r>
              <a:rPr kumimoji="0" lang="en-US" sz="2400" b="1" i="1" u="none" strike="noStrike" cap="none" normalizeH="0" baseline="0" dirty="0" err="1">
                <a:ln>
                  <a:noFill/>
                </a:ln>
                <a:solidFill>
                  <a:srgbClr val="0070C0"/>
                </a:solidFill>
                <a:effectLst/>
                <a:latin typeface="Times New Roman" pitchFamily="18" charset="0"/>
                <a:ea typeface="Times New Roman" pitchFamily="18" charset="0"/>
                <a:cs typeface="Times New Roman" pitchFamily="18" charset="0"/>
              </a:rPr>
              <a:t>phá</a:t>
            </a:r>
            <a:r>
              <a:rPr kumimoji="0" lang="en-US" sz="2400" b="1" i="1" u="none" strike="noStrike" cap="none" normalizeH="0" baseline="0" dirty="0">
                <a:ln>
                  <a:noFill/>
                </a:ln>
                <a:solidFill>
                  <a:srgbClr val="0070C0"/>
                </a:solidFill>
                <a:effectLst/>
                <a:latin typeface="Times New Roman" pitchFamily="18" charset="0"/>
                <a:ea typeface="Times New Roman" pitchFamily="18" charset="0"/>
                <a:cs typeface="Times New Roman" pitchFamily="18" charset="0"/>
              </a:rPr>
              <a:t> </a:t>
            </a:r>
            <a:r>
              <a:rPr kumimoji="0" lang="en-US" sz="2400" b="1" i="1" u="none" strike="noStrike" cap="none" normalizeH="0" baseline="0" dirty="0" err="1">
                <a:ln>
                  <a:noFill/>
                </a:ln>
                <a:solidFill>
                  <a:srgbClr val="0070C0"/>
                </a:solidFill>
                <a:effectLst/>
                <a:latin typeface="Times New Roman" pitchFamily="18" charset="0"/>
                <a:ea typeface="Times New Roman" pitchFamily="18" charset="0"/>
                <a:cs typeface="Times New Roman" pitchFamily="18" charset="0"/>
              </a:rPr>
              <a:t>cách</a:t>
            </a:r>
            <a:r>
              <a:rPr kumimoji="0" lang="en-US" sz="2400" b="1" i="1" u="none" strike="noStrike" cap="none" normalizeH="0" baseline="0" dirty="0">
                <a:ln>
                  <a:noFill/>
                </a:ln>
                <a:solidFill>
                  <a:srgbClr val="0070C0"/>
                </a:solidFill>
                <a:effectLst/>
                <a:latin typeface="Times New Roman" pitchFamily="18" charset="0"/>
                <a:ea typeface="Times New Roman" pitchFamily="18" charset="0"/>
                <a:cs typeface="Times New Roman" pitchFamily="18" charset="0"/>
              </a:rPr>
              <a:t> </a:t>
            </a:r>
            <a:r>
              <a:rPr kumimoji="0" lang="en-US" sz="2400" b="1" i="1" u="none" strike="noStrike" cap="none" normalizeH="0" baseline="0" dirty="0" err="1">
                <a:ln>
                  <a:noFill/>
                </a:ln>
                <a:solidFill>
                  <a:srgbClr val="0070C0"/>
                </a:solidFill>
                <a:effectLst/>
                <a:latin typeface="Times New Roman" pitchFamily="18" charset="0"/>
                <a:ea typeface="Times New Roman" pitchFamily="18" charset="0"/>
                <a:cs typeface="Times New Roman" pitchFamily="18" charset="0"/>
              </a:rPr>
              <a:t>mạng</a:t>
            </a:r>
            <a:r>
              <a:rPr kumimoji="0" lang="en-US" sz="2400" b="1" i="1" u="none" strike="noStrike" cap="none" normalizeH="0" baseline="0" dirty="0">
                <a:ln>
                  <a:noFill/>
                </a:ln>
                <a:solidFill>
                  <a:srgbClr val="0070C0"/>
                </a:solidFill>
                <a:effectLst/>
                <a:latin typeface="Times New Roman" pitchFamily="18" charset="0"/>
                <a:ea typeface="Times New Roman" pitchFamily="18" charset="0"/>
                <a:cs typeface="Times New Roman" pitchFamily="18" charset="0"/>
              </a:rPr>
              <a:t> </a:t>
            </a:r>
            <a:r>
              <a:rPr kumimoji="0" lang="en-US" sz="2400" b="1" i="1" u="none" strike="noStrike" cap="none" normalizeH="0" baseline="0" dirty="0" err="1">
                <a:ln>
                  <a:noFill/>
                </a:ln>
                <a:solidFill>
                  <a:srgbClr val="0070C0"/>
                </a:solidFill>
                <a:effectLst/>
                <a:latin typeface="Times New Roman" pitchFamily="18" charset="0"/>
                <a:ea typeface="Times New Roman" pitchFamily="18" charset="0"/>
                <a:cs typeface="Times New Roman" pitchFamily="18" charset="0"/>
              </a:rPr>
              <a:t>Việt</a:t>
            </a:r>
            <a:r>
              <a:rPr kumimoji="0" lang="en-US" sz="2400" b="1" i="1" u="none" strike="noStrike" cap="none" normalizeH="0" baseline="0" dirty="0">
                <a:ln>
                  <a:noFill/>
                </a:ln>
                <a:solidFill>
                  <a:srgbClr val="0070C0"/>
                </a:solidFill>
                <a:effectLst/>
                <a:latin typeface="Times New Roman" pitchFamily="18" charset="0"/>
                <a:ea typeface="Times New Roman" pitchFamily="18" charset="0"/>
                <a:cs typeface="Times New Roman" pitchFamily="18" charset="0"/>
              </a:rPr>
              <a:t> Nam:</a:t>
            </a:r>
            <a:endParaRPr kumimoji="0" lang="en-US" sz="2400" b="1" i="1" u="none" strike="noStrike" cap="none" normalizeH="0" baseline="0" dirty="0">
              <a:ln>
                <a:noFill/>
              </a:ln>
              <a:solidFill>
                <a:srgbClr val="0070C0"/>
              </a:solidFill>
              <a:effectLst/>
              <a:latin typeface="Times New Roman" pitchFamily="18" charset="0"/>
              <a:cs typeface="Times New Roman" pitchFamily="18" charset="0"/>
            </a:endParaRPr>
          </a:p>
        </p:txBody>
      </p:sp>
      <p:sp>
        <p:nvSpPr>
          <p:cNvPr id="2" name="Rectangle 1"/>
          <p:cNvSpPr/>
          <p:nvPr/>
        </p:nvSpPr>
        <p:spPr>
          <a:xfrm>
            <a:off x="381000" y="1295400"/>
            <a:ext cx="8382000" cy="1421928"/>
          </a:xfrm>
          <a:prstGeom prst="rect">
            <a:avLst/>
          </a:prstGeom>
        </p:spPr>
        <p:txBody>
          <a:bodyPr wrap="square">
            <a:spAutoFit/>
          </a:bodyPr>
          <a:lstStyle/>
          <a:p>
            <a:pPr algn="just">
              <a:lnSpc>
                <a:spcPct val="90000"/>
              </a:lnSpc>
            </a:pPr>
            <a:r>
              <a:rPr lang="en-US" altLang="en-US" sz="2400" dirty="0">
                <a:latin typeface="Times New Roman" panose="02020603050405020304" pitchFamily="18" charset="0"/>
                <a:cs typeface="Times New Roman" panose="02020603050405020304" pitchFamily="18" charset="0"/>
              </a:rPr>
              <a:t>       C</a:t>
            </a:r>
            <a:r>
              <a:rPr lang="vi-VN" altLang="en-US" sz="2400" dirty="0">
                <a:latin typeface="Times New Roman" panose="02020603050405020304" pitchFamily="18" charset="0"/>
                <a:cs typeface="Times New Roman" panose="02020603050405020304" pitchFamily="18" charset="0"/>
              </a:rPr>
              <a:t>hú trọng </a:t>
            </a:r>
            <a:r>
              <a:rPr lang="vi-VN" altLang="en-US" sz="2400" dirty="0">
                <a:solidFill>
                  <a:srgbClr val="FF3300"/>
                </a:solidFill>
                <a:latin typeface="Times New Roman" panose="02020603050405020304" pitchFamily="18" charset="0"/>
                <a:cs typeface="Times New Roman" panose="02020603050405020304" pitchFamily="18" charset="0"/>
              </a:rPr>
              <a:t>nuôi dưỡng các tổ chức phản động sống lưu vong</a:t>
            </a:r>
            <a:r>
              <a:rPr lang="vi-VN" altLang="en-US" sz="2400" dirty="0">
                <a:latin typeface="Times New Roman" panose="02020603050405020304" pitchFamily="18" charset="0"/>
                <a:cs typeface="Times New Roman" panose="02020603050405020304" pitchFamily="18" charset="0"/>
              </a:rPr>
              <a:t> ở nước ngoài và kết hợp với </a:t>
            </a:r>
            <a:r>
              <a:rPr lang="vi-VN" altLang="en-US" sz="2400" dirty="0">
                <a:solidFill>
                  <a:srgbClr val="FF3300"/>
                </a:solidFill>
                <a:latin typeface="Times New Roman" panose="02020603050405020304" pitchFamily="18" charset="0"/>
                <a:cs typeface="Times New Roman" panose="02020603050405020304" pitchFamily="18" charset="0"/>
              </a:rPr>
              <a:t>các phần tử cực đoan, bất mãn trong nước</a:t>
            </a:r>
            <a:r>
              <a:rPr lang="vi-VN" altLang="en-US" sz="2400" dirty="0">
                <a:latin typeface="Times New Roman" panose="02020603050405020304" pitchFamily="18" charset="0"/>
                <a:cs typeface="Times New Roman" panose="02020603050405020304" pitchFamily="18" charset="0"/>
              </a:rPr>
              <a:t> gây rối, làm mất ổn định xã hội ở một số vùng nhạy cảm </a:t>
            </a:r>
            <a:endParaRPr lang="en-US" altLang="en-US" sz="2400" dirty="0">
              <a:latin typeface="Times New Roman" panose="02020603050405020304" pitchFamily="18" charset="0"/>
              <a:cs typeface="Times New Roman" panose="02020603050405020304" pitchFamily="18" charset="0"/>
            </a:endParaRPr>
          </a:p>
          <a:p>
            <a:pPr algn="just">
              <a:lnSpc>
                <a:spcPct val="90000"/>
              </a:lnSpc>
            </a:pPr>
            <a:r>
              <a:rPr lang="en-US" altLang="en-US" sz="2400" dirty="0">
                <a:latin typeface="Times New Roman" panose="02020603050405020304" pitchFamily="18" charset="0"/>
                <a:cs typeface="Times New Roman" panose="02020603050405020304" pitchFamily="18" charset="0"/>
              </a:rPr>
              <a:t>      </a:t>
            </a:r>
          </a:p>
        </p:txBody>
      </p:sp>
      <p:sp>
        <p:nvSpPr>
          <p:cNvPr id="5" name="Rectangle 4"/>
          <p:cNvSpPr/>
          <p:nvPr/>
        </p:nvSpPr>
        <p:spPr>
          <a:xfrm>
            <a:off x="381000" y="2667000"/>
            <a:ext cx="8382000" cy="3323987"/>
          </a:xfrm>
          <a:prstGeom prst="rect">
            <a:avLst/>
          </a:prstGeom>
        </p:spPr>
        <p:txBody>
          <a:bodyPr wrap="square">
            <a:spAutoFit/>
          </a:bodyPr>
          <a:lstStyle/>
          <a:p>
            <a:pPr lvl="0" indent="457200" algn="just" fontAlgn="base">
              <a:spcBef>
                <a:spcPct val="0"/>
              </a:spcBef>
              <a:spcAft>
                <a:spcPct val="0"/>
              </a:spcAft>
            </a:pPr>
            <a:r>
              <a:rPr lang="en-US" sz="2400" dirty="0" err="1">
                <a:latin typeface="Times New Roman" pitchFamily="18" charset="0"/>
                <a:ea typeface="Times New Roman" pitchFamily="18" charset="0"/>
                <a:cs typeface="Times New Roman" pitchFamily="18" charset="0"/>
              </a:rPr>
              <a:t>Thủ</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đoạn</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cơ</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bản</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mà</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các</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thế</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lực</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thù</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địch</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đã</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sử</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dụng</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để</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tiến</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hành</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bạo</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loạn</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lật</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đổ</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chính</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quyền</a:t>
            </a:r>
            <a:r>
              <a:rPr lang="en-US" sz="2400" dirty="0">
                <a:latin typeface="Times New Roman" pitchFamily="18" charset="0"/>
                <a:ea typeface="Times New Roman" pitchFamily="18" charset="0"/>
                <a:cs typeface="Times New Roman" pitchFamily="18" charset="0"/>
              </a:rPr>
              <a:t> ở </a:t>
            </a:r>
            <a:r>
              <a:rPr lang="en-US" sz="2400" dirty="0" err="1">
                <a:latin typeface="Times New Roman" pitchFamily="18" charset="0"/>
                <a:ea typeface="Times New Roman" pitchFamily="18" charset="0"/>
                <a:cs typeface="Times New Roman" pitchFamily="18" charset="0"/>
              </a:rPr>
              <a:t>một</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số</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địa</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phương</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nước</a:t>
            </a:r>
            <a:r>
              <a:rPr lang="en-US" sz="2400" dirty="0">
                <a:latin typeface="Times New Roman" pitchFamily="18" charset="0"/>
                <a:ea typeface="Times New Roman" pitchFamily="18" charset="0"/>
                <a:cs typeface="Times New Roman" pitchFamily="18" charset="0"/>
              </a:rPr>
              <a:t> ta </a:t>
            </a:r>
            <a:r>
              <a:rPr lang="en-US" sz="2400" dirty="0" err="1">
                <a:latin typeface="Times New Roman" pitchFamily="18" charset="0"/>
                <a:ea typeface="Times New Roman" pitchFamily="18" charset="0"/>
                <a:cs typeface="Times New Roman" pitchFamily="18" charset="0"/>
              </a:rPr>
              <a:t>là</a:t>
            </a:r>
            <a:r>
              <a:rPr lang="en-US" sz="2400" dirty="0">
                <a:latin typeface="Times New Roman" pitchFamily="18" charset="0"/>
                <a:ea typeface="Times New Roman" pitchFamily="18" charset="0"/>
                <a:cs typeface="Times New Roman" pitchFamily="18" charset="0"/>
              </a:rPr>
              <a:t>: </a:t>
            </a:r>
            <a:r>
              <a:rPr lang="en-US" sz="2400" dirty="0" err="1">
                <a:solidFill>
                  <a:srgbClr val="FF0000"/>
                </a:solidFill>
                <a:latin typeface="Times New Roman" pitchFamily="18" charset="0"/>
                <a:ea typeface="Times New Roman" pitchFamily="18" charset="0"/>
                <a:cs typeface="Times New Roman" pitchFamily="18" charset="0"/>
              </a:rPr>
              <a:t>kích</a:t>
            </a:r>
            <a:r>
              <a:rPr lang="en-US" sz="2400" dirty="0">
                <a:solidFill>
                  <a:srgbClr val="FF0000"/>
                </a:solidFill>
                <a:latin typeface="Times New Roman" pitchFamily="18" charset="0"/>
                <a:ea typeface="Times New Roman" pitchFamily="18" charset="0"/>
                <a:cs typeface="Times New Roman" pitchFamily="18" charset="0"/>
              </a:rPr>
              <a:t> </a:t>
            </a:r>
            <a:r>
              <a:rPr lang="en-US" sz="2400" dirty="0" err="1">
                <a:solidFill>
                  <a:srgbClr val="FF0000"/>
                </a:solidFill>
                <a:latin typeface="Times New Roman" pitchFamily="18" charset="0"/>
                <a:ea typeface="Times New Roman" pitchFamily="18" charset="0"/>
                <a:cs typeface="Times New Roman" pitchFamily="18" charset="0"/>
              </a:rPr>
              <a:t>động</a:t>
            </a:r>
            <a:r>
              <a:rPr lang="en-US" sz="2400" dirty="0">
                <a:solidFill>
                  <a:srgbClr val="FF0000"/>
                </a:solidFill>
                <a:latin typeface="Times New Roman" pitchFamily="18" charset="0"/>
                <a:ea typeface="Times New Roman" pitchFamily="18" charset="0"/>
                <a:cs typeface="Times New Roman" pitchFamily="18" charset="0"/>
              </a:rPr>
              <a:t> </a:t>
            </a:r>
            <a:r>
              <a:rPr lang="en-US" sz="2400" dirty="0" err="1">
                <a:solidFill>
                  <a:srgbClr val="FF0000"/>
                </a:solidFill>
                <a:latin typeface="Times New Roman" pitchFamily="18" charset="0"/>
                <a:ea typeface="Times New Roman" pitchFamily="18" charset="0"/>
                <a:cs typeface="Times New Roman" pitchFamily="18" charset="0"/>
              </a:rPr>
              <a:t>sự</a:t>
            </a:r>
            <a:r>
              <a:rPr lang="en-US" sz="2400" dirty="0">
                <a:solidFill>
                  <a:srgbClr val="FF0000"/>
                </a:solidFill>
                <a:latin typeface="Times New Roman" pitchFamily="18" charset="0"/>
                <a:ea typeface="Times New Roman" pitchFamily="18" charset="0"/>
                <a:cs typeface="Times New Roman" pitchFamily="18" charset="0"/>
              </a:rPr>
              <a:t> </a:t>
            </a:r>
            <a:r>
              <a:rPr lang="en-US" sz="2400" dirty="0" err="1">
                <a:solidFill>
                  <a:srgbClr val="FF0000"/>
                </a:solidFill>
                <a:latin typeface="Times New Roman" pitchFamily="18" charset="0"/>
                <a:ea typeface="Times New Roman" pitchFamily="18" charset="0"/>
                <a:cs typeface="Times New Roman" pitchFamily="18" charset="0"/>
              </a:rPr>
              <a:t>bất</a:t>
            </a:r>
            <a:r>
              <a:rPr lang="en-US" sz="2400" dirty="0">
                <a:solidFill>
                  <a:srgbClr val="FF0000"/>
                </a:solidFill>
                <a:latin typeface="Times New Roman" pitchFamily="18" charset="0"/>
                <a:ea typeface="Times New Roman" pitchFamily="18" charset="0"/>
                <a:cs typeface="Times New Roman" pitchFamily="18" charset="0"/>
              </a:rPr>
              <a:t> </a:t>
            </a:r>
            <a:r>
              <a:rPr lang="en-US" sz="2400" dirty="0" err="1">
                <a:solidFill>
                  <a:srgbClr val="FF0000"/>
                </a:solidFill>
                <a:latin typeface="Times New Roman" pitchFamily="18" charset="0"/>
                <a:ea typeface="Times New Roman" pitchFamily="18" charset="0"/>
                <a:cs typeface="Times New Roman" pitchFamily="18" charset="0"/>
              </a:rPr>
              <a:t>bình</a:t>
            </a:r>
            <a:r>
              <a:rPr lang="en-US" sz="2400" dirty="0">
                <a:solidFill>
                  <a:srgbClr val="FF0000"/>
                </a:solidFill>
                <a:latin typeface="Times New Roman" pitchFamily="18" charset="0"/>
                <a:ea typeface="Times New Roman" pitchFamily="18" charset="0"/>
                <a:cs typeface="Times New Roman" pitchFamily="18" charset="0"/>
              </a:rPr>
              <a:t> </a:t>
            </a:r>
            <a:r>
              <a:rPr lang="en-US" sz="2400" dirty="0" err="1">
                <a:solidFill>
                  <a:srgbClr val="FF0000"/>
                </a:solidFill>
                <a:latin typeface="Times New Roman" pitchFamily="18" charset="0"/>
                <a:ea typeface="Times New Roman" pitchFamily="18" charset="0"/>
                <a:cs typeface="Times New Roman" pitchFamily="18" charset="0"/>
              </a:rPr>
              <a:t>của</a:t>
            </a:r>
            <a:r>
              <a:rPr lang="en-US" sz="2400" dirty="0">
                <a:solidFill>
                  <a:srgbClr val="FF0000"/>
                </a:solidFill>
                <a:latin typeface="Times New Roman" pitchFamily="18" charset="0"/>
                <a:ea typeface="Times New Roman" pitchFamily="18" charset="0"/>
                <a:cs typeface="Times New Roman" pitchFamily="18" charset="0"/>
              </a:rPr>
              <a:t> </a:t>
            </a:r>
            <a:r>
              <a:rPr lang="en-US" sz="2400" dirty="0" err="1">
                <a:solidFill>
                  <a:srgbClr val="FF0000"/>
                </a:solidFill>
                <a:latin typeface="Times New Roman" pitchFamily="18" charset="0"/>
                <a:ea typeface="Times New Roman" pitchFamily="18" charset="0"/>
                <a:cs typeface="Times New Roman" pitchFamily="18" charset="0"/>
              </a:rPr>
              <a:t>quần</a:t>
            </a:r>
            <a:r>
              <a:rPr lang="en-US" sz="2400" dirty="0">
                <a:solidFill>
                  <a:srgbClr val="FF0000"/>
                </a:solidFill>
                <a:latin typeface="Times New Roman" pitchFamily="18" charset="0"/>
                <a:ea typeface="Times New Roman" pitchFamily="18" charset="0"/>
                <a:cs typeface="Times New Roman" pitchFamily="18" charset="0"/>
              </a:rPr>
              <a:t> </a:t>
            </a:r>
            <a:r>
              <a:rPr lang="en-US" sz="2400" dirty="0" err="1">
                <a:solidFill>
                  <a:srgbClr val="FF0000"/>
                </a:solidFill>
                <a:latin typeface="Times New Roman" pitchFamily="18" charset="0"/>
                <a:ea typeface="Times New Roman" pitchFamily="18" charset="0"/>
                <a:cs typeface="Times New Roman" pitchFamily="18" charset="0"/>
              </a:rPr>
              <a:t>chúng</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dụ</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dỗ</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và</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cưỡng</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ép</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nhân</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dân</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biểu</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tình</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làm</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chỗ</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dựa</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cho</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lực</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lượng</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phản</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động</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trà</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trộn</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hoạt</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động</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đập</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phá</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trụ</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sở</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chính</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quyền</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uy</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hiếp</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khống</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chế</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cơ</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quan</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quyền</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lực</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của</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địa</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phương</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tìm</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mọi</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cách</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để</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mở</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rộng</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phạm</a:t>
            </a:r>
            <a:r>
              <a:rPr lang="en-US" sz="2400" dirty="0">
                <a:latin typeface="Times New Roman" pitchFamily="18" charset="0"/>
                <a:ea typeface="Times New Roman" pitchFamily="18" charset="0"/>
                <a:cs typeface="Times New Roman" pitchFamily="18" charset="0"/>
              </a:rPr>
              <a:t> vi, </a:t>
            </a:r>
            <a:r>
              <a:rPr lang="en-US" sz="2400" dirty="0" err="1">
                <a:latin typeface="Times New Roman" pitchFamily="18" charset="0"/>
                <a:ea typeface="Times New Roman" pitchFamily="18" charset="0"/>
                <a:cs typeface="Times New Roman" pitchFamily="18" charset="0"/>
              </a:rPr>
              <a:t>quy</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mô</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kêu</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gọi</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sự</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tài</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trợ</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tiền</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của</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vũ</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khí</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ngoài</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nước</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vào</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để</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tăng</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sức</a:t>
            </a:r>
            <a:r>
              <a:rPr lang="en-US" sz="2400" dirty="0">
                <a:latin typeface="Times New Roman" pitchFamily="18" charset="0"/>
                <a:ea typeface="Times New Roman" pitchFamily="18" charset="0"/>
                <a:cs typeface="Times New Roman" pitchFamily="18" charset="0"/>
              </a:rPr>
              <a:t> </a:t>
            </a:r>
            <a:r>
              <a:rPr lang="en-US" sz="2400" dirty="0" err="1">
                <a:latin typeface="Times New Roman" pitchFamily="18" charset="0"/>
                <a:ea typeface="Times New Roman" pitchFamily="18" charset="0"/>
                <a:cs typeface="Times New Roman" pitchFamily="18" charset="0"/>
              </a:rPr>
              <a:t>mạnh</a:t>
            </a:r>
            <a:r>
              <a:rPr lang="en-US" sz="2400" dirty="0">
                <a:latin typeface="Times New Roman" pitchFamily="18" charset="0"/>
                <a:ea typeface="Times New Roman" pitchFamily="18" charset="0"/>
                <a:cs typeface="Times New Roman" pitchFamily="18" charset="0"/>
              </a:rPr>
              <a:t>.</a:t>
            </a:r>
            <a:endParaRPr lang="en-US" sz="2400" dirty="0">
              <a:latin typeface="Times New Roman" pitchFamily="18" charset="0"/>
              <a:cs typeface="Times New Roman" pitchFamily="18" charset="0"/>
            </a:endParaRPr>
          </a:p>
          <a:p>
            <a:pPr lvl="0" indent="457200" algn="just" eaLnBrk="0" fontAlgn="base" hangingPunct="0">
              <a:spcBef>
                <a:spcPct val="0"/>
              </a:spcBef>
              <a:spcAft>
                <a:spcPct val="0"/>
              </a:spcAft>
            </a:pPr>
            <a:endParaRPr lang="en-US" dirty="0">
              <a:latin typeface="Times New Roman" pitchFamily="18" charset="0"/>
              <a:cs typeface="Times New Roman" pitchFamily="18" charset="0"/>
            </a:endParaRPr>
          </a:p>
        </p:txBody>
      </p:sp>
    </p:spTree>
    <p:extLst>
      <p:ext uri="{BB962C8B-B14F-4D97-AF65-F5344CB8AC3E}">
        <p14:creationId xmlns:p14="http://schemas.microsoft.com/office/powerpoint/2010/main" val="774178922"/>
      </p:ext>
    </p:extLst>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5">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5" name="Rectangle 1"/>
          <p:cNvSpPr>
            <a:spLocks noChangeArrowheads="1"/>
          </p:cNvSpPr>
          <p:nvPr/>
        </p:nvSpPr>
        <p:spPr bwMode="auto">
          <a:xfrm>
            <a:off x="228600" y="228600"/>
            <a:ext cx="8534400" cy="83099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tabLst>
                <a:tab pos="457200" algn="l"/>
              </a:tabLst>
            </a:pPr>
            <a:r>
              <a:rPr lang="en-US" sz="2400" b="1" i="1" dirty="0">
                <a:solidFill>
                  <a:srgbClr val="0070C0"/>
                </a:solidFill>
                <a:latin typeface="Times New Roman" pitchFamily="18" charset="0"/>
                <a:ea typeface="Times New Roman" pitchFamily="18" charset="0"/>
                <a:cs typeface="Times New Roman" pitchFamily="18" charset="0"/>
              </a:rPr>
              <a:t>b</a:t>
            </a:r>
            <a:r>
              <a:rPr kumimoji="0" lang="en-US" sz="2400" b="1" i="1" u="none" strike="noStrike" cap="none" normalizeH="0" baseline="0" dirty="0">
                <a:ln>
                  <a:noFill/>
                </a:ln>
                <a:solidFill>
                  <a:srgbClr val="0070C0"/>
                </a:solidFill>
                <a:effectLst/>
                <a:latin typeface="Times New Roman" pitchFamily="18" charset="0"/>
                <a:ea typeface="Times New Roman" pitchFamily="18" charset="0"/>
                <a:cs typeface="Times New Roman" pitchFamily="18" charset="0"/>
              </a:rPr>
              <a:t>. </a:t>
            </a:r>
            <a:r>
              <a:rPr kumimoji="0" lang="en-US" sz="2400" b="1" i="1" u="none" strike="noStrike" cap="none" normalizeH="0" baseline="0" dirty="0" err="1">
                <a:ln>
                  <a:noFill/>
                </a:ln>
                <a:solidFill>
                  <a:srgbClr val="0070C0"/>
                </a:solidFill>
                <a:effectLst/>
                <a:latin typeface="Times New Roman" pitchFamily="18" charset="0"/>
                <a:ea typeface="Times New Roman" pitchFamily="18" charset="0"/>
                <a:cs typeface="Times New Roman" pitchFamily="18" charset="0"/>
              </a:rPr>
              <a:t>Bạo</a:t>
            </a:r>
            <a:r>
              <a:rPr kumimoji="0" lang="en-US" sz="2400" b="1" i="1" u="none" strike="noStrike" cap="none" normalizeH="0" baseline="0" dirty="0">
                <a:ln>
                  <a:noFill/>
                </a:ln>
                <a:solidFill>
                  <a:srgbClr val="0070C0"/>
                </a:solidFill>
                <a:effectLst/>
                <a:latin typeface="Times New Roman" pitchFamily="18" charset="0"/>
                <a:ea typeface="Times New Roman" pitchFamily="18" charset="0"/>
                <a:cs typeface="Times New Roman" pitchFamily="18" charset="0"/>
              </a:rPr>
              <a:t> </a:t>
            </a:r>
            <a:r>
              <a:rPr kumimoji="0" lang="en-US" sz="2400" b="1" i="1" u="none" strike="noStrike" cap="none" normalizeH="0" baseline="0" dirty="0" err="1">
                <a:ln>
                  <a:noFill/>
                </a:ln>
                <a:solidFill>
                  <a:srgbClr val="0070C0"/>
                </a:solidFill>
                <a:effectLst/>
                <a:latin typeface="Times New Roman" pitchFamily="18" charset="0"/>
                <a:ea typeface="Times New Roman" pitchFamily="18" charset="0"/>
                <a:cs typeface="Times New Roman" pitchFamily="18" charset="0"/>
              </a:rPr>
              <a:t>loạn</a:t>
            </a:r>
            <a:r>
              <a:rPr kumimoji="0" lang="en-US" sz="2400" b="1" i="1" u="none" strike="noStrike" cap="none" normalizeH="0" baseline="0" dirty="0">
                <a:ln>
                  <a:noFill/>
                </a:ln>
                <a:solidFill>
                  <a:srgbClr val="0070C0"/>
                </a:solidFill>
                <a:effectLst/>
                <a:latin typeface="Times New Roman" pitchFamily="18" charset="0"/>
                <a:ea typeface="Times New Roman" pitchFamily="18" charset="0"/>
                <a:cs typeface="Times New Roman" pitchFamily="18" charset="0"/>
              </a:rPr>
              <a:t> </a:t>
            </a:r>
            <a:r>
              <a:rPr kumimoji="0" lang="en-US" sz="2400" b="1" i="1" u="none" strike="noStrike" cap="none" normalizeH="0" baseline="0" dirty="0" err="1">
                <a:ln>
                  <a:noFill/>
                </a:ln>
                <a:solidFill>
                  <a:srgbClr val="0070C0"/>
                </a:solidFill>
                <a:effectLst/>
                <a:latin typeface="Times New Roman" pitchFamily="18" charset="0"/>
                <a:ea typeface="Times New Roman" pitchFamily="18" charset="0"/>
                <a:cs typeface="Times New Roman" pitchFamily="18" charset="0"/>
              </a:rPr>
              <a:t>lật</a:t>
            </a:r>
            <a:r>
              <a:rPr kumimoji="0" lang="en-US" sz="2400" b="1" i="1" u="none" strike="noStrike" cap="none" normalizeH="0" baseline="0" dirty="0">
                <a:ln>
                  <a:noFill/>
                </a:ln>
                <a:solidFill>
                  <a:srgbClr val="0070C0"/>
                </a:solidFill>
                <a:effectLst/>
                <a:latin typeface="Times New Roman" pitchFamily="18" charset="0"/>
                <a:ea typeface="Times New Roman" pitchFamily="18" charset="0"/>
                <a:cs typeface="Times New Roman" pitchFamily="18" charset="0"/>
              </a:rPr>
              <a:t> </a:t>
            </a:r>
            <a:r>
              <a:rPr kumimoji="0" lang="en-US" sz="2400" b="1" i="1" u="none" strike="noStrike" cap="none" normalizeH="0" baseline="0" dirty="0" err="1">
                <a:ln>
                  <a:noFill/>
                </a:ln>
                <a:solidFill>
                  <a:srgbClr val="0070C0"/>
                </a:solidFill>
                <a:effectLst/>
                <a:latin typeface="Times New Roman" pitchFamily="18" charset="0"/>
                <a:ea typeface="Times New Roman" pitchFamily="18" charset="0"/>
                <a:cs typeface="Times New Roman" pitchFamily="18" charset="0"/>
              </a:rPr>
              <a:t>đổ</a:t>
            </a:r>
            <a:r>
              <a:rPr kumimoji="0" lang="en-US" sz="2400" b="1" i="1" u="none" strike="noStrike" cap="none" normalizeH="0" baseline="0" dirty="0">
                <a:ln>
                  <a:noFill/>
                </a:ln>
                <a:solidFill>
                  <a:srgbClr val="0070C0"/>
                </a:solidFill>
                <a:effectLst/>
                <a:latin typeface="Times New Roman" pitchFamily="18" charset="0"/>
                <a:ea typeface="Times New Roman" pitchFamily="18" charset="0"/>
                <a:cs typeface="Times New Roman" pitchFamily="18" charset="0"/>
              </a:rPr>
              <a:t> </a:t>
            </a:r>
            <a:r>
              <a:rPr kumimoji="0" lang="en-US" sz="2400" b="1" i="1" u="none" strike="noStrike" cap="none" normalizeH="0" baseline="0" dirty="0" err="1">
                <a:ln>
                  <a:noFill/>
                </a:ln>
                <a:solidFill>
                  <a:srgbClr val="0070C0"/>
                </a:solidFill>
                <a:effectLst/>
                <a:latin typeface="Times New Roman" pitchFamily="18" charset="0"/>
                <a:ea typeface="Times New Roman" pitchFamily="18" charset="0"/>
                <a:cs typeface="Times New Roman" pitchFamily="18" charset="0"/>
              </a:rPr>
              <a:t>của</a:t>
            </a:r>
            <a:r>
              <a:rPr kumimoji="0" lang="en-US" sz="2400" b="1" i="1" u="none" strike="noStrike" cap="none" normalizeH="0" baseline="0" dirty="0">
                <a:ln>
                  <a:noFill/>
                </a:ln>
                <a:solidFill>
                  <a:srgbClr val="0070C0"/>
                </a:solidFill>
                <a:effectLst/>
                <a:latin typeface="Times New Roman" pitchFamily="18" charset="0"/>
                <a:ea typeface="Times New Roman" pitchFamily="18" charset="0"/>
                <a:cs typeface="Times New Roman" pitchFamily="18" charset="0"/>
              </a:rPr>
              <a:t> </a:t>
            </a:r>
            <a:r>
              <a:rPr kumimoji="0" lang="en-US" sz="2400" b="1" i="1" u="none" strike="noStrike" cap="none" normalizeH="0" baseline="0" dirty="0" err="1">
                <a:ln>
                  <a:noFill/>
                </a:ln>
                <a:solidFill>
                  <a:srgbClr val="0070C0"/>
                </a:solidFill>
                <a:effectLst/>
                <a:latin typeface="Times New Roman" pitchFamily="18" charset="0"/>
                <a:ea typeface="Times New Roman" pitchFamily="18" charset="0"/>
                <a:cs typeface="Times New Roman" pitchFamily="18" charset="0"/>
              </a:rPr>
              <a:t>các</a:t>
            </a:r>
            <a:r>
              <a:rPr kumimoji="0" lang="en-US" sz="2400" b="1" i="1" u="none" strike="noStrike" cap="none" normalizeH="0" baseline="0" dirty="0">
                <a:ln>
                  <a:noFill/>
                </a:ln>
                <a:solidFill>
                  <a:srgbClr val="0070C0"/>
                </a:solidFill>
                <a:effectLst/>
                <a:latin typeface="Times New Roman" pitchFamily="18" charset="0"/>
                <a:ea typeface="Times New Roman" pitchFamily="18" charset="0"/>
                <a:cs typeface="Times New Roman" pitchFamily="18" charset="0"/>
              </a:rPr>
              <a:t> </a:t>
            </a:r>
            <a:r>
              <a:rPr kumimoji="0" lang="en-US" sz="2400" b="1" i="1" u="none" strike="noStrike" cap="none" normalizeH="0" baseline="0" dirty="0" err="1">
                <a:ln>
                  <a:noFill/>
                </a:ln>
                <a:solidFill>
                  <a:srgbClr val="0070C0"/>
                </a:solidFill>
                <a:effectLst/>
                <a:latin typeface="Times New Roman" pitchFamily="18" charset="0"/>
                <a:ea typeface="Times New Roman" pitchFamily="18" charset="0"/>
                <a:cs typeface="Times New Roman" pitchFamily="18" charset="0"/>
              </a:rPr>
              <a:t>thế</a:t>
            </a:r>
            <a:r>
              <a:rPr kumimoji="0" lang="en-US" sz="2400" b="1" i="1" u="none" strike="noStrike" cap="none" normalizeH="0" baseline="0" dirty="0">
                <a:ln>
                  <a:noFill/>
                </a:ln>
                <a:solidFill>
                  <a:srgbClr val="0070C0"/>
                </a:solidFill>
                <a:effectLst/>
                <a:latin typeface="Times New Roman" pitchFamily="18" charset="0"/>
                <a:ea typeface="Times New Roman" pitchFamily="18" charset="0"/>
                <a:cs typeface="Times New Roman" pitchFamily="18" charset="0"/>
              </a:rPr>
              <a:t> </a:t>
            </a:r>
            <a:r>
              <a:rPr kumimoji="0" lang="en-US" sz="2400" b="1" i="1" u="none" strike="noStrike" cap="none" normalizeH="0" baseline="0" dirty="0" err="1">
                <a:ln>
                  <a:noFill/>
                </a:ln>
                <a:solidFill>
                  <a:srgbClr val="0070C0"/>
                </a:solidFill>
                <a:effectLst/>
                <a:latin typeface="Times New Roman" pitchFamily="18" charset="0"/>
                <a:ea typeface="Times New Roman" pitchFamily="18" charset="0"/>
                <a:cs typeface="Times New Roman" pitchFamily="18" charset="0"/>
              </a:rPr>
              <a:t>lực</a:t>
            </a:r>
            <a:r>
              <a:rPr kumimoji="0" lang="en-US" sz="2400" b="1" i="1" u="none" strike="noStrike" cap="none" normalizeH="0" baseline="0" dirty="0">
                <a:ln>
                  <a:noFill/>
                </a:ln>
                <a:solidFill>
                  <a:srgbClr val="0070C0"/>
                </a:solidFill>
                <a:effectLst/>
                <a:latin typeface="Times New Roman" pitchFamily="18" charset="0"/>
                <a:ea typeface="Times New Roman" pitchFamily="18" charset="0"/>
                <a:cs typeface="Times New Roman" pitchFamily="18" charset="0"/>
              </a:rPr>
              <a:t> </a:t>
            </a:r>
            <a:r>
              <a:rPr kumimoji="0" lang="en-US" sz="2400" b="1" i="1" u="none" strike="noStrike" cap="none" normalizeH="0" baseline="0" dirty="0" err="1">
                <a:ln>
                  <a:noFill/>
                </a:ln>
                <a:solidFill>
                  <a:srgbClr val="0070C0"/>
                </a:solidFill>
                <a:effectLst/>
                <a:latin typeface="Times New Roman" pitchFamily="18" charset="0"/>
                <a:ea typeface="Times New Roman" pitchFamily="18" charset="0"/>
                <a:cs typeface="Times New Roman" pitchFamily="18" charset="0"/>
              </a:rPr>
              <a:t>thù</a:t>
            </a:r>
            <a:r>
              <a:rPr kumimoji="0" lang="en-US" sz="2400" b="1" i="1" u="none" strike="noStrike" cap="none" normalizeH="0" baseline="0" dirty="0">
                <a:ln>
                  <a:noFill/>
                </a:ln>
                <a:solidFill>
                  <a:srgbClr val="0070C0"/>
                </a:solidFill>
                <a:effectLst/>
                <a:latin typeface="Times New Roman" pitchFamily="18" charset="0"/>
                <a:ea typeface="Times New Roman" pitchFamily="18" charset="0"/>
                <a:cs typeface="Times New Roman" pitchFamily="18" charset="0"/>
              </a:rPr>
              <a:t> </a:t>
            </a:r>
            <a:r>
              <a:rPr kumimoji="0" lang="en-US" sz="2400" b="1" i="1" u="none" strike="noStrike" cap="none" normalizeH="0" baseline="0" dirty="0" err="1">
                <a:ln>
                  <a:noFill/>
                </a:ln>
                <a:solidFill>
                  <a:srgbClr val="0070C0"/>
                </a:solidFill>
                <a:effectLst/>
                <a:latin typeface="Times New Roman" pitchFamily="18" charset="0"/>
                <a:ea typeface="Times New Roman" pitchFamily="18" charset="0"/>
                <a:cs typeface="Times New Roman" pitchFamily="18" charset="0"/>
              </a:rPr>
              <a:t>đich</a:t>
            </a:r>
            <a:r>
              <a:rPr kumimoji="0" lang="en-US" sz="2400" b="1" i="1" u="none" strike="noStrike" cap="none" normalizeH="0" baseline="0" dirty="0">
                <a:ln>
                  <a:noFill/>
                </a:ln>
                <a:solidFill>
                  <a:srgbClr val="0070C0"/>
                </a:solidFill>
                <a:effectLst/>
                <a:latin typeface="Times New Roman" pitchFamily="18" charset="0"/>
                <a:ea typeface="Times New Roman" pitchFamily="18" charset="0"/>
                <a:cs typeface="Times New Roman" pitchFamily="18" charset="0"/>
              </a:rPr>
              <a:t> </a:t>
            </a:r>
            <a:r>
              <a:rPr kumimoji="0" lang="en-US" sz="2400" b="1" i="1" u="none" strike="noStrike" cap="none" normalizeH="0" baseline="0" dirty="0" err="1">
                <a:ln>
                  <a:noFill/>
                </a:ln>
                <a:solidFill>
                  <a:srgbClr val="0070C0"/>
                </a:solidFill>
                <a:effectLst/>
                <a:latin typeface="Times New Roman" pitchFamily="18" charset="0"/>
                <a:ea typeface="Times New Roman" pitchFamily="18" charset="0"/>
                <a:cs typeface="Times New Roman" pitchFamily="18" charset="0"/>
              </a:rPr>
              <a:t>chống</a:t>
            </a:r>
            <a:r>
              <a:rPr kumimoji="0" lang="en-US" sz="2400" b="1" i="1" u="none" strike="noStrike" cap="none" normalizeH="0" baseline="0" dirty="0">
                <a:ln>
                  <a:noFill/>
                </a:ln>
                <a:solidFill>
                  <a:srgbClr val="0070C0"/>
                </a:solidFill>
                <a:effectLst/>
                <a:latin typeface="Times New Roman" pitchFamily="18" charset="0"/>
                <a:ea typeface="Times New Roman" pitchFamily="18" charset="0"/>
                <a:cs typeface="Times New Roman" pitchFamily="18" charset="0"/>
              </a:rPr>
              <a:t> </a:t>
            </a:r>
            <a:r>
              <a:rPr kumimoji="0" lang="en-US" sz="2400" b="1" i="1" u="none" strike="noStrike" cap="none" normalizeH="0" baseline="0" dirty="0" err="1">
                <a:ln>
                  <a:noFill/>
                </a:ln>
                <a:solidFill>
                  <a:srgbClr val="0070C0"/>
                </a:solidFill>
                <a:effectLst/>
                <a:latin typeface="Times New Roman" pitchFamily="18" charset="0"/>
                <a:ea typeface="Times New Roman" pitchFamily="18" charset="0"/>
                <a:cs typeface="Times New Roman" pitchFamily="18" charset="0"/>
              </a:rPr>
              <a:t>phá</a:t>
            </a:r>
            <a:r>
              <a:rPr kumimoji="0" lang="en-US" sz="2400" b="1" i="1" u="none" strike="noStrike" cap="none" normalizeH="0" baseline="0" dirty="0">
                <a:ln>
                  <a:noFill/>
                </a:ln>
                <a:solidFill>
                  <a:srgbClr val="0070C0"/>
                </a:solidFill>
                <a:effectLst/>
                <a:latin typeface="Times New Roman" pitchFamily="18" charset="0"/>
                <a:ea typeface="Times New Roman" pitchFamily="18" charset="0"/>
                <a:cs typeface="Times New Roman" pitchFamily="18" charset="0"/>
              </a:rPr>
              <a:t> </a:t>
            </a:r>
            <a:r>
              <a:rPr kumimoji="0" lang="en-US" sz="2400" b="1" i="1" u="none" strike="noStrike" cap="none" normalizeH="0" baseline="0" dirty="0" err="1">
                <a:ln>
                  <a:noFill/>
                </a:ln>
                <a:solidFill>
                  <a:srgbClr val="0070C0"/>
                </a:solidFill>
                <a:effectLst/>
                <a:latin typeface="Times New Roman" pitchFamily="18" charset="0"/>
                <a:ea typeface="Times New Roman" pitchFamily="18" charset="0"/>
                <a:cs typeface="Times New Roman" pitchFamily="18" charset="0"/>
              </a:rPr>
              <a:t>cách</a:t>
            </a:r>
            <a:r>
              <a:rPr kumimoji="0" lang="en-US" sz="2400" b="1" i="1" u="none" strike="noStrike" cap="none" normalizeH="0" baseline="0" dirty="0">
                <a:ln>
                  <a:noFill/>
                </a:ln>
                <a:solidFill>
                  <a:srgbClr val="0070C0"/>
                </a:solidFill>
                <a:effectLst/>
                <a:latin typeface="Times New Roman" pitchFamily="18" charset="0"/>
                <a:ea typeface="Times New Roman" pitchFamily="18" charset="0"/>
                <a:cs typeface="Times New Roman" pitchFamily="18" charset="0"/>
              </a:rPr>
              <a:t> </a:t>
            </a:r>
            <a:r>
              <a:rPr kumimoji="0" lang="en-US" sz="2400" b="1" i="1" u="none" strike="noStrike" cap="none" normalizeH="0" baseline="0" dirty="0" err="1">
                <a:ln>
                  <a:noFill/>
                </a:ln>
                <a:solidFill>
                  <a:srgbClr val="0070C0"/>
                </a:solidFill>
                <a:effectLst/>
                <a:latin typeface="Times New Roman" pitchFamily="18" charset="0"/>
                <a:ea typeface="Times New Roman" pitchFamily="18" charset="0"/>
                <a:cs typeface="Times New Roman" pitchFamily="18" charset="0"/>
              </a:rPr>
              <a:t>mạng</a:t>
            </a:r>
            <a:r>
              <a:rPr kumimoji="0" lang="en-US" sz="2400" b="1" i="1" u="none" strike="noStrike" cap="none" normalizeH="0" baseline="0" dirty="0">
                <a:ln>
                  <a:noFill/>
                </a:ln>
                <a:solidFill>
                  <a:srgbClr val="0070C0"/>
                </a:solidFill>
                <a:effectLst/>
                <a:latin typeface="Times New Roman" pitchFamily="18" charset="0"/>
                <a:ea typeface="Times New Roman" pitchFamily="18" charset="0"/>
                <a:cs typeface="Times New Roman" pitchFamily="18" charset="0"/>
              </a:rPr>
              <a:t> </a:t>
            </a:r>
            <a:r>
              <a:rPr kumimoji="0" lang="en-US" sz="2400" b="1" i="1" u="none" strike="noStrike" cap="none" normalizeH="0" baseline="0" dirty="0" err="1">
                <a:ln>
                  <a:noFill/>
                </a:ln>
                <a:solidFill>
                  <a:srgbClr val="0070C0"/>
                </a:solidFill>
                <a:effectLst/>
                <a:latin typeface="Times New Roman" pitchFamily="18" charset="0"/>
                <a:ea typeface="Times New Roman" pitchFamily="18" charset="0"/>
                <a:cs typeface="Times New Roman" pitchFamily="18" charset="0"/>
              </a:rPr>
              <a:t>Việt</a:t>
            </a:r>
            <a:r>
              <a:rPr kumimoji="0" lang="en-US" sz="2400" b="1" i="1" u="none" strike="noStrike" cap="none" normalizeH="0" baseline="0" dirty="0">
                <a:ln>
                  <a:noFill/>
                </a:ln>
                <a:solidFill>
                  <a:srgbClr val="0070C0"/>
                </a:solidFill>
                <a:effectLst/>
                <a:latin typeface="Times New Roman" pitchFamily="18" charset="0"/>
                <a:ea typeface="Times New Roman" pitchFamily="18" charset="0"/>
                <a:cs typeface="Times New Roman" pitchFamily="18" charset="0"/>
              </a:rPr>
              <a:t> Nam:</a:t>
            </a:r>
            <a:endParaRPr kumimoji="0" lang="en-US" sz="2400" b="1" i="1" u="none" strike="noStrike" cap="none" normalizeH="0" baseline="0" dirty="0">
              <a:ln>
                <a:noFill/>
              </a:ln>
              <a:solidFill>
                <a:srgbClr val="0070C0"/>
              </a:solidFill>
              <a:effectLst/>
              <a:latin typeface="Times New Roman" pitchFamily="18" charset="0"/>
              <a:cs typeface="Times New Roman" pitchFamily="18" charset="0"/>
            </a:endParaRPr>
          </a:p>
        </p:txBody>
      </p:sp>
      <p:sp>
        <p:nvSpPr>
          <p:cNvPr id="4" name="Rectangle 3"/>
          <p:cNvSpPr>
            <a:spLocks noGrp="1" noChangeArrowheads="1"/>
          </p:cNvSpPr>
          <p:nvPr>
            <p:ph idx="1"/>
          </p:nvPr>
        </p:nvSpPr>
        <p:spPr>
          <a:xfrm>
            <a:off x="0" y="1059596"/>
            <a:ext cx="8991600" cy="5798403"/>
          </a:xfrm>
        </p:spPr>
        <p:txBody>
          <a:bodyPr/>
          <a:lstStyle/>
          <a:p>
            <a:pPr algn="just" eaLnBrk="1" hangingPunct="1">
              <a:buFontTx/>
              <a:buNone/>
            </a:pPr>
            <a:r>
              <a:rPr lang="en-US" altLang="en-US" sz="2800" dirty="0">
                <a:latin typeface="Times New Roman" panose="02020603050405020304" pitchFamily="18" charset="0"/>
                <a:cs typeface="Times New Roman" panose="02020603050405020304" pitchFamily="18" charset="0"/>
              </a:rPr>
              <a:t>	</a:t>
            </a:r>
            <a:r>
              <a:rPr lang="en-US" altLang="en-US" sz="2800" b="1" dirty="0" err="1">
                <a:latin typeface="Times New Roman" panose="02020603050405020304" pitchFamily="18" charset="0"/>
                <a:cs typeface="Times New Roman" panose="02020603050405020304" pitchFamily="18" charset="0"/>
              </a:rPr>
              <a:t>Thủ</a:t>
            </a:r>
            <a:r>
              <a:rPr lang="en-US" altLang="en-US" sz="2800" b="1" dirty="0">
                <a:latin typeface="Times New Roman" panose="02020603050405020304" pitchFamily="18" charset="0"/>
                <a:cs typeface="Times New Roman" panose="02020603050405020304" pitchFamily="18" charset="0"/>
              </a:rPr>
              <a:t> </a:t>
            </a:r>
            <a:r>
              <a:rPr lang="en-US" altLang="en-US" sz="2800" b="1" dirty="0" err="1">
                <a:latin typeface="Times New Roman" panose="02020603050405020304" pitchFamily="18" charset="0"/>
                <a:cs typeface="Times New Roman" panose="02020603050405020304" pitchFamily="18" charset="0"/>
              </a:rPr>
              <a:t>đoạn</a:t>
            </a:r>
            <a:r>
              <a:rPr lang="en-US" altLang="en-US" sz="2800" b="1" dirty="0">
                <a:latin typeface="Times New Roman" panose="02020603050405020304" pitchFamily="18" charset="0"/>
                <a:cs typeface="Times New Roman" panose="02020603050405020304" pitchFamily="18" charset="0"/>
              </a:rPr>
              <a:t> </a:t>
            </a:r>
            <a:r>
              <a:rPr lang="en-US" altLang="en-US" sz="2800" b="1" dirty="0" err="1">
                <a:latin typeface="Times New Roman" panose="02020603050405020304" pitchFamily="18" charset="0"/>
                <a:cs typeface="Times New Roman" panose="02020603050405020304" pitchFamily="18" charset="0"/>
              </a:rPr>
              <a:t>cơ</a:t>
            </a:r>
            <a:r>
              <a:rPr lang="en-US" altLang="en-US" sz="2800" b="1" dirty="0">
                <a:latin typeface="Times New Roman" panose="02020603050405020304" pitchFamily="18" charset="0"/>
                <a:cs typeface="Times New Roman" panose="02020603050405020304" pitchFamily="18" charset="0"/>
              </a:rPr>
              <a:t> </a:t>
            </a:r>
            <a:r>
              <a:rPr lang="en-US" altLang="en-US" sz="2800" b="1" dirty="0" err="1">
                <a:latin typeface="Times New Roman" panose="02020603050405020304" pitchFamily="18" charset="0"/>
                <a:cs typeface="Times New Roman" panose="02020603050405020304" pitchFamily="18" charset="0"/>
              </a:rPr>
              <a:t>bản</a:t>
            </a:r>
            <a:r>
              <a:rPr lang="en-US" altLang="en-US" sz="2800" b="1" dirty="0">
                <a:latin typeface="Times New Roman" panose="02020603050405020304" pitchFamily="18" charset="0"/>
                <a:cs typeface="Times New Roman" panose="02020603050405020304" pitchFamily="18" charset="0"/>
              </a:rPr>
              <a:t>:</a:t>
            </a:r>
            <a:r>
              <a:rPr lang="en-US" altLang="en-US" sz="2800" dirty="0">
                <a:latin typeface="Times New Roman" panose="02020603050405020304" pitchFamily="18" charset="0"/>
                <a:cs typeface="Times New Roman" panose="02020603050405020304" pitchFamily="18" charset="0"/>
              </a:rPr>
              <a:t> </a:t>
            </a:r>
          </a:p>
          <a:p>
            <a:pPr marL="0" algn="just" eaLnBrk="1" hangingPunct="1">
              <a:spcBef>
                <a:spcPts val="0"/>
              </a:spcBef>
              <a:buFontTx/>
              <a:buNone/>
            </a:pPr>
            <a:r>
              <a:rPr lang="en-US" altLang="en-US" sz="2800" dirty="0">
                <a:latin typeface="Times New Roman" panose="02020603050405020304" pitchFamily="18" charset="0"/>
                <a:cs typeface="Times New Roman" panose="02020603050405020304" pitchFamily="18" charset="0"/>
              </a:rPr>
              <a:t>	- </a:t>
            </a:r>
            <a:r>
              <a:rPr lang="en-US" altLang="en-US" sz="2800" dirty="0">
                <a:solidFill>
                  <a:srgbClr val="FF3300"/>
                </a:solidFill>
                <a:latin typeface="Times New Roman" panose="02020603050405020304" pitchFamily="18" charset="0"/>
                <a:cs typeface="Times New Roman" panose="02020603050405020304" pitchFamily="18" charset="0"/>
              </a:rPr>
              <a:t>K</a:t>
            </a:r>
            <a:r>
              <a:rPr lang="vi-VN" altLang="en-US" sz="2800" dirty="0">
                <a:solidFill>
                  <a:srgbClr val="FF3300"/>
                </a:solidFill>
                <a:latin typeface="Times New Roman" panose="02020603050405020304" pitchFamily="18" charset="0"/>
                <a:cs typeface="Times New Roman" panose="02020603050405020304" pitchFamily="18" charset="0"/>
              </a:rPr>
              <a:t>ích động sự bất bình của quần chúng, dụ dỗ và cưỡng ép nhân dân biểu tình</a:t>
            </a:r>
            <a:r>
              <a:rPr lang="vi-VN" altLang="en-US" sz="2800" dirty="0">
                <a:latin typeface="Times New Roman" panose="02020603050405020304" pitchFamily="18" charset="0"/>
                <a:cs typeface="Times New Roman" panose="02020603050405020304" pitchFamily="18" charset="0"/>
              </a:rPr>
              <a:t> làm chỗ dựa cho lực lượng phản động trà trộn hoạt động đập phá trụ sở, rồi uy hiếp khống chế cơ quan quyền lực của địa phương. </a:t>
            </a:r>
            <a:endParaRPr lang="en-US" altLang="en-US" sz="2800" dirty="0">
              <a:latin typeface="Times New Roman" panose="02020603050405020304" pitchFamily="18" charset="0"/>
              <a:cs typeface="Times New Roman" panose="02020603050405020304" pitchFamily="18" charset="0"/>
            </a:endParaRPr>
          </a:p>
          <a:p>
            <a:pPr marL="0" algn="just" eaLnBrk="1" hangingPunct="1">
              <a:spcBef>
                <a:spcPts val="0"/>
              </a:spcBef>
              <a:buFontTx/>
              <a:buNone/>
            </a:pPr>
            <a:r>
              <a:rPr lang="en-US" altLang="en-US" sz="2800" dirty="0">
                <a:latin typeface="Times New Roman" panose="02020603050405020304" pitchFamily="18" charset="0"/>
                <a:cs typeface="Times New Roman" panose="02020603050405020304" pitchFamily="18" charset="0"/>
              </a:rPr>
              <a:t>       - </a:t>
            </a:r>
            <a:r>
              <a:rPr lang="en-US" altLang="en-US" sz="2800" dirty="0">
                <a:solidFill>
                  <a:srgbClr val="FF3300"/>
                </a:solidFill>
                <a:latin typeface="Times New Roman" panose="02020603050405020304" pitchFamily="18" charset="0"/>
                <a:cs typeface="Times New Roman" panose="02020603050405020304" pitchFamily="18" charset="0"/>
              </a:rPr>
              <a:t>T</a:t>
            </a:r>
            <a:r>
              <a:rPr lang="vi-VN" altLang="en-US" sz="2800" dirty="0">
                <a:solidFill>
                  <a:srgbClr val="FF3300"/>
                </a:solidFill>
                <a:latin typeface="Times New Roman" panose="02020603050405020304" pitchFamily="18" charset="0"/>
                <a:cs typeface="Times New Roman" panose="02020603050405020304" pitchFamily="18" charset="0"/>
              </a:rPr>
              <a:t>ìm mọi cách để mở </a:t>
            </a:r>
            <a:endParaRPr lang="en-US" altLang="en-US" sz="2800" dirty="0">
              <a:solidFill>
                <a:srgbClr val="FF3300"/>
              </a:solidFill>
              <a:latin typeface="Times New Roman" panose="02020603050405020304" pitchFamily="18" charset="0"/>
              <a:cs typeface="Times New Roman" panose="02020603050405020304" pitchFamily="18" charset="0"/>
            </a:endParaRPr>
          </a:p>
          <a:p>
            <a:pPr marL="0" algn="just" eaLnBrk="1" hangingPunct="1">
              <a:spcBef>
                <a:spcPts val="0"/>
              </a:spcBef>
              <a:buFontTx/>
              <a:buNone/>
            </a:pPr>
            <a:r>
              <a:rPr lang="en-US" altLang="en-US" sz="2800" dirty="0">
                <a:solidFill>
                  <a:srgbClr val="FF3300"/>
                </a:solidFill>
                <a:latin typeface="Times New Roman" panose="02020603050405020304" pitchFamily="18" charset="0"/>
                <a:cs typeface="Times New Roman" panose="02020603050405020304" pitchFamily="18" charset="0"/>
              </a:rPr>
              <a:t>	</a:t>
            </a:r>
            <a:r>
              <a:rPr lang="vi-VN" altLang="en-US" sz="2800" dirty="0">
                <a:solidFill>
                  <a:srgbClr val="FF3300"/>
                </a:solidFill>
                <a:latin typeface="Times New Roman" panose="02020603050405020304" pitchFamily="18" charset="0"/>
                <a:cs typeface="Times New Roman" panose="02020603050405020304" pitchFamily="18" charset="0"/>
              </a:rPr>
              <a:t>rộng phạm vi, quy mô, </a:t>
            </a:r>
            <a:endParaRPr lang="en-US" altLang="en-US" sz="2800" dirty="0">
              <a:solidFill>
                <a:srgbClr val="FF3300"/>
              </a:solidFill>
              <a:latin typeface="Times New Roman" panose="02020603050405020304" pitchFamily="18" charset="0"/>
              <a:cs typeface="Times New Roman" panose="02020603050405020304" pitchFamily="18" charset="0"/>
            </a:endParaRPr>
          </a:p>
          <a:p>
            <a:pPr marL="0" algn="just" eaLnBrk="1" hangingPunct="1">
              <a:spcBef>
                <a:spcPts val="0"/>
              </a:spcBef>
              <a:buFontTx/>
              <a:buNone/>
            </a:pPr>
            <a:r>
              <a:rPr lang="en-US" altLang="en-US" sz="2800" dirty="0">
                <a:solidFill>
                  <a:srgbClr val="FF3300"/>
                </a:solidFill>
                <a:latin typeface="Times New Roman" panose="02020603050405020304" pitchFamily="18" charset="0"/>
                <a:cs typeface="Times New Roman" panose="02020603050405020304" pitchFamily="18" charset="0"/>
              </a:rPr>
              <a:t>	</a:t>
            </a:r>
            <a:r>
              <a:rPr lang="vi-VN" altLang="en-US" sz="2800" dirty="0">
                <a:solidFill>
                  <a:srgbClr val="FF3300"/>
                </a:solidFill>
                <a:latin typeface="Times New Roman" panose="02020603050405020304" pitchFamily="18" charset="0"/>
                <a:cs typeface="Times New Roman" panose="02020603050405020304" pitchFamily="18" charset="0"/>
              </a:rPr>
              <a:t>lực lượng</a:t>
            </a:r>
            <a:r>
              <a:rPr lang="vi-VN" altLang="en-US" sz="2800" dirty="0">
                <a:latin typeface="Times New Roman" panose="02020603050405020304" pitchFamily="18" charset="0"/>
                <a:cs typeface="Times New Roman" panose="02020603050405020304" pitchFamily="18" charset="0"/>
              </a:rPr>
              <a:t> và kêu gọi sự</a:t>
            </a:r>
            <a:endParaRPr lang="en-US" altLang="en-US" sz="2800" dirty="0">
              <a:latin typeface="Times New Roman" panose="02020603050405020304" pitchFamily="18" charset="0"/>
              <a:cs typeface="Times New Roman" panose="02020603050405020304" pitchFamily="18" charset="0"/>
            </a:endParaRPr>
          </a:p>
          <a:p>
            <a:pPr marL="0" algn="just" eaLnBrk="1" hangingPunct="1">
              <a:spcBef>
                <a:spcPts val="0"/>
              </a:spcBef>
              <a:buFontTx/>
              <a:buNone/>
            </a:pPr>
            <a:r>
              <a:rPr lang="vi-VN" altLang="en-US" sz="2800" dirty="0">
                <a:latin typeface="Times New Roman" panose="02020603050405020304" pitchFamily="18" charset="0"/>
                <a:cs typeface="Times New Roman" panose="02020603050405020304" pitchFamily="18" charset="0"/>
              </a:rPr>
              <a:t> </a:t>
            </a:r>
            <a:r>
              <a:rPr lang="en-US" altLang="en-US" sz="2800" dirty="0">
                <a:latin typeface="Times New Roman" panose="02020603050405020304" pitchFamily="18" charset="0"/>
                <a:cs typeface="Times New Roman" panose="02020603050405020304" pitchFamily="18" charset="0"/>
              </a:rPr>
              <a:t>	</a:t>
            </a:r>
            <a:r>
              <a:rPr lang="vi-VN" altLang="en-US" sz="2800" dirty="0">
                <a:latin typeface="Times New Roman" panose="02020603050405020304" pitchFamily="18" charset="0"/>
                <a:cs typeface="Times New Roman" panose="02020603050405020304" pitchFamily="18" charset="0"/>
              </a:rPr>
              <a:t>tài trợ tiền của, vũ khí </a:t>
            </a:r>
            <a:endParaRPr lang="en-US" altLang="en-US" sz="2800" dirty="0">
              <a:latin typeface="Times New Roman" panose="02020603050405020304" pitchFamily="18" charset="0"/>
              <a:cs typeface="Times New Roman" panose="02020603050405020304" pitchFamily="18" charset="0"/>
            </a:endParaRPr>
          </a:p>
          <a:p>
            <a:pPr marL="0" algn="just" eaLnBrk="1" hangingPunct="1">
              <a:spcBef>
                <a:spcPts val="0"/>
              </a:spcBef>
              <a:buFontTx/>
              <a:buNone/>
            </a:pPr>
            <a:r>
              <a:rPr lang="en-US" altLang="en-US" sz="2800" dirty="0">
                <a:latin typeface="Times New Roman" panose="02020603050405020304" pitchFamily="18" charset="0"/>
                <a:cs typeface="Times New Roman" panose="02020603050405020304" pitchFamily="18" charset="0"/>
              </a:rPr>
              <a:t>	</a:t>
            </a:r>
            <a:r>
              <a:rPr lang="vi-VN" altLang="en-US" sz="2800" dirty="0">
                <a:latin typeface="Times New Roman" panose="02020603050405020304" pitchFamily="18" charset="0"/>
                <a:cs typeface="Times New Roman" panose="02020603050405020304" pitchFamily="18" charset="0"/>
              </a:rPr>
              <a:t>ngoài nước vào để tăng </a:t>
            </a:r>
            <a:endParaRPr lang="en-US" altLang="en-US" sz="2800" dirty="0">
              <a:latin typeface="Times New Roman" panose="02020603050405020304" pitchFamily="18" charset="0"/>
              <a:cs typeface="Times New Roman" panose="02020603050405020304" pitchFamily="18" charset="0"/>
            </a:endParaRPr>
          </a:p>
          <a:p>
            <a:pPr marL="0" algn="just" eaLnBrk="1" hangingPunct="1">
              <a:spcBef>
                <a:spcPts val="0"/>
              </a:spcBef>
              <a:buFontTx/>
              <a:buNone/>
            </a:pPr>
            <a:r>
              <a:rPr lang="en-US" altLang="en-US" sz="2800" dirty="0">
                <a:latin typeface="Times New Roman" panose="02020603050405020304" pitchFamily="18" charset="0"/>
                <a:cs typeface="Times New Roman" panose="02020603050405020304" pitchFamily="18" charset="0"/>
              </a:rPr>
              <a:t>	</a:t>
            </a:r>
            <a:r>
              <a:rPr lang="vi-VN" altLang="en-US" sz="2800" dirty="0">
                <a:latin typeface="Times New Roman" panose="02020603050405020304" pitchFamily="18" charset="0"/>
                <a:cs typeface="Times New Roman" panose="02020603050405020304" pitchFamily="18" charset="0"/>
              </a:rPr>
              <a:t>sức mạnh.</a:t>
            </a:r>
            <a:endParaRPr lang="en-US" altLang="en-US" sz="2800" dirty="0">
              <a:latin typeface="Times New Roman" panose="02020603050405020304" pitchFamily="18" charset="0"/>
              <a:cs typeface="Times New Roman" panose="02020603050405020304" pitchFamily="18" charset="0"/>
            </a:endParaRPr>
          </a:p>
        </p:txBody>
      </p:sp>
      <p:pic>
        <p:nvPicPr>
          <p:cNvPr id="5" name="Picture 4" descr="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105400" y="3429000"/>
            <a:ext cx="3657600" cy="342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44031019"/>
      </p:ext>
    </p:extLst>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4">
                                            <p:txEl>
                                              <p:pRg st="2" end="2"/>
                                            </p:txEl>
                                          </p:spTgt>
                                        </p:tgtEl>
                                        <p:attrNameLst>
                                          <p:attrName>style.visibility</p:attrName>
                                        </p:attrNameLst>
                                      </p:cBhvr>
                                      <p:to>
                                        <p:strVal val="visible"/>
                                      </p:to>
                                    </p:set>
                                    <p:animEffect transition="in" filter="checkerboard(across)">
                                      <p:cBhvr>
                                        <p:cTn id="7" dur="500"/>
                                        <p:tgtEl>
                                          <p:spTgt spid="4">
                                            <p:txEl>
                                              <p:pRg st="2" end="2"/>
                                            </p:txEl>
                                          </p:spTgt>
                                        </p:tgtEl>
                                      </p:cBhvr>
                                    </p:animEffect>
                                  </p:childTnLst>
                                </p:cTn>
                              </p:par>
                              <p:par>
                                <p:cTn id="8" presetID="5" presetClass="entr" presetSubtype="10" fill="hold" nodeType="withEffect">
                                  <p:stCondLst>
                                    <p:cond delay="0"/>
                                  </p:stCondLst>
                                  <p:childTnLst>
                                    <p:set>
                                      <p:cBhvr>
                                        <p:cTn id="9" dur="1" fill="hold">
                                          <p:stCondLst>
                                            <p:cond delay="0"/>
                                          </p:stCondLst>
                                        </p:cTn>
                                        <p:tgtEl>
                                          <p:spTgt spid="4">
                                            <p:txEl>
                                              <p:pRg st="3" end="3"/>
                                            </p:txEl>
                                          </p:spTgt>
                                        </p:tgtEl>
                                        <p:attrNameLst>
                                          <p:attrName>style.visibility</p:attrName>
                                        </p:attrNameLst>
                                      </p:cBhvr>
                                      <p:to>
                                        <p:strVal val="visible"/>
                                      </p:to>
                                    </p:set>
                                    <p:animEffect transition="in" filter="checkerboard(across)">
                                      <p:cBhvr>
                                        <p:cTn id="10" dur="500"/>
                                        <p:tgtEl>
                                          <p:spTgt spid="4">
                                            <p:txEl>
                                              <p:pRg st="3" end="3"/>
                                            </p:txEl>
                                          </p:spTgt>
                                        </p:tgtEl>
                                      </p:cBhvr>
                                    </p:animEffect>
                                  </p:childTnLst>
                                </p:cTn>
                              </p:par>
                              <p:par>
                                <p:cTn id="11" presetID="5" presetClass="entr" presetSubtype="10" fill="hold" nodeType="withEffect">
                                  <p:stCondLst>
                                    <p:cond delay="0"/>
                                  </p:stCondLst>
                                  <p:childTnLst>
                                    <p:set>
                                      <p:cBhvr>
                                        <p:cTn id="12" dur="1" fill="hold">
                                          <p:stCondLst>
                                            <p:cond delay="0"/>
                                          </p:stCondLst>
                                        </p:cTn>
                                        <p:tgtEl>
                                          <p:spTgt spid="4">
                                            <p:txEl>
                                              <p:pRg st="4" end="4"/>
                                            </p:txEl>
                                          </p:spTgt>
                                        </p:tgtEl>
                                        <p:attrNameLst>
                                          <p:attrName>style.visibility</p:attrName>
                                        </p:attrNameLst>
                                      </p:cBhvr>
                                      <p:to>
                                        <p:strVal val="visible"/>
                                      </p:to>
                                    </p:set>
                                    <p:animEffect transition="in" filter="checkerboard(across)">
                                      <p:cBhvr>
                                        <p:cTn id="13" dur="500"/>
                                        <p:tgtEl>
                                          <p:spTgt spid="4">
                                            <p:txEl>
                                              <p:pRg st="4" end="4"/>
                                            </p:txEl>
                                          </p:spTgt>
                                        </p:tgtEl>
                                      </p:cBhvr>
                                    </p:animEffect>
                                  </p:childTnLst>
                                </p:cTn>
                              </p:par>
                              <p:par>
                                <p:cTn id="14" presetID="5" presetClass="entr" presetSubtype="10" fill="hold" nodeType="withEffect">
                                  <p:stCondLst>
                                    <p:cond delay="0"/>
                                  </p:stCondLst>
                                  <p:childTnLst>
                                    <p:set>
                                      <p:cBhvr>
                                        <p:cTn id="15" dur="1" fill="hold">
                                          <p:stCondLst>
                                            <p:cond delay="0"/>
                                          </p:stCondLst>
                                        </p:cTn>
                                        <p:tgtEl>
                                          <p:spTgt spid="4">
                                            <p:txEl>
                                              <p:pRg st="5" end="5"/>
                                            </p:txEl>
                                          </p:spTgt>
                                        </p:tgtEl>
                                        <p:attrNameLst>
                                          <p:attrName>style.visibility</p:attrName>
                                        </p:attrNameLst>
                                      </p:cBhvr>
                                      <p:to>
                                        <p:strVal val="visible"/>
                                      </p:to>
                                    </p:set>
                                    <p:animEffect transition="in" filter="checkerboard(across)">
                                      <p:cBhvr>
                                        <p:cTn id="16" dur="500"/>
                                        <p:tgtEl>
                                          <p:spTgt spid="4">
                                            <p:txEl>
                                              <p:pRg st="5" end="5"/>
                                            </p:txEl>
                                          </p:spTgt>
                                        </p:tgtEl>
                                      </p:cBhvr>
                                    </p:animEffect>
                                  </p:childTnLst>
                                </p:cTn>
                              </p:par>
                              <p:par>
                                <p:cTn id="17" presetID="5" presetClass="entr" presetSubtype="10" fill="hold" nodeType="withEffect">
                                  <p:stCondLst>
                                    <p:cond delay="0"/>
                                  </p:stCondLst>
                                  <p:childTnLst>
                                    <p:set>
                                      <p:cBhvr>
                                        <p:cTn id="18" dur="1" fill="hold">
                                          <p:stCondLst>
                                            <p:cond delay="0"/>
                                          </p:stCondLst>
                                        </p:cTn>
                                        <p:tgtEl>
                                          <p:spTgt spid="4">
                                            <p:txEl>
                                              <p:pRg st="6" end="6"/>
                                            </p:txEl>
                                          </p:spTgt>
                                        </p:tgtEl>
                                        <p:attrNameLst>
                                          <p:attrName>style.visibility</p:attrName>
                                        </p:attrNameLst>
                                      </p:cBhvr>
                                      <p:to>
                                        <p:strVal val="visible"/>
                                      </p:to>
                                    </p:set>
                                    <p:animEffect transition="in" filter="checkerboard(across)">
                                      <p:cBhvr>
                                        <p:cTn id="19" dur="500"/>
                                        <p:tgtEl>
                                          <p:spTgt spid="4">
                                            <p:txEl>
                                              <p:pRg st="6" end="6"/>
                                            </p:txEl>
                                          </p:spTgt>
                                        </p:tgtEl>
                                      </p:cBhvr>
                                    </p:animEffect>
                                  </p:childTnLst>
                                </p:cTn>
                              </p:par>
                              <p:par>
                                <p:cTn id="20" presetID="5" presetClass="entr" presetSubtype="10" fill="hold" nodeType="withEffect">
                                  <p:stCondLst>
                                    <p:cond delay="0"/>
                                  </p:stCondLst>
                                  <p:childTnLst>
                                    <p:set>
                                      <p:cBhvr>
                                        <p:cTn id="21" dur="1" fill="hold">
                                          <p:stCondLst>
                                            <p:cond delay="0"/>
                                          </p:stCondLst>
                                        </p:cTn>
                                        <p:tgtEl>
                                          <p:spTgt spid="4">
                                            <p:txEl>
                                              <p:pRg st="7" end="7"/>
                                            </p:txEl>
                                          </p:spTgt>
                                        </p:tgtEl>
                                        <p:attrNameLst>
                                          <p:attrName>style.visibility</p:attrName>
                                        </p:attrNameLst>
                                      </p:cBhvr>
                                      <p:to>
                                        <p:strVal val="visible"/>
                                      </p:to>
                                    </p:set>
                                    <p:animEffect transition="in" filter="checkerboard(across)">
                                      <p:cBhvr>
                                        <p:cTn id="22" dur="500"/>
                                        <p:tgtEl>
                                          <p:spTgt spid="4">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5" name="Rectangle 3"/>
          <p:cNvSpPr>
            <a:spLocks noGrp="1" noChangeArrowheads="1"/>
          </p:cNvSpPr>
          <p:nvPr>
            <p:ph idx="1"/>
          </p:nvPr>
        </p:nvSpPr>
        <p:spPr>
          <a:xfrm>
            <a:off x="0" y="0"/>
            <a:ext cx="8991600" cy="6858000"/>
          </a:xfrm>
        </p:spPr>
        <p:txBody>
          <a:bodyPr/>
          <a:lstStyle/>
          <a:p>
            <a:pPr algn="just" eaLnBrk="1" hangingPunct="1">
              <a:buFontTx/>
              <a:buNone/>
            </a:pPr>
            <a:r>
              <a:rPr lang="en-US" altLang="en-US" sz="2800" b="1" dirty="0">
                <a:latin typeface="Times New Roman" panose="02020603050405020304" pitchFamily="18" charset="0"/>
                <a:cs typeface="Times New Roman" panose="02020603050405020304" pitchFamily="18" charset="0"/>
              </a:rPr>
              <a:t>	</a:t>
            </a:r>
            <a:r>
              <a:rPr lang="vi-VN" altLang="en-US" sz="2800" b="1" dirty="0">
                <a:latin typeface="Times New Roman" panose="02020603050405020304" pitchFamily="18" charset="0"/>
                <a:cs typeface="Times New Roman" panose="02020603050405020304" pitchFamily="18" charset="0"/>
              </a:rPr>
              <a:t>Yêu cầu đặt ra là</a:t>
            </a:r>
            <a:r>
              <a:rPr lang="en-US" altLang="en-US" sz="2800" dirty="0">
                <a:latin typeface="Times New Roman" panose="02020603050405020304" pitchFamily="18" charset="0"/>
                <a:cs typeface="Times New Roman" panose="02020603050405020304" pitchFamily="18" charset="0"/>
              </a:rPr>
              <a:t>:</a:t>
            </a:r>
            <a:r>
              <a:rPr lang="vi-VN" altLang="en-US" sz="2800" dirty="0">
                <a:latin typeface="Times New Roman" panose="02020603050405020304" pitchFamily="18" charset="0"/>
                <a:cs typeface="Times New Roman" panose="02020603050405020304" pitchFamily="18" charset="0"/>
              </a:rPr>
              <a:t> </a:t>
            </a:r>
            <a:endParaRPr lang="en-US" altLang="en-US" sz="2800" dirty="0">
              <a:latin typeface="Times New Roman" panose="02020603050405020304" pitchFamily="18" charset="0"/>
              <a:cs typeface="Times New Roman" panose="02020603050405020304" pitchFamily="18" charset="0"/>
            </a:endParaRPr>
          </a:p>
          <a:p>
            <a:pPr algn="just" eaLnBrk="1" hangingPunct="1">
              <a:buFontTx/>
              <a:buNone/>
            </a:pPr>
            <a:r>
              <a:rPr lang="en-US" altLang="en-US" sz="2800" dirty="0">
                <a:latin typeface="Times New Roman" panose="02020603050405020304" pitchFamily="18" charset="0"/>
                <a:cs typeface="Times New Roman" panose="02020603050405020304" pitchFamily="18" charset="0"/>
              </a:rPr>
              <a:t>		P</a:t>
            </a:r>
            <a:r>
              <a:rPr lang="vi-VN" altLang="en-US" sz="2800" dirty="0">
                <a:latin typeface="Times New Roman" panose="02020603050405020304" pitchFamily="18" charset="0"/>
                <a:cs typeface="Times New Roman" panose="02020603050405020304" pitchFamily="18" charset="0"/>
              </a:rPr>
              <a:t>hải nâng cao cảnh </a:t>
            </a:r>
            <a:endParaRPr lang="en-US" altLang="en-US" sz="2800" dirty="0">
              <a:latin typeface="Times New Roman" panose="02020603050405020304" pitchFamily="18" charset="0"/>
              <a:cs typeface="Times New Roman" panose="02020603050405020304" pitchFamily="18" charset="0"/>
            </a:endParaRPr>
          </a:p>
          <a:p>
            <a:pPr algn="just" eaLnBrk="1" hangingPunct="1">
              <a:buFontTx/>
              <a:buNone/>
            </a:pPr>
            <a:r>
              <a:rPr lang="en-US" altLang="en-US" sz="2800" dirty="0">
                <a:latin typeface="Times New Roman" panose="02020603050405020304" pitchFamily="18" charset="0"/>
                <a:cs typeface="Times New Roman" panose="02020603050405020304" pitchFamily="18" charset="0"/>
              </a:rPr>
              <a:t>	</a:t>
            </a:r>
            <a:r>
              <a:rPr lang="vi-VN" altLang="en-US" sz="2800" dirty="0">
                <a:latin typeface="Times New Roman" panose="02020603050405020304" pitchFamily="18" charset="0"/>
                <a:cs typeface="Times New Roman" panose="02020603050405020304" pitchFamily="18" charset="0"/>
              </a:rPr>
              <a:t>giác cách mạng, kịp </a:t>
            </a:r>
            <a:endParaRPr lang="en-US" altLang="en-US" sz="2800" dirty="0">
              <a:latin typeface="Times New Roman" panose="02020603050405020304" pitchFamily="18" charset="0"/>
              <a:cs typeface="Times New Roman" panose="02020603050405020304" pitchFamily="18" charset="0"/>
            </a:endParaRPr>
          </a:p>
          <a:p>
            <a:pPr algn="just" eaLnBrk="1" hangingPunct="1">
              <a:buFontTx/>
              <a:buNone/>
            </a:pPr>
            <a:r>
              <a:rPr lang="en-US" altLang="en-US" sz="2800" dirty="0">
                <a:latin typeface="Times New Roman" panose="02020603050405020304" pitchFamily="18" charset="0"/>
                <a:cs typeface="Times New Roman" panose="02020603050405020304" pitchFamily="18" charset="0"/>
              </a:rPr>
              <a:t>	</a:t>
            </a:r>
            <a:r>
              <a:rPr lang="vi-VN" altLang="en-US" sz="2800" dirty="0">
                <a:latin typeface="Times New Roman" panose="02020603050405020304" pitchFamily="18" charset="0"/>
                <a:cs typeface="Times New Roman" panose="02020603050405020304" pitchFamily="18" charset="0"/>
              </a:rPr>
              <a:t>thời phát hiện âm mưu </a:t>
            </a:r>
            <a:endParaRPr lang="en-US" altLang="en-US" sz="2800" dirty="0">
              <a:latin typeface="Times New Roman" panose="02020603050405020304" pitchFamily="18" charset="0"/>
              <a:cs typeface="Times New Roman" panose="02020603050405020304" pitchFamily="18" charset="0"/>
            </a:endParaRPr>
          </a:p>
          <a:p>
            <a:pPr algn="just" eaLnBrk="1" hangingPunct="1">
              <a:buFontTx/>
              <a:buNone/>
            </a:pPr>
            <a:r>
              <a:rPr lang="en-US" altLang="en-US" sz="2800" dirty="0">
                <a:latin typeface="Times New Roman" panose="02020603050405020304" pitchFamily="18" charset="0"/>
                <a:cs typeface="Times New Roman" panose="02020603050405020304" pitchFamily="18" charset="0"/>
              </a:rPr>
              <a:t>	</a:t>
            </a:r>
            <a:r>
              <a:rPr lang="vi-VN" altLang="en-US" sz="2800" dirty="0">
                <a:latin typeface="Times New Roman" panose="02020603050405020304" pitchFamily="18" charset="0"/>
                <a:cs typeface="Times New Roman" panose="02020603050405020304" pitchFamily="18" charset="0"/>
              </a:rPr>
              <a:t>bạo loạn lật đổ của các</a:t>
            </a:r>
            <a:endParaRPr lang="en-US" altLang="en-US" sz="2800" dirty="0">
              <a:latin typeface="Times New Roman" panose="02020603050405020304" pitchFamily="18" charset="0"/>
              <a:cs typeface="Times New Roman" panose="02020603050405020304" pitchFamily="18" charset="0"/>
            </a:endParaRPr>
          </a:p>
          <a:p>
            <a:pPr algn="just" eaLnBrk="1" hangingPunct="1">
              <a:buFontTx/>
              <a:buNone/>
            </a:pPr>
            <a:r>
              <a:rPr lang="en-US" altLang="en-US" sz="2800" dirty="0">
                <a:latin typeface="Times New Roman" panose="02020603050405020304" pitchFamily="18" charset="0"/>
                <a:cs typeface="Times New Roman" panose="02020603050405020304" pitchFamily="18" charset="0"/>
              </a:rPr>
              <a:t>	</a:t>
            </a:r>
            <a:r>
              <a:rPr lang="vi-VN" altLang="en-US" sz="2800" dirty="0">
                <a:latin typeface="Times New Roman" panose="02020603050405020304" pitchFamily="18" charset="0"/>
                <a:cs typeface="Times New Roman" panose="02020603050405020304" pitchFamily="18" charset="0"/>
              </a:rPr>
              <a:t> thế lực thù địch, dự báo </a:t>
            </a:r>
            <a:endParaRPr lang="en-US" altLang="en-US" sz="2800" dirty="0">
              <a:latin typeface="Times New Roman" panose="02020603050405020304" pitchFamily="18" charset="0"/>
              <a:cs typeface="Times New Roman" panose="02020603050405020304" pitchFamily="18" charset="0"/>
            </a:endParaRPr>
          </a:p>
          <a:p>
            <a:pPr algn="just" eaLnBrk="1" hangingPunct="1">
              <a:buFontTx/>
              <a:buNone/>
            </a:pPr>
            <a:r>
              <a:rPr lang="en-US" altLang="en-US" sz="2800" dirty="0">
                <a:latin typeface="Times New Roman" panose="02020603050405020304" pitchFamily="18" charset="0"/>
                <a:cs typeface="Times New Roman" panose="02020603050405020304" pitchFamily="18" charset="0"/>
              </a:rPr>
              <a:t>	</a:t>
            </a:r>
            <a:r>
              <a:rPr lang="vi-VN" altLang="en-US" sz="2800" dirty="0">
                <a:latin typeface="Times New Roman" panose="02020603050405020304" pitchFamily="18" charset="0"/>
                <a:cs typeface="Times New Roman" panose="02020603050405020304" pitchFamily="18" charset="0"/>
              </a:rPr>
              <a:t>đúng thủ đoạn,</a:t>
            </a:r>
            <a:r>
              <a:rPr lang="en-US" altLang="en-US" sz="2800" dirty="0">
                <a:latin typeface="Times New Roman" panose="02020603050405020304" pitchFamily="18" charset="0"/>
                <a:cs typeface="Times New Roman" panose="02020603050405020304" pitchFamily="18" charset="0"/>
              </a:rPr>
              <a:t> </a:t>
            </a:r>
            <a:r>
              <a:rPr lang="vi-VN" altLang="en-US" sz="2800" dirty="0">
                <a:latin typeface="Times New Roman" panose="02020603050405020304" pitchFamily="18" charset="0"/>
                <a:cs typeface="Times New Roman" panose="02020603050405020304" pitchFamily="18" charset="0"/>
              </a:rPr>
              <a:t>quy mô, </a:t>
            </a:r>
            <a:endParaRPr lang="en-US" altLang="en-US" sz="2800" dirty="0">
              <a:latin typeface="Times New Roman" panose="02020603050405020304" pitchFamily="18" charset="0"/>
              <a:cs typeface="Times New Roman" panose="02020603050405020304" pitchFamily="18" charset="0"/>
            </a:endParaRPr>
          </a:p>
          <a:p>
            <a:pPr algn="just" eaLnBrk="1" hangingPunct="1">
              <a:buFontTx/>
              <a:buNone/>
            </a:pPr>
            <a:r>
              <a:rPr lang="en-US" altLang="en-US" sz="2800" dirty="0">
                <a:latin typeface="Times New Roman" panose="02020603050405020304" pitchFamily="18" charset="0"/>
                <a:cs typeface="Times New Roman" panose="02020603050405020304" pitchFamily="18" charset="0"/>
              </a:rPr>
              <a:t>	</a:t>
            </a:r>
            <a:r>
              <a:rPr lang="vi-VN" altLang="en-US" sz="2800" dirty="0">
                <a:latin typeface="Times New Roman" panose="02020603050405020304" pitchFamily="18" charset="0"/>
                <a:cs typeface="Times New Roman" panose="02020603050405020304" pitchFamily="18" charset="0"/>
              </a:rPr>
              <a:t>địa điểm và thời gian. </a:t>
            </a:r>
            <a:endParaRPr lang="en-US" altLang="en-US" sz="2800" dirty="0">
              <a:latin typeface="Times New Roman" panose="02020603050405020304" pitchFamily="18" charset="0"/>
              <a:cs typeface="Times New Roman" panose="02020603050405020304" pitchFamily="18" charset="0"/>
            </a:endParaRPr>
          </a:p>
          <a:p>
            <a:pPr algn="just" eaLnBrk="1" hangingPunct="1">
              <a:buFontTx/>
              <a:buNone/>
            </a:pPr>
            <a:r>
              <a:rPr lang="en-US" altLang="en-US" sz="2800" dirty="0">
                <a:latin typeface="Times New Roman" panose="02020603050405020304" pitchFamily="18" charset="0"/>
                <a:cs typeface="Times New Roman" panose="02020603050405020304" pitchFamily="18" charset="0"/>
              </a:rPr>
              <a:t>	</a:t>
            </a:r>
            <a:endParaRPr lang="en-US" altLang="en-US" sz="2800" b="1" dirty="0">
              <a:latin typeface="Times New Roman" panose="02020603050405020304" pitchFamily="18" charset="0"/>
              <a:cs typeface="Times New Roman" panose="02020603050405020304" pitchFamily="18" charset="0"/>
            </a:endParaRPr>
          </a:p>
          <a:p>
            <a:pPr algn="just" eaLnBrk="1" hangingPunct="1">
              <a:buFontTx/>
              <a:buNone/>
            </a:pPr>
            <a:r>
              <a:rPr lang="en-US" altLang="en-US" sz="2800" b="1" dirty="0">
                <a:latin typeface="Times New Roman" panose="02020603050405020304" pitchFamily="18" charset="0"/>
                <a:cs typeface="Times New Roman" panose="02020603050405020304" pitchFamily="18" charset="0"/>
              </a:rPr>
              <a:t>	</a:t>
            </a:r>
            <a:r>
              <a:rPr lang="vi-VN" altLang="en-US" sz="2800" b="1" dirty="0">
                <a:latin typeface="Times New Roman" panose="02020603050405020304" pitchFamily="18" charset="0"/>
                <a:cs typeface="Times New Roman" panose="02020603050405020304" pitchFamily="18" charset="0"/>
              </a:rPr>
              <a:t>Nguyên tắc xử lí trong đấu tranh chống bạo loạn lật đổ là:</a:t>
            </a:r>
            <a:r>
              <a:rPr lang="en-US" altLang="en-US" sz="2800" b="1" dirty="0">
                <a:latin typeface="Times New Roman" panose="02020603050405020304" pitchFamily="18" charset="0"/>
                <a:cs typeface="Times New Roman" panose="02020603050405020304" pitchFamily="18" charset="0"/>
              </a:rPr>
              <a:t> </a:t>
            </a:r>
            <a:r>
              <a:rPr lang="en-US" altLang="en-US" sz="2800" dirty="0">
                <a:solidFill>
                  <a:srgbClr val="FF3300"/>
                </a:solidFill>
                <a:latin typeface="Times New Roman" panose="02020603050405020304" pitchFamily="18" charset="0"/>
                <a:cs typeface="Times New Roman" panose="02020603050405020304" pitchFamily="18" charset="0"/>
              </a:rPr>
              <a:t>N</a:t>
            </a:r>
            <a:r>
              <a:rPr lang="vi-VN" altLang="en-US" sz="2800" dirty="0">
                <a:solidFill>
                  <a:srgbClr val="FF3300"/>
                </a:solidFill>
                <a:latin typeface="Times New Roman" panose="02020603050405020304" pitchFamily="18" charset="0"/>
                <a:cs typeface="Times New Roman" panose="02020603050405020304" pitchFamily="18" charset="0"/>
              </a:rPr>
              <a:t>hanh gọn,</a:t>
            </a:r>
            <a:r>
              <a:rPr lang="en-US" altLang="en-US" sz="2800" dirty="0">
                <a:solidFill>
                  <a:srgbClr val="FF3300"/>
                </a:solidFill>
                <a:latin typeface="Times New Roman" panose="02020603050405020304" pitchFamily="18" charset="0"/>
                <a:cs typeface="Times New Roman" panose="02020603050405020304" pitchFamily="18" charset="0"/>
              </a:rPr>
              <a:t> </a:t>
            </a:r>
            <a:r>
              <a:rPr lang="vi-VN" altLang="en-US" sz="2800" dirty="0">
                <a:solidFill>
                  <a:srgbClr val="FF3300"/>
                </a:solidFill>
                <a:latin typeface="Times New Roman" panose="02020603050405020304" pitchFamily="18" charset="0"/>
                <a:cs typeface="Times New Roman" panose="02020603050405020304" pitchFamily="18" charset="0"/>
              </a:rPr>
              <a:t>kiên quyết, linh hoạt, đúng đối tượng, sử dụng lực lượng và phương thức đấu tranh phù hợp, không để lan rộng kéo dài.</a:t>
            </a:r>
            <a:endParaRPr lang="en-US" altLang="en-US" sz="2800" dirty="0">
              <a:solidFill>
                <a:srgbClr val="FF3300"/>
              </a:solidFill>
              <a:latin typeface="Times New Roman" panose="02020603050405020304" pitchFamily="18" charset="0"/>
              <a:cs typeface="Times New Roman" panose="02020603050405020304" pitchFamily="18" charset="0"/>
            </a:endParaRPr>
          </a:p>
        </p:txBody>
      </p:sp>
      <p:pic>
        <p:nvPicPr>
          <p:cNvPr id="32771" name="Picture 5" descr="1"/>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419600" y="304800"/>
            <a:ext cx="4343400" cy="401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3560870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8" presetClass="entr" presetSubtype="16" fill="hold" nodeType="clickEffect">
                                  <p:stCondLst>
                                    <p:cond delay="0"/>
                                  </p:stCondLst>
                                  <p:childTnLst>
                                    <p:set>
                                      <p:cBhvr>
                                        <p:cTn id="6" dur="1" fill="hold">
                                          <p:stCondLst>
                                            <p:cond delay="0"/>
                                          </p:stCondLst>
                                        </p:cTn>
                                        <p:tgtEl>
                                          <p:spTgt spid="69635">
                                            <p:txEl>
                                              <p:pRg st="9" end="9"/>
                                            </p:txEl>
                                          </p:spTgt>
                                        </p:tgtEl>
                                        <p:attrNameLst>
                                          <p:attrName>style.visibility</p:attrName>
                                        </p:attrNameLst>
                                      </p:cBhvr>
                                      <p:to>
                                        <p:strVal val="visible"/>
                                      </p:to>
                                    </p:set>
                                    <p:animEffect transition="in" filter="diamond(in)">
                                      <p:cBhvr>
                                        <p:cTn id="7" dur="500"/>
                                        <p:tgtEl>
                                          <p:spTgt spid="69635">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descr="p23.jpeg"/>
          <p:cNvPicPr>
            <a:picLocks noGrp="1" noChangeAspect="1"/>
          </p:cNvPicPr>
          <p:nvPr>
            <p:ph idx="1"/>
          </p:nvPr>
        </p:nvPicPr>
        <p:blipFill>
          <a:blip r:embed="rId2" cstate="print"/>
          <a:stretch>
            <a:fillRect/>
          </a:stretch>
        </p:blipFill>
        <p:spPr>
          <a:xfrm>
            <a:off x="228600" y="228600"/>
            <a:ext cx="4997532" cy="3743325"/>
          </a:xfrm>
          <a:prstGeom prst="rect">
            <a:avLst/>
          </a:prstGeom>
          <a:ln>
            <a:noFill/>
          </a:ln>
          <a:effectLst>
            <a:outerShdw blurRad="292100" dist="139700" dir="2700000" algn="tl" rotWithShape="0">
              <a:srgbClr val="333333">
                <a:alpha val="65000"/>
              </a:srgbClr>
            </a:outerShdw>
          </a:effectLst>
        </p:spPr>
      </p:pic>
      <p:pic>
        <p:nvPicPr>
          <p:cNvPr id="7" name="Picture 6" descr="p45.jpeg"/>
          <p:cNvPicPr>
            <a:picLocks noChangeAspect="1"/>
          </p:cNvPicPr>
          <p:nvPr/>
        </p:nvPicPr>
        <p:blipFill>
          <a:blip r:embed="rId3" cstate="print"/>
          <a:stretch>
            <a:fillRect/>
          </a:stretch>
        </p:blipFill>
        <p:spPr>
          <a:xfrm>
            <a:off x="4241800" y="3429000"/>
            <a:ext cx="4711700" cy="3028950"/>
          </a:xfrm>
          <a:prstGeom prst="rect">
            <a:avLst/>
          </a:prstGeom>
          <a:ln>
            <a:noFill/>
          </a:ln>
          <a:effectLst>
            <a:outerShdw blurRad="292100" dist="139700" dir="2700000" algn="tl" rotWithShape="0">
              <a:srgbClr val="333333">
                <a:alpha val="65000"/>
              </a:srgbClr>
            </a:outerShdw>
          </a:effectLst>
        </p:spPr>
      </p:pic>
      <p:pic>
        <p:nvPicPr>
          <p:cNvPr id="8" name="Picture 7" descr="Dien-dan_28.jpg"/>
          <p:cNvPicPr>
            <a:picLocks noChangeAspect="1"/>
          </p:cNvPicPr>
          <p:nvPr/>
        </p:nvPicPr>
        <p:blipFill>
          <a:blip r:embed="rId4" cstate="print"/>
          <a:stretch>
            <a:fillRect/>
          </a:stretch>
        </p:blipFill>
        <p:spPr>
          <a:xfrm>
            <a:off x="685800" y="609600"/>
            <a:ext cx="7629525" cy="5505450"/>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diamond(in)">
                                      <p:cBhvr>
                                        <p:cTn id="7" dur="2000"/>
                                        <p:tgtEl>
                                          <p:spTgt spid="6"/>
                                        </p:tgtEl>
                                      </p:cBhvr>
                                    </p:animEffect>
                                  </p:childTnLst>
                                </p:cTn>
                              </p:par>
                              <p:par>
                                <p:cTn id="8" presetID="8" presetClass="entr" presetSubtype="16"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diamond(in)">
                                      <p:cBhvr>
                                        <p:cTn id="10" dur="2000"/>
                                        <p:tgtEl>
                                          <p:spTgt spid="7"/>
                                        </p:tgtEl>
                                      </p:cBhvr>
                                    </p:animEffect>
                                  </p:childTnLst>
                                </p:cTn>
                              </p:par>
                            </p:childTnLst>
                          </p:cTn>
                        </p:par>
                      </p:childTnLst>
                    </p:cTn>
                  </p:par>
                  <p:par>
                    <p:cTn id="11" fill="hold">
                      <p:stCondLst>
                        <p:cond delay="indefinite"/>
                      </p:stCondLst>
                      <p:childTnLst>
                        <p:par>
                          <p:cTn id="12" fill="hold">
                            <p:stCondLst>
                              <p:cond delay="0"/>
                            </p:stCondLst>
                            <p:childTnLst>
                              <p:par>
                                <p:cTn id="13" presetID="16" presetClass="exit" presetSubtype="26" fill="hold" nodeType="clickEffect">
                                  <p:stCondLst>
                                    <p:cond delay="0"/>
                                  </p:stCondLst>
                                  <p:childTnLst>
                                    <p:animEffect transition="out" filter="barn(inHorizontal)">
                                      <p:cBhvr>
                                        <p:cTn id="14" dur="500"/>
                                        <p:tgtEl>
                                          <p:spTgt spid="6"/>
                                        </p:tgtEl>
                                      </p:cBhvr>
                                    </p:animEffect>
                                    <p:set>
                                      <p:cBhvr>
                                        <p:cTn id="15" dur="1" fill="hold">
                                          <p:stCondLst>
                                            <p:cond delay="499"/>
                                          </p:stCondLst>
                                        </p:cTn>
                                        <p:tgtEl>
                                          <p:spTgt spid="6"/>
                                        </p:tgtEl>
                                        <p:attrNameLst>
                                          <p:attrName>style.visibility</p:attrName>
                                        </p:attrNameLst>
                                      </p:cBhvr>
                                      <p:to>
                                        <p:strVal val="hidden"/>
                                      </p:to>
                                    </p:set>
                                  </p:childTnLst>
                                </p:cTn>
                              </p:par>
                              <p:par>
                                <p:cTn id="16" presetID="16" presetClass="exit" presetSubtype="26" fill="hold" nodeType="withEffect">
                                  <p:stCondLst>
                                    <p:cond delay="0"/>
                                  </p:stCondLst>
                                  <p:childTnLst>
                                    <p:animEffect transition="out" filter="barn(inHorizontal)">
                                      <p:cBhvr>
                                        <p:cTn id="17" dur="500"/>
                                        <p:tgtEl>
                                          <p:spTgt spid="7"/>
                                        </p:tgtEl>
                                      </p:cBhvr>
                                    </p:animEffect>
                                    <p:set>
                                      <p:cBhvr>
                                        <p:cTn id="18" dur="1" fill="hold">
                                          <p:stCondLst>
                                            <p:cond delay="499"/>
                                          </p:stCondLst>
                                        </p:cTn>
                                        <p:tgtEl>
                                          <p:spTgt spid="7"/>
                                        </p:tgtEl>
                                        <p:attrNameLst>
                                          <p:attrName>style.visibility</p:attrName>
                                        </p:attrNameLst>
                                      </p:cBhvr>
                                      <p:to>
                                        <p:strVal val="hidden"/>
                                      </p:to>
                                    </p:set>
                                  </p:childTnLst>
                                </p:cTn>
                              </p:par>
                            </p:childTnLst>
                          </p:cTn>
                        </p:par>
                      </p:childTnLst>
                    </p:cTn>
                  </p:par>
                  <p:par>
                    <p:cTn id="19" fill="hold">
                      <p:stCondLst>
                        <p:cond delay="indefinite"/>
                      </p:stCondLst>
                      <p:childTnLst>
                        <p:par>
                          <p:cTn id="20" fill="hold">
                            <p:stCondLst>
                              <p:cond delay="0"/>
                            </p:stCondLst>
                            <p:childTnLst>
                              <p:par>
                                <p:cTn id="21" presetID="7" presetClass="entr" presetSubtype="4" fill="hold" nodeType="click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additive="base">
                                        <p:cTn id="23" dur="1000" fill="hold"/>
                                        <p:tgtEl>
                                          <p:spTgt spid="8"/>
                                        </p:tgtEl>
                                        <p:attrNameLst>
                                          <p:attrName>ppt_x</p:attrName>
                                        </p:attrNameLst>
                                      </p:cBhvr>
                                      <p:tavLst>
                                        <p:tav tm="0">
                                          <p:val>
                                            <p:strVal val="#ppt_x"/>
                                          </p:val>
                                        </p:tav>
                                        <p:tav tm="100000">
                                          <p:val>
                                            <p:strVal val="#ppt_x"/>
                                          </p:val>
                                        </p:tav>
                                      </p:tavLst>
                                    </p:anim>
                                    <p:anim calcmode="lin" valueType="num">
                                      <p:cBhvr additive="base">
                                        <p:cTn id="24" dur="10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16" presetClass="exit" presetSubtype="26" fill="hold" nodeType="clickEffect">
                                  <p:stCondLst>
                                    <p:cond delay="0"/>
                                  </p:stCondLst>
                                  <p:childTnLst>
                                    <p:animEffect transition="out" filter="barn(inHorizontal)">
                                      <p:cBhvr>
                                        <p:cTn id="28" dur="500"/>
                                        <p:tgtEl>
                                          <p:spTgt spid="8"/>
                                        </p:tgtEl>
                                      </p:cBhvr>
                                    </p:animEffect>
                                    <p:set>
                                      <p:cBhvr>
                                        <p:cTn id="29" dur="1" fill="hold">
                                          <p:stCondLst>
                                            <p:cond delay="4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Rectangle 2"/>
          <p:cNvSpPr>
            <a:spLocks noGrp="1" noChangeArrowheads="1"/>
          </p:cNvSpPr>
          <p:nvPr>
            <p:ph type="title"/>
          </p:nvPr>
        </p:nvSpPr>
        <p:spPr>
          <a:xfrm>
            <a:off x="457200" y="0"/>
            <a:ext cx="7086600" cy="1143000"/>
          </a:xfrm>
        </p:spPr>
        <p:txBody>
          <a:bodyPr/>
          <a:lstStyle/>
          <a:p>
            <a:pPr eaLnBrk="1" hangingPunct="1"/>
            <a:r>
              <a:rPr lang="en-US" altLang="en-US" sz="2800" dirty="0" err="1">
                <a:solidFill>
                  <a:srgbClr val="002060"/>
                </a:solidFill>
                <a:latin typeface="VNI-Times" pitchFamily="2" charset="0"/>
              </a:rPr>
              <a:t>Ksor-Kok</a:t>
            </a:r>
            <a:r>
              <a:rPr lang="en-US" altLang="en-US" sz="2800" dirty="0">
                <a:solidFill>
                  <a:srgbClr val="002060"/>
                </a:solidFill>
                <a:latin typeface="VNI-Times" pitchFamily="2" charset="0"/>
              </a:rPr>
              <a:t> </a:t>
            </a:r>
            <a:r>
              <a:rPr lang="en-US" altLang="en-US" sz="2800" dirty="0" err="1">
                <a:solidFill>
                  <a:srgbClr val="002060"/>
                </a:solidFill>
                <a:latin typeface="VNI-Times" pitchFamily="2" charset="0"/>
              </a:rPr>
              <a:t>vaø</a:t>
            </a:r>
            <a:r>
              <a:rPr lang="en-US" altLang="en-US" sz="2800" dirty="0">
                <a:solidFill>
                  <a:srgbClr val="002060"/>
                </a:solidFill>
                <a:latin typeface="VNI-Times" pitchFamily="2" charset="0"/>
              </a:rPr>
              <a:t> </a:t>
            </a:r>
            <a:r>
              <a:rPr lang="en-US" altLang="en-US" sz="2800" dirty="0" err="1">
                <a:solidFill>
                  <a:srgbClr val="002060"/>
                </a:solidFill>
                <a:latin typeface="VNI-Times" pitchFamily="2" charset="0"/>
              </a:rPr>
              <a:t>toå</a:t>
            </a:r>
            <a:r>
              <a:rPr lang="en-US" altLang="en-US" sz="2800" dirty="0">
                <a:solidFill>
                  <a:srgbClr val="002060"/>
                </a:solidFill>
                <a:latin typeface="VNI-Times" pitchFamily="2" charset="0"/>
              </a:rPr>
              <a:t> </a:t>
            </a:r>
            <a:r>
              <a:rPr lang="en-US" altLang="en-US" sz="2800" dirty="0" err="1">
                <a:solidFill>
                  <a:srgbClr val="002060"/>
                </a:solidFill>
                <a:latin typeface="VNI-Times" pitchFamily="2" charset="0"/>
              </a:rPr>
              <a:t>chöùc</a:t>
            </a:r>
            <a:r>
              <a:rPr lang="en-US" altLang="en-US" sz="2800" dirty="0">
                <a:solidFill>
                  <a:srgbClr val="002060"/>
                </a:solidFill>
                <a:latin typeface="VNI-Times" pitchFamily="2" charset="0"/>
              </a:rPr>
              <a:t> </a:t>
            </a:r>
            <a:r>
              <a:rPr lang="en-US" altLang="en-US" sz="2800" dirty="0" err="1">
                <a:solidFill>
                  <a:srgbClr val="002060"/>
                </a:solidFill>
                <a:latin typeface="VNI-Times" pitchFamily="2" charset="0"/>
              </a:rPr>
              <a:t>phaûn</a:t>
            </a:r>
            <a:r>
              <a:rPr lang="en-US" altLang="en-US" sz="2800" dirty="0">
                <a:solidFill>
                  <a:srgbClr val="002060"/>
                </a:solidFill>
                <a:latin typeface="VNI-Times" pitchFamily="2" charset="0"/>
              </a:rPr>
              <a:t> </a:t>
            </a:r>
            <a:r>
              <a:rPr lang="en-US" altLang="en-US" sz="2800" dirty="0" err="1">
                <a:solidFill>
                  <a:srgbClr val="002060"/>
                </a:solidFill>
                <a:latin typeface="VNI-Times" pitchFamily="2" charset="0"/>
              </a:rPr>
              <a:t>ñoäng</a:t>
            </a:r>
            <a:r>
              <a:rPr lang="en-US" altLang="en-US" sz="2800" dirty="0">
                <a:solidFill>
                  <a:srgbClr val="002060"/>
                </a:solidFill>
                <a:latin typeface="VNI-Times" pitchFamily="2" charset="0"/>
              </a:rPr>
              <a:t>:                                              “</a:t>
            </a:r>
            <a:r>
              <a:rPr lang="en-US" altLang="en-US" sz="2800" dirty="0" err="1">
                <a:solidFill>
                  <a:srgbClr val="002060"/>
                </a:solidFill>
                <a:latin typeface="VNI-Times" pitchFamily="2" charset="0"/>
              </a:rPr>
              <a:t>Nhaø</a:t>
            </a:r>
            <a:r>
              <a:rPr lang="en-US" altLang="en-US" sz="2800" dirty="0">
                <a:solidFill>
                  <a:srgbClr val="002060"/>
                </a:solidFill>
                <a:latin typeface="VNI-Times" pitchFamily="2" charset="0"/>
              </a:rPr>
              <a:t> </a:t>
            </a:r>
            <a:r>
              <a:rPr lang="en-US" altLang="en-US" sz="2800" dirty="0" err="1">
                <a:solidFill>
                  <a:srgbClr val="002060"/>
                </a:solidFill>
                <a:latin typeface="VNI-Times" pitchFamily="2" charset="0"/>
              </a:rPr>
              <a:t>nöôùc</a:t>
            </a:r>
            <a:r>
              <a:rPr lang="en-US" altLang="en-US" sz="2800" dirty="0">
                <a:solidFill>
                  <a:srgbClr val="002060"/>
                </a:solidFill>
                <a:latin typeface="VNI-Times" pitchFamily="2" charset="0"/>
              </a:rPr>
              <a:t> </a:t>
            </a:r>
            <a:r>
              <a:rPr lang="en-US" altLang="en-US" sz="2800" dirty="0" err="1">
                <a:solidFill>
                  <a:srgbClr val="002060"/>
                </a:solidFill>
                <a:latin typeface="VNI-Times" pitchFamily="2" charset="0"/>
              </a:rPr>
              <a:t>Ñeà</a:t>
            </a:r>
            <a:r>
              <a:rPr lang="en-US" altLang="en-US" sz="2800" dirty="0">
                <a:solidFill>
                  <a:srgbClr val="002060"/>
                </a:solidFill>
                <a:latin typeface="VNI-Times" pitchFamily="2" charset="0"/>
              </a:rPr>
              <a:t> </a:t>
            </a:r>
            <a:r>
              <a:rPr lang="en-US" altLang="en-US" sz="2800" dirty="0" err="1">
                <a:solidFill>
                  <a:srgbClr val="002060"/>
                </a:solidFill>
                <a:latin typeface="VNI-Times" pitchFamily="2" charset="0"/>
              </a:rPr>
              <a:t>ga</a:t>
            </a:r>
            <a:r>
              <a:rPr lang="en-US" altLang="en-US" sz="2800" dirty="0">
                <a:solidFill>
                  <a:srgbClr val="002060"/>
                </a:solidFill>
                <a:latin typeface="VNI-Times" pitchFamily="2" charset="0"/>
              </a:rPr>
              <a:t>” </a:t>
            </a:r>
            <a:r>
              <a:rPr lang="en-US" altLang="en-US" sz="2800" dirty="0" err="1">
                <a:solidFill>
                  <a:srgbClr val="002060"/>
                </a:solidFill>
                <a:latin typeface="VNI-Times" pitchFamily="2" charset="0"/>
              </a:rPr>
              <a:t>töï</a:t>
            </a:r>
            <a:r>
              <a:rPr lang="en-US" altLang="en-US" sz="2800" dirty="0">
                <a:solidFill>
                  <a:srgbClr val="002060"/>
                </a:solidFill>
                <a:latin typeface="VNI-Times" pitchFamily="2" charset="0"/>
              </a:rPr>
              <a:t> </a:t>
            </a:r>
            <a:r>
              <a:rPr lang="en-US" altLang="en-US" sz="2800" dirty="0" err="1">
                <a:solidFill>
                  <a:srgbClr val="002060"/>
                </a:solidFill>
                <a:latin typeface="VNI-Times" pitchFamily="2" charset="0"/>
              </a:rPr>
              <a:t>trò</a:t>
            </a:r>
            <a:r>
              <a:rPr lang="en-US" altLang="en-US" sz="2800" dirty="0">
                <a:solidFill>
                  <a:srgbClr val="002060"/>
                </a:solidFill>
                <a:latin typeface="VNI-Times" pitchFamily="2" charset="0"/>
              </a:rPr>
              <a:t>.</a:t>
            </a:r>
          </a:p>
        </p:txBody>
      </p:sp>
      <p:sp>
        <p:nvSpPr>
          <p:cNvPr id="89091" name="Rectangle 3"/>
          <p:cNvSpPr>
            <a:spLocks noGrp="1" noChangeArrowheads="1"/>
          </p:cNvSpPr>
          <p:nvPr>
            <p:ph idx="1"/>
          </p:nvPr>
        </p:nvSpPr>
        <p:spPr>
          <a:xfrm>
            <a:off x="3048000" y="5562600"/>
            <a:ext cx="2362200" cy="1143000"/>
          </a:xfrm>
        </p:spPr>
        <p:txBody>
          <a:bodyPr rtlCol="0">
            <a:normAutofit fontScale="85000" lnSpcReduction="20000"/>
          </a:bodyPr>
          <a:lstStyle/>
          <a:p>
            <a:pPr eaLnBrk="1" fontAlgn="auto" hangingPunct="1">
              <a:spcAft>
                <a:spcPts val="0"/>
              </a:spcAft>
              <a:buFont typeface="Arial" charset="0"/>
              <a:buNone/>
              <a:defRPr/>
            </a:pPr>
            <a:r>
              <a:rPr lang="en-US" sz="2800" b="1" dirty="0">
                <a:solidFill>
                  <a:srgbClr val="002060"/>
                </a:solidFill>
                <a:latin typeface="VNI-Times" pitchFamily="2" charset="0"/>
              </a:rPr>
              <a:t>   </a:t>
            </a:r>
            <a:r>
              <a:rPr lang="en-US" sz="2800" b="1" dirty="0" err="1">
                <a:solidFill>
                  <a:srgbClr val="002060"/>
                </a:solidFill>
                <a:latin typeface="VNI-Times" pitchFamily="2" charset="0"/>
              </a:rPr>
              <a:t>Löïc</a:t>
            </a:r>
            <a:r>
              <a:rPr lang="en-US" sz="2800" b="1" dirty="0">
                <a:solidFill>
                  <a:srgbClr val="002060"/>
                </a:solidFill>
                <a:latin typeface="VNI-Times" pitchFamily="2" charset="0"/>
              </a:rPr>
              <a:t> </a:t>
            </a:r>
            <a:r>
              <a:rPr lang="en-US" sz="2800" b="1" dirty="0" err="1">
                <a:solidFill>
                  <a:srgbClr val="002060"/>
                </a:solidFill>
                <a:latin typeface="VNI-Times" pitchFamily="2" charset="0"/>
              </a:rPr>
              <a:t>löôïng</a:t>
            </a:r>
            <a:r>
              <a:rPr lang="en-US" sz="2800" b="1" dirty="0">
                <a:solidFill>
                  <a:srgbClr val="002060"/>
                </a:solidFill>
                <a:latin typeface="VNI-Times" pitchFamily="2" charset="0"/>
              </a:rPr>
              <a:t> </a:t>
            </a:r>
          </a:p>
          <a:p>
            <a:pPr eaLnBrk="1" fontAlgn="auto" hangingPunct="1">
              <a:spcAft>
                <a:spcPts val="0"/>
              </a:spcAft>
              <a:buFont typeface="Arial" charset="0"/>
              <a:buNone/>
              <a:defRPr/>
            </a:pPr>
            <a:r>
              <a:rPr lang="en-US" sz="2800" b="1" dirty="0">
                <a:solidFill>
                  <a:srgbClr val="002060"/>
                </a:solidFill>
                <a:latin typeface="VNI-Times" pitchFamily="2" charset="0"/>
              </a:rPr>
              <a:t>     FULRO </a:t>
            </a:r>
          </a:p>
          <a:p>
            <a:pPr eaLnBrk="1" fontAlgn="auto" hangingPunct="1">
              <a:spcAft>
                <a:spcPts val="0"/>
              </a:spcAft>
              <a:buFont typeface="Arial" charset="0"/>
              <a:buNone/>
              <a:defRPr/>
            </a:pPr>
            <a:r>
              <a:rPr lang="en-US" sz="2800" b="1" dirty="0">
                <a:solidFill>
                  <a:srgbClr val="002060"/>
                </a:solidFill>
                <a:latin typeface="VNI-Times" pitchFamily="2" charset="0"/>
              </a:rPr>
              <a:t>(</a:t>
            </a:r>
            <a:r>
              <a:rPr lang="en-US" sz="2800" b="1" dirty="0" err="1">
                <a:solidFill>
                  <a:srgbClr val="002060"/>
                </a:solidFill>
                <a:latin typeface="VNI-Times" pitchFamily="2" charset="0"/>
              </a:rPr>
              <a:t>Taây</a:t>
            </a:r>
            <a:r>
              <a:rPr lang="en-US" sz="2800" b="1" dirty="0">
                <a:solidFill>
                  <a:srgbClr val="002060"/>
                </a:solidFill>
                <a:latin typeface="VNI-Times" pitchFamily="2" charset="0"/>
              </a:rPr>
              <a:t> </a:t>
            </a:r>
            <a:r>
              <a:rPr lang="en-US" sz="2800" b="1" dirty="0" err="1">
                <a:solidFill>
                  <a:srgbClr val="002060"/>
                </a:solidFill>
                <a:latin typeface="VNI-Times" pitchFamily="2" charset="0"/>
              </a:rPr>
              <a:t>Nguyeân</a:t>
            </a:r>
            <a:r>
              <a:rPr lang="en-US" sz="2800" b="1" dirty="0">
                <a:solidFill>
                  <a:srgbClr val="002060"/>
                </a:solidFill>
                <a:latin typeface="VNI-Times" pitchFamily="2" charset="0"/>
              </a:rPr>
              <a:t>)</a:t>
            </a:r>
            <a:r>
              <a:rPr lang="en-US" sz="2400" b="1" dirty="0">
                <a:solidFill>
                  <a:schemeClr val="bg1">
                    <a:lumMod val="50000"/>
                    <a:lumOff val="50000"/>
                  </a:schemeClr>
                </a:solidFill>
                <a:latin typeface="VNI-Times" pitchFamily="2" charset="0"/>
              </a:rPr>
              <a:t>)</a:t>
            </a:r>
          </a:p>
        </p:txBody>
      </p:sp>
      <p:pic>
        <p:nvPicPr>
          <p:cNvPr id="89099" name="Picture 11" descr="Champaka-7-Fulr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 y="1524000"/>
            <a:ext cx="2819400" cy="5029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9103" name="Picture 15" descr="20059710-images155896_kokkso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00800" y="304800"/>
            <a:ext cx="2514600" cy="2819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9108" name="Picture 20" descr="89%20(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181600" y="3276600"/>
            <a:ext cx="3810000" cy="3276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9109" name="Picture 21" descr="220px-CoFulrro"/>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514600" y="3429000"/>
            <a:ext cx="2971800" cy="1933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9" descr="STMPflag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086100" y="1219200"/>
            <a:ext cx="3238500" cy="190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Line 5"/>
          <p:cNvSpPr>
            <a:spLocks noChangeShapeType="1"/>
          </p:cNvSpPr>
          <p:nvPr/>
        </p:nvSpPr>
        <p:spPr bwMode="auto">
          <a:xfrm flipV="1">
            <a:off x="3124200" y="1219200"/>
            <a:ext cx="3200400" cy="1752600"/>
          </a:xfrm>
          <a:prstGeom prst="line">
            <a:avLst/>
          </a:prstGeom>
          <a:noFill/>
          <a:ln w="34925">
            <a:solidFill>
              <a:srgbClr val="FF0000"/>
            </a:solidFill>
            <a:round/>
            <a:headEnd type="none" w="sm" len="sm"/>
            <a:tailEnd type="triangle" w="sm" len="sm"/>
          </a:ln>
          <a:extLst>
            <a:ext uri="{909E8E84-426E-40DD-AFC4-6F175D3DCCD1}">
              <a14:hiddenFill xmlns:a14="http://schemas.microsoft.com/office/drawing/2010/main">
                <a:noFill/>
              </a14:hiddenFill>
            </a:ext>
          </a:extLst>
        </p:spPr>
        <p:txBody>
          <a:bodyPr/>
          <a:lstStyle/>
          <a:p>
            <a:endParaRPr lang="en-US"/>
          </a:p>
        </p:txBody>
      </p:sp>
      <p:sp>
        <p:nvSpPr>
          <p:cNvPr id="11" name="Line 5"/>
          <p:cNvSpPr>
            <a:spLocks noChangeShapeType="1"/>
          </p:cNvSpPr>
          <p:nvPr/>
        </p:nvSpPr>
        <p:spPr bwMode="auto">
          <a:xfrm flipV="1">
            <a:off x="2514600" y="3429000"/>
            <a:ext cx="2971800" cy="1905000"/>
          </a:xfrm>
          <a:prstGeom prst="line">
            <a:avLst/>
          </a:prstGeom>
          <a:noFill/>
          <a:ln w="34925">
            <a:solidFill>
              <a:srgbClr val="FF0000"/>
            </a:solidFill>
            <a:round/>
            <a:headEnd type="none" w="sm" len="sm"/>
            <a:tailEnd type="triangle" w="sm" len="sm"/>
          </a:ln>
          <a:extLst>
            <a:ext uri="{909E8E84-426E-40DD-AFC4-6F175D3DCCD1}">
              <a14:hiddenFill xmlns:a14="http://schemas.microsoft.com/office/drawing/2010/main">
                <a:noFill/>
              </a14:hiddenFill>
            </a:ext>
          </a:extLst>
        </p:spPr>
        <p:txBody>
          <a:bodyPr/>
          <a:lstStyle/>
          <a:p>
            <a:endParaRPr lang="en-US"/>
          </a:p>
        </p:txBody>
      </p:sp>
      <p:sp>
        <p:nvSpPr>
          <p:cNvPr id="12" name="Line 5"/>
          <p:cNvSpPr>
            <a:spLocks noChangeShapeType="1"/>
          </p:cNvSpPr>
          <p:nvPr/>
        </p:nvSpPr>
        <p:spPr bwMode="auto">
          <a:xfrm>
            <a:off x="3048000" y="1219200"/>
            <a:ext cx="3276600" cy="1828800"/>
          </a:xfrm>
          <a:prstGeom prst="line">
            <a:avLst/>
          </a:prstGeom>
          <a:noFill/>
          <a:ln w="34925">
            <a:solidFill>
              <a:srgbClr val="FF0000"/>
            </a:solidFill>
            <a:round/>
            <a:headEnd type="none" w="sm" len="sm"/>
            <a:tailEnd type="triangle" w="sm" len="sm"/>
          </a:ln>
          <a:extLst>
            <a:ext uri="{909E8E84-426E-40DD-AFC4-6F175D3DCCD1}">
              <a14:hiddenFill xmlns:a14="http://schemas.microsoft.com/office/drawing/2010/main">
                <a:noFill/>
              </a14:hiddenFill>
            </a:ext>
          </a:extLst>
        </p:spPr>
        <p:txBody>
          <a:bodyPr/>
          <a:lstStyle/>
          <a:p>
            <a:endParaRPr lang="en-US"/>
          </a:p>
        </p:txBody>
      </p:sp>
      <p:sp>
        <p:nvSpPr>
          <p:cNvPr id="13" name="Line 5"/>
          <p:cNvSpPr>
            <a:spLocks noChangeShapeType="1"/>
          </p:cNvSpPr>
          <p:nvPr/>
        </p:nvSpPr>
        <p:spPr bwMode="auto">
          <a:xfrm>
            <a:off x="2514600" y="3505200"/>
            <a:ext cx="2971800" cy="1828800"/>
          </a:xfrm>
          <a:prstGeom prst="line">
            <a:avLst/>
          </a:prstGeom>
          <a:noFill/>
          <a:ln w="34925">
            <a:solidFill>
              <a:srgbClr val="FF0000"/>
            </a:solidFill>
            <a:round/>
            <a:headEnd type="none" w="sm" len="sm"/>
            <a:tailEnd type="triangle" w="sm" len="sm"/>
          </a:ln>
          <a:extLst>
            <a:ext uri="{909E8E84-426E-40DD-AFC4-6F175D3DCCD1}">
              <a14:hiddenFill xmlns:a14="http://schemas.microsoft.com/office/drawing/2010/main">
                <a:noFill/>
              </a14:hiddenFill>
            </a:ext>
          </a:extLst>
        </p:spPr>
        <p:txBody>
          <a:bodyPr/>
          <a:lstStyle/>
          <a:p>
            <a:endParaRPr lang="en-US"/>
          </a:p>
        </p:txBody>
      </p:sp>
    </p:spTree>
    <p:extLst>
      <p:ext uri="{BB962C8B-B14F-4D97-AF65-F5344CB8AC3E}">
        <p14:creationId xmlns:p14="http://schemas.microsoft.com/office/powerpoint/2010/main" val="2317090394"/>
      </p:ext>
    </p:extLst>
  </p:cSld>
  <p:clrMapOvr>
    <a:masterClrMapping/>
  </p:clrMapOvr>
  <p:transition>
    <p:pull dir="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4" presetClass="entr" presetSubtype="16"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ox(in)">
                                      <p:cBhvr>
                                        <p:cTn id="7" dur="500"/>
                                        <p:tgtEl>
                                          <p:spTgt spid="10"/>
                                        </p:tgtEl>
                                      </p:cBhvr>
                                    </p:animEffect>
                                  </p:childTnLst>
                                </p:cTn>
                              </p:par>
                              <p:par>
                                <p:cTn id="8" presetID="4" presetClass="entr" presetSubtype="16" fill="hold" nodeType="withEffect">
                                  <p:stCondLst>
                                    <p:cond delay="0"/>
                                  </p:stCondLst>
                                  <p:childTnLst>
                                    <p:set>
                                      <p:cBhvr>
                                        <p:cTn id="9" dur="1" fill="hold">
                                          <p:stCondLst>
                                            <p:cond delay="0"/>
                                          </p:stCondLst>
                                        </p:cTn>
                                        <p:tgtEl>
                                          <p:spTgt spid="89103"/>
                                        </p:tgtEl>
                                        <p:attrNameLst>
                                          <p:attrName>style.visibility</p:attrName>
                                        </p:attrNameLst>
                                      </p:cBhvr>
                                      <p:to>
                                        <p:strVal val="visible"/>
                                      </p:to>
                                    </p:set>
                                    <p:animEffect transition="in" filter="box(in)">
                                      <p:cBhvr>
                                        <p:cTn id="10" dur="500"/>
                                        <p:tgtEl>
                                          <p:spTgt spid="89103"/>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4" presetClass="entr" presetSubtype="16" fill="hold" grpId="0" nodeType="clickEffect">
                                  <p:stCondLst>
                                    <p:cond delay="0"/>
                                  </p:stCondLst>
                                  <p:childTnLst>
                                    <p:set>
                                      <p:cBhvr>
                                        <p:cTn id="14" dur="1" fill="hold">
                                          <p:stCondLst>
                                            <p:cond delay="0"/>
                                          </p:stCondLst>
                                        </p:cTn>
                                        <p:tgtEl>
                                          <p:spTgt spid="89091">
                                            <p:txEl>
                                              <p:pRg st="0" end="0"/>
                                            </p:txEl>
                                          </p:spTgt>
                                        </p:tgtEl>
                                        <p:attrNameLst>
                                          <p:attrName>style.visibility</p:attrName>
                                        </p:attrNameLst>
                                      </p:cBhvr>
                                      <p:to>
                                        <p:strVal val="visible"/>
                                      </p:to>
                                    </p:set>
                                    <p:animEffect transition="in" filter="box(in)">
                                      <p:cBhvr>
                                        <p:cTn id="15" dur="500"/>
                                        <p:tgtEl>
                                          <p:spTgt spid="89091">
                                            <p:txEl>
                                              <p:pRg st="0" end="0"/>
                                            </p:txEl>
                                          </p:spTgt>
                                        </p:tgtEl>
                                      </p:cBhvr>
                                    </p:animEffect>
                                  </p:childTnLst>
                                </p:cTn>
                              </p:par>
                              <p:par>
                                <p:cTn id="16" presetID="4" presetClass="entr" presetSubtype="16" fill="hold" grpId="0" nodeType="withEffect">
                                  <p:stCondLst>
                                    <p:cond delay="0"/>
                                  </p:stCondLst>
                                  <p:childTnLst>
                                    <p:set>
                                      <p:cBhvr>
                                        <p:cTn id="17" dur="1" fill="hold">
                                          <p:stCondLst>
                                            <p:cond delay="0"/>
                                          </p:stCondLst>
                                        </p:cTn>
                                        <p:tgtEl>
                                          <p:spTgt spid="89091">
                                            <p:txEl>
                                              <p:pRg st="1" end="1"/>
                                            </p:txEl>
                                          </p:spTgt>
                                        </p:tgtEl>
                                        <p:attrNameLst>
                                          <p:attrName>style.visibility</p:attrName>
                                        </p:attrNameLst>
                                      </p:cBhvr>
                                      <p:to>
                                        <p:strVal val="visible"/>
                                      </p:to>
                                    </p:set>
                                    <p:animEffect transition="in" filter="box(in)">
                                      <p:cBhvr>
                                        <p:cTn id="18" dur="500"/>
                                        <p:tgtEl>
                                          <p:spTgt spid="89091">
                                            <p:txEl>
                                              <p:pRg st="1" end="1"/>
                                            </p:txEl>
                                          </p:spTgt>
                                        </p:tgtEl>
                                      </p:cBhvr>
                                    </p:animEffect>
                                  </p:childTnLst>
                                </p:cTn>
                              </p:par>
                              <p:par>
                                <p:cTn id="19" presetID="4" presetClass="entr" presetSubtype="16" fill="hold" grpId="0" nodeType="withEffect">
                                  <p:stCondLst>
                                    <p:cond delay="0"/>
                                  </p:stCondLst>
                                  <p:childTnLst>
                                    <p:set>
                                      <p:cBhvr>
                                        <p:cTn id="20" dur="1" fill="hold">
                                          <p:stCondLst>
                                            <p:cond delay="0"/>
                                          </p:stCondLst>
                                        </p:cTn>
                                        <p:tgtEl>
                                          <p:spTgt spid="89091">
                                            <p:txEl>
                                              <p:pRg st="2" end="2"/>
                                            </p:txEl>
                                          </p:spTgt>
                                        </p:tgtEl>
                                        <p:attrNameLst>
                                          <p:attrName>style.visibility</p:attrName>
                                        </p:attrNameLst>
                                      </p:cBhvr>
                                      <p:to>
                                        <p:strVal val="visible"/>
                                      </p:to>
                                    </p:set>
                                    <p:animEffect transition="in" filter="box(in)">
                                      <p:cBhvr>
                                        <p:cTn id="21" dur="500"/>
                                        <p:tgtEl>
                                          <p:spTgt spid="89091">
                                            <p:txEl>
                                              <p:pRg st="2" end="2"/>
                                            </p:txEl>
                                          </p:spTgt>
                                        </p:tgtEl>
                                      </p:cBhvr>
                                    </p:animEffect>
                                  </p:childTnLst>
                                </p:cTn>
                              </p:par>
                            </p:childTnLst>
                          </p:cTn>
                        </p:par>
                        <p:par>
                          <p:cTn id="22" fill="hold" nodeType="afterGroup">
                            <p:stCondLst>
                              <p:cond delay="500"/>
                            </p:stCondLst>
                            <p:childTnLst>
                              <p:par>
                                <p:cTn id="23" presetID="4" presetClass="entr" presetSubtype="16" fill="hold" nodeType="afterEffect">
                                  <p:stCondLst>
                                    <p:cond delay="0"/>
                                  </p:stCondLst>
                                  <p:childTnLst>
                                    <p:set>
                                      <p:cBhvr>
                                        <p:cTn id="24" dur="1" fill="hold">
                                          <p:stCondLst>
                                            <p:cond delay="0"/>
                                          </p:stCondLst>
                                        </p:cTn>
                                        <p:tgtEl>
                                          <p:spTgt spid="89109"/>
                                        </p:tgtEl>
                                        <p:attrNameLst>
                                          <p:attrName>style.visibility</p:attrName>
                                        </p:attrNameLst>
                                      </p:cBhvr>
                                      <p:to>
                                        <p:strVal val="visible"/>
                                      </p:to>
                                    </p:set>
                                    <p:animEffect transition="in" filter="box(in)">
                                      <p:cBhvr>
                                        <p:cTn id="25" dur="1000"/>
                                        <p:tgtEl>
                                          <p:spTgt spid="89109"/>
                                        </p:tgtEl>
                                      </p:cBhvr>
                                    </p:animEffect>
                                  </p:childTnLst>
                                </p:cTn>
                              </p:par>
                              <p:par>
                                <p:cTn id="26" presetID="4" presetClass="entr" presetSubtype="16" fill="hold" nodeType="withEffect">
                                  <p:stCondLst>
                                    <p:cond delay="0"/>
                                  </p:stCondLst>
                                  <p:childTnLst>
                                    <p:set>
                                      <p:cBhvr>
                                        <p:cTn id="27" dur="1" fill="hold">
                                          <p:stCondLst>
                                            <p:cond delay="0"/>
                                          </p:stCondLst>
                                        </p:cTn>
                                        <p:tgtEl>
                                          <p:spTgt spid="89099"/>
                                        </p:tgtEl>
                                        <p:attrNameLst>
                                          <p:attrName>style.visibility</p:attrName>
                                        </p:attrNameLst>
                                      </p:cBhvr>
                                      <p:to>
                                        <p:strVal val="visible"/>
                                      </p:to>
                                    </p:set>
                                    <p:animEffect transition="in" filter="box(in)">
                                      <p:cBhvr>
                                        <p:cTn id="28" dur="500"/>
                                        <p:tgtEl>
                                          <p:spTgt spid="89099"/>
                                        </p:tgtEl>
                                      </p:cBhvr>
                                    </p:animEffect>
                                  </p:childTnLst>
                                </p:cTn>
                              </p:par>
                            </p:childTnLst>
                          </p:cTn>
                        </p:par>
                      </p:childTnLst>
                    </p:cTn>
                  </p:par>
                  <p:par>
                    <p:cTn id="29" fill="hold" nodeType="clickPar">
                      <p:stCondLst>
                        <p:cond delay="indefinite"/>
                      </p:stCondLst>
                      <p:childTnLst>
                        <p:par>
                          <p:cTn id="30" fill="hold" nodeType="withGroup">
                            <p:stCondLst>
                              <p:cond delay="0"/>
                            </p:stCondLst>
                            <p:childTnLst>
                              <p:par>
                                <p:cTn id="31" presetID="4" presetClass="entr" presetSubtype="16" fill="hold" nodeType="clickEffect">
                                  <p:stCondLst>
                                    <p:cond delay="0"/>
                                  </p:stCondLst>
                                  <p:childTnLst>
                                    <p:set>
                                      <p:cBhvr>
                                        <p:cTn id="32" dur="1" fill="hold">
                                          <p:stCondLst>
                                            <p:cond delay="0"/>
                                          </p:stCondLst>
                                        </p:cTn>
                                        <p:tgtEl>
                                          <p:spTgt spid="89108"/>
                                        </p:tgtEl>
                                        <p:attrNameLst>
                                          <p:attrName>style.visibility</p:attrName>
                                        </p:attrNameLst>
                                      </p:cBhvr>
                                      <p:to>
                                        <p:strVal val="visible"/>
                                      </p:to>
                                    </p:set>
                                    <p:animEffect transition="in" filter="box(in)">
                                      <p:cBhvr>
                                        <p:cTn id="33" dur="500"/>
                                        <p:tgtEl>
                                          <p:spTgt spid="89108"/>
                                        </p:tgtEl>
                                      </p:cBhvr>
                                    </p:animEffect>
                                  </p:childTnLst>
                                </p:cTn>
                              </p:par>
                              <p:par>
                                <p:cTn id="34" presetID="23" presetClass="entr" presetSubtype="16" fill="hold" nodeType="withEffect">
                                  <p:stCondLst>
                                    <p:cond delay="0"/>
                                  </p:stCondLst>
                                  <p:childTnLst>
                                    <p:set>
                                      <p:cBhvr>
                                        <p:cTn id="35" dur="1" fill="hold">
                                          <p:stCondLst>
                                            <p:cond delay="0"/>
                                          </p:stCondLst>
                                        </p:cTn>
                                        <p:tgtEl>
                                          <p:spTgt spid="9"/>
                                        </p:tgtEl>
                                        <p:attrNameLst>
                                          <p:attrName>style.visibility</p:attrName>
                                        </p:attrNameLst>
                                      </p:cBhvr>
                                      <p:to>
                                        <p:strVal val="visible"/>
                                      </p:to>
                                    </p:set>
                                    <p:anim calcmode="lin" valueType="num">
                                      <p:cBhvr>
                                        <p:cTn id="36" dur="500" fill="hold"/>
                                        <p:tgtEl>
                                          <p:spTgt spid="9"/>
                                        </p:tgtEl>
                                        <p:attrNameLst>
                                          <p:attrName>ppt_w</p:attrName>
                                        </p:attrNameLst>
                                      </p:cBhvr>
                                      <p:tavLst>
                                        <p:tav tm="0">
                                          <p:val>
                                            <p:fltVal val="0"/>
                                          </p:val>
                                        </p:tav>
                                        <p:tav tm="100000">
                                          <p:val>
                                            <p:strVal val="#ppt_w"/>
                                          </p:val>
                                        </p:tav>
                                      </p:tavLst>
                                    </p:anim>
                                    <p:anim calcmode="lin" valueType="num">
                                      <p:cBhvr>
                                        <p:cTn id="37" dur="500" fill="hold"/>
                                        <p:tgtEl>
                                          <p:spTgt spid="9"/>
                                        </p:tgtEl>
                                        <p:attrNameLst>
                                          <p:attrName>ppt_h</p:attrName>
                                        </p:attrNameLst>
                                      </p:cBhvr>
                                      <p:tavLst>
                                        <p:tav tm="0">
                                          <p:val>
                                            <p:fltVal val="0"/>
                                          </p:val>
                                        </p:tav>
                                        <p:tav tm="100000">
                                          <p:val>
                                            <p:strVal val="#ppt_h"/>
                                          </p:val>
                                        </p:tav>
                                      </p:tavLst>
                                    </p:anim>
                                  </p:childTnLst>
                                </p:cTn>
                              </p:par>
                              <p:par>
                                <p:cTn id="38" presetID="23" presetClass="entr" presetSubtype="16" fill="hold" nodeType="withEffect">
                                  <p:stCondLst>
                                    <p:cond delay="0"/>
                                  </p:stCondLst>
                                  <p:childTnLst>
                                    <p:set>
                                      <p:cBhvr>
                                        <p:cTn id="39" dur="1" fill="hold">
                                          <p:stCondLst>
                                            <p:cond delay="0"/>
                                          </p:stCondLst>
                                        </p:cTn>
                                        <p:tgtEl>
                                          <p:spTgt spid="11"/>
                                        </p:tgtEl>
                                        <p:attrNameLst>
                                          <p:attrName>style.visibility</p:attrName>
                                        </p:attrNameLst>
                                      </p:cBhvr>
                                      <p:to>
                                        <p:strVal val="visible"/>
                                      </p:to>
                                    </p:set>
                                    <p:anim calcmode="lin" valueType="num">
                                      <p:cBhvr>
                                        <p:cTn id="40" dur="500" fill="hold"/>
                                        <p:tgtEl>
                                          <p:spTgt spid="11"/>
                                        </p:tgtEl>
                                        <p:attrNameLst>
                                          <p:attrName>ppt_w</p:attrName>
                                        </p:attrNameLst>
                                      </p:cBhvr>
                                      <p:tavLst>
                                        <p:tav tm="0">
                                          <p:val>
                                            <p:fltVal val="0"/>
                                          </p:val>
                                        </p:tav>
                                        <p:tav tm="100000">
                                          <p:val>
                                            <p:strVal val="#ppt_w"/>
                                          </p:val>
                                        </p:tav>
                                      </p:tavLst>
                                    </p:anim>
                                    <p:anim calcmode="lin" valueType="num">
                                      <p:cBhvr>
                                        <p:cTn id="41" dur="500" fill="hold"/>
                                        <p:tgtEl>
                                          <p:spTgt spid="11"/>
                                        </p:tgtEl>
                                        <p:attrNameLst>
                                          <p:attrName>ppt_h</p:attrName>
                                        </p:attrNameLst>
                                      </p:cBhvr>
                                      <p:tavLst>
                                        <p:tav tm="0">
                                          <p:val>
                                            <p:fltVal val="0"/>
                                          </p:val>
                                        </p:tav>
                                        <p:tav tm="100000">
                                          <p:val>
                                            <p:strVal val="#ppt_h"/>
                                          </p:val>
                                        </p:tav>
                                      </p:tavLst>
                                    </p:anim>
                                  </p:childTnLst>
                                </p:cTn>
                              </p:par>
                              <p:par>
                                <p:cTn id="42" presetID="23" presetClass="entr" presetSubtype="16" fill="hold" nodeType="withEffect">
                                  <p:stCondLst>
                                    <p:cond delay="0"/>
                                  </p:stCondLst>
                                  <p:childTnLst>
                                    <p:set>
                                      <p:cBhvr>
                                        <p:cTn id="43" dur="1" fill="hold">
                                          <p:stCondLst>
                                            <p:cond delay="0"/>
                                          </p:stCondLst>
                                        </p:cTn>
                                        <p:tgtEl>
                                          <p:spTgt spid="12"/>
                                        </p:tgtEl>
                                        <p:attrNameLst>
                                          <p:attrName>style.visibility</p:attrName>
                                        </p:attrNameLst>
                                      </p:cBhvr>
                                      <p:to>
                                        <p:strVal val="visible"/>
                                      </p:to>
                                    </p:set>
                                    <p:anim calcmode="lin" valueType="num">
                                      <p:cBhvr>
                                        <p:cTn id="44" dur="500" fill="hold"/>
                                        <p:tgtEl>
                                          <p:spTgt spid="12"/>
                                        </p:tgtEl>
                                        <p:attrNameLst>
                                          <p:attrName>ppt_w</p:attrName>
                                        </p:attrNameLst>
                                      </p:cBhvr>
                                      <p:tavLst>
                                        <p:tav tm="0">
                                          <p:val>
                                            <p:fltVal val="0"/>
                                          </p:val>
                                        </p:tav>
                                        <p:tav tm="100000">
                                          <p:val>
                                            <p:strVal val="#ppt_w"/>
                                          </p:val>
                                        </p:tav>
                                      </p:tavLst>
                                    </p:anim>
                                    <p:anim calcmode="lin" valueType="num">
                                      <p:cBhvr>
                                        <p:cTn id="45" dur="500" fill="hold"/>
                                        <p:tgtEl>
                                          <p:spTgt spid="12"/>
                                        </p:tgtEl>
                                        <p:attrNameLst>
                                          <p:attrName>ppt_h</p:attrName>
                                        </p:attrNameLst>
                                      </p:cBhvr>
                                      <p:tavLst>
                                        <p:tav tm="0">
                                          <p:val>
                                            <p:fltVal val="0"/>
                                          </p:val>
                                        </p:tav>
                                        <p:tav tm="100000">
                                          <p:val>
                                            <p:strVal val="#ppt_h"/>
                                          </p:val>
                                        </p:tav>
                                      </p:tavLst>
                                    </p:anim>
                                  </p:childTnLst>
                                </p:cTn>
                              </p:par>
                              <p:par>
                                <p:cTn id="46" presetID="23" presetClass="entr" presetSubtype="16" fill="hold" nodeType="withEffect">
                                  <p:stCondLst>
                                    <p:cond delay="0"/>
                                  </p:stCondLst>
                                  <p:childTnLst>
                                    <p:set>
                                      <p:cBhvr>
                                        <p:cTn id="47" dur="1" fill="hold">
                                          <p:stCondLst>
                                            <p:cond delay="0"/>
                                          </p:stCondLst>
                                        </p:cTn>
                                        <p:tgtEl>
                                          <p:spTgt spid="13"/>
                                        </p:tgtEl>
                                        <p:attrNameLst>
                                          <p:attrName>style.visibility</p:attrName>
                                        </p:attrNameLst>
                                      </p:cBhvr>
                                      <p:to>
                                        <p:strVal val="visible"/>
                                      </p:to>
                                    </p:set>
                                    <p:anim calcmode="lin" valueType="num">
                                      <p:cBhvr>
                                        <p:cTn id="48" dur="500" fill="hold"/>
                                        <p:tgtEl>
                                          <p:spTgt spid="13"/>
                                        </p:tgtEl>
                                        <p:attrNameLst>
                                          <p:attrName>ppt_w</p:attrName>
                                        </p:attrNameLst>
                                      </p:cBhvr>
                                      <p:tavLst>
                                        <p:tav tm="0">
                                          <p:val>
                                            <p:fltVal val="0"/>
                                          </p:val>
                                        </p:tav>
                                        <p:tav tm="100000">
                                          <p:val>
                                            <p:strVal val="#ppt_w"/>
                                          </p:val>
                                        </p:tav>
                                      </p:tavLst>
                                    </p:anim>
                                    <p:anim calcmode="lin" valueType="num">
                                      <p:cBhvr>
                                        <p:cTn id="49" dur="500" fill="hold"/>
                                        <p:tgtEl>
                                          <p:spTgt spid="1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9091" grpId="0" build="p"/>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448800" cy="1143000"/>
          </a:xfrm>
        </p:spPr>
        <p:txBody>
          <a:bodyPr rtlCol="0">
            <a:normAutofit/>
          </a:bodyPr>
          <a:lstStyle/>
          <a:p>
            <a:pPr eaLnBrk="1" fontAlgn="auto" hangingPunct="1">
              <a:spcAft>
                <a:spcPts val="0"/>
              </a:spcAft>
              <a:defRPr/>
            </a:pPr>
            <a:r>
              <a:rPr lang="en-US" sz="2800" dirty="0" err="1">
                <a:solidFill>
                  <a:srgbClr val="FF0000"/>
                </a:solidFill>
                <a:latin typeface="VNI-Times" pitchFamily="2" charset="0"/>
              </a:rPr>
              <a:t>Xuùi</a:t>
            </a:r>
            <a:r>
              <a:rPr lang="en-US" sz="2800" dirty="0">
                <a:solidFill>
                  <a:srgbClr val="FF0000"/>
                </a:solidFill>
                <a:latin typeface="VNI-Times" pitchFamily="2" charset="0"/>
              </a:rPr>
              <a:t> </a:t>
            </a:r>
            <a:r>
              <a:rPr lang="en-US" sz="2800" dirty="0" err="1">
                <a:solidFill>
                  <a:srgbClr val="FF0000"/>
                </a:solidFill>
                <a:latin typeface="VNI-Times" pitchFamily="2" charset="0"/>
              </a:rPr>
              <a:t>duïc</a:t>
            </a:r>
            <a:r>
              <a:rPr lang="en-US" sz="2800" dirty="0">
                <a:solidFill>
                  <a:srgbClr val="FF0000"/>
                </a:solidFill>
                <a:latin typeface="VNI-Times" pitchFamily="2" charset="0"/>
              </a:rPr>
              <a:t>, </a:t>
            </a:r>
            <a:r>
              <a:rPr lang="en-US" sz="2800" dirty="0" err="1">
                <a:solidFill>
                  <a:srgbClr val="FF0000"/>
                </a:solidFill>
                <a:latin typeface="VNI-Times" pitchFamily="2" charset="0"/>
              </a:rPr>
              <a:t>kích</a:t>
            </a:r>
            <a:r>
              <a:rPr lang="en-US" sz="2800" dirty="0">
                <a:solidFill>
                  <a:srgbClr val="FF0000"/>
                </a:solidFill>
                <a:latin typeface="VNI-Times" pitchFamily="2" charset="0"/>
              </a:rPr>
              <a:t> </a:t>
            </a:r>
            <a:r>
              <a:rPr lang="en-US" sz="2800" dirty="0" err="1">
                <a:solidFill>
                  <a:srgbClr val="FF0000"/>
                </a:solidFill>
                <a:latin typeface="VNI-Times" pitchFamily="2" charset="0"/>
              </a:rPr>
              <a:t>ñoäng</a:t>
            </a:r>
            <a:r>
              <a:rPr lang="en-US" sz="2800" dirty="0">
                <a:solidFill>
                  <a:srgbClr val="FF0000"/>
                </a:solidFill>
                <a:latin typeface="VNI-Times" pitchFamily="2" charset="0"/>
              </a:rPr>
              <a:t> </a:t>
            </a:r>
            <a:r>
              <a:rPr lang="en-US" sz="2800" dirty="0" err="1">
                <a:solidFill>
                  <a:srgbClr val="FF0000"/>
                </a:solidFill>
                <a:latin typeface="VNI-Times" pitchFamily="2" charset="0"/>
              </a:rPr>
              <a:t>ngöôøi</a:t>
            </a:r>
            <a:r>
              <a:rPr lang="en-US" sz="2800" dirty="0">
                <a:solidFill>
                  <a:srgbClr val="FF0000"/>
                </a:solidFill>
                <a:latin typeface="VNI-Times" pitchFamily="2" charset="0"/>
              </a:rPr>
              <a:t> </a:t>
            </a:r>
            <a:r>
              <a:rPr lang="en-US" sz="2800" dirty="0" err="1">
                <a:solidFill>
                  <a:srgbClr val="FF0000"/>
                </a:solidFill>
                <a:latin typeface="VNI-Times" pitchFamily="2" charset="0"/>
              </a:rPr>
              <a:t>daân</a:t>
            </a:r>
            <a:r>
              <a:rPr lang="en-US" sz="2800" dirty="0">
                <a:solidFill>
                  <a:srgbClr val="FF0000"/>
                </a:solidFill>
                <a:latin typeface="VNI-Times" pitchFamily="2" charset="0"/>
              </a:rPr>
              <a:t> </a:t>
            </a:r>
            <a:r>
              <a:rPr lang="en-US" sz="2800" dirty="0" err="1">
                <a:solidFill>
                  <a:srgbClr val="FF0000"/>
                </a:solidFill>
                <a:latin typeface="VNI-Times" pitchFamily="2" charset="0"/>
              </a:rPr>
              <a:t>bieåu</a:t>
            </a:r>
            <a:r>
              <a:rPr lang="en-US" sz="2800" dirty="0">
                <a:solidFill>
                  <a:srgbClr val="FF0000"/>
                </a:solidFill>
                <a:latin typeface="VNI-Times" pitchFamily="2" charset="0"/>
              </a:rPr>
              <a:t> </a:t>
            </a:r>
            <a:r>
              <a:rPr lang="en-US" sz="2800" dirty="0" err="1">
                <a:solidFill>
                  <a:srgbClr val="FF0000"/>
                </a:solidFill>
                <a:latin typeface="VNI-Times" pitchFamily="2" charset="0"/>
              </a:rPr>
              <a:t>tình</a:t>
            </a:r>
            <a:r>
              <a:rPr lang="en-US" sz="2800" dirty="0">
                <a:solidFill>
                  <a:srgbClr val="FF0000"/>
                </a:solidFill>
                <a:latin typeface="VNI-Times" pitchFamily="2" charset="0"/>
              </a:rPr>
              <a:t>, </a:t>
            </a:r>
            <a:r>
              <a:rPr lang="en-US" sz="2800" dirty="0" err="1">
                <a:solidFill>
                  <a:srgbClr val="FF0000"/>
                </a:solidFill>
                <a:latin typeface="VNI-Times" pitchFamily="2" charset="0"/>
              </a:rPr>
              <a:t>choáng</a:t>
            </a:r>
            <a:r>
              <a:rPr lang="en-US" sz="2800" dirty="0">
                <a:solidFill>
                  <a:srgbClr val="FF0000"/>
                </a:solidFill>
                <a:latin typeface="VNI-Times" pitchFamily="2" charset="0"/>
              </a:rPr>
              <a:t> </a:t>
            </a:r>
            <a:r>
              <a:rPr lang="en-US" sz="2800" dirty="0" err="1">
                <a:solidFill>
                  <a:srgbClr val="FF0000"/>
                </a:solidFill>
                <a:latin typeface="VNI-Times" pitchFamily="2" charset="0"/>
              </a:rPr>
              <a:t>ñoái</a:t>
            </a:r>
            <a:r>
              <a:rPr lang="en-US" sz="2800" dirty="0">
                <a:solidFill>
                  <a:srgbClr val="FF0000"/>
                </a:solidFill>
                <a:latin typeface="VNI-Times" pitchFamily="2" charset="0"/>
              </a:rPr>
              <a:t>,</a:t>
            </a:r>
            <a:br>
              <a:rPr lang="en-US" sz="2800" dirty="0">
                <a:solidFill>
                  <a:srgbClr val="FF0000"/>
                </a:solidFill>
                <a:latin typeface="VNI-Times" pitchFamily="2" charset="0"/>
              </a:rPr>
            </a:br>
            <a:r>
              <a:rPr lang="en-US" sz="2800" dirty="0" err="1">
                <a:solidFill>
                  <a:srgbClr val="FF0000"/>
                </a:solidFill>
                <a:latin typeface="VNI-Times" pitchFamily="2" charset="0"/>
              </a:rPr>
              <a:t>gaây</a:t>
            </a:r>
            <a:r>
              <a:rPr lang="en-US" sz="2800" dirty="0">
                <a:solidFill>
                  <a:srgbClr val="FF0000"/>
                </a:solidFill>
                <a:latin typeface="VNI-Times" pitchFamily="2" charset="0"/>
              </a:rPr>
              <a:t> </a:t>
            </a:r>
            <a:r>
              <a:rPr lang="en-US" sz="2800" dirty="0" err="1">
                <a:solidFill>
                  <a:srgbClr val="FF0000"/>
                </a:solidFill>
                <a:latin typeface="VNI-Times" pitchFamily="2" charset="0"/>
              </a:rPr>
              <a:t>maát</a:t>
            </a:r>
            <a:r>
              <a:rPr lang="en-US" sz="2800" dirty="0">
                <a:solidFill>
                  <a:srgbClr val="FF0000"/>
                </a:solidFill>
                <a:latin typeface="VNI-Times" pitchFamily="2" charset="0"/>
              </a:rPr>
              <a:t> </a:t>
            </a:r>
            <a:r>
              <a:rPr lang="en-US" sz="2800" dirty="0" err="1">
                <a:solidFill>
                  <a:srgbClr val="FF0000"/>
                </a:solidFill>
                <a:latin typeface="VNI-Times" pitchFamily="2" charset="0"/>
              </a:rPr>
              <a:t>traät</a:t>
            </a:r>
            <a:r>
              <a:rPr lang="en-US" sz="2800" dirty="0">
                <a:solidFill>
                  <a:srgbClr val="FF0000"/>
                </a:solidFill>
                <a:latin typeface="VNI-Times" pitchFamily="2" charset="0"/>
              </a:rPr>
              <a:t> </a:t>
            </a:r>
            <a:r>
              <a:rPr lang="en-US" sz="2800" dirty="0" err="1">
                <a:solidFill>
                  <a:srgbClr val="FF0000"/>
                </a:solidFill>
                <a:latin typeface="VNI-Times" pitchFamily="2" charset="0"/>
              </a:rPr>
              <a:t>töï</a:t>
            </a:r>
            <a:r>
              <a:rPr lang="en-US" sz="2800" dirty="0">
                <a:solidFill>
                  <a:srgbClr val="FF0000"/>
                </a:solidFill>
                <a:latin typeface="VNI-Times" pitchFamily="2" charset="0"/>
              </a:rPr>
              <a:t> </a:t>
            </a:r>
            <a:r>
              <a:rPr lang="en-US" sz="2800" dirty="0" err="1">
                <a:solidFill>
                  <a:srgbClr val="FF0000"/>
                </a:solidFill>
                <a:latin typeface="VNI-Times" pitchFamily="2" charset="0"/>
              </a:rPr>
              <a:t>coâng</a:t>
            </a:r>
            <a:r>
              <a:rPr lang="en-US" sz="2800" dirty="0">
                <a:solidFill>
                  <a:srgbClr val="FF0000"/>
                </a:solidFill>
                <a:latin typeface="VNI-Times" pitchFamily="2" charset="0"/>
              </a:rPr>
              <a:t> </a:t>
            </a:r>
            <a:r>
              <a:rPr lang="en-US" sz="2800" dirty="0" err="1">
                <a:solidFill>
                  <a:srgbClr val="FF0000"/>
                </a:solidFill>
                <a:latin typeface="VNI-Times" pitchFamily="2" charset="0"/>
              </a:rPr>
              <a:t>coäng</a:t>
            </a:r>
            <a:r>
              <a:rPr lang="en-US" sz="2800" dirty="0" err="1">
                <a:solidFill>
                  <a:schemeClr val="bg2">
                    <a:lumMod val="50000"/>
                    <a:lumOff val="50000"/>
                  </a:schemeClr>
                </a:solidFill>
                <a:latin typeface="VNI-Times" pitchFamily="2" charset="0"/>
              </a:rPr>
              <a:t>TTATXH</a:t>
            </a:r>
            <a:endParaRPr lang="en-US" sz="2800" dirty="0">
              <a:solidFill>
                <a:schemeClr val="bg2">
                  <a:lumMod val="50000"/>
                  <a:lumOff val="50000"/>
                </a:schemeClr>
              </a:solidFill>
              <a:latin typeface="VNI-Times" pitchFamily="2" charset="0"/>
            </a:endParaRPr>
          </a:p>
        </p:txBody>
      </p:sp>
      <p:pic>
        <p:nvPicPr>
          <p:cNvPr id="77826" name="Picture 2" descr="http://www.nuvuongcongly.net/wp-content/uploads/2011/12/1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4800" y="1371600"/>
            <a:ext cx="8610600" cy="533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7828" name="Picture 4" descr="http://www.anninhthudo.vn/Uploaded/thanhbinh/2011_12_02/DSC_0004.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8600" y="1295400"/>
            <a:ext cx="8763000" cy="541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7830" name="Picture 6" descr="Sơ thẩm vụ án gây rối trật tự công cộng và huỷ hoại tài sản tại khu vực 178 Nguyễn Lương Bằ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6200" y="1219200"/>
            <a:ext cx="8991600" cy="556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38714987"/>
      </p:ext>
    </p:extLst>
  </p:cSld>
  <p:clrMapOvr>
    <a:masterClrMapping/>
  </p:clrMapOvr>
  <p:transition>
    <p:pull dir="u"/>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nodeType="clickEffect">
                                  <p:stCondLst>
                                    <p:cond delay="0"/>
                                  </p:stCondLst>
                                  <p:childTnLst>
                                    <p:set>
                                      <p:cBhvr>
                                        <p:cTn id="6" dur="1" fill="hold">
                                          <p:stCondLst>
                                            <p:cond delay="0"/>
                                          </p:stCondLst>
                                        </p:cTn>
                                        <p:tgtEl>
                                          <p:spTgt spid="77826"/>
                                        </p:tgtEl>
                                        <p:attrNameLst>
                                          <p:attrName>style.visibility</p:attrName>
                                        </p:attrNameLst>
                                      </p:cBhvr>
                                      <p:to>
                                        <p:strVal val="visible"/>
                                      </p:to>
                                    </p:set>
                                    <p:animEffect transition="in" filter="box(in)">
                                      <p:cBhvr>
                                        <p:cTn id="7" dur="500"/>
                                        <p:tgtEl>
                                          <p:spTgt spid="7782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8" presetClass="entr" presetSubtype="16" fill="hold" nodeType="clickEffect">
                                  <p:stCondLst>
                                    <p:cond delay="0"/>
                                  </p:stCondLst>
                                  <p:childTnLst>
                                    <p:set>
                                      <p:cBhvr>
                                        <p:cTn id="11" dur="1" fill="hold">
                                          <p:stCondLst>
                                            <p:cond delay="0"/>
                                          </p:stCondLst>
                                        </p:cTn>
                                        <p:tgtEl>
                                          <p:spTgt spid="77828"/>
                                        </p:tgtEl>
                                        <p:attrNameLst>
                                          <p:attrName>style.visibility</p:attrName>
                                        </p:attrNameLst>
                                      </p:cBhvr>
                                      <p:to>
                                        <p:strVal val="visible"/>
                                      </p:to>
                                    </p:set>
                                    <p:animEffect transition="in" filter="diamond(in)">
                                      <p:cBhvr>
                                        <p:cTn id="12" dur="500"/>
                                        <p:tgtEl>
                                          <p:spTgt spid="77828"/>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4" presetClass="entr" presetSubtype="16" fill="hold" nodeType="clickEffect">
                                  <p:stCondLst>
                                    <p:cond delay="0"/>
                                  </p:stCondLst>
                                  <p:childTnLst>
                                    <p:set>
                                      <p:cBhvr>
                                        <p:cTn id="16" dur="1" fill="hold">
                                          <p:stCondLst>
                                            <p:cond delay="0"/>
                                          </p:stCondLst>
                                        </p:cTn>
                                        <p:tgtEl>
                                          <p:spTgt spid="77830"/>
                                        </p:tgtEl>
                                        <p:attrNameLst>
                                          <p:attrName>style.visibility</p:attrName>
                                        </p:attrNameLst>
                                      </p:cBhvr>
                                      <p:to>
                                        <p:strVal val="visible"/>
                                      </p:to>
                                    </p:set>
                                    <p:animEffect transition="in" filter="box(in)">
                                      <p:cBhvr>
                                        <p:cTn id="17" dur="500"/>
                                        <p:tgtEl>
                                          <p:spTgt spid="778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57200" y="228600"/>
            <a:ext cx="8229600" cy="1384995"/>
          </a:xfrm>
          <a:prstGeom prst="rect">
            <a:avLst/>
          </a:prstGeom>
        </p:spPr>
        <p:txBody>
          <a:bodyPr wrap="square">
            <a:spAutoFit/>
          </a:bodyPr>
          <a:lstStyle/>
          <a:p>
            <a:pPr algn="just"/>
            <a:r>
              <a:rPr lang="en-US" sz="2800" b="1" dirty="0">
                <a:solidFill>
                  <a:srgbClr val="FF0000"/>
                </a:solidFill>
                <a:latin typeface="Times New Roman" pitchFamily="18" charset="0"/>
                <a:cs typeface="Times New Roman" pitchFamily="18" charset="0"/>
              </a:rPr>
              <a:t>3. </a:t>
            </a:r>
            <a:r>
              <a:rPr lang="en-US" sz="2800" b="1" dirty="0" err="1">
                <a:solidFill>
                  <a:srgbClr val="FF0000"/>
                </a:solidFill>
                <a:latin typeface="Times New Roman" pitchFamily="18" charset="0"/>
                <a:cs typeface="Times New Roman" pitchFamily="18" charset="0"/>
              </a:rPr>
              <a:t>Mục</a:t>
            </a:r>
            <a:r>
              <a:rPr lang="en-US" sz="2800" b="1" dirty="0">
                <a:solidFill>
                  <a:srgbClr val="FF0000"/>
                </a:solidFill>
                <a:latin typeface="Times New Roman" pitchFamily="18" charset="0"/>
                <a:cs typeface="Times New Roman" pitchFamily="18" charset="0"/>
              </a:rPr>
              <a:t> </a:t>
            </a:r>
            <a:r>
              <a:rPr lang="en-US" sz="2800" b="1" dirty="0" err="1">
                <a:solidFill>
                  <a:srgbClr val="FF0000"/>
                </a:solidFill>
                <a:latin typeface="Times New Roman" pitchFamily="18" charset="0"/>
                <a:cs typeface="Times New Roman" pitchFamily="18" charset="0"/>
              </a:rPr>
              <a:t>tiêu</a:t>
            </a:r>
            <a:r>
              <a:rPr lang="en-US" sz="2800" b="1" dirty="0">
                <a:solidFill>
                  <a:srgbClr val="FF0000"/>
                </a:solidFill>
                <a:latin typeface="Times New Roman" pitchFamily="18" charset="0"/>
                <a:cs typeface="Times New Roman" pitchFamily="18" charset="0"/>
              </a:rPr>
              <a:t>, </a:t>
            </a:r>
            <a:r>
              <a:rPr lang="en-US" sz="2800" b="1" dirty="0" err="1">
                <a:solidFill>
                  <a:srgbClr val="FF0000"/>
                </a:solidFill>
                <a:latin typeface="Times New Roman" pitchFamily="18" charset="0"/>
                <a:cs typeface="Times New Roman" pitchFamily="18" charset="0"/>
              </a:rPr>
              <a:t>nhiệm</a:t>
            </a:r>
            <a:r>
              <a:rPr lang="en-US" sz="2800" b="1" dirty="0">
                <a:solidFill>
                  <a:srgbClr val="FF0000"/>
                </a:solidFill>
                <a:latin typeface="Times New Roman" pitchFamily="18" charset="0"/>
                <a:cs typeface="Times New Roman" pitchFamily="18" charset="0"/>
              </a:rPr>
              <a:t> </a:t>
            </a:r>
            <a:r>
              <a:rPr lang="en-US" sz="2800" b="1" dirty="0" err="1">
                <a:solidFill>
                  <a:srgbClr val="FF0000"/>
                </a:solidFill>
                <a:latin typeface="Times New Roman" pitchFamily="18" charset="0"/>
                <a:cs typeface="Times New Roman" pitchFamily="18" charset="0"/>
              </a:rPr>
              <a:t>vụ</a:t>
            </a:r>
            <a:r>
              <a:rPr lang="en-US" sz="2800" b="1" dirty="0">
                <a:solidFill>
                  <a:srgbClr val="FF0000"/>
                </a:solidFill>
                <a:latin typeface="Times New Roman" pitchFamily="18" charset="0"/>
                <a:cs typeface="Times New Roman" pitchFamily="18" charset="0"/>
              </a:rPr>
              <a:t>, </a:t>
            </a:r>
            <a:r>
              <a:rPr lang="en-US" sz="2800" b="1" dirty="0" err="1">
                <a:solidFill>
                  <a:srgbClr val="FF0000"/>
                </a:solidFill>
                <a:latin typeface="Times New Roman" pitchFamily="18" charset="0"/>
                <a:cs typeface="Times New Roman" pitchFamily="18" charset="0"/>
              </a:rPr>
              <a:t>quan</a:t>
            </a:r>
            <a:r>
              <a:rPr lang="en-US" sz="2800" b="1" dirty="0">
                <a:solidFill>
                  <a:srgbClr val="FF0000"/>
                </a:solidFill>
                <a:latin typeface="Times New Roman" pitchFamily="18" charset="0"/>
                <a:cs typeface="Times New Roman" pitchFamily="18" charset="0"/>
              </a:rPr>
              <a:t> </a:t>
            </a:r>
            <a:r>
              <a:rPr lang="en-US" sz="2800" b="1" dirty="0" err="1">
                <a:solidFill>
                  <a:srgbClr val="FF0000"/>
                </a:solidFill>
                <a:latin typeface="Times New Roman" pitchFamily="18" charset="0"/>
                <a:cs typeface="Times New Roman" pitchFamily="18" charset="0"/>
              </a:rPr>
              <a:t>điểm</a:t>
            </a:r>
            <a:r>
              <a:rPr lang="en-US" sz="2800" b="1" dirty="0">
                <a:solidFill>
                  <a:srgbClr val="FF0000"/>
                </a:solidFill>
                <a:latin typeface="Times New Roman" pitchFamily="18" charset="0"/>
                <a:cs typeface="Times New Roman" pitchFamily="18" charset="0"/>
              </a:rPr>
              <a:t> </a:t>
            </a:r>
            <a:r>
              <a:rPr lang="en-US" sz="2800" b="1" dirty="0" err="1">
                <a:solidFill>
                  <a:srgbClr val="FF0000"/>
                </a:solidFill>
                <a:latin typeface="Times New Roman" pitchFamily="18" charset="0"/>
                <a:cs typeface="Times New Roman" pitchFamily="18" charset="0"/>
              </a:rPr>
              <a:t>và</a:t>
            </a:r>
            <a:r>
              <a:rPr lang="en-US" sz="2800" b="1" dirty="0">
                <a:solidFill>
                  <a:srgbClr val="FF0000"/>
                </a:solidFill>
                <a:latin typeface="Times New Roman" pitchFamily="18" charset="0"/>
                <a:cs typeface="Times New Roman" pitchFamily="18" charset="0"/>
              </a:rPr>
              <a:t> </a:t>
            </a:r>
            <a:r>
              <a:rPr lang="en-US" sz="2800" b="1" dirty="0" err="1">
                <a:solidFill>
                  <a:srgbClr val="FF0000"/>
                </a:solidFill>
                <a:latin typeface="Times New Roman" pitchFamily="18" charset="0"/>
                <a:cs typeface="Times New Roman" pitchFamily="18" charset="0"/>
              </a:rPr>
              <a:t>phương</a:t>
            </a:r>
            <a:r>
              <a:rPr lang="en-US" sz="2800" b="1" dirty="0">
                <a:solidFill>
                  <a:srgbClr val="FF0000"/>
                </a:solidFill>
                <a:latin typeface="Times New Roman" pitchFamily="18" charset="0"/>
                <a:cs typeface="Times New Roman" pitchFamily="18" charset="0"/>
              </a:rPr>
              <a:t> </a:t>
            </a:r>
            <a:r>
              <a:rPr lang="en-US" sz="2800" b="1" dirty="0" err="1">
                <a:solidFill>
                  <a:srgbClr val="FF0000"/>
                </a:solidFill>
                <a:latin typeface="Times New Roman" pitchFamily="18" charset="0"/>
                <a:cs typeface="Times New Roman" pitchFamily="18" charset="0"/>
              </a:rPr>
              <a:t>châm</a:t>
            </a:r>
            <a:r>
              <a:rPr lang="en-US" sz="2800" b="1" dirty="0">
                <a:solidFill>
                  <a:srgbClr val="FF0000"/>
                </a:solidFill>
                <a:latin typeface="Times New Roman" pitchFamily="18" charset="0"/>
                <a:cs typeface="Times New Roman" pitchFamily="18" charset="0"/>
              </a:rPr>
              <a:t> </a:t>
            </a:r>
            <a:r>
              <a:rPr lang="en-US" sz="2800" b="1" dirty="0" err="1">
                <a:solidFill>
                  <a:srgbClr val="FF0000"/>
                </a:solidFill>
                <a:latin typeface="Times New Roman" pitchFamily="18" charset="0"/>
                <a:cs typeface="Times New Roman" pitchFamily="18" charset="0"/>
              </a:rPr>
              <a:t>phòng</a:t>
            </a:r>
            <a:r>
              <a:rPr lang="en-US" sz="2800" b="1" dirty="0">
                <a:solidFill>
                  <a:srgbClr val="FF0000"/>
                </a:solidFill>
                <a:latin typeface="Times New Roman" pitchFamily="18" charset="0"/>
                <a:cs typeface="Times New Roman" pitchFamily="18" charset="0"/>
              </a:rPr>
              <a:t> </a:t>
            </a:r>
            <a:r>
              <a:rPr lang="en-US" sz="2800" b="1" dirty="0" err="1">
                <a:solidFill>
                  <a:srgbClr val="FF0000"/>
                </a:solidFill>
                <a:latin typeface="Times New Roman" pitchFamily="18" charset="0"/>
                <a:cs typeface="Times New Roman" pitchFamily="18" charset="0"/>
              </a:rPr>
              <a:t>chống</a:t>
            </a:r>
            <a:r>
              <a:rPr lang="en-US" sz="2800" b="1" dirty="0">
                <a:solidFill>
                  <a:srgbClr val="FF0000"/>
                </a:solidFill>
                <a:latin typeface="Times New Roman" pitchFamily="18" charset="0"/>
                <a:cs typeface="Times New Roman" pitchFamily="18" charset="0"/>
              </a:rPr>
              <a:t> </a:t>
            </a:r>
            <a:r>
              <a:rPr lang="en-US" sz="2800" b="1" dirty="0" err="1">
                <a:solidFill>
                  <a:srgbClr val="FF0000"/>
                </a:solidFill>
                <a:latin typeface="Times New Roman" pitchFamily="18" charset="0"/>
                <a:cs typeface="Times New Roman" pitchFamily="18" charset="0"/>
              </a:rPr>
              <a:t>chiến</a:t>
            </a:r>
            <a:r>
              <a:rPr lang="en-US" sz="2800" b="1" dirty="0">
                <a:solidFill>
                  <a:srgbClr val="FF0000"/>
                </a:solidFill>
                <a:latin typeface="Times New Roman" pitchFamily="18" charset="0"/>
                <a:cs typeface="Times New Roman" pitchFamily="18" charset="0"/>
              </a:rPr>
              <a:t> </a:t>
            </a:r>
            <a:r>
              <a:rPr lang="en-US" sz="2800" b="1" dirty="0" err="1">
                <a:solidFill>
                  <a:srgbClr val="FF0000"/>
                </a:solidFill>
                <a:latin typeface="Times New Roman" pitchFamily="18" charset="0"/>
                <a:cs typeface="Times New Roman" pitchFamily="18" charset="0"/>
              </a:rPr>
              <a:t>lược</a:t>
            </a:r>
            <a:r>
              <a:rPr lang="en-US" sz="2800" b="1" dirty="0">
                <a:solidFill>
                  <a:srgbClr val="FF0000"/>
                </a:solidFill>
                <a:latin typeface="Times New Roman" pitchFamily="18" charset="0"/>
                <a:cs typeface="Times New Roman" pitchFamily="18" charset="0"/>
              </a:rPr>
              <a:t> “ </a:t>
            </a:r>
            <a:r>
              <a:rPr lang="en-US" sz="2800" b="1" dirty="0" err="1">
                <a:solidFill>
                  <a:srgbClr val="FF0000"/>
                </a:solidFill>
                <a:latin typeface="Times New Roman" pitchFamily="18" charset="0"/>
                <a:cs typeface="Times New Roman" pitchFamily="18" charset="0"/>
              </a:rPr>
              <a:t>Diễn</a:t>
            </a:r>
            <a:r>
              <a:rPr lang="en-US" sz="2800" b="1" dirty="0">
                <a:solidFill>
                  <a:srgbClr val="FF0000"/>
                </a:solidFill>
                <a:latin typeface="Times New Roman" pitchFamily="18" charset="0"/>
                <a:cs typeface="Times New Roman" pitchFamily="18" charset="0"/>
              </a:rPr>
              <a:t> </a:t>
            </a:r>
            <a:r>
              <a:rPr lang="en-US" sz="2800" b="1" dirty="0" err="1">
                <a:solidFill>
                  <a:srgbClr val="FF0000"/>
                </a:solidFill>
                <a:latin typeface="Times New Roman" pitchFamily="18" charset="0"/>
                <a:cs typeface="Times New Roman" pitchFamily="18" charset="0"/>
              </a:rPr>
              <a:t>biến</a:t>
            </a:r>
            <a:r>
              <a:rPr lang="en-US" sz="2800" b="1" dirty="0">
                <a:solidFill>
                  <a:srgbClr val="FF0000"/>
                </a:solidFill>
                <a:latin typeface="Times New Roman" pitchFamily="18" charset="0"/>
                <a:cs typeface="Times New Roman" pitchFamily="18" charset="0"/>
              </a:rPr>
              <a:t> </a:t>
            </a:r>
            <a:r>
              <a:rPr lang="en-US" sz="2800" b="1" dirty="0" err="1">
                <a:solidFill>
                  <a:srgbClr val="FF0000"/>
                </a:solidFill>
                <a:latin typeface="Times New Roman" pitchFamily="18" charset="0"/>
                <a:cs typeface="Times New Roman" pitchFamily="18" charset="0"/>
              </a:rPr>
              <a:t>hòa</a:t>
            </a:r>
            <a:r>
              <a:rPr lang="en-US" sz="2800" b="1" dirty="0">
                <a:solidFill>
                  <a:srgbClr val="FF0000"/>
                </a:solidFill>
                <a:latin typeface="Times New Roman" pitchFamily="18" charset="0"/>
                <a:cs typeface="Times New Roman" pitchFamily="18" charset="0"/>
              </a:rPr>
              <a:t> </a:t>
            </a:r>
            <a:r>
              <a:rPr lang="en-US" sz="2800" b="1" dirty="0" err="1">
                <a:solidFill>
                  <a:srgbClr val="FF0000"/>
                </a:solidFill>
                <a:latin typeface="Times New Roman" pitchFamily="18" charset="0"/>
                <a:cs typeface="Times New Roman" pitchFamily="18" charset="0"/>
              </a:rPr>
              <a:t>bình</a:t>
            </a:r>
            <a:r>
              <a:rPr lang="en-US" sz="2800" b="1" dirty="0">
                <a:solidFill>
                  <a:srgbClr val="FF0000"/>
                </a:solidFill>
                <a:latin typeface="Times New Roman" pitchFamily="18" charset="0"/>
                <a:cs typeface="Times New Roman" pitchFamily="18" charset="0"/>
              </a:rPr>
              <a:t> ’’,</a:t>
            </a:r>
            <a:r>
              <a:rPr lang="en-US" sz="2800" b="1" dirty="0" err="1">
                <a:solidFill>
                  <a:srgbClr val="FF0000"/>
                </a:solidFill>
                <a:latin typeface="Times New Roman" pitchFamily="18" charset="0"/>
                <a:cs typeface="Times New Roman" pitchFamily="18" charset="0"/>
              </a:rPr>
              <a:t>bạo</a:t>
            </a:r>
            <a:r>
              <a:rPr lang="en-US" sz="2800" b="1" dirty="0">
                <a:solidFill>
                  <a:srgbClr val="FF0000"/>
                </a:solidFill>
                <a:latin typeface="Times New Roman" pitchFamily="18" charset="0"/>
                <a:cs typeface="Times New Roman" pitchFamily="18" charset="0"/>
              </a:rPr>
              <a:t> </a:t>
            </a:r>
            <a:r>
              <a:rPr lang="en-US" sz="2800" b="1" dirty="0" err="1">
                <a:solidFill>
                  <a:srgbClr val="FF0000"/>
                </a:solidFill>
                <a:latin typeface="Times New Roman" pitchFamily="18" charset="0"/>
                <a:cs typeface="Times New Roman" pitchFamily="18" charset="0"/>
              </a:rPr>
              <a:t>loạn</a:t>
            </a:r>
            <a:r>
              <a:rPr lang="en-US" sz="2800" b="1" dirty="0">
                <a:solidFill>
                  <a:srgbClr val="FF0000"/>
                </a:solidFill>
                <a:latin typeface="Times New Roman" pitchFamily="18" charset="0"/>
                <a:cs typeface="Times New Roman" pitchFamily="18" charset="0"/>
              </a:rPr>
              <a:t> </a:t>
            </a:r>
            <a:r>
              <a:rPr lang="en-US" sz="2800" b="1" dirty="0" err="1">
                <a:solidFill>
                  <a:srgbClr val="FF0000"/>
                </a:solidFill>
                <a:latin typeface="Times New Roman" pitchFamily="18" charset="0"/>
                <a:cs typeface="Times New Roman" pitchFamily="18" charset="0"/>
              </a:rPr>
              <a:t>lật</a:t>
            </a:r>
            <a:r>
              <a:rPr lang="en-US" sz="2800" b="1" dirty="0">
                <a:solidFill>
                  <a:srgbClr val="FF0000"/>
                </a:solidFill>
                <a:latin typeface="Times New Roman" pitchFamily="18" charset="0"/>
                <a:cs typeface="Times New Roman" pitchFamily="18" charset="0"/>
              </a:rPr>
              <a:t> </a:t>
            </a:r>
            <a:r>
              <a:rPr lang="en-US" sz="2800" b="1" dirty="0" err="1">
                <a:solidFill>
                  <a:srgbClr val="FF0000"/>
                </a:solidFill>
                <a:latin typeface="Times New Roman" pitchFamily="18" charset="0"/>
                <a:cs typeface="Times New Roman" pitchFamily="18" charset="0"/>
              </a:rPr>
              <a:t>đổ</a:t>
            </a:r>
            <a:r>
              <a:rPr lang="en-US" sz="2800" b="1" dirty="0">
                <a:solidFill>
                  <a:srgbClr val="FF0000"/>
                </a:solidFill>
                <a:latin typeface="Times New Roman" pitchFamily="18" charset="0"/>
                <a:cs typeface="Times New Roman" pitchFamily="18" charset="0"/>
              </a:rPr>
              <a:t> </a:t>
            </a:r>
            <a:r>
              <a:rPr lang="en-US" sz="2800" b="1" dirty="0" err="1">
                <a:solidFill>
                  <a:srgbClr val="FF0000"/>
                </a:solidFill>
                <a:latin typeface="Times New Roman" pitchFamily="18" charset="0"/>
                <a:cs typeface="Times New Roman" pitchFamily="18" charset="0"/>
              </a:rPr>
              <a:t>của</a:t>
            </a:r>
            <a:r>
              <a:rPr lang="en-US" sz="2800" b="1" dirty="0">
                <a:solidFill>
                  <a:srgbClr val="FF0000"/>
                </a:solidFill>
                <a:latin typeface="Times New Roman" pitchFamily="18" charset="0"/>
                <a:cs typeface="Times New Roman" pitchFamily="18" charset="0"/>
              </a:rPr>
              <a:t> </a:t>
            </a:r>
            <a:r>
              <a:rPr lang="en-US" sz="2800" b="1" dirty="0" err="1">
                <a:solidFill>
                  <a:srgbClr val="FF0000"/>
                </a:solidFill>
                <a:latin typeface="Times New Roman" pitchFamily="18" charset="0"/>
                <a:cs typeface="Times New Roman" pitchFamily="18" charset="0"/>
              </a:rPr>
              <a:t>Đảng</a:t>
            </a:r>
            <a:r>
              <a:rPr lang="en-US" sz="2800" b="1" dirty="0">
                <a:solidFill>
                  <a:srgbClr val="FF0000"/>
                </a:solidFill>
                <a:latin typeface="Times New Roman" pitchFamily="18" charset="0"/>
                <a:cs typeface="Times New Roman" pitchFamily="18" charset="0"/>
              </a:rPr>
              <a:t>, </a:t>
            </a:r>
            <a:r>
              <a:rPr lang="en-US" sz="2800" b="1" dirty="0" err="1">
                <a:solidFill>
                  <a:srgbClr val="FF0000"/>
                </a:solidFill>
                <a:latin typeface="Times New Roman" pitchFamily="18" charset="0"/>
                <a:cs typeface="Times New Roman" pitchFamily="18" charset="0"/>
              </a:rPr>
              <a:t>Nhà</a:t>
            </a:r>
            <a:r>
              <a:rPr lang="en-US" sz="2800" b="1" dirty="0">
                <a:solidFill>
                  <a:srgbClr val="FF0000"/>
                </a:solidFill>
                <a:latin typeface="Times New Roman" pitchFamily="18" charset="0"/>
                <a:cs typeface="Times New Roman" pitchFamily="18" charset="0"/>
              </a:rPr>
              <a:t> </a:t>
            </a:r>
            <a:r>
              <a:rPr lang="en-US" sz="2800" b="1" dirty="0" err="1">
                <a:solidFill>
                  <a:srgbClr val="FF0000"/>
                </a:solidFill>
                <a:latin typeface="Times New Roman" pitchFamily="18" charset="0"/>
                <a:cs typeface="Times New Roman" pitchFamily="18" charset="0"/>
              </a:rPr>
              <a:t>nước</a:t>
            </a:r>
            <a:r>
              <a:rPr lang="en-US" sz="2800" b="1" dirty="0">
                <a:solidFill>
                  <a:srgbClr val="FF0000"/>
                </a:solidFill>
                <a:latin typeface="Times New Roman" pitchFamily="18" charset="0"/>
                <a:cs typeface="Times New Roman" pitchFamily="18" charset="0"/>
              </a:rPr>
              <a:t> </a:t>
            </a:r>
            <a:r>
              <a:rPr lang="en-US" sz="2800" b="1" dirty="0" err="1">
                <a:solidFill>
                  <a:srgbClr val="FF0000"/>
                </a:solidFill>
                <a:latin typeface="Times New Roman" pitchFamily="18" charset="0"/>
                <a:cs typeface="Times New Roman" pitchFamily="18" charset="0"/>
              </a:rPr>
              <a:t>ta</a:t>
            </a:r>
            <a:r>
              <a:rPr lang="en-US" sz="2800" b="1" dirty="0">
                <a:solidFill>
                  <a:srgbClr val="FF0000"/>
                </a:solidFill>
                <a:latin typeface="Times New Roman" pitchFamily="18" charset="0"/>
                <a:cs typeface="Times New Roman" pitchFamily="18" charset="0"/>
              </a:rPr>
              <a:t>:</a:t>
            </a:r>
          </a:p>
        </p:txBody>
      </p:sp>
      <p:sp>
        <p:nvSpPr>
          <p:cNvPr id="5" name="Rectangle 4"/>
          <p:cNvSpPr/>
          <p:nvPr/>
        </p:nvSpPr>
        <p:spPr>
          <a:xfrm>
            <a:off x="914400" y="1676400"/>
            <a:ext cx="1765227" cy="461665"/>
          </a:xfrm>
          <a:prstGeom prst="rect">
            <a:avLst/>
          </a:prstGeom>
        </p:spPr>
        <p:txBody>
          <a:bodyPr wrap="none">
            <a:spAutoFit/>
          </a:bodyPr>
          <a:lstStyle/>
          <a:p>
            <a:r>
              <a:rPr lang="en-US" sz="2400" b="1" i="1" dirty="0">
                <a:solidFill>
                  <a:srgbClr val="0070C0"/>
                </a:solidFill>
                <a:latin typeface="Times New Roman" pitchFamily="18" charset="0"/>
                <a:cs typeface="Times New Roman" pitchFamily="18" charset="0"/>
              </a:rPr>
              <a:t>a. </a:t>
            </a:r>
            <a:r>
              <a:rPr lang="en-US" sz="2400" b="1" i="1" dirty="0" err="1">
                <a:solidFill>
                  <a:srgbClr val="0070C0"/>
                </a:solidFill>
                <a:latin typeface="Times New Roman" pitchFamily="18" charset="0"/>
                <a:cs typeface="Times New Roman" pitchFamily="18" charset="0"/>
              </a:rPr>
              <a:t>Mục</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tiêu</a:t>
            </a:r>
            <a:r>
              <a:rPr lang="en-US" sz="2400" b="1" i="1" dirty="0">
                <a:solidFill>
                  <a:srgbClr val="0070C0"/>
                </a:solidFill>
                <a:latin typeface="Times New Roman" pitchFamily="18" charset="0"/>
                <a:cs typeface="Times New Roman" pitchFamily="18" charset="0"/>
              </a:rPr>
              <a:t>:</a:t>
            </a:r>
          </a:p>
        </p:txBody>
      </p:sp>
      <p:sp>
        <p:nvSpPr>
          <p:cNvPr id="6" name="Rectangle 5"/>
          <p:cNvSpPr/>
          <p:nvPr/>
        </p:nvSpPr>
        <p:spPr>
          <a:xfrm>
            <a:off x="533400" y="2133600"/>
            <a:ext cx="8077200" cy="3416320"/>
          </a:xfrm>
          <a:prstGeom prst="rect">
            <a:avLst/>
          </a:prstGeom>
        </p:spPr>
        <p:txBody>
          <a:bodyPr wrap="square">
            <a:spAutoFit/>
          </a:bodyPr>
          <a:lstStyle/>
          <a:p>
            <a:pPr algn="just"/>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Làm</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thất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bại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âm</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mưu</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thủ</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đoạn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trong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chiến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lược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diễn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biến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hòa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bình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của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kẻ</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thù</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đối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với</a:t>
            </a:r>
            <a:r>
              <a:rPr lang="en-US" sz="2400" dirty="0">
                <a:latin typeface="Times New Roman" pitchFamily="18" charset="0"/>
                <a:cs typeface="Times New Roman" pitchFamily="18" charset="0"/>
              </a:rPr>
              <a:t> CMVN</a:t>
            </a:r>
          </a:p>
          <a:p>
            <a:pPr algn="just"/>
            <a:endParaRPr lang="en-US" sz="2400" dirty="0">
              <a:latin typeface="Times New Roman" pitchFamily="18" charset="0"/>
              <a:cs typeface="Times New Roman" pitchFamily="18" charset="0"/>
            </a:endParaRPr>
          </a:p>
          <a:p>
            <a:pPr algn="just"/>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Giữ</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vững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ổn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định</a:t>
            </a:r>
            <a:r>
              <a:rPr lang="en-US" sz="2400" dirty="0">
                <a:latin typeface="Times New Roman" pitchFamily="18" charset="0"/>
                <a:cs typeface="Times New Roman" pitchFamily="18" charset="0"/>
              </a:rPr>
              <a:t> CT-XH </a:t>
            </a:r>
            <a:r>
              <a:rPr lang="en-US" sz="2400" dirty="0" err="1">
                <a:latin typeface="Times New Roman" pitchFamily="18" charset="0"/>
                <a:cs typeface="Times New Roman" pitchFamily="18" charset="0"/>
              </a:rPr>
              <a:t>của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đất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nước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tạo</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môi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trường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hòa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bình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để</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đẩy</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mạnh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sự</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nghiệp</a:t>
            </a:r>
            <a:r>
              <a:rPr lang="en-US" sz="2400" dirty="0">
                <a:latin typeface="Times New Roman" pitchFamily="18" charset="0"/>
                <a:cs typeface="Times New Roman" pitchFamily="18" charset="0"/>
              </a:rPr>
              <a:t> CNH,HĐH </a:t>
            </a:r>
            <a:r>
              <a:rPr lang="en-US" sz="2400" dirty="0" err="1">
                <a:latin typeface="Times New Roman" pitchFamily="18" charset="0"/>
                <a:cs typeface="Times New Roman" pitchFamily="18" charset="0"/>
              </a:rPr>
              <a:t>đất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nước</a:t>
            </a:r>
            <a:r>
              <a:rPr lang="en-US" sz="2400" dirty="0">
                <a:latin typeface="Times New Roman" pitchFamily="18" charset="0"/>
                <a:cs typeface="Times New Roman" pitchFamily="18" charset="0"/>
              </a:rPr>
              <a:t> .</a:t>
            </a:r>
          </a:p>
          <a:p>
            <a:pPr algn="just"/>
            <a:endParaRPr lang="en-US" sz="2400" dirty="0">
              <a:latin typeface="Times New Roman" pitchFamily="18" charset="0"/>
              <a:cs typeface="Times New Roman" pitchFamily="18" charset="0"/>
            </a:endParaRPr>
          </a:p>
          <a:p>
            <a:pPr algn="just"/>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Bảo</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vệ</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vững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chắc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độc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lập</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chủ</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quyền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thống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nhất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toàn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vẹn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lãnh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thổ</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bảo</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vệ</a:t>
            </a:r>
            <a:r>
              <a:rPr lang="en-US" sz="2400" dirty="0">
                <a:latin typeface="Times New Roman" pitchFamily="18" charset="0"/>
                <a:cs typeface="Times New Roman" pitchFamily="18" charset="0"/>
              </a:rPr>
              <a:t> an </a:t>
            </a:r>
            <a:r>
              <a:rPr lang="en-US" sz="2400" dirty="0" err="1">
                <a:latin typeface="Times New Roman" pitchFamily="18" charset="0"/>
                <a:cs typeface="Times New Roman" pitchFamily="18" charset="0"/>
              </a:rPr>
              <a:t>ninh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quốc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gia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trật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tự</a:t>
            </a:r>
            <a:r>
              <a:rPr lang="en-US" sz="2400" dirty="0">
                <a:latin typeface="Times New Roman" pitchFamily="18" charset="0"/>
                <a:cs typeface="Times New Roman" pitchFamily="18" charset="0"/>
              </a:rPr>
              <a:t> an </a:t>
            </a:r>
            <a:r>
              <a:rPr lang="en-US" sz="2400" dirty="0" err="1">
                <a:latin typeface="Times New Roman" pitchFamily="18" charset="0"/>
                <a:cs typeface="Times New Roman" pitchFamily="18" charset="0"/>
              </a:rPr>
              <a:t>toàn</a:t>
            </a:r>
            <a:r>
              <a:rPr lang="en-US" sz="2400" dirty="0">
                <a:latin typeface="Times New Roman" pitchFamily="18" charset="0"/>
                <a:cs typeface="Times New Roman" pitchFamily="18" charset="0"/>
              </a:rPr>
              <a:t> XH </a:t>
            </a:r>
            <a:r>
              <a:rPr lang="en-US" sz="2400" dirty="0" err="1">
                <a:latin typeface="Times New Roman" pitchFamily="18" charset="0"/>
                <a:cs typeface="Times New Roman" pitchFamily="18" charset="0"/>
              </a:rPr>
              <a:t>và</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nền</a:t>
            </a:r>
            <a:r>
              <a:rPr lang="en-US" sz="2400" dirty="0">
                <a:latin typeface="Times New Roman" pitchFamily="18" charset="0"/>
                <a:cs typeface="Times New Roman" pitchFamily="18" charset="0"/>
              </a:rPr>
              <a:t> VH; </a:t>
            </a:r>
            <a:r>
              <a:rPr lang="en-US" sz="2400" dirty="0" err="1">
                <a:latin typeface="Times New Roman" pitchFamily="18" charset="0"/>
                <a:cs typeface="Times New Roman" pitchFamily="18" charset="0"/>
              </a:rPr>
              <a:t>bảo</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vệ</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sự</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nghiệp</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đổi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mới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và</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lợi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ích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quốc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gia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dân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tộc</a:t>
            </a:r>
            <a:endParaRPr lang="en-US" sz="2400" dirty="0">
              <a:latin typeface="Times New Roman" pitchFamily="18" charset="0"/>
              <a:cs typeface="Times New Roman" pitchFamily="18" charset="0"/>
            </a:endParaRPr>
          </a:p>
        </p:txBody>
      </p:sp>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slide(fromBottom)">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xEl>
                                              <p:pRg st="0" end="0"/>
                                            </p:txEl>
                                          </p:spTgt>
                                        </p:tgtEl>
                                        <p:attrNameLst>
                                          <p:attrName>style.visibility</p:attrName>
                                        </p:attrNameLst>
                                      </p:cBhvr>
                                      <p:to>
                                        <p:strVal val="visible"/>
                                      </p:to>
                                    </p:set>
                                    <p:animEffect transition="in" filter="fade">
                                      <p:cBhvr>
                                        <p:cTn id="12" dur="1000"/>
                                        <p:tgtEl>
                                          <p:spTgt spid="6">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6">
                                            <p:txEl>
                                              <p:pRg st="2" end="2"/>
                                            </p:txEl>
                                          </p:spTgt>
                                        </p:tgtEl>
                                        <p:attrNameLst>
                                          <p:attrName>style.visibility</p:attrName>
                                        </p:attrNameLst>
                                      </p:cBhvr>
                                      <p:to>
                                        <p:strVal val="visible"/>
                                      </p:to>
                                    </p:set>
                                    <p:animEffect transition="in" filter="fade">
                                      <p:cBhvr>
                                        <p:cTn id="17" dur="1000"/>
                                        <p:tgtEl>
                                          <p:spTgt spid="6">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6">
                                            <p:txEl>
                                              <p:pRg st="4" end="4"/>
                                            </p:txEl>
                                          </p:spTgt>
                                        </p:tgtEl>
                                        <p:attrNameLst>
                                          <p:attrName>style.visibility</p:attrName>
                                        </p:attrNameLst>
                                      </p:cBhvr>
                                      <p:to>
                                        <p:strVal val="visible"/>
                                      </p:to>
                                    </p:set>
                                    <p:animEffect transition="in" filter="fade">
                                      <p:cBhvr>
                                        <p:cTn id="22" dur="1000"/>
                                        <p:tgtEl>
                                          <p:spTgt spid="6">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descr="p53.jpeg"/>
          <p:cNvPicPr>
            <a:picLocks noGrp="1" noChangeAspect="1"/>
          </p:cNvPicPr>
          <p:nvPr>
            <p:ph idx="1"/>
          </p:nvPr>
        </p:nvPicPr>
        <p:blipFill>
          <a:blip r:embed="rId2" cstate="print"/>
          <a:stretch>
            <a:fillRect/>
          </a:stretch>
        </p:blipFill>
        <p:spPr>
          <a:xfrm>
            <a:off x="3895725" y="3400425"/>
            <a:ext cx="4638675" cy="3212712"/>
          </a:xfrm>
          <a:prstGeom prst="rect">
            <a:avLst/>
          </a:prstGeom>
          <a:ln>
            <a:noFill/>
          </a:ln>
          <a:effectLst>
            <a:outerShdw blurRad="292100" dist="139700" dir="2700000" algn="tl" rotWithShape="0">
              <a:srgbClr val="333333">
                <a:alpha val="65000"/>
              </a:srgbClr>
            </a:outerShdw>
          </a:effectLst>
        </p:spPr>
      </p:pic>
      <p:sp>
        <p:nvSpPr>
          <p:cNvPr id="4" name="Rectangle 3"/>
          <p:cNvSpPr/>
          <p:nvPr/>
        </p:nvSpPr>
        <p:spPr>
          <a:xfrm>
            <a:off x="457200" y="304800"/>
            <a:ext cx="4572000" cy="830997"/>
          </a:xfrm>
          <a:prstGeom prst="rect">
            <a:avLst/>
          </a:prstGeom>
        </p:spPr>
        <p:txBody>
          <a:bodyPr>
            <a:spAutoFit/>
          </a:bodyPr>
          <a:lstStyle/>
          <a:p>
            <a:r>
              <a:rPr lang="en-US" sz="2400" b="1" i="1" dirty="0">
                <a:solidFill>
                  <a:srgbClr val="0070C0"/>
                </a:solidFill>
                <a:latin typeface="Times New Roman" pitchFamily="18" charset="0"/>
                <a:cs typeface="Times New Roman" pitchFamily="18" charset="0"/>
              </a:rPr>
              <a:t>b. </a:t>
            </a:r>
            <a:r>
              <a:rPr lang="en-US" sz="2400" b="1" i="1" dirty="0" err="1">
                <a:solidFill>
                  <a:srgbClr val="0070C0"/>
                </a:solidFill>
                <a:latin typeface="Times New Roman" pitchFamily="18" charset="0"/>
                <a:cs typeface="Times New Roman" pitchFamily="18" charset="0"/>
              </a:rPr>
              <a:t>Nhiệm</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vụ</a:t>
            </a:r>
            <a:r>
              <a:rPr lang="en-US" sz="2400" b="1" i="1" dirty="0">
                <a:solidFill>
                  <a:srgbClr val="0070C0"/>
                </a:solidFill>
                <a:latin typeface="Times New Roman" pitchFamily="18" charset="0"/>
                <a:cs typeface="Times New Roman" pitchFamily="18" charset="0"/>
              </a:rPr>
              <a:t>:</a:t>
            </a:r>
            <a:br>
              <a:rPr lang="en-US" sz="2400" b="1" i="1" dirty="0">
                <a:solidFill>
                  <a:srgbClr val="0070C0"/>
                </a:solidFill>
                <a:latin typeface="Times New Roman" pitchFamily="18" charset="0"/>
                <a:cs typeface="Times New Roman" pitchFamily="18" charset="0"/>
              </a:rPr>
            </a:br>
            <a:endParaRPr lang="en-US" sz="2400" b="1" i="1" dirty="0">
              <a:solidFill>
                <a:srgbClr val="0070C0"/>
              </a:solidFill>
              <a:latin typeface="Times New Roman" pitchFamily="18" charset="0"/>
              <a:cs typeface="Times New Roman" pitchFamily="18" charset="0"/>
            </a:endParaRPr>
          </a:p>
        </p:txBody>
      </p:sp>
      <p:sp>
        <p:nvSpPr>
          <p:cNvPr id="5" name="Rectangle 4"/>
          <p:cNvSpPr/>
          <p:nvPr/>
        </p:nvSpPr>
        <p:spPr>
          <a:xfrm>
            <a:off x="457200" y="838200"/>
            <a:ext cx="8229600" cy="2677656"/>
          </a:xfrm>
          <a:prstGeom prst="rect">
            <a:avLst/>
          </a:prstGeom>
        </p:spPr>
        <p:txBody>
          <a:bodyPr wrap="square">
            <a:spAutoFit/>
          </a:bodyPr>
          <a:lstStyle/>
          <a:p>
            <a:pPr algn="just"/>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Làm</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thất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bại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mọi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âm</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mưu</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và</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thủ</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đoạn</a:t>
            </a:r>
            <a:r>
              <a:rPr lang="en-US" sz="2400" dirty="0">
                <a:latin typeface="Times New Roman" pitchFamily="18" charset="0"/>
                <a:cs typeface="Times New Roman" pitchFamily="18" charset="0"/>
              </a:rPr>
              <a:t>’’</a:t>
            </a:r>
            <a:r>
              <a:rPr lang="en-US" sz="2400" dirty="0" err="1">
                <a:latin typeface="Times New Roman" pitchFamily="18" charset="0"/>
                <a:cs typeface="Times New Roman" pitchFamily="18" charset="0"/>
              </a:rPr>
              <a:t>Diễn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biến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hòa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bình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bạo</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loạn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lật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đổ</a:t>
            </a:r>
            <a:r>
              <a:rPr lang="en-US" sz="2400" dirty="0">
                <a:latin typeface="Times New Roman" pitchFamily="18" charset="0"/>
                <a:cs typeface="Times New Roman" pitchFamily="18" charset="0"/>
              </a:rPr>
              <a:t> </a:t>
            </a:r>
          </a:p>
          <a:p>
            <a:pPr algn="just"/>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Chủ</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động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phát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hiện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âm</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mưu</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thủ</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đoạn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chống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phá</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của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các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thế</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lực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thù</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địch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đối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với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nước</a:t>
            </a:r>
            <a:r>
              <a:rPr lang="en-US" sz="2400" dirty="0">
                <a:latin typeface="Times New Roman" pitchFamily="18" charset="0"/>
                <a:cs typeface="Times New Roman" pitchFamily="18" charset="0"/>
              </a:rPr>
              <a:t> ta, </a:t>
            </a:r>
            <a:r>
              <a:rPr lang="en-US" sz="2400" dirty="0" err="1">
                <a:latin typeface="Times New Roman" pitchFamily="18" charset="0"/>
                <a:cs typeface="Times New Roman" pitchFamily="18" charset="0"/>
              </a:rPr>
              <a:t>kịp</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thời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tiến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công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ngay</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từ</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đầu</a:t>
            </a:r>
            <a:r>
              <a:rPr lang="en-US" sz="2400" dirty="0">
                <a:latin typeface="Times New Roman" pitchFamily="18" charset="0"/>
                <a:cs typeface="Times New Roman" pitchFamily="18" charset="0"/>
              </a:rPr>
              <a:t> </a:t>
            </a:r>
          </a:p>
          <a:p>
            <a:pPr algn="just"/>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Xử</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lí</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nhanh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chóng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hiệu</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quả</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khi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có</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bạo</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loạn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xảy</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ra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và</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luôn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bảo</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vệ</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tốt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chính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trị</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nội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bộ</a:t>
            </a:r>
            <a:endParaRPr lang="en-US" sz="2400" dirty="0">
              <a:latin typeface="Times New Roman" pitchFamily="18" charset="0"/>
              <a:cs typeface="Times New Roman" pitchFamily="18" charset="0"/>
            </a:endParaRPr>
          </a:p>
          <a:p>
            <a:pPr algn="just"/>
            <a:endParaRPr lang="en-US" sz="2400" dirty="0">
              <a:latin typeface="Times New Roman" pitchFamily="18" charset="0"/>
              <a:cs typeface="Times New Roman" pitchFamily="18" charset="0"/>
            </a:endParaRPr>
          </a:p>
        </p:txBody>
      </p:sp>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fade">
                                      <p:cBhvr>
                                        <p:cTn id="12" dur="1000"/>
                                        <p:tgtEl>
                                          <p:spTgt spid="5">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5">
                                            <p:txEl>
                                              <p:pRg st="2" end="2"/>
                                            </p:txEl>
                                          </p:spTgt>
                                        </p:tgtEl>
                                        <p:attrNameLst>
                                          <p:attrName>style.visibility</p:attrName>
                                        </p:attrNameLst>
                                      </p:cBhvr>
                                      <p:to>
                                        <p:strVal val="visible"/>
                                      </p:to>
                                    </p:set>
                                    <p:animEffect transition="in" filter="fade">
                                      <p:cBhvr>
                                        <p:cTn id="17" dur="1000"/>
                                        <p:tgtEl>
                                          <p:spTgt spid="5">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Content Placeholder 8" descr="20630225_images1146461_vnn.jpg"/>
          <p:cNvPicPr>
            <a:picLocks noGrp="1" noChangeAspect="1"/>
          </p:cNvPicPr>
          <p:nvPr>
            <p:ph idx="1"/>
          </p:nvPr>
        </p:nvPicPr>
        <p:blipFill>
          <a:blip r:embed="rId2" cstate="print"/>
          <a:stretch>
            <a:fillRect/>
          </a:stretch>
        </p:blipFill>
        <p:spPr>
          <a:xfrm>
            <a:off x="5257800" y="838200"/>
            <a:ext cx="3562350" cy="2590800"/>
          </a:xfrm>
          <a:prstGeom prst="rect">
            <a:avLst/>
          </a:prstGeom>
          <a:ln>
            <a:noFill/>
          </a:ln>
          <a:effectLst>
            <a:outerShdw blurRad="292100" dist="139700" dir="2700000" algn="tl" rotWithShape="0">
              <a:srgbClr val="333333">
                <a:alpha val="65000"/>
              </a:srgbClr>
            </a:outerShdw>
          </a:effectLst>
        </p:spPr>
      </p:pic>
      <p:sp>
        <p:nvSpPr>
          <p:cNvPr id="4" name="Rectangle 3"/>
          <p:cNvSpPr/>
          <p:nvPr/>
        </p:nvSpPr>
        <p:spPr>
          <a:xfrm>
            <a:off x="457200" y="457200"/>
            <a:ext cx="3200400" cy="461665"/>
          </a:xfrm>
          <a:prstGeom prst="rect">
            <a:avLst/>
          </a:prstGeom>
        </p:spPr>
        <p:txBody>
          <a:bodyPr wrap="square">
            <a:spAutoFit/>
          </a:bodyPr>
          <a:lstStyle/>
          <a:p>
            <a:r>
              <a:rPr lang="en-US" sz="2400" b="1" i="1" dirty="0">
                <a:solidFill>
                  <a:srgbClr val="0070C0"/>
                </a:solidFill>
                <a:latin typeface="Times New Roman" pitchFamily="18" charset="0"/>
                <a:cs typeface="Times New Roman" pitchFamily="18" charset="0"/>
              </a:rPr>
              <a:t>c. </a:t>
            </a:r>
            <a:r>
              <a:rPr lang="en-US" sz="2400" b="1" i="1" dirty="0" err="1">
                <a:solidFill>
                  <a:srgbClr val="0070C0"/>
                </a:solidFill>
                <a:latin typeface="Times New Roman" pitchFamily="18" charset="0"/>
                <a:cs typeface="Times New Roman" pitchFamily="18" charset="0"/>
              </a:rPr>
              <a:t>Quan</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điểm</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chỉ</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đạo</a:t>
            </a:r>
            <a:r>
              <a:rPr lang="en-US" sz="2400" b="1" i="1" dirty="0">
                <a:solidFill>
                  <a:srgbClr val="0070C0"/>
                </a:solidFill>
                <a:latin typeface="Times New Roman" pitchFamily="18" charset="0"/>
                <a:cs typeface="Times New Roman" pitchFamily="18" charset="0"/>
              </a:rPr>
              <a:t> </a:t>
            </a:r>
          </a:p>
        </p:txBody>
      </p:sp>
      <p:sp>
        <p:nvSpPr>
          <p:cNvPr id="5" name="Rectangle 4"/>
          <p:cNvSpPr/>
          <p:nvPr/>
        </p:nvSpPr>
        <p:spPr>
          <a:xfrm>
            <a:off x="457200" y="990600"/>
            <a:ext cx="4572000" cy="5262979"/>
          </a:xfrm>
          <a:prstGeom prst="rect">
            <a:avLst/>
          </a:prstGeom>
        </p:spPr>
        <p:txBody>
          <a:bodyPr>
            <a:spAutoFit/>
          </a:bodyPr>
          <a:lstStyle/>
          <a:p>
            <a:pPr algn="just"/>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Đấu</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tranh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chống</a:t>
            </a:r>
            <a:r>
              <a:rPr lang="en-US" sz="2400" dirty="0">
                <a:latin typeface="Times New Roman" pitchFamily="18" charset="0"/>
                <a:cs typeface="Times New Roman" pitchFamily="18" charset="0"/>
              </a:rPr>
              <a:t> “ </a:t>
            </a:r>
            <a:r>
              <a:rPr lang="en-US" sz="2400" dirty="0" err="1">
                <a:latin typeface="Times New Roman" pitchFamily="18" charset="0"/>
                <a:cs typeface="Times New Roman" pitchFamily="18" charset="0"/>
              </a:rPr>
              <a:t>Diễn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biến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hòa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bình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là</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một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cuộc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đấu</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tranh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giai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cấp</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đấu</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tranh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dân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tộc</a:t>
            </a:r>
            <a:r>
              <a:rPr lang="en-US" sz="2400" dirty="0">
                <a:latin typeface="Times New Roman" pitchFamily="18" charset="0"/>
                <a:cs typeface="Times New Roman" pitchFamily="18" charset="0"/>
              </a:rPr>
              <a:t> gay go, </a:t>
            </a:r>
            <a:r>
              <a:rPr lang="en-US" sz="2400" dirty="0" err="1">
                <a:latin typeface="Times New Roman" pitchFamily="18" charset="0"/>
                <a:cs typeface="Times New Roman" pitchFamily="18" charset="0"/>
              </a:rPr>
              <a:t>quyết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liệt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lâu</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dài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và</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phức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tạp</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trên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mọi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lĩnh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vực</a:t>
            </a:r>
            <a:r>
              <a:rPr lang="en-US" sz="2400" dirty="0">
                <a:latin typeface="Times New Roman" pitchFamily="18" charset="0"/>
                <a:cs typeface="Times New Roman" pitchFamily="18" charset="0"/>
              </a:rPr>
              <a:t>.</a:t>
            </a:r>
          </a:p>
          <a:p>
            <a:pPr algn="just"/>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Chống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Diễn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biến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hòa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bình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là</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cấp</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bách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hàng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đầu</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trong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các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nhiệm</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vụ</a:t>
            </a:r>
            <a:r>
              <a:rPr lang="en-US" sz="2400" dirty="0">
                <a:latin typeface="Times New Roman" pitchFamily="18" charset="0"/>
                <a:cs typeface="Times New Roman" pitchFamily="18" charset="0"/>
              </a:rPr>
              <a:t> QP-AN </a:t>
            </a:r>
            <a:r>
              <a:rPr lang="en-US" sz="2400" dirty="0" err="1">
                <a:latin typeface="Times New Roman" pitchFamily="18" charset="0"/>
                <a:cs typeface="Times New Roman" pitchFamily="18" charset="0"/>
              </a:rPr>
              <a:t>hiện</a:t>
            </a:r>
            <a:r>
              <a:rPr lang="en-US" sz="2400" dirty="0">
                <a:latin typeface="Times New Roman" pitchFamily="18" charset="0"/>
                <a:cs typeface="Times New Roman" pitchFamily="18" charset="0"/>
              </a:rPr>
              <a:t> nay </a:t>
            </a:r>
            <a:r>
              <a:rPr lang="en-US" sz="2400" dirty="0" err="1">
                <a:latin typeface="Times New Roman" pitchFamily="18" charset="0"/>
                <a:cs typeface="Times New Roman" pitchFamily="18" charset="0"/>
              </a:rPr>
              <a:t>để</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bảo</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vệ</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vững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chắc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tổ</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quốc</a:t>
            </a:r>
            <a:r>
              <a:rPr lang="en-US" sz="2400" dirty="0">
                <a:latin typeface="Times New Roman" pitchFamily="18" charset="0"/>
                <a:cs typeface="Times New Roman" pitchFamily="18" charset="0"/>
              </a:rPr>
              <a:t> XHCN.</a:t>
            </a:r>
          </a:p>
          <a:p>
            <a:pPr algn="just"/>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Phát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huy</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sức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mạnh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tổng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hợp</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của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khối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đại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đoàn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kết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toàn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dân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của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cả</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thế</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hệ</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thống</a:t>
            </a:r>
            <a:r>
              <a:rPr lang="en-US" sz="2400" dirty="0">
                <a:latin typeface="Times New Roman" pitchFamily="18" charset="0"/>
                <a:cs typeface="Times New Roman" pitchFamily="18" charset="0"/>
              </a:rPr>
              <a:t> CT, </a:t>
            </a:r>
            <a:r>
              <a:rPr lang="en-US" sz="2400" dirty="0" err="1">
                <a:latin typeface="Times New Roman" pitchFamily="18" charset="0"/>
                <a:cs typeface="Times New Roman" pitchFamily="18" charset="0"/>
              </a:rPr>
              <a:t>dưới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sự</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lãnh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đạo</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của</a:t>
            </a:r>
            <a:r>
              <a:rPr lang="en-US" sz="2400" dirty="0">
                <a:latin typeface="Times New Roman" pitchFamily="18" charset="0"/>
                <a:cs typeface="Times New Roman" pitchFamily="18" charset="0"/>
              </a:rPr>
              <a:t> ĐCSVN </a:t>
            </a:r>
            <a:r>
              <a:rPr lang="en-US" sz="2400" dirty="0" err="1">
                <a:latin typeface="Times New Roman" pitchFamily="18" charset="0"/>
                <a:cs typeface="Times New Roman" pitchFamily="18" charset="0"/>
              </a:rPr>
              <a:t>trong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đấu</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tranh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chống</a:t>
            </a:r>
            <a:r>
              <a:rPr lang="en-US" sz="2400" dirty="0">
                <a:latin typeface="Times New Roman" pitchFamily="18" charset="0"/>
                <a:cs typeface="Times New Roman" pitchFamily="18" charset="0"/>
              </a:rPr>
              <a:t> “ </a:t>
            </a:r>
            <a:r>
              <a:rPr lang="en-US" sz="2400" dirty="0" err="1">
                <a:latin typeface="Times New Roman" pitchFamily="18" charset="0"/>
                <a:cs typeface="Times New Roman" pitchFamily="18" charset="0"/>
              </a:rPr>
              <a:t>Diễn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biến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hòa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bình</a:t>
            </a:r>
            <a:r>
              <a:rPr lang="en-US" sz="2400" dirty="0">
                <a:latin typeface="Times New Roman" pitchFamily="18" charset="0"/>
                <a:cs typeface="Times New Roman" pitchFamily="18" charset="0"/>
              </a:rPr>
              <a:t>’’.</a:t>
            </a:r>
          </a:p>
        </p:txBody>
      </p:sp>
      <p:pic>
        <p:nvPicPr>
          <p:cNvPr id="10" name="Picture 9" descr="20555052-images937891_images936375_taynguyen_2.jpg"/>
          <p:cNvPicPr>
            <a:picLocks noChangeAspect="1"/>
          </p:cNvPicPr>
          <p:nvPr/>
        </p:nvPicPr>
        <p:blipFill>
          <a:blip r:embed="rId3" cstate="print"/>
          <a:stretch>
            <a:fillRect/>
          </a:stretch>
        </p:blipFill>
        <p:spPr>
          <a:xfrm>
            <a:off x="5231725" y="3657600"/>
            <a:ext cx="3607475" cy="2714625"/>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800" decel="100000"/>
                                        <p:tgtEl>
                                          <p:spTgt spid="4">
                                            <p:txEl>
                                              <p:pRg st="0" end="0"/>
                                            </p:txEl>
                                          </p:spTgt>
                                        </p:tgtEl>
                                      </p:cBhvr>
                                    </p:animEffect>
                                    <p:anim calcmode="lin" valueType="num">
                                      <p:cBhvr>
                                        <p:cTn id="8" dur="800" decel="100000" fill="hold"/>
                                        <p:tgtEl>
                                          <p:spTgt spid="4">
                                            <p:txEl>
                                              <p:pRg st="0" end="0"/>
                                            </p:txEl>
                                          </p:spTgt>
                                        </p:tgtEl>
                                        <p:attrNameLst>
                                          <p:attrName>style.rotation</p:attrName>
                                        </p:attrNameLst>
                                      </p:cBhvr>
                                      <p:tavLst>
                                        <p:tav tm="0">
                                          <p:val>
                                            <p:fltVal val="-90"/>
                                          </p:val>
                                        </p:tav>
                                        <p:tav tm="100000">
                                          <p:val>
                                            <p:fltVal val="0"/>
                                          </p:val>
                                        </p:tav>
                                      </p:tavLst>
                                    </p:anim>
                                    <p:anim calcmode="lin" valueType="num">
                                      <p:cBhvr>
                                        <p:cTn id="9" dur="800" decel="100000" fill="hold"/>
                                        <p:tgtEl>
                                          <p:spTgt spid="4">
                                            <p:txEl>
                                              <p:pRg st="0" end="0"/>
                                            </p:txEl>
                                          </p:spTgt>
                                        </p:tgtEl>
                                        <p:attrNameLst>
                                          <p:attrName>ppt_x</p:attrName>
                                        </p:attrNameLst>
                                      </p:cBhvr>
                                      <p:tavLst>
                                        <p:tav tm="0">
                                          <p:val>
                                            <p:strVal val="#ppt_x+0.4"/>
                                          </p:val>
                                        </p:tav>
                                        <p:tav tm="100000">
                                          <p:val>
                                            <p:strVal val="#ppt_x-0.05"/>
                                          </p:val>
                                        </p:tav>
                                      </p:tavLst>
                                    </p:anim>
                                    <p:anim calcmode="lin" valueType="num">
                                      <p:cBhvr>
                                        <p:cTn id="10" dur="800" decel="100000" fill="hold"/>
                                        <p:tgtEl>
                                          <p:spTgt spid="4">
                                            <p:txEl>
                                              <p:pRg st="0" end="0"/>
                                            </p:txEl>
                                          </p:spTgt>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4">
                                            <p:txEl>
                                              <p:pRg st="0" end="0"/>
                                            </p:txEl>
                                          </p:spTgt>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4">
                                            <p:txEl>
                                              <p:pRg st="0" end="0"/>
                                            </p:txEl>
                                          </p:spTgt>
                                        </p:tgtEl>
                                        <p:attrNameLst>
                                          <p:attrName>ppt_y</p:attrName>
                                        </p:attrNameLst>
                                      </p:cBhvr>
                                      <p:tavLst>
                                        <p:tav tm="0">
                                          <p:val>
                                            <p:strVal val="#ppt_y+0.1"/>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5">
                                            <p:txEl>
                                              <p:pRg st="0" end="0"/>
                                            </p:txEl>
                                          </p:spTgt>
                                        </p:tgtEl>
                                        <p:attrNameLst>
                                          <p:attrName>style.visibility</p:attrName>
                                        </p:attrNameLst>
                                      </p:cBhvr>
                                      <p:to>
                                        <p:strVal val="visible"/>
                                      </p:to>
                                    </p:set>
                                    <p:animEffect transition="in" filter="fade">
                                      <p:cBhvr>
                                        <p:cTn id="17" dur="2000"/>
                                        <p:tgtEl>
                                          <p:spTgt spid="5">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5">
                                            <p:txEl>
                                              <p:pRg st="1" end="1"/>
                                            </p:txEl>
                                          </p:spTgt>
                                        </p:tgtEl>
                                        <p:attrNameLst>
                                          <p:attrName>style.visibility</p:attrName>
                                        </p:attrNameLst>
                                      </p:cBhvr>
                                      <p:to>
                                        <p:strVal val="visible"/>
                                      </p:to>
                                    </p:set>
                                    <p:animEffect transition="in" filter="fade">
                                      <p:cBhvr>
                                        <p:cTn id="22" dur="2000"/>
                                        <p:tgtEl>
                                          <p:spTgt spid="5">
                                            <p:txEl>
                                              <p:pRg st="1" end="1"/>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5">
                                            <p:txEl>
                                              <p:pRg st="2" end="2"/>
                                            </p:txEl>
                                          </p:spTgt>
                                        </p:tgtEl>
                                        <p:attrNameLst>
                                          <p:attrName>style.visibility</p:attrName>
                                        </p:attrNameLst>
                                      </p:cBhvr>
                                      <p:to>
                                        <p:strVal val="visible"/>
                                      </p:to>
                                    </p:set>
                                    <p:animEffect transition="in" filter="fade">
                                      <p:cBhvr>
                                        <p:cTn id="27" dur="2000"/>
                                        <p:tgtEl>
                                          <p:spTgt spid="5">
                                            <p:txEl>
                                              <p:pRg st="2" end="2"/>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7" presetClass="entr" presetSubtype="10" fill="hold" nodeType="clickEffect">
                                  <p:stCondLst>
                                    <p:cond delay="0"/>
                                  </p:stCondLst>
                                  <p:childTnLst>
                                    <p:set>
                                      <p:cBhvr>
                                        <p:cTn id="31" dur="1" fill="hold">
                                          <p:stCondLst>
                                            <p:cond delay="0"/>
                                          </p:stCondLst>
                                        </p:cTn>
                                        <p:tgtEl>
                                          <p:spTgt spid="9"/>
                                        </p:tgtEl>
                                        <p:attrNameLst>
                                          <p:attrName>style.visibility</p:attrName>
                                        </p:attrNameLst>
                                      </p:cBhvr>
                                      <p:to>
                                        <p:strVal val="visible"/>
                                      </p:to>
                                    </p:set>
                                    <p:anim calcmode="lin" valueType="num">
                                      <p:cBhvr>
                                        <p:cTn id="32" dur="500" fill="hold"/>
                                        <p:tgtEl>
                                          <p:spTgt spid="9"/>
                                        </p:tgtEl>
                                        <p:attrNameLst>
                                          <p:attrName>ppt_w</p:attrName>
                                        </p:attrNameLst>
                                      </p:cBhvr>
                                      <p:tavLst>
                                        <p:tav tm="0">
                                          <p:val>
                                            <p:fltVal val="0"/>
                                          </p:val>
                                        </p:tav>
                                        <p:tav tm="100000">
                                          <p:val>
                                            <p:strVal val="#ppt_w"/>
                                          </p:val>
                                        </p:tav>
                                      </p:tavLst>
                                    </p:anim>
                                    <p:anim calcmode="lin" valueType="num">
                                      <p:cBhvr>
                                        <p:cTn id="33" dur="500" fill="hold"/>
                                        <p:tgtEl>
                                          <p:spTgt spid="9"/>
                                        </p:tgtEl>
                                        <p:attrNameLst>
                                          <p:attrName>ppt_h</p:attrName>
                                        </p:attrNameLst>
                                      </p:cBhvr>
                                      <p:tavLst>
                                        <p:tav tm="0">
                                          <p:val>
                                            <p:strVal val="#ppt_h"/>
                                          </p:val>
                                        </p:tav>
                                        <p:tav tm="100000">
                                          <p:val>
                                            <p:strVal val="#ppt_h"/>
                                          </p:val>
                                        </p:tav>
                                      </p:tavLst>
                                    </p:anim>
                                  </p:childTnLst>
                                </p:cTn>
                              </p:par>
                              <p:par>
                                <p:cTn id="34" presetID="17" presetClass="entr" presetSubtype="10" fill="hold" nodeType="withEffect">
                                  <p:stCondLst>
                                    <p:cond delay="0"/>
                                  </p:stCondLst>
                                  <p:childTnLst>
                                    <p:set>
                                      <p:cBhvr>
                                        <p:cTn id="35" dur="1" fill="hold">
                                          <p:stCondLst>
                                            <p:cond delay="0"/>
                                          </p:stCondLst>
                                        </p:cTn>
                                        <p:tgtEl>
                                          <p:spTgt spid="10"/>
                                        </p:tgtEl>
                                        <p:attrNameLst>
                                          <p:attrName>style.visibility</p:attrName>
                                        </p:attrNameLst>
                                      </p:cBhvr>
                                      <p:to>
                                        <p:strVal val="visible"/>
                                      </p:to>
                                    </p:set>
                                    <p:anim calcmode="lin" valueType="num">
                                      <p:cBhvr>
                                        <p:cTn id="36" dur="500" fill="hold"/>
                                        <p:tgtEl>
                                          <p:spTgt spid="10"/>
                                        </p:tgtEl>
                                        <p:attrNameLst>
                                          <p:attrName>ppt_w</p:attrName>
                                        </p:attrNameLst>
                                      </p:cBhvr>
                                      <p:tavLst>
                                        <p:tav tm="0">
                                          <p:val>
                                            <p:fltVal val="0"/>
                                          </p:val>
                                        </p:tav>
                                        <p:tav tm="100000">
                                          <p:val>
                                            <p:strVal val="#ppt_w"/>
                                          </p:val>
                                        </p:tav>
                                      </p:tavLst>
                                    </p:anim>
                                    <p:anim calcmode="lin" valueType="num">
                                      <p:cBhvr>
                                        <p:cTn id="37" dur="500" fill="hold"/>
                                        <p:tgtEl>
                                          <p:spTgt spid="10"/>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descr="ccb1.JPG"/>
          <p:cNvPicPr>
            <a:picLocks noGrp="1" noChangeAspect="1"/>
          </p:cNvPicPr>
          <p:nvPr>
            <p:ph idx="1"/>
          </p:nvPr>
        </p:nvPicPr>
        <p:blipFill>
          <a:blip r:embed="rId2" cstate="print"/>
          <a:stretch>
            <a:fillRect/>
          </a:stretch>
        </p:blipFill>
        <p:spPr>
          <a:xfrm>
            <a:off x="609600" y="3505200"/>
            <a:ext cx="3200400" cy="2802193"/>
          </a:xfrm>
          <a:prstGeom prst="rect">
            <a:avLst/>
          </a:prstGeom>
          <a:ln>
            <a:noFill/>
          </a:ln>
          <a:effectLst>
            <a:outerShdw blurRad="292100" dist="139700" dir="2700000" algn="tl" rotWithShape="0">
              <a:srgbClr val="333333">
                <a:alpha val="65000"/>
              </a:srgbClr>
            </a:outerShdw>
          </a:effectLst>
        </p:spPr>
      </p:pic>
      <p:sp>
        <p:nvSpPr>
          <p:cNvPr id="4" name="Rectangle 3"/>
          <p:cNvSpPr/>
          <p:nvPr/>
        </p:nvSpPr>
        <p:spPr>
          <a:xfrm>
            <a:off x="457200" y="452735"/>
            <a:ext cx="3688830" cy="461665"/>
          </a:xfrm>
          <a:prstGeom prst="rect">
            <a:avLst/>
          </a:prstGeom>
        </p:spPr>
        <p:txBody>
          <a:bodyPr wrap="none">
            <a:spAutoFit/>
          </a:bodyPr>
          <a:lstStyle/>
          <a:p>
            <a:r>
              <a:rPr lang="en-US" sz="2400" b="1" i="1" dirty="0">
                <a:solidFill>
                  <a:srgbClr val="0070C0"/>
                </a:solidFill>
                <a:latin typeface="Times New Roman" pitchFamily="18" charset="0"/>
                <a:cs typeface="Times New Roman" pitchFamily="18" charset="0"/>
              </a:rPr>
              <a:t>c. </a:t>
            </a:r>
            <a:r>
              <a:rPr lang="en-US" sz="2400" b="1" i="1" dirty="0" err="1">
                <a:solidFill>
                  <a:srgbClr val="0070C0"/>
                </a:solidFill>
                <a:latin typeface="Times New Roman" pitchFamily="18" charset="0"/>
                <a:cs typeface="Times New Roman" pitchFamily="18" charset="0"/>
              </a:rPr>
              <a:t>Phương</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châm</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tiến</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hành</a:t>
            </a:r>
            <a:r>
              <a:rPr lang="en-US" sz="2400" b="1" i="1" dirty="0">
                <a:solidFill>
                  <a:srgbClr val="0070C0"/>
                </a:solidFill>
                <a:latin typeface="Times New Roman" pitchFamily="18" charset="0"/>
                <a:cs typeface="Times New Roman" pitchFamily="18" charset="0"/>
              </a:rPr>
              <a:t>:</a:t>
            </a:r>
          </a:p>
        </p:txBody>
      </p:sp>
      <p:sp>
        <p:nvSpPr>
          <p:cNvPr id="5" name="Rectangle 4"/>
          <p:cNvSpPr/>
          <p:nvPr/>
        </p:nvSpPr>
        <p:spPr>
          <a:xfrm>
            <a:off x="457200" y="1066800"/>
            <a:ext cx="8305800" cy="2308324"/>
          </a:xfrm>
          <a:prstGeom prst="rect">
            <a:avLst/>
          </a:prstGeom>
        </p:spPr>
        <p:txBody>
          <a:bodyPr wrap="square">
            <a:spAutoFit/>
          </a:bodyPr>
          <a:lstStyle/>
          <a:p>
            <a:pPr algn="just"/>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Chủ</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động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kiên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quyết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khôn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khéo</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xử</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lí</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tình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huống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và</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giải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quyết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hậu</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quả</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khi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có</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bạo</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loạn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xảy</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ra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giải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quyết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các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vụ</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gây</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rối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không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để</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phát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triển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thành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bạo</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loạn</a:t>
            </a:r>
            <a:r>
              <a:rPr lang="en-US" sz="2400" dirty="0">
                <a:latin typeface="Times New Roman" pitchFamily="18" charset="0"/>
                <a:cs typeface="Times New Roman" pitchFamily="18" charset="0"/>
              </a:rPr>
              <a:t>.</a:t>
            </a:r>
          </a:p>
          <a:p>
            <a:pPr algn="just"/>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Xây</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dựng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tiềm</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lực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vững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mạnh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của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đất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nước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tranh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thủ</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sự</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ủng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hộ</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của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nhân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dân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trong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nước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và</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quốc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tế</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kịp</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thời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làm</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thất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bại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âm</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mưu</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thủ</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đoạn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chống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phá</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của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kẻ</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thù</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đối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với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Viêt</a:t>
            </a:r>
            <a:r>
              <a:rPr lang="en-US" sz="2400" dirty="0">
                <a:latin typeface="Times New Roman" pitchFamily="18" charset="0"/>
                <a:cs typeface="Times New Roman" pitchFamily="18" charset="0"/>
              </a:rPr>
              <a:t> Nam.</a:t>
            </a:r>
          </a:p>
        </p:txBody>
      </p:sp>
      <p:pic>
        <p:nvPicPr>
          <p:cNvPr id="7" name="Picture 6" descr="images.jpg"/>
          <p:cNvPicPr>
            <a:picLocks noChangeAspect="1"/>
          </p:cNvPicPr>
          <p:nvPr/>
        </p:nvPicPr>
        <p:blipFill>
          <a:blip r:embed="rId3" cstate="print"/>
          <a:stretch>
            <a:fillRect/>
          </a:stretch>
        </p:blipFill>
        <p:spPr>
          <a:xfrm>
            <a:off x="3962400" y="3581399"/>
            <a:ext cx="4419600" cy="2662751"/>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slide(fromBottom)">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xEl>
                                              <p:pRg st="0" end="0"/>
                                            </p:txEl>
                                          </p:spTgt>
                                        </p:tgtEl>
                                        <p:attrNameLst>
                                          <p:attrName>style.visibility</p:attrName>
                                        </p:attrNameLst>
                                      </p:cBhvr>
                                      <p:to>
                                        <p:strVal val="visible"/>
                                      </p:to>
                                    </p:set>
                                    <p:animEffect transition="in" filter="fade">
                                      <p:cBhvr>
                                        <p:cTn id="12" dur="2000"/>
                                        <p:tgtEl>
                                          <p:spTgt spid="5">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5">
                                            <p:txEl>
                                              <p:pRg st="1" end="1"/>
                                            </p:txEl>
                                          </p:spTgt>
                                        </p:tgtEl>
                                        <p:attrNameLst>
                                          <p:attrName>style.visibility</p:attrName>
                                        </p:attrNameLst>
                                      </p:cBhvr>
                                      <p:to>
                                        <p:strVal val="visible"/>
                                      </p:to>
                                    </p:set>
                                    <p:animEffect transition="in" filter="fade">
                                      <p:cBhvr>
                                        <p:cTn id="17" dur="2000"/>
                                        <p:tgtEl>
                                          <p:spTgt spid="5">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55" presetClass="entr" presetSubtype="0" fill="hold" nodeType="click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p:cTn id="22" dur="1000" fill="hold"/>
                                        <p:tgtEl>
                                          <p:spTgt spid="6"/>
                                        </p:tgtEl>
                                        <p:attrNameLst>
                                          <p:attrName>ppt_w</p:attrName>
                                        </p:attrNameLst>
                                      </p:cBhvr>
                                      <p:tavLst>
                                        <p:tav tm="0">
                                          <p:val>
                                            <p:strVal val="#ppt_w*0.70"/>
                                          </p:val>
                                        </p:tav>
                                        <p:tav tm="100000">
                                          <p:val>
                                            <p:strVal val="#ppt_w"/>
                                          </p:val>
                                        </p:tav>
                                      </p:tavLst>
                                    </p:anim>
                                    <p:anim calcmode="lin" valueType="num">
                                      <p:cBhvr>
                                        <p:cTn id="23" dur="1000" fill="hold"/>
                                        <p:tgtEl>
                                          <p:spTgt spid="6"/>
                                        </p:tgtEl>
                                        <p:attrNameLst>
                                          <p:attrName>ppt_h</p:attrName>
                                        </p:attrNameLst>
                                      </p:cBhvr>
                                      <p:tavLst>
                                        <p:tav tm="0">
                                          <p:val>
                                            <p:strVal val="#ppt_h"/>
                                          </p:val>
                                        </p:tav>
                                        <p:tav tm="100000">
                                          <p:val>
                                            <p:strVal val="#ppt_h"/>
                                          </p:val>
                                        </p:tav>
                                      </p:tavLst>
                                    </p:anim>
                                    <p:animEffect transition="in" filter="fade">
                                      <p:cBhvr>
                                        <p:cTn id="24" dur="1000"/>
                                        <p:tgtEl>
                                          <p:spTgt spid="6"/>
                                        </p:tgtEl>
                                      </p:cBhvr>
                                    </p:animEffect>
                                  </p:childTnLst>
                                </p:cTn>
                              </p:par>
                              <p:par>
                                <p:cTn id="25" presetID="55" presetClass="entr" presetSubtype="0" fill="hold"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p:cTn id="27" dur="1000" fill="hold"/>
                                        <p:tgtEl>
                                          <p:spTgt spid="7"/>
                                        </p:tgtEl>
                                        <p:attrNameLst>
                                          <p:attrName>ppt_w</p:attrName>
                                        </p:attrNameLst>
                                      </p:cBhvr>
                                      <p:tavLst>
                                        <p:tav tm="0">
                                          <p:val>
                                            <p:strVal val="#ppt_w*0.70"/>
                                          </p:val>
                                        </p:tav>
                                        <p:tav tm="100000">
                                          <p:val>
                                            <p:strVal val="#ppt_w"/>
                                          </p:val>
                                        </p:tav>
                                      </p:tavLst>
                                    </p:anim>
                                    <p:anim calcmode="lin" valueType="num">
                                      <p:cBhvr>
                                        <p:cTn id="28" dur="1000" fill="hold"/>
                                        <p:tgtEl>
                                          <p:spTgt spid="7"/>
                                        </p:tgtEl>
                                        <p:attrNameLst>
                                          <p:attrName>ppt_h</p:attrName>
                                        </p:attrNameLst>
                                      </p:cBhvr>
                                      <p:tavLst>
                                        <p:tav tm="0">
                                          <p:val>
                                            <p:strVal val="#ppt_h"/>
                                          </p:val>
                                        </p:tav>
                                        <p:tav tm="100000">
                                          <p:val>
                                            <p:strVal val="#ppt_h"/>
                                          </p:val>
                                        </p:tav>
                                      </p:tavLst>
                                    </p:anim>
                                    <p:animEffect transition="in" filter="fade">
                                      <p:cBhvr>
                                        <p:cTn id="29"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descr="p57.jpeg"/>
          <p:cNvPicPr>
            <a:picLocks noGrp="1" noChangeAspect="1"/>
          </p:cNvPicPr>
          <p:nvPr>
            <p:ph idx="1"/>
          </p:nvPr>
        </p:nvPicPr>
        <p:blipFill>
          <a:blip r:embed="rId2" cstate="print"/>
          <a:stretch>
            <a:fillRect/>
          </a:stretch>
        </p:blipFill>
        <p:spPr>
          <a:xfrm>
            <a:off x="609600" y="2504873"/>
            <a:ext cx="3505200" cy="2209800"/>
          </a:xfrm>
          <a:prstGeom prst="rect">
            <a:avLst/>
          </a:prstGeom>
          <a:ln>
            <a:noFill/>
          </a:ln>
          <a:effectLst>
            <a:outerShdw blurRad="292100" dist="139700" dir="2700000" algn="tl" rotWithShape="0">
              <a:srgbClr val="333333">
                <a:alpha val="65000"/>
              </a:srgbClr>
            </a:outerShdw>
          </a:effectLst>
        </p:spPr>
      </p:pic>
      <p:sp>
        <p:nvSpPr>
          <p:cNvPr id="4" name="Rectangle 3"/>
          <p:cNvSpPr/>
          <p:nvPr/>
        </p:nvSpPr>
        <p:spPr>
          <a:xfrm>
            <a:off x="457200" y="381000"/>
            <a:ext cx="8229600" cy="830997"/>
          </a:xfrm>
          <a:prstGeom prst="rect">
            <a:avLst/>
          </a:prstGeom>
        </p:spPr>
        <p:txBody>
          <a:bodyPr wrap="square">
            <a:spAutoFit/>
          </a:bodyPr>
          <a:lstStyle/>
          <a:p>
            <a:pPr algn="just"/>
            <a:r>
              <a:rPr lang="en-US" sz="2400" b="1" dirty="0">
                <a:solidFill>
                  <a:srgbClr val="FF0000"/>
                </a:solidFill>
                <a:latin typeface="Times New Roman" pitchFamily="18" charset="0"/>
                <a:cs typeface="Times New Roman" pitchFamily="18" charset="0"/>
              </a:rPr>
              <a:t>4. </a:t>
            </a:r>
            <a:r>
              <a:rPr lang="en-US" sz="2400" b="1" dirty="0" err="1">
                <a:solidFill>
                  <a:srgbClr val="FF0000"/>
                </a:solidFill>
                <a:latin typeface="Times New Roman" pitchFamily="18" charset="0"/>
                <a:cs typeface="Times New Roman" pitchFamily="18" charset="0"/>
              </a:rPr>
              <a:t>Những</a:t>
            </a:r>
            <a:r>
              <a:rPr lang="en-US" sz="2400" b="1" dirty="0">
                <a:solidFill>
                  <a:srgbClr val="FF0000"/>
                </a:solidFill>
                <a:latin typeface="Times New Roman" pitchFamily="18" charset="0"/>
                <a:cs typeface="Times New Roman" pitchFamily="18" charset="0"/>
              </a:rPr>
              <a:t> </a:t>
            </a:r>
            <a:r>
              <a:rPr lang="en-US" sz="2400" b="1" dirty="0" err="1">
                <a:solidFill>
                  <a:srgbClr val="FF0000"/>
                </a:solidFill>
                <a:latin typeface="Times New Roman" pitchFamily="18" charset="0"/>
                <a:cs typeface="Times New Roman" pitchFamily="18" charset="0"/>
              </a:rPr>
              <a:t>giải</a:t>
            </a:r>
            <a:r>
              <a:rPr lang="en-US" sz="2400" b="1" dirty="0">
                <a:solidFill>
                  <a:srgbClr val="FF0000"/>
                </a:solidFill>
                <a:latin typeface="Times New Roman" pitchFamily="18" charset="0"/>
                <a:cs typeface="Times New Roman" pitchFamily="18" charset="0"/>
              </a:rPr>
              <a:t> </a:t>
            </a:r>
            <a:r>
              <a:rPr lang="en-US" sz="2400" b="1" dirty="0" err="1">
                <a:solidFill>
                  <a:srgbClr val="FF0000"/>
                </a:solidFill>
                <a:latin typeface="Times New Roman" pitchFamily="18" charset="0"/>
                <a:cs typeface="Times New Roman" pitchFamily="18" charset="0"/>
              </a:rPr>
              <a:t>pháp</a:t>
            </a:r>
            <a:r>
              <a:rPr lang="en-US" sz="2400" b="1" dirty="0">
                <a:solidFill>
                  <a:srgbClr val="FF0000"/>
                </a:solidFill>
                <a:latin typeface="Times New Roman" pitchFamily="18" charset="0"/>
                <a:cs typeface="Times New Roman" pitchFamily="18" charset="0"/>
              </a:rPr>
              <a:t> </a:t>
            </a:r>
            <a:r>
              <a:rPr lang="en-US" sz="2400" b="1" dirty="0" err="1">
                <a:solidFill>
                  <a:srgbClr val="FF0000"/>
                </a:solidFill>
                <a:latin typeface="Times New Roman" pitchFamily="18" charset="0"/>
                <a:cs typeface="Times New Roman" pitchFamily="18" charset="0"/>
              </a:rPr>
              <a:t>phòng</a:t>
            </a:r>
            <a:r>
              <a:rPr lang="en-US" sz="2400" b="1" dirty="0">
                <a:solidFill>
                  <a:srgbClr val="FF0000"/>
                </a:solidFill>
                <a:latin typeface="Times New Roman" pitchFamily="18" charset="0"/>
                <a:cs typeface="Times New Roman" pitchFamily="18" charset="0"/>
              </a:rPr>
              <a:t>, </a:t>
            </a:r>
            <a:r>
              <a:rPr lang="en-US" sz="2400" b="1" dirty="0" err="1">
                <a:solidFill>
                  <a:srgbClr val="FF0000"/>
                </a:solidFill>
                <a:latin typeface="Times New Roman" pitchFamily="18" charset="0"/>
                <a:cs typeface="Times New Roman" pitchFamily="18" charset="0"/>
              </a:rPr>
              <a:t>chống</a:t>
            </a:r>
            <a:r>
              <a:rPr lang="en-US" sz="2400" b="1" dirty="0">
                <a:solidFill>
                  <a:srgbClr val="FF0000"/>
                </a:solidFill>
                <a:latin typeface="Times New Roman" pitchFamily="18" charset="0"/>
                <a:cs typeface="Times New Roman" pitchFamily="18" charset="0"/>
              </a:rPr>
              <a:t> </a:t>
            </a:r>
            <a:r>
              <a:rPr lang="en-US" sz="2400" b="1" dirty="0" err="1">
                <a:solidFill>
                  <a:srgbClr val="FF0000"/>
                </a:solidFill>
                <a:latin typeface="Times New Roman" pitchFamily="18" charset="0"/>
                <a:cs typeface="Times New Roman" pitchFamily="18" charset="0"/>
              </a:rPr>
              <a:t>chiến</a:t>
            </a:r>
            <a:r>
              <a:rPr lang="en-US" sz="2400" b="1" dirty="0">
                <a:solidFill>
                  <a:srgbClr val="FF0000"/>
                </a:solidFill>
                <a:latin typeface="Times New Roman" pitchFamily="18" charset="0"/>
                <a:cs typeface="Times New Roman" pitchFamily="18" charset="0"/>
              </a:rPr>
              <a:t> </a:t>
            </a:r>
            <a:r>
              <a:rPr lang="en-US" sz="2400" b="1" dirty="0" err="1">
                <a:solidFill>
                  <a:srgbClr val="FF0000"/>
                </a:solidFill>
                <a:latin typeface="Times New Roman" pitchFamily="18" charset="0"/>
                <a:cs typeface="Times New Roman" pitchFamily="18" charset="0"/>
              </a:rPr>
              <a:t>lược</a:t>
            </a:r>
            <a:r>
              <a:rPr lang="en-US" sz="2400" b="1" dirty="0">
                <a:solidFill>
                  <a:srgbClr val="FF0000"/>
                </a:solidFill>
                <a:latin typeface="Times New Roman" pitchFamily="18" charset="0"/>
                <a:cs typeface="Times New Roman" pitchFamily="18" charset="0"/>
              </a:rPr>
              <a:t> “</a:t>
            </a:r>
            <a:r>
              <a:rPr lang="en-US" sz="2400" b="1" dirty="0" err="1">
                <a:solidFill>
                  <a:srgbClr val="FF0000"/>
                </a:solidFill>
                <a:latin typeface="Times New Roman" pitchFamily="18" charset="0"/>
                <a:cs typeface="Times New Roman" pitchFamily="18" charset="0"/>
              </a:rPr>
              <a:t>Diễn</a:t>
            </a:r>
            <a:r>
              <a:rPr lang="en-US" sz="2400" b="1" dirty="0">
                <a:solidFill>
                  <a:srgbClr val="FF0000"/>
                </a:solidFill>
                <a:latin typeface="Times New Roman" pitchFamily="18" charset="0"/>
                <a:cs typeface="Times New Roman" pitchFamily="18" charset="0"/>
              </a:rPr>
              <a:t> </a:t>
            </a:r>
            <a:r>
              <a:rPr lang="en-US" sz="2400" b="1" dirty="0" err="1">
                <a:solidFill>
                  <a:srgbClr val="FF0000"/>
                </a:solidFill>
                <a:latin typeface="Times New Roman" pitchFamily="18" charset="0"/>
                <a:cs typeface="Times New Roman" pitchFamily="18" charset="0"/>
              </a:rPr>
              <a:t>biến</a:t>
            </a:r>
            <a:r>
              <a:rPr lang="en-US" sz="2400" b="1" dirty="0">
                <a:solidFill>
                  <a:srgbClr val="FF0000"/>
                </a:solidFill>
                <a:latin typeface="Times New Roman" pitchFamily="18" charset="0"/>
                <a:cs typeface="Times New Roman" pitchFamily="18" charset="0"/>
              </a:rPr>
              <a:t> </a:t>
            </a:r>
            <a:r>
              <a:rPr lang="en-US" sz="2400" b="1" dirty="0" err="1">
                <a:solidFill>
                  <a:srgbClr val="FF0000"/>
                </a:solidFill>
                <a:latin typeface="Times New Roman" pitchFamily="18" charset="0"/>
                <a:cs typeface="Times New Roman" pitchFamily="18" charset="0"/>
              </a:rPr>
              <a:t>hòa</a:t>
            </a:r>
            <a:r>
              <a:rPr lang="en-US" sz="2400" b="1" dirty="0">
                <a:solidFill>
                  <a:srgbClr val="FF0000"/>
                </a:solidFill>
                <a:latin typeface="Times New Roman" pitchFamily="18" charset="0"/>
                <a:cs typeface="Times New Roman" pitchFamily="18" charset="0"/>
              </a:rPr>
              <a:t> </a:t>
            </a:r>
            <a:r>
              <a:rPr lang="en-US" sz="2400" b="1" dirty="0" err="1">
                <a:solidFill>
                  <a:srgbClr val="FF0000"/>
                </a:solidFill>
                <a:latin typeface="Times New Roman" pitchFamily="18" charset="0"/>
                <a:cs typeface="Times New Roman" pitchFamily="18" charset="0"/>
              </a:rPr>
              <a:t>bình</a:t>
            </a:r>
            <a:r>
              <a:rPr lang="en-US" sz="2400" b="1" dirty="0">
                <a:solidFill>
                  <a:srgbClr val="FF0000"/>
                </a:solidFill>
                <a:latin typeface="Times New Roman" pitchFamily="18" charset="0"/>
                <a:cs typeface="Times New Roman" pitchFamily="18" charset="0"/>
              </a:rPr>
              <a:t>”, </a:t>
            </a:r>
            <a:r>
              <a:rPr lang="en-US" sz="2400" b="1" dirty="0" err="1">
                <a:solidFill>
                  <a:srgbClr val="FF0000"/>
                </a:solidFill>
                <a:latin typeface="Times New Roman" pitchFamily="18" charset="0"/>
                <a:cs typeface="Times New Roman" pitchFamily="18" charset="0"/>
              </a:rPr>
              <a:t>bạo</a:t>
            </a:r>
            <a:r>
              <a:rPr lang="en-US" sz="2400" b="1" dirty="0">
                <a:solidFill>
                  <a:srgbClr val="FF0000"/>
                </a:solidFill>
                <a:latin typeface="Times New Roman" pitchFamily="18" charset="0"/>
                <a:cs typeface="Times New Roman" pitchFamily="18" charset="0"/>
              </a:rPr>
              <a:t> </a:t>
            </a:r>
            <a:r>
              <a:rPr lang="en-US" sz="2400" b="1" dirty="0" err="1">
                <a:solidFill>
                  <a:srgbClr val="FF0000"/>
                </a:solidFill>
                <a:latin typeface="Times New Roman" pitchFamily="18" charset="0"/>
                <a:cs typeface="Times New Roman" pitchFamily="18" charset="0"/>
              </a:rPr>
              <a:t>loạn</a:t>
            </a:r>
            <a:r>
              <a:rPr lang="en-US" sz="2400" b="1" dirty="0">
                <a:solidFill>
                  <a:srgbClr val="FF0000"/>
                </a:solidFill>
                <a:latin typeface="Times New Roman" pitchFamily="18" charset="0"/>
                <a:cs typeface="Times New Roman" pitchFamily="18" charset="0"/>
              </a:rPr>
              <a:t> </a:t>
            </a:r>
            <a:r>
              <a:rPr lang="en-US" sz="2400" b="1" dirty="0" err="1">
                <a:solidFill>
                  <a:srgbClr val="FF0000"/>
                </a:solidFill>
                <a:latin typeface="Times New Roman" pitchFamily="18" charset="0"/>
                <a:cs typeface="Times New Roman" pitchFamily="18" charset="0"/>
              </a:rPr>
              <a:t>lật</a:t>
            </a:r>
            <a:r>
              <a:rPr lang="en-US" sz="2400" b="1" dirty="0">
                <a:solidFill>
                  <a:srgbClr val="FF0000"/>
                </a:solidFill>
                <a:latin typeface="Times New Roman" pitchFamily="18" charset="0"/>
                <a:cs typeface="Times New Roman" pitchFamily="18" charset="0"/>
              </a:rPr>
              <a:t> </a:t>
            </a:r>
            <a:r>
              <a:rPr lang="en-US" sz="2400" b="1" dirty="0" err="1">
                <a:solidFill>
                  <a:srgbClr val="FF0000"/>
                </a:solidFill>
                <a:latin typeface="Times New Roman" pitchFamily="18" charset="0"/>
                <a:cs typeface="Times New Roman" pitchFamily="18" charset="0"/>
              </a:rPr>
              <a:t>đổ</a:t>
            </a:r>
            <a:r>
              <a:rPr lang="en-US" sz="2400" b="1" dirty="0">
                <a:solidFill>
                  <a:srgbClr val="FF0000"/>
                </a:solidFill>
                <a:latin typeface="Times New Roman" pitchFamily="18" charset="0"/>
                <a:cs typeface="Times New Roman" pitchFamily="18" charset="0"/>
              </a:rPr>
              <a:t> ở </a:t>
            </a:r>
            <a:r>
              <a:rPr lang="en-US" sz="2400" b="1" dirty="0" err="1">
                <a:solidFill>
                  <a:srgbClr val="FF0000"/>
                </a:solidFill>
                <a:latin typeface="Times New Roman" pitchFamily="18" charset="0"/>
                <a:cs typeface="Times New Roman" pitchFamily="18" charset="0"/>
              </a:rPr>
              <a:t>Việt</a:t>
            </a:r>
            <a:r>
              <a:rPr lang="en-US" sz="2400" b="1" dirty="0">
                <a:solidFill>
                  <a:srgbClr val="FF0000"/>
                </a:solidFill>
                <a:latin typeface="Times New Roman" pitchFamily="18" charset="0"/>
                <a:cs typeface="Times New Roman" pitchFamily="18" charset="0"/>
              </a:rPr>
              <a:t> Nam </a:t>
            </a:r>
            <a:r>
              <a:rPr lang="en-US" sz="2400" b="1" dirty="0" err="1">
                <a:solidFill>
                  <a:srgbClr val="FF0000"/>
                </a:solidFill>
                <a:latin typeface="Times New Roman" pitchFamily="18" charset="0"/>
                <a:cs typeface="Times New Roman" pitchFamily="18" charset="0"/>
              </a:rPr>
              <a:t>hiện</a:t>
            </a:r>
            <a:r>
              <a:rPr lang="en-US" sz="2400" b="1" dirty="0">
                <a:solidFill>
                  <a:srgbClr val="FF0000"/>
                </a:solidFill>
                <a:latin typeface="Times New Roman" pitchFamily="18" charset="0"/>
                <a:cs typeface="Times New Roman" pitchFamily="18" charset="0"/>
              </a:rPr>
              <a:t> nay:</a:t>
            </a:r>
          </a:p>
        </p:txBody>
      </p:sp>
      <p:sp>
        <p:nvSpPr>
          <p:cNvPr id="5" name="Rectangle 4"/>
          <p:cNvSpPr/>
          <p:nvPr/>
        </p:nvSpPr>
        <p:spPr>
          <a:xfrm>
            <a:off x="457200" y="1295400"/>
            <a:ext cx="8229600" cy="1200329"/>
          </a:xfrm>
          <a:prstGeom prst="rect">
            <a:avLst/>
          </a:prstGeom>
        </p:spPr>
        <p:txBody>
          <a:bodyPr wrap="square">
            <a:spAutoFit/>
          </a:bodyPr>
          <a:lstStyle/>
          <a:p>
            <a:pPr algn="just"/>
            <a:r>
              <a:rPr lang="en-US" sz="2400" b="1" i="1" dirty="0">
                <a:solidFill>
                  <a:srgbClr val="0070C0"/>
                </a:solidFill>
                <a:latin typeface="Times New Roman" pitchFamily="18" charset="0"/>
                <a:cs typeface="Times New Roman" pitchFamily="18" charset="0"/>
              </a:rPr>
              <a:t>a. </a:t>
            </a:r>
            <a:r>
              <a:rPr lang="en-US" sz="2400" b="1" i="1" dirty="0" err="1">
                <a:solidFill>
                  <a:srgbClr val="0070C0"/>
                </a:solidFill>
                <a:latin typeface="Times New Roman" pitchFamily="18" charset="0"/>
                <a:cs typeface="Times New Roman" pitchFamily="18" charset="0"/>
              </a:rPr>
              <a:t>Đẩy</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lùi</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tệ</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quan</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liêu</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tham</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nhũng</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tiêu</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cực</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trong</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xã</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hội</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giữ</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vững</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định</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hướng</a:t>
            </a:r>
            <a:r>
              <a:rPr lang="en-US" sz="2400" b="1" i="1" dirty="0">
                <a:solidFill>
                  <a:srgbClr val="0070C0"/>
                </a:solidFill>
                <a:latin typeface="Times New Roman" pitchFamily="18" charset="0"/>
                <a:cs typeface="Times New Roman" pitchFamily="18" charset="0"/>
              </a:rPr>
              <a:t> XHCN </a:t>
            </a:r>
            <a:r>
              <a:rPr lang="en-US" sz="2400" b="1" i="1" dirty="0" err="1">
                <a:solidFill>
                  <a:srgbClr val="0070C0"/>
                </a:solidFill>
                <a:latin typeface="Times New Roman" pitchFamily="18" charset="0"/>
                <a:cs typeface="Times New Roman" pitchFamily="18" charset="0"/>
              </a:rPr>
              <a:t>trên</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các</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lĩnh</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vực</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chống</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nguy</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cơ</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tụt</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hậu</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về</a:t>
            </a:r>
            <a:r>
              <a:rPr lang="en-US" sz="2400" b="1" i="1" dirty="0">
                <a:solidFill>
                  <a:srgbClr val="0070C0"/>
                </a:solidFill>
                <a:latin typeface="Times New Roman" pitchFamily="18" charset="0"/>
                <a:cs typeface="Times New Roman" pitchFamily="18" charset="0"/>
              </a:rPr>
              <a:t> KT.</a:t>
            </a:r>
          </a:p>
        </p:txBody>
      </p:sp>
      <p:pic>
        <p:nvPicPr>
          <p:cNvPr id="7" name="Picture 6" descr="p39.jpeg"/>
          <p:cNvPicPr>
            <a:picLocks noChangeAspect="1"/>
          </p:cNvPicPr>
          <p:nvPr/>
        </p:nvPicPr>
        <p:blipFill>
          <a:blip r:embed="rId3" cstate="print"/>
          <a:stretch>
            <a:fillRect/>
          </a:stretch>
        </p:blipFill>
        <p:spPr>
          <a:xfrm>
            <a:off x="4610100" y="2400300"/>
            <a:ext cx="3924300" cy="3924300"/>
          </a:xfrm>
          <a:prstGeom prst="rect">
            <a:avLst/>
          </a:prstGeom>
          <a:ln>
            <a:noFill/>
          </a:ln>
          <a:effectLst>
            <a:outerShdw blurRad="292100" dist="139700" dir="2700000" algn="tl" rotWithShape="0">
              <a:srgbClr val="333333">
                <a:alpha val="65000"/>
              </a:srgbClr>
            </a:outerShdw>
          </a:effectLst>
        </p:spPr>
      </p:pic>
      <p:pic>
        <p:nvPicPr>
          <p:cNvPr id="8" name="Picture 7" descr="http://images.vov.vn/200x120/uploaded/pks3wd07dsq/2016_11_28/canhalamquanjdgx_dpig.jpg">
            <a:hlinkClick r:id="rId4"/>
          </p:cNvPr>
          <p:cNvPicPr/>
          <p:nvPr/>
        </p:nvPicPr>
        <p:blipFill>
          <a:blip r:embed="rId5">
            <a:extLst>
              <a:ext uri="{28A0092B-C50C-407E-A947-70E740481C1C}">
                <a14:useLocalDpi xmlns:a14="http://schemas.microsoft.com/office/drawing/2010/main" val="0"/>
              </a:ext>
            </a:extLst>
          </a:blip>
          <a:srcRect/>
          <a:stretch>
            <a:fillRect/>
          </a:stretch>
        </p:blipFill>
        <p:spPr bwMode="auto">
          <a:xfrm>
            <a:off x="514350" y="4800600"/>
            <a:ext cx="3695700" cy="1524000"/>
          </a:xfrm>
          <a:prstGeom prst="rect">
            <a:avLst/>
          </a:prstGeom>
          <a:noFill/>
          <a:ln>
            <a:noFill/>
          </a:ln>
        </p:spPr>
      </p:pic>
      <p:sp>
        <p:nvSpPr>
          <p:cNvPr id="2" name="Rectangle 1"/>
          <p:cNvSpPr/>
          <p:nvPr/>
        </p:nvSpPr>
        <p:spPr>
          <a:xfrm>
            <a:off x="514350" y="6360130"/>
            <a:ext cx="3829050" cy="528350"/>
          </a:xfrm>
          <a:prstGeom prst="rect">
            <a:avLst/>
          </a:prstGeom>
        </p:spPr>
        <p:txBody>
          <a:bodyPr wrap="square">
            <a:spAutoFit/>
          </a:bodyPr>
          <a:lstStyle/>
          <a:p>
            <a:pPr algn="just">
              <a:lnSpc>
                <a:spcPts val="1680"/>
              </a:lnSpc>
              <a:spcAft>
                <a:spcPts val="750"/>
              </a:spcAft>
            </a:pPr>
            <a:r>
              <a:rPr lang="en-US" b="1" i="1" dirty="0" err="1">
                <a:solidFill>
                  <a:srgbClr val="FF0000"/>
                </a:solidFill>
                <a:latin typeface="Times New Roman" panose="02020603050405020304" pitchFamily="18" charset="0"/>
                <a:ea typeface="Times New Roman" panose="02020603050405020304" pitchFamily="18" charset="0"/>
              </a:rPr>
              <a:t>Bổ</a:t>
            </a:r>
            <a:r>
              <a:rPr lang="en-US" b="1" i="1" dirty="0">
                <a:solidFill>
                  <a:srgbClr val="FF0000"/>
                </a:solidFill>
                <a:latin typeface="Times New Roman" panose="02020603050405020304" pitchFamily="18" charset="0"/>
                <a:ea typeface="Times New Roman" panose="02020603050405020304" pitchFamily="18" charset="0"/>
              </a:rPr>
              <a:t> </a:t>
            </a:r>
            <a:r>
              <a:rPr lang="en-US" b="1" i="1" dirty="0" err="1">
                <a:solidFill>
                  <a:srgbClr val="FF0000"/>
                </a:solidFill>
                <a:latin typeface="Times New Roman" panose="02020603050405020304" pitchFamily="18" charset="0"/>
                <a:ea typeface="Times New Roman" panose="02020603050405020304" pitchFamily="18" charset="0"/>
              </a:rPr>
              <a:t>nhiệm</a:t>
            </a:r>
            <a:r>
              <a:rPr lang="en-US" b="1" i="1" dirty="0">
                <a:solidFill>
                  <a:srgbClr val="FF0000"/>
                </a:solidFill>
                <a:latin typeface="Times New Roman" panose="02020603050405020304" pitchFamily="18" charset="0"/>
                <a:ea typeface="Times New Roman" panose="02020603050405020304" pitchFamily="18" charset="0"/>
              </a:rPr>
              <a:t> </a:t>
            </a:r>
            <a:r>
              <a:rPr lang="en-US" b="1" i="1" dirty="0" err="1">
                <a:solidFill>
                  <a:srgbClr val="FF0000"/>
                </a:solidFill>
                <a:latin typeface="Times New Roman" panose="02020603050405020304" pitchFamily="18" charset="0"/>
                <a:ea typeface="Times New Roman" panose="02020603050405020304" pitchFamily="18" charset="0"/>
              </a:rPr>
              <a:t>người</a:t>
            </a:r>
            <a:r>
              <a:rPr lang="en-US" b="1" i="1" dirty="0">
                <a:solidFill>
                  <a:srgbClr val="FF0000"/>
                </a:solidFill>
                <a:latin typeface="Times New Roman" panose="02020603050405020304" pitchFamily="18" charset="0"/>
                <a:ea typeface="Times New Roman" panose="02020603050405020304" pitchFamily="18" charset="0"/>
              </a:rPr>
              <a:t> </a:t>
            </a:r>
            <a:r>
              <a:rPr lang="en-US" b="1" i="1" dirty="0" err="1">
                <a:solidFill>
                  <a:srgbClr val="FF0000"/>
                </a:solidFill>
                <a:latin typeface="Times New Roman" panose="02020603050405020304" pitchFamily="18" charset="0"/>
                <a:ea typeface="Times New Roman" panose="02020603050405020304" pitchFamily="18" charset="0"/>
              </a:rPr>
              <a:t>thân</a:t>
            </a:r>
            <a:r>
              <a:rPr lang="en-US" b="1" i="1" dirty="0">
                <a:solidFill>
                  <a:srgbClr val="FF0000"/>
                </a:solidFill>
                <a:latin typeface="Times New Roman" panose="02020603050405020304" pitchFamily="18" charset="0"/>
                <a:ea typeface="Times New Roman" panose="02020603050405020304" pitchFamily="18" charset="0"/>
              </a:rPr>
              <a:t> </a:t>
            </a:r>
            <a:r>
              <a:rPr lang="en-US" b="1" i="1" dirty="0" err="1">
                <a:solidFill>
                  <a:srgbClr val="FF0000"/>
                </a:solidFill>
                <a:latin typeface="Times New Roman" panose="02020603050405020304" pitchFamily="18" charset="0"/>
                <a:ea typeface="Times New Roman" panose="02020603050405020304" pitchFamily="18" charset="0"/>
              </a:rPr>
              <a:t>không</a:t>
            </a:r>
            <a:r>
              <a:rPr lang="en-US" b="1" i="1" dirty="0">
                <a:solidFill>
                  <a:srgbClr val="FF0000"/>
                </a:solidFill>
                <a:latin typeface="Times New Roman" panose="02020603050405020304" pitchFamily="18" charset="0"/>
                <a:ea typeface="Times New Roman" panose="02020603050405020304" pitchFamily="18" charset="0"/>
              </a:rPr>
              <a:t> </a:t>
            </a:r>
            <a:r>
              <a:rPr lang="en-US" b="1" i="1" dirty="0" err="1">
                <a:solidFill>
                  <a:srgbClr val="FF0000"/>
                </a:solidFill>
                <a:latin typeface="Times New Roman" panose="02020603050405020304" pitchFamily="18" charset="0"/>
                <a:ea typeface="Times New Roman" panose="02020603050405020304" pitchFamily="18" charset="0"/>
              </a:rPr>
              <a:t>đủ</a:t>
            </a:r>
            <a:r>
              <a:rPr lang="en-US" b="1" i="1" dirty="0">
                <a:solidFill>
                  <a:srgbClr val="FF0000"/>
                </a:solidFill>
                <a:latin typeface="Times New Roman" panose="02020603050405020304" pitchFamily="18" charset="0"/>
                <a:ea typeface="Times New Roman" panose="02020603050405020304" pitchFamily="18" charset="0"/>
              </a:rPr>
              <a:t> “</a:t>
            </a:r>
            <a:r>
              <a:rPr lang="en-US" b="1" i="1" dirty="0" err="1">
                <a:solidFill>
                  <a:srgbClr val="FF0000"/>
                </a:solidFill>
                <a:latin typeface="Times New Roman" panose="02020603050405020304" pitchFamily="18" charset="0"/>
                <a:ea typeface="Times New Roman" panose="02020603050405020304" pitchFamily="18" charset="0"/>
              </a:rPr>
              <a:t>đức</a:t>
            </a:r>
            <a:r>
              <a:rPr lang="en-US" b="1" i="1" dirty="0">
                <a:solidFill>
                  <a:srgbClr val="FF0000"/>
                </a:solidFill>
                <a:latin typeface="Times New Roman" panose="02020603050405020304" pitchFamily="18" charset="0"/>
                <a:ea typeface="Times New Roman" panose="02020603050405020304" pitchFamily="18" charset="0"/>
              </a:rPr>
              <a:t>, </a:t>
            </a:r>
            <a:r>
              <a:rPr lang="en-US" b="1" i="1" dirty="0" err="1">
                <a:solidFill>
                  <a:srgbClr val="FF0000"/>
                </a:solidFill>
                <a:latin typeface="Times New Roman" panose="02020603050405020304" pitchFamily="18" charset="0"/>
                <a:ea typeface="Times New Roman" panose="02020603050405020304" pitchFamily="18" charset="0"/>
              </a:rPr>
              <a:t>tài</a:t>
            </a:r>
            <a:r>
              <a:rPr lang="en-US" b="1" i="1" dirty="0">
                <a:solidFill>
                  <a:srgbClr val="FF0000"/>
                </a:solidFill>
                <a:latin typeface="Times New Roman" panose="02020603050405020304" pitchFamily="18" charset="0"/>
                <a:ea typeface="Times New Roman" panose="02020603050405020304" pitchFamily="18" charset="0"/>
              </a:rPr>
              <a:t>” </a:t>
            </a:r>
            <a:r>
              <a:rPr lang="en-US" b="1" i="1" dirty="0" err="1">
                <a:solidFill>
                  <a:srgbClr val="FF0000"/>
                </a:solidFill>
                <a:latin typeface="Times New Roman" panose="02020603050405020304" pitchFamily="18" charset="0"/>
                <a:ea typeface="Times New Roman" panose="02020603050405020304" pitchFamily="18" charset="0"/>
              </a:rPr>
              <a:t>là</a:t>
            </a:r>
            <a:r>
              <a:rPr lang="en-US" b="1" i="1" dirty="0">
                <a:solidFill>
                  <a:srgbClr val="FF0000"/>
                </a:solidFill>
                <a:latin typeface="Times New Roman" panose="02020603050405020304" pitchFamily="18" charset="0"/>
                <a:ea typeface="Times New Roman" panose="02020603050405020304" pitchFamily="18" charset="0"/>
              </a:rPr>
              <a:t> </a:t>
            </a:r>
            <a:r>
              <a:rPr lang="en-US" b="1" i="1" dirty="0" err="1">
                <a:solidFill>
                  <a:srgbClr val="FF0000"/>
                </a:solidFill>
                <a:latin typeface="Times New Roman" panose="02020603050405020304" pitchFamily="18" charset="0"/>
                <a:ea typeface="Times New Roman" panose="02020603050405020304" pitchFamily="18" charset="0"/>
              </a:rPr>
              <a:t>biểu</a:t>
            </a:r>
            <a:r>
              <a:rPr lang="en-US" b="1" i="1" dirty="0">
                <a:solidFill>
                  <a:srgbClr val="FF0000"/>
                </a:solidFill>
                <a:latin typeface="Times New Roman" panose="02020603050405020304" pitchFamily="18" charset="0"/>
                <a:ea typeface="Times New Roman" panose="02020603050405020304" pitchFamily="18" charset="0"/>
              </a:rPr>
              <a:t> </a:t>
            </a:r>
            <a:r>
              <a:rPr lang="en-US" b="1" i="1" dirty="0" err="1">
                <a:solidFill>
                  <a:srgbClr val="FF0000"/>
                </a:solidFill>
                <a:latin typeface="Times New Roman" panose="02020603050405020304" pitchFamily="18" charset="0"/>
                <a:ea typeface="Times New Roman" panose="02020603050405020304" pitchFamily="18" charset="0"/>
              </a:rPr>
              <a:t>hiện</a:t>
            </a:r>
            <a:r>
              <a:rPr lang="en-US" b="1" i="1" dirty="0">
                <a:solidFill>
                  <a:srgbClr val="FF0000"/>
                </a:solidFill>
                <a:latin typeface="Times New Roman" panose="02020603050405020304" pitchFamily="18" charset="0"/>
                <a:ea typeface="Times New Roman" panose="02020603050405020304" pitchFamily="18" charset="0"/>
              </a:rPr>
              <a:t> </a:t>
            </a:r>
            <a:r>
              <a:rPr lang="en-US" b="1" i="1" dirty="0" err="1">
                <a:solidFill>
                  <a:srgbClr val="FF0000"/>
                </a:solidFill>
                <a:latin typeface="Times New Roman" panose="02020603050405020304" pitchFamily="18" charset="0"/>
                <a:ea typeface="Times New Roman" panose="02020603050405020304" pitchFamily="18" charset="0"/>
              </a:rPr>
              <a:t>của</a:t>
            </a:r>
            <a:r>
              <a:rPr lang="en-US" b="1" i="1" dirty="0">
                <a:solidFill>
                  <a:srgbClr val="FF0000"/>
                </a:solidFill>
                <a:latin typeface="Times New Roman" panose="02020603050405020304" pitchFamily="18" charset="0"/>
                <a:ea typeface="Times New Roman" panose="02020603050405020304" pitchFamily="18" charset="0"/>
              </a:rPr>
              <a:t> </a:t>
            </a:r>
            <a:r>
              <a:rPr lang="en-US" b="1" i="1" dirty="0" err="1">
                <a:solidFill>
                  <a:srgbClr val="FF0000"/>
                </a:solidFill>
                <a:latin typeface="Times New Roman" panose="02020603050405020304" pitchFamily="18" charset="0"/>
                <a:ea typeface="Times New Roman" panose="02020603050405020304" pitchFamily="18" charset="0"/>
              </a:rPr>
              <a:t>sự</a:t>
            </a:r>
            <a:r>
              <a:rPr lang="en-US" b="1" i="1" dirty="0">
                <a:solidFill>
                  <a:srgbClr val="FF0000"/>
                </a:solidFill>
                <a:latin typeface="Times New Roman" panose="02020603050405020304" pitchFamily="18" charset="0"/>
                <a:ea typeface="Times New Roman" panose="02020603050405020304" pitchFamily="18" charset="0"/>
              </a:rPr>
              <a:t> </a:t>
            </a:r>
            <a:r>
              <a:rPr lang="en-US" b="1" i="1" dirty="0" err="1">
                <a:solidFill>
                  <a:srgbClr val="FF0000"/>
                </a:solidFill>
                <a:latin typeface="Times New Roman" panose="02020603050405020304" pitchFamily="18" charset="0"/>
                <a:ea typeface="Times New Roman" panose="02020603050405020304" pitchFamily="18" charset="0"/>
              </a:rPr>
              <a:t>lạm</a:t>
            </a:r>
            <a:r>
              <a:rPr lang="en-US" b="1" i="1" dirty="0">
                <a:solidFill>
                  <a:srgbClr val="FF0000"/>
                </a:solidFill>
                <a:latin typeface="Times New Roman" panose="02020603050405020304" pitchFamily="18" charset="0"/>
                <a:ea typeface="Times New Roman" panose="02020603050405020304" pitchFamily="18" charset="0"/>
              </a:rPr>
              <a:t> </a:t>
            </a:r>
            <a:r>
              <a:rPr lang="en-US" b="1" i="1" dirty="0" err="1">
                <a:solidFill>
                  <a:srgbClr val="FF0000"/>
                </a:solidFill>
                <a:latin typeface="Times New Roman" panose="02020603050405020304" pitchFamily="18" charset="0"/>
                <a:ea typeface="Times New Roman" panose="02020603050405020304" pitchFamily="18" charset="0"/>
              </a:rPr>
              <a:t>quyền</a:t>
            </a:r>
            <a:endParaRPr lang="en-US" sz="3200" b="1" dirty="0">
              <a:solidFill>
                <a:srgbClr val="FF0000"/>
              </a:solidFill>
              <a:effectLst/>
              <a:latin typeface="Times New Roman" panose="02020603050405020304" pitchFamily="18" charset="0"/>
              <a:ea typeface="Times New Roman" panose="02020603050405020304" pitchFamily="18" charset="0"/>
            </a:endParaRPr>
          </a:p>
        </p:txBody>
      </p:sp>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slide(fromBottom)">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0"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p:cTn id="12" dur="1000" fill="hold"/>
                                        <p:tgtEl>
                                          <p:spTgt spid="7"/>
                                        </p:tgtEl>
                                        <p:attrNameLst>
                                          <p:attrName>ppt_w</p:attrName>
                                        </p:attrNameLst>
                                      </p:cBhvr>
                                      <p:tavLst>
                                        <p:tav tm="0">
                                          <p:val>
                                            <p:fltVal val="0"/>
                                          </p:val>
                                        </p:tav>
                                        <p:tav tm="100000">
                                          <p:val>
                                            <p:strVal val="#ppt_w"/>
                                          </p:val>
                                        </p:tav>
                                      </p:tavLst>
                                    </p:anim>
                                    <p:anim calcmode="lin" valueType="num">
                                      <p:cBhvr>
                                        <p:cTn id="13" dur="1000" fill="hold"/>
                                        <p:tgtEl>
                                          <p:spTgt spid="7"/>
                                        </p:tgtEl>
                                        <p:attrNameLst>
                                          <p:attrName>ppt_h</p:attrName>
                                        </p:attrNameLst>
                                      </p:cBhvr>
                                      <p:tavLst>
                                        <p:tav tm="0">
                                          <p:val>
                                            <p:fltVal val="0"/>
                                          </p:val>
                                        </p:tav>
                                        <p:tav tm="100000">
                                          <p:val>
                                            <p:strVal val="#ppt_h"/>
                                          </p:val>
                                        </p:tav>
                                      </p:tavLst>
                                    </p:anim>
                                    <p:animEffect transition="in" filter="fade">
                                      <p:cBhvr>
                                        <p:cTn id="14"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Dien-dan_28.jpg"/>
          <p:cNvPicPr>
            <a:picLocks noGrp="1" noChangeAspect="1"/>
          </p:cNvPicPr>
          <p:nvPr>
            <p:ph idx="1"/>
          </p:nvPr>
        </p:nvPicPr>
        <p:blipFill>
          <a:blip r:embed="rId2" cstate="print"/>
          <a:stretch>
            <a:fillRect/>
          </a:stretch>
        </p:blipFill>
        <p:spPr>
          <a:xfrm>
            <a:off x="990600" y="1066800"/>
            <a:ext cx="6969531" cy="5029200"/>
          </a:xfrm>
          <a:prstGeom prst="rect">
            <a:avLst/>
          </a:prstGeom>
          <a:ln>
            <a:noFill/>
          </a:ln>
          <a:effectLst>
            <a:outerShdw blurRad="292100" dist="139700" dir="2700000" algn="tl" rotWithShape="0">
              <a:srgbClr val="333333">
                <a:alpha val="65000"/>
              </a:srgbClr>
            </a:outerShdw>
          </a:effectLst>
        </p:spPr>
      </p:pic>
      <p:sp>
        <p:nvSpPr>
          <p:cNvPr id="4" name="Rectangle 3"/>
          <p:cNvSpPr/>
          <p:nvPr/>
        </p:nvSpPr>
        <p:spPr>
          <a:xfrm>
            <a:off x="457200" y="228600"/>
            <a:ext cx="8305800" cy="830997"/>
          </a:xfrm>
          <a:prstGeom prst="rect">
            <a:avLst/>
          </a:prstGeom>
        </p:spPr>
        <p:txBody>
          <a:bodyPr wrap="square">
            <a:spAutoFit/>
          </a:bodyPr>
          <a:lstStyle/>
          <a:p>
            <a:pPr algn="just"/>
            <a:r>
              <a:rPr lang="en-US" sz="2400" b="1" i="1" dirty="0">
                <a:solidFill>
                  <a:srgbClr val="0070C0"/>
                </a:solidFill>
                <a:latin typeface="Times New Roman" pitchFamily="18" charset="0"/>
                <a:cs typeface="Times New Roman" pitchFamily="18" charset="0"/>
              </a:rPr>
              <a:t>b. </a:t>
            </a:r>
            <a:r>
              <a:rPr lang="en-US" sz="2400" b="1" i="1" dirty="0" err="1">
                <a:solidFill>
                  <a:srgbClr val="0070C0"/>
                </a:solidFill>
                <a:latin typeface="Times New Roman" pitchFamily="18" charset="0"/>
                <a:cs typeface="Times New Roman" pitchFamily="18" charset="0"/>
              </a:rPr>
              <a:t>Nâng</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cao</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nhận</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thức</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về</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âm</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mưu</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thủ</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đoạn</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của</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các</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thế</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lực</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thù</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địch</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nắm</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chắc</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mọi</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diễn</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biến</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không</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để</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bị</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động</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và</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bất</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ngờ</a:t>
            </a:r>
            <a:r>
              <a:rPr lang="en-US" sz="2400" b="1" i="1" dirty="0">
                <a:solidFill>
                  <a:srgbClr val="0070C0"/>
                </a:solidFill>
                <a:latin typeface="Times New Roman" pitchFamily="18" charset="0"/>
                <a:cs typeface="Times New Roman" pitchFamily="18" charset="0"/>
              </a:rPr>
              <a:t>:</a:t>
            </a:r>
          </a:p>
        </p:txBody>
      </p:sp>
      <p:pic>
        <p:nvPicPr>
          <p:cNvPr id="6" name="Picture 5" descr="fogepz.jpg"/>
          <p:cNvPicPr>
            <a:picLocks noChangeAspect="1"/>
          </p:cNvPicPr>
          <p:nvPr/>
        </p:nvPicPr>
        <p:blipFill>
          <a:blip r:embed="rId3" cstate="print"/>
          <a:stretch>
            <a:fillRect/>
          </a:stretch>
        </p:blipFill>
        <p:spPr>
          <a:xfrm>
            <a:off x="1219200" y="1066800"/>
            <a:ext cx="6172200" cy="5334000"/>
          </a:xfrm>
          <a:prstGeom prst="rect">
            <a:avLst/>
          </a:prstGeom>
        </p:spPr>
      </p:pic>
      <p:pic>
        <p:nvPicPr>
          <p:cNvPr id="7" name="Picture 6" descr="p1.jpg"/>
          <p:cNvPicPr>
            <a:picLocks noChangeAspect="1"/>
          </p:cNvPicPr>
          <p:nvPr/>
        </p:nvPicPr>
        <p:blipFill>
          <a:blip r:embed="rId4" cstate="print"/>
          <a:stretch>
            <a:fillRect/>
          </a:stretch>
        </p:blipFill>
        <p:spPr>
          <a:xfrm>
            <a:off x="1295400" y="1524000"/>
            <a:ext cx="6234545" cy="4267200"/>
          </a:xfrm>
          <a:prstGeom prst="rect">
            <a:avLst/>
          </a:prstGeom>
        </p:spPr>
      </p:pic>
      <p:pic>
        <p:nvPicPr>
          <p:cNvPr id="8" name="Picture 5" descr="61039_giao-duc-quoc-pho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81000" y="1676400"/>
            <a:ext cx="5029200" cy="510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1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0" presetClass="exit" presetSubtype="0" fill="hold" nodeType="clickEffect">
                                  <p:stCondLst>
                                    <p:cond delay="0"/>
                                  </p:stCondLst>
                                  <p:childTnLst>
                                    <p:animEffect transition="out" filter="wedge">
                                      <p:cBhvr>
                                        <p:cTn id="11" dur="2000"/>
                                        <p:tgtEl>
                                          <p:spTgt spid="5"/>
                                        </p:tgtEl>
                                      </p:cBhvr>
                                    </p:animEffect>
                                    <p:set>
                                      <p:cBhvr>
                                        <p:cTn id="12" dur="1" fill="hold">
                                          <p:stCondLst>
                                            <p:cond delay="1999"/>
                                          </p:stCondLst>
                                        </p:cTn>
                                        <p:tgtEl>
                                          <p:spTgt spid="5"/>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53" presetClass="entr" presetSubtype="0" fill="hold" nodeType="click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1000" fill="hold"/>
                                        <p:tgtEl>
                                          <p:spTgt spid="6"/>
                                        </p:tgtEl>
                                        <p:attrNameLst>
                                          <p:attrName>ppt_w</p:attrName>
                                        </p:attrNameLst>
                                      </p:cBhvr>
                                      <p:tavLst>
                                        <p:tav tm="0">
                                          <p:val>
                                            <p:fltVal val="0"/>
                                          </p:val>
                                        </p:tav>
                                        <p:tav tm="100000">
                                          <p:val>
                                            <p:strVal val="#ppt_w"/>
                                          </p:val>
                                        </p:tav>
                                      </p:tavLst>
                                    </p:anim>
                                    <p:anim calcmode="lin" valueType="num">
                                      <p:cBhvr>
                                        <p:cTn id="18" dur="1000" fill="hold"/>
                                        <p:tgtEl>
                                          <p:spTgt spid="6"/>
                                        </p:tgtEl>
                                        <p:attrNameLst>
                                          <p:attrName>ppt_h</p:attrName>
                                        </p:attrNameLst>
                                      </p:cBhvr>
                                      <p:tavLst>
                                        <p:tav tm="0">
                                          <p:val>
                                            <p:fltVal val="0"/>
                                          </p:val>
                                        </p:tav>
                                        <p:tav tm="100000">
                                          <p:val>
                                            <p:strVal val="#ppt_h"/>
                                          </p:val>
                                        </p:tav>
                                      </p:tavLst>
                                    </p:anim>
                                    <p:animEffect transition="in" filter="fade">
                                      <p:cBhvr>
                                        <p:cTn id="19" dur="1000"/>
                                        <p:tgtEl>
                                          <p:spTgt spid="6"/>
                                        </p:tgtEl>
                                      </p:cBhvr>
                                    </p:animEffect>
                                  </p:childTnLst>
                                </p:cTn>
                              </p:par>
                            </p:childTnLst>
                          </p:cTn>
                        </p:par>
                      </p:childTnLst>
                    </p:cTn>
                  </p:par>
                  <p:par>
                    <p:cTn id="20" fill="hold">
                      <p:stCondLst>
                        <p:cond delay="indefinite"/>
                      </p:stCondLst>
                      <p:childTnLst>
                        <p:par>
                          <p:cTn id="21" fill="hold">
                            <p:stCondLst>
                              <p:cond delay="0"/>
                            </p:stCondLst>
                            <p:childTnLst>
                              <p:par>
                                <p:cTn id="22" presetID="16" presetClass="exit" presetSubtype="26" fill="hold" nodeType="clickEffect">
                                  <p:stCondLst>
                                    <p:cond delay="0"/>
                                  </p:stCondLst>
                                  <p:childTnLst>
                                    <p:animEffect transition="out" filter="barn(inHorizontal)">
                                      <p:cBhvr>
                                        <p:cTn id="23" dur="1000"/>
                                        <p:tgtEl>
                                          <p:spTgt spid="6"/>
                                        </p:tgtEl>
                                      </p:cBhvr>
                                    </p:animEffect>
                                    <p:set>
                                      <p:cBhvr>
                                        <p:cTn id="24" dur="1" fill="hold">
                                          <p:stCondLst>
                                            <p:cond delay="999"/>
                                          </p:stCondLst>
                                        </p:cTn>
                                        <p:tgtEl>
                                          <p:spTgt spid="6"/>
                                        </p:tgtEl>
                                        <p:attrNameLst>
                                          <p:attrName>style.visibility</p:attrName>
                                        </p:attrNameLst>
                                      </p:cBhvr>
                                      <p:to>
                                        <p:strVal val="hidden"/>
                                      </p:to>
                                    </p:set>
                                  </p:childTnLst>
                                </p:cTn>
                              </p:par>
                            </p:childTnLst>
                          </p:cTn>
                        </p:par>
                      </p:childTnLst>
                    </p:cTn>
                  </p:par>
                  <p:par>
                    <p:cTn id="25" fill="hold">
                      <p:stCondLst>
                        <p:cond delay="indefinite"/>
                      </p:stCondLst>
                      <p:childTnLst>
                        <p:par>
                          <p:cTn id="26" fill="hold">
                            <p:stCondLst>
                              <p:cond delay="0"/>
                            </p:stCondLst>
                            <p:childTnLst>
                              <p:par>
                                <p:cTn id="27" presetID="16" presetClass="exit" presetSubtype="26" fill="hold" nodeType="clickEffect">
                                  <p:stCondLst>
                                    <p:cond delay="0"/>
                                  </p:stCondLst>
                                  <p:childTnLst>
                                    <p:animEffect transition="out" filter="barn(inHorizontal)">
                                      <p:cBhvr>
                                        <p:cTn id="28" dur="500"/>
                                        <p:tgtEl>
                                          <p:spTgt spid="6"/>
                                        </p:tgtEl>
                                      </p:cBhvr>
                                    </p:animEffect>
                                    <p:set>
                                      <p:cBhvr>
                                        <p:cTn id="29" dur="1" fill="hold">
                                          <p:stCondLst>
                                            <p:cond delay="499"/>
                                          </p:stCondLst>
                                        </p:cTn>
                                        <p:tgtEl>
                                          <p:spTgt spid="6"/>
                                        </p:tgtEl>
                                        <p:attrNameLst>
                                          <p:attrName>style.visibility</p:attrName>
                                        </p:attrNameLst>
                                      </p:cBhvr>
                                      <p:to>
                                        <p:strVal val="hidden"/>
                                      </p:to>
                                    </p:set>
                                  </p:childTnLst>
                                </p:cTn>
                              </p:par>
                            </p:childTnLst>
                          </p:cTn>
                        </p:par>
                      </p:childTnLst>
                    </p:cTn>
                  </p:par>
                  <p:par>
                    <p:cTn id="30" fill="hold">
                      <p:stCondLst>
                        <p:cond delay="indefinite"/>
                      </p:stCondLst>
                      <p:childTnLst>
                        <p:par>
                          <p:cTn id="31" fill="hold">
                            <p:stCondLst>
                              <p:cond delay="0"/>
                            </p:stCondLst>
                            <p:childTnLst>
                              <p:par>
                                <p:cTn id="32" presetID="53" presetClass="entr" presetSubtype="0" fill="hold" nodeType="click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p:cTn id="34" dur="500" fill="hold"/>
                                        <p:tgtEl>
                                          <p:spTgt spid="7"/>
                                        </p:tgtEl>
                                        <p:attrNameLst>
                                          <p:attrName>ppt_w</p:attrName>
                                        </p:attrNameLst>
                                      </p:cBhvr>
                                      <p:tavLst>
                                        <p:tav tm="0">
                                          <p:val>
                                            <p:fltVal val="0"/>
                                          </p:val>
                                        </p:tav>
                                        <p:tav tm="100000">
                                          <p:val>
                                            <p:strVal val="#ppt_w"/>
                                          </p:val>
                                        </p:tav>
                                      </p:tavLst>
                                    </p:anim>
                                    <p:anim calcmode="lin" valueType="num">
                                      <p:cBhvr>
                                        <p:cTn id="35" dur="500" fill="hold"/>
                                        <p:tgtEl>
                                          <p:spTgt spid="7"/>
                                        </p:tgtEl>
                                        <p:attrNameLst>
                                          <p:attrName>ppt_h</p:attrName>
                                        </p:attrNameLst>
                                      </p:cBhvr>
                                      <p:tavLst>
                                        <p:tav tm="0">
                                          <p:val>
                                            <p:fltVal val="0"/>
                                          </p:val>
                                        </p:tav>
                                        <p:tav tm="100000">
                                          <p:val>
                                            <p:strVal val="#ppt_h"/>
                                          </p:val>
                                        </p:tav>
                                      </p:tavLst>
                                    </p:anim>
                                    <p:animEffect transition="in" filter="fade">
                                      <p:cBhvr>
                                        <p:cTn id="36" dur="500"/>
                                        <p:tgtEl>
                                          <p:spTgt spid="7"/>
                                        </p:tgtEl>
                                      </p:cBhvr>
                                    </p:animEffect>
                                  </p:childTnLst>
                                </p:cTn>
                              </p:par>
                            </p:childTnLst>
                          </p:cTn>
                        </p:par>
                      </p:childTnLst>
                    </p:cTn>
                  </p:par>
                  <p:par>
                    <p:cTn id="37" fill="hold">
                      <p:stCondLst>
                        <p:cond delay="indefinite"/>
                      </p:stCondLst>
                      <p:childTnLst>
                        <p:par>
                          <p:cTn id="38" fill="hold">
                            <p:stCondLst>
                              <p:cond delay="0"/>
                            </p:stCondLst>
                            <p:childTnLst>
                              <p:par>
                                <p:cTn id="39" presetID="23" presetClass="entr" presetSubtype="32" fill="hold" nodeType="clickEffect">
                                  <p:stCondLst>
                                    <p:cond delay="0"/>
                                  </p:stCondLst>
                                  <p:childTnLst>
                                    <p:set>
                                      <p:cBhvr>
                                        <p:cTn id="40" dur="1" fill="hold">
                                          <p:stCondLst>
                                            <p:cond delay="0"/>
                                          </p:stCondLst>
                                        </p:cTn>
                                        <p:tgtEl>
                                          <p:spTgt spid="8"/>
                                        </p:tgtEl>
                                        <p:attrNameLst>
                                          <p:attrName>style.visibility</p:attrName>
                                        </p:attrNameLst>
                                      </p:cBhvr>
                                      <p:to>
                                        <p:strVal val="visible"/>
                                      </p:to>
                                    </p:set>
                                    <p:anim calcmode="lin" valueType="num">
                                      <p:cBhvr>
                                        <p:cTn id="41" dur="500" fill="hold"/>
                                        <p:tgtEl>
                                          <p:spTgt spid="8"/>
                                        </p:tgtEl>
                                        <p:attrNameLst>
                                          <p:attrName>ppt_w</p:attrName>
                                        </p:attrNameLst>
                                      </p:cBhvr>
                                      <p:tavLst>
                                        <p:tav tm="0">
                                          <p:val>
                                            <p:strVal val="4*#ppt_w"/>
                                          </p:val>
                                        </p:tav>
                                        <p:tav tm="100000">
                                          <p:val>
                                            <p:strVal val="#ppt_w"/>
                                          </p:val>
                                        </p:tav>
                                      </p:tavLst>
                                    </p:anim>
                                    <p:anim calcmode="lin" valueType="num">
                                      <p:cBhvr>
                                        <p:cTn id="42" dur="500" fill="hold"/>
                                        <p:tgtEl>
                                          <p:spTgt spid="8"/>
                                        </p:tgtEl>
                                        <p:attrNameLst>
                                          <p:attrName>ppt_h</p:attrName>
                                        </p:attrNameLst>
                                      </p:cBhvr>
                                      <p:tavLst>
                                        <p:tav tm="0">
                                          <p:val>
                                            <p:strVal val="4*#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28QM_-_LDBD_VN_trao_tien_Gop_da_xay_Truong_Sa__01_1.JPG"/>
          <p:cNvPicPr>
            <a:picLocks noGrp="1" noChangeAspect="1"/>
          </p:cNvPicPr>
          <p:nvPr>
            <p:ph idx="1"/>
          </p:nvPr>
        </p:nvPicPr>
        <p:blipFill>
          <a:blip r:embed="rId3" cstate="print"/>
          <a:stretch>
            <a:fillRect/>
          </a:stretch>
        </p:blipFill>
        <p:spPr>
          <a:xfrm>
            <a:off x="304800" y="1143000"/>
            <a:ext cx="4419600" cy="2845117"/>
          </a:xfrm>
          <a:prstGeom prst="rect">
            <a:avLst/>
          </a:prstGeom>
          <a:ln>
            <a:noFill/>
          </a:ln>
          <a:effectLst>
            <a:outerShdw blurRad="292100" dist="139700" dir="2700000" algn="tl" rotWithShape="0">
              <a:srgbClr val="333333">
                <a:alpha val="65000"/>
              </a:srgbClr>
            </a:outerShdw>
          </a:effectLst>
        </p:spPr>
      </p:pic>
      <p:sp>
        <p:nvSpPr>
          <p:cNvPr id="4" name="Rectangle 3"/>
          <p:cNvSpPr/>
          <p:nvPr/>
        </p:nvSpPr>
        <p:spPr>
          <a:xfrm>
            <a:off x="457200" y="381000"/>
            <a:ext cx="7620000" cy="461665"/>
          </a:xfrm>
          <a:prstGeom prst="rect">
            <a:avLst/>
          </a:prstGeom>
        </p:spPr>
        <p:txBody>
          <a:bodyPr wrap="square">
            <a:spAutoFit/>
          </a:bodyPr>
          <a:lstStyle/>
          <a:p>
            <a:pPr algn="just"/>
            <a:r>
              <a:rPr lang="en-US" sz="2400" b="1" i="1" dirty="0">
                <a:solidFill>
                  <a:srgbClr val="0070C0"/>
                </a:solidFill>
                <a:latin typeface="Times New Roman" pitchFamily="18" charset="0"/>
                <a:cs typeface="Times New Roman" pitchFamily="18" charset="0"/>
              </a:rPr>
              <a:t>c. </a:t>
            </a:r>
            <a:r>
              <a:rPr lang="en-US" sz="2400" b="1" i="1" dirty="0" err="1">
                <a:solidFill>
                  <a:srgbClr val="0070C0"/>
                </a:solidFill>
                <a:latin typeface="Times New Roman" pitchFamily="18" charset="0"/>
                <a:cs typeface="Times New Roman" pitchFamily="18" charset="0"/>
              </a:rPr>
              <a:t>Xây</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dựng</a:t>
            </a:r>
            <a:r>
              <a:rPr lang="en-US" sz="2400" b="1" i="1" dirty="0">
                <a:solidFill>
                  <a:srgbClr val="0070C0"/>
                </a:solidFill>
                <a:latin typeface="Times New Roman" pitchFamily="18" charset="0"/>
                <a:cs typeface="Times New Roman" pitchFamily="18" charset="0"/>
              </a:rPr>
              <a:t> ý </a:t>
            </a:r>
            <a:r>
              <a:rPr lang="en-US" sz="2400" b="1" i="1" dirty="0" err="1">
                <a:solidFill>
                  <a:srgbClr val="0070C0"/>
                </a:solidFill>
                <a:latin typeface="Times New Roman" pitchFamily="18" charset="0"/>
                <a:cs typeface="Times New Roman" pitchFamily="18" charset="0"/>
              </a:rPr>
              <a:t>thức</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bảo</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vệ</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Tổ</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quốc</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cho</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toàn</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dân</a:t>
            </a:r>
            <a:r>
              <a:rPr lang="en-US" sz="2400" b="1" i="1" dirty="0">
                <a:solidFill>
                  <a:srgbClr val="0070C0"/>
                </a:solidFill>
                <a:latin typeface="Times New Roman" pitchFamily="18" charset="0"/>
                <a:cs typeface="Times New Roman" pitchFamily="18" charset="0"/>
              </a:rPr>
              <a:t>:</a:t>
            </a:r>
          </a:p>
        </p:txBody>
      </p:sp>
      <p:pic>
        <p:nvPicPr>
          <p:cNvPr id="6" name="Picture 5" descr="bac ho voi bo doi cu ho.jpg"/>
          <p:cNvPicPr>
            <a:picLocks noChangeAspect="1"/>
          </p:cNvPicPr>
          <p:nvPr/>
        </p:nvPicPr>
        <p:blipFill>
          <a:blip r:embed="rId4" cstate="print"/>
          <a:stretch>
            <a:fillRect/>
          </a:stretch>
        </p:blipFill>
        <p:spPr>
          <a:xfrm>
            <a:off x="4953000" y="1143000"/>
            <a:ext cx="3810000" cy="2857500"/>
          </a:xfrm>
          <a:prstGeom prst="rect">
            <a:avLst/>
          </a:prstGeom>
          <a:ln>
            <a:noFill/>
          </a:ln>
          <a:effectLst>
            <a:outerShdw blurRad="292100" dist="139700" dir="2700000" algn="tl" rotWithShape="0">
              <a:srgbClr val="333333">
                <a:alpha val="65000"/>
              </a:srgbClr>
            </a:outerShdw>
          </a:effectLst>
        </p:spPr>
      </p:pic>
      <p:pic>
        <p:nvPicPr>
          <p:cNvPr id="7" name="Picture 6" descr="Gop_da_xay_Truong_Sa.png"/>
          <p:cNvPicPr>
            <a:picLocks noChangeAspect="1"/>
          </p:cNvPicPr>
          <p:nvPr/>
        </p:nvPicPr>
        <p:blipFill>
          <a:blip r:embed="rId5" cstate="print"/>
          <a:stretch>
            <a:fillRect/>
          </a:stretch>
        </p:blipFill>
        <p:spPr>
          <a:xfrm>
            <a:off x="1752600" y="4262718"/>
            <a:ext cx="5486400" cy="2259106"/>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Effect transition="in" filter="fade">
                                      <p:cBhvr>
                                        <p:cTn id="9" dur="10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12" presetClass="entr" presetSubtype="4" fill="hold"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slide(fromBottom)">
                                      <p:cBhvr>
                                        <p:cTn id="14" dur="1000"/>
                                        <p:tgtEl>
                                          <p:spTgt spid="6"/>
                                        </p:tgtEl>
                                      </p:cBhvr>
                                    </p:animEffect>
                                  </p:childTnLst>
                                </p:cTn>
                              </p:par>
                            </p:childTnLst>
                          </p:cTn>
                        </p:par>
                      </p:childTnLst>
                    </p:cTn>
                  </p:par>
                  <p:par>
                    <p:cTn id="15" fill="hold">
                      <p:stCondLst>
                        <p:cond delay="indefinite"/>
                      </p:stCondLst>
                      <p:childTnLst>
                        <p:par>
                          <p:cTn id="16" fill="hold">
                            <p:stCondLst>
                              <p:cond delay="0"/>
                            </p:stCondLst>
                            <p:childTnLst>
                              <p:par>
                                <p:cTn id="17" presetID="22" presetClass="entr" presetSubtype="4" fill="hold" nodeType="click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wipe(down)">
                                      <p:cBhvr>
                                        <p:cTn id="19"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57200" y="304800"/>
            <a:ext cx="8305800" cy="461665"/>
          </a:xfrm>
          <a:prstGeom prst="rect">
            <a:avLst/>
          </a:prstGeom>
        </p:spPr>
        <p:txBody>
          <a:bodyPr wrap="square">
            <a:spAutoFit/>
          </a:bodyPr>
          <a:lstStyle/>
          <a:p>
            <a:pPr algn="just"/>
            <a:r>
              <a:rPr lang="en-US" sz="2400" b="1" i="1" dirty="0">
                <a:solidFill>
                  <a:srgbClr val="0070C0"/>
                </a:solidFill>
                <a:latin typeface="Times New Roman" pitchFamily="18" charset="0"/>
                <a:cs typeface="Times New Roman" pitchFamily="18" charset="0"/>
              </a:rPr>
              <a:t>d. </a:t>
            </a:r>
            <a:r>
              <a:rPr lang="en-US" sz="2400" b="1" i="1" dirty="0" err="1">
                <a:solidFill>
                  <a:srgbClr val="0070C0"/>
                </a:solidFill>
                <a:latin typeface="Times New Roman" pitchFamily="18" charset="0"/>
                <a:cs typeface="Times New Roman" pitchFamily="18" charset="0"/>
              </a:rPr>
              <a:t>Xây</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dựng</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cơ</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sở</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chính</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trị-xã</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hội</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vững</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mạnh</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về</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mọi</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mặt</a:t>
            </a:r>
            <a:r>
              <a:rPr lang="en-US" sz="2400" b="1" i="1" dirty="0">
                <a:solidFill>
                  <a:srgbClr val="0070C0"/>
                </a:solidFill>
                <a:latin typeface="Times New Roman" pitchFamily="18" charset="0"/>
                <a:cs typeface="Times New Roman" pitchFamily="18" charset="0"/>
              </a:rPr>
              <a:t>:</a:t>
            </a:r>
          </a:p>
        </p:txBody>
      </p:sp>
      <p:pic>
        <p:nvPicPr>
          <p:cNvPr id="8" name="Content Placeholder 4" descr="dt_19102009172_28.jpg"/>
          <p:cNvPicPr>
            <a:picLocks noChangeAspect="1"/>
          </p:cNvPicPr>
          <p:nvPr/>
        </p:nvPicPr>
        <p:blipFill>
          <a:blip r:embed="rId2" cstate="print"/>
          <a:stretch>
            <a:fillRect/>
          </a:stretch>
        </p:blipFill>
        <p:spPr bwMode="auto">
          <a:xfrm>
            <a:off x="304800" y="1276350"/>
            <a:ext cx="4762500" cy="2990850"/>
          </a:xfrm>
          <a:prstGeom prst="rect">
            <a:avLst/>
          </a:prstGeom>
          <a:ln>
            <a:noFill/>
          </a:ln>
          <a:effectLst>
            <a:outerShdw blurRad="292100" dist="139700" dir="2700000" algn="tl" rotWithShape="0">
              <a:srgbClr val="333333">
                <a:alpha val="65000"/>
              </a:srgbClr>
            </a:outerShdw>
          </a:effectLst>
        </p:spPr>
      </p:pic>
      <p:pic>
        <p:nvPicPr>
          <p:cNvPr id="10" name="Picture 9" descr="LS-Nguyen-Huu-Tho.jpg"/>
          <p:cNvPicPr>
            <a:picLocks noChangeAspect="1"/>
          </p:cNvPicPr>
          <p:nvPr/>
        </p:nvPicPr>
        <p:blipFill>
          <a:blip r:embed="rId3" cstate="print"/>
          <a:stretch>
            <a:fillRect/>
          </a:stretch>
        </p:blipFill>
        <p:spPr>
          <a:xfrm>
            <a:off x="3581400" y="3352800"/>
            <a:ext cx="5162550" cy="3153645"/>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Effect transition="in" filter="fade">
                                      <p:cBhvr>
                                        <p:cTn id="9" dur="500"/>
                                        <p:tgtEl>
                                          <p:spTgt spid="8"/>
                                        </p:tgtEl>
                                      </p:cBhvr>
                                    </p:animEffect>
                                  </p:childTnLst>
                                </p:cTn>
                              </p:par>
                              <p:par>
                                <p:cTn id="10" presetID="53" presetClass="entr" presetSubtype="0" fill="hold" nodeType="with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p:cTn id="12" dur="500" fill="hold"/>
                                        <p:tgtEl>
                                          <p:spTgt spid="10"/>
                                        </p:tgtEl>
                                        <p:attrNameLst>
                                          <p:attrName>ppt_w</p:attrName>
                                        </p:attrNameLst>
                                      </p:cBhvr>
                                      <p:tavLst>
                                        <p:tav tm="0">
                                          <p:val>
                                            <p:fltVal val="0"/>
                                          </p:val>
                                        </p:tav>
                                        <p:tav tm="100000">
                                          <p:val>
                                            <p:strVal val="#ppt_w"/>
                                          </p:val>
                                        </p:tav>
                                      </p:tavLst>
                                    </p:anim>
                                    <p:anim calcmode="lin" valueType="num">
                                      <p:cBhvr>
                                        <p:cTn id="13" dur="500" fill="hold"/>
                                        <p:tgtEl>
                                          <p:spTgt spid="10"/>
                                        </p:tgtEl>
                                        <p:attrNameLst>
                                          <p:attrName>ppt_h</p:attrName>
                                        </p:attrNameLst>
                                      </p:cBhvr>
                                      <p:tavLst>
                                        <p:tav tm="0">
                                          <p:val>
                                            <p:fltVal val="0"/>
                                          </p:val>
                                        </p:tav>
                                        <p:tav tm="100000">
                                          <p:val>
                                            <p:strVal val="#ppt_h"/>
                                          </p:val>
                                        </p:tav>
                                      </p:tavLst>
                                    </p:anim>
                                    <p:animEffect transition="in" filter="fade">
                                      <p:cBhvr>
                                        <p:cTn id="14"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57200" y="304800"/>
            <a:ext cx="8305800" cy="830997"/>
          </a:xfrm>
          <a:prstGeom prst="rect">
            <a:avLst/>
          </a:prstGeom>
        </p:spPr>
        <p:txBody>
          <a:bodyPr wrap="square">
            <a:spAutoFit/>
          </a:bodyPr>
          <a:lstStyle/>
          <a:p>
            <a:pPr algn="just"/>
            <a:r>
              <a:rPr lang="en-US" sz="2400" b="1" i="1" dirty="0">
                <a:solidFill>
                  <a:srgbClr val="0070C0"/>
                </a:solidFill>
                <a:latin typeface="Times New Roman" pitchFamily="18" charset="0"/>
                <a:cs typeface="Times New Roman" pitchFamily="18" charset="0"/>
              </a:rPr>
              <a:t>e. </a:t>
            </a:r>
            <a:r>
              <a:rPr lang="en-US" sz="2400" b="1" i="1" dirty="0" err="1">
                <a:solidFill>
                  <a:srgbClr val="0070C0"/>
                </a:solidFill>
                <a:latin typeface="Times New Roman" pitchFamily="18" charset="0"/>
                <a:cs typeface="Times New Roman" pitchFamily="18" charset="0"/>
              </a:rPr>
              <a:t>Chăm</a:t>
            </a:r>
            <a:r>
              <a:rPr lang="en-US" sz="2400" b="1" i="1" dirty="0">
                <a:solidFill>
                  <a:srgbClr val="0070C0"/>
                </a:solidFill>
                <a:latin typeface="Times New Roman" pitchFamily="18" charset="0"/>
                <a:cs typeface="Times New Roman" pitchFamily="18" charset="0"/>
              </a:rPr>
              <a:t> lo </a:t>
            </a:r>
            <a:r>
              <a:rPr lang="en-US" sz="2400" b="1" i="1" dirty="0" err="1">
                <a:solidFill>
                  <a:srgbClr val="0070C0"/>
                </a:solidFill>
                <a:latin typeface="Times New Roman" pitchFamily="18" charset="0"/>
                <a:cs typeface="Times New Roman" pitchFamily="18" charset="0"/>
              </a:rPr>
              <a:t>xây</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dựng</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lực</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lượng</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vũ</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trang</a:t>
            </a:r>
            <a:r>
              <a:rPr lang="en-US" sz="2400" b="1" i="1" dirty="0">
                <a:solidFill>
                  <a:srgbClr val="0070C0"/>
                </a:solidFill>
                <a:latin typeface="Times New Roman" pitchFamily="18" charset="0"/>
                <a:cs typeface="Times New Roman" pitchFamily="18" charset="0"/>
              </a:rPr>
              <a:t> ở </a:t>
            </a:r>
            <a:r>
              <a:rPr lang="en-US" sz="2400" b="1" i="1" dirty="0" err="1">
                <a:solidFill>
                  <a:srgbClr val="0070C0"/>
                </a:solidFill>
                <a:latin typeface="Times New Roman" pitchFamily="18" charset="0"/>
                <a:cs typeface="Times New Roman" pitchFamily="18" charset="0"/>
              </a:rPr>
              <a:t>địa</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phương</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vững</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mạnh</a:t>
            </a:r>
            <a:r>
              <a:rPr lang="en-US" sz="2400" b="1" i="1" dirty="0">
                <a:solidFill>
                  <a:srgbClr val="0070C0"/>
                </a:solidFill>
                <a:latin typeface="Times New Roman" pitchFamily="18" charset="0"/>
                <a:cs typeface="Times New Roman" pitchFamily="18" charset="0"/>
              </a:rPr>
              <a:t>:</a:t>
            </a:r>
          </a:p>
        </p:txBody>
      </p:sp>
      <p:pic>
        <p:nvPicPr>
          <p:cNvPr id="4098" name="Picture 2" descr="Nghĩa vụ quân sự không nhất thiết phải nhập ngũ"/>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90600" y="1643063"/>
            <a:ext cx="7010400" cy="3571875"/>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8" descr="7_decom.jpg"/>
          <p:cNvPicPr>
            <a:picLocks noChangeAspect="1"/>
          </p:cNvPicPr>
          <p:nvPr/>
        </p:nvPicPr>
        <p:blipFill>
          <a:blip r:embed="rId3" cstate="print"/>
          <a:stretch>
            <a:fillRect/>
          </a:stretch>
        </p:blipFill>
        <p:spPr>
          <a:xfrm>
            <a:off x="533400" y="3505200"/>
            <a:ext cx="3652520" cy="2739390"/>
          </a:xfrm>
          <a:prstGeom prst="rect">
            <a:avLst/>
          </a:prstGeom>
          <a:ln>
            <a:noFill/>
          </a:ln>
          <a:effectLst>
            <a:outerShdw blurRad="292100" dist="139700" dir="2700000" algn="tl" rotWithShape="0">
              <a:srgbClr val="333333">
                <a:alpha val="65000"/>
              </a:srgbClr>
            </a:outerShdw>
          </a:effectLst>
        </p:spPr>
      </p:pic>
      <p:pic>
        <p:nvPicPr>
          <p:cNvPr id="10" name="Picture 9" descr="LL d+ón qu+ón huß¦Ñn luyß+çn sß¦¦n s+áng chiß¦+n -æß¦Ñu.jpg"/>
          <p:cNvPicPr>
            <a:picLocks noChangeAspect="1"/>
          </p:cNvPicPr>
          <p:nvPr/>
        </p:nvPicPr>
        <p:blipFill>
          <a:blip r:embed="rId4" cstate="print"/>
          <a:stretch>
            <a:fillRect/>
          </a:stretch>
        </p:blipFill>
        <p:spPr>
          <a:xfrm>
            <a:off x="4572000" y="2971800"/>
            <a:ext cx="4261812" cy="301371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39872431"/>
      </p:ext>
    </p:extLst>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500" fill="hold"/>
                                        <p:tgtEl>
                                          <p:spTgt spid="9"/>
                                        </p:tgtEl>
                                        <p:attrNameLst>
                                          <p:attrName>ppt_w</p:attrName>
                                        </p:attrNameLst>
                                      </p:cBhvr>
                                      <p:tavLst>
                                        <p:tav tm="0">
                                          <p:val>
                                            <p:fltVal val="0"/>
                                          </p:val>
                                        </p:tav>
                                        <p:tav tm="100000">
                                          <p:val>
                                            <p:strVal val="#ppt_w"/>
                                          </p:val>
                                        </p:tav>
                                      </p:tavLst>
                                    </p:anim>
                                    <p:anim calcmode="lin" valueType="num">
                                      <p:cBhvr>
                                        <p:cTn id="8" dur="500" fill="hold"/>
                                        <p:tgtEl>
                                          <p:spTgt spid="9"/>
                                        </p:tgtEl>
                                        <p:attrNameLst>
                                          <p:attrName>ppt_h</p:attrName>
                                        </p:attrNameLst>
                                      </p:cBhvr>
                                      <p:tavLst>
                                        <p:tav tm="0">
                                          <p:val>
                                            <p:fltVal val="0"/>
                                          </p:val>
                                        </p:tav>
                                        <p:tav tm="100000">
                                          <p:val>
                                            <p:strVal val="#ppt_h"/>
                                          </p:val>
                                        </p:tav>
                                      </p:tavLst>
                                    </p:anim>
                                    <p:animEffect transition="in" filter="fade">
                                      <p:cBhvr>
                                        <p:cTn id="9" dur="500"/>
                                        <p:tgtEl>
                                          <p:spTgt spid="9"/>
                                        </p:tgtEl>
                                      </p:cBhvr>
                                    </p:animEffect>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fade">
                                      <p:cBhvr>
                                        <p:cTn id="14"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57200" y="304800"/>
            <a:ext cx="8229600" cy="830997"/>
          </a:xfrm>
          <a:prstGeom prst="rect">
            <a:avLst/>
          </a:prstGeom>
        </p:spPr>
        <p:txBody>
          <a:bodyPr wrap="square">
            <a:spAutoFit/>
          </a:bodyPr>
          <a:lstStyle/>
          <a:p>
            <a:pPr algn="just"/>
            <a:r>
              <a:rPr lang="en-US" sz="2400" b="1" i="1" dirty="0">
                <a:solidFill>
                  <a:srgbClr val="0070C0"/>
                </a:solidFill>
                <a:latin typeface="Times New Roman" pitchFamily="18" charset="0"/>
                <a:cs typeface="Times New Roman" pitchFamily="18" charset="0"/>
              </a:rPr>
              <a:t>g. </a:t>
            </a:r>
            <a:r>
              <a:rPr lang="en-US" sz="2400" b="1" i="1" dirty="0" err="1">
                <a:solidFill>
                  <a:srgbClr val="0070C0"/>
                </a:solidFill>
                <a:latin typeface="Times New Roman" pitchFamily="18" charset="0"/>
                <a:cs typeface="Times New Roman" pitchFamily="18" charset="0"/>
              </a:rPr>
              <a:t>Xây</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dựng</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luyện</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tập</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các</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phương</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án</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các</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tình</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huống</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chống</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Diễn</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biến</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hòa</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bình</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bạo</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loạn</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lật</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đổ</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của</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địch</a:t>
            </a:r>
            <a:r>
              <a:rPr lang="en-US" sz="2400" b="1" i="1" dirty="0">
                <a:solidFill>
                  <a:srgbClr val="0070C0"/>
                </a:solidFill>
                <a:latin typeface="Times New Roman" pitchFamily="18" charset="0"/>
                <a:cs typeface="Times New Roman" pitchFamily="18" charset="0"/>
              </a:rPr>
              <a:t>:</a:t>
            </a:r>
          </a:p>
        </p:txBody>
      </p:sp>
      <p:pic>
        <p:nvPicPr>
          <p:cNvPr id="6" name="Content Placeholder 4" descr="p4.jpeg"/>
          <p:cNvPicPr>
            <a:picLocks noChangeAspect="1"/>
          </p:cNvPicPr>
          <p:nvPr/>
        </p:nvPicPr>
        <p:blipFill>
          <a:blip r:embed="rId2" cstate="print"/>
          <a:stretch>
            <a:fillRect/>
          </a:stretch>
        </p:blipFill>
        <p:spPr bwMode="auto">
          <a:xfrm>
            <a:off x="5105400" y="1752600"/>
            <a:ext cx="3660019" cy="3581400"/>
          </a:xfrm>
          <a:prstGeom prst="rect">
            <a:avLst/>
          </a:prstGeom>
          <a:noFill/>
          <a:ln w="9525">
            <a:noFill/>
            <a:miter lim="800000"/>
            <a:headEnd/>
            <a:tailEnd/>
          </a:ln>
          <a:effectLst>
            <a:outerShdw blurRad="292100" dist="139700" dir="2700000" algn="tl" rotWithShape="0">
              <a:srgbClr val="333333">
                <a:alpha val="65000"/>
              </a:srgbClr>
            </a:outerShdw>
          </a:effectLst>
        </p:spPr>
      </p:pic>
      <p:pic>
        <p:nvPicPr>
          <p:cNvPr id="7" name="Picture 6" descr="toan-canh.jpg"/>
          <p:cNvPicPr>
            <a:picLocks noChangeAspect="1"/>
          </p:cNvPicPr>
          <p:nvPr/>
        </p:nvPicPr>
        <p:blipFill>
          <a:blip r:embed="rId3" cstate="print"/>
          <a:stretch>
            <a:fillRect/>
          </a:stretch>
        </p:blipFill>
        <p:spPr>
          <a:xfrm>
            <a:off x="457200" y="1752600"/>
            <a:ext cx="4191000" cy="3581400"/>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000" fill="hold"/>
                                        <p:tgtEl>
                                          <p:spTgt spid="6"/>
                                        </p:tgtEl>
                                        <p:attrNameLst>
                                          <p:attrName>ppt_w</p:attrName>
                                        </p:attrNameLst>
                                      </p:cBhvr>
                                      <p:tavLst>
                                        <p:tav tm="0">
                                          <p:val>
                                            <p:strVal val="#ppt_w*0.70"/>
                                          </p:val>
                                        </p:tav>
                                        <p:tav tm="100000">
                                          <p:val>
                                            <p:strVal val="#ppt_w"/>
                                          </p:val>
                                        </p:tav>
                                      </p:tavLst>
                                    </p:anim>
                                    <p:anim calcmode="lin" valueType="num">
                                      <p:cBhvr>
                                        <p:cTn id="8" dur="1000" fill="hold"/>
                                        <p:tgtEl>
                                          <p:spTgt spid="6"/>
                                        </p:tgtEl>
                                        <p:attrNameLst>
                                          <p:attrName>ppt_h</p:attrName>
                                        </p:attrNameLst>
                                      </p:cBhvr>
                                      <p:tavLst>
                                        <p:tav tm="0">
                                          <p:val>
                                            <p:strVal val="#ppt_h"/>
                                          </p:val>
                                        </p:tav>
                                        <p:tav tm="100000">
                                          <p:val>
                                            <p:strVal val="#ppt_h"/>
                                          </p:val>
                                        </p:tav>
                                      </p:tavLst>
                                    </p:anim>
                                    <p:animEffect transition="in" filter="fade">
                                      <p:cBhvr>
                                        <p:cTn id="9" dur="1000"/>
                                        <p:tgtEl>
                                          <p:spTgt spid="6"/>
                                        </p:tgtEl>
                                      </p:cBhvr>
                                    </p:animEffect>
                                  </p:childTnLst>
                                </p:cTn>
                              </p:par>
                              <p:par>
                                <p:cTn id="10" presetID="55" presetClass="entr" presetSubtype="0" fill="hold" nodeType="with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p:cTn id="12" dur="1000" fill="hold"/>
                                        <p:tgtEl>
                                          <p:spTgt spid="7"/>
                                        </p:tgtEl>
                                        <p:attrNameLst>
                                          <p:attrName>ppt_w</p:attrName>
                                        </p:attrNameLst>
                                      </p:cBhvr>
                                      <p:tavLst>
                                        <p:tav tm="0">
                                          <p:val>
                                            <p:strVal val="#ppt_w*0.70"/>
                                          </p:val>
                                        </p:tav>
                                        <p:tav tm="100000">
                                          <p:val>
                                            <p:strVal val="#ppt_w"/>
                                          </p:val>
                                        </p:tav>
                                      </p:tavLst>
                                    </p:anim>
                                    <p:anim calcmode="lin" valueType="num">
                                      <p:cBhvr>
                                        <p:cTn id="13" dur="1000" fill="hold"/>
                                        <p:tgtEl>
                                          <p:spTgt spid="7"/>
                                        </p:tgtEl>
                                        <p:attrNameLst>
                                          <p:attrName>ppt_h</p:attrName>
                                        </p:attrNameLst>
                                      </p:cBhvr>
                                      <p:tavLst>
                                        <p:tav tm="0">
                                          <p:val>
                                            <p:strVal val="#ppt_h"/>
                                          </p:val>
                                        </p:tav>
                                        <p:tav tm="100000">
                                          <p:val>
                                            <p:strVal val="#ppt_h"/>
                                          </p:val>
                                        </p:tav>
                                      </p:tavLst>
                                    </p:anim>
                                    <p:animEffect transition="in" filter="fade">
                                      <p:cBhvr>
                                        <p:cTn id="14"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avatar.jpg"/>
          <p:cNvPicPr>
            <a:picLocks noGrp="1" noChangeAspect="1"/>
          </p:cNvPicPr>
          <p:nvPr>
            <p:ph idx="1"/>
          </p:nvPr>
        </p:nvPicPr>
        <p:blipFill>
          <a:blip r:embed="rId2" cstate="print"/>
          <a:stretch>
            <a:fillRect/>
          </a:stretch>
        </p:blipFill>
        <p:spPr>
          <a:xfrm>
            <a:off x="457200" y="1600200"/>
            <a:ext cx="4476751" cy="3886200"/>
          </a:xfrm>
          <a:prstGeom prst="rect">
            <a:avLst/>
          </a:prstGeom>
          <a:ln>
            <a:noFill/>
          </a:ln>
          <a:effectLst>
            <a:outerShdw blurRad="292100" dist="139700" dir="2700000" algn="tl" rotWithShape="0">
              <a:srgbClr val="333333">
                <a:alpha val="65000"/>
              </a:srgbClr>
            </a:outerShdw>
          </a:effectLst>
        </p:spPr>
      </p:pic>
      <p:sp>
        <p:nvSpPr>
          <p:cNvPr id="4" name="Rectangle 3"/>
          <p:cNvSpPr/>
          <p:nvPr/>
        </p:nvSpPr>
        <p:spPr>
          <a:xfrm>
            <a:off x="457200" y="228600"/>
            <a:ext cx="8229600" cy="1200329"/>
          </a:xfrm>
          <a:prstGeom prst="rect">
            <a:avLst/>
          </a:prstGeom>
        </p:spPr>
        <p:txBody>
          <a:bodyPr wrap="square">
            <a:spAutoFit/>
          </a:bodyPr>
          <a:lstStyle/>
          <a:p>
            <a:pPr algn="just"/>
            <a:r>
              <a:rPr lang="en-US" sz="2400" b="1" i="1" dirty="0">
                <a:solidFill>
                  <a:srgbClr val="0070C0"/>
                </a:solidFill>
                <a:latin typeface="Times New Roman" pitchFamily="18" charset="0"/>
                <a:cs typeface="Times New Roman" pitchFamily="18" charset="0"/>
              </a:rPr>
              <a:t>h. </a:t>
            </a:r>
            <a:r>
              <a:rPr lang="en-US" sz="2400" b="1" i="1" dirty="0" err="1">
                <a:solidFill>
                  <a:srgbClr val="0070C0"/>
                </a:solidFill>
                <a:latin typeface="Times New Roman" pitchFamily="18" charset="0"/>
                <a:cs typeface="Times New Roman" pitchFamily="18" charset="0"/>
              </a:rPr>
              <a:t>Đẩy</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mạnh</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sự</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nghiệp</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công</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nghiệp</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hóa</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hiện</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đại</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hóa</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đất</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nước</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và</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chăm</a:t>
            </a:r>
            <a:r>
              <a:rPr lang="en-US" sz="2400" b="1" i="1" dirty="0">
                <a:solidFill>
                  <a:srgbClr val="0070C0"/>
                </a:solidFill>
                <a:latin typeface="Times New Roman" pitchFamily="18" charset="0"/>
                <a:cs typeface="Times New Roman" pitchFamily="18" charset="0"/>
              </a:rPr>
              <a:t> lo </a:t>
            </a:r>
            <a:r>
              <a:rPr lang="en-US" sz="2400" b="1" i="1" dirty="0" err="1">
                <a:solidFill>
                  <a:srgbClr val="0070C0"/>
                </a:solidFill>
                <a:latin typeface="Times New Roman" pitchFamily="18" charset="0"/>
                <a:cs typeface="Times New Roman" pitchFamily="18" charset="0"/>
              </a:rPr>
              <a:t>nâng</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cao</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đời</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sống</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vật</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chất</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tinh</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thần</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cho</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nhân</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dân</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lao</a:t>
            </a:r>
            <a:r>
              <a:rPr lang="en-US" sz="2400" b="1" i="1" dirty="0">
                <a:solidFill>
                  <a:srgbClr val="0070C0"/>
                </a:solidFill>
                <a:latin typeface="Times New Roman" pitchFamily="18" charset="0"/>
                <a:cs typeface="Times New Roman" pitchFamily="18" charset="0"/>
              </a:rPr>
              <a:t> </a:t>
            </a:r>
            <a:r>
              <a:rPr lang="en-US" sz="2400" b="1" i="1" dirty="0" err="1">
                <a:solidFill>
                  <a:srgbClr val="0070C0"/>
                </a:solidFill>
                <a:latin typeface="Times New Roman" pitchFamily="18" charset="0"/>
                <a:cs typeface="Times New Roman" pitchFamily="18" charset="0"/>
              </a:rPr>
              <a:t>động</a:t>
            </a:r>
            <a:r>
              <a:rPr lang="en-US" sz="2400" b="1" i="1" dirty="0">
                <a:solidFill>
                  <a:srgbClr val="0070C0"/>
                </a:solidFill>
                <a:latin typeface="Times New Roman" pitchFamily="18" charset="0"/>
                <a:cs typeface="Times New Roman" pitchFamily="18" charset="0"/>
              </a:rPr>
              <a:t>:</a:t>
            </a:r>
          </a:p>
        </p:txBody>
      </p:sp>
      <p:pic>
        <p:nvPicPr>
          <p:cNvPr id="6" name="Picture 5" descr="dungquat.jpg"/>
          <p:cNvPicPr>
            <a:picLocks noChangeAspect="1"/>
          </p:cNvPicPr>
          <p:nvPr/>
        </p:nvPicPr>
        <p:blipFill>
          <a:blip r:embed="rId3" cstate="print"/>
          <a:stretch>
            <a:fillRect/>
          </a:stretch>
        </p:blipFill>
        <p:spPr>
          <a:xfrm>
            <a:off x="4953000" y="1219200"/>
            <a:ext cx="3810000" cy="2857500"/>
          </a:xfrm>
          <a:prstGeom prst="rect">
            <a:avLst/>
          </a:prstGeom>
          <a:ln>
            <a:noFill/>
          </a:ln>
          <a:effectLst>
            <a:outerShdw blurRad="292100" dist="139700" dir="2700000" algn="tl" rotWithShape="0">
              <a:srgbClr val="333333">
                <a:alpha val="65000"/>
              </a:srgbClr>
            </a:outerShdw>
          </a:effectLst>
        </p:spPr>
      </p:pic>
      <p:pic>
        <p:nvPicPr>
          <p:cNvPr id="7" name="Picture 6" descr="p50.jpeg"/>
          <p:cNvPicPr>
            <a:picLocks noChangeAspect="1"/>
          </p:cNvPicPr>
          <p:nvPr/>
        </p:nvPicPr>
        <p:blipFill>
          <a:blip r:embed="rId4" cstate="print"/>
          <a:stretch>
            <a:fillRect/>
          </a:stretch>
        </p:blipFill>
        <p:spPr>
          <a:xfrm>
            <a:off x="4953000" y="4114800"/>
            <a:ext cx="3505200" cy="2453640"/>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Effect transition="in" filter="fade">
                                      <p:cBhvr>
                                        <p:cTn id="9" dur="1000"/>
                                        <p:tgtEl>
                                          <p:spTgt spid="5"/>
                                        </p:tgtEl>
                                      </p:cBhvr>
                                    </p:animEffect>
                                  </p:childTnLst>
                                </p:cTn>
                              </p:par>
                              <p:par>
                                <p:cTn id="10" presetID="53" presetClass="entr" presetSubtype="0" fill="hold" nodeType="with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1000" fill="hold"/>
                                        <p:tgtEl>
                                          <p:spTgt spid="6"/>
                                        </p:tgtEl>
                                        <p:attrNameLst>
                                          <p:attrName>ppt_w</p:attrName>
                                        </p:attrNameLst>
                                      </p:cBhvr>
                                      <p:tavLst>
                                        <p:tav tm="0">
                                          <p:val>
                                            <p:fltVal val="0"/>
                                          </p:val>
                                        </p:tav>
                                        <p:tav tm="100000">
                                          <p:val>
                                            <p:strVal val="#ppt_w"/>
                                          </p:val>
                                        </p:tav>
                                      </p:tavLst>
                                    </p:anim>
                                    <p:anim calcmode="lin" valueType="num">
                                      <p:cBhvr>
                                        <p:cTn id="13" dur="1000" fill="hold"/>
                                        <p:tgtEl>
                                          <p:spTgt spid="6"/>
                                        </p:tgtEl>
                                        <p:attrNameLst>
                                          <p:attrName>ppt_h</p:attrName>
                                        </p:attrNameLst>
                                      </p:cBhvr>
                                      <p:tavLst>
                                        <p:tav tm="0">
                                          <p:val>
                                            <p:fltVal val="0"/>
                                          </p:val>
                                        </p:tav>
                                        <p:tav tm="100000">
                                          <p:val>
                                            <p:strVal val="#ppt_h"/>
                                          </p:val>
                                        </p:tav>
                                      </p:tavLst>
                                    </p:anim>
                                    <p:animEffect transition="in" filter="fade">
                                      <p:cBhvr>
                                        <p:cTn id="14" dur="1000"/>
                                        <p:tgtEl>
                                          <p:spTgt spid="6"/>
                                        </p:tgtEl>
                                      </p:cBhvr>
                                    </p:animEffect>
                                  </p:childTnLst>
                                </p:cTn>
                              </p:par>
                              <p:par>
                                <p:cTn id="15" presetID="53" presetClass="entr" presetSubtype="0"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p:cTn id="17" dur="1000" fill="hold"/>
                                        <p:tgtEl>
                                          <p:spTgt spid="7"/>
                                        </p:tgtEl>
                                        <p:attrNameLst>
                                          <p:attrName>ppt_w</p:attrName>
                                        </p:attrNameLst>
                                      </p:cBhvr>
                                      <p:tavLst>
                                        <p:tav tm="0">
                                          <p:val>
                                            <p:fltVal val="0"/>
                                          </p:val>
                                        </p:tav>
                                        <p:tav tm="100000">
                                          <p:val>
                                            <p:strVal val="#ppt_w"/>
                                          </p:val>
                                        </p:tav>
                                      </p:tavLst>
                                    </p:anim>
                                    <p:anim calcmode="lin" valueType="num">
                                      <p:cBhvr>
                                        <p:cTn id="18" dur="1000" fill="hold"/>
                                        <p:tgtEl>
                                          <p:spTgt spid="7"/>
                                        </p:tgtEl>
                                        <p:attrNameLst>
                                          <p:attrName>ppt_h</p:attrName>
                                        </p:attrNameLst>
                                      </p:cBhvr>
                                      <p:tavLst>
                                        <p:tav tm="0">
                                          <p:val>
                                            <p:fltVal val="0"/>
                                          </p:val>
                                        </p:tav>
                                        <p:tav tm="100000">
                                          <p:val>
                                            <p:strVal val="#ppt_h"/>
                                          </p:val>
                                        </p:tav>
                                      </p:tavLst>
                                    </p:anim>
                                    <p:animEffect transition="in" filter="fade">
                                      <p:cBhvr>
                                        <p:cTn id="19"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4"/>
          <p:cNvSpPr>
            <a:spLocks noChangeArrowheads="1"/>
          </p:cNvSpPr>
          <p:nvPr/>
        </p:nvSpPr>
        <p:spPr bwMode="auto">
          <a:xfrm>
            <a:off x="1905000" y="1000780"/>
            <a:ext cx="495300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r>
              <a:rPr lang="en-US" sz="2800" b="1" dirty="0">
                <a:solidFill>
                  <a:srgbClr val="FF0000"/>
                </a:solidFill>
                <a:latin typeface="Times New Roman" pitchFamily="18" charset="0"/>
                <a:ea typeface="Tahoma" pitchFamily="34" charset="0"/>
                <a:cs typeface="Times New Roman" pitchFamily="18" charset="0"/>
              </a:rPr>
              <a:t>HƯỚNG DẪN ÔN TẬP</a:t>
            </a:r>
          </a:p>
        </p:txBody>
      </p:sp>
      <p:sp>
        <p:nvSpPr>
          <p:cNvPr id="17411" name="Rectangle 5"/>
          <p:cNvSpPr>
            <a:spLocks noChangeArrowheads="1"/>
          </p:cNvSpPr>
          <p:nvPr/>
        </p:nvSpPr>
        <p:spPr bwMode="auto">
          <a:xfrm>
            <a:off x="457200" y="2251770"/>
            <a:ext cx="8458200" cy="35394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p>
            <a:pPr algn="just">
              <a:tabLst>
                <a:tab pos="228600" algn="l"/>
              </a:tabLst>
            </a:pPr>
            <a:r>
              <a:rPr lang="en-US" sz="2800" dirty="0">
                <a:latin typeface="Times New Roman" pitchFamily="18" charset="0"/>
                <a:cs typeface="Times New Roman" pitchFamily="18" charset="0"/>
              </a:rPr>
              <a:t>  - </a:t>
            </a:r>
            <a:r>
              <a:rPr lang="en-US" sz="2800" dirty="0" err="1">
                <a:latin typeface="Times New Roman" pitchFamily="18" charset="0"/>
                <a:cs typeface="Times New Roman" pitchFamily="18" charset="0"/>
              </a:rPr>
              <a:t>Khái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niệm</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Diễn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biến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hòa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bình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bạo</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loạn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lật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đổ</a:t>
            </a:r>
            <a:r>
              <a:rPr lang="en-US" sz="2800" dirty="0">
                <a:latin typeface="Times New Roman" pitchFamily="18" charset="0"/>
                <a:cs typeface="Times New Roman" pitchFamily="18" charset="0"/>
              </a:rPr>
              <a:t> ?</a:t>
            </a:r>
          </a:p>
          <a:p>
            <a:pPr algn="just" eaLnBrk="0" hangingPunct="0">
              <a:tabLst>
                <a:tab pos="228600" algn="l"/>
              </a:tabLst>
            </a:pPr>
            <a:r>
              <a:rPr lang="en-US" sz="2800" dirty="0">
                <a:latin typeface="Times New Roman" pitchFamily="18" charset="0"/>
                <a:cs typeface="Times New Roman" pitchFamily="18" charset="0"/>
              </a:rPr>
              <a:t> - </a:t>
            </a:r>
            <a:r>
              <a:rPr lang="en-US" sz="2800" dirty="0" err="1">
                <a:latin typeface="Times New Roman" pitchFamily="18" charset="0"/>
                <a:cs typeface="Times New Roman" pitchFamily="18" charset="0"/>
              </a:rPr>
              <a:t>Âm</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mưu</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và</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thủ</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đoạn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của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chiến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lược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Diễn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biến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hòa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bình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đối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với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Cách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mạng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Việt</a:t>
            </a:r>
            <a:r>
              <a:rPr lang="en-US" sz="2800" dirty="0">
                <a:latin typeface="Times New Roman" pitchFamily="18" charset="0"/>
                <a:cs typeface="Times New Roman" pitchFamily="18" charset="0"/>
              </a:rPr>
              <a:t> Nam ?</a:t>
            </a:r>
          </a:p>
          <a:p>
            <a:pPr algn="just" eaLnBrk="0" hangingPunct="0">
              <a:tabLst>
                <a:tab pos="228600" algn="l"/>
              </a:tabLst>
            </a:pPr>
            <a:r>
              <a:rPr lang="en-US" sz="2800" dirty="0">
                <a:latin typeface="Times New Roman" pitchFamily="18" charset="0"/>
                <a:cs typeface="Times New Roman" pitchFamily="18" charset="0"/>
              </a:rPr>
              <a:t> - </a:t>
            </a:r>
            <a:r>
              <a:rPr lang="en-US" sz="2800" dirty="0" err="1">
                <a:latin typeface="Times New Roman" pitchFamily="18" charset="0"/>
                <a:cs typeface="Times New Roman" pitchFamily="18" charset="0"/>
              </a:rPr>
              <a:t>Trách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nhiệm</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của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sinh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viên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trong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việc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góp</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phần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phòng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chống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chiến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lược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Diễn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biến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hòa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bình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bạo</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loạn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lật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đổ</a:t>
            </a:r>
            <a:r>
              <a:rPr lang="en-US" sz="2800" dirty="0">
                <a:latin typeface="Times New Roman" pitchFamily="18" charset="0"/>
                <a:cs typeface="Times New Roman" pitchFamily="18" charset="0"/>
              </a:rPr>
              <a:t>.</a:t>
            </a:r>
          </a:p>
          <a:p>
            <a:pPr algn="just" eaLnBrk="0" hangingPunct="0">
              <a:tabLst>
                <a:tab pos="228600" algn="l"/>
              </a:tabLst>
            </a:pPr>
            <a:endParaRPr lang="en-US" sz="2800" dirty="0">
              <a:latin typeface="Times New Roman" pitchFamily="18" charset="0"/>
              <a:cs typeface="Times New Roman" pitchFamily="18" charset="0"/>
            </a:endParaRPr>
          </a:p>
          <a:p>
            <a:pPr algn="just" eaLnBrk="0" hangingPunct="0">
              <a:tabLst>
                <a:tab pos="228600" algn="l"/>
              </a:tabLst>
            </a:pPr>
            <a:endParaRPr lang="en-US" sz="2800" dirty="0">
              <a:latin typeface="Times New Roman" pitchFamily="18" charset="0"/>
              <a:cs typeface="Times New Roman" pitchFamily="18" charset="0"/>
            </a:endParaRPr>
          </a:p>
          <a:p>
            <a:pPr algn="l" eaLnBrk="0" hangingPunct="0">
              <a:tabLst>
                <a:tab pos="228600" algn="l"/>
              </a:tabLst>
            </a:pPr>
            <a:endParaRPr lang="en-US" sz="2800" dirty="0">
              <a:latin typeface="Times New Roman" pitchFamily="18" charset="0"/>
              <a:cs typeface="Times New Roman" pitchFamily="18" charset="0"/>
            </a:endParaRPr>
          </a:p>
        </p:txBody>
      </p:sp>
      <p:sp>
        <p:nvSpPr>
          <p:cNvPr id="17412" name="Rectangle 9"/>
          <p:cNvSpPr>
            <a:spLocks noChangeArrowheads="1"/>
          </p:cNvSpPr>
          <p:nvPr/>
        </p:nvSpPr>
        <p:spPr bwMode="auto">
          <a:xfrm>
            <a:off x="457200" y="4207222"/>
            <a:ext cx="8382000"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tabLst>
                <a:tab pos="228600" algn="l"/>
              </a:tabLst>
            </a:pPr>
            <a:endParaRPr lang="en-US" sz="2800">
              <a:latin typeface="Times New Roman" pitchFamily="18" charset="0"/>
              <a:cs typeface="Times New Roman" pitchFamily="18" charset="0"/>
            </a:endParaRPr>
          </a:p>
          <a:p>
            <a:pPr algn="just">
              <a:tabLst>
                <a:tab pos="228600" algn="l"/>
              </a:tabLst>
            </a:pPr>
            <a:endParaRPr lang="en-US" sz="2800">
              <a:latin typeface="Arial" charset="0"/>
              <a:cs typeface="Arial" charset="0"/>
            </a:endParaRPr>
          </a:p>
        </p:txBody>
      </p:sp>
    </p:spTree>
    <p:extLst>
      <p:ext uri="{BB962C8B-B14F-4D97-AF65-F5344CB8AC3E}">
        <p14:creationId xmlns:p14="http://schemas.microsoft.com/office/powerpoint/2010/main" val="101290410"/>
      </p:ext>
    </p:extLst>
  </p:cSld>
  <p:clrMapOvr>
    <a:masterClrMapping/>
  </p:clrMapOvr>
  <p:transition>
    <p:wipe dir="d"/>
  </p:transition>
</p:sld>
</file>

<file path=ppt/tags/tag1.xml><?xml version="1.0" encoding="utf-8"?>
<p:tagLst xmlns:a="http://schemas.openxmlformats.org/drawingml/2006/main" xmlns:r="http://schemas.openxmlformats.org/officeDocument/2006/relationships" xmlns:p="http://schemas.openxmlformats.org/presentationml/2006/main">
  <p:tag name="TIMING" val="|0.1"/>
</p:tagLst>
</file>

<file path=ppt/tags/tag2.xml><?xml version="1.0" encoding="utf-8"?>
<p:tagLst xmlns:a="http://schemas.openxmlformats.org/drawingml/2006/main" xmlns:r="http://schemas.openxmlformats.org/officeDocument/2006/relationships" xmlns:p="http://schemas.openxmlformats.org/presentationml/2006/main">
  <p:tag name="TIMING" val="|0.2"/>
</p:tagLst>
</file>

<file path=ppt/tags/tag3.xml><?xml version="1.0" encoding="utf-8"?>
<p:tagLst xmlns:a="http://schemas.openxmlformats.org/drawingml/2006/main" xmlns:r="http://schemas.openxmlformats.org/officeDocument/2006/relationships" xmlns:p="http://schemas.openxmlformats.org/presentationml/2006/main">
  <p:tag name="TIMING" val="|0.1"/>
</p:tagLst>
</file>

<file path=ppt/tags/tag4.xml><?xml version="1.0" encoding="utf-8"?>
<p:tagLst xmlns:a="http://schemas.openxmlformats.org/drawingml/2006/main" xmlns:r="http://schemas.openxmlformats.org/officeDocument/2006/relationships" xmlns:p="http://schemas.openxmlformats.org/presentationml/2006/main">
  <p:tag name="TIMING" val="|0.8|1.3"/>
</p:tagLst>
</file>

<file path=ppt/tags/tag5.xml><?xml version="1.0" encoding="utf-8"?>
<p:tagLst xmlns:a="http://schemas.openxmlformats.org/drawingml/2006/main" xmlns:r="http://schemas.openxmlformats.org/officeDocument/2006/relationships" xmlns:p="http://schemas.openxmlformats.org/presentationml/2006/main">
  <p:tag name="TIMING" val="|3.9|0.9|0.4|0.5"/>
</p:tagLst>
</file>

<file path=ppt/tags/tag6.xml><?xml version="1.0" encoding="utf-8"?>
<p:tagLst xmlns:a="http://schemas.openxmlformats.org/drawingml/2006/main" xmlns:r="http://schemas.openxmlformats.org/officeDocument/2006/relationships" xmlns:p="http://schemas.openxmlformats.org/presentationml/2006/main">
  <p:tag name="TIMING" val="|0.2|14.3|10.8|5|12.1"/>
</p:tagLst>
</file>

<file path=ppt/tags/tag7.xml><?xml version="1.0" encoding="utf-8"?>
<p:tagLst xmlns:a="http://schemas.openxmlformats.org/drawingml/2006/main" xmlns:r="http://schemas.openxmlformats.org/officeDocument/2006/relationships" xmlns:p="http://schemas.openxmlformats.org/presentationml/2006/main">
  <p:tag name="TIMING" val="|10.1|2.2|22.9|34.2|11.2|28.6"/>
</p:tagLst>
</file>

<file path=ppt/tags/tag8.xml><?xml version="1.0" encoding="utf-8"?>
<p:tagLst xmlns:a="http://schemas.openxmlformats.org/drawingml/2006/main" xmlns:r="http://schemas.openxmlformats.org/officeDocument/2006/relationships" xmlns:p="http://schemas.openxmlformats.org/presentationml/2006/main">
  <p:tag name="TIMING" val="|0|5.5|17.5|25|9.9|24.5|4.8|11.2|12"/>
</p:tagLst>
</file>

<file path=ppt/tags/tag9.xml><?xml version="1.0" encoding="utf-8"?>
<p:tagLst xmlns:a="http://schemas.openxmlformats.org/drawingml/2006/main" xmlns:r="http://schemas.openxmlformats.org/officeDocument/2006/relationships" xmlns:p="http://schemas.openxmlformats.org/presentationml/2006/main">
  <p:tag name="TIMING" val="|2.3|1.2|3.5|5.2|7.7|1.1|0.4"/>
</p:tagLst>
</file>

<file path=ppt/tags/tag10.xml><?xml version="1.0" encoding="utf-8"?>
<p:tagLst xmlns:a="http://schemas.openxmlformats.org/drawingml/2006/main" xmlns:r="http://schemas.openxmlformats.org/officeDocument/2006/relationships" xmlns:p="http://schemas.openxmlformats.org/presentationml/2006/main">
  <p:tag name="TIMING" val="|0.6"/>
</p:tagLst>
</file>

<file path=ppt/tags/tag11.xml><?xml version="1.0" encoding="utf-8"?>
<p:tagLst xmlns:a="http://schemas.openxmlformats.org/drawingml/2006/main" xmlns:r="http://schemas.openxmlformats.org/officeDocument/2006/relationships" xmlns:p="http://schemas.openxmlformats.org/presentationml/2006/main">
  <p:tag name="TIMING" val="|3.1"/>
</p:tagLst>
</file>

<file path=ppt/tags/tag12.xml><?xml version="1.0" encoding="utf-8"?>
<p:tagLst xmlns:a="http://schemas.openxmlformats.org/drawingml/2006/main" xmlns:r="http://schemas.openxmlformats.org/officeDocument/2006/relationships" xmlns:p="http://schemas.openxmlformats.org/presentationml/2006/main">
  <p:tag name="TIMING" val="|0.7"/>
</p:tagLst>
</file>

<file path=ppt/tags/tag13.xml><?xml version="1.0" encoding="utf-8"?>
<p:tagLst xmlns:a="http://schemas.openxmlformats.org/drawingml/2006/main" xmlns:r="http://schemas.openxmlformats.org/officeDocument/2006/relationships" xmlns:p="http://schemas.openxmlformats.org/presentationml/2006/main">
  <p:tag name="TIMING" val="|0.6|2.6|5.4|3.9"/>
</p:tagLst>
</file>

<file path=ppt/tags/tag14.xml><?xml version="1.0" encoding="utf-8"?>
<p:tagLst xmlns:a="http://schemas.openxmlformats.org/drawingml/2006/main" xmlns:r="http://schemas.openxmlformats.org/officeDocument/2006/relationships" xmlns:p="http://schemas.openxmlformats.org/presentationml/2006/main">
  <p:tag name="TIMING" val="|0.2|0.8"/>
</p:tagLst>
</file>

<file path=ppt/tags/tag15.xml><?xml version="1.0" encoding="utf-8"?>
<p:tagLst xmlns:a="http://schemas.openxmlformats.org/drawingml/2006/main" xmlns:r="http://schemas.openxmlformats.org/officeDocument/2006/relationships" xmlns:p="http://schemas.openxmlformats.org/presentationml/2006/main">
  <p:tag name="TIMING" val="|0.7|0.9|27|3.3"/>
</p:tagLst>
</file>

<file path=ppt/tags/tag16.xml><?xml version="1.0" encoding="utf-8"?>
<p:tagLst xmlns:a="http://schemas.openxmlformats.org/drawingml/2006/main" xmlns:r="http://schemas.openxmlformats.org/officeDocument/2006/relationships" xmlns:p="http://schemas.openxmlformats.org/presentationml/2006/main">
  <p:tag name="TIMING" val="|0.4"/>
</p:tagLst>
</file>

<file path=ppt/tags/tag17.xml><?xml version="1.0" encoding="utf-8"?>
<p:tagLst xmlns:a="http://schemas.openxmlformats.org/drawingml/2006/main" xmlns:r="http://schemas.openxmlformats.org/officeDocument/2006/relationships" xmlns:p="http://schemas.openxmlformats.org/presentationml/2006/main">
  <p:tag name="TIMING" val="|0.5"/>
</p:tagLst>
</file>

<file path=ppt/tags/tag18.xml><?xml version="1.0" encoding="utf-8"?>
<p:tagLst xmlns:a="http://schemas.openxmlformats.org/drawingml/2006/main" xmlns:r="http://schemas.openxmlformats.org/officeDocument/2006/relationships" xmlns:p="http://schemas.openxmlformats.org/presentationml/2006/main">
  <p:tag name="TIMING" val="|4.8|0.9"/>
</p:tagLst>
</file>

<file path=ppt/tags/tag19.xml><?xml version="1.0" encoding="utf-8"?>
<p:tagLst xmlns:a="http://schemas.openxmlformats.org/drawingml/2006/main" xmlns:r="http://schemas.openxmlformats.org/officeDocument/2006/relationships" xmlns:p="http://schemas.openxmlformats.org/presentationml/2006/main">
  <p:tag name="TIMING" val="|0|0|1.3"/>
</p:tagLst>
</file>

<file path=ppt/tags/tag20.xml><?xml version="1.0" encoding="utf-8"?>
<p:tagLst xmlns:a="http://schemas.openxmlformats.org/drawingml/2006/main" xmlns:r="http://schemas.openxmlformats.org/officeDocument/2006/relationships" xmlns:p="http://schemas.openxmlformats.org/presentationml/2006/main">
  <p:tag name="TIMING" val="|0.2|0.1|0.8|0.4|0.3"/>
</p:tagLst>
</file>

<file path=ppt/tags/tag21.xml><?xml version="1.0" encoding="utf-8"?>
<p:tagLst xmlns:a="http://schemas.openxmlformats.org/drawingml/2006/main" xmlns:r="http://schemas.openxmlformats.org/officeDocument/2006/relationships" xmlns:p="http://schemas.openxmlformats.org/presentationml/2006/main">
  <p:tag name="TIMING" val="|0.4|0.6|4.3|0.8|0.4|0.4|0.6|0.7|0.7|1.3"/>
</p:tagLst>
</file>

<file path=ppt/tags/tag22.xml><?xml version="1.0" encoding="utf-8"?>
<p:tagLst xmlns:a="http://schemas.openxmlformats.org/drawingml/2006/main" xmlns:r="http://schemas.openxmlformats.org/officeDocument/2006/relationships" xmlns:p="http://schemas.openxmlformats.org/presentationml/2006/main">
  <p:tag name="TIMING" val="|19.2"/>
</p:tagLst>
</file>

<file path=ppt/tags/tag23.xml><?xml version="1.0" encoding="utf-8"?>
<p:tagLst xmlns:a="http://schemas.openxmlformats.org/drawingml/2006/main" xmlns:r="http://schemas.openxmlformats.org/officeDocument/2006/relationships" xmlns:p="http://schemas.openxmlformats.org/presentationml/2006/main">
  <p:tag name="TIMING" val="|13.4|21.5|18.6"/>
</p:tagLst>
</file>

<file path=ppt/tags/tag24.xml><?xml version="1.0" encoding="utf-8"?>
<p:tagLst xmlns:a="http://schemas.openxmlformats.org/drawingml/2006/main" xmlns:r="http://schemas.openxmlformats.org/officeDocument/2006/relationships" xmlns:p="http://schemas.openxmlformats.org/presentationml/2006/main">
  <p:tag name="TIMING" val="|0.2|1|1|0.6|4.5|4.5|3.2|4.9"/>
</p:tagLst>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oncourse">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Concourse">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95000" t="-106500" r="5000" b="2065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Concourse</Template>
  <TotalTime>1236</TotalTime>
  <Words>3390</Words>
  <Application>Microsoft Office PowerPoint</Application>
  <PresentationFormat>On-screen Show (4:3)</PresentationFormat>
  <Paragraphs>278</Paragraphs>
  <Slides>66</Slides>
  <Notes>2</Notes>
  <HiddenSlides>0</HiddenSlides>
  <MMClips>28</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66</vt:i4>
      </vt:variant>
    </vt:vector>
  </HeadingPairs>
  <TitlesOfParts>
    <vt:vector size="68" baseType="lpstr">
      <vt:lpstr>Concourse</vt:lpstr>
      <vt:lpstr>Packager Shell Object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Giai ñoaïn 1945-1980:</vt:lpstr>
      <vt:lpstr>“Nhà Xô Viết học”   George Kennan Đại sứ Mỹ tại Liên Xô(1952-1953) “Nguyên tắc ứng xử của Liên Xô”(bức điện 8.000 từ)      </vt:lpstr>
      <vt:lpstr>George  Marshall  -Cố vấn QS TThg Roosevelt. (trước 1945)  -Bộ trưởng Ngoai giao Mỹ. (1947-1949) -Bộ trưởng Quốc phòng Mỹ (1950-1951).  “Kế hoạch Marshall” ( K/hoạch Phục hưng Châu Âu) (European recovery program)</vt:lpstr>
      <vt:lpstr>Dean  Acheson  Ngoại trưởng Hoa Kỳ  (1949-1953) - Cùng xây dựng : - Kế hoạch MARSHALL. - Học thuyết TRUMAN.    - Sáng lập Tổ chức  Hiệp ước Bắc Đại Tây Dương. NATO (North  Atlantic Treaty Ozganization)</vt:lpstr>
      <vt:lpstr>“Mỹ sẽ dành thắng lợi bằng hòa bình” (12/1957)</vt:lpstr>
      <vt:lpstr>J.F.Dulles (Đalet)  Ngoại trưởng Hoa Kỳ (1953-1959) Xây dựng học thuyết: “Aixenhao - Đalet”</vt:lpstr>
      <vt:lpstr>Toång thoáng   J.F.Kennedy  (35)                                                                                            ( n/k: 1961-1963 ) Chieán löôïc  “Phaûn öùng linh hoaït” Chính saùch: “Muõi teân vaø caønh oâliu” </vt:lpstr>
      <vt:lpstr> Toång thoáng     Johnson  (36) (n/k: 1963-1969) Keá hoaïch leo thang  chieán tranh ôû VN “Chiến tranh ñặc biệt” (1961-1965), “Chieán tranh cuïc boä” (1965-1968), “Chieán tranh qua tay ngöôøi khaùc” (VN hoùa chieán tranh) (1969-1972)</vt:lpstr>
      <vt:lpstr>Tổng thống *    Richar  Nixon (37) (n/k :1969-1974) Chiến lược ”Ngăn đe thực tế” (Hòa hoãn cứng rắn) Chính sách: “Cây gậy và củ cà rốt”</vt:lpstr>
      <vt:lpstr>PowerPoint Presentation</vt:lpstr>
      <vt:lpstr>PowerPoint Presentation</vt:lpstr>
      <vt:lpstr>George H.W.Bush (41) (nk:1989-1993)* Chiến lược: “Vượt trên ngăn chặn” Làm tan rã Liên xô và hệ thống XHCN Đông Âu</vt:lpstr>
      <vt:lpstr>PowerPoint Presentation</vt:lpstr>
      <vt:lpstr>PowerPoint Presentation</vt:lpstr>
      <vt:lpstr>PowerPoint Presentation</vt:lpstr>
      <vt:lpstr>PowerPoint Presentation</vt:lpstr>
      <vt:lpstr>   TT  Bill Clinton  (42) (n/k: 1993-2001)</vt:lpstr>
      <vt:lpstr>PowerPoint Presentation</vt:lpstr>
      <vt:lpstr>PowerPoint Presentation</vt:lpstr>
      <vt:lpstr>PowerPoint Presentation</vt:lpstr>
      <vt:lpstr>PowerPoint Presentation</vt:lpstr>
      <vt:lpstr>Tổ chức phản động Việt Tân ở hải ngoại</vt:lpstr>
      <vt:lpstr>PowerPoint Presentation</vt:lpstr>
      <vt:lpstr>   Nguyeãn Höõu Chaùnh   </vt:lpstr>
      <vt:lpstr>PowerPoint Presentation</vt:lpstr>
      <vt:lpstr>PowerPoint Presentation</vt:lpstr>
      <vt:lpstr>Toå chöùc phaûn ñoäng  “t/h Thanh nieân daân chuû”  vaø moät soá thaønh vieân  ñaûng Daân chuû Theá kyû 21</vt:lpstr>
      <vt:lpstr>Nguyễn Phương Uyên &amp; Đinh nguyên Kha  hoạt động chống phá Đảng,Nhà nước (10/2012)</vt:lpstr>
      <vt:lpstr>T.Thống  RONALD REAGAN (n/k 1981-1989)</vt:lpstr>
      <vt:lpstr>PowerPoint Presentation</vt:lpstr>
      <vt:lpstr>    Kích ñoäng tö töôûng ly khai daân tộc  ôû Taây Nguyeân những năm 2001 - 2004 </vt:lpstr>
      <vt:lpstr>Kích ñoäng ñoàng baøo daân toäc H’moâng tuï taäp gaây roái, ñoøi töï trò (Möôøng Nheù,Ñieän Bieân- 2011)</vt:lpstr>
      <vt:lpstr>Thích Quaûng Ñoä lôïi duïng toân giaùo, hoaït ñoäng choáng phaù Nhaø nöôùc</vt:lpstr>
      <vt:lpstr> LM Nguyeãn Vaên Lyù tuyeân truyeàn choáng phaù Nhaø Nöôùc VN</vt:lpstr>
      <vt:lpstr>PTL:  Kích ñoäng giaùo daân (giaùo xöù Thaùi Haø) choáng phaù chính saùch cuûa Nhaø nöôùc</vt:lpstr>
      <vt:lpstr>PowerPoint Presentation</vt:lpstr>
      <vt:lpstr>PowerPoint Presentation</vt:lpstr>
      <vt:lpstr>PowerPoint Presentation</vt:lpstr>
      <vt:lpstr>PowerPoint Presentation</vt:lpstr>
      <vt:lpstr>PowerPoint Presentation</vt:lpstr>
      <vt:lpstr>PowerPoint Presentation</vt:lpstr>
      <vt:lpstr>Ksor-Kok vaø toå chöùc phaûn ñoäng:                                              “Nhaø nöôùc Ñeà ga” töï trò.</vt:lpstr>
      <vt:lpstr>Xuùi duïc, kích ñoäng ngöôøi daân bieåu tình, choáng ñoái, gaây maát traät töï coâng coängTTATXH</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Hewlett-Packard</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VVCcc</dc:title>
  <dc:creator>hongle</dc:creator>
  <cp:lastModifiedBy>Windows User</cp:lastModifiedBy>
  <cp:revision>146</cp:revision>
  <dcterms:created xsi:type="dcterms:W3CDTF">2011-10-03T07:25:08Z</dcterms:created>
  <dcterms:modified xsi:type="dcterms:W3CDTF">2021-10-09T01:25:42Z</dcterms:modified>
</cp:coreProperties>
</file>