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6.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8.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9.xml" ContentType="application/vnd.openxmlformats-officedocument.theme+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10.xml" ContentType="application/vnd.openxmlformats-officedocument.theme+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theme/theme11.xml" ContentType="application/vnd.openxmlformats-officedocument.theme+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theme/theme12.xml" ContentType="application/vnd.openxmlformats-officedocument.theme+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theme/theme1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57" r:id="rId2"/>
    <p:sldMasterId id="2147483774" r:id="rId3"/>
    <p:sldMasterId id="2147483839" r:id="rId4"/>
    <p:sldMasterId id="2147483851" r:id="rId5"/>
    <p:sldMasterId id="2147483897" r:id="rId6"/>
    <p:sldMasterId id="2147483926" r:id="rId7"/>
    <p:sldMasterId id="2147483938" r:id="rId8"/>
    <p:sldMasterId id="2147483967" r:id="rId9"/>
    <p:sldMasterId id="2147484001" r:id="rId10"/>
    <p:sldMasterId id="2147484013" r:id="rId11"/>
    <p:sldMasterId id="2147484042" r:id="rId12"/>
    <p:sldMasterId id="2147484054" r:id="rId13"/>
  </p:sldMasterIdLst>
  <p:sldIdLst>
    <p:sldId id="307" r:id="rId14"/>
    <p:sldId id="257" r:id="rId15"/>
    <p:sldId id="258" r:id="rId16"/>
    <p:sldId id="306" r:id="rId17"/>
    <p:sldId id="315" r:id="rId18"/>
    <p:sldId id="317" r:id="rId19"/>
    <p:sldId id="318" r:id="rId20"/>
    <p:sldId id="319" r:id="rId21"/>
    <p:sldId id="330" r:id="rId22"/>
    <p:sldId id="320" r:id="rId23"/>
    <p:sldId id="336" r:id="rId24"/>
    <p:sldId id="331" r:id="rId25"/>
    <p:sldId id="332" r:id="rId26"/>
    <p:sldId id="308" r:id="rId27"/>
    <p:sldId id="284" r:id="rId28"/>
    <p:sldId id="287" r:id="rId29"/>
    <p:sldId id="335" r:id="rId30"/>
    <p:sldId id="333" r:id="rId31"/>
    <p:sldId id="334" r:id="rId32"/>
    <p:sldId id="262" r:id="rId33"/>
    <p:sldId id="263" r:id="rId34"/>
    <p:sldId id="339" r:id="rId35"/>
    <p:sldId id="325" r:id="rId36"/>
    <p:sldId id="350" r:id="rId37"/>
    <p:sldId id="351" r:id="rId38"/>
    <p:sldId id="295" r:id="rId39"/>
    <p:sldId id="326" r:id="rId40"/>
    <p:sldId id="327" r:id="rId41"/>
    <p:sldId id="297" r:id="rId42"/>
    <p:sldId id="329" r:id="rId43"/>
    <p:sldId id="298" r:id="rId44"/>
    <p:sldId id="355" r:id="rId45"/>
    <p:sldId id="353" r:id="rId46"/>
    <p:sldId id="354" r:id="rId47"/>
    <p:sldId id="352" r:id="rId48"/>
    <p:sldId id="328" r:id="rId49"/>
    <p:sldId id="303" r:id="rId50"/>
    <p:sldId id="304" r:id="rId51"/>
    <p:sldId id="356" r:id="rId52"/>
    <p:sldId id="301" r:id="rId53"/>
    <p:sldId id="305" r:id="rId54"/>
    <p:sldId id="269" r:id="rId55"/>
    <p:sldId id="337" r:id="rId56"/>
    <p:sldId id="338" r:id="rId57"/>
    <p:sldId id="270" r:id="rId58"/>
    <p:sldId id="271"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0066"/>
    <a:srgbClr val="99FF66"/>
    <a:srgbClr val="FFFFCC"/>
    <a:srgbClr val="66FF33"/>
    <a:srgbClr val="CCFF99"/>
    <a:srgbClr val="FFFF00"/>
    <a:srgbClr val="00FFFF"/>
    <a:srgbClr val="CC33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33" autoAdjust="0"/>
    <p:restoredTop sz="94660"/>
  </p:normalViewPr>
  <p:slideViewPr>
    <p:cSldViewPr snapToGrid="0">
      <p:cViewPr varScale="1">
        <p:scale>
          <a:sx n="70" d="100"/>
          <a:sy n="70" d="100"/>
        </p:scale>
        <p:origin x="46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slide" Target="slides/slide34.xml"/><Relationship Id="rId50" Type="http://schemas.openxmlformats.org/officeDocument/2006/relationships/slide" Target="slides/slide37.xml"/><Relationship Id="rId55" Type="http://schemas.openxmlformats.org/officeDocument/2006/relationships/slide" Target="slides/slide42.xml"/><Relationship Id="rId63"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3.xml"/><Relationship Id="rId29" Type="http://schemas.openxmlformats.org/officeDocument/2006/relationships/slide" Target="slides/slide1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3" Type="http://schemas.openxmlformats.org/officeDocument/2006/relationships/slide" Target="slides/slide40.xml"/><Relationship Id="rId58" Type="http://schemas.openxmlformats.org/officeDocument/2006/relationships/slide" Target="slides/slide45.xml"/><Relationship Id="rId5" Type="http://schemas.openxmlformats.org/officeDocument/2006/relationships/slideMaster" Target="slideMasters/slideMaster5.xml"/><Relationship Id="rId61" Type="http://schemas.openxmlformats.org/officeDocument/2006/relationships/viewProps" Target="viewProps.xml"/><Relationship Id="rId19" Type="http://schemas.openxmlformats.org/officeDocument/2006/relationships/slide" Target="slides/slide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slide" Target="slides/slide35.xml"/><Relationship Id="rId56" Type="http://schemas.openxmlformats.org/officeDocument/2006/relationships/slide" Target="slides/slide43.xml"/><Relationship Id="rId8" Type="http://schemas.openxmlformats.org/officeDocument/2006/relationships/slideMaster" Target="slideMasters/slideMaster8.xml"/><Relationship Id="rId51" Type="http://schemas.openxmlformats.org/officeDocument/2006/relationships/slide" Target="slides/slide3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slide" Target="slides/slide33.xml"/><Relationship Id="rId59" Type="http://schemas.openxmlformats.org/officeDocument/2006/relationships/slide" Target="slides/slide46.xml"/><Relationship Id="rId20" Type="http://schemas.openxmlformats.org/officeDocument/2006/relationships/slide" Target="slides/slide7.xml"/><Relationship Id="rId41" Type="http://schemas.openxmlformats.org/officeDocument/2006/relationships/slide" Target="slides/slide28.xml"/><Relationship Id="rId54" Type="http://schemas.openxmlformats.org/officeDocument/2006/relationships/slide" Target="slides/slide41.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slide" Target="slides/slide36.xml"/><Relationship Id="rId57" Type="http://schemas.openxmlformats.org/officeDocument/2006/relationships/slide" Target="slides/slide44.xml"/><Relationship Id="rId10" Type="http://schemas.openxmlformats.org/officeDocument/2006/relationships/slideMaster" Target="slideMasters/slideMaster10.xml"/><Relationship Id="rId31" Type="http://schemas.openxmlformats.org/officeDocument/2006/relationships/slide" Target="slides/slide18.xml"/><Relationship Id="rId44" Type="http://schemas.openxmlformats.org/officeDocument/2006/relationships/slide" Target="slides/slide31.xml"/><Relationship Id="rId52" Type="http://schemas.openxmlformats.org/officeDocument/2006/relationships/slide" Target="slides/slide39.xml"/><Relationship Id="rId6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s>
</file>

<file path=ppt/diagrams/_rels/data1.xml.rels><?xml version="1.0" encoding="UTF-8" standalone="yes"?>
<Relationships xmlns="http://schemas.openxmlformats.org/package/2006/relationships"><Relationship Id="rId2" Type="http://schemas.openxmlformats.org/officeDocument/2006/relationships/hyperlink" Target="B&#192;I%203.pptx#-1,37,PowerPoint Presentation" TargetMode="External"/><Relationship Id="rId1" Type="http://schemas.openxmlformats.org/officeDocument/2006/relationships/hyperlink" Target="B&#192;I%203.pptx#-1,27,PowerPoint Presentation" TargetMode="External"/></Relationships>
</file>

<file path=ppt/diagrams/_rels/drawing1.xml.rels><?xml version="1.0" encoding="UTF-8" standalone="yes"?>
<Relationships xmlns="http://schemas.openxmlformats.org/package/2006/relationships"><Relationship Id="rId2" Type="http://schemas.openxmlformats.org/officeDocument/2006/relationships/hyperlink" Target="B&#192;I%203.pptx#-1,37,PowerPoint Presentation" TargetMode="External"/><Relationship Id="rId1" Type="http://schemas.openxmlformats.org/officeDocument/2006/relationships/hyperlink" Target="B&#192;I%203.pptx#-1,27,PowerPoint Presentation"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845137-02DD-4977-A68C-96770DBB8A5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A9425AA-991A-490B-8B93-9A943C889F31}">
      <dgm:prSet phldrT="[Text]" custT="1"/>
      <dgm:spPr>
        <a:solidFill>
          <a:srgbClr val="FFFF00"/>
        </a:solidFill>
      </dgm:spPr>
      <dgm:t>
        <a:bodyPr/>
        <a:lstStyle/>
        <a:p>
          <a:r>
            <a:rPr lang="en-US" sz="2800" b="1" i="0" dirty="0" smtClean="0">
              <a:solidFill>
                <a:schemeClr val="tx1"/>
              </a:solidFill>
            </a:rPr>
            <a:t>1</a:t>
          </a:r>
          <a:r>
            <a:rPr lang="nl-NL" sz="2800" b="1" dirty="0" smtClean="0">
              <a:solidFill>
                <a:schemeClr val="tx1"/>
              </a:solidFill>
            </a:rPr>
            <a:t>. Sự ra đời và lãnh đạo của ĐCSVN đối với CMVN</a:t>
          </a:r>
          <a:endParaRPr lang="en-US" sz="2800" b="1" i="0" dirty="0">
            <a:solidFill>
              <a:schemeClr val="tx1"/>
            </a:solidFill>
          </a:endParaRPr>
        </a:p>
      </dgm:t>
    </dgm:pt>
    <dgm:pt modelId="{AFC328A2-1023-41B3-B7F7-D776CB47B278}" type="parTrans" cxnId="{90136877-5410-47CB-A517-09AFB229CBDC}">
      <dgm:prSet/>
      <dgm:spPr/>
      <dgm:t>
        <a:bodyPr/>
        <a:lstStyle/>
        <a:p>
          <a:endParaRPr lang="en-US">
            <a:solidFill>
              <a:srgbClr val="FF0000"/>
            </a:solidFill>
          </a:endParaRPr>
        </a:p>
      </dgm:t>
    </dgm:pt>
    <dgm:pt modelId="{AA655AA1-60CD-4D54-AEA9-C5453001D606}" type="sibTrans" cxnId="{90136877-5410-47CB-A517-09AFB229CBDC}">
      <dgm:prSet/>
      <dgm:spPr/>
      <dgm:t>
        <a:bodyPr/>
        <a:lstStyle/>
        <a:p>
          <a:endParaRPr lang="en-US">
            <a:solidFill>
              <a:srgbClr val="FF0000"/>
            </a:solidFill>
          </a:endParaRPr>
        </a:p>
      </dgm:t>
    </dgm:pt>
    <dgm:pt modelId="{23723425-7336-4C4C-BCFE-0BEFF41D31C6}">
      <dgm:prSet phldrT="[Text]" custT="1"/>
      <dgm:spPr>
        <a:solidFill>
          <a:schemeClr val="tx1"/>
        </a:solidFill>
      </dgm:spPr>
      <dgm:t>
        <a:bodyPr/>
        <a:lstStyle/>
        <a:p>
          <a:endParaRPr lang="en-US" sz="2400" b="1" i="0" dirty="0">
            <a:solidFill>
              <a:srgbClr val="FF0000"/>
            </a:solidFill>
          </a:endParaRPr>
        </a:p>
      </dgm:t>
    </dgm:pt>
    <dgm:pt modelId="{1B9E0638-BBB2-42B1-92EB-55E89854F65A}" type="parTrans" cxnId="{94E37110-62FA-443B-B878-8BB0E1EEEB9C}">
      <dgm:prSet/>
      <dgm:spPr/>
      <dgm:t>
        <a:bodyPr/>
        <a:lstStyle/>
        <a:p>
          <a:endParaRPr lang="en-US">
            <a:solidFill>
              <a:srgbClr val="FF0000"/>
            </a:solidFill>
          </a:endParaRPr>
        </a:p>
      </dgm:t>
    </dgm:pt>
    <dgm:pt modelId="{12A93D44-1ADE-45D1-BDA0-4B88FC3DCCD3}" type="sibTrans" cxnId="{94E37110-62FA-443B-B878-8BB0E1EEEB9C}">
      <dgm:prSet/>
      <dgm:spPr/>
      <dgm:t>
        <a:bodyPr/>
        <a:lstStyle/>
        <a:p>
          <a:endParaRPr lang="en-US">
            <a:solidFill>
              <a:srgbClr val="FF0000"/>
            </a:solidFill>
          </a:endParaRPr>
        </a:p>
      </dgm:t>
    </dgm:pt>
    <dgm:pt modelId="{CA728E32-D214-4D05-B439-D1780D51045E}">
      <dgm:prSet phldrT="[Text]" custT="1"/>
      <dgm:spPr>
        <a:solidFill>
          <a:srgbClr val="7030A0"/>
        </a:solidFill>
        <a:ln>
          <a:solidFill>
            <a:srgbClr val="0070C0"/>
          </a:solidFill>
        </a:ln>
      </dgm:spPr>
      <dgm:t>
        <a:bodyPr/>
        <a:lstStyle/>
        <a:p>
          <a:r>
            <a:rPr lang="en-US" sz="2400" b="1" i="0" dirty="0" smtClean="0">
              <a:solidFill>
                <a:schemeClr val="bg1"/>
              </a:solidFill>
            </a:rPr>
            <a:t>1.2. </a:t>
          </a:r>
          <a:r>
            <a:rPr lang="nl-NL" sz="2400" b="1" i="1" dirty="0" smtClean="0"/>
            <a:t> Vai trò lãnh đạo của Đảng trong các giai đoạn cách mạng</a:t>
          </a:r>
          <a:endParaRPr lang="en-US" sz="2400" b="1" i="0" dirty="0">
            <a:solidFill>
              <a:schemeClr val="bg1"/>
            </a:solidFill>
          </a:endParaRPr>
        </a:p>
      </dgm:t>
    </dgm:pt>
    <dgm:pt modelId="{73003DCF-105B-464D-B0FF-985E4C4CBB89}" type="parTrans" cxnId="{9521A7AF-5ADD-424E-B7CA-B957C01401AC}">
      <dgm:prSet/>
      <dgm:spPr/>
      <dgm:t>
        <a:bodyPr/>
        <a:lstStyle/>
        <a:p>
          <a:endParaRPr lang="en-US">
            <a:solidFill>
              <a:srgbClr val="FF0000"/>
            </a:solidFill>
          </a:endParaRPr>
        </a:p>
      </dgm:t>
    </dgm:pt>
    <dgm:pt modelId="{17B82636-6BAE-4FB0-B9B0-C67DE7465A36}" type="sibTrans" cxnId="{9521A7AF-5ADD-424E-B7CA-B957C01401AC}">
      <dgm:prSet/>
      <dgm:spPr/>
      <dgm:t>
        <a:bodyPr/>
        <a:lstStyle/>
        <a:p>
          <a:endParaRPr lang="en-US">
            <a:solidFill>
              <a:srgbClr val="FF0000"/>
            </a:solidFill>
          </a:endParaRPr>
        </a:p>
      </dgm:t>
    </dgm:pt>
    <dgm:pt modelId="{050210B1-50BE-4127-A925-01E0EADCD172}">
      <dgm:prSet custT="1"/>
      <dgm:spPr>
        <a:solidFill>
          <a:srgbClr val="FFFF00"/>
        </a:solidFill>
      </dgm:spPr>
      <dgm:t>
        <a:bodyPr/>
        <a:lstStyle/>
        <a:p>
          <a:r>
            <a:rPr lang="vi-VN" sz="2800" b="1" i="0" dirty="0" smtClean="0">
              <a:solidFill>
                <a:schemeClr val="tx1"/>
              </a:solidFill>
              <a:hlinkClick xmlns:r="http://schemas.openxmlformats.org/officeDocument/2006/relationships" r:id="rId1" action="ppaction://hlinkpres?slideindex=27&amp;slidetitle=PowerPoint Presentation"/>
            </a:rPr>
            <a:t>2. Những thành tựu của cách mạng Việt Nam dưới sự lãnh đạo của Đảng</a:t>
          </a:r>
          <a:endParaRPr lang="en-US" sz="2800" b="1" i="0" dirty="0">
            <a:solidFill>
              <a:schemeClr val="tx1"/>
            </a:solidFill>
          </a:endParaRPr>
        </a:p>
      </dgm:t>
    </dgm:pt>
    <dgm:pt modelId="{D9631392-59E5-4CD3-B24A-249D5328E8CE}" type="sibTrans" cxnId="{250E5EFB-3C74-4852-BABF-449A8F2A0058}">
      <dgm:prSet/>
      <dgm:spPr/>
      <dgm:t>
        <a:bodyPr/>
        <a:lstStyle/>
        <a:p>
          <a:endParaRPr lang="en-US">
            <a:solidFill>
              <a:srgbClr val="FF0000"/>
            </a:solidFill>
          </a:endParaRPr>
        </a:p>
      </dgm:t>
    </dgm:pt>
    <dgm:pt modelId="{4112D5F0-0389-4667-8D06-CED95A77C0D5}" type="parTrans" cxnId="{250E5EFB-3C74-4852-BABF-449A8F2A0058}">
      <dgm:prSet/>
      <dgm:spPr/>
      <dgm:t>
        <a:bodyPr/>
        <a:lstStyle/>
        <a:p>
          <a:endParaRPr lang="en-US">
            <a:solidFill>
              <a:srgbClr val="FF0000"/>
            </a:solidFill>
          </a:endParaRPr>
        </a:p>
      </dgm:t>
    </dgm:pt>
    <dgm:pt modelId="{9A58A432-D513-4811-AC5B-7A2271A2D1F9}">
      <dgm:prSet custT="1"/>
      <dgm:spPr>
        <a:solidFill>
          <a:srgbClr val="7030A0"/>
        </a:solidFill>
        <a:ln>
          <a:solidFill>
            <a:srgbClr val="0070C0"/>
          </a:solidFill>
        </a:ln>
      </dgm:spPr>
      <dgm:t>
        <a:bodyPr/>
        <a:lstStyle/>
        <a:p>
          <a:r>
            <a:rPr lang="en-US" sz="2400" b="1" i="0" dirty="0" smtClean="0">
              <a:solidFill>
                <a:schemeClr val="bg1"/>
              </a:solidFill>
              <a:hlinkClick xmlns:r="http://schemas.openxmlformats.org/officeDocument/2006/relationships" r:id="rId2" action="ppaction://hlinkpres?slideindex=37&amp;slidetitle=PowerPoint Presentation"/>
            </a:rPr>
            <a:t>2.2.</a:t>
          </a:r>
          <a:r>
            <a:rPr lang="nl-NL" sz="2400" b="1" i="1" dirty="0" smtClean="0"/>
            <a:t>Thắng lợi của công cuộc đổi mới</a:t>
          </a:r>
          <a:endParaRPr lang="en-US" sz="2400" b="1" i="0" dirty="0">
            <a:solidFill>
              <a:schemeClr val="bg1"/>
            </a:solidFill>
          </a:endParaRPr>
        </a:p>
      </dgm:t>
    </dgm:pt>
    <dgm:pt modelId="{58CED8D0-9A42-4105-B738-AA42E77B5F2A}" type="parTrans" cxnId="{1DDE89BC-EBAA-45E2-A4AA-69CAB4FAE994}">
      <dgm:prSet/>
      <dgm:spPr/>
      <dgm:t>
        <a:bodyPr/>
        <a:lstStyle/>
        <a:p>
          <a:endParaRPr lang="en-US">
            <a:solidFill>
              <a:srgbClr val="FF0000"/>
            </a:solidFill>
          </a:endParaRPr>
        </a:p>
      </dgm:t>
    </dgm:pt>
    <dgm:pt modelId="{BDA2EE0E-D2A1-4256-8547-A6569B4EBC34}" type="sibTrans" cxnId="{1DDE89BC-EBAA-45E2-A4AA-69CAB4FAE994}">
      <dgm:prSet/>
      <dgm:spPr/>
      <dgm:t>
        <a:bodyPr/>
        <a:lstStyle/>
        <a:p>
          <a:endParaRPr lang="en-US">
            <a:solidFill>
              <a:srgbClr val="FF0000"/>
            </a:solidFill>
          </a:endParaRPr>
        </a:p>
      </dgm:t>
    </dgm:pt>
    <dgm:pt modelId="{307E6B87-B3BC-488A-8756-ACF3F44DAA07}">
      <dgm:prSet custT="1"/>
      <dgm:spPr>
        <a:solidFill>
          <a:srgbClr val="7030A0"/>
        </a:solidFill>
        <a:ln>
          <a:solidFill>
            <a:srgbClr val="0070C0"/>
          </a:solidFill>
        </a:ln>
      </dgm:spPr>
      <dgm:t>
        <a:bodyPr/>
        <a:lstStyle/>
        <a:p>
          <a:r>
            <a:rPr lang="en-US" sz="2400" b="1" i="0" dirty="0" smtClean="0">
              <a:solidFill>
                <a:schemeClr val="bg1"/>
              </a:solidFill>
            </a:rPr>
            <a:t>2.1</a:t>
          </a:r>
          <a:r>
            <a:rPr lang="nl-NL" sz="2400" b="1" i="1" dirty="0" smtClean="0"/>
            <a:t>. Thắng lợi của đấu tranh giành và bảo vệ nền độc lập dân tộc</a:t>
          </a:r>
          <a:endParaRPr lang="en-US" sz="2400" b="1" i="0" dirty="0">
            <a:solidFill>
              <a:schemeClr val="bg1"/>
            </a:solidFill>
          </a:endParaRPr>
        </a:p>
      </dgm:t>
    </dgm:pt>
    <dgm:pt modelId="{B9F05ED7-D458-4358-8024-240CAF3366FE}" type="parTrans" cxnId="{C4E6CB86-C570-4C25-9749-1D786357054A}">
      <dgm:prSet/>
      <dgm:spPr/>
      <dgm:t>
        <a:bodyPr/>
        <a:lstStyle/>
        <a:p>
          <a:endParaRPr lang="en-US">
            <a:solidFill>
              <a:srgbClr val="FF0000"/>
            </a:solidFill>
          </a:endParaRPr>
        </a:p>
      </dgm:t>
    </dgm:pt>
    <dgm:pt modelId="{C2C3C123-0673-445D-BF0E-D5456F194AB1}" type="sibTrans" cxnId="{C4E6CB86-C570-4C25-9749-1D786357054A}">
      <dgm:prSet/>
      <dgm:spPr/>
      <dgm:t>
        <a:bodyPr/>
        <a:lstStyle/>
        <a:p>
          <a:endParaRPr lang="en-US">
            <a:solidFill>
              <a:srgbClr val="FF0000"/>
            </a:solidFill>
          </a:endParaRPr>
        </a:p>
      </dgm:t>
    </dgm:pt>
    <dgm:pt modelId="{5433CFCD-8CFF-4337-AAF2-7A0A3D71B933}">
      <dgm:prSet phldrT="[Text]" custT="1"/>
      <dgm:spPr>
        <a:solidFill>
          <a:srgbClr val="7030A0"/>
        </a:solidFill>
        <a:ln>
          <a:solidFill>
            <a:srgbClr val="0070C0"/>
          </a:solidFill>
        </a:ln>
      </dgm:spPr>
      <dgm:t>
        <a:bodyPr/>
        <a:lstStyle/>
        <a:p>
          <a:endParaRPr lang="en-US" sz="2400" b="1" i="0" dirty="0" smtClean="0">
            <a:solidFill>
              <a:schemeClr val="bg1"/>
            </a:solidFill>
          </a:endParaRPr>
        </a:p>
        <a:p>
          <a:r>
            <a:rPr lang="en-US" sz="2400" b="1" i="0" dirty="0" smtClean="0">
              <a:solidFill>
                <a:schemeClr val="bg1"/>
              </a:solidFill>
            </a:rPr>
            <a:t>1.1. </a:t>
          </a:r>
          <a:r>
            <a:rPr lang="nl-NL" sz="2400" b="1" i="1" dirty="0" smtClean="0"/>
            <a:t>Sự ra đời của Đảng Cộng sản Việt Nam</a:t>
          </a:r>
          <a:endParaRPr lang="en-US" sz="2400" b="1" i="0" dirty="0">
            <a:solidFill>
              <a:schemeClr val="bg1"/>
            </a:solidFill>
          </a:endParaRPr>
        </a:p>
      </dgm:t>
    </dgm:pt>
    <dgm:pt modelId="{9BFC592B-6190-4FE5-B133-B91ACC850CB2}" type="parTrans" cxnId="{C3C74663-9624-431E-A890-38515BBFEC95}">
      <dgm:prSet/>
      <dgm:spPr/>
      <dgm:t>
        <a:bodyPr/>
        <a:lstStyle/>
        <a:p>
          <a:endParaRPr lang="en-US">
            <a:solidFill>
              <a:srgbClr val="FF0000"/>
            </a:solidFill>
          </a:endParaRPr>
        </a:p>
      </dgm:t>
    </dgm:pt>
    <dgm:pt modelId="{06E21428-3D45-449F-A0B8-C009B1C4908A}" type="sibTrans" cxnId="{C3C74663-9624-431E-A890-38515BBFEC95}">
      <dgm:prSet/>
      <dgm:spPr/>
      <dgm:t>
        <a:bodyPr/>
        <a:lstStyle/>
        <a:p>
          <a:endParaRPr lang="en-US">
            <a:solidFill>
              <a:srgbClr val="FF0000"/>
            </a:solidFill>
          </a:endParaRPr>
        </a:p>
      </dgm:t>
    </dgm:pt>
    <dgm:pt modelId="{1E7AE14D-75C5-4B23-8C9A-3B4F66A05760}" type="pres">
      <dgm:prSet presAssocID="{64845137-02DD-4977-A68C-96770DBB8A58}" presName="linear" presStyleCnt="0">
        <dgm:presLayoutVars>
          <dgm:animLvl val="lvl"/>
          <dgm:resizeHandles val="exact"/>
        </dgm:presLayoutVars>
      </dgm:prSet>
      <dgm:spPr/>
      <dgm:t>
        <a:bodyPr/>
        <a:lstStyle/>
        <a:p>
          <a:endParaRPr lang="en-US"/>
        </a:p>
      </dgm:t>
    </dgm:pt>
    <dgm:pt modelId="{0C58192F-F14B-49FF-82FA-FAB89F425D74}" type="pres">
      <dgm:prSet presAssocID="{DA9425AA-991A-490B-8B93-9A943C889F31}" presName="parentText" presStyleLbl="node1" presStyleIdx="0" presStyleCnt="6">
        <dgm:presLayoutVars>
          <dgm:chMax val="0"/>
          <dgm:bulletEnabled val="1"/>
        </dgm:presLayoutVars>
      </dgm:prSet>
      <dgm:spPr/>
      <dgm:t>
        <a:bodyPr/>
        <a:lstStyle/>
        <a:p>
          <a:endParaRPr lang="en-US"/>
        </a:p>
      </dgm:t>
    </dgm:pt>
    <dgm:pt modelId="{13E5E6FE-5163-464F-8418-66592E811DDF}" type="pres">
      <dgm:prSet presAssocID="{DA9425AA-991A-490B-8B93-9A943C889F31}" presName="childText" presStyleLbl="revTx" presStyleIdx="0" presStyleCnt="1">
        <dgm:presLayoutVars>
          <dgm:bulletEnabled val="1"/>
        </dgm:presLayoutVars>
      </dgm:prSet>
      <dgm:spPr/>
      <dgm:t>
        <a:bodyPr/>
        <a:lstStyle/>
        <a:p>
          <a:endParaRPr lang="en-US"/>
        </a:p>
      </dgm:t>
    </dgm:pt>
    <dgm:pt modelId="{50AC07D0-8156-4F02-AB13-0475D6B4AE78}" type="pres">
      <dgm:prSet presAssocID="{CA728E32-D214-4D05-B439-D1780D51045E}" presName="parentText" presStyleLbl="node1" presStyleIdx="1" presStyleCnt="6" custScaleX="93569" custLinFactY="95209" custLinFactNeighborX="-660" custLinFactNeighborY="100000">
        <dgm:presLayoutVars>
          <dgm:chMax val="0"/>
          <dgm:bulletEnabled val="1"/>
        </dgm:presLayoutVars>
      </dgm:prSet>
      <dgm:spPr/>
      <dgm:t>
        <a:bodyPr/>
        <a:lstStyle/>
        <a:p>
          <a:endParaRPr lang="en-US"/>
        </a:p>
      </dgm:t>
    </dgm:pt>
    <dgm:pt modelId="{77F255A5-703C-4805-9958-6E8DB6445F81}" type="pres">
      <dgm:prSet presAssocID="{17B82636-6BAE-4FB0-B9B0-C67DE7465A36}" presName="spacer" presStyleCnt="0"/>
      <dgm:spPr/>
    </dgm:pt>
    <dgm:pt modelId="{A4EE7241-6D5A-4B8D-98BF-B66177FCF871}" type="pres">
      <dgm:prSet presAssocID="{5433CFCD-8CFF-4337-AAF2-7A0A3D71B933}" presName="parentText" presStyleLbl="node1" presStyleIdx="2" presStyleCnt="6" custScaleX="92885" custLinFactY="-120411" custLinFactNeighborX="-1995" custLinFactNeighborY="-200000">
        <dgm:presLayoutVars>
          <dgm:chMax val="0"/>
          <dgm:bulletEnabled val="1"/>
        </dgm:presLayoutVars>
      </dgm:prSet>
      <dgm:spPr/>
      <dgm:t>
        <a:bodyPr/>
        <a:lstStyle/>
        <a:p>
          <a:endParaRPr lang="en-US"/>
        </a:p>
      </dgm:t>
    </dgm:pt>
    <dgm:pt modelId="{CCF1EB9F-2340-414C-A117-42AA09475DF8}" type="pres">
      <dgm:prSet presAssocID="{06E21428-3D45-449F-A0B8-C009B1C4908A}" presName="spacer" presStyleCnt="0"/>
      <dgm:spPr/>
    </dgm:pt>
    <dgm:pt modelId="{0FFB2FAD-E237-4F64-A580-4A89CD61B28D}" type="pres">
      <dgm:prSet presAssocID="{050210B1-50BE-4127-A925-01E0EADCD172}" presName="parentText" presStyleLbl="node1" presStyleIdx="3" presStyleCnt="6">
        <dgm:presLayoutVars>
          <dgm:chMax val="0"/>
          <dgm:bulletEnabled val="1"/>
        </dgm:presLayoutVars>
      </dgm:prSet>
      <dgm:spPr/>
      <dgm:t>
        <a:bodyPr/>
        <a:lstStyle/>
        <a:p>
          <a:endParaRPr lang="en-US"/>
        </a:p>
      </dgm:t>
    </dgm:pt>
    <dgm:pt modelId="{C3B02759-A165-43BC-8EAE-37A913E6C718}" type="pres">
      <dgm:prSet presAssocID="{D9631392-59E5-4CD3-B24A-249D5328E8CE}" presName="spacer" presStyleCnt="0"/>
      <dgm:spPr/>
    </dgm:pt>
    <dgm:pt modelId="{9D421759-FE58-4B71-8F6E-DF5D75CDBA60}" type="pres">
      <dgm:prSet presAssocID="{307E6B87-B3BC-488A-8756-ACF3F44DAA07}" presName="parentText" presStyleLbl="node1" presStyleIdx="4" presStyleCnt="6" custScaleX="93205">
        <dgm:presLayoutVars>
          <dgm:chMax val="0"/>
          <dgm:bulletEnabled val="1"/>
        </dgm:presLayoutVars>
      </dgm:prSet>
      <dgm:spPr/>
      <dgm:t>
        <a:bodyPr/>
        <a:lstStyle/>
        <a:p>
          <a:endParaRPr lang="en-US"/>
        </a:p>
      </dgm:t>
    </dgm:pt>
    <dgm:pt modelId="{0297A459-1682-4596-AF84-27F88F7CD949}" type="pres">
      <dgm:prSet presAssocID="{C2C3C123-0673-445D-BF0E-D5456F194AB1}" presName="spacer" presStyleCnt="0"/>
      <dgm:spPr/>
    </dgm:pt>
    <dgm:pt modelId="{5685B0DC-F1D7-4CA9-9FAE-CD8A12BFD410}" type="pres">
      <dgm:prSet presAssocID="{9A58A432-D513-4811-AC5B-7A2271A2D1F9}" presName="parentText" presStyleLbl="node1" presStyleIdx="5" presStyleCnt="6" custScaleX="93205">
        <dgm:presLayoutVars>
          <dgm:chMax val="0"/>
          <dgm:bulletEnabled val="1"/>
        </dgm:presLayoutVars>
      </dgm:prSet>
      <dgm:spPr/>
      <dgm:t>
        <a:bodyPr/>
        <a:lstStyle/>
        <a:p>
          <a:endParaRPr lang="en-US"/>
        </a:p>
      </dgm:t>
    </dgm:pt>
  </dgm:ptLst>
  <dgm:cxnLst>
    <dgm:cxn modelId="{305C84C2-3DF7-483C-8A1C-4A83EA7DB075}" type="presOf" srcId="{050210B1-50BE-4127-A925-01E0EADCD172}" destId="{0FFB2FAD-E237-4F64-A580-4A89CD61B28D}" srcOrd="0" destOrd="0" presId="urn:microsoft.com/office/officeart/2005/8/layout/vList2"/>
    <dgm:cxn modelId="{526BE7B2-1372-40A2-AD4E-2A7CC2C071B0}" type="presOf" srcId="{9A58A432-D513-4811-AC5B-7A2271A2D1F9}" destId="{5685B0DC-F1D7-4CA9-9FAE-CD8A12BFD410}" srcOrd="0" destOrd="0" presId="urn:microsoft.com/office/officeart/2005/8/layout/vList2"/>
    <dgm:cxn modelId="{D68E2B77-1970-473F-AB3A-7D8555018012}" type="presOf" srcId="{23723425-7336-4C4C-BCFE-0BEFF41D31C6}" destId="{13E5E6FE-5163-464F-8418-66592E811DDF}" srcOrd="0" destOrd="0" presId="urn:microsoft.com/office/officeart/2005/8/layout/vList2"/>
    <dgm:cxn modelId="{1DDE89BC-EBAA-45E2-A4AA-69CAB4FAE994}" srcId="{64845137-02DD-4977-A68C-96770DBB8A58}" destId="{9A58A432-D513-4811-AC5B-7A2271A2D1F9}" srcOrd="5" destOrd="0" parTransId="{58CED8D0-9A42-4105-B738-AA42E77B5F2A}" sibTransId="{BDA2EE0E-D2A1-4256-8547-A6569B4EBC34}"/>
    <dgm:cxn modelId="{C3C74663-9624-431E-A890-38515BBFEC95}" srcId="{64845137-02DD-4977-A68C-96770DBB8A58}" destId="{5433CFCD-8CFF-4337-AAF2-7A0A3D71B933}" srcOrd="2" destOrd="0" parTransId="{9BFC592B-6190-4FE5-B133-B91ACC850CB2}" sibTransId="{06E21428-3D45-449F-A0B8-C009B1C4908A}"/>
    <dgm:cxn modelId="{377CC35F-FB27-4A99-97B7-3DA11273496A}" type="presOf" srcId="{5433CFCD-8CFF-4337-AAF2-7A0A3D71B933}" destId="{A4EE7241-6D5A-4B8D-98BF-B66177FCF871}" srcOrd="0" destOrd="0" presId="urn:microsoft.com/office/officeart/2005/8/layout/vList2"/>
    <dgm:cxn modelId="{780958B1-C9BD-4460-A984-D4B54EBF06D2}" type="presOf" srcId="{307E6B87-B3BC-488A-8756-ACF3F44DAA07}" destId="{9D421759-FE58-4B71-8F6E-DF5D75CDBA60}" srcOrd="0" destOrd="0" presId="urn:microsoft.com/office/officeart/2005/8/layout/vList2"/>
    <dgm:cxn modelId="{CB57CCA1-6712-4824-8907-47E8B29AE4BA}" type="presOf" srcId="{CA728E32-D214-4D05-B439-D1780D51045E}" destId="{50AC07D0-8156-4F02-AB13-0475D6B4AE78}" srcOrd="0" destOrd="0" presId="urn:microsoft.com/office/officeart/2005/8/layout/vList2"/>
    <dgm:cxn modelId="{C4E6CB86-C570-4C25-9749-1D786357054A}" srcId="{64845137-02DD-4977-A68C-96770DBB8A58}" destId="{307E6B87-B3BC-488A-8756-ACF3F44DAA07}" srcOrd="4" destOrd="0" parTransId="{B9F05ED7-D458-4358-8024-240CAF3366FE}" sibTransId="{C2C3C123-0673-445D-BF0E-D5456F194AB1}"/>
    <dgm:cxn modelId="{9F71B505-BE29-41CC-A4C5-95F04A18BD29}" type="presOf" srcId="{64845137-02DD-4977-A68C-96770DBB8A58}" destId="{1E7AE14D-75C5-4B23-8C9A-3B4F66A05760}" srcOrd="0" destOrd="0" presId="urn:microsoft.com/office/officeart/2005/8/layout/vList2"/>
    <dgm:cxn modelId="{9521A7AF-5ADD-424E-B7CA-B957C01401AC}" srcId="{64845137-02DD-4977-A68C-96770DBB8A58}" destId="{CA728E32-D214-4D05-B439-D1780D51045E}" srcOrd="1" destOrd="0" parTransId="{73003DCF-105B-464D-B0FF-985E4C4CBB89}" sibTransId="{17B82636-6BAE-4FB0-B9B0-C67DE7465A36}"/>
    <dgm:cxn modelId="{0B1D5D8F-6520-42A0-A16D-669146C3D1D9}" type="presOf" srcId="{DA9425AA-991A-490B-8B93-9A943C889F31}" destId="{0C58192F-F14B-49FF-82FA-FAB89F425D74}" srcOrd="0" destOrd="0" presId="urn:microsoft.com/office/officeart/2005/8/layout/vList2"/>
    <dgm:cxn modelId="{94E37110-62FA-443B-B878-8BB0E1EEEB9C}" srcId="{DA9425AA-991A-490B-8B93-9A943C889F31}" destId="{23723425-7336-4C4C-BCFE-0BEFF41D31C6}" srcOrd="0" destOrd="0" parTransId="{1B9E0638-BBB2-42B1-92EB-55E89854F65A}" sibTransId="{12A93D44-1ADE-45D1-BDA0-4B88FC3DCCD3}"/>
    <dgm:cxn modelId="{250E5EFB-3C74-4852-BABF-449A8F2A0058}" srcId="{64845137-02DD-4977-A68C-96770DBB8A58}" destId="{050210B1-50BE-4127-A925-01E0EADCD172}" srcOrd="3" destOrd="0" parTransId="{4112D5F0-0389-4667-8D06-CED95A77C0D5}" sibTransId="{D9631392-59E5-4CD3-B24A-249D5328E8CE}"/>
    <dgm:cxn modelId="{90136877-5410-47CB-A517-09AFB229CBDC}" srcId="{64845137-02DD-4977-A68C-96770DBB8A58}" destId="{DA9425AA-991A-490B-8B93-9A943C889F31}" srcOrd="0" destOrd="0" parTransId="{AFC328A2-1023-41B3-B7F7-D776CB47B278}" sibTransId="{AA655AA1-60CD-4D54-AEA9-C5453001D606}"/>
    <dgm:cxn modelId="{2BA633A4-3B63-4C79-B80F-FA0E30309F9B}" type="presParOf" srcId="{1E7AE14D-75C5-4B23-8C9A-3B4F66A05760}" destId="{0C58192F-F14B-49FF-82FA-FAB89F425D74}" srcOrd="0" destOrd="0" presId="urn:microsoft.com/office/officeart/2005/8/layout/vList2"/>
    <dgm:cxn modelId="{4506C4B7-B88D-436C-BFE1-3B5BD8FD4CC7}" type="presParOf" srcId="{1E7AE14D-75C5-4B23-8C9A-3B4F66A05760}" destId="{13E5E6FE-5163-464F-8418-66592E811DDF}" srcOrd="1" destOrd="0" presId="urn:microsoft.com/office/officeart/2005/8/layout/vList2"/>
    <dgm:cxn modelId="{CC62FCA7-43A5-4C47-ABB6-517DFF1EBE4E}" type="presParOf" srcId="{1E7AE14D-75C5-4B23-8C9A-3B4F66A05760}" destId="{50AC07D0-8156-4F02-AB13-0475D6B4AE78}" srcOrd="2" destOrd="0" presId="urn:microsoft.com/office/officeart/2005/8/layout/vList2"/>
    <dgm:cxn modelId="{CF996108-B193-4788-858F-074000A27D1D}" type="presParOf" srcId="{1E7AE14D-75C5-4B23-8C9A-3B4F66A05760}" destId="{77F255A5-703C-4805-9958-6E8DB6445F81}" srcOrd="3" destOrd="0" presId="urn:microsoft.com/office/officeart/2005/8/layout/vList2"/>
    <dgm:cxn modelId="{333E12A2-0CB7-406F-AC02-E681A1ADA253}" type="presParOf" srcId="{1E7AE14D-75C5-4B23-8C9A-3B4F66A05760}" destId="{A4EE7241-6D5A-4B8D-98BF-B66177FCF871}" srcOrd="4" destOrd="0" presId="urn:microsoft.com/office/officeart/2005/8/layout/vList2"/>
    <dgm:cxn modelId="{D25A6C3E-CA21-48BB-902A-FE20D8D4D0CA}" type="presParOf" srcId="{1E7AE14D-75C5-4B23-8C9A-3B4F66A05760}" destId="{CCF1EB9F-2340-414C-A117-42AA09475DF8}" srcOrd="5" destOrd="0" presId="urn:microsoft.com/office/officeart/2005/8/layout/vList2"/>
    <dgm:cxn modelId="{03298976-1A9A-46DB-880A-6D913A272364}" type="presParOf" srcId="{1E7AE14D-75C5-4B23-8C9A-3B4F66A05760}" destId="{0FFB2FAD-E237-4F64-A580-4A89CD61B28D}" srcOrd="6" destOrd="0" presId="urn:microsoft.com/office/officeart/2005/8/layout/vList2"/>
    <dgm:cxn modelId="{35E11E61-1136-46CE-AAFF-30CB9D738D90}" type="presParOf" srcId="{1E7AE14D-75C5-4B23-8C9A-3B4F66A05760}" destId="{C3B02759-A165-43BC-8EAE-37A913E6C718}" srcOrd="7" destOrd="0" presId="urn:microsoft.com/office/officeart/2005/8/layout/vList2"/>
    <dgm:cxn modelId="{F978D2CC-F4C7-4F6D-8BBA-AA8105802B41}" type="presParOf" srcId="{1E7AE14D-75C5-4B23-8C9A-3B4F66A05760}" destId="{9D421759-FE58-4B71-8F6E-DF5D75CDBA60}" srcOrd="8" destOrd="0" presId="urn:microsoft.com/office/officeart/2005/8/layout/vList2"/>
    <dgm:cxn modelId="{1E5AED67-2793-4D8C-849D-42602F95CE12}" type="presParOf" srcId="{1E7AE14D-75C5-4B23-8C9A-3B4F66A05760}" destId="{0297A459-1682-4596-AF84-27F88F7CD949}" srcOrd="9" destOrd="0" presId="urn:microsoft.com/office/officeart/2005/8/layout/vList2"/>
    <dgm:cxn modelId="{4E5377A8-57C2-43A3-912F-8BBAB383F46D}" type="presParOf" srcId="{1E7AE14D-75C5-4B23-8C9A-3B4F66A05760}" destId="{5685B0DC-F1D7-4CA9-9FAE-CD8A12BFD410}"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C83767-8233-46EB-9EFB-D752FDFF985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BB6A1B29-4AD9-438D-90F7-B58EA0BFBF30}">
      <dgm:prSet phldrT="[Text]"/>
      <dgm:spPr>
        <a:solidFill>
          <a:srgbClr val="0000FF"/>
        </a:solidFill>
      </dgm:spPr>
      <dgm:t>
        <a:bodyPr/>
        <a:lstStyle/>
        <a:p>
          <a:r>
            <a:rPr lang="en-US" dirty="0" err="1" smtClean="0"/>
            <a:t>Phong</a:t>
          </a:r>
          <a:r>
            <a:rPr lang="en-US" dirty="0" smtClean="0"/>
            <a:t> </a:t>
          </a:r>
          <a:r>
            <a:rPr lang="en-US" dirty="0" err="1" smtClean="0"/>
            <a:t>trào</a:t>
          </a:r>
          <a:r>
            <a:rPr lang="en-US" dirty="0" smtClean="0"/>
            <a:t> </a:t>
          </a:r>
          <a:r>
            <a:rPr lang="en-US" dirty="0" err="1" smtClean="0"/>
            <a:t>yêu</a:t>
          </a:r>
          <a:r>
            <a:rPr lang="en-US" dirty="0" smtClean="0"/>
            <a:t> </a:t>
          </a:r>
          <a:r>
            <a:rPr lang="en-US" dirty="0" err="1" smtClean="0"/>
            <a:t>nước</a:t>
          </a:r>
          <a:r>
            <a:rPr lang="en-US" dirty="0" smtClean="0"/>
            <a:t> </a:t>
          </a:r>
          <a:r>
            <a:rPr lang="en-US" dirty="0" err="1" smtClean="0"/>
            <a:t>theo</a:t>
          </a:r>
          <a:r>
            <a:rPr lang="en-US" dirty="0" smtClean="0"/>
            <a:t> </a:t>
          </a:r>
          <a:r>
            <a:rPr lang="en-US" dirty="0" err="1" smtClean="0"/>
            <a:t>khuynh</a:t>
          </a:r>
          <a:r>
            <a:rPr lang="en-US" dirty="0" smtClean="0"/>
            <a:t> </a:t>
          </a:r>
          <a:r>
            <a:rPr lang="en-US" dirty="0" err="1" smtClean="0"/>
            <a:t>hướng</a:t>
          </a:r>
          <a:r>
            <a:rPr lang="en-US" dirty="0" smtClean="0"/>
            <a:t> PK</a:t>
          </a:r>
          <a:endParaRPr lang="en-US" dirty="0"/>
        </a:p>
      </dgm:t>
    </dgm:pt>
    <dgm:pt modelId="{ABA56370-8F50-4D95-989A-3BAFD8D6D74B}" type="parTrans" cxnId="{8E8CD059-7727-4F2C-B5EC-8DB7BA7CFC73}">
      <dgm:prSet/>
      <dgm:spPr/>
      <dgm:t>
        <a:bodyPr/>
        <a:lstStyle/>
        <a:p>
          <a:endParaRPr lang="en-US"/>
        </a:p>
      </dgm:t>
    </dgm:pt>
    <dgm:pt modelId="{81BB0698-314E-4D3E-9716-069ABC48BFD3}" type="sibTrans" cxnId="{8E8CD059-7727-4F2C-B5EC-8DB7BA7CFC73}">
      <dgm:prSet/>
      <dgm:spPr/>
      <dgm:t>
        <a:bodyPr/>
        <a:lstStyle/>
        <a:p>
          <a:endParaRPr lang="en-US"/>
        </a:p>
      </dgm:t>
    </dgm:pt>
    <dgm:pt modelId="{99449896-CB44-4A6B-9AA8-2ED38FC316E6}">
      <dgm:prSet phldrT="[Text]"/>
      <dgm:spPr/>
      <dgm:t>
        <a:bodyPr/>
        <a:lstStyle/>
        <a:p>
          <a:r>
            <a:rPr lang="pl-PL" i="1" dirty="0" smtClean="0"/>
            <a:t>Phong trào Cần Vương (1885- 189</a:t>
          </a:r>
          <a:r>
            <a:rPr lang="en-US" i="1" dirty="0" smtClean="0"/>
            <a:t>6)</a:t>
          </a:r>
          <a:endParaRPr lang="en-US" dirty="0"/>
        </a:p>
      </dgm:t>
    </dgm:pt>
    <dgm:pt modelId="{82113160-CC29-438B-9708-C43DD5B30334}" type="parTrans" cxnId="{38CEAC76-A4FC-48A9-8F65-2FBE1AC465E4}">
      <dgm:prSet/>
      <dgm:spPr/>
      <dgm:t>
        <a:bodyPr/>
        <a:lstStyle/>
        <a:p>
          <a:endParaRPr lang="en-US"/>
        </a:p>
      </dgm:t>
    </dgm:pt>
    <dgm:pt modelId="{68719F42-D9D3-4236-A28F-19C03091DBF1}" type="sibTrans" cxnId="{38CEAC76-A4FC-48A9-8F65-2FBE1AC465E4}">
      <dgm:prSet/>
      <dgm:spPr/>
      <dgm:t>
        <a:bodyPr/>
        <a:lstStyle/>
        <a:p>
          <a:endParaRPr lang="en-US"/>
        </a:p>
      </dgm:t>
    </dgm:pt>
    <dgm:pt modelId="{5B92C043-406F-4679-9397-6858401C2129}">
      <dgm:prSet phldrT="[Text]"/>
      <dgm:spPr/>
      <dgm:t>
        <a:bodyPr/>
        <a:lstStyle/>
        <a:p>
          <a:r>
            <a:rPr lang="pl-PL" i="1" dirty="0" smtClean="0"/>
            <a:t>Phong trào nông dân yên Thế (1884</a:t>
          </a:r>
          <a:r>
            <a:rPr lang="en-US" i="1" dirty="0" smtClean="0"/>
            <a:t> </a:t>
          </a:r>
          <a:r>
            <a:rPr lang="pl-PL" i="1" dirty="0" smtClean="0"/>
            <a:t>-1913)</a:t>
          </a:r>
          <a:endParaRPr lang="en-US" dirty="0"/>
        </a:p>
      </dgm:t>
    </dgm:pt>
    <dgm:pt modelId="{E436BEAF-C249-4DE9-A07D-5DF48A09AB05}" type="parTrans" cxnId="{CA963092-5339-40C3-B6DC-B6D7819DF1C9}">
      <dgm:prSet/>
      <dgm:spPr/>
      <dgm:t>
        <a:bodyPr/>
        <a:lstStyle/>
        <a:p>
          <a:endParaRPr lang="en-US"/>
        </a:p>
      </dgm:t>
    </dgm:pt>
    <dgm:pt modelId="{70D82C57-DB34-4D2F-BBDA-B4D2A6B4E768}" type="sibTrans" cxnId="{CA963092-5339-40C3-B6DC-B6D7819DF1C9}">
      <dgm:prSet/>
      <dgm:spPr/>
      <dgm:t>
        <a:bodyPr/>
        <a:lstStyle/>
        <a:p>
          <a:endParaRPr lang="en-US"/>
        </a:p>
      </dgm:t>
    </dgm:pt>
    <dgm:pt modelId="{CE83BABC-0491-4139-AC72-65CEA8A04BC8}">
      <dgm:prSet phldrT="[Text]"/>
      <dgm:spPr>
        <a:solidFill>
          <a:srgbClr val="0000FF"/>
        </a:solidFill>
      </dgm:spPr>
      <dgm:t>
        <a:bodyPr/>
        <a:lstStyle/>
        <a:p>
          <a:r>
            <a:rPr lang="en-US" dirty="0" err="1" smtClean="0"/>
            <a:t>Phong</a:t>
          </a:r>
          <a:r>
            <a:rPr lang="en-US" dirty="0" smtClean="0"/>
            <a:t> </a:t>
          </a:r>
          <a:r>
            <a:rPr lang="en-US" dirty="0" err="1" smtClean="0"/>
            <a:t>trào</a:t>
          </a:r>
          <a:r>
            <a:rPr lang="en-US" dirty="0" smtClean="0"/>
            <a:t> </a:t>
          </a:r>
          <a:r>
            <a:rPr lang="en-US" dirty="0" err="1" smtClean="0"/>
            <a:t>yêu</a:t>
          </a:r>
          <a:r>
            <a:rPr lang="en-US" dirty="0" smtClean="0"/>
            <a:t> </a:t>
          </a:r>
          <a:r>
            <a:rPr lang="en-US" dirty="0" err="1" smtClean="0"/>
            <a:t>nước</a:t>
          </a:r>
          <a:r>
            <a:rPr lang="en-US" dirty="0" smtClean="0"/>
            <a:t> </a:t>
          </a:r>
          <a:r>
            <a:rPr lang="en-US" dirty="0" err="1" smtClean="0"/>
            <a:t>theo</a:t>
          </a:r>
          <a:r>
            <a:rPr lang="en-US" dirty="0" smtClean="0"/>
            <a:t> </a:t>
          </a:r>
          <a:r>
            <a:rPr lang="en-US" dirty="0" err="1" smtClean="0"/>
            <a:t>khuyynh</a:t>
          </a:r>
          <a:r>
            <a:rPr lang="en-US" dirty="0" smtClean="0"/>
            <a:t> </a:t>
          </a:r>
          <a:r>
            <a:rPr lang="en-US" dirty="0" err="1" smtClean="0"/>
            <a:t>hướng</a:t>
          </a:r>
          <a:r>
            <a:rPr lang="en-US" dirty="0" smtClean="0"/>
            <a:t> DCTS</a:t>
          </a:r>
          <a:endParaRPr lang="en-US" dirty="0"/>
        </a:p>
      </dgm:t>
    </dgm:pt>
    <dgm:pt modelId="{E0A07058-3ED0-44D1-9F73-0E8FFC7EFE1F}" type="parTrans" cxnId="{08155D04-4CBC-443F-B645-4C17E6E3C2D7}">
      <dgm:prSet/>
      <dgm:spPr/>
      <dgm:t>
        <a:bodyPr/>
        <a:lstStyle/>
        <a:p>
          <a:endParaRPr lang="en-US"/>
        </a:p>
      </dgm:t>
    </dgm:pt>
    <dgm:pt modelId="{69789E2A-0AA5-4281-A0B3-5D456519BE03}" type="sibTrans" cxnId="{08155D04-4CBC-443F-B645-4C17E6E3C2D7}">
      <dgm:prSet/>
      <dgm:spPr/>
      <dgm:t>
        <a:bodyPr/>
        <a:lstStyle/>
        <a:p>
          <a:endParaRPr lang="en-US"/>
        </a:p>
      </dgm:t>
    </dgm:pt>
    <dgm:pt modelId="{590742DE-F556-41FF-AC35-A3F8C51B1282}">
      <dgm:prSet phldrT="[Text]"/>
      <dgm:spPr/>
      <dgm:t>
        <a:bodyPr/>
        <a:lstStyle/>
        <a:p>
          <a:r>
            <a:rPr lang="pl-PL" dirty="0" smtClean="0"/>
            <a:t>Phong trào Đông Du của Phan Bội Châu</a:t>
          </a:r>
          <a:r>
            <a:rPr lang="en-US" dirty="0" smtClean="0"/>
            <a:t>..</a:t>
          </a:r>
          <a:endParaRPr lang="en-US" dirty="0"/>
        </a:p>
      </dgm:t>
    </dgm:pt>
    <dgm:pt modelId="{8EEB7FBB-4891-41FF-8402-9ADC5AAE62AD}" type="parTrans" cxnId="{9C520FE1-2C74-426E-BB7A-C5E467EA630C}">
      <dgm:prSet/>
      <dgm:spPr/>
      <dgm:t>
        <a:bodyPr/>
        <a:lstStyle/>
        <a:p>
          <a:endParaRPr lang="en-US"/>
        </a:p>
      </dgm:t>
    </dgm:pt>
    <dgm:pt modelId="{C59D2478-9021-41EB-B53A-3B413890B6F5}" type="sibTrans" cxnId="{9C520FE1-2C74-426E-BB7A-C5E467EA630C}">
      <dgm:prSet/>
      <dgm:spPr/>
      <dgm:t>
        <a:bodyPr/>
        <a:lstStyle/>
        <a:p>
          <a:endParaRPr lang="en-US"/>
        </a:p>
      </dgm:t>
    </dgm:pt>
    <dgm:pt modelId="{69E7E59E-071A-4C41-9796-D50B06EF7489}">
      <dgm:prSet phldrT="[Text]"/>
      <dgm:spPr/>
      <dgm:t>
        <a:bodyPr/>
        <a:lstStyle/>
        <a:p>
          <a:r>
            <a:rPr lang="pl-PL" dirty="0" smtClean="0"/>
            <a:t>Phong trào </a:t>
          </a:r>
          <a:r>
            <a:rPr lang="en-US" dirty="0" err="1" smtClean="0"/>
            <a:t>Đông</a:t>
          </a:r>
          <a:r>
            <a:rPr lang="en-US" dirty="0" smtClean="0"/>
            <a:t> King </a:t>
          </a:r>
          <a:r>
            <a:rPr lang="en-US" dirty="0" err="1" smtClean="0"/>
            <a:t>Nghĩa</a:t>
          </a:r>
          <a:r>
            <a:rPr lang="en-US" dirty="0" smtClean="0"/>
            <a:t> </a:t>
          </a:r>
          <a:r>
            <a:rPr lang="en-US" dirty="0" err="1" smtClean="0"/>
            <a:t>Thục</a:t>
          </a:r>
          <a:r>
            <a:rPr lang="en-US" dirty="0" smtClean="0"/>
            <a:t> </a:t>
          </a:r>
          <a:r>
            <a:rPr lang="en-US" dirty="0" err="1" smtClean="0"/>
            <a:t>của</a:t>
          </a:r>
          <a:r>
            <a:rPr lang="en-US" dirty="0" smtClean="0"/>
            <a:t> </a:t>
          </a:r>
          <a:r>
            <a:rPr lang="en-US" dirty="0" err="1" smtClean="0"/>
            <a:t>Phan</a:t>
          </a:r>
          <a:r>
            <a:rPr lang="en-US" dirty="0" smtClean="0"/>
            <a:t> </a:t>
          </a:r>
          <a:r>
            <a:rPr lang="en-US" dirty="0" err="1" smtClean="0"/>
            <a:t>Châu</a:t>
          </a:r>
          <a:r>
            <a:rPr lang="en-US" dirty="0" smtClean="0"/>
            <a:t> Trinh</a:t>
          </a:r>
          <a:endParaRPr lang="en-US" dirty="0"/>
        </a:p>
      </dgm:t>
    </dgm:pt>
    <dgm:pt modelId="{44541C01-561C-4B9F-B8BE-0015EF268E71}" type="parTrans" cxnId="{C6D4DA9F-C22B-4AF9-A793-746CB00AFE94}">
      <dgm:prSet/>
      <dgm:spPr/>
      <dgm:t>
        <a:bodyPr/>
        <a:lstStyle/>
        <a:p>
          <a:endParaRPr lang="en-US"/>
        </a:p>
      </dgm:t>
    </dgm:pt>
    <dgm:pt modelId="{65E74686-2F5F-4182-828C-16CC3BC1B1A1}" type="sibTrans" cxnId="{C6D4DA9F-C22B-4AF9-A793-746CB00AFE94}">
      <dgm:prSet/>
      <dgm:spPr/>
      <dgm:t>
        <a:bodyPr/>
        <a:lstStyle/>
        <a:p>
          <a:endParaRPr lang="en-US"/>
        </a:p>
      </dgm:t>
    </dgm:pt>
    <dgm:pt modelId="{C47E930E-89CC-4DFB-9357-6966B2F1A953}" type="pres">
      <dgm:prSet presAssocID="{FAC83767-8233-46EB-9EFB-D752FDFF9858}" presName="diagram" presStyleCnt="0">
        <dgm:presLayoutVars>
          <dgm:chPref val="1"/>
          <dgm:dir/>
          <dgm:animOne val="branch"/>
          <dgm:animLvl val="lvl"/>
          <dgm:resizeHandles/>
        </dgm:presLayoutVars>
      </dgm:prSet>
      <dgm:spPr/>
      <dgm:t>
        <a:bodyPr/>
        <a:lstStyle/>
        <a:p>
          <a:endParaRPr lang="en-US"/>
        </a:p>
      </dgm:t>
    </dgm:pt>
    <dgm:pt modelId="{6B691569-504A-452B-8CB6-A0543C7E7BD7}" type="pres">
      <dgm:prSet presAssocID="{BB6A1B29-4AD9-438D-90F7-B58EA0BFBF30}" presName="root" presStyleCnt="0"/>
      <dgm:spPr/>
    </dgm:pt>
    <dgm:pt modelId="{4A924AC2-5571-453F-B267-A383DB48F586}" type="pres">
      <dgm:prSet presAssocID="{BB6A1B29-4AD9-438D-90F7-B58EA0BFBF30}" presName="rootComposite" presStyleCnt="0"/>
      <dgm:spPr/>
    </dgm:pt>
    <dgm:pt modelId="{5E13EA88-9E2D-472F-979A-55E0A5C4F426}" type="pres">
      <dgm:prSet presAssocID="{BB6A1B29-4AD9-438D-90F7-B58EA0BFBF30}" presName="rootText" presStyleLbl="node1" presStyleIdx="0" presStyleCnt="2" custScaleX="119326" custLinFactNeighborX="4520" custLinFactNeighborY="2427"/>
      <dgm:spPr/>
      <dgm:t>
        <a:bodyPr/>
        <a:lstStyle/>
        <a:p>
          <a:endParaRPr lang="en-US"/>
        </a:p>
      </dgm:t>
    </dgm:pt>
    <dgm:pt modelId="{2D537203-F1E0-4F0E-A155-04573BE0E024}" type="pres">
      <dgm:prSet presAssocID="{BB6A1B29-4AD9-438D-90F7-B58EA0BFBF30}" presName="rootConnector" presStyleLbl="node1" presStyleIdx="0" presStyleCnt="2"/>
      <dgm:spPr/>
      <dgm:t>
        <a:bodyPr/>
        <a:lstStyle/>
        <a:p>
          <a:endParaRPr lang="en-US"/>
        </a:p>
      </dgm:t>
    </dgm:pt>
    <dgm:pt modelId="{C0185EB7-90B2-4B0A-A59A-3ED3337D8D7D}" type="pres">
      <dgm:prSet presAssocID="{BB6A1B29-4AD9-438D-90F7-B58EA0BFBF30}" presName="childShape" presStyleCnt="0"/>
      <dgm:spPr/>
    </dgm:pt>
    <dgm:pt modelId="{99D44F36-74BA-4BB0-8619-6CC2B89A6EDF}" type="pres">
      <dgm:prSet presAssocID="{82113160-CC29-438B-9708-C43DD5B30334}" presName="Name13" presStyleLbl="parChTrans1D2" presStyleIdx="0" presStyleCnt="4"/>
      <dgm:spPr/>
      <dgm:t>
        <a:bodyPr/>
        <a:lstStyle/>
        <a:p>
          <a:endParaRPr lang="en-US"/>
        </a:p>
      </dgm:t>
    </dgm:pt>
    <dgm:pt modelId="{01D2265C-08FA-4752-9079-FDBFB73612AD}" type="pres">
      <dgm:prSet presAssocID="{99449896-CB44-4A6B-9AA8-2ED38FC316E6}" presName="childText" presStyleLbl="bgAcc1" presStyleIdx="0" presStyleCnt="4" custScaleX="144787">
        <dgm:presLayoutVars>
          <dgm:bulletEnabled val="1"/>
        </dgm:presLayoutVars>
      </dgm:prSet>
      <dgm:spPr/>
      <dgm:t>
        <a:bodyPr/>
        <a:lstStyle/>
        <a:p>
          <a:endParaRPr lang="en-US"/>
        </a:p>
      </dgm:t>
    </dgm:pt>
    <dgm:pt modelId="{FD19E63A-D284-4ED9-AAFE-0A7743283402}" type="pres">
      <dgm:prSet presAssocID="{E436BEAF-C249-4DE9-A07D-5DF48A09AB05}" presName="Name13" presStyleLbl="parChTrans1D2" presStyleIdx="1" presStyleCnt="4"/>
      <dgm:spPr/>
      <dgm:t>
        <a:bodyPr/>
        <a:lstStyle/>
        <a:p>
          <a:endParaRPr lang="en-US"/>
        </a:p>
      </dgm:t>
    </dgm:pt>
    <dgm:pt modelId="{373F6607-DD13-4F7C-A7A5-7E7ABC134D9C}" type="pres">
      <dgm:prSet presAssocID="{5B92C043-406F-4679-9397-6858401C2129}" presName="childText" presStyleLbl="bgAcc1" presStyleIdx="1" presStyleCnt="4" custScaleX="144787">
        <dgm:presLayoutVars>
          <dgm:bulletEnabled val="1"/>
        </dgm:presLayoutVars>
      </dgm:prSet>
      <dgm:spPr/>
      <dgm:t>
        <a:bodyPr/>
        <a:lstStyle/>
        <a:p>
          <a:endParaRPr lang="en-US"/>
        </a:p>
      </dgm:t>
    </dgm:pt>
    <dgm:pt modelId="{9631C82D-6F36-4457-B029-CA5F66F5B193}" type="pres">
      <dgm:prSet presAssocID="{CE83BABC-0491-4139-AC72-65CEA8A04BC8}" presName="root" presStyleCnt="0"/>
      <dgm:spPr/>
    </dgm:pt>
    <dgm:pt modelId="{6884D25A-9832-4E5E-8E94-FC205FC07EE7}" type="pres">
      <dgm:prSet presAssocID="{CE83BABC-0491-4139-AC72-65CEA8A04BC8}" presName="rootComposite" presStyleCnt="0"/>
      <dgm:spPr/>
    </dgm:pt>
    <dgm:pt modelId="{1E62BA7F-E178-46F7-ADB0-8565FCBD009A}" type="pres">
      <dgm:prSet presAssocID="{CE83BABC-0491-4139-AC72-65CEA8A04BC8}" presName="rootText" presStyleLbl="node1" presStyleIdx="1" presStyleCnt="2" custScaleX="119326"/>
      <dgm:spPr/>
      <dgm:t>
        <a:bodyPr/>
        <a:lstStyle/>
        <a:p>
          <a:endParaRPr lang="en-US"/>
        </a:p>
      </dgm:t>
    </dgm:pt>
    <dgm:pt modelId="{3C2705FD-3CDD-46CB-A2B9-5C666714F503}" type="pres">
      <dgm:prSet presAssocID="{CE83BABC-0491-4139-AC72-65CEA8A04BC8}" presName="rootConnector" presStyleLbl="node1" presStyleIdx="1" presStyleCnt="2"/>
      <dgm:spPr/>
      <dgm:t>
        <a:bodyPr/>
        <a:lstStyle/>
        <a:p>
          <a:endParaRPr lang="en-US"/>
        </a:p>
      </dgm:t>
    </dgm:pt>
    <dgm:pt modelId="{46553180-89C9-484B-B66F-D01A8FC05E2A}" type="pres">
      <dgm:prSet presAssocID="{CE83BABC-0491-4139-AC72-65CEA8A04BC8}" presName="childShape" presStyleCnt="0"/>
      <dgm:spPr/>
    </dgm:pt>
    <dgm:pt modelId="{63A49BDD-1F6E-4C86-A418-80BC743EA20D}" type="pres">
      <dgm:prSet presAssocID="{8EEB7FBB-4891-41FF-8402-9ADC5AAE62AD}" presName="Name13" presStyleLbl="parChTrans1D2" presStyleIdx="2" presStyleCnt="4"/>
      <dgm:spPr/>
      <dgm:t>
        <a:bodyPr/>
        <a:lstStyle/>
        <a:p>
          <a:endParaRPr lang="en-US"/>
        </a:p>
      </dgm:t>
    </dgm:pt>
    <dgm:pt modelId="{2B5691C1-F31B-4EEE-9C2E-E0ECC135D5EE}" type="pres">
      <dgm:prSet presAssocID="{590742DE-F556-41FF-AC35-A3F8C51B1282}" presName="childText" presStyleLbl="bgAcc1" presStyleIdx="2" presStyleCnt="4" custScaleX="144787">
        <dgm:presLayoutVars>
          <dgm:bulletEnabled val="1"/>
        </dgm:presLayoutVars>
      </dgm:prSet>
      <dgm:spPr/>
      <dgm:t>
        <a:bodyPr/>
        <a:lstStyle/>
        <a:p>
          <a:endParaRPr lang="en-US"/>
        </a:p>
      </dgm:t>
    </dgm:pt>
    <dgm:pt modelId="{9A3564E1-79BA-4010-80B7-42ECEC91F3B4}" type="pres">
      <dgm:prSet presAssocID="{44541C01-561C-4B9F-B8BE-0015EF268E71}" presName="Name13" presStyleLbl="parChTrans1D2" presStyleIdx="3" presStyleCnt="4"/>
      <dgm:spPr/>
      <dgm:t>
        <a:bodyPr/>
        <a:lstStyle/>
        <a:p>
          <a:endParaRPr lang="en-US"/>
        </a:p>
      </dgm:t>
    </dgm:pt>
    <dgm:pt modelId="{0D46913C-EE77-4C81-A37A-03CEE4F6468A}" type="pres">
      <dgm:prSet presAssocID="{69E7E59E-071A-4C41-9796-D50B06EF7489}" presName="childText" presStyleLbl="bgAcc1" presStyleIdx="3" presStyleCnt="4" custScaleX="129858">
        <dgm:presLayoutVars>
          <dgm:bulletEnabled val="1"/>
        </dgm:presLayoutVars>
      </dgm:prSet>
      <dgm:spPr/>
      <dgm:t>
        <a:bodyPr/>
        <a:lstStyle/>
        <a:p>
          <a:endParaRPr lang="en-US"/>
        </a:p>
      </dgm:t>
    </dgm:pt>
  </dgm:ptLst>
  <dgm:cxnLst>
    <dgm:cxn modelId="{8E8CD059-7727-4F2C-B5EC-8DB7BA7CFC73}" srcId="{FAC83767-8233-46EB-9EFB-D752FDFF9858}" destId="{BB6A1B29-4AD9-438D-90F7-B58EA0BFBF30}" srcOrd="0" destOrd="0" parTransId="{ABA56370-8F50-4D95-989A-3BAFD8D6D74B}" sibTransId="{81BB0698-314E-4D3E-9716-069ABC48BFD3}"/>
    <dgm:cxn modelId="{8F1D34EA-477F-47EE-8B9F-B2406DD6DCB4}" type="presOf" srcId="{8EEB7FBB-4891-41FF-8402-9ADC5AAE62AD}" destId="{63A49BDD-1F6E-4C86-A418-80BC743EA20D}" srcOrd="0" destOrd="0" presId="urn:microsoft.com/office/officeart/2005/8/layout/hierarchy3"/>
    <dgm:cxn modelId="{9C520FE1-2C74-426E-BB7A-C5E467EA630C}" srcId="{CE83BABC-0491-4139-AC72-65CEA8A04BC8}" destId="{590742DE-F556-41FF-AC35-A3F8C51B1282}" srcOrd="0" destOrd="0" parTransId="{8EEB7FBB-4891-41FF-8402-9ADC5AAE62AD}" sibTransId="{C59D2478-9021-41EB-B53A-3B413890B6F5}"/>
    <dgm:cxn modelId="{E0B5845E-404C-42D5-9718-944EF26DF78B}" type="presOf" srcId="{5B92C043-406F-4679-9397-6858401C2129}" destId="{373F6607-DD13-4F7C-A7A5-7E7ABC134D9C}" srcOrd="0" destOrd="0" presId="urn:microsoft.com/office/officeart/2005/8/layout/hierarchy3"/>
    <dgm:cxn modelId="{EB62271B-1B63-4F8A-95EC-E7AB1812473E}" type="presOf" srcId="{BB6A1B29-4AD9-438D-90F7-B58EA0BFBF30}" destId="{5E13EA88-9E2D-472F-979A-55E0A5C4F426}" srcOrd="0" destOrd="0" presId="urn:microsoft.com/office/officeart/2005/8/layout/hierarchy3"/>
    <dgm:cxn modelId="{08155D04-4CBC-443F-B645-4C17E6E3C2D7}" srcId="{FAC83767-8233-46EB-9EFB-D752FDFF9858}" destId="{CE83BABC-0491-4139-AC72-65CEA8A04BC8}" srcOrd="1" destOrd="0" parTransId="{E0A07058-3ED0-44D1-9F73-0E8FFC7EFE1F}" sibTransId="{69789E2A-0AA5-4281-A0B3-5D456519BE03}"/>
    <dgm:cxn modelId="{D6C6A238-CA77-42D1-8E19-C2A4002396DF}" type="presOf" srcId="{CE83BABC-0491-4139-AC72-65CEA8A04BC8}" destId="{3C2705FD-3CDD-46CB-A2B9-5C666714F503}" srcOrd="1" destOrd="0" presId="urn:microsoft.com/office/officeart/2005/8/layout/hierarchy3"/>
    <dgm:cxn modelId="{F3936295-184E-45C4-8CFC-276AF83CE782}" type="presOf" srcId="{69E7E59E-071A-4C41-9796-D50B06EF7489}" destId="{0D46913C-EE77-4C81-A37A-03CEE4F6468A}" srcOrd="0" destOrd="0" presId="urn:microsoft.com/office/officeart/2005/8/layout/hierarchy3"/>
    <dgm:cxn modelId="{8CE7B260-083A-4719-8A3F-0BDEBC886791}" type="presOf" srcId="{44541C01-561C-4B9F-B8BE-0015EF268E71}" destId="{9A3564E1-79BA-4010-80B7-42ECEC91F3B4}" srcOrd="0" destOrd="0" presId="urn:microsoft.com/office/officeart/2005/8/layout/hierarchy3"/>
    <dgm:cxn modelId="{96708A64-8E82-4C4B-9F0E-701D62733A63}" type="presOf" srcId="{BB6A1B29-4AD9-438D-90F7-B58EA0BFBF30}" destId="{2D537203-F1E0-4F0E-A155-04573BE0E024}" srcOrd="1" destOrd="0" presId="urn:microsoft.com/office/officeart/2005/8/layout/hierarchy3"/>
    <dgm:cxn modelId="{C6D4DA9F-C22B-4AF9-A793-746CB00AFE94}" srcId="{CE83BABC-0491-4139-AC72-65CEA8A04BC8}" destId="{69E7E59E-071A-4C41-9796-D50B06EF7489}" srcOrd="1" destOrd="0" parTransId="{44541C01-561C-4B9F-B8BE-0015EF268E71}" sibTransId="{65E74686-2F5F-4182-828C-16CC3BC1B1A1}"/>
    <dgm:cxn modelId="{38CEAC76-A4FC-48A9-8F65-2FBE1AC465E4}" srcId="{BB6A1B29-4AD9-438D-90F7-B58EA0BFBF30}" destId="{99449896-CB44-4A6B-9AA8-2ED38FC316E6}" srcOrd="0" destOrd="0" parTransId="{82113160-CC29-438B-9708-C43DD5B30334}" sibTransId="{68719F42-D9D3-4236-A28F-19C03091DBF1}"/>
    <dgm:cxn modelId="{4899961C-607E-4AB4-95D7-4FF1969448F7}" type="presOf" srcId="{590742DE-F556-41FF-AC35-A3F8C51B1282}" destId="{2B5691C1-F31B-4EEE-9C2E-E0ECC135D5EE}" srcOrd="0" destOrd="0" presId="urn:microsoft.com/office/officeart/2005/8/layout/hierarchy3"/>
    <dgm:cxn modelId="{CA963092-5339-40C3-B6DC-B6D7819DF1C9}" srcId="{BB6A1B29-4AD9-438D-90F7-B58EA0BFBF30}" destId="{5B92C043-406F-4679-9397-6858401C2129}" srcOrd="1" destOrd="0" parTransId="{E436BEAF-C249-4DE9-A07D-5DF48A09AB05}" sibTransId="{70D82C57-DB34-4D2F-BBDA-B4D2A6B4E768}"/>
    <dgm:cxn modelId="{7435D0D2-E2CD-4F7F-98DE-C7C9A3FAD678}" type="presOf" srcId="{82113160-CC29-438B-9708-C43DD5B30334}" destId="{99D44F36-74BA-4BB0-8619-6CC2B89A6EDF}" srcOrd="0" destOrd="0" presId="urn:microsoft.com/office/officeart/2005/8/layout/hierarchy3"/>
    <dgm:cxn modelId="{B0061D62-244A-4826-B835-38C7E7FEDB8E}" type="presOf" srcId="{99449896-CB44-4A6B-9AA8-2ED38FC316E6}" destId="{01D2265C-08FA-4752-9079-FDBFB73612AD}" srcOrd="0" destOrd="0" presId="urn:microsoft.com/office/officeart/2005/8/layout/hierarchy3"/>
    <dgm:cxn modelId="{296B680E-C205-42D8-8888-A0693E317C35}" type="presOf" srcId="{CE83BABC-0491-4139-AC72-65CEA8A04BC8}" destId="{1E62BA7F-E178-46F7-ADB0-8565FCBD009A}" srcOrd="0" destOrd="0" presId="urn:microsoft.com/office/officeart/2005/8/layout/hierarchy3"/>
    <dgm:cxn modelId="{4E0E9D68-262E-4772-BE5C-0D8374677078}" type="presOf" srcId="{E436BEAF-C249-4DE9-A07D-5DF48A09AB05}" destId="{FD19E63A-D284-4ED9-AAFE-0A7743283402}" srcOrd="0" destOrd="0" presId="urn:microsoft.com/office/officeart/2005/8/layout/hierarchy3"/>
    <dgm:cxn modelId="{3F99D712-FCE5-4D12-8D4D-35949914EBAA}" type="presOf" srcId="{FAC83767-8233-46EB-9EFB-D752FDFF9858}" destId="{C47E930E-89CC-4DFB-9357-6966B2F1A953}" srcOrd="0" destOrd="0" presId="urn:microsoft.com/office/officeart/2005/8/layout/hierarchy3"/>
    <dgm:cxn modelId="{BBB46886-E8AC-4896-BE06-3E38C510B560}" type="presParOf" srcId="{C47E930E-89CC-4DFB-9357-6966B2F1A953}" destId="{6B691569-504A-452B-8CB6-A0543C7E7BD7}" srcOrd="0" destOrd="0" presId="urn:microsoft.com/office/officeart/2005/8/layout/hierarchy3"/>
    <dgm:cxn modelId="{424E8DE2-75D0-451A-8A03-B05B6C23E06A}" type="presParOf" srcId="{6B691569-504A-452B-8CB6-A0543C7E7BD7}" destId="{4A924AC2-5571-453F-B267-A383DB48F586}" srcOrd="0" destOrd="0" presId="urn:microsoft.com/office/officeart/2005/8/layout/hierarchy3"/>
    <dgm:cxn modelId="{6B623F25-51F1-4613-BA02-69AE9365F5FD}" type="presParOf" srcId="{4A924AC2-5571-453F-B267-A383DB48F586}" destId="{5E13EA88-9E2D-472F-979A-55E0A5C4F426}" srcOrd="0" destOrd="0" presId="urn:microsoft.com/office/officeart/2005/8/layout/hierarchy3"/>
    <dgm:cxn modelId="{78DA49D9-A210-469F-AD2C-6A07FF0426ED}" type="presParOf" srcId="{4A924AC2-5571-453F-B267-A383DB48F586}" destId="{2D537203-F1E0-4F0E-A155-04573BE0E024}" srcOrd="1" destOrd="0" presId="urn:microsoft.com/office/officeart/2005/8/layout/hierarchy3"/>
    <dgm:cxn modelId="{9B755E18-953C-4BE9-B0A3-418E03CBF9C7}" type="presParOf" srcId="{6B691569-504A-452B-8CB6-A0543C7E7BD7}" destId="{C0185EB7-90B2-4B0A-A59A-3ED3337D8D7D}" srcOrd="1" destOrd="0" presId="urn:microsoft.com/office/officeart/2005/8/layout/hierarchy3"/>
    <dgm:cxn modelId="{51BA2C4C-7198-4A98-A681-FD788DE601EB}" type="presParOf" srcId="{C0185EB7-90B2-4B0A-A59A-3ED3337D8D7D}" destId="{99D44F36-74BA-4BB0-8619-6CC2B89A6EDF}" srcOrd="0" destOrd="0" presId="urn:microsoft.com/office/officeart/2005/8/layout/hierarchy3"/>
    <dgm:cxn modelId="{A8BC3893-A667-4FA4-8942-F75304FA3DAE}" type="presParOf" srcId="{C0185EB7-90B2-4B0A-A59A-3ED3337D8D7D}" destId="{01D2265C-08FA-4752-9079-FDBFB73612AD}" srcOrd="1" destOrd="0" presId="urn:microsoft.com/office/officeart/2005/8/layout/hierarchy3"/>
    <dgm:cxn modelId="{D194C92B-C319-4BD1-BD74-0747AEACEAC3}" type="presParOf" srcId="{C0185EB7-90B2-4B0A-A59A-3ED3337D8D7D}" destId="{FD19E63A-D284-4ED9-AAFE-0A7743283402}" srcOrd="2" destOrd="0" presId="urn:microsoft.com/office/officeart/2005/8/layout/hierarchy3"/>
    <dgm:cxn modelId="{60173594-7645-4314-8370-1B02C55F284D}" type="presParOf" srcId="{C0185EB7-90B2-4B0A-A59A-3ED3337D8D7D}" destId="{373F6607-DD13-4F7C-A7A5-7E7ABC134D9C}" srcOrd="3" destOrd="0" presId="urn:microsoft.com/office/officeart/2005/8/layout/hierarchy3"/>
    <dgm:cxn modelId="{F0F51200-A8BE-45B1-823F-09B5FC6A933E}" type="presParOf" srcId="{C47E930E-89CC-4DFB-9357-6966B2F1A953}" destId="{9631C82D-6F36-4457-B029-CA5F66F5B193}" srcOrd="1" destOrd="0" presId="urn:microsoft.com/office/officeart/2005/8/layout/hierarchy3"/>
    <dgm:cxn modelId="{2BE05ABF-D6EA-4AAA-9FB1-452D3CB7C99A}" type="presParOf" srcId="{9631C82D-6F36-4457-B029-CA5F66F5B193}" destId="{6884D25A-9832-4E5E-8E94-FC205FC07EE7}" srcOrd="0" destOrd="0" presId="urn:microsoft.com/office/officeart/2005/8/layout/hierarchy3"/>
    <dgm:cxn modelId="{525EB540-1060-44BA-8FE2-3BD18F26690B}" type="presParOf" srcId="{6884D25A-9832-4E5E-8E94-FC205FC07EE7}" destId="{1E62BA7F-E178-46F7-ADB0-8565FCBD009A}" srcOrd="0" destOrd="0" presId="urn:microsoft.com/office/officeart/2005/8/layout/hierarchy3"/>
    <dgm:cxn modelId="{FF6DF443-424C-49C7-9143-874EE915E677}" type="presParOf" srcId="{6884D25A-9832-4E5E-8E94-FC205FC07EE7}" destId="{3C2705FD-3CDD-46CB-A2B9-5C666714F503}" srcOrd="1" destOrd="0" presId="urn:microsoft.com/office/officeart/2005/8/layout/hierarchy3"/>
    <dgm:cxn modelId="{D342697E-3524-438C-A202-F97E53A5D4BC}" type="presParOf" srcId="{9631C82D-6F36-4457-B029-CA5F66F5B193}" destId="{46553180-89C9-484B-B66F-D01A8FC05E2A}" srcOrd="1" destOrd="0" presId="urn:microsoft.com/office/officeart/2005/8/layout/hierarchy3"/>
    <dgm:cxn modelId="{BB58B8F8-C20C-4188-8095-4BD4D1B8ACAC}" type="presParOf" srcId="{46553180-89C9-484B-B66F-D01A8FC05E2A}" destId="{63A49BDD-1F6E-4C86-A418-80BC743EA20D}" srcOrd="0" destOrd="0" presId="urn:microsoft.com/office/officeart/2005/8/layout/hierarchy3"/>
    <dgm:cxn modelId="{C7E2E70B-6320-4074-85FB-3CBF5C273E57}" type="presParOf" srcId="{46553180-89C9-484B-B66F-D01A8FC05E2A}" destId="{2B5691C1-F31B-4EEE-9C2E-E0ECC135D5EE}" srcOrd="1" destOrd="0" presId="urn:microsoft.com/office/officeart/2005/8/layout/hierarchy3"/>
    <dgm:cxn modelId="{CEAA9AF9-87A1-4C9D-84AA-7BCE8592DFED}" type="presParOf" srcId="{46553180-89C9-484B-B66F-D01A8FC05E2A}" destId="{9A3564E1-79BA-4010-80B7-42ECEC91F3B4}" srcOrd="2" destOrd="0" presId="urn:microsoft.com/office/officeart/2005/8/layout/hierarchy3"/>
    <dgm:cxn modelId="{37C66928-5FD8-471D-B14E-23C3E0560BBA}" type="presParOf" srcId="{46553180-89C9-484B-B66F-D01A8FC05E2A}" destId="{0D46913C-EE77-4C81-A37A-03CEE4F6468A}" srcOrd="3" destOrd="0" presId="urn:microsoft.com/office/officeart/2005/8/layout/hierarchy3"/>
  </dgm:cxnLst>
  <dgm:bg>
    <a:solidFill>
      <a:schemeClr val="bg1"/>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0F7CE59-8243-40E6-8B07-7A1687A6187B}" type="doc">
      <dgm:prSet loTypeId="urn:microsoft.com/office/officeart/2005/8/layout/process1" loCatId="process" qsTypeId="urn:microsoft.com/office/officeart/2005/8/quickstyle/simple1" qsCatId="simple" csTypeId="urn:microsoft.com/office/officeart/2005/8/colors/accent1_2" csCatId="accent1" phldr="1"/>
      <dgm:spPr/>
    </dgm:pt>
    <dgm:pt modelId="{01695736-2452-4CA2-817E-05E5ED80AFFD}">
      <dgm:prSet phldrT="[Text]" custT="1"/>
      <dgm:spPr>
        <a:solidFill>
          <a:srgbClr val="FF0066"/>
        </a:solidFill>
      </dgm:spPr>
      <dgm:t>
        <a:bodyPr/>
        <a:lstStyle/>
        <a:p>
          <a:pPr algn="ctr"/>
          <a:r>
            <a:rPr lang="pl-PL" sz="2800" i="0" dirty="0" smtClean="0"/>
            <a:t>Năm 1858, thực dân Pháp nổ súng xâm lược nư­ớc ta</a:t>
          </a:r>
          <a:endParaRPr lang="en-US" sz="2800" i="0" dirty="0"/>
        </a:p>
      </dgm:t>
    </dgm:pt>
    <dgm:pt modelId="{AB7EE28C-F114-4ACE-9D85-64C6A4BFCDDE}" type="parTrans" cxnId="{45545EF5-D9B5-4112-86BF-8984C3F1ED2A}">
      <dgm:prSet/>
      <dgm:spPr/>
      <dgm:t>
        <a:bodyPr/>
        <a:lstStyle/>
        <a:p>
          <a:endParaRPr lang="en-US"/>
        </a:p>
      </dgm:t>
    </dgm:pt>
    <dgm:pt modelId="{AB90D20C-2F52-49B8-884D-EAA3FCBE16D3}" type="sibTrans" cxnId="{45545EF5-D9B5-4112-86BF-8984C3F1ED2A}">
      <dgm:prSet/>
      <dgm:spPr>
        <a:solidFill>
          <a:srgbClr val="0000FF"/>
        </a:solidFill>
      </dgm:spPr>
      <dgm:t>
        <a:bodyPr/>
        <a:lstStyle/>
        <a:p>
          <a:endParaRPr lang="en-US"/>
        </a:p>
      </dgm:t>
    </dgm:pt>
    <dgm:pt modelId="{CA9AC27E-31A3-457F-B678-AD56FDB1AA4F}">
      <dgm:prSet phldrT="[Text]" custT="1"/>
      <dgm:spPr>
        <a:solidFill>
          <a:srgbClr val="FF0066"/>
        </a:solidFill>
      </dgm:spPr>
      <dgm:t>
        <a:bodyPr/>
        <a:lstStyle/>
        <a:p>
          <a:pPr algn="ctr"/>
          <a:r>
            <a:rPr lang="en-US" sz="2800" i="0" dirty="0" err="1" smtClean="0"/>
            <a:t>Các</a:t>
          </a:r>
          <a:r>
            <a:rPr lang="en-US" sz="2800" i="0" dirty="0" smtClean="0"/>
            <a:t> </a:t>
          </a:r>
          <a:r>
            <a:rPr lang="en-US" sz="2800" i="0" dirty="0" err="1" smtClean="0"/>
            <a:t>phong</a:t>
          </a:r>
          <a:r>
            <a:rPr lang="en-US" sz="2800" i="0" dirty="0" smtClean="0"/>
            <a:t> </a:t>
          </a:r>
          <a:r>
            <a:rPr lang="en-US" sz="2800" i="0" dirty="0" err="1" smtClean="0"/>
            <a:t>trào</a:t>
          </a:r>
          <a:r>
            <a:rPr lang="en-US" sz="2800" i="0" dirty="0" smtClean="0"/>
            <a:t> </a:t>
          </a:r>
          <a:r>
            <a:rPr lang="en-US" sz="2800" i="0" dirty="0" err="1" smtClean="0"/>
            <a:t>yêu</a:t>
          </a:r>
          <a:r>
            <a:rPr lang="en-US" sz="2800" i="0" dirty="0" smtClean="0"/>
            <a:t> </a:t>
          </a:r>
          <a:r>
            <a:rPr lang="en-US" sz="2800" i="0" dirty="0" err="1" smtClean="0"/>
            <a:t>nước</a:t>
          </a:r>
          <a:r>
            <a:rPr lang="en-US" sz="2800" i="0" dirty="0" smtClean="0"/>
            <a:t> </a:t>
          </a:r>
          <a:r>
            <a:rPr lang="en-US" sz="2800" i="0" dirty="0" err="1" smtClean="0"/>
            <a:t>nổ</a:t>
          </a:r>
          <a:r>
            <a:rPr lang="en-US" sz="2800" i="0" dirty="0" smtClean="0"/>
            <a:t> </a:t>
          </a:r>
          <a:r>
            <a:rPr lang="en-US" sz="2800" i="0" dirty="0" err="1" smtClean="0"/>
            <a:t>ra</a:t>
          </a:r>
          <a:r>
            <a:rPr lang="en-US" sz="2800" i="0" dirty="0" smtClean="0"/>
            <a:t> </a:t>
          </a:r>
          <a:r>
            <a:rPr lang="en-US" sz="2800" i="0" dirty="0" err="1" smtClean="0"/>
            <a:t>nhưng</a:t>
          </a:r>
          <a:r>
            <a:rPr lang="en-US" sz="2800" i="0" dirty="0" smtClean="0"/>
            <a:t> </a:t>
          </a:r>
          <a:r>
            <a:rPr lang="en-US" sz="2800" i="0" dirty="0" err="1" smtClean="0"/>
            <a:t>thất</a:t>
          </a:r>
          <a:r>
            <a:rPr lang="en-US" sz="2800" i="0" dirty="0" smtClean="0"/>
            <a:t> </a:t>
          </a:r>
          <a:r>
            <a:rPr lang="en-US" sz="2800" i="0" dirty="0" err="1" smtClean="0"/>
            <a:t>bại</a:t>
          </a:r>
          <a:endParaRPr lang="en-US" sz="2800" i="0" dirty="0"/>
        </a:p>
      </dgm:t>
    </dgm:pt>
    <dgm:pt modelId="{D7EFD897-5B57-4D09-A568-C82B6401FADB}" type="parTrans" cxnId="{DFB69410-96FE-4C00-A6B4-73357994DB09}">
      <dgm:prSet/>
      <dgm:spPr/>
      <dgm:t>
        <a:bodyPr/>
        <a:lstStyle/>
        <a:p>
          <a:endParaRPr lang="en-US"/>
        </a:p>
      </dgm:t>
    </dgm:pt>
    <dgm:pt modelId="{05E08D9D-A174-4ED6-93A2-69736A7630C4}" type="sibTrans" cxnId="{DFB69410-96FE-4C00-A6B4-73357994DB09}">
      <dgm:prSet/>
      <dgm:spPr>
        <a:solidFill>
          <a:srgbClr val="0000FF"/>
        </a:solidFill>
      </dgm:spPr>
      <dgm:t>
        <a:bodyPr/>
        <a:lstStyle/>
        <a:p>
          <a:endParaRPr lang="en-US"/>
        </a:p>
      </dgm:t>
    </dgm:pt>
    <dgm:pt modelId="{7CBFA426-C535-45C3-B620-578BB3CC9A69}">
      <dgm:prSet phldrT="[Text]" custT="1"/>
      <dgm:spPr>
        <a:solidFill>
          <a:srgbClr val="FF0066"/>
        </a:solidFill>
      </dgm:spPr>
      <dgm:t>
        <a:bodyPr/>
        <a:lstStyle/>
        <a:p>
          <a:pPr algn="ct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Sự</a:t>
          </a:r>
          <a:r>
            <a:rPr lang="en-US" sz="2800" i="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khủng</a:t>
          </a:r>
          <a:r>
            <a:rPr lang="en-US" sz="2800" i="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hoảng</a:t>
          </a:r>
          <a:r>
            <a:rPr lang="en-US" sz="2800" i="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về</a:t>
          </a:r>
          <a:r>
            <a:rPr lang="en-US" sz="2800" i="0" dirty="0" smtClean="0">
              <a:solidFill>
                <a:schemeClr val="bg1"/>
              </a:solidFill>
              <a:effectLst>
                <a:outerShdw blurRad="38100" dist="38100" dir="2700000" algn="tl">
                  <a:srgbClr val="C0C0C0"/>
                </a:outerShdw>
              </a:effectLst>
              <a:latin typeface="+mj-lt"/>
              <a:cs typeface="Times New Roman" panose="02020603050405020304" pitchFamily="18" charset="0"/>
            </a:rPr>
            <a:t> con </a:t>
          </a: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đường</a:t>
          </a:r>
          <a:r>
            <a:rPr lang="en-US" sz="2800" i="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cứu</a:t>
          </a:r>
          <a:r>
            <a:rPr lang="en-US" sz="2800" i="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nước</a:t>
          </a:r>
          <a:r>
            <a:rPr lang="en-US" sz="2800" i="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và</a:t>
          </a:r>
          <a:r>
            <a:rPr lang="en-US" sz="2800" i="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nhiệm</a:t>
          </a:r>
          <a:r>
            <a:rPr lang="en-US" sz="2800" i="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vụ</a:t>
          </a:r>
          <a:r>
            <a:rPr lang="en-US" sz="2800" i="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lịch</a:t>
          </a:r>
          <a:r>
            <a:rPr lang="en-US" sz="2800" i="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sử</a:t>
          </a:r>
          <a:r>
            <a:rPr lang="en-US" sz="2800" i="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đặt</a:t>
          </a:r>
          <a:r>
            <a:rPr lang="en-US" sz="2800" i="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dirty="0" err="1" smtClean="0">
              <a:solidFill>
                <a:schemeClr val="bg1"/>
              </a:solidFill>
              <a:effectLst>
                <a:outerShdw blurRad="38100" dist="38100" dir="2700000" algn="tl">
                  <a:srgbClr val="C0C0C0"/>
                </a:outerShdw>
              </a:effectLst>
              <a:latin typeface="+mj-lt"/>
              <a:cs typeface="Times New Roman" panose="02020603050405020304" pitchFamily="18" charset="0"/>
            </a:rPr>
            <a:t>ra</a:t>
          </a:r>
          <a:endParaRPr lang="en-US" sz="2800" i="0" dirty="0">
            <a:solidFill>
              <a:schemeClr val="bg1"/>
            </a:solidFill>
            <a:latin typeface="+mj-lt"/>
            <a:cs typeface="Times New Roman" panose="02020603050405020304" pitchFamily="18" charset="0"/>
          </a:endParaRPr>
        </a:p>
      </dgm:t>
    </dgm:pt>
    <dgm:pt modelId="{F271E014-420A-4DD1-B310-8EFC085DDDE8}" type="parTrans" cxnId="{84DAB3CB-6FF2-4C08-8AFE-9161326110BC}">
      <dgm:prSet/>
      <dgm:spPr/>
      <dgm:t>
        <a:bodyPr/>
        <a:lstStyle/>
        <a:p>
          <a:endParaRPr lang="en-US"/>
        </a:p>
      </dgm:t>
    </dgm:pt>
    <dgm:pt modelId="{C88F76FB-2270-4472-A2F4-32A49CE7C87F}" type="sibTrans" cxnId="{84DAB3CB-6FF2-4C08-8AFE-9161326110BC}">
      <dgm:prSet/>
      <dgm:spPr/>
      <dgm:t>
        <a:bodyPr/>
        <a:lstStyle/>
        <a:p>
          <a:endParaRPr lang="en-US"/>
        </a:p>
      </dgm:t>
    </dgm:pt>
    <dgm:pt modelId="{4F583FC2-2D11-412F-9A06-8FA7EEAD1EB4}">
      <dgm:prSet phldrT="[Text]" custT="1"/>
      <dgm:spPr>
        <a:solidFill>
          <a:srgbClr val="FF0066"/>
        </a:solidFill>
      </dgm:spPr>
      <dgm:t>
        <a:bodyPr/>
        <a:lstStyle/>
        <a:p>
          <a:pPr algn="ctr"/>
          <a:r>
            <a:rPr lang="en-US" sz="2800" i="0" dirty="0" err="1" smtClean="0"/>
            <a:t>Tình</a:t>
          </a:r>
          <a:r>
            <a:rPr lang="en-US" sz="2800" i="0" dirty="0" smtClean="0"/>
            <a:t> </a:t>
          </a:r>
          <a:r>
            <a:rPr lang="en-US" sz="2800" i="0" dirty="0" err="1" smtClean="0"/>
            <a:t>hình</a:t>
          </a:r>
          <a:r>
            <a:rPr lang="en-US" sz="2800" i="0" dirty="0" smtClean="0"/>
            <a:t> </a:t>
          </a:r>
          <a:r>
            <a:rPr lang="en-US" sz="2800" i="0" dirty="0" err="1" smtClean="0"/>
            <a:t>giai</a:t>
          </a:r>
          <a:r>
            <a:rPr lang="en-US" sz="2800" i="0" dirty="0" smtClean="0"/>
            <a:t> </a:t>
          </a:r>
          <a:r>
            <a:rPr lang="en-US" sz="2800" i="0" dirty="0" err="1" smtClean="0"/>
            <a:t>cấp</a:t>
          </a:r>
          <a:r>
            <a:rPr lang="en-US" sz="2800" i="0" dirty="0" smtClean="0"/>
            <a:t> </a:t>
          </a:r>
          <a:r>
            <a:rPr lang="en-US" sz="2800" i="0" dirty="0" err="1" smtClean="0"/>
            <a:t>và</a:t>
          </a:r>
          <a:r>
            <a:rPr lang="en-US" sz="2800" i="0" dirty="0" smtClean="0"/>
            <a:t> </a:t>
          </a:r>
          <a:r>
            <a:rPr lang="en-US" sz="2800" i="0" dirty="0" err="1" smtClean="0"/>
            <a:t>mâu</a:t>
          </a:r>
          <a:r>
            <a:rPr lang="en-US" sz="2800" i="0" dirty="0" smtClean="0"/>
            <a:t> </a:t>
          </a:r>
          <a:r>
            <a:rPr lang="en-US" sz="2800" i="0" dirty="0" err="1" smtClean="0"/>
            <a:t>thuẫn</a:t>
          </a:r>
          <a:r>
            <a:rPr lang="en-US" sz="2800" i="0" dirty="0" smtClean="0"/>
            <a:t> </a:t>
          </a:r>
          <a:r>
            <a:rPr lang="en-US" sz="2800" i="0" dirty="0" err="1" smtClean="0"/>
            <a:t>cơ</a:t>
          </a:r>
          <a:r>
            <a:rPr lang="en-US" sz="2800" i="0" dirty="0" smtClean="0"/>
            <a:t> </a:t>
          </a:r>
          <a:r>
            <a:rPr lang="en-US" sz="2800" i="0" dirty="0" err="1" smtClean="0"/>
            <a:t>bản</a:t>
          </a:r>
          <a:r>
            <a:rPr lang="en-US" sz="2800" i="0" dirty="0" smtClean="0"/>
            <a:t> </a:t>
          </a:r>
          <a:r>
            <a:rPr lang="en-US" sz="2800" i="0" dirty="0" err="1" smtClean="0"/>
            <a:t>trong</a:t>
          </a:r>
          <a:r>
            <a:rPr lang="en-US" sz="2800" i="0" dirty="0" smtClean="0"/>
            <a:t> </a:t>
          </a:r>
          <a:r>
            <a:rPr lang="en-US" sz="2800" i="0" dirty="0" err="1" smtClean="0"/>
            <a:t>xã</a:t>
          </a:r>
          <a:r>
            <a:rPr lang="en-US" sz="2800" i="0" dirty="0" smtClean="0"/>
            <a:t> </a:t>
          </a:r>
          <a:r>
            <a:rPr lang="en-US" sz="2800" i="0" dirty="0" err="1" smtClean="0"/>
            <a:t>hội</a:t>
          </a:r>
          <a:r>
            <a:rPr lang="en-US" sz="2800" i="0" dirty="0" smtClean="0"/>
            <a:t> </a:t>
          </a:r>
          <a:r>
            <a:rPr lang="en-US" sz="2800" i="0" dirty="0" err="1" smtClean="0"/>
            <a:t>thay</a:t>
          </a:r>
          <a:r>
            <a:rPr lang="en-US" sz="2800" i="0" dirty="0" smtClean="0"/>
            <a:t> </a:t>
          </a:r>
          <a:r>
            <a:rPr lang="en-US" sz="2800" i="0" dirty="0" err="1" smtClean="0"/>
            <a:t>đổi</a:t>
          </a:r>
          <a:endParaRPr lang="en-US" sz="2800" i="0" dirty="0"/>
        </a:p>
      </dgm:t>
    </dgm:pt>
    <dgm:pt modelId="{91A73C4F-428B-43C6-A120-56BF94C8ADBF}" type="parTrans" cxnId="{41B36BED-A4FE-45ED-8E59-81D768E0DE28}">
      <dgm:prSet/>
      <dgm:spPr/>
      <dgm:t>
        <a:bodyPr/>
        <a:lstStyle/>
        <a:p>
          <a:endParaRPr lang="en-US"/>
        </a:p>
      </dgm:t>
    </dgm:pt>
    <dgm:pt modelId="{EA6511DA-A0E5-4136-8426-09ABD27513C4}" type="sibTrans" cxnId="{41B36BED-A4FE-45ED-8E59-81D768E0DE28}">
      <dgm:prSet/>
      <dgm:spPr>
        <a:solidFill>
          <a:srgbClr val="0000FF"/>
        </a:solidFill>
      </dgm:spPr>
      <dgm:t>
        <a:bodyPr/>
        <a:lstStyle/>
        <a:p>
          <a:endParaRPr lang="en-US"/>
        </a:p>
      </dgm:t>
    </dgm:pt>
    <dgm:pt modelId="{9D40ECCE-E595-4720-8CC7-69FAB17248D1}" type="pres">
      <dgm:prSet presAssocID="{80F7CE59-8243-40E6-8B07-7A1687A6187B}" presName="Name0" presStyleCnt="0">
        <dgm:presLayoutVars>
          <dgm:dir/>
          <dgm:resizeHandles val="exact"/>
        </dgm:presLayoutVars>
      </dgm:prSet>
      <dgm:spPr/>
    </dgm:pt>
    <dgm:pt modelId="{234178D4-9DCB-4A90-BE82-FCDCB028CD70}" type="pres">
      <dgm:prSet presAssocID="{01695736-2452-4CA2-817E-05E5ED80AFFD}" presName="node" presStyleLbl="node1" presStyleIdx="0" presStyleCnt="4">
        <dgm:presLayoutVars>
          <dgm:bulletEnabled val="1"/>
        </dgm:presLayoutVars>
      </dgm:prSet>
      <dgm:spPr/>
      <dgm:t>
        <a:bodyPr/>
        <a:lstStyle/>
        <a:p>
          <a:endParaRPr lang="en-US"/>
        </a:p>
      </dgm:t>
    </dgm:pt>
    <dgm:pt modelId="{59E65302-04C8-4B93-A71F-CE75F2BDD47A}" type="pres">
      <dgm:prSet presAssocID="{AB90D20C-2F52-49B8-884D-EAA3FCBE16D3}" presName="sibTrans" presStyleLbl="sibTrans2D1" presStyleIdx="0" presStyleCnt="3" custLinFactNeighborX="3073"/>
      <dgm:spPr/>
      <dgm:t>
        <a:bodyPr/>
        <a:lstStyle/>
        <a:p>
          <a:endParaRPr lang="en-US"/>
        </a:p>
      </dgm:t>
    </dgm:pt>
    <dgm:pt modelId="{D116D2B7-488F-4C4E-A953-6D4A02F549D5}" type="pres">
      <dgm:prSet presAssocID="{AB90D20C-2F52-49B8-884D-EAA3FCBE16D3}" presName="connectorText" presStyleLbl="sibTrans2D1" presStyleIdx="0" presStyleCnt="3"/>
      <dgm:spPr/>
      <dgm:t>
        <a:bodyPr/>
        <a:lstStyle/>
        <a:p>
          <a:endParaRPr lang="en-US"/>
        </a:p>
      </dgm:t>
    </dgm:pt>
    <dgm:pt modelId="{2B1D15F4-0F26-4F96-9909-4E2D486537C5}" type="pres">
      <dgm:prSet presAssocID="{4F583FC2-2D11-412F-9A06-8FA7EEAD1EB4}" presName="node" presStyleLbl="node1" presStyleIdx="1" presStyleCnt="4">
        <dgm:presLayoutVars>
          <dgm:bulletEnabled val="1"/>
        </dgm:presLayoutVars>
      </dgm:prSet>
      <dgm:spPr/>
      <dgm:t>
        <a:bodyPr/>
        <a:lstStyle/>
        <a:p>
          <a:endParaRPr lang="en-US"/>
        </a:p>
      </dgm:t>
    </dgm:pt>
    <dgm:pt modelId="{26F987D2-425A-4367-88BD-4BB16D71075E}" type="pres">
      <dgm:prSet presAssocID="{EA6511DA-A0E5-4136-8426-09ABD27513C4}" presName="sibTrans" presStyleLbl="sibTrans2D1" presStyleIdx="1" presStyleCnt="3" custLinFactNeighborX="3073"/>
      <dgm:spPr/>
      <dgm:t>
        <a:bodyPr/>
        <a:lstStyle/>
        <a:p>
          <a:endParaRPr lang="en-US"/>
        </a:p>
      </dgm:t>
    </dgm:pt>
    <dgm:pt modelId="{18A5D1D4-295E-42AF-9C18-96C4E218FE81}" type="pres">
      <dgm:prSet presAssocID="{EA6511DA-A0E5-4136-8426-09ABD27513C4}" presName="connectorText" presStyleLbl="sibTrans2D1" presStyleIdx="1" presStyleCnt="3"/>
      <dgm:spPr/>
      <dgm:t>
        <a:bodyPr/>
        <a:lstStyle/>
        <a:p>
          <a:endParaRPr lang="en-US"/>
        </a:p>
      </dgm:t>
    </dgm:pt>
    <dgm:pt modelId="{F127F06F-99C4-4B7F-ABE1-E7D94422081C}" type="pres">
      <dgm:prSet presAssocID="{CA9AC27E-31A3-457F-B678-AD56FDB1AA4F}" presName="node" presStyleLbl="node1" presStyleIdx="2" presStyleCnt="4">
        <dgm:presLayoutVars>
          <dgm:bulletEnabled val="1"/>
        </dgm:presLayoutVars>
      </dgm:prSet>
      <dgm:spPr/>
      <dgm:t>
        <a:bodyPr/>
        <a:lstStyle/>
        <a:p>
          <a:endParaRPr lang="en-US"/>
        </a:p>
      </dgm:t>
    </dgm:pt>
    <dgm:pt modelId="{47977391-D1E2-40F8-A9F9-20BC51AE2EF1}" type="pres">
      <dgm:prSet presAssocID="{05E08D9D-A174-4ED6-93A2-69736A7630C4}" presName="sibTrans" presStyleLbl="sibTrans2D1" presStyleIdx="2" presStyleCnt="3"/>
      <dgm:spPr/>
      <dgm:t>
        <a:bodyPr/>
        <a:lstStyle/>
        <a:p>
          <a:endParaRPr lang="en-US"/>
        </a:p>
      </dgm:t>
    </dgm:pt>
    <dgm:pt modelId="{5C0C0421-D401-4649-B6A0-BDD047DF09B9}" type="pres">
      <dgm:prSet presAssocID="{05E08D9D-A174-4ED6-93A2-69736A7630C4}" presName="connectorText" presStyleLbl="sibTrans2D1" presStyleIdx="2" presStyleCnt="3"/>
      <dgm:spPr/>
      <dgm:t>
        <a:bodyPr/>
        <a:lstStyle/>
        <a:p>
          <a:endParaRPr lang="en-US"/>
        </a:p>
      </dgm:t>
    </dgm:pt>
    <dgm:pt modelId="{112BAC5C-BEF8-4390-B5F4-79240F24DE1A}" type="pres">
      <dgm:prSet presAssocID="{7CBFA426-C535-45C3-B620-578BB3CC9A69}" presName="node" presStyleLbl="node1" presStyleIdx="3" presStyleCnt="4">
        <dgm:presLayoutVars>
          <dgm:bulletEnabled val="1"/>
        </dgm:presLayoutVars>
      </dgm:prSet>
      <dgm:spPr/>
      <dgm:t>
        <a:bodyPr/>
        <a:lstStyle/>
        <a:p>
          <a:endParaRPr lang="en-US"/>
        </a:p>
      </dgm:t>
    </dgm:pt>
  </dgm:ptLst>
  <dgm:cxnLst>
    <dgm:cxn modelId="{AEAA0262-08CC-4503-99FC-950C296B488E}" type="presOf" srcId="{CA9AC27E-31A3-457F-B678-AD56FDB1AA4F}" destId="{F127F06F-99C4-4B7F-ABE1-E7D94422081C}" srcOrd="0" destOrd="0" presId="urn:microsoft.com/office/officeart/2005/8/layout/process1"/>
    <dgm:cxn modelId="{DFB69410-96FE-4C00-A6B4-73357994DB09}" srcId="{80F7CE59-8243-40E6-8B07-7A1687A6187B}" destId="{CA9AC27E-31A3-457F-B678-AD56FDB1AA4F}" srcOrd="2" destOrd="0" parTransId="{D7EFD897-5B57-4D09-A568-C82B6401FADB}" sibTransId="{05E08D9D-A174-4ED6-93A2-69736A7630C4}"/>
    <dgm:cxn modelId="{5F80E8BE-5619-4F62-AC20-EE243FCC630C}" type="presOf" srcId="{7CBFA426-C535-45C3-B620-578BB3CC9A69}" destId="{112BAC5C-BEF8-4390-B5F4-79240F24DE1A}" srcOrd="0" destOrd="0" presId="urn:microsoft.com/office/officeart/2005/8/layout/process1"/>
    <dgm:cxn modelId="{615E7414-21D8-4611-8ACD-1DBA5FCFF0F5}" type="presOf" srcId="{AB90D20C-2F52-49B8-884D-EAA3FCBE16D3}" destId="{59E65302-04C8-4B93-A71F-CE75F2BDD47A}" srcOrd="0" destOrd="0" presId="urn:microsoft.com/office/officeart/2005/8/layout/process1"/>
    <dgm:cxn modelId="{801E165D-4C20-40E1-8AB9-5EAFC07DBA49}" type="presOf" srcId="{AB90D20C-2F52-49B8-884D-EAA3FCBE16D3}" destId="{D116D2B7-488F-4C4E-A953-6D4A02F549D5}" srcOrd="1" destOrd="0" presId="urn:microsoft.com/office/officeart/2005/8/layout/process1"/>
    <dgm:cxn modelId="{43095D30-AF20-4BB1-B43A-B0C7036EBB5A}" type="presOf" srcId="{4F583FC2-2D11-412F-9A06-8FA7EEAD1EB4}" destId="{2B1D15F4-0F26-4F96-9909-4E2D486537C5}" srcOrd="0" destOrd="0" presId="urn:microsoft.com/office/officeart/2005/8/layout/process1"/>
    <dgm:cxn modelId="{7974FE1A-A80F-442A-96B1-FA8A6CF104ED}" type="presOf" srcId="{80F7CE59-8243-40E6-8B07-7A1687A6187B}" destId="{9D40ECCE-E595-4720-8CC7-69FAB17248D1}" srcOrd="0" destOrd="0" presId="urn:microsoft.com/office/officeart/2005/8/layout/process1"/>
    <dgm:cxn modelId="{5C83A8D8-7D6C-45A3-9B09-0E6BDCFAB723}" type="presOf" srcId="{05E08D9D-A174-4ED6-93A2-69736A7630C4}" destId="{5C0C0421-D401-4649-B6A0-BDD047DF09B9}" srcOrd="1" destOrd="0" presId="urn:microsoft.com/office/officeart/2005/8/layout/process1"/>
    <dgm:cxn modelId="{737196DC-E1E1-4301-9F15-6D351F4246CC}" type="presOf" srcId="{EA6511DA-A0E5-4136-8426-09ABD27513C4}" destId="{26F987D2-425A-4367-88BD-4BB16D71075E}" srcOrd="0" destOrd="0" presId="urn:microsoft.com/office/officeart/2005/8/layout/process1"/>
    <dgm:cxn modelId="{7C162427-38AB-44AA-A271-C5FA04CED403}" type="presOf" srcId="{01695736-2452-4CA2-817E-05E5ED80AFFD}" destId="{234178D4-9DCB-4A90-BE82-FCDCB028CD70}" srcOrd="0" destOrd="0" presId="urn:microsoft.com/office/officeart/2005/8/layout/process1"/>
    <dgm:cxn modelId="{37AA6BF4-2DD3-4C2E-8077-BA8A856DA301}" type="presOf" srcId="{05E08D9D-A174-4ED6-93A2-69736A7630C4}" destId="{47977391-D1E2-40F8-A9F9-20BC51AE2EF1}" srcOrd="0" destOrd="0" presId="urn:microsoft.com/office/officeart/2005/8/layout/process1"/>
    <dgm:cxn modelId="{41B36BED-A4FE-45ED-8E59-81D768E0DE28}" srcId="{80F7CE59-8243-40E6-8B07-7A1687A6187B}" destId="{4F583FC2-2D11-412F-9A06-8FA7EEAD1EB4}" srcOrd="1" destOrd="0" parTransId="{91A73C4F-428B-43C6-A120-56BF94C8ADBF}" sibTransId="{EA6511DA-A0E5-4136-8426-09ABD27513C4}"/>
    <dgm:cxn modelId="{062B7C5C-BCF4-4A5A-A104-D66BCF7E3F2B}" type="presOf" srcId="{EA6511DA-A0E5-4136-8426-09ABD27513C4}" destId="{18A5D1D4-295E-42AF-9C18-96C4E218FE81}" srcOrd="1" destOrd="0" presId="urn:microsoft.com/office/officeart/2005/8/layout/process1"/>
    <dgm:cxn modelId="{45545EF5-D9B5-4112-86BF-8984C3F1ED2A}" srcId="{80F7CE59-8243-40E6-8B07-7A1687A6187B}" destId="{01695736-2452-4CA2-817E-05E5ED80AFFD}" srcOrd="0" destOrd="0" parTransId="{AB7EE28C-F114-4ACE-9D85-64C6A4BFCDDE}" sibTransId="{AB90D20C-2F52-49B8-884D-EAA3FCBE16D3}"/>
    <dgm:cxn modelId="{84DAB3CB-6FF2-4C08-8AFE-9161326110BC}" srcId="{80F7CE59-8243-40E6-8B07-7A1687A6187B}" destId="{7CBFA426-C535-45C3-B620-578BB3CC9A69}" srcOrd="3" destOrd="0" parTransId="{F271E014-420A-4DD1-B310-8EFC085DDDE8}" sibTransId="{C88F76FB-2270-4472-A2F4-32A49CE7C87F}"/>
    <dgm:cxn modelId="{45ACE3A7-3C73-48FA-9CFE-B2B2D72445E3}" type="presParOf" srcId="{9D40ECCE-E595-4720-8CC7-69FAB17248D1}" destId="{234178D4-9DCB-4A90-BE82-FCDCB028CD70}" srcOrd="0" destOrd="0" presId="urn:microsoft.com/office/officeart/2005/8/layout/process1"/>
    <dgm:cxn modelId="{ADD76068-C677-450B-92FE-6963C78A7F38}" type="presParOf" srcId="{9D40ECCE-E595-4720-8CC7-69FAB17248D1}" destId="{59E65302-04C8-4B93-A71F-CE75F2BDD47A}" srcOrd="1" destOrd="0" presId="urn:microsoft.com/office/officeart/2005/8/layout/process1"/>
    <dgm:cxn modelId="{E4ED4A9E-A76E-412D-9987-356F0B1DC9EE}" type="presParOf" srcId="{59E65302-04C8-4B93-A71F-CE75F2BDD47A}" destId="{D116D2B7-488F-4C4E-A953-6D4A02F549D5}" srcOrd="0" destOrd="0" presId="urn:microsoft.com/office/officeart/2005/8/layout/process1"/>
    <dgm:cxn modelId="{F06A70F2-646B-4B44-ADE0-76495C94C34B}" type="presParOf" srcId="{9D40ECCE-E595-4720-8CC7-69FAB17248D1}" destId="{2B1D15F4-0F26-4F96-9909-4E2D486537C5}" srcOrd="2" destOrd="0" presId="urn:microsoft.com/office/officeart/2005/8/layout/process1"/>
    <dgm:cxn modelId="{70309CFC-E8E5-425B-A3C7-0E48CEE1C624}" type="presParOf" srcId="{9D40ECCE-E595-4720-8CC7-69FAB17248D1}" destId="{26F987D2-425A-4367-88BD-4BB16D71075E}" srcOrd="3" destOrd="0" presId="urn:microsoft.com/office/officeart/2005/8/layout/process1"/>
    <dgm:cxn modelId="{C11DF0F0-C763-4FCF-8249-9C48EADA16B9}" type="presParOf" srcId="{26F987D2-425A-4367-88BD-4BB16D71075E}" destId="{18A5D1D4-295E-42AF-9C18-96C4E218FE81}" srcOrd="0" destOrd="0" presId="urn:microsoft.com/office/officeart/2005/8/layout/process1"/>
    <dgm:cxn modelId="{31327DF3-235F-4EC5-92D2-501A7B588F21}" type="presParOf" srcId="{9D40ECCE-E595-4720-8CC7-69FAB17248D1}" destId="{F127F06F-99C4-4B7F-ABE1-E7D94422081C}" srcOrd="4" destOrd="0" presId="urn:microsoft.com/office/officeart/2005/8/layout/process1"/>
    <dgm:cxn modelId="{8C7C683E-B3FC-4EA9-A944-EB0A00926AF1}" type="presParOf" srcId="{9D40ECCE-E595-4720-8CC7-69FAB17248D1}" destId="{47977391-D1E2-40F8-A9F9-20BC51AE2EF1}" srcOrd="5" destOrd="0" presId="urn:microsoft.com/office/officeart/2005/8/layout/process1"/>
    <dgm:cxn modelId="{97096BF2-6705-4BA6-A053-B32C6733E00D}" type="presParOf" srcId="{47977391-D1E2-40F8-A9F9-20BC51AE2EF1}" destId="{5C0C0421-D401-4649-B6A0-BDD047DF09B9}" srcOrd="0" destOrd="0" presId="urn:microsoft.com/office/officeart/2005/8/layout/process1"/>
    <dgm:cxn modelId="{E0B1F2C7-8A25-4ED4-83A8-99F53A9FD7A1}" type="presParOf" srcId="{9D40ECCE-E595-4720-8CC7-69FAB17248D1}" destId="{112BAC5C-BEF8-4390-B5F4-79240F24DE1A}"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F3411DB-87EB-43F4-851E-C39DDA4BB5BD}" type="doc">
      <dgm:prSet loTypeId="urn:microsoft.com/office/officeart/2005/8/layout/vList3" loCatId="list" qsTypeId="urn:microsoft.com/office/officeart/2005/8/quickstyle/simple1" qsCatId="simple" csTypeId="urn:microsoft.com/office/officeart/2005/8/colors/accent1_2" csCatId="accent1" phldr="1"/>
      <dgm:spPr/>
    </dgm:pt>
    <dgm:pt modelId="{19AFC12A-4D00-4DC7-95CF-952AD5EC133C}">
      <dgm:prSet phldrT="[Text]" custT="1"/>
      <dgm:spPr>
        <a:solidFill>
          <a:schemeClr val="accent2">
            <a:lumMod val="75000"/>
          </a:schemeClr>
        </a:solidFill>
      </dgm:spPr>
      <dgm:t>
        <a:bodyPr/>
        <a:lstStyle/>
        <a:p>
          <a:r>
            <a:rPr lang="pl-PL" sz="2800" dirty="0" smtClean="0"/>
            <a:t>Đ</a:t>
          </a:r>
          <a:r>
            <a:rPr lang="en-US" sz="2800" dirty="0" smtClean="0"/>
            <a:t>CSVN</a:t>
          </a:r>
          <a:r>
            <a:rPr lang="pl-PL" sz="2800" dirty="0" smtClean="0"/>
            <a:t> ra đời là sự kết hợp của 3 nhân tố: Chủ nghĩa Mác – Lênin</a:t>
          </a:r>
          <a:r>
            <a:rPr lang="en-US" sz="2800" dirty="0" smtClean="0"/>
            <a:t> + </a:t>
          </a:r>
          <a:r>
            <a:rPr lang="pl-PL" sz="2800" dirty="0" smtClean="0"/>
            <a:t>phong trào công nhân</a:t>
          </a:r>
          <a:r>
            <a:rPr lang="en-US" sz="2800" dirty="0" smtClean="0"/>
            <a:t>+</a:t>
          </a:r>
          <a:r>
            <a:rPr lang="pl-PL" sz="2800" dirty="0" smtClean="0"/>
            <a:t> phong trào yêu nư­ớc</a:t>
          </a:r>
          <a:endParaRPr lang="en-US" sz="2800" dirty="0"/>
        </a:p>
      </dgm:t>
    </dgm:pt>
    <dgm:pt modelId="{C6214E48-1740-4DCD-BE3C-B7AF9C87B83D}" type="parTrans" cxnId="{6AFC20C2-7B00-481F-B6F7-CC68EF478E0B}">
      <dgm:prSet/>
      <dgm:spPr/>
      <dgm:t>
        <a:bodyPr/>
        <a:lstStyle/>
        <a:p>
          <a:endParaRPr lang="en-US"/>
        </a:p>
      </dgm:t>
    </dgm:pt>
    <dgm:pt modelId="{872EEFE3-78C4-4D2A-816C-4C0D3B5FF07E}" type="sibTrans" cxnId="{6AFC20C2-7B00-481F-B6F7-CC68EF478E0B}">
      <dgm:prSet/>
      <dgm:spPr/>
      <dgm:t>
        <a:bodyPr/>
        <a:lstStyle/>
        <a:p>
          <a:endParaRPr lang="en-US"/>
        </a:p>
      </dgm:t>
    </dgm:pt>
    <dgm:pt modelId="{B7BFAC03-C4CD-41D1-9708-2F544D971857}">
      <dgm:prSet phldrT="[Text]" custT="1"/>
      <dgm:spPr>
        <a:solidFill>
          <a:schemeClr val="accent5">
            <a:lumMod val="75000"/>
          </a:schemeClr>
        </a:solidFill>
      </dgm:spPr>
      <dgm:t>
        <a:bodyPr/>
        <a:lstStyle/>
        <a:p>
          <a:r>
            <a:rPr lang="en-US" sz="2800" dirty="0" smtClean="0"/>
            <a:t>L</a:t>
          </a:r>
          <a:r>
            <a:rPr lang="pl-PL" sz="2800" dirty="0" smtClean="0"/>
            <a:t>à </a:t>
          </a:r>
          <a:r>
            <a:rPr lang="vi-VN" sz="2800" dirty="0" smtClean="0"/>
            <a:t>kết quả tất yếu của cuộc đấu tranh dân tộc và đấu tranh giai cấp của công nhân Việt Nam </a:t>
          </a:r>
          <a:r>
            <a:rPr lang="en-US" sz="2800" dirty="0" err="1" smtClean="0"/>
            <a:t>theo</a:t>
          </a:r>
          <a:r>
            <a:rPr lang="vi-VN" sz="2800" dirty="0" smtClean="0"/>
            <a:t> hệ tư tưởng Mác –Lênin</a:t>
          </a:r>
          <a:endParaRPr lang="en-US" sz="2800" dirty="0"/>
        </a:p>
      </dgm:t>
    </dgm:pt>
    <dgm:pt modelId="{47DE0110-8621-452F-8F19-6AEE91B34DDC}" type="parTrans" cxnId="{884FBD9B-9D6A-4E96-903C-98D795860844}">
      <dgm:prSet/>
      <dgm:spPr/>
      <dgm:t>
        <a:bodyPr/>
        <a:lstStyle/>
        <a:p>
          <a:endParaRPr lang="en-US"/>
        </a:p>
      </dgm:t>
    </dgm:pt>
    <dgm:pt modelId="{0CBEB9A3-21AB-43F7-849F-AE8FE404AF36}" type="sibTrans" cxnId="{884FBD9B-9D6A-4E96-903C-98D795860844}">
      <dgm:prSet/>
      <dgm:spPr/>
      <dgm:t>
        <a:bodyPr/>
        <a:lstStyle/>
        <a:p>
          <a:endParaRPr lang="en-US"/>
        </a:p>
      </dgm:t>
    </dgm:pt>
    <dgm:pt modelId="{D0113F71-A5BB-4557-95D5-E3D826951AFD}">
      <dgm:prSet phldrT="[Text]" custT="1"/>
      <dgm:spPr>
        <a:solidFill>
          <a:schemeClr val="accent6">
            <a:lumMod val="75000"/>
          </a:schemeClr>
        </a:solidFill>
      </dgm:spPr>
      <dgm:t>
        <a:bodyPr/>
        <a:lstStyle/>
        <a:p>
          <a:r>
            <a:rPr lang="pl-PL" sz="2800" dirty="0" smtClean="0"/>
            <a:t>Chấm dứt thời kỳ khủng hoảng về đ­ường lối cứu nư­ớ</a:t>
          </a:r>
          <a:r>
            <a:rPr lang="en-US" sz="2800" dirty="0" smtClean="0"/>
            <a:t>c</a:t>
          </a:r>
          <a:endParaRPr lang="en-US" sz="2800" dirty="0"/>
        </a:p>
      </dgm:t>
    </dgm:pt>
    <dgm:pt modelId="{BD14813F-AEFA-444F-9667-0A5522ACF482}" type="parTrans" cxnId="{08D097DD-7573-474C-A19C-D81DF316BAF2}">
      <dgm:prSet/>
      <dgm:spPr/>
      <dgm:t>
        <a:bodyPr/>
        <a:lstStyle/>
        <a:p>
          <a:endParaRPr lang="en-US"/>
        </a:p>
      </dgm:t>
    </dgm:pt>
    <dgm:pt modelId="{4D17E901-2799-453E-9306-6D61D41CBF76}" type="sibTrans" cxnId="{08D097DD-7573-474C-A19C-D81DF316BAF2}">
      <dgm:prSet/>
      <dgm:spPr/>
      <dgm:t>
        <a:bodyPr/>
        <a:lstStyle/>
        <a:p>
          <a:endParaRPr lang="en-US"/>
        </a:p>
      </dgm:t>
    </dgm:pt>
    <dgm:pt modelId="{CA4E9E40-261A-4DB2-8FA1-D16B92051FFC}" type="pres">
      <dgm:prSet presAssocID="{3F3411DB-87EB-43F4-851E-C39DDA4BB5BD}" presName="linearFlow" presStyleCnt="0">
        <dgm:presLayoutVars>
          <dgm:dir/>
          <dgm:resizeHandles val="exact"/>
        </dgm:presLayoutVars>
      </dgm:prSet>
      <dgm:spPr/>
    </dgm:pt>
    <dgm:pt modelId="{F82412FB-4C6A-499D-AF52-DD3C65E3A5A3}" type="pres">
      <dgm:prSet presAssocID="{19AFC12A-4D00-4DC7-95CF-952AD5EC133C}" presName="composite" presStyleCnt="0"/>
      <dgm:spPr/>
    </dgm:pt>
    <dgm:pt modelId="{E74FD525-E652-48D8-A178-291899C68509}" type="pres">
      <dgm:prSet presAssocID="{19AFC12A-4D00-4DC7-95CF-952AD5EC133C}" presName="imgShp" presStyleLbl="fgImgPlace1" presStyleIdx="0" presStyleCnt="3" custLinFactNeighborX="-76602" custLinFactNeighborY="-8511"/>
      <dgm:spPr/>
    </dgm:pt>
    <dgm:pt modelId="{66A403E8-E95E-4F4E-BEA3-B26DB5D231A7}" type="pres">
      <dgm:prSet presAssocID="{19AFC12A-4D00-4DC7-95CF-952AD5EC133C}" presName="txShp" presStyleLbl="node1" presStyleIdx="0" presStyleCnt="3" custScaleX="140230">
        <dgm:presLayoutVars>
          <dgm:bulletEnabled val="1"/>
        </dgm:presLayoutVars>
      </dgm:prSet>
      <dgm:spPr/>
      <dgm:t>
        <a:bodyPr/>
        <a:lstStyle/>
        <a:p>
          <a:endParaRPr lang="en-US"/>
        </a:p>
      </dgm:t>
    </dgm:pt>
    <dgm:pt modelId="{E64696EF-53BF-4891-A182-40AB7BFA62CF}" type="pres">
      <dgm:prSet presAssocID="{872EEFE3-78C4-4D2A-816C-4C0D3B5FF07E}" presName="spacing" presStyleCnt="0"/>
      <dgm:spPr/>
    </dgm:pt>
    <dgm:pt modelId="{3F96C318-3AB9-4319-9A71-D953D659B7BC}" type="pres">
      <dgm:prSet presAssocID="{B7BFAC03-C4CD-41D1-9708-2F544D971857}" presName="composite" presStyleCnt="0"/>
      <dgm:spPr/>
    </dgm:pt>
    <dgm:pt modelId="{AA5E94BF-9C21-4278-AAC1-9E25BE3C527D}" type="pres">
      <dgm:prSet presAssocID="{B7BFAC03-C4CD-41D1-9708-2F544D971857}" presName="imgShp" presStyleLbl="fgImgPlace1" presStyleIdx="1" presStyleCnt="3" custLinFactNeighborX="-87032" custLinFactNeighborY="2123"/>
      <dgm:spPr/>
    </dgm:pt>
    <dgm:pt modelId="{C1FD0D60-45E8-45FD-910D-C32AE2B8AD38}" type="pres">
      <dgm:prSet presAssocID="{B7BFAC03-C4CD-41D1-9708-2F544D971857}" presName="txShp" presStyleLbl="node1" presStyleIdx="1" presStyleCnt="3" custScaleX="140230">
        <dgm:presLayoutVars>
          <dgm:bulletEnabled val="1"/>
        </dgm:presLayoutVars>
      </dgm:prSet>
      <dgm:spPr/>
      <dgm:t>
        <a:bodyPr/>
        <a:lstStyle/>
        <a:p>
          <a:endParaRPr lang="en-US"/>
        </a:p>
      </dgm:t>
    </dgm:pt>
    <dgm:pt modelId="{842A33E3-2AB3-4C58-91DE-0D39C17A791C}" type="pres">
      <dgm:prSet presAssocID="{0CBEB9A3-21AB-43F7-849F-AE8FE404AF36}" presName="spacing" presStyleCnt="0"/>
      <dgm:spPr/>
    </dgm:pt>
    <dgm:pt modelId="{ABEB0428-74AE-498B-AFE4-D758F4F0EF1E}" type="pres">
      <dgm:prSet presAssocID="{D0113F71-A5BB-4557-95D5-E3D826951AFD}" presName="composite" presStyleCnt="0"/>
      <dgm:spPr/>
    </dgm:pt>
    <dgm:pt modelId="{74E52EF3-DD34-4150-ACBA-2BE23C833270}" type="pres">
      <dgm:prSet presAssocID="{D0113F71-A5BB-4557-95D5-E3D826951AFD}" presName="imgShp" presStyleLbl="fgImgPlace1" presStyleIdx="2" presStyleCnt="3" custLinFactNeighborX="-60308" custLinFactNeighborY="1053"/>
      <dgm:spPr/>
    </dgm:pt>
    <dgm:pt modelId="{736B4C1D-9B7C-459F-B547-48DCE75DBEF8}" type="pres">
      <dgm:prSet presAssocID="{D0113F71-A5BB-4557-95D5-E3D826951AFD}" presName="txShp" presStyleLbl="node1" presStyleIdx="2" presStyleCnt="3" custScaleX="140230">
        <dgm:presLayoutVars>
          <dgm:bulletEnabled val="1"/>
        </dgm:presLayoutVars>
      </dgm:prSet>
      <dgm:spPr/>
      <dgm:t>
        <a:bodyPr/>
        <a:lstStyle/>
        <a:p>
          <a:endParaRPr lang="en-US"/>
        </a:p>
      </dgm:t>
    </dgm:pt>
  </dgm:ptLst>
  <dgm:cxnLst>
    <dgm:cxn modelId="{5749698F-8D9C-4077-AE4D-0091FADD7C21}" type="presOf" srcId="{D0113F71-A5BB-4557-95D5-E3D826951AFD}" destId="{736B4C1D-9B7C-459F-B547-48DCE75DBEF8}" srcOrd="0" destOrd="0" presId="urn:microsoft.com/office/officeart/2005/8/layout/vList3"/>
    <dgm:cxn modelId="{FD671824-1628-4781-B519-786B68E41D6D}" type="presOf" srcId="{3F3411DB-87EB-43F4-851E-C39DDA4BB5BD}" destId="{CA4E9E40-261A-4DB2-8FA1-D16B92051FFC}" srcOrd="0" destOrd="0" presId="urn:microsoft.com/office/officeart/2005/8/layout/vList3"/>
    <dgm:cxn modelId="{2512F95C-5F28-4D93-9129-D41275F6593B}" type="presOf" srcId="{B7BFAC03-C4CD-41D1-9708-2F544D971857}" destId="{C1FD0D60-45E8-45FD-910D-C32AE2B8AD38}" srcOrd="0" destOrd="0" presId="urn:microsoft.com/office/officeart/2005/8/layout/vList3"/>
    <dgm:cxn modelId="{705C3789-D2B9-4D08-BF9C-3D4D3EB4BBA4}" type="presOf" srcId="{19AFC12A-4D00-4DC7-95CF-952AD5EC133C}" destId="{66A403E8-E95E-4F4E-BEA3-B26DB5D231A7}" srcOrd="0" destOrd="0" presId="urn:microsoft.com/office/officeart/2005/8/layout/vList3"/>
    <dgm:cxn modelId="{6AFC20C2-7B00-481F-B6F7-CC68EF478E0B}" srcId="{3F3411DB-87EB-43F4-851E-C39DDA4BB5BD}" destId="{19AFC12A-4D00-4DC7-95CF-952AD5EC133C}" srcOrd="0" destOrd="0" parTransId="{C6214E48-1740-4DCD-BE3C-B7AF9C87B83D}" sibTransId="{872EEFE3-78C4-4D2A-816C-4C0D3B5FF07E}"/>
    <dgm:cxn modelId="{884FBD9B-9D6A-4E96-903C-98D795860844}" srcId="{3F3411DB-87EB-43F4-851E-C39DDA4BB5BD}" destId="{B7BFAC03-C4CD-41D1-9708-2F544D971857}" srcOrd="1" destOrd="0" parTransId="{47DE0110-8621-452F-8F19-6AEE91B34DDC}" sibTransId="{0CBEB9A3-21AB-43F7-849F-AE8FE404AF36}"/>
    <dgm:cxn modelId="{08D097DD-7573-474C-A19C-D81DF316BAF2}" srcId="{3F3411DB-87EB-43F4-851E-C39DDA4BB5BD}" destId="{D0113F71-A5BB-4557-95D5-E3D826951AFD}" srcOrd="2" destOrd="0" parTransId="{BD14813F-AEFA-444F-9667-0A5522ACF482}" sibTransId="{4D17E901-2799-453E-9306-6D61D41CBF76}"/>
    <dgm:cxn modelId="{D1FC2726-A7B7-4A10-A00D-2528FF691E12}" type="presParOf" srcId="{CA4E9E40-261A-4DB2-8FA1-D16B92051FFC}" destId="{F82412FB-4C6A-499D-AF52-DD3C65E3A5A3}" srcOrd="0" destOrd="0" presId="urn:microsoft.com/office/officeart/2005/8/layout/vList3"/>
    <dgm:cxn modelId="{8599D557-92CF-46B1-839F-E696D3E0CD99}" type="presParOf" srcId="{F82412FB-4C6A-499D-AF52-DD3C65E3A5A3}" destId="{E74FD525-E652-48D8-A178-291899C68509}" srcOrd="0" destOrd="0" presId="urn:microsoft.com/office/officeart/2005/8/layout/vList3"/>
    <dgm:cxn modelId="{CFB6BE7B-C71A-49A1-8293-6F22CB165E6F}" type="presParOf" srcId="{F82412FB-4C6A-499D-AF52-DD3C65E3A5A3}" destId="{66A403E8-E95E-4F4E-BEA3-B26DB5D231A7}" srcOrd="1" destOrd="0" presId="urn:microsoft.com/office/officeart/2005/8/layout/vList3"/>
    <dgm:cxn modelId="{BB8D7DE5-6C86-4100-BA6F-35A4A00AC00F}" type="presParOf" srcId="{CA4E9E40-261A-4DB2-8FA1-D16B92051FFC}" destId="{E64696EF-53BF-4891-A182-40AB7BFA62CF}" srcOrd="1" destOrd="0" presId="urn:microsoft.com/office/officeart/2005/8/layout/vList3"/>
    <dgm:cxn modelId="{4ED459A0-A078-42A9-9FA5-3C79D829C09D}" type="presParOf" srcId="{CA4E9E40-261A-4DB2-8FA1-D16B92051FFC}" destId="{3F96C318-3AB9-4319-9A71-D953D659B7BC}" srcOrd="2" destOrd="0" presId="urn:microsoft.com/office/officeart/2005/8/layout/vList3"/>
    <dgm:cxn modelId="{3BE1193C-74C5-47BC-8A55-373C19A47589}" type="presParOf" srcId="{3F96C318-3AB9-4319-9A71-D953D659B7BC}" destId="{AA5E94BF-9C21-4278-AAC1-9E25BE3C527D}" srcOrd="0" destOrd="0" presId="urn:microsoft.com/office/officeart/2005/8/layout/vList3"/>
    <dgm:cxn modelId="{ECC00A85-670F-4551-A6A8-CCCDBB12C381}" type="presParOf" srcId="{3F96C318-3AB9-4319-9A71-D953D659B7BC}" destId="{C1FD0D60-45E8-45FD-910D-C32AE2B8AD38}" srcOrd="1" destOrd="0" presId="urn:microsoft.com/office/officeart/2005/8/layout/vList3"/>
    <dgm:cxn modelId="{AE1972AB-DBB4-4BB2-B225-681DE59477C3}" type="presParOf" srcId="{CA4E9E40-261A-4DB2-8FA1-D16B92051FFC}" destId="{842A33E3-2AB3-4C58-91DE-0D39C17A791C}" srcOrd="3" destOrd="0" presId="urn:microsoft.com/office/officeart/2005/8/layout/vList3"/>
    <dgm:cxn modelId="{5E0CFF50-6512-4538-977C-E0663D555DE7}" type="presParOf" srcId="{CA4E9E40-261A-4DB2-8FA1-D16B92051FFC}" destId="{ABEB0428-74AE-498B-AFE4-D758F4F0EF1E}" srcOrd="4" destOrd="0" presId="urn:microsoft.com/office/officeart/2005/8/layout/vList3"/>
    <dgm:cxn modelId="{AF93E24E-30EC-43D8-AE76-A838EACC26B4}" type="presParOf" srcId="{ABEB0428-74AE-498B-AFE4-D758F4F0EF1E}" destId="{74E52EF3-DD34-4150-ACBA-2BE23C833270}" srcOrd="0" destOrd="0" presId="urn:microsoft.com/office/officeart/2005/8/layout/vList3"/>
    <dgm:cxn modelId="{00E63B00-F823-49AD-8356-82E9A2BFEBD7}" type="presParOf" srcId="{ABEB0428-74AE-498B-AFE4-D758F4F0EF1E}" destId="{736B4C1D-9B7C-459F-B547-48DCE75DBEF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33C551A-0820-49D6-A245-5B3DA125D7F5}" type="doc">
      <dgm:prSet loTypeId="urn:microsoft.com/office/officeart/2005/8/layout/vList3" loCatId="list" qsTypeId="urn:microsoft.com/office/officeart/2005/8/quickstyle/simple1" qsCatId="simple" csTypeId="urn:microsoft.com/office/officeart/2005/8/colors/accent1_2" csCatId="accent1" phldr="1"/>
      <dgm:spPr/>
    </dgm:pt>
    <dgm:pt modelId="{E8C8918A-CFF5-4CD0-9ED3-7551A5599A11}">
      <dgm:prSet phldrT="[Text]" custT="1"/>
      <dgm:spPr>
        <a:solidFill>
          <a:schemeClr val="accent6">
            <a:lumMod val="75000"/>
          </a:schemeClr>
        </a:solidFill>
      </dgm:spPr>
      <dgm:t>
        <a:bodyPr/>
        <a:lstStyle/>
        <a:p>
          <a:r>
            <a:rPr lang="nl-NL" sz="2400" i="1" u="sng" dirty="0" smtClean="0"/>
            <a:t>Giai đoạn cách mạng giải phóng dân tộc</a:t>
          </a:r>
          <a:r>
            <a:rPr lang="nl-NL" sz="2400" i="1" dirty="0" smtClean="0"/>
            <a:t>:lựa chọn </a:t>
          </a:r>
          <a:r>
            <a:rPr lang="nl-NL" sz="2400" dirty="0" smtClean="0"/>
            <a:t>đường lối cách mạng giải phóng dân tộc đúng đắn của Đảng Cộng sản Việt Nam. </a:t>
          </a:r>
          <a:endParaRPr lang="en-US" sz="2400" dirty="0"/>
        </a:p>
      </dgm:t>
    </dgm:pt>
    <dgm:pt modelId="{38D54286-B340-40AF-9C04-D979A7EF9C8B}" type="parTrans" cxnId="{1DA4291B-3133-4260-BA84-A3EF879A4759}">
      <dgm:prSet/>
      <dgm:spPr/>
      <dgm:t>
        <a:bodyPr/>
        <a:lstStyle/>
        <a:p>
          <a:endParaRPr lang="en-US"/>
        </a:p>
      </dgm:t>
    </dgm:pt>
    <dgm:pt modelId="{268D3555-293D-4D23-8079-A265976A74AF}" type="sibTrans" cxnId="{1DA4291B-3133-4260-BA84-A3EF879A4759}">
      <dgm:prSet/>
      <dgm:spPr/>
      <dgm:t>
        <a:bodyPr/>
        <a:lstStyle/>
        <a:p>
          <a:endParaRPr lang="en-US"/>
        </a:p>
      </dgm:t>
    </dgm:pt>
    <dgm:pt modelId="{F001FC60-3EF9-4126-B702-70DA5D880E5A}">
      <dgm:prSet phldrT="[Text]" custT="1"/>
      <dgm:spPr>
        <a:solidFill>
          <a:srgbClr val="C00000"/>
        </a:solidFill>
      </dgm:spPr>
      <dgm:t>
        <a:bodyPr/>
        <a:lstStyle/>
        <a:p>
          <a:r>
            <a:rPr lang="nl-NL" sz="2400" i="1" u="sng" dirty="0" smtClean="0"/>
            <a:t>Giai đoạn bảo vệ độc lập dân tộc và xây dựng, phát triển đất nước</a:t>
          </a:r>
          <a:r>
            <a:rPr lang="nl-NL" sz="2400" i="1" dirty="0" smtClean="0"/>
            <a:t>: </a:t>
          </a:r>
          <a:r>
            <a:rPr lang="nl-NL" sz="2400" dirty="0" smtClean="0"/>
            <a:t>lãnh đạo nhân dân xây dựng xã hội mới </a:t>
          </a:r>
          <a:endParaRPr lang="en-US" sz="2400" dirty="0"/>
        </a:p>
      </dgm:t>
    </dgm:pt>
    <dgm:pt modelId="{7E79FD63-6B57-4B9C-8FCF-956FF6C4F5B9}" type="parTrans" cxnId="{600B4F46-6F74-4BC0-971F-AB5D90A82498}">
      <dgm:prSet/>
      <dgm:spPr/>
      <dgm:t>
        <a:bodyPr/>
        <a:lstStyle/>
        <a:p>
          <a:endParaRPr lang="en-US"/>
        </a:p>
      </dgm:t>
    </dgm:pt>
    <dgm:pt modelId="{CC8A7438-B5F9-4CC6-BCD1-CE7C2044AB53}" type="sibTrans" cxnId="{600B4F46-6F74-4BC0-971F-AB5D90A82498}">
      <dgm:prSet/>
      <dgm:spPr/>
      <dgm:t>
        <a:bodyPr/>
        <a:lstStyle/>
        <a:p>
          <a:endParaRPr lang="en-US"/>
        </a:p>
      </dgm:t>
    </dgm:pt>
    <dgm:pt modelId="{4286E409-8D67-45B2-A169-F3B988B39502}" type="pres">
      <dgm:prSet presAssocID="{133C551A-0820-49D6-A245-5B3DA125D7F5}" presName="linearFlow" presStyleCnt="0">
        <dgm:presLayoutVars>
          <dgm:dir/>
          <dgm:resizeHandles val="exact"/>
        </dgm:presLayoutVars>
      </dgm:prSet>
      <dgm:spPr/>
    </dgm:pt>
    <dgm:pt modelId="{21F15596-0518-43A9-9A78-E75FC68AE435}" type="pres">
      <dgm:prSet presAssocID="{E8C8918A-CFF5-4CD0-9ED3-7551A5599A11}" presName="composite" presStyleCnt="0"/>
      <dgm:spPr/>
    </dgm:pt>
    <dgm:pt modelId="{C9ABC257-0B89-4EAD-BF16-14806C0E5CEC}" type="pres">
      <dgm:prSet presAssocID="{E8C8918A-CFF5-4CD0-9ED3-7551A5599A11}" presName="imgShp" presStyleLbl="fgImgPlace1" presStyleIdx="0" presStyleCnt="2" custScaleX="71785" custScaleY="74825" custLinFactNeighborX="-36606" custLinFactNeighborY="7143"/>
      <dgm:spPr/>
    </dgm:pt>
    <dgm:pt modelId="{9A2B176C-56C1-4264-9B0E-1B4DDED0CB6E}" type="pres">
      <dgm:prSet presAssocID="{E8C8918A-CFF5-4CD0-9ED3-7551A5599A11}" presName="txShp" presStyleLbl="node1" presStyleIdx="0" presStyleCnt="2" custScaleX="126277" custLinFactNeighborX="152" custLinFactNeighborY="12019">
        <dgm:presLayoutVars>
          <dgm:bulletEnabled val="1"/>
        </dgm:presLayoutVars>
      </dgm:prSet>
      <dgm:spPr/>
      <dgm:t>
        <a:bodyPr/>
        <a:lstStyle/>
        <a:p>
          <a:endParaRPr lang="en-US"/>
        </a:p>
      </dgm:t>
    </dgm:pt>
    <dgm:pt modelId="{E0038397-044E-4E8D-9CC2-7F14FA9577B4}" type="pres">
      <dgm:prSet presAssocID="{268D3555-293D-4D23-8079-A265976A74AF}" presName="spacing" presStyleCnt="0"/>
      <dgm:spPr/>
    </dgm:pt>
    <dgm:pt modelId="{81ACB2C4-BC31-457E-A4BE-8508EEB3C8FB}" type="pres">
      <dgm:prSet presAssocID="{F001FC60-3EF9-4126-B702-70DA5D880E5A}" presName="composite" presStyleCnt="0"/>
      <dgm:spPr/>
    </dgm:pt>
    <dgm:pt modelId="{CE3FD9D4-6935-46E9-B4E3-71DEEBA05CAA}" type="pres">
      <dgm:prSet presAssocID="{F001FC60-3EF9-4126-B702-70DA5D880E5A}" presName="imgShp" presStyleLbl="fgImgPlace1" presStyleIdx="1" presStyleCnt="2" custScaleX="68506" custScaleY="48178" custLinFactNeighborX="-21693" custLinFactNeighborY="-546"/>
      <dgm:spPr/>
    </dgm:pt>
    <dgm:pt modelId="{A48CC3D2-C92A-403F-8297-44BBFB9E9CD8}" type="pres">
      <dgm:prSet presAssocID="{F001FC60-3EF9-4126-B702-70DA5D880E5A}" presName="txShp" presStyleLbl="node1" presStyleIdx="1" presStyleCnt="2" custScaleX="126277">
        <dgm:presLayoutVars>
          <dgm:bulletEnabled val="1"/>
        </dgm:presLayoutVars>
      </dgm:prSet>
      <dgm:spPr/>
      <dgm:t>
        <a:bodyPr/>
        <a:lstStyle/>
        <a:p>
          <a:endParaRPr lang="en-US"/>
        </a:p>
      </dgm:t>
    </dgm:pt>
  </dgm:ptLst>
  <dgm:cxnLst>
    <dgm:cxn modelId="{1DA4291B-3133-4260-BA84-A3EF879A4759}" srcId="{133C551A-0820-49D6-A245-5B3DA125D7F5}" destId="{E8C8918A-CFF5-4CD0-9ED3-7551A5599A11}" srcOrd="0" destOrd="0" parTransId="{38D54286-B340-40AF-9C04-D979A7EF9C8B}" sibTransId="{268D3555-293D-4D23-8079-A265976A74AF}"/>
    <dgm:cxn modelId="{90405291-0A12-41A0-A564-8AB20121CE0F}" type="presOf" srcId="{133C551A-0820-49D6-A245-5B3DA125D7F5}" destId="{4286E409-8D67-45B2-A169-F3B988B39502}" srcOrd="0" destOrd="0" presId="urn:microsoft.com/office/officeart/2005/8/layout/vList3"/>
    <dgm:cxn modelId="{600B4F46-6F74-4BC0-971F-AB5D90A82498}" srcId="{133C551A-0820-49D6-A245-5B3DA125D7F5}" destId="{F001FC60-3EF9-4126-B702-70DA5D880E5A}" srcOrd="1" destOrd="0" parTransId="{7E79FD63-6B57-4B9C-8FCF-956FF6C4F5B9}" sibTransId="{CC8A7438-B5F9-4CC6-BCD1-CE7C2044AB53}"/>
    <dgm:cxn modelId="{C0FFEEFA-C06F-4DC5-962E-09CD23BCE69E}" type="presOf" srcId="{E8C8918A-CFF5-4CD0-9ED3-7551A5599A11}" destId="{9A2B176C-56C1-4264-9B0E-1B4DDED0CB6E}" srcOrd="0" destOrd="0" presId="urn:microsoft.com/office/officeart/2005/8/layout/vList3"/>
    <dgm:cxn modelId="{D807C5E5-8751-43CC-8DC2-54B5F243D04D}" type="presOf" srcId="{F001FC60-3EF9-4126-B702-70DA5D880E5A}" destId="{A48CC3D2-C92A-403F-8297-44BBFB9E9CD8}" srcOrd="0" destOrd="0" presId="urn:microsoft.com/office/officeart/2005/8/layout/vList3"/>
    <dgm:cxn modelId="{50784500-EEA9-42C3-8CD1-53011BE1B6A2}" type="presParOf" srcId="{4286E409-8D67-45B2-A169-F3B988B39502}" destId="{21F15596-0518-43A9-9A78-E75FC68AE435}" srcOrd="0" destOrd="0" presId="urn:microsoft.com/office/officeart/2005/8/layout/vList3"/>
    <dgm:cxn modelId="{EBC43B01-9D69-4BC0-B49E-3DE8D75338A3}" type="presParOf" srcId="{21F15596-0518-43A9-9A78-E75FC68AE435}" destId="{C9ABC257-0B89-4EAD-BF16-14806C0E5CEC}" srcOrd="0" destOrd="0" presId="urn:microsoft.com/office/officeart/2005/8/layout/vList3"/>
    <dgm:cxn modelId="{0FF4EA1F-73F4-44CB-81ED-EE836B04D3E9}" type="presParOf" srcId="{21F15596-0518-43A9-9A78-E75FC68AE435}" destId="{9A2B176C-56C1-4264-9B0E-1B4DDED0CB6E}" srcOrd="1" destOrd="0" presId="urn:microsoft.com/office/officeart/2005/8/layout/vList3"/>
    <dgm:cxn modelId="{77D7AFCC-E5F5-4994-865C-F2C86FF7E927}" type="presParOf" srcId="{4286E409-8D67-45B2-A169-F3B988B39502}" destId="{E0038397-044E-4E8D-9CC2-7F14FA9577B4}" srcOrd="1" destOrd="0" presId="urn:microsoft.com/office/officeart/2005/8/layout/vList3"/>
    <dgm:cxn modelId="{F5B0212A-5B64-401F-B54C-630FF7D8B991}" type="presParOf" srcId="{4286E409-8D67-45B2-A169-F3B988B39502}" destId="{81ACB2C4-BC31-457E-A4BE-8508EEB3C8FB}" srcOrd="2" destOrd="0" presId="urn:microsoft.com/office/officeart/2005/8/layout/vList3"/>
    <dgm:cxn modelId="{D9175BF1-F76D-4476-ADBE-D1D7DD7FA7F6}" type="presParOf" srcId="{81ACB2C4-BC31-457E-A4BE-8508EEB3C8FB}" destId="{CE3FD9D4-6935-46E9-B4E3-71DEEBA05CAA}" srcOrd="0" destOrd="0" presId="urn:microsoft.com/office/officeart/2005/8/layout/vList3"/>
    <dgm:cxn modelId="{453DDB16-93BF-49A7-BAEA-7F7656636051}" type="presParOf" srcId="{81ACB2C4-BC31-457E-A4BE-8508EEB3C8FB}" destId="{A48CC3D2-C92A-403F-8297-44BBFB9E9CD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E777411-57C8-4355-B796-5758F88D1A6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25163AC5-03C9-4E1A-8D0D-CFE57E97DB5B}">
      <dgm:prSet phldrT="[Text]" custT="1"/>
      <dgm:spPr>
        <a:solidFill>
          <a:srgbClr val="FF0066"/>
        </a:solidFill>
      </dgm:spPr>
      <dgm:t>
        <a:bodyPr/>
        <a:lstStyle/>
        <a:p>
          <a:pPr algn="ctr"/>
          <a:r>
            <a:rPr lang="en-US" sz="4400" dirty="0" smtClean="0"/>
            <a:t>Ý </a:t>
          </a:r>
          <a:r>
            <a:rPr lang="en-US" sz="4400" dirty="0" err="1" smtClean="0"/>
            <a:t>nghĩa</a:t>
          </a:r>
          <a:r>
            <a:rPr lang="en-US" sz="4400" dirty="0" smtClean="0"/>
            <a:t> </a:t>
          </a:r>
          <a:r>
            <a:rPr lang="en-US" sz="4400" dirty="0" err="1" smtClean="0"/>
            <a:t>lịch</a:t>
          </a:r>
          <a:r>
            <a:rPr lang="en-US" sz="4400" dirty="0" smtClean="0"/>
            <a:t> </a:t>
          </a:r>
          <a:r>
            <a:rPr lang="en-US" sz="4400" dirty="0" err="1" smtClean="0"/>
            <a:t>sử</a:t>
          </a:r>
          <a:endParaRPr lang="en-US" sz="4400" dirty="0"/>
        </a:p>
      </dgm:t>
    </dgm:pt>
    <dgm:pt modelId="{6A40F34E-434E-4BA6-BD13-323779936972}" type="parTrans" cxnId="{6BE388D1-9933-498D-9FFF-03762E4F0A9E}">
      <dgm:prSet/>
      <dgm:spPr/>
      <dgm:t>
        <a:bodyPr/>
        <a:lstStyle/>
        <a:p>
          <a:endParaRPr lang="en-US"/>
        </a:p>
      </dgm:t>
    </dgm:pt>
    <dgm:pt modelId="{AF7AB696-95A6-40E2-9DB1-20AE6C6AC085}" type="sibTrans" cxnId="{6BE388D1-9933-498D-9FFF-03762E4F0A9E}">
      <dgm:prSet/>
      <dgm:spPr/>
      <dgm:t>
        <a:bodyPr/>
        <a:lstStyle/>
        <a:p>
          <a:endParaRPr lang="en-US"/>
        </a:p>
      </dgm:t>
    </dgm:pt>
    <dgm:pt modelId="{908D0121-237A-41CB-94D0-88DA2A3DDC5B}">
      <dgm:prSet phldrT="[Text]" custT="1"/>
      <dgm:spPr>
        <a:solidFill>
          <a:srgbClr val="FFFFCC"/>
        </a:solidFill>
      </dgm:spPr>
      <dgm:t>
        <a:bodyPr/>
        <a:lstStyle/>
        <a:p>
          <a:r>
            <a:rPr lang="nl-NL" sz="2400" i="1" dirty="0" smtClean="0">
              <a:solidFill>
                <a:srgbClr val="FF0000"/>
              </a:solidFill>
            </a:rPr>
            <a:t>Ý nghĩa :Đối với nước ta</a:t>
          </a:r>
          <a:r>
            <a:rPr lang="nl-NL" sz="2400" dirty="0" smtClean="0">
              <a:solidFill>
                <a:srgbClr val="FF0000"/>
              </a:solidFill>
            </a:rPr>
            <a:t>, thắng lợi này đã làm sụp đổ hoàn toàn ý chí xâm lược của thực dân Pháp đối với VN; bảo vệ được độc lập, chủ quyền dân tộc, giữ vững được chính quyền dân chủ nhân dân; giải phóng được một nửa đất nước</a:t>
          </a:r>
          <a:endParaRPr lang="en-US" sz="2400" dirty="0">
            <a:solidFill>
              <a:srgbClr val="FF0000"/>
            </a:solidFill>
          </a:endParaRPr>
        </a:p>
      </dgm:t>
    </dgm:pt>
    <dgm:pt modelId="{9283BA2C-A75C-4D5D-BABA-D636E0B3569A}" type="parTrans" cxnId="{5BAD0B56-18A5-46ED-9B67-E3B9F5B2241F}">
      <dgm:prSet/>
      <dgm:spPr/>
      <dgm:t>
        <a:bodyPr/>
        <a:lstStyle/>
        <a:p>
          <a:endParaRPr lang="en-US"/>
        </a:p>
      </dgm:t>
    </dgm:pt>
    <dgm:pt modelId="{6A23D19E-D2BC-4115-992B-4329ABED122A}" type="sibTrans" cxnId="{5BAD0B56-18A5-46ED-9B67-E3B9F5B2241F}">
      <dgm:prSet/>
      <dgm:spPr/>
      <dgm:t>
        <a:bodyPr/>
        <a:lstStyle/>
        <a:p>
          <a:endParaRPr lang="en-US"/>
        </a:p>
      </dgm:t>
    </dgm:pt>
    <dgm:pt modelId="{4D132F84-3595-47C3-8E68-FCE528103DD5}">
      <dgm:prSet phldrT="[Text]" custT="1"/>
      <dgm:spPr>
        <a:solidFill>
          <a:srgbClr val="99FF66"/>
        </a:solidFill>
      </dgm:spPr>
      <dgm:t>
        <a:bodyPr/>
        <a:lstStyle/>
        <a:p>
          <a:r>
            <a:rPr lang="nl-NL" sz="2400" i="1" dirty="0" smtClean="0">
              <a:solidFill>
                <a:srgbClr val="0000FF"/>
              </a:solidFill>
            </a:rPr>
            <a:t>Đối với quốc tế</a:t>
          </a:r>
          <a:r>
            <a:rPr lang="nl-NL" sz="2400" dirty="0" smtClean="0">
              <a:solidFill>
                <a:srgbClr val="0000FF"/>
              </a:solidFill>
            </a:rPr>
            <a:t>, thắng lợi này đã buộc thực dân Pháp phải chấm dứt chiến tranh và lập lại hòa bình ở Đông D­ương; cổ vũ mạnh mẽ cuộc đấu tranh của nhân dân các dân tộc bị áp</a:t>
          </a:r>
          <a:endParaRPr lang="en-US" sz="2400" dirty="0">
            <a:solidFill>
              <a:srgbClr val="0000FF"/>
            </a:solidFill>
          </a:endParaRPr>
        </a:p>
      </dgm:t>
    </dgm:pt>
    <dgm:pt modelId="{52236CB5-4655-486A-8EF9-0323CE4312B1}" type="parTrans" cxnId="{64B573DB-3267-4B1E-A046-56A7CA83C904}">
      <dgm:prSet/>
      <dgm:spPr/>
      <dgm:t>
        <a:bodyPr/>
        <a:lstStyle/>
        <a:p>
          <a:endParaRPr lang="en-US"/>
        </a:p>
      </dgm:t>
    </dgm:pt>
    <dgm:pt modelId="{27684245-6C10-4C3B-9679-17E38DCCE2B8}" type="sibTrans" cxnId="{64B573DB-3267-4B1E-A046-56A7CA83C904}">
      <dgm:prSet/>
      <dgm:spPr/>
      <dgm:t>
        <a:bodyPr/>
        <a:lstStyle/>
        <a:p>
          <a:endParaRPr lang="en-US"/>
        </a:p>
      </dgm:t>
    </dgm:pt>
    <dgm:pt modelId="{ADB7B7BB-55C5-469C-90C5-2C862C608829}" type="pres">
      <dgm:prSet presAssocID="{8E777411-57C8-4355-B796-5758F88D1A63}" presName="Name0" presStyleCnt="0">
        <dgm:presLayoutVars>
          <dgm:chMax val="7"/>
          <dgm:chPref val="7"/>
          <dgm:dir/>
        </dgm:presLayoutVars>
      </dgm:prSet>
      <dgm:spPr/>
      <dgm:t>
        <a:bodyPr/>
        <a:lstStyle/>
        <a:p>
          <a:endParaRPr lang="en-US"/>
        </a:p>
      </dgm:t>
    </dgm:pt>
    <dgm:pt modelId="{273AC77C-60B6-45A9-98F0-FB13A6A63A8E}" type="pres">
      <dgm:prSet presAssocID="{8E777411-57C8-4355-B796-5758F88D1A63}" presName="Name1" presStyleCnt="0"/>
      <dgm:spPr/>
    </dgm:pt>
    <dgm:pt modelId="{2A7799B1-5F3F-4002-9780-ABB2561B8A5F}" type="pres">
      <dgm:prSet presAssocID="{8E777411-57C8-4355-B796-5758F88D1A63}" presName="cycle" presStyleCnt="0"/>
      <dgm:spPr/>
    </dgm:pt>
    <dgm:pt modelId="{61FB18B6-35AC-41A9-B962-56830BBCEC23}" type="pres">
      <dgm:prSet presAssocID="{8E777411-57C8-4355-B796-5758F88D1A63}" presName="srcNode" presStyleLbl="node1" presStyleIdx="0" presStyleCnt="3"/>
      <dgm:spPr/>
    </dgm:pt>
    <dgm:pt modelId="{5B862E4D-4D36-4694-B934-1C829F4D7403}" type="pres">
      <dgm:prSet presAssocID="{8E777411-57C8-4355-B796-5758F88D1A63}" presName="conn" presStyleLbl="parChTrans1D2" presStyleIdx="0" presStyleCnt="1"/>
      <dgm:spPr/>
      <dgm:t>
        <a:bodyPr/>
        <a:lstStyle/>
        <a:p>
          <a:endParaRPr lang="en-US"/>
        </a:p>
      </dgm:t>
    </dgm:pt>
    <dgm:pt modelId="{BA4084FA-2C13-4AAB-8581-47A4AEE03356}" type="pres">
      <dgm:prSet presAssocID="{8E777411-57C8-4355-B796-5758F88D1A63}" presName="extraNode" presStyleLbl="node1" presStyleIdx="0" presStyleCnt="3"/>
      <dgm:spPr/>
    </dgm:pt>
    <dgm:pt modelId="{EDBF7531-043D-475E-82F7-F79C69C43064}" type="pres">
      <dgm:prSet presAssocID="{8E777411-57C8-4355-B796-5758F88D1A63}" presName="dstNode" presStyleLbl="node1" presStyleIdx="0" presStyleCnt="3"/>
      <dgm:spPr/>
    </dgm:pt>
    <dgm:pt modelId="{145E5C9C-062D-474B-A91A-14890C8E9F19}" type="pres">
      <dgm:prSet presAssocID="{25163AC5-03C9-4E1A-8D0D-CFE57E97DB5B}" presName="text_1" presStyleLbl="node1" presStyleIdx="0" presStyleCnt="3" custScaleX="44694" custLinFactNeighborX="-735" custLinFactNeighborY="-37354">
        <dgm:presLayoutVars>
          <dgm:bulletEnabled val="1"/>
        </dgm:presLayoutVars>
      </dgm:prSet>
      <dgm:spPr/>
      <dgm:t>
        <a:bodyPr/>
        <a:lstStyle/>
        <a:p>
          <a:endParaRPr lang="en-US"/>
        </a:p>
      </dgm:t>
    </dgm:pt>
    <dgm:pt modelId="{6BC21AFC-92E6-49D4-ABBF-73737CEB9A10}" type="pres">
      <dgm:prSet presAssocID="{25163AC5-03C9-4E1A-8D0D-CFE57E97DB5B}" presName="accent_1" presStyleCnt="0"/>
      <dgm:spPr/>
    </dgm:pt>
    <dgm:pt modelId="{1DAD1002-08B1-4761-A199-9C1F29869D04}" type="pres">
      <dgm:prSet presAssocID="{25163AC5-03C9-4E1A-8D0D-CFE57E97DB5B}" presName="accentRepeatNode" presStyleLbl="solidFgAcc1" presStyleIdx="0" presStyleCnt="3"/>
      <dgm:spPr/>
    </dgm:pt>
    <dgm:pt modelId="{4F8782A9-B37F-4BF1-8125-B6B2DCDC15BA}" type="pres">
      <dgm:prSet presAssocID="{908D0121-237A-41CB-94D0-88DA2A3DDC5B}" presName="text_2" presStyleLbl="node1" presStyleIdx="1" presStyleCnt="3" custScaleY="173729" custLinFactNeighborX="-609" custLinFactNeighborY="-4536">
        <dgm:presLayoutVars>
          <dgm:bulletEnabled val="1"/>
        </dgm:presLayoutVars>
      </dgm:prSet>
      <dgm:spPr/>
      <dgm:t>
        <a:bodyPr/>
        <a:lstStyle/>
        <a:p>
          <a:endParaRPr lang="en-US"/>
        </a:p>
      </dgm:t>
    </dgm:pt>
    <dgm:pt modelId="{D71CEFF0-F909-4512-9A58-ACE92F4FD9ED}" type="pres">
      <dgm:prSet presAssocID="{908D0121-237A-41CB-94D0-88DA2A3DDC5B}" presName="accent_2" presStyleCnt="0"/>
      <dgm:spPr/>
    </dgm:pt>
    <dgm:pt modelId="{D740C635-B7F8-40C5-BE8B-38A1E52B5520}" type="pres">
      <dgm:prSet presAssocID="{908D0121-237A-41CB-94D0-88DA2A3DDC5B}" presName="accentRepeatNode" presStyleLbl="solidFgAcc1" presStyleIdx="1" presStyleCnt="3"/>
      <dgm:spPr/>
    </dgm:pt>
    <dgm:pt modelId="{21298BD1-06F1-4291-B129-118A208677F3}" type="pres">
      <dgm:prSet presAssocID="{4D132F84-3595-47C3-8E68-FCE528103DD5}" presName="text_3" presStyleLbl="node1" presStyleIdx="2" presStyleCnt="3" custScaleY="121968">
        <dgm:presLayoutVars>
          <dgm:bulletEnabled val="1"/>
        </dgm:presLayoutVars>
      </dgm:prSet>
      <dgm:spPr/>
      <dgm:t>
        <a:bodyPr/>
        <a:lstStyle/>
        <a:p>
          <a:endParaRPr lang="en-US"/>
        </a:p>
      </dgm:t>
    </dgm:pt>
    <dgm:pt modelId="{10EBD00D-C2B2-4F8E-B35A-CFC89BFEF66E}" type="pres">
      <dgm:prSet presAssocID="{4D132F84-3595-47C3-8E68-FCE528103DD5}" presName="accent_3" presStyleCnt="0"/>
      <dgm:spPr/>
    </dgm:pt>
    <dgm:pt modelId="{1F51110C-1145-4699-A4CD-DA619591B35E}" type="pres">
      <dgm:prSet presAssocID="{4D132F84-3595-47C3-8E68-FCE528103DD5}" presName="accentRepeatNode" presStyleLbl="solidFgAcc1" presStyleIdx="2" presStyleCnt="3"/>
      <dgm:spPr/>
      <dgm:t>
        <a:bodyPr/>
        <a:lstStyle/>
        <a:p>
          <a:endParaRPr lang="en-US"/>
        </a:p>
      </dgm:t>
    </dgm:pt>
  </dgm:ptLst>
  <dgm:cxnLst>
    <dgm:cxn modelId="{6BE388D1-9933-498D-9FFF-03762E4F0A9E}" srcId="{8E777411-57C8-4355-B796-5758F88D1A63}" destId="{25163AC5-03C9-4E1A-8D0D-CFE57E97DB5B}" srcOrd="0" destOrd="0" parTransId="{6A40F34E-434E-4BA6-BD13-323779936972}" sibTransId="{AF7AB696-95A6-40E2-9DB1-20AE6C6AC085}"/>
    <dgm:cxn modelId="{27F984B5-972A-4CA0-92F2-136F929F6993}" type="presOf" srcId="{4D132F84-3595-47C3-8E68-FCE528103DD5}" destId="{21298BD1-06F1-4291-B129-118A208677F3}" srcOrd="0" destOrd="0" presId="urn:microsoft.com/office/officeart/2008/layout/VerticalCurvedList"/>
    <dgm:cxn modelId="{8843A875-A45C-4080-966E-ACAA8A3948E9}" type="presOf" srcId="{AF7AB696-95A6-40E2-9DB1-20AE6C6AC085}" destId="{5B862E4D-4D36-4694-B934-1C829F4D7403}" srcOrd="0" destOrd="0" presId="urn:microsoft.com/office/officeart/2008/layout/VerticalCurvedList"/>
    <dgm:cxn modelId="{5BAD0B56-18A5-46ED-9B67-E3B9F5B2241F}" srcId="{8E777411-57C8-4355-B796-5758F88D1A63}" destId="{908D0121-237A-41CB-94D0-88DA2A3DDC5B}" srcOrd="1" destOrd="0" parTransId="{9283BA2C-A75C-4D5D-BABA-D636E0B3569A}" sibTransId="{6A23D19E-D2BC-4115-992B-4329ABED122A}"/>
    <dgm:cxn modelId="{B2454E62-5BBC-458A-AFD4-BC389A9CF530}" type="presOf" srcId="{25163AC5-03C9-4E1A-8D0D-CFE57E97DB5B}" destId="{145E5C9C-062D-474B-A91A-14890C8E9F19}" srcOrd="0" destOrd="0" presId="urn:microsoft.com/office/officeart/2008/layout/VerticalCurvedList"/>
    <dgm:cxn modelId="{59BEB681-454C-454E-B58D-002B3F596916}" type="presOf" srcId="{908D0121-237A-41CB-94D0-88DA2A3DDC5B}" destId="{4F8782A9-B37F-4BF1-8125-B6B2DCDC15BA}" srcOrd="0" destOrd="0" presId="urn:microsoft.com/office/officeart/2008/layout/VerticalCurvedList"/>
    <dgm:cxn modelId="{64B573DB-3267-4B1E-A046-56A7CA83C904}" srcId="{8E777411-57C8-4355-B796-5758F88D1A63}" destId="{4D132F84-3595-47C3-8E68-FCE528103DD5}" srcOrd="2" destOrd="0" parTransId="{52236CB5-4655-486A-8EF9-0323CE4312B1}" sibTransId="{27684245-6C10-4C3B-9679-17E38DCCE2B8}"/>
    <dgm:cxn modelId="{92FE1D5B-2208-4759-B49F-93D02550AD84}" type="presOf" srcId="{8E777411-57C8-4355-B796-5758F88D1A63}" destId="{ADB7B7BB-55C5-469C-90C5-2C862C608829}" srcOrd="0" destOrd="0" presId="urn:microsoft.com/office/officeart/2008/layout/VerticalCurvedList"/>
    <dgm:cxn modelId="{66A87202-24E7-4A29-8CA7-3F3318564024}" type="presParOf" srcId="{ADB7B7BB-55C5-469C-90C5-2C862C608829}" destId="{273AC77C-60B6-45A9-98F0-FB13A6A63A8E}" srcOrd="0" destOrd="0" presId="urn:microsoft.com/office/officeart/2008/layout/VerticalCurvedList"/>
    <dgm:cxn modelId="{9A3D4FA8-2B19-4DD2-8CB4-C4CC076414A5}" type="presParOf" srcId="{273AC77C-60B6-45A9-98F0-FB13A6A63A8E}" destId="{2A7799B1-5F3F-4002-9780-ABB2561B8A5F}" srcOrd="0" destOrd="0" presId="urn:microsoft.com/office/officeart/2008/layout/VerticalCurvedList"/>
    <dgm:cxn modelId="{9B282276-9E90-474F-A490-0667426C20F1}" type="presParOf" srcId="{2A7799B1-5F3F-4002-9780-ABB2561B8A5F}" destId="{61FB18B6-35AC-41A9-B962-56830BBCEC23}" srcOrd="0" destOrd="0" presId="urn:microsoft.com/office/officeart/2008/layout/VerticalCurvedList"/>
    <dgm:cxn modelId="{EF5D5F5C-FFC1-40F2-B037-C451ACC43E97}" type="presParOf" srcId="{2A7799B1-5F3F-4002-9780-ABB2561B8A5F}" destId="{5B862E4D-4D36-4694-B934-1C829F4D7403}" srcOrd="1" destOrd="0" presId="urn:microsoft.com/office/officeart/2008/layout/VerticalCurvedList"/>
    <dgm:cxn modelId="{592280C4-30D7-458E-A8FD-8646EFD8CA78}" type="presParOf" srcId="{2A7799B1-5F3F-4002-9780-ABB2561B8A5F}" destId="{BA4084FA-2C13-4AAB-8581-47A4AEE03356}" srcOrd="2" destOrd="0" presId="urn:microsoft.com/office/officeart/2008/layout/VerticalCurvedList"/>
    <dgm:cxn modelId="{E59BC805-7C52-4EAB-8F41-BEB9F2A6779B}" type="presParOf" srcId="{2A7799B1-5F3F-4002-9780-ABB2561B8A5F}" destId="{EDBF7531-043D-475E-82F7-F79C69C43064}" srcOrd="3" destOrd="0" presId="urn:microsoft.com/office/officeart/2008/layout/VerticalCurvedList"/>
    <dgm:cxn modelId="{A762E16F-DD4C-4F32-ACA1-A9F81875CB52}" type="presParOf" srcId="{273AC77C-60B6-45A9-98F0-FB13A6A63A8E}" destId="{145E5C9C-062D-474B-A91A-14890C8E9F19}" srcOrd="1" destOrd="0" presId="urn:microsoft.com/office/officeart/2008/layout/VerticalCurvedList"/>
    <dgm:cxn modelId="{568679F2-FE01-4EB1-82FA-68129678D0DC}" type="presParOf" srcId="{273AC77C-60B6-45A9-98F0-FB13A6A63A8E}" destId="{6BC21AFC-92E6-49D4-ABBF-73737CEB9A10}" srcOrd="2" destOrd="0" presId="urn:microsoft.com/office/officeart/2008/layout/VerticalCurvedList"/>
    <dgm:cxn modelId="{D18F7F79-4684-4171-966F-85F96CE2522F}" type="presParOf" srcId="{6BC21AFC-92E6-49D4-ABBF-73737CEB9A10}" destId="{1DAD1002-08B1-4761-A199-9C1F29869D04}" srcOrd="0" destOrd="0" presId="urn:microsoft.com/office/officeart/2008/layout/VerticalCurvedList"/>
    <dgm:cxn modelId="{DF2A3622-BAA1-4774-AAE8-BDDEA4328A09}" type="presParOf" srcId="{273AC77C-60B6-45A9-98F0-FB13A6A63A8E}" destId="{4F8782A9-B37F-4BF1-8125-B6B2DCDC15BA}" srcOrd="3" destOrd="0" presId="urn:microsoft.com/office/officeart/2008/layout/VerticalCurvedList"/>
    <dgm:cxn modelId="{39C1A6CB-D20B-458C-8D66-C7C467CCAA3B}" type="presParOf" srcId="{273AC77C-60B6-45A9-98F0-FB13A6A63A8E}" destId="{D71CEFF0-F909-4512-9A58-ACE92F4FD9ED}" srcOrd="4" destOrd="0" presId="urn:microsoft.com/office/officeart/2008/layout/VerticalCurvedList"/>
    <dgm:cxn modelId="{198E9EF5-413D-4580-BB99-722620D5CCEA}" type="presParOf" srcId="{D71CEFF0-F909-4512-9A58-ACE92F4FD9ED}" destId="{D740C635-B7F8-40C5-BE8B-38A1E52B5520}" srcOrd="0" destOrd="0" presId="urn:microsoft.com/office/officeart/2008/layout/VerticalCurvedList"/>
    <dgm:cxn modelId="{2BC17EB6-2F08-430C-9210-27C1E3AE35BD}" type="presParOf" srcId="{273AC77C-60B6-45A9-98F0-FB13A6A63A8E}" destId="{21298BD1-06F1-4291-B129-118A208677F3}" srcOrd="5" destOrd="0" presId="urn:microsoft.com/office/officeart/2008/layout/VerticalCurvedList"/>
    <dgm:cxn modelId="{B550AD19-35FB-4D57-AD6A-AAA7031BF171}" type="presParOf" srcId="{273AC77C-60B6-45A9-98F0-FB13A6A63A8E}" destId="{10EBD00D-C2B2-4F8E-B35A-CFC89BFEF66E}" srcOrd="6" destOrd="0" presId="urn:microsoft.com/office/officeart/2008/layout/VerticalCurvedList"/>
    <dgm:cxn modelId="{993954FF-F8A9-4C62-A7AC-03CCF9F300D5}" type="presParOf" srcId="{10EBD00D-C2B2-4F8E-B35A-CFC89BFEF66E}" destId="{1F51110C-1145-4699-A4CD-DA619591B35E}"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EF4435D-7A0B-4D7A-9098-94917A6B7EA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73C8B9B-63E3-42B8-BDFD-2FAB1B457393}">
      <dgm:prSet phldrT="[Text]" custT="1"/>
      <dgm:spPr>
        <a:solidFill>
          <a:srgbClr val="002060"/>
        </a:solidFill>
      </dgm:spPr>
      <dgm:t>
        <a:bodyPr/>
        <a:lstStyle/>
        <a:p>
          <a:pPr algn="just"/>
          <a:r>
            <a:rPr lang="en-US" sz="2400" dirty="0" err="1" smtClean="0"/>
            <a:t>Sau</a:t>
          </a:r>
          <a:r>
            <a:rPr lang="en-US" sz="2400" dirty="0" smtClean="0"/>
            <a:t> </a:t>
          </a:r>
          <a:r>
            <a:rPr lang="en-US" sz="2400" dirty="0" err="1" smtClean="0"/>
            <a:t>năm</a:t>
          </a:r>
          <a:r>
            <a:rPr lang="en-US" sz="2400" dirty="0" smtClean="0"/>
            <a:t> 1954, </a:t>
          </a:r>
          <a:r>
            <a:rPr lang="en-US" sz="2400" dirty="0" err="1" smtClean="0"/>
            <a:t>đế</a:t>
          </a:r>
          <a:r>
            <a:rPr lang="en-US" sz="2400" dirty="0" smtClean="0"/>
            <a:t> </a:t>
          </a:r>
          <a:r>
            <a:rPr lang="en-US" sz="2400" dirty="0" err="1" smtClean="0"/>
            <a:t>quốc</a:t>
          </a:r>
          <a:r>
            <a:rPr lang="en-US" sz="2400" dirty="0" smtClean="0"/>
            <a:t> </a:t>
          </a:r>
          <a:r>
            <a:rPr lang="en-US" sz="2400" dirty="0" err="1" smtClean="0"/>
            <a:t>Mỹ</a:t>
          </a:r>
          <a:r>
            <a:rPr lang="en-US" sz="2400" dirty="0" smtClean="0"/>
            <a:t> </a:t>
          </a:r>
          <a:r>
            <a:rPr lang="en-US" sz="2400" dirty="0" err="1" smtClean="0"/>
            <a:t>dần</a:t>
          </a:r>
          <a:r>
            <a:rPr lang="en-US" sz="2400" dirty="0" smtClean="0"/>
            <a:t> </a:t>
          </a:r>
          <a:r>
            <a:rPr lang="en-US" sz="2400" dirty="0" err="1" smtClean="0"/>
            <a:t>thay</a:t>
          </a:r>
          <a:r>
            <a:rPr lang="en-US" sz="2400" dirty="0" smtClean="0"/>
            <a:t> </a:t>
          </a:r>
          <a:r>
            <a:rPr lang="en-US" sz="2400" dirty="0" err="1" smtClean="0"/>
            <a:t>chân</a:t>
          </a:r>
          <a:r>
            <a:rPr lang="en-US" sz="2400" dirty="0" smtClean="0"/>
            <a:t> </a:t>
          </a:r>
          <a:r>
            <a:rPr lang="en-US" sz="2400" dirty="0" err="1" smtClean="0"/>
            <a:t>thực</a:t>
          </a:r>
          <a:r>
            <a:rPr lang="en-US" sz="2400" dirty="0" smtClean="0"/>
            <a:t> </a:t>
          </a:r>
          <a:r>
            <a:rPr lang="en-US" sz="2400" dirty="0" err="1" smtClean="0"/>
            <a:t>dân</a:t>
          </a:r>
          <a:r>
            <a:rPr lang="en-US" sz="2400" dirty="0" smtClean="0"/>
            <a:t> </a:t>
          </a:r>
          <a:r>
            <a:rPr lang="en-US" sz="2400" dirty="0" err="1" smtClean="0"/>
            <a:t>Pháp</a:t>
          </a:r>
          <a:r>
            <a:rPr lang="en-US" sz="2400" dirty="0" smtClean="0"/>
            <a:t> </a:t>
          </a:r>
          <a:r>
            <a:rPr lang="en-US" sz="2400" dirty="0" err="1" smtClean="0"/>
            <a:t>để</a:t>
          </a:r>
          <a:r>
            <a:rPr lang="en-US" sz="2400" dirty="0" smtClean="0"/>
            <a:t> </a:t>
          </a:r>
          <a:r>
            <a:rPr lang="en-US" sz="2400" dirty="0" err="1" smtClean="0"/>
            <a:t>áp</a:t>
          </a:r>
          <a:r>
            <a:rPr lang="en-US" sz="2400" dirty="0" smtClean="0"/>
            <a:t> </a:t>
          </a:r>
          <a:r>
            <a:rPr lang="en-US" sz="2400" dirty="0" err="1" smtClean="0"/>
            <a:t>đặt</a:t>
          </a:r>
          <a:r>
            <a:rPr lang="en-US" sz="2400" dirty="0" smtClean="0"/>
            <a:t> </a:t>
          </a:r>
          <a:r>
            <a:rPr lang="en-US" sz="2400" dirty="0" err="1" smtClean="0"/>
            <a:t>chủ</a:t>
          </a:r>
          <a:r>
            <a:rPr lang="en-US" sz="2400" dirty="0" smtClean="0"/>
            <a:t> </a:t>
          </a:r>
          <a:r>
            <a:rPr lang="en-US" sz="2400" dirty="0" err="1" smtClean="0"/>
            <a:t>nghĩa</a:t>
          </a:r>
          <a:r>
            <a:rPr lang="en-US" sz="2400" dirty="0" smtClean="0"/>
            <a:t> </a:t>
          </a:r>
          <a:r>
            <a:rPr lang="en-US" sz="2400" dirty="0" err="1" smtClean="0"/>
            <a:t>thực</a:t>
          </a:r>
          <a:r>
            <a:rPr lang="en-US" sz="2400" dirty="0" smtClean="0"/>
            <a:t> </a:t>
          </a:r>
          <a:r>
            <a:rPr lang="en-US" sz="2400" dirty="0" err="1" smtClean="0"/>
            <a:t>dân</a:t>
          </a:r>
          <a:r>
            <a:rPr lang="en-US" sz="2400" dirty="0" smtClean="0"/>
            <a:t> </a:t>
          </a:r>
          <a:r>
            <a:rPr lang="en-US" sz="2400" dirty="0" err="1" smtClean="0"/>
            <a:t>mới</a:t>
          </a:r>
          <a:r>
            <a:rPr lang="en-US" sz="2400" dirty="0" smtClean="0"/>
            <a:t> ở </a:t>
          </a:r>
          <a:r>
            <a:rPr lang="en-US" sz="2400" dirty="0" err="1" smtClean="0"/>
            <a:t>miền</a:t>
          </a:r>
          <a:r>
            <a:rPr lang="en-US" sz="2400" dirty="0" smtClean="0"/>
            <a:t> Nam</a:t>
          </a:r>
          <a:endParaRPr lang="en-US" sz="2400" dirty="0"/>
        </a:p>
      </dgm:t>
    </dgm:pt>
    <dgm:pt modelId="{4AA14175-D4AF-4EA1-9271-E9E638667E44}" type="parTrans" cxnId="{A6561177-C945-4B7F-8B86-CFCB8EF18930}">
      <dgm:prSet/>
      <dgm:spPr/>
      <dgm:t>
        <a:bodyPr/>
        <a:lstStyle/>
        <a:p>
          <a:endParaRPr lang="en-US"/>
        </a:p>
      </dgm:t>
    </dgm:pt>
    <dgm:pt modelId="{4460028B-2C1F-4ADC-80E6-891AB588EDD9}" type="sibTrans" cxnId="{A6561177-C945-4B7F-8B86-CFCB8EF18930}">
      <dgm:prSet/>
      <dgm:spPr/>
      <dgm:t>
        <a:bodyPr/>
        <a:lstStyle/>
        <a:p>
          <a:endParaRPr lang="en-US"/>
        </a:p>
      </dgm:t>
    </dgm:pt>
    <dgm:pt modelId="{52D94430-2A41-40FE-AB2C-4474404FCA49}">
      <dgm:prSet phldrT="[Text]" custT="1"/>
      <dgm:spPr>
        <a:solidFill>
          <a:srgbClr val="002060"/>
        </a:solidFill>
      </dgm:spPr>
      <dgm:t>
        <a:bodyPr/>
        <a:lstStyle/>
        <a:p>
          <a:pPr algn="just"/>
          <a:r>
            <a:rPr lang="en-US" sz="2400" dirty="0" err="1" smtClean="0"/>
            <a:t>Là</a:t>
          </a:r>
          <a:r>
            <a:rPr lang="en-US" sz="2400" dirty="0" smtClean="0"/>
            <a:t> </a:t>
          </a:r>
          <a:r>
            <a:rPr lang="en-US" sz="2400" dirty="0" err="1" smtClean="0"/>
            <a:t>cuộc</a:t>
          </a:r>
          <a:r>
            <a:rPr lang="en-US" sz="2400" dirty="0" smtClean="0"/>
            <a:t> </a:t>
          </a:r>
          <a:r>
            <a:rPr lang="en-US" sz="2400" dirty="0" err="1" smtClean="0"/>
            <a:t>chiến</a:t>
          </a:r>
          <a:r>
            <a:rPr lang="en-US" sz="2400" dirty="0" smtClean="0"/>
            <a:t> </a:t>
          </a:r>
          <a:r>
            <a:rPr lang="en-US" sz="2400" dirty="0" err="1" smtClean="0"/>
            <a:t>tranh</a:t>
          </a:r>
          <a:r>
            <a:rPr lang="en-US" sz="2400" dirty="0" smtClean="0"/>
            <a:t> </a:t>
          </a:r>
          <a:r>
            <a:rPr lang="en-US" sz="2400" dirty="0" err="1" smtClean="0"/>
            <a:t>không</a:t>
          </a:r>
          <a:r>
            <a:rPr lang="en-US" sz="2400" dirty="0" smtClean="0"/>
            <a:t> </a:t>
          </a:r>
          <a:r>
            <a:rPr lang="en-US" sz="2400" dirty="0" err="1" smtClean="0"/>
            <a:t>cân</a:t>
          </a:r>
          <a:r>
            <a:rPr lang="en-US" sz="2400" dirty="0" smtClean="0"/>
            <a:t> </a:t>
          </a:r>
          <a:r>
            <a:rPr lang="en-US" sz="2400" dirty="0" err="1" smtClean="0"/>
            <a:t>sức</a:t>
          </a:r>
          <a:r>
            <a:rPr lang="en-US" sz="2400" dirty="0" smtClean="0"/>
            <a:t> </a:t>
          </a:r>
          <a:r>
            <a:rPr lang="en-US" sz="2400" dirty="0" err="1" smtClean="0"/>
            <a:t>về</a:t>
          </a:r>
          <a:r>
            <a:rPr lang="en-US" sz="2400" dirty="0" smtClean="0"/>
            <a:t> </a:t>
          </a:r>
          <a:r>
            <a:rPr lang="en-US" sz="2400" dirty="0" err="1" smtClean="0"/>
            <a:t>tiềm</a:t>
          </a:r>
          <a:r>
            <a:rPr lang="en-US" sz="2400" dirty="0" smtClean="0"/>
            <a:t> </a:t>
          </a:r>
          <a:r>
            <a:rPr lang="en-US" sz="2400" dirty="0" err="1" smtClean="0"/>
            <a:t>lực</a:t>
          </a:r>
          <a:r>
            <a:rPr lang="en-US" sz="2400" dirty="0" smtClean="0"/>
            <a:t> </a:t>
          </a:r>
          <a:r>
            <a:rPr lang="en-US" sz="2400" dirty="0" err="1" smtClean="0"/>
            <a:t>kinh</a:t>
          </a:r>
          <a:r>
            <a:rPr lang="en-US" sz="2400" dirty="0" smtClean="0"/>
            <a:t> </a:t>
          </a:r>
          <a:r>
            <a:rPr lang="en-US" sz="2400" dirty="0" err="1" smtClean="0"/>
            <a:t>tế</a:t>
          </a:r>
          <a:r>
            <a:rPr lang="en-US" sz="2400" dirty="0" smtClean="0"/>
            <a:t>, </a:t>
          </a:r>
          <a:r>
            <a:rPr lang="en-US" sz="2400" dirty="0" err="1" smtClean="0"/>
            <a:t>quân</a:t>
          </a:r>
          <a:r>
            <a:rPr lang="en-US" sz="2400" dirty="0" smtClean="0"/>
            <a:t> </a:t>
          </a:r>
          <a:r>
            <a:rPr lang="en-US" sz="2400" dirty="0" err="1" smtClean="0"/>
            <a:t>sự</a:t>
          </a:r>
          <a:r>
            <a:rPr lang="en-US" sz="2400" dirty="0" smtClean="0"/>
            <a:t> </a:t>
          </a:r>
          <a:r>
            <a:rPr lang="en-US" sz="2400" dirty="0" err="1" smtClean="0"/>
            <a:t>giữa</a:t>
          </a:r>
          <a:r>
            <a:rPr lang="en-US" sz="2400" dirty="0" smtClean="0"/>
            <a:t> </a:t>
          </a:r>
          <a:r>
            <a:rPr lang="en-US" sz="2400" dirty="0" err="1" smtClean="0"/>
            <a:t>nhân</a:t>
          </a:r>
          <a:r>
            <a:rPr lang="en-US" sz="2400" dirty="0" smtClean="0"/>
            <a:t> </a:t>
          </a:r>
          <a:r>
            <a:rPr lang="en-US" sz="2400" dirty="0" err="1" smtClean="0"/>
            <a:t>dân</a:t>
          </a:r>
          <a:r>
            <a:rPr lang="en-US" sz="2400" dirty="0" smtClean="0"/>
            <a:t> ta </a:t>
          </a:r>
          <a:r>
            <a:rPr lang="en-US" sz="2400" dirty="0" err="1" smtClean="0"/>
            <a:t>và</a:t>
          </a:r>
          <a:r>
            <a:rPr lang="en-US" sz="2400" dirty="0" smtClean="0"/>
            <a:t> </a:t>
          </a:r>
          <a:r>
            <a:rPr lang="en-US" sz="2400" dirty="0" err="1" smtClean="0"/>
            <a:t>đế</a:t>
          </a:r>
          <a:r>
            <a:rPr lang="en-US" sz="2400" dirty="0" smtClean="0"/>
            <a:t> </a:t>
          </a:r>
          <a:r>
            <a:rPr lang="en-US" sz="2400" dirty="0" err="1" smtClean="0"/>
            <a:t>quốc</a:t>
          </a:r>
          <a:r>
            <a:rPr lang="en-US" sz="2400" dirty="0" smtClean="0"/>
            <a:t> </a:t>
          </a:r>
          <a:r>
            <a:rPr lang="en-US" sz="2400" dirty="0" err="1" smtClean="0"/>
            <a:t>Mỹ</a:t>
          </a:r>
          <a:endParaRPr lang="en-US" sz="2400" dirty="0"/>
        </a:p>
      </dgm:t>
    </dgm:pt>
    <dgm:pt modelId="{763F8EB3-712A-4F42-BF84-4401C2BE9502}" type="parTrans" cxnId="{8CAF5DEB-DCFD-4508-9C26-C4CB02E9034A}">
      <dgm:prSet/>
      <dgm:spPr/>
      <dgm:t>
        <a:bodyPr/>
        <a:lstStyle/>
        <a:p>
          <a:endParaRPr lang="en-US"/>
        </a:p>
      </dgm:t>
    </dgm:pt>
    <dgm:pt modelId="{4A53ED85-19C4-4C21-A2B8-39F3F02E9568}" type="sibTrans" cxnId="{8CAF5DEB-DCFD-4508-9C26-C4CB02E9034A}">
      <dgm:prSet/>
      <dgm:spPr/>
      <dgm:t>
        <a:bodyPr/>
        <a:lstStyle/>
        <a:p>
          <a:endParaRPr lang="en-US"/>
        </a:p>
      </dgm:t>
    </dgm:pt>
    <dgm:pt modelId="{9CB1A869-C7C0-40D8-BC93-E56258BEE7C2}">
      <dgm:prSet phldrT="[Text]" custT="1"/>
      <dgm:spPr>
        <a:solidFill>
          <a:srgbClr val="002060"/>
        </a:solidFill>
      </dgm:spPr>
      <dgm:t>
        <a:bodyPr/>
        <a:lstStyle/>
        <a:p>
          <a:pPr algn="just"/>
          <a:r>
            <a:rPr lang="en-US" sz="2400" dirty="0" err="1" smtClean="0"/>
            <a:t>Năm</a:t>
          </a:r>
          <a:r>
            <a:rPr lang="en-US" sz="2400" dirty="0" smtClean="0"/>
            <a:t> 1975 </a:t>
          </a:r>
          <a:r>
            <a:rPr lang="en-US" sz="2400" dirty="0" err="1" smtClean="0"/>
            <a:t>tổng</a:t>
          </a:r>
          <a:r>
            <a:rPr lang="en-US" sz="2400" dirty="0" smtClean="0"/>
            <a:t> </a:t>
          </a:r>
          <a:r>
            <a:rPr lang="en-US" sz="2400" dirty="0" err="1" smtClean="0"/>
            <a:t>tiến</a:t>
          </a:r>
          <a:r>
            <a:rPr lang="en-US" sz="2400" dirty="0" smtClean="0"/>
            <a:t> </a:t>
          </a:r>
          <a:r>
            <a:rPr lang="en-US" sz="2400" dirty="0" err="1" smtClean="0"/>
            <a:t>công</a:t>
          </a:r>
          <a:r>
            <a:rPr lang="en-US" sz="2400" dirty="0" smtClean="0"/>
            <a:t> </a:t>
          </a:r>
          <a:r>
            <a:rPr lang="en-US" sz="2400" dirty="0" err="1" smtClean="0"/>
            <a:t>thắng</a:t>
          </a:r>
          <a:r>
            <a:rPr lang="en-US" sz="2400" dirty="0" smtClean="0"/>
            <a:t> </a:t>
          </a:r>
          <a:r>
            <a:rPr lang="en-US" sz="2400" dirty="0" err="1" smtClean="0"/>
            <a:t>lợi</a:t>
          </a:r>
          <a:r>
            <a:rPr lang="en-US" sz="2400" dirty="0" smtClean="0"/>
            <a:t>, </a:t>
          </a:r>
          <a:r>
            <a:rPr lang="en-US" sz="2400" dirty="0" err="1" smtClean="0"/>
            <a:t>kết</a:t>
          </a:r>
          <a:r>
            <a:rPr lang="en-US" sz="2400" dirty="0" smtClean="0"/>
            <a:t> </a:t>
          </a:r>
          <a:r>
            <a:rPr lang="en-US" sz="2400" dirty="0" err="1" smtClean="0"/>
            <a:t>thúc</a:t>
          </a:r>
          <a:r>
            <a:rPr lang="en-US" sz="2400" dirty="0" smtClean="0"/>
            <a:t> </a:t>
          </a:r>
          <a:r>
            <a:rPr lang="en-US" sz="2400" dirty="0" err="1" smtClean="0"/>
            <a:t>cuộc</a:t>
          </a:r>
          <a:r>
            <a:rPr lang="en-US" sz="2400" dirty="0" smtClean="0"/>
            <a:t> </a:t>
          </a:r>
          <a:r>
            <a:rPr lang="en-US" sz="2400" dirty="0" err="1" smtClean="0"/>
            <a:t>chiến</a:t>
          </a:r>
          <a:r>
            <a:rPr lang="en-US" sz="2400" dirty="0" smtClean="0"/>
            <a:t> </a:t>
          </a:r>
          <a:r>
            <a:rPr lang="en-US" sz="2400" dirty="0" err="1" smtClean="0"/>
            <a:t>tranh</a:t>
          </a:r>
          <a:r>
            <a:rPr lang="en-US" sz="2400" dirty="0" smtClean="0"/>
            <a:t> </a:t>
          </a:r>
          <a:r>
            <a:rPr lang="en-US" sz="2400" dirty="0" err="1" smtClean="0"/>
            <a:t>kéo</a:t>
          </a:r>
          <a:r>
            <a:rPr lang="en-US" sz="2400" dirty="0" smtClean="0"/>
            <a:t> </a:t>
          </a:r>
          <a:r>
            <a:rPr lang="en-US" sz="2400" dirty="0" err="1" smtClean="0"/>
            <a:t>dài</a:t>
          </a:r>
          <a:r>
            <a:rPr lang="en-US" sz="2400" dirty="0" smtClean="0"/>
            <a:t> 30 </a:t>
          </a:r>
          <a:r>
            <a:rPr lang="en-US" sz="2400" dirty="0" err="1" smtClean="0"/>
            <a:t>năm</a:t>
          </a:r>
          <a:r>
            <a:rPr lang="en-US" sz="2400" dirty="0" smtClean="0"/>
            <a:t> </a:t>
          </a:r>
          <a:endParaRPr lang="en-US" sz="2400" dirty="0"/>
        </a:p>
      </dgm:t>
    </dgm:pt>
    <dgm:pt modelId="{5FF8366A-670D-430F-BFBB-1760F8FE2E27}" type="parTrans" cxnId="{12642B08-A5CF-4949-B009-BB212EBB8E80}">
      <dgm:prSet/>
      <dgm:spPr/>
      <dgm:t>
        <a:bodyPr/>
        <a:lstStyle/>
        <a:p>
          <a:endParaRPr lang="en-US"/>
        </a:p>
      </dgm:t>
    </dgm:pt>
    <dgm:pt modelId="{9E2C9E2E-FCD3-4ACF-A1B1-5E0D9B116730}" type="sibTrans" cxnId="{12642B08-A5CF-4949-B009-BB212EBB8E80}">
      <dgm:prSet/>
      <dgm:spPr/>
      <dgm:t>
        <a:bodyPr/>
        <a:lstStyle/>
        <a:p>
          <a:endParaRPr lang="en-US"/>
        </a:p>
      </dgm:t>
    </dgm:pt>
    <dgm:pt modelId="{C3704D83-CD92-4124-8C20-EA117F95B2DB}">
      <dgm:prSet phldrT="[Text]" custT="1"/>
      <dgm:spPr>
        <a:solidFill>
          <a:srgbClr val="002060"/>
        </a:solidFill>
      </dgm:spPr>
      <dgm:t>
        <a:bodyPr/>
        <a:lstStyle/>
        <a:p>
          <a:pPr algn="just"/>
          <a:r>
            <a:rPr lang="nl-NL" sz="2400" i="1" dirty="0" smtClean="0"/>
            <a:t>Ý nghĩa : </a:t>
          </a:r>
          <a:r>
            <a:rPr lang="nl-NL" sz="2400" dirty="0" smtClean="0"/>
            <a:t>một biểu tượng sáng ngời về sự toàn thắng của chủ nghĩa anh hùng cách mạng và trí tuệ con người; góp phần quan trọng làm đảo lộn chiến lược toàn cầu của đế quốc Mỹ</a:t>
          </a:r>
          <a:endParaRPr lang="en-US" sz="2400" dirty="0"/>
        </a:p>
      </dgm:t>
    </dgm:pt>
    <dgm:pt modelId="{DE384908-C9EA-4533-BB16-1F61A1B992B2}" type="parTrans" cxnId="{150D7BB5-9905-4D4D-BD6D-CEF762491A90}">
      <dgm:prSet/>
      <dgm:spPr/>
      <dgm:t>
        <a:bodyPr/>
        <a:lstStyle/>
        <a:p>
          <a:endParaRPr lang="en-US"/>
        </a:p>
      </dgm:t>
    </dgm:pt>
    <dgm:pt modelId="{E2DA640D-541C-4596-BC7E-788BD7009A59}" type="sibTrans" cxnId="{150D7BB5-9905-4D4D-BD6D-CEF762491A90}">
      <dgm:prSet/>
      <dgm:spPr/>
      <dgm:t>
        <a:bodyPr/>
        <a:lstStyle/>
        <a:p>
          <a:endParaRPr lang="en-US"/>
        </a:p>
      </dgm:t>
    </dgm:pt>
    <dgm:pt modelId="{21FF70F9-6A1C-4069-A0E1-B2D1B48018EF}" type="pres">
      <dgm:prSet presAssocID="{5EF4435D-7A0B-4D7A-9098-94917A6B7EAB}" presName="Name0" presStyleCnt="0">
        <dgm:presLayoutVars>
          <dgm:chMax val="7"/>
          <dgm:chPref val="7"/>
          <dgm:dir/>
        </dgm:presLayoutVars>
      </dgm:prSet>
      <dgm:spPr/>
      <dgm:t>
        <a:bodyPr/>
        <a:lstStyle/>
        <a:p>
          <a:endParaRPr lang="en-US"/>
        </a:p>
      </dgm:t>
    </dgm:pt>
    <dgm:pt modelId="{C1841553-B9E8-4EB3-A5D7-9A0515FAFDBC}" type="pres">
      <dgm:prSet presAssocID="{5EF4435D-7A0B-4D7A-9098-94917A6B7EAB}" presName="Name1" presStyleCnt="0"/>
      <dgm:spPr/>
    </dgm:pt>
    <dgm:pt modelId="{917B98B9-8AC8-4C86-B292-2AC47E656CF3}" type="pres">
      <dgm:prSet presAssocID="{5EF4435D-7A0B-4D7A-9098-94917A6B7EAB}" presName="cycle" presStyleCnt="0"/>
      <dgm:spPr/>
    </dgm:pt>
    <dgm:pt modelId="{5197015C-166E-4FE3-B1F2-118AE07D736D}" type="pres">
      <dgm:prSet presAssocID="{5EF4435D-7A0B-4D7A-9098-94917A6B7EAB}" presName="srcNode" presStyleLbl="node1" presStyleIdx="0" presStyleCnt="4"/>
      <dgm:spPr/>
    </dgm:pt>
    <dgm:pt modelId="{A25181EA-F80D-4010-AAF6-0663E4067AFA}" type="pres">
      <dgm:prSet presAssocID="{5EF4435D-7A0B-4D7A-9098-94917A6B7EAB}" presName="conn" presStyleLbl="parChTrans1D2" presStyleIdx="0" presStyleCnt="1"/>
      <dgm:spPr/>
      <dgm:t>
        <a:bodyPr/>
        <a:lstStyle/>
        <a:p>
          <a:endParaRPr lang="en-US"/>
        </a:p>
      </dgm:t>
    </dgm:pt>
    <dgm:pt modelId="{B0C9D0C2-0871-4458-9A4B-864E6BC4012E}" type="pres">
      <dgm:prSet presAssocID="{5EF4435D-7A0B-4D7A-9098-94917A6B7EAB}" presName="extraNode" presStyleLbl="node1" presStyleIdx="0" presStyleCnt="4"/>
      <dgm:spPr/>
    </dgm:pt>
    <dgm:pt modelId="{964BAF3B-00A1-40CC-9F0F-4E5831541FFA}" type="pres">
      <dgm:prSet presAssocID="{5EF4435D-7A0B-4D7A-9098-94917A6B7EAB}" presName="dstNode" presStyleLbl="node1" presStyleIdx="0" presStyleCnt="4"/>
      <dgm:spPr/>
    </dgm:pt>
    <dgm:pt modelId="{F4FEE520-51AF-4D96-A1A2-ABA08A9CFE0A}" type="pres">
      <dgm:prSet presAssocID="{C73C8B9B-63E3-42B8-BDFD-2FAB1B457393}" presName="text_1" presStyleLbl="node1" presStyleIdx="0" presStyleCnt="4">
        <dgm:presLayoutVars>
          <dgm:bulletEnabled val="1"/>
        </dgm:presLayoutVars>
      </dgm:prSet>
      <dgm:spPr/>
      <dgm:t>
        <a:bodyPr/>
        <a:lstStyle/>
        <a:p>
          <a:endParaRPr lang="en-US"/>
        </a:p>
      </dgm:t>
    </dgm:pt>
    <dgm:pt modelId="{E955D4AA-09E0-4D31-9B31-BB930203638B}" type="pres">
      <dgm:prSet presAssocID="{C73C8B9B-63E3-42B8-BDFD-2FAB1B457393}" presName="accent_1" presStyleCnt="0"/>
      <dgm:spPr/>
    </dgm:pt>
    <dgm:pt modelId="{E7552E39-00B0-4CDB-AC14-C299E5A6B8F8}" type="pres">
      <dgm:prSet presAssocID="{C73C8B9B-63E3-42B8-BDFD-2FAB1B457393}" presName="accentRepeatNode" presStyleLbl="solidFgAcc1" presStyleIdx="0" presStyleCnt="4"/>
      <dgm:spPr/>
    </dgm:pt>
    <dgm:pt modelId="{05C82B02-0F2A-4E45-8A5A-056849A2B203}" type="pres">
      <dgm:prSet presAssocID="{52D94430-2A41-40FE-AB2C-4474404FCA49}" presName="text_2" presStyleLbl="node1" presStyleIdx="1" presStyleCnt="4">
        <dgm:presLayoutVars>
          <dgm:bulletEnabled val="1"/>
        </dgm:presLayoutVars>
      </dgm:prSet>
      <dgm:spPr/>
      <dgm:t>
        <a:bodyPr/>
        <a:lstStyle/>
        <a:p>
          <a:endParaRPr lang="en-US"/>
        </a:p>
      </dgm:t>
    </dgm:pt>
    <dgm:pt modelId="{56EBF9F2-0EE6-49EF-BA41-1B8011FEAB24}" type="pres">
      <dgm:prSet presAssocID="{52D94430-2A41-40FE-AB2C-4474404FCA49}" presName="accent_2" presStyleCnt="0"/>
      <dgm:spPr/>
    </dgm:pt>
    <dgm:pt modelId="{80A7F391-9036-4861-925D-9CB867D8CA6F}" type="pres">
      <dgm:prSet presAssocID="{52D94430-2A41-40FE-AB2C-4474404FCA49}" presName="accentRepeatNode" presStyleLbl="solidFgAcc1" presStyleIdx="1" presStyleCnt="4"/>
      <dgm:spPr/>
    </dgm:pt>
    <dgm:pt modelId="{79F2197E-D61E-4357-97C0-2F0DF73412F1}" type="pres">
      <dgm:prSet presAssocID="{9CB1A869-C7C0-40D8-BC93-E56258BEE7C2}" presName="text_3" presStyleLbl="node1" presStyleIdx="2" presStyleCnt="4">
        <dgm:presLayoutVars>
          <dgm:bulletEnabled val="1"/>
        </dgm:presLayoutVars>
      </dgm:prSet>
      <dgm:spPr/>
      <dgm:t>
        <a:bodyPr/>
        <a:lstStyle/>
        <a:p>
          <a:endParaRPr lang="en-US"/>
        </a:p>
      </dgm:t>
    </dgm:pt>
    <dgm:pt modelId="{87EBA9FF-4713-437C-B8CD-86119C72C7C6}" type="pres">
      <dgm:prSet presAssocID="{9CB1A869-C7C0-40D8-BC93-E56258BEE7C2}" presName="accent_3" presStyleCnt="0"/>
      <dgm:spPr/>
    </dgm:pt>
    <dgm:pt modelId="{D3E6FE7F-5508-471C-832E-CBC20146F36D}" type="pres">
      <dgm:prSet presAssocID="{9CB1A869-C7C0-40D8-BC93-E56258BEE7C2}" presName="accentRepeatNode" presStyleLbl="solidFgAcc1" presStyleIdx="2" presStyleCnt="4"/>
      <dgm:spPr/>
    </dgm:pt>
    <dgm:pt modelId="{DBC36038-8967-4867-86A8-3C16A60FB962}" type="pres">
      <dgm:prSet presAssocID="{C3704D83-CD92-4124-8C20-EA117F95B2DB}" presName="text_4" presStyleLbl="node1" presStyleIdx="3" presStyleCnt="4" custScaleY="138453">
        <dgm:presLayoutVars>
          <dgm:bulletEnabled val="1"/>
        </dgm:presLayoutVars>
      </dgm:prSet>
      <dgm:spPr/>
      <dgm:t>
        <a:bodyPr/>
        <a:lstStyle/>
        <a:p>
          <a:endParaRPr lang="en-US"/>
        </a:p>
      </dgm:t>
    </dgm:pt>
    <dgm:pt modelId="{B1AA0010-C519-44F9-B4F3-0C58F402BA56}" type="pres">
      <dgm:prSet presAssocID="{C3704D83-CD92-4124-8C20-EA117F95B2DB}" presName="accent_4" presStyleCnt="0"/>
      <dgm:spPr/>
    </dgm:pt>
    <dgm:pt modelId="{191F1F66-5AA5-4D03-8E69-90FFF4B33ECF}" type="pres">
      <dgm:prSet presAssocID="{C3704D83-CD92-4124-8C20-EA117F95B2DB}" presName="accentRepeatNode" presStyleLbl="solidFgAcc1" presStyleIdx="3" presStyleCnt="4"/>
      <dgm:spPr/>
    </dgm:pt>
  </dgm:ptLst>
  <dgm:cxnLst>
    <dgm:cxn modelId="{E5E707EA-C1C5-4757-B65E-242212693AED}" type="presOf" srcId="{5EF4435D-7A0B-4D7A-9098-94917A6B7EAB}" destId="{21FF70F9-6A1C-4069-A0E1-B2D1B48018EF}" srcOrd="0" destOrd="0" presId="urn:microsoft.com/office/officeart/2008/layout/VerticalCurvedList"/>
    <dgm:cxn modelId="{A6561177-C945-4B7F-8B86-CFCB8EF18930}" srcId="{5EF4435D-7A0B-4D7A-9098-94917A6B7EAB}" destId="{C73C8B9B-63E3-42B8-BDFD-2FAB1B457393}" srcOrd="0" destOrd="0" parTransId="{4AA14175-D4AF-4EA1-9271-E9E638667E44}" sibTransId="{4460028B-2C1F-4ADC-80E6-891AB588EDD9}"/>
    <dgm:cxn modelId="{12642B08-A5CF-4949-B009-BB212EBB8E80}" srcId="{5EF4435D-7A0B-4D7A-9098-94917A6B7EAB}" destId="{9CB1A869-C7C0-40D8-BC93-E56258BEE7C2}" srcOrd="2" destOrd="0" parTransId="{5FF8366A-670D-430F-BFBB-1760F8FE2E27}" sibTransId="{9E2C9E2E-FCD3-4ACF-A1B1-5E0D9B116730}"/>
    <dgm:cxn modelId="{EA4724D1-412C-4F00-9D26-0CAA70167537}" type="presOf" srcId="{52D94430-2A41-40FE-AB2C-4474404FCA49}" destId="{05C82B02-0F2A-4E45-8A5A-056849A2B203}" srcOrd="0" destOrd="0" presId="urn:microsoft.com/office/officeart/2008/layout/VerticalCurvedList"/>
    <dgm:cxn modelId="{B1DD2034-E61A-44FD-8DAE-177475110BC3}" type="presOf" srcId="{C3704D83-CD92-4124-8C20-EA117F95B2DB}" destId="{DBC36038-8967-4867-86A8-3C16A60FB962}" srcOrd="0" destOrd="0" presId="urn:microsoft.com/office/officeart/2008/layout/VerticalCurvedList"/>
    <dgm:cxn modelId="{8CAF5DEB-DCFD-4508-9C26-C4CB02E9034A}" srcId="{5EF4435D-7A0B-4D7A-9098-94917A6B7EAB}" destId="{52D94430-2A41-40FE-AB2C-4474404FCA49}" srcOrd="1" destOrd="0" parTransId="{763F8EB3-712A-4F42-BF84-4401C2BE9502}" sibTransId="{4A53ED85-19C4-4C21-A2B8-39F3F02E9568}"/>
    <dgm:cxn modelId="{F3E9363E-22C1-4294-84E6-F7B806D844E5}" type="presOf" srcId="{C73C8B9B-63E3-42B8-BDFD-2FAB1B457393}" destId="{F4FEE520-51AF-4D96-A1A2-ABA08A9CFE0A}" srcOrd="0" destOrd="0" presId="urn:microsoft.com/office/officeart/2008/layout/VerticalCurvedList"/>
    <dgm:cxn modelId="{027F9707-AF75-4BF4-B622-EE5B503F65C1}" type="presOf" srcId="{9CB1A869-C7C0-40D8-BC93-E56258BEE7C2}" destId="{79F2197E-D61E-4357-97C0-2F0DF73412F1}" srcOrd="0" destOrd="0" presId="urn:microsoft.com/office/officeart/2008/layout/VerticalCurvedList"/>
    <dgm:cxn modelId="{5596F857-CDD6-4705-83EA-4676709CDE6E}" type="presOf" srcId="{4460028B-2C1F-4ADC-80E6-891AB588EDD9}" destId="{A25181EA-F80D-4010-AAF6-0663E4067AFA}" srcOrd="0" destOrd="0" presId="urn:microsoft.com/office/officeart/2008/layout/VerticalCurvedList"/>
    <dgm:cxn modelId="{150D7BB5-9905-4D4D-BD6D-CEF762491A90}" srcId="{5EF4435D-7A0B-4D7A-9098-94917A6B7EAB}" destId="{C3704D83-CD92-4124-8C20-EA117F95B2DB}" srcOrd="3" destOrd="0" parTransId="{DE384908-C9EA-4533-BB16-1F61A1B992B2}" sibTransId="{E2DA640D-541C-4596-BC7E-788BD7009A59}"/>
    <dgm:cxn modelId="{FCA52F53-8DCC-40FB-9B3F-02372B90B6EE}" type="presParOf" srcId="{21FF70F9-6A1C-4069-A0E1-B2D1B48018EF}" destId="{C1841553-B9E8-4EB3-A5D7-9A0515FAFDBC}" srcOrd="0" destOrd="0" presId="urn:microsoft.com/office/officeart/2008/layout/VerticalCurvedList"/>
    <dgm:cxn modelId="{9A179CC9-6D9F-4E2C-873F-FFDE98ACC06D}" type="presParOf" srcId="{C1841553-B9E8-4EB3-A5D7-9A0515FAFDBC}" destId="{917B98B9-8AC8-4C86-B292-2AC47E656CF3}" srcOrd="0" destOrd="0" presId="urn:microsoft.com/office/officeart/2008/layout/VerticalCurvedList"/>
    <dgm:cxn modelId="{31965FE0-C70B-48AD-973D-55C61815AEB1}" type="presParOf" srcId="{917B98B9-8AC8-4C86-B292-2AC47E656CF3}" destId="{5197015C-166E-4FE3-B1F2-118AE07D736D}" srcOrd="0" destOrd="0" presId="urn:microsoft.com/office/officeart/2008/layout/VerticalCurvedList"/>
    <dgm:cxn modelId="{0327FA4B-2AB0-459A-A719-2F0E0EA8C71E}" type="presParOf" srcId="{917B98B9-8AC8-4C86-B292-2AC47E656CF3}" destId="{A25181EA-F80D-4010-AAF6-0663E4067AFA}" srcOrd="1" destOrd="0" presId="urn:microsoft.com/office/officeart/2008/layout/VerticalCurvedList"/>
    <dgm:cxn modelId="{16B92879-56FE-45CF-93CA-C54584C3BC8D}" type="presParOf" srcId="{917B98B9-8AC8-4C86-B292-2AC47E656CF3}" destId="{B0C9D0C2-0871-4458-9A4B-864E6BC4012E}" srcOrd="2" destOrd="0" presId="urn:microsoft.com/office/officeart/2008/layout/VerticalCurvedList"/>
    <dgm:cxn modelId="{6308AC2B-4956-4C9C-9A84-9CC8A550C3C9}" type="presParOf" srcId="{917B98B9-8AC8-4C86-B292-2AC47E656CF3}" destId="{964BAF3B-00A1-40CC-9F0F-4E5831541FFA}" srcOrd="3" destOrd="0" presId="urn:microsoft.com/office/officeart/2008/layout/VerticalCurvedList"/>
    <dgm:cxn modelId="{B8C0F293-3994-4AD0-8BDD-D52A9B3D9A4C}" type="presParOf" srcId="{C1841553-B9E8-4EB3-A5D7-9A0515FAFDBC}" destId="{F4FEE520-51AF-4D96-A1A2-ABA08A9CFE0A}" srcOrd="1" destOrd="0" presId="urn:microsoft.com/office/officeart/2008/layout/VerticalCurvedList"/>
    <dgm:cxn modelId="{83DD8DDE-97A4-48E4-96B6-4E0E5D04077F}" type="presParOf" srcId="{C1841553-B9E8-4EB3-A5D7-9A0515FAFDBC}" destId="{E955D4AA-09E0-4D31-9B31-BB930203638B}" srcOrd="2" destOrd="0" presId="urn:microsoft.com/office/officeart/2008/layout/VerticalCurvedList"/>
    <dgm:cxn modelId="{2146C886-5C01-47BF-8227-CE53849BEA2F}" type="presParOf" srcId="{E955D4AA-09E0-4D31-9B31-BB930203638B}" destId="{E7552E39-00B0-4CDB-AC14-C299E5A6B8F8}" srcOrd="0" destOrd="0" presId="urn:microsoft.com/office/officeart/2008/layout/VerticalCurvedList"/>
    <dgm:cxn modelId="{ADF54566-D6A9-46EC-A432-5D2E8AAC9777}" type="presParOf" srcId="{C1841553-B9E8-4EB3-A5D7-9A0515FAFDBC}" destId="{05C82B02-0F2A-4E45-8A5A-056849A2B203}" srcOrd="3" destOrd="0" presId="urn:microsoft.com/office/officeart/2008/layout/VerticalCurvedList"/>
    <dgm:cxn modelId="{C347BF6E-7734-4E55-B6A9-8D01AB7F0C48}" type="presParOf" srcId="{C1841553-B9E8-4EB3-A5D7-9A0515FAFDBC}" destId="{56EBF9F2-0EE6-49EF-BA41-1B8011FEAB24}" srcOrd="4" destOrd="0" presId="urn:microsoft.com/office/officeart/2008/layout/VerticalCurvedList"/>
    <dgm:cxn modelId="{EAEA7792-542C-4384-A92A-6EFD4CE378D6}" type="presParOf" srcId="{56EBF9F2-0EE6-49EF-BA41-1B8011FEAB24}" destId="{80A7F391-9036-4861-925D-9CB867D8CA6F}" srcOrd="0" destOrd="0" presId="urn:microsoft.com/office/officeart/2008/layout/VerticalCurvedList"/>
    <dgm:cxn modelId="{4C9A7D39-DD10-4D81-92A5-91F4119567C9}" type="presParOf" srcId="{C1841553-B9E8-4EB3-A5D7-9A0515FAFDBC}" destId="{79F2197E-D61E-4357-97C0-2F0DF73412F1}" srcOrd="5" destOrd="0" presId="urn:microsoft.com/office/officeart/2008/layout/VerticalCurvedList"/>
    <dgm:cxn modelId="{D74FD563-CDC5-4004-80EC-F104F14576F6}" type="presParOf" srcId="{C1841553-B9E8-4EB3-A5D7-9A0515FAFDBC}" destId="{87EBA9FF-4713-437C-B8CD-86119C72C7C6}" srcOrd="6" destOrd="0" presId="urn:microsoft.com/office/officeart/2008/layout/VerticalCurvedList"/>
    <dgm:cxn modelId="{951889ED-D8EA-4F6F-9EC0-8BA3C341326D}" type="presParOf" srcId="{87EBA9FF-4713-437C-B8CD-86119C72C7C6}" destId="{D3E6FE7F-5508-471C-832E-CBC20146F36D}" srcOrd="0" destOrd="0" presId="urn:microsoft.com/office/officeart/2008/layout/VerticalCurvedList"/>
    <dgm:cxn modelId="{BC0D54AD-D7C4-4709-912F-B1050BA3088F}" type="presParOf" srcId="{C1841553-B9E8-4EB3-A5D7-9A0515FAFDBC}" destId="{DBC36038-8967-4867-86A8-3C16A60FB962}" srcOrd="7" destOrd="0" presId="urn:microsoft.com/office/officeart/2008/layout/VerticalCurvedList"/>
    <dgm:cxn modelId="{E567EE7F-3D9C-4D1E-B37D-591F9FD08358}" type="presParOf" srcId="{C1841553-B9E8-4EB3-A5D7-9A0515FAFDBC}" destId="{B1AA0010-C519-44F9-B4F3-0C58F402BA56}" srcOrd="8" destOrd="0" presId="urn:microsoft.com/office/officeart/2008/layout/VerticalCurvedList"/>
    <dgm:cxn modelId="{5191CF4B-518D-43D0-BC28-47841260BD0B}" type="presParOf" srcId="{B1AA0010-C519-44F9-B4F3-0C58F402BA56}" destId="{191F1F66-5AA5-4D03-8E69-90FFF4B33EC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0EB7841-25AA-4EAF-9882-F188E6F1F41D}" type="doc">
      <dgm:prSet loTypeId="urn:microsoft.com/office/officeart/2005/8/layout/vList3" loCatId="list" qsTypeId="urn:microsoft.com/office/officeart/2005/8/quickstyle/simple3" qsCatId="simple" csTypeId="urn:microsoft.com/office/officeart/2005/8/colors/accent1_2" csCatId="accent1" phldr="1"/>
      <dgm:spPr/>
    </dgm:pt>
    <dgm:pt modelId="{367B1C12-FE8A-48C2-88A0-C7D620795BC2}">
      <dgm:prSet phldrT="[Text]" custT="1"/>
      <dgm:spPr>
        <a:solidFill>
          <a:srgbClr val="CCFF99"/>
        </a:solidFill>
      </dgm:spPr>
      <dgm:t>
        <a:bodyPr/>
        <a:lstStyle/>
        <a:p>
          <a:pPr algn="just"/>
          <a:r>
            <a:rPr lang="en-US" sz="4000" dirty="0" err="1" smtClean="0"/>
            <a:t>Bối</a:t>
          </a:r>
          <a:r>
            <a:rPr lang="en-US" sz="4000" dirty="0" smtClean="0"/>
            <a:t> </a:t>
          </a:r>
          <a:r>
            <a:rPr lang="en-US" sz="4000" dirty="0" err="1" smtClean="0"/>
            <a:t>cảnh</a:t>
          </a:r>
          <a:r>
            <a:rPr lang="en-US" sz="4000" dirty="0" smtClean="0"/>
            <a:t> </a:t>
          </a:r>
          <a:r>
            <a:rPr lang="en-US" sz="4000" dirty="0" err="1" smtClean="0"/>
            <a:t>nước</a:t>
          </a:r>
          <a:r>
            <a:rPr lang="en-US" sz="4000" dirty="0" smtClean="0"/>
            <a:t> ta </a:t>
          </a:r>
          <a:r>
            <a:rPr lang="en-US" sz="4000" dirty="0" err="1" smtClean="0"/>
            <a:t>sau</a:t>
          </a:r>
          <a:r>
            <a:rPr lang="en-US" sz="4000" dirty="0" smtClean="0"/>
            <a:t> </a:t>
          </a:r>
          <a:r>
            <a:rPr lang="en-US" sz="4000" dirty="0" err="1" smtClean="0"/>
            <a:t>thống</a:t>
          </a:r>
          <a:r>
            <a:rPr lang="en-US" sz="4000" dirty="0" smtClean="0"/>
            <a:t> </a:t>
          </a:r>
          <a:r>
            <a:rPr lang="en-US" sz="4000" dirty="0" err="1" smtClean="0"/>
            <a:t>nhất</a:t>
          </a:r>
          <a:r>
            <a:rPr lang="en-US" sz="4000" dirty="0" smtClean="0"/>
            <a:t> </a:t>
          </a:r>
          <a:r>
            <a:rPr lang="en-US" sz="4000" dirty="0" err="1" smtClean="0"/>
            <a:t>nước</a:t>
          </a:r>
          <a:r>
            <a:rPr lang="en-US" sz="4000" dirty="0" smtClean="0"/>
            <a:t> </a:t>
          </a:r>
          <a:r>
            <a:rPr lang="en-US" sz="4000" dirty="0" err="1" smtClean="0"/>
            <a:t>nhà</a:t>
          </a:r>
          <a:r>
            <a:rPr lang="en-US" sz="4000" dirty="0" smtClean="0"/>
            <a:t> 1975</a:t>
          </a:r>
          <a:endParaRPr lang="en-US" sz="4000" dirty="0"/>
        </a:p>
      </dgm:t>
    </dgm:pt>
    <dgm:pt modelId="{DA672A9D-D299-4B4C-A5A4-22AE00D14AB4}" type="parTrans" cxnId="{B2123373-7FFD-455D-9DBB-E7A4C984E1FF}">
      <dgm:prSet/>
      <dgm:spPr/>
      <dgm:t>
        <a:bodyPr/>
        <a:lstStyle/>
        <a:p>
          <a:endParaRPr lang="en-US"/>
        </a:p>
      </dgm:t>
    </dgm:pt>
    <dgm:pt modelId="{F181FC02-E219-4974-AB2F-F3DE5AD4DBBD}" type="sibTrans" cxnId="{B2123373-7FFD-455D-9DBB-E7A4C984E1FF}">
      <dgm:prSet/>
      <dgm:spPr/>
      <dgm:t>
        <a:bodyPr/>
        <a:lstStyle/>
        <a:p>
          <a:endParaRPr lang="en-US"/>
        </a:p>
      </dgm:t>
    </dgm:pt>
    <dgm:pt modelId="{341628D1-9572-4EBC-9632-ADB6D6923877}">
      <dgm:prSet phldrT="[Text]" custT="1"/>
      <dgm:spPr/>
      <dgm:t>
        <a:bodyPr/>
        <a:lstStyle/>
        <a:p>
          <a:pPr algn="just"/>
          <a:r>
            <a:rPr lang="en-US" sz="4000" dirty="0" err="1" smtClean="0"/>
            <a:t>Những</a:t>
          </a:r>
          <a:r>
            <a:rPr lang="en-US" sz="4000" dirty="0" smtClean="0"/>
            <a:t> </a:t>
          </a:r>
          <a:r>
            <a:rPr lang="en-US" sz="4000" dirty="0" err="1" smtClean="0"/>
            <a:t>thành</a:t>
          </a:r>
          <a:r>
            <a:rPr lang="en-US" sz="4000" dirty="0" smtClean="0"/>
            <a:t> </a:t>
          </a:r>
          <a:r>
            <a:rPr lang="en-US" sz="4000" dirty="0" err="1" smtClean="0"/>
            <a:t>tựu</a:t>
          </a:r>
          <a:r>
            <a:rPr lang="en-US" sz="4000" dirty="0" smtClean="0"/>
            <a:t> </a:t>
          </a:r>
          <a:r>
            <a:rPr lang="en-US" sz="4000" dirty="0" err="1" smtClean="0"/>
            <a:t>của</a:t>
          </a:r>
          <a:r>
            <a:rPr lang="en-US" sz="4000" dirty="0" smtClean="0"/>
            <a:t> </a:t>
          </a:r>
          <a:r>
            <a:rPr lang="en-US" sz="4000" dirty="0" err="1" smtClean="0"/>
            <a:t>công</a:t>
          </a:r>
          <a:r>
            <a:rPr lang="en-US" sz="4000" dirty="0" smtClean="0"/>
            <a:t> </a:t>
          </a:r>
          <a:r>
            <a:rPr lang="en-US" sz="4000" dirty="0" err="1" smtClean="0"/>
            <a:t>cuộc</a:t>
          </a:r>
          <a:r>
            <a:rPr lang="en-US" sz="4000" dirty="0" smtClean="0"/>
            <a:t> </a:t>
          </a:r>
          <a:r>
            <a:rPr lang="en-US" sz="4000" dirty="0" err="1" smtClean="0"/>
            <a:t>đổi</a:t>
          </a:r>
          <a:r>
            <a:rPr lang="en-US" sz="4000" dirty="0" smtClean="0"/>
            <a:t> </a:t>
          </a:r>
          <a:r>
            <a:rPr lang="en-US" sz="4000" dirty="0" err="1" smtClean="0"/>
            <a:t>mới</a:t>
          </a:r>
          <a:r>
            <a:rPr lang="en-US" sz="4000" dirty="0" smtClean="0"/>
            <a:t> </a:t>
          </a:r>
          <a:r>
            <a:rPr lang="en-US" sz="4000" dirty="0" err="1" smtClean="0"/>
            <a:t>đất</a:t>
          </a:r>
          <a:r>
            <a:rPr lang="en-US" sz="4000" dirty="0" smtClean="0"/>
            <a:t> </a:t>
          </a:r>
          <a:r>
            <a:rPr lang="en-US" sz="4000" dirty="0" err="1" smtClean="0"/>
            <a:t>nước</a:t>
          </a:r>
          <a:endParaRPr lang="en-US" sz="4000" dirty="0"/>
        </a:p>
      </dgm:t>
    </dgm:pt>
    <dgm:pt modelId="{68C1E016-6AD1-4A0D-90E9-3592598EB172}" type="parTrans" cxnId="{4EB0947E-F9C2-4D92-B74B-309E7640CEA0}">
      <dgm:prSet/>
      <dgm:spPr/>
      <dgm:t>
        <a:bodyPr/>
        <a:lstStyle/>
        <a:p>
          <a:endParaRPr lang="en-US"/>
        </a:p>
      </dgm:t>
    </dgm:pt>
    <dgm:pt modelId="{251D983C-D5B2-42E5-BDC2-B8226C690E68}" type="sibTrans" cxnId="{4EB0947E-F9C2-4D92-B74B-309E7640CEA0}">
      <dgm:prSet/>
      <dgm:spPr/>
      <dgm:t>
        <a:bodyPr/>
        <a:lstStyle/>
        <a:p>
          <a:endParaRPr lang="en-US"/>
        </a:p>
      </dgm:t>
    </dgm:pt>
    <dgm:pt modelId="{765AA7DA-6521-4ABD-B811-A6D03F4F2E80}" type="pres">
      <dgm:prSet presAssocID="{40EB7841-25AA-4EAF-9882-F188E6F1F41D}" presName="linearFlow" presStyleCnt="0">
        <dgm:presLayoutVars>
          <dgm:dir/>
          <dgm:resizeHandles val="exact"/>
        </dgm:presLayoutVars>
      </dgm:prSet>
      <dgm:spPr/>
    </dgm:pt>
    <dgm:pt modelId="{F59912B6-552C-47AD-A1C8-D72D7B1030B2}" type="pres">
      <dgm:prSet presAssocID="{367B1C12-FE8A-48C2-88A0-C7D620795BC2}" presName="composite" presStyleCnt="0"/>
      <dgm:spPr/>
    </dgm:pt>
    <dgm:pt modelId="{7D3B5A76-9FCC-4253-8805-345780B3EEFF}" type="pres">
      <dgm:prSet presAssocID="{367B1C12-FE8A-48C2-88A0-C7D620795BC2}" presName="imgShp" presStyleLbl="fgImgPlace1" presStyleIdx="0" presStyleCnt="2" custScaleX="65048"/>
      <dgm:spPr/>
    </dgm:pt>
    <dgm:pt modelId="{3468F054-C7CA-4167-83B4-1DD02E7C2055}" type="pres">
      <dgm:prSet presAssocID="{367B1C12-FE8A-48C2-88A0-C7D620795BC2}" presName="txShp" presStyleLbl="node1" presStyleIdx="0" presStyleCnt="2" custScaleX="130211" custLinFactNeighborX="11434" custLinFactNeighborY="-10471">
        <dgm:presLayoutVars>
          <dgm:bulletEnabled val="1"/>
        </dgm:presLayoutVars>
      </dgm:prSet>
      <dgm:spPr/>
      <dgm:t>
        <a:bodyPr/>
        <a:lstStyle/>
        <a:p>
          <a:endParaRPr lang="en-US"/>
        </a:p>
      </dgm:t>
    </dgm:pt>
    <dgm:pt modelId="{59DA15F2-AA8E-4CBC-9ACC-F80EDD2BA7A4}" type="pres">
      <dgm:prSet presAssocID="{F181FC02-E219-4974-AB2F-F3DE5AD4DBBD}" presName="spacing" presStyleCnt="0"/>
      <dgm:spPr/>
    </dgm:pt>
    <dgm:pt modelId="{8D92C860-DF29-4536-9945-D2436C72E68F}" type="pres">
      <dgm:prSet presAssocID="{341628D1-9572-4EBC-9632-ADB6D6923877}" presName="composite" presStyleCnt="0"/>
      <dgm:spPr/>
    </dgm:pt>
    <dgm:pt modelId="{3CBBD7B7-7091-4E01-8C42-8E7DCB4D861F}" type="pres">
      <dgm:prSet presAssocID="{341628D1-9572-4EBC-9632-ADB6D6923877}" presName="imgShp" presStyleLbl="fgImgPlace1" presStyleIdx="1" presStyleCnt="2" custScaleX="81144" custLinFactNeighborX="-26176" custLinFactNeighborY="-15706"/>
      <dgm:spPr/>
    </dgm:pt>
    <dgm:pt modelId="{4B7A21E9-8F0A-44D9-8AB7-918888248571}" type="pres">
      <dgm:prSet presAssocID="{341628D1-9572-4EBC-9632-ADB6D6923877}" presName="txShp" presStyleLbl="node1" presStyleIdx="1" presStyleCnt="2" custScaleX="130211" custLinFactNeighborX="10967" custLinFactNeighborY="-18847">
        <dgm:presLayoutVars>
          <dgm:bulletEnabled val="1"/>
        </dgm:presLayoutVars>
      </dgm:prSet>
      <dgm:spPr/>
      <dgm:t>
        <a:bodyPr/>
        <a:lstStyle/>
        <a:p>
          <a:endParaRPr lang="en-US"/>
        </a:p>
      </dgm:t>
    </dgm:pt>
  </dgm:ptLst>
  <dgm:cxnLst>
    <dgm:cxn modelId="{4EB0947E-F9C2-4D92-B74B-309E7640CEA0}" srcId="{40EB7841-25AA-4EAF-9882-F188E6F1F41D}" destId="{341628D1-9572-4EBC-9632-ADB6D6923877}" srcOrd="1" destOrd="0" parTransId="{68C1E016-6AD1-4A0D-90E9-3592598EB172}" sibTransId="{251D983C-D5B2-42E5-BDC2-B8226C690E68}"/>
    <dgm:cxn modelId="{4A8C5045-FC61-498F-9B3C-BA4507B98B71}" type="presOf" srcId="{367B1C12-FE8A-48C2-88A0-C7D620795BC2}" destId="{3468F054-C7CA-4167-83B4-1DD02E7C2055}" srcOrd="0" destOrd="0" presId="urn:microsoft.com/office/officeart/2005/8/layout/vList3"/>
    <dgm:cxn modelId="{B2123373-7FFD-455D-9DBB-E7A4C984E1FF}" srcId="{40EB7841-25AA-4EAF-9882-F188E6F1F41D}" destId="{367B1C12-FE8A-48C2-88A0-C7D620795BC2}" srcOrd="0" destOrd="0" parTransId="{DA672A9D-D299-4B4C-A5A4-22AE00D14AB4}" sibTransId="{F181FC02-E219-4974-AB2F-F3DE5AD4DBBD}"/>
    <dgm:cxn modelId="{09A4E4BC-9368-4557-9566-D91FF4F91A60}" type="presOf" srcId="{341628D1-9572-4EBC-9632-ADB6D6923877}" destId="{4B7A21E9-8F0A-44D9-8AB7-918888248571}" srcOrd="0" destOrd="0" presId="urn:microsoft.com/office/officeart/2005/8/layout/vList3"/>
    <dgm:cxn modelId="{FF3786ED-48E7-41E1-88EC-22A6B3B8675B}" type="presOf" srcId="{40EB7841-25AA-4EAF-9882-F188E6F1F41D}" destId="{765AA7DA-6521-4ABD-B811-A6D03F4F2E80}" srcOrd="0" destOrd="0" presId="urn:microsoft.com/office/officeart/2005/8/layout/vList3"/>
    <dgm:cxn modelId="{BCAC9A70-1D72-41E6-BBAA-E90D5E0907A7}" type="presParOf" srcId="{765AA7DA-6521-4ABD-B811-A6D03F4F2E80}" destId="{F59912B6-552C-47AD-A1C8-D72D7B1030B2}" srcOrd="0" destOrd="0" presId="urn:microsoft.com/office/officeart/2005/8/layout/vList3"/>
    <dgm:cxn modelId="{95488B5E-935B-48AC-95F8-14EF384A0697}" type="presParOf" srcId="{F59912B6-552C-47AD-A1C8-D72D7B1030B2}" destId="{7D3B5A76-9FCC-4253-8805-345780B3EEFF}" srcOrd="0" destOrd="0" presId="urn:microsoft.com/office/officeart/2005/8/layout/vList3"/>
    <dgm:cxn modelId="{1B1CEBB1-5A54-462F-B17E-45C7A6B9C8C3}" type="presParOf" srcId="{F59912B6-552C-47AD-A1C8-D72D7B1030B2}" destId="{3468F054-C7CA-4167-83B4-1DD02E7C2055}" srcOrd="1" destOrd="0" presId="urn:microsoft.com/office/officeart/2005/8/layout/vList3"/>
    <dgm:cxn modelId="{6901E347-5CEE-4287-957E-11F82A9A8420}" type="presParOf" srcId="{765AA7DA-6521-4ABD-B811-A6D03F4F2E80}" destId="{59DA15F2-AA8E-4CBC-9ACC-F80EDD2BA7A4}" srcOrd="1" destOrd="0" presId="urn:microsoft.com/office/officeart/2005/8/layout/vList3"/>
    <dgm:cxn modelId="{8F2EE10F-408C-4816-AE2F-B32044900765}" type="presParOf" srcId="{765AA7DA-6521-4ABD-B811-A6D03F4F2E80}" destId="{8D92C860-DF29-4536-9945-D2436C72E68F}" srcOrd="2" destOrd="0" presId="urn:microsoft.com/office/officeart/2005/8/layout/vList3"/>
    <dgm:cxn modelId="{FB5CB525-E2D7-4420-A791-518356C2E8E0}" type="presParOf" srcId="{8D92C860-DF29-4536-9945-D2436C72E68F}" destId="{3CBBD7B7-7091-4E01-8C42-8E7DCB4D861F}" srcOrd="0" destOrd="0" presId="urn:microsoft.com/office/officeart/2005/8/layout/vList3"/>
    <dgm:cxn modelId="{DF6DA137-A84D-4133-B571-B29FABA9F5A4}" type="presParOf" srcId="{8D92C860-DF29-4536-9945-D2436C72E68F}" destId="{4B7A21E9-8F0A-44D9-8AB7-918888248571}"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52B6B9D-D042-4B20-8DE7-BF04374058C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1BE0AF1-8E2B-40A9-AD8C-7D43913F4DCE}">
      <dgm:prSet phldrT="[Text]" custT="1"/>
      <dgm:spPr>
        <a:solidFill>
          <a:schemeClr val="accent1">
            <a:lumMod val="50000"/>
          </a:schemeClr>
        </a:solidFill>
      </dgm:spPr>
      <dgm:t>
        <a:bodyPr/>
        <a:lstStyle/>
        <a:p>
          <a:r>
            <a:rPr lang="nl-NL" sz="2800" dirty="0" smtClean="0"/>
            <a:t>Nước ta xuất phát từ một nước nông nghiệp lạc hậu</a:t>
          </a:r>
          <a:endParaRPr lang="en-US" sz="2800" dirty="0"/>
        </a:p>
      </dgm:t>
    </dgm:pt>
    <dgm:pt modelId="{B2C67296-0E02-4F4A-9B7C-9DC199B17CF6}" type="parTrans" cxnId="{3625B7F1-9AB3-4C59-A4F1-D2E7A15D6CCD}">
      <dgm:prSet/>
      <dgm:spPr/>
      <dgm:t>
        <a:bodyPr/>
        <a:lstStyle/>
        <a:p>
          <a:endParaRPr lang="en-US"/>
        </a:p>
      </dgm:t>
    </dgm:pt>
    <dgm:pt modelId="{3C77E696-818D-4BDF-9C45-E5B520B0FF49}" type="sibTrans" cxnId="{3625B7F1-9AB3-4C59-A4F1-D2E7A15D6CCD}">
      <dgm:prSet/>
      <dgm:spPr/>
      <dgm:t>
        <a:bodyPr/>
        <a:lstStyle/>
        <a:p>
          <a:endParaRPr lang="en-US"/>
        </a:p>
      </dgm:t>
    </dgm:pt>
    <dgm:pt modelId="{FEDAE72D-B8A9-4E6D-9C13-9A1220A515E2}">
      <dgm:prSet phldrT="[Text]" custT="1"/>
      <dgm:spPr>
        <a:solidFill>
          <a:schemeClr val="accent1">
            <a:lumMod val="50000"/>
          </a:schemeClr>
        </a:solidFill>
      </dgm:spPr>
      <dgm:t>
        <a:bodyPr/>
        <a:lstStyle/>
        <a:p>
          <a:r>
            <a:rPr lang="nl-NL" sz="2800" dirty="0" smtClean="0"/>
            <a:t>Hậu quả chiến tranh nặng nề</a:t>
          </a:r>
          <a:endParaRPr lang="en-US" sz="2800" dirty="0"/>
        </a:p>
      </dgm:t>
    </dgm:pt>
    <dgm:pt modelId="{E537A395-57ED-410C-829C-139D1D68939B}" type="parTrans" cxnId="{C7322A15-45AE-4E17-89B8-67E02E8E0B1A}">
      <dgm:prSet/>
      <dgm:spPr/>
      <dgm:t>
        <a:bodyPr/>
        <a:lstStyle/>
        <a:p>
          <a:endParaRPr lang="en-US"/>
        </a:p>
      </dgm:t>
    </dgm:pt>
    <dgm:pt modelId="{026FD4CC-9D25-48C9-A513-BE21A56F3B58}" type="sibTrans" cxnId="{C7322A15-45AE-4E17-89B8-67E02E8E0B1A}">
      <dgm:prSet/>
      <dgm:spPr/>
      <dgm:t>
        <a:bodyPr/>
        <a:lstStyle/>
        <a:p>
          <a:endParaRPr lang="en-US"/>
        </a:p>
      </dgm:t>
    </dgm:pt>
    <dgm:pt modelId="{19DCF184-899B-4A82-96A5-D309139CF4C9}">
      <dgm:prSet phldrT="[Text]" custT="1"/>
      <dgm:spPr>
        <a:solidFill>
          <a:schemeClr val="accent1">
            <a:lumMod val="50000"/>
          </a:schemeClr>
        </a:solidFill>
      </dgm:spPr>
      <dgm:t>
        <a:bodyPr/>
        <a:lstStyle/>
        <a:p>
          <a:r>
            <a:rPr lang="nl-NL" sz="2800" dirty="0" smtClean="0"/>
            <a:t>Bị Mỹ phong tỏa cấm vận, tình hình quốc tế có những diễn biến bất lợi. Chiến tranh biên giới ở Tây Nam và phía Bắc.</a:t>
          </a:r>
          <a:endParaRPr lang="en-US" sz="2800" dirty="0"/>
        </a:p>
      </dgm:t>
    </dgm:pt>
    <dgm:pt modelId="{1E151BBB-CC86-4BCF-9B26-4494C2D9B518}" type="parTrans" cxnId="{CC231469-5CAE-4EFC-A1EF-88B63673E240}">
      <dgm:prSet/>
      <dgm:spPr/>
      <dgm:t>
        <a:bodyPr/>
        <a:lstStyle/>
        <a:p>
          <a:endParaRPr lang="en-US"/>
        </a:p>
      </dgm:t>
    </dgm:pt>
    <dgm:pt modelId="{35FCB33D-77B3-4723-9773-A25637BBF485}" type="sibTrans" cxnId="{CC231469-5CAE-4EFC-A1EF-88B63673E240}">
      <dgm:prSet/>
      <dgm:spPr/>
      <dgm:t>
        <a:bodyPr/>
        <a:lstStyle/>
        <a:p>
          <a:endParaRPr lang="en-US"/>
        </a:p>
      </dgm:t>
    </dgm:pt>
    <dgm:pt modelId="{A9B746FF-86E4-4028-A3A2-977CDE3B5B75}" type="pres">
      <dgm:prSet presAssocID="{352B6B9D-D042-4B20-8DE7-BF04374058CB}" presName="linear" presStyleCnt="0">
        <dgm:presLayoutVars>
          <dgm:dir/>
          <dgm:animLvl val="lvl"/>
          <dgm:resizeHandles val="exact"/>
        </dgm:presLayoutVars>
      </dgm:prSet>
      <dgm:spPr/>
      <dgm:t>
        <a:bodyPr/>
        <a:lstStyle/>
        <a:p>
          <a:endParaRPr lang="en-US"/>
        </a:p>
      </dgm:t>
    </dgm:pt>
    <dgm:pt modelId="{CB07CBA2-2B8B-4BAC-BF90-B5042407EE3E}" type="pres">
      <dgm:prSet presAssocID="{91BE0AF1-8E2B-40A9-AD8C-7D43913F4DCE}" presName="parentLin" presStyleCnt="0"/>
      <dgm:spPr/>
    </dgm:pt>
    <dgm:pt modelId="{6E967143-1335-4F57-ADE2-ADB2E8C91752}" type="pres">
      <dgm:prSet presAssocID="{91BE0AF1-8E2B-40A9-AD8C-7D43913F4DCE}" presName="parentLeftMargin" presStyleLbl="node1" presStyleIdx="0" presStyleCnt="3"/>
      <dgm:spPr/>
      <dgm:t>
        <a:bodyPr/>
        <a:lstStyle/>
        <a:p>
          <a:endParaRPr lang="en-US"/>
        </a:p>
      </dgm:t>
    </dgm:pt>
    <dgm:pt modelId="{DC82B254-F1A6-44A7-AEFC-F5911744D333}" type="pres">
      <dgm:prSet presAssocID="{91BE0AF1-8E2B-40A9-AD8C-7D43913F4DCE}" presName="parentText" presStyleLbl="node1" presStyleIdx="0" presStyleCnt="3" custScaleX="142857">
        <dgm:presLayoutVars>
          <dgm:chMax val="0"/>
          <dgm:bulletEnabled val="1"/>
        </dgm:presLayoutVars>
      </dgm:prSet>
      <dgm:spPr/>
      <dgm:t>
        <a:bodyPr/>
        <a:lstStyle/>
        <a:p>
          <a:endParaRPr lang="en-US"/>
        </a:p>
      </dgm:t>
    </dgm:pt>
    <dgm:pt modelId="{DDF0716D-1B09-4B3C-8839-B54BAC0ACE0B}" type="pres">
      <dgm:prSet presAssocID="{91BE0AF1-8E2B-40A9-AD8C-7D43913F4DCE}" presName="negativeSpace" presStyleCnt="0"/>
      <dgm:spPr/>
    </dgm:pt>
    <dgm:pt modelId="{B16B02C4-978B-46D0-91A7-3E9B45144E7B}" type="pres">
      <dgm:prSet presAssocID="{91BE0AF1-8E2B-40A9-AD8C-7D43913F4DCE}" presName="childText" presStyleLbl="conFgAcc1" presStyleIdx="0" presStyleCnt="3">
        <dgm:presLayoutVars>
          <dgm:bulletEnabled val="1"/>
        </dgm:presLayoutVars>
      </dgm:prSet>
      <dgm:spPr/>
    </dgm:pt>
    <dgm:pt modelId="{C46E56CD-5981-45A1-B4E1-081C6B60A5ED}" type="pres">
      <dgm:prSet presAssocID="{3C77E696-818D-4BDF-9C45-E5B520B0FF49}" presName="spaceBetweenRectangles" presStyleCnt="0"/>
      <dgm:spPr/>
    </dgm:pt>
    <dgm:pt modelId="{930DBDA7-3573-453D-BECD-4E85B93676C0}" type="pres">
      <dgm:prSet presAssocID="{FEDAE72D-B8A9-4E6D-9C13-9A1220A515E2}" presName="parentLin" presStyleCnt="0"/>
      <dgm:spPr/>
    </dgm:pt>
    <dgm:pt modelId="{2F02808D-4378-477B-B623-F1E1284FE53E}" type="pres">
      <dgm:prSet presAssocID="{FEDAE72D-B8A9-4E6D-9C13-9A1220A515E2}" presName="parentLeftMargin" presStyleLbl="node1" presStyleIdx="0" presStyleCnt="3"/>
      <dgm:spPr/>
      <dgm:t>
        <a:bodyPr/>
        <a:lstStyle/>
        <a:p>
          <a:endParaRPr lang="en-US"/>
        </a:p>
      </dgm:t>
    </dgm:pt>
    <dgm:pt modelId="{66AC2875-1D90-4EA9-B848-D28E13D52AFF}" type="pres">
      <dgm:prSet presAssocID="{FEDAE72D-B8A9-4E6D-9C13-9A1220A515E2}" presName="parentText" presStyleLbl="node1" presStyleIdx="1" presStyleCnt="3" custScaleX="142857" custLinFactNeighborX="-55186" custLinFactNeighborY="7449">
        <dgm:presLayoutVars>
          <dgm:chMax val="0"/>
          <dgm:bulletEnabled val="1"/>
        </dgm:presLayoutVars>
      </dgm:prSet>
      <dgm:spPr/>
      <dgm:t>
        <a:bodyPr/>
        <a:lstStyle/>
        <a:p>
          <a:endParaRPr lang="en-US"/>
        </a:p>
      </dgm:t>
    </dgm:pt>
    <dgm:pt modelId="{DC2C2648-F2EF-4B2D-AE21-8CA7B07B0E9B}" type="pres">
      <dgm:prSet presAssocID="{FEDAE72D-B8A9-4E6D-9C13-9A1220A515E2}" presName="negativeSpace" presStyleCnt="0"/>
      <dgm:spPr/>
    </dgm:pt>
    <dgm:pt modelId="{E272F201-21DD-48AA-B224-AB199C5D7DCB}" type="pres">
      <dgm:prSet presAssocID="{FEDAE72D-B8A9-4E6D-9C13-9A1220A515E2}" presName="childText" presStyleLbl="conFgAcc1" presStyleIdx="1" presStyleCnt="3">
        <dgm:presLayoutVars>
          <dgm:bulletEnabled val="1"/>
        </dgm:presLayoutVars>
      </dgm:prSet>
      <dgm:spPr/>
    </dgm:pt>
    <dgm:pt modelId="{39260B24-F462-4B68-9283-541D74BE8582}" type="pres">
      <dgm:prSet presAssocID="{026FD4CC-9D25-48C9-A513-BE21A56F3B58}" presName="spaceBetweenRectangles" presStyleCnt="0"/>
      <dgm:spPr/>
    </dgm:pt>
    <dgm:pt modelId="{7BC56E16-952D-46AF-9629-742606AC00A5}" type="pres">
      <dgm:prSet presAssocID="{19DCF184-899B-4A82-96A5-D309139CF4C9}" presName="parentLin" presStyleCnt="0"/>
      <dgm:spPr/>
    </dgm:pt>
    <dgm:pt modelId="{2077348D-1F46-4DBC-870C-9AEE84A223BB}" type="pres">
      <dgm:prSet presAssocID="{19DCF184-899B-4A82-96A5-D309139CF4C9}" presName="parentLeftMargin" presStyleLbl="node1" presStyleIdx="1" presStyleCnt="3"/>
      <dgm:spPr/>
      <dgm:t>
        <a:bodyPr/>
        <a:lstStyle/>
        <a:p>
          <a:endParaRPr lang="en-US"/>
        </a:p>
      </dgm:t>
    </dgm:pt>
    <dgm:pt modelId="{B3D23B01-2F87-403D-8828-71C5573B1E4C}" type="pres">
      <dgm:prSet presAssocID="{19DCF184-899B-4A82-96A5-D309139CF4C9}" presName="parentText" presStyleLbl="node1" presStyleIdx="2" presStyleCnt="3" custScaleX="142857">
        <dgm:presLayoutVars>
          <dgm:chMax val="0"/>
          <dgm:bulletEnabled val="1"/>
        </dgm:presLayoutVars>
      </dgm:prSet>
      <dgm:spPr/>
      <dgm:t>
        <a:bodyPr/>
        <a:lstStyle/>
        <a:p>
          <a:endParaRPr lang="en-US"/>
        </a:p>
      </dgm:t>
    </dgm:pt>
    <dgm:pt modelId="{E718A0A3-D503-4FF7-B632-1E25D1DDCCED}" type="pres">
      <dgm:prSet presAssocID="{19DCF184-899B-4A82-96A5-D309139CF4C9}" presName="negativeSpace" presStyleCnt="0"/>
      <dgm:spPr/>
    </dgm:pt>
    <dgm:pt modelId="{34D7F019-EFB3-4FEF-9713-F5E00639BEBE}" type="pres">
      <dgm:prSet presAssocID="{19DCF184-899B-4A82-96A5-D309139CF4C9}" presName="childText" presStyleLbl="conFgAcc1" presStyleIdx="2" presStyleCnt="3">
        <dgm:presLayoutVars>
          <dgm:bulletEnabled val="1"/>
        </dgm:presLayoutVars>
      </dgm:prSet>
      <dgm:spPr/>
    </dgm:pt>
  </dgm:ptLst>
  <dgm:cxnLst>
    <dgm:cxn modelId="{5F1D5249-2437-409B-9127-88FBACACC9A5}" type="presOf" srcId="{19DCF184-899B-4A82-96A5-D309139CF4C9}" destId="{B3D23B01-2F87-403D-8828-71C5573B1E4C}" srcOrd="1" destOrd="0" presId="urn:microsoft.com/office/officeart/2005/8/layout/list1"/>
    <dgm:cxn modelId="{CC231469-5CAE-4EFC-A1EF-88B63673E240}" srcId="{352B6B9D-D042-4B20-8DE7-BF04374058CB}" destId="{19DCF184-899B-4A82-96A5-D309139CF4C9}" srcOrd="2" destOrd="0" parTransId="{1E151BBB-CC86-4BCF-9B26-4494C2D9B518}" sibTransId="{35FCB33D-77B3-4723-9773-A25637BBF485}"/>
    <dgm:cxn modelId="{3625B7F1-9AB3-4C59-A4F1-D2E7A15D6CCD}" srcId="{352B6B9D-D042-4B20-8DE7-BF04374058CB}" destId="{91BE0AF1-8E2B-40A9-AD8C-7D43913F4DCE}" srcOrd="0" destOrd="0" parTransId="{B2C67296-0E02-4F4A-9B7C-9DC199B17CF6}" sibTransId="{3C77E696-818D-4BDF-9C45-E5B520B0FF49}"/>
    <dgm:cxn modelId="{1B75A66B-15D8-4E23-B7DE-3085BEA03D2D}" type="presOf" srcId="{91BE0AF1-8E2B-40A9-AD8C-7D43913F4DCE}" destId="{6E967143-1335-4F57-ADE2-ADB2E8C91752}" srcOrd="0" destOrd="0" presId="urn:microsoft.com/office/officeart/2005/8/layout/list1"/>
    <dgm:cxn modelId="{AEF69FC2-80D9-4F9B-A376-442072A1E2B8}" type="presOf" srcId="{FEDAE72D-B8A9-4E6D-9C13-9A1220A515E2}" destId="{66AC2875-1D90-4EA9-B848-D28E13D52AFF}" srcOrd="1" destOrd="0" presId="urn:microsoft.com/office/officeart/2005/8/layout/list1"/>
    <dgm:cxn modelId="{E1F66F70-C5DD-4F83-8503-8592B1D31E2C}" type="presOf" srcId="{352B6B9D-D042-4B20-8DE7-BF04374058CB}" destId="{A9B746FF-86E4-4028-A3A2-977CDE3B5B75}" srcOrd="0" destOrd="0" presId="urn:microsoft.com/office/officeart/2005/8/layout/list1"/>
    <dgm:cxn modelId="{C7322A15-45AE-4E17-89B8-67E02E8E0B1A}" srcId="{352B6B9D-D042-4B20-8DE7-BF04374058CB}" destId="{FEDAE72D-B8A9-4E6D-9C13-9A1220A515E2}" srcOrd="1" destOrd="0" parTransId="{E537A395-57ED-410C-829C-139D1D68939B}" sibTransId="{026FD4CC-9D25-48C9-A513-BE21A56F3B58}"/>
    <dgm:cxn modelId="{E81562EC-9F9B-4F35-9355-A4B717546CE2}" type="presOf" srcId="{FEDAE72D-B8A9-4E6D-9C13-9A1220A515E2}" destId="{2F02808D-4378-477B-B623-F1E1284FE53E}" srcOrd="0" destOrd="0" presId="urn:microsoft.com/office/officeart/2005/8/layout/list1"/>
    <dgm:cxn modelId="{A42A2739-8A8A-4C24-AC6C-662962B624B5}" type="presOf" srcId="{19DCF184-899B-4A82-96A5-D309139CF4C9}" destId="{2077348D-1F46-4DBC-870C-9AEE84A223BB}" srcOrd="0" destOrd="0" presId="urn:microsoft.com/office/officeart/2005/8/layout/list1"/>
    <dgm:cxn modelId="{991BB459-F0E2-4C86-8A16-405739CFEA57}" type="presOf" srcId="{91BE0AF1-8E2B-40A9-AD8C-7D43913F4DCE}" destId="{DC82B254-F1A6-44A7-AEFC-F5911744D333}" srcOrd="1" destOrd="0" presId="urn:microsoft.com/office/officeart/2005/8/layout/list1"/>
    <dgm:cxn modelId="{A428BA61-D1D6-4627-8855-F4F69E5BC791}" type="presParOf" srcId="{A9B746FF-86E4-4028-A3A2-977CDE3B5B75}" destId="{CB07CBA2-2B8B-4BAC-BF90-B5042407EE3E}" srcOrd="0" destOrd="0" presId="urn:microsoft.com/office/officeart/2005/8/layout/list1"/>
    <dgm:cxn modelId="{FFD0DACF-08F0-4141-9319-06C29BB31022}" type="presParOf" srcId="{CB07CBA2-2B8B-4BAC-BF90-B5042407EE3E}" destId="{6E967143-1335-4F57-ADE2-ADB2E8C91752}" srcOrd="0" destOrd="0" presId="urn:microsoft.com/office/officeart/2005/8/layout/list1"/>
    <dgm:cxn modelId="{7720522A-8449-4DF9-8D98-FD42393408B7}" type="presParOf" srcId="{CB07CBA2-2B8B-4BAC-BF90-B5042407EE3E}" destId="{DC82B254-F1A6-44A7-AEFC-F5911744D333}" srcOrd="1" destOrd="0" presId="urn:microsoft.com/office/officeart/2005/8/layout/list1"/>
    <dgm:cxn modelId="{4D61CD60-8E2D-463A-B560-7600635C70E6}" type="presParOf" srcId="{A9B746FF-86E4-4028-A3A2-977CDE3B5B75}" destId="{DDF0716D-1B09-4B3C-8839-B54BAC0ACE0B}" srcOrd="1" destOrd="0" presId="urn:microsoft.com/office/officeart/2005/8/layout/list1"/>
    <dgm:cxn modelId="{2AC4F535-311D-489A-9910-585899416180}" type="presParOf" srcId="{A9B746FF-86E4-4028-A3A2-977CDE3B5B75}" destId="{B16B02C4-978B-46D0-91A7-3E9B45144E7B}" srcOrd="2" destOrd="0" presId="urn:microsoft.com/office/officeart/2005/8/layout/list1"/>
    <dgm:cxn modelId="{7B1F4D55-A5A5-4F9E-9BDE-EE1C8610057F}" type="presParOf" srcId="{A9B746FF-86E4-4028-A3A2-977CDE3B5B75}" destId="{C46E56CD-5981-45A1-B4E1-081C6B60A5ED}" srcOrd="3" destOrd="0" presId="urn:microsoft.com/office/officeart/2005/8/layout/list1"/>
    <dgm:cxn modelId="{0D05039C-2F73-4664-970F-512EF1C7DDB9}" type="presParOf" srcId="{A9B746FF-86E4-4028-A3A2-977CDE3B5B75}" destId="{930DBDA7-3573-453D-BECD-4E85B93676C0}" srcOrd="4" destOrd="0" presId="urn:microsoft.com/office/officeart/2005/8/layout/list1"/>
    <dgm:cxn modelId="{FDC06679-2030-4EBB-8016-347237E48DFB}" type="presParOf" srcId="{930DBDA7-3573-453D-BECD-4E85B93676C0}" destId="{2F02808D-4378-477B-B623-F1E1284FE53E}" srcOrd="0" destOrd="0" presId="urn:microsoft.com/office/officeart/2005/8/layout/list1"/>
    <dgm:cxn modelId="{18D6E214-59EF-4F37-9317-346B622B245C}" type="presParOf" srcId="{930DBDA7-3573-453D-BECD-4E85B93676C0}" destId="{66AC2875-1D90-4EA9-B848-D28E13D52AFF}" srcOrd="1" destOrd="0" presId="urn:microsoft.com/office/officeart/2005/8/layout/list1"/>
    <dgm:cxn modelId="{0A00F5C6-FD2D-44CD-9F23-7FFA2AD7943F}" type="presParOf" srcId="{A9B746FF-86E4-4028-A3A2-977CDE3B5B75}" destId="{DC2C2648-F2EF-4B2D-AE21-8CA7B07B0E9B}" srcOrd="5" destOrd="0" presId="urn:microsoft.com/office/officeart/2005/8/layout/list1"/>
    <dgm:cxn modelId="{CF3931C8-7E14-4BFE-9742-5722A96BA4DE}" type="presParOf" srcId="{A9B746FF-86E4-4028-A3A2-977CDE3B5B75}" destId="{E272F201-21DD-48AA-B224-AB199C5D7DCB}" srcOrd="6" destOrd="0" presId="urn:microsoft.com/office/officeart/2005/8/layout/list1"/>
    <dgm:cxn modelId="{6FF44546-584E-4E86-BCA4-F0CC24F1E953}" type="presParOf" srcId="{A9B746FF-86E4-4028-A3A2-977CDE3B5B75}" destId="{39260B24-F462-4B68-9283-541D74BE8582}" srcOrd="7" destOrd="0" presId="urn:microsoft.com/office/officeart/2005/8/layout/list1"/>
    <dgm:cxn modelId="{2DB5546C-7D3D-454D-AA74-A00ED3FB6C04}" type="presParOf" srcId="{A9B746FF-86E4-4028-A3A2-977CDE3B5B75}" destId="{7BC56E16-952D-46AF-9629-742606AC00A5}" srcOrd="8" destOrd="0" presId="urn:microsoft.com/office/officeart/2005/8/layout/list1"/>
    <dgm:cxn modelId="{5AEAEB01-7937-4668-BF51-7F191E0B5D3A}" type="presParOf" srcId="{7BC56E16-952D-46AF-9629-742606AC00A5}" destId="{2077348D-1F46-4DBC-870C-9AEE84A223BB}" srcOrd="0" destOrd="0" presId="urn:microsoft.com/office/officeart/2005/8/layout/list1"/>
    <dgm:cxn modelId="{09FFD96F-F03A-4C4D-AE55-C95CDE8BC643}" type="presParOf" srcId="{7BC56E16-952D-46AF-9629-742606AC00A5}" destId="{B3D23B01-2F87-403D-8828-71C5573B1E4C}" srcOrd="1" destOrd="0" presId="urn:microsoft.com/office/officeart/2005/8/layout/list1"/>
    <dgm:cxn modelId="{F04CD2CD-3C35-47A3-95D3-B18201B982FD}" type="presParOf" srcId="{A9B746FF-86E4-4028-A3A2-977CDE3B5B75}" destId="{E718A0A3-D503-4FF7-B632-1E25D1DDCCED}" srcOrd="9" destOrd="0" presId="urn:microsoft.com/office/officeart/2005/8/layout/list1"/>
    <dgm:cxn modelId="{911088E2-CBDB-4A71-AC47-BBC17E7A5621}" type="presParOf" srcId="{A9B746FF-86E4-4028-A3A2-977CDE3B5B75}" destId="{34D7F019-EFB3-4FEF-9713-F5E00639BEBE}"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12721F1-85B3-4991-93B7-0A8656C7A03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775AEFAC-4FC9-42EA-9CF7-5B949D61FB46}">
      <dgm:prSet phldrT="[Text]" custT="1"/>
      <dgm:spPr>
        <a:solidFill>
          <a:srgbClr val="002060"/>
        </a:solidFill>
      </dgm:spPr>
      <dgm:t>
        <a:bodyPr/>
        <a:lstStyle/>
        <a:p>
          <a:r>
            <a:rPr lang="en-US" sz="2800" dirty="0" smtClean="0"/>
            <a:t> </a:t>
          </a:r>
          <a:r>
            <a:rPr lang="nl-NL" sz="2800" dirty="0" smtClean="0"/>
            <a:t>Đảng ta với bản lĩnh chính trị vững vàng</a:t>
          </a:r>
          <a:endParaRPr lang="en-US" sz="2800" dirty="0"/>
        </a:p>
      </dgm:t>
    </dgm:pt>
    <dgm:pt modelId="{5F312DC7-3FA2-4069-A26A-B19CB95680F1}" type="parTrans" cxnId="{6E5B7D25-6812-42A3-B8B9-08BDF2B56105}">
      <dgm:prSet/>
      <dgm:spPr/>
      <dgm:t>
        <a:bodyPr/>
        <a:lstStyle/>
        <a:p>
          <a:endParaRPr lang="en-US" sz="2400"/>
        </a:p>
      </dgm:t>
    </dgm:pt>
    <dgm:pt modelId="{A0406133-D2C8-419A-B857-7C76C3D73939}" type="sibTrans" cxnId="{6E5B7D25-6812-42A3-B8B9-08BDF2B56105}">
      <dgm:prSet/>
      <dgm:spPr/>
      <dgm:t>
        <a:bodyPr/>
        <a:lstStyle/>
        <a:p>
          <a:endParaRPr lang="en-US" sz="2400"/>
        </a:p>
      </dgm:t>
    </dgm:pt>
    <dgm:pt modelId="{E8EDEB9F-809E-4939-81D1-90A9E7A19CA0}">
      <dgm:prSet phldrT="[Text]" custT="1"/>
      <dgm:spPr>
        <a:solidFill>
          <a:srgbClr val="002060"/>
        </a:solidFill>
      </dgm:spPr>
      <dgm:t>
        <a:bodyPr/>
        <a:lstStyle/>
        <a:p>
          <a:r>
            <a:rPr lang="en-US" sz="2800" dirty="0" err="1" smtClean="0"/>
            <a:t>Kiên</a:t>
          </a:r>
          <a:r>
            <a:rPr lang="en-US" sz="2800" dirty="0" smtClean="0"/>
            <a:t> </a:t>
          </a:r>
          <a:r>
            <a:rPr lang="en-US" sz="2800" dirty="0" err="1" smtClean="0"/>
            <a:t>trì</a:t>
          </a:r>
          <a:r>
            <a:rPr lang="en-US" sz="2800" dirty="0" smtClean="0"/>
            <a:t> </a:t>
          </a:r>
          <a:r>
            <a:rPr lang="en-US" sz="2800" dirty="0" err="1" smtClean="0"/>
            <a:t>tìm</a:t>
          </a:r>
          <a:r>
            <a:rPr lang="en-US" sz="2800" dirty="0" smtClean="0"/>
            <a:t> </a:t>
          </a:r>
          <a:r>
            <a:rPr lang="en-US" sz="2800" dirty="0" err="1" smtClean="0"/>
            <a:t>tòi</a:t>
          </a:r>
          <a:r>
            <a:rPr lang="en-US" sz="2800" dirty="0" smtClean="0"/>
            <a:t> </a:t>
          </a:r>
          <a:r>
            <a:rPr lang="en-US" sz="2800" dirty="0" err="1" smtClean="0"/>
            <a:t>đề</a:t>
          </a:r>
          <a:r>
            <a:rPr lang="en-US" sz="2800" dirty="0" smtClean="0"/>
            <a:t> </a:t>
          </a:r>
          <a:r>
            <a:rPr lang="en-US" sz="2800" dirty="0" err="1" smtClean="0"/>
            <a:t>ra</a:t>
          </a:r>
          <a:r>
            <a:rPr lang="en-US" sz="2800" dirty="0" smtClean="0"/>
            <a:t> </a:t>
          </a:r>
          <a:r>
            <a:rPr lang="en-US" sz="2800" dirty="0" err="1" smtClean="0"/>
            <a:t>đường</a:t>
          </a:r>
          <a:r>
            <a:rPr lang="en-US" sz="2800" dirty="0" smtClean="0"/>
            <a:t> </a:t>
          </a:r>
          <a:r>
            <a:rPr lang="en-US" sz="2800" dirty="0" err="1" smtClean="0"/>
            <a:t>lối</a:t>
          </a:r>
          <a:r>
            <a:rPr lang="en-US" sz="2800" dirty="0" smtClean="0"/>
            <a:t> </a:t>
          </a:r>
          <a:r>
            <a:rPr lang="en-US" sz="2800" dirty="0" err="1" smtClean="0"/>
            <a:t>đổi</a:t>
          </a:r>
          <a:r>
            <a:rPr lang="en-US" sz="2800" dirty="0" smtClean="0"/>
            <a:t> </a:t>
          </a:r>
          <a:r>
            <a:rPr lang="en-US" sz="2800" dirty="0" err="1" smtClean="0"/>
            <a:t>mới</a:t>
          </a:r>
          <a:r>
            <a:rPr lang="en-US" sz="2800" dirty="0" smtClean="0"/>
            <a:t> </a:t>
          </a:r>
          <a:r>
            <a:rPr lang="en-US" sz="2800" dirty="0" err="1" smtClean="0"/>
            <a:t>đưa</a:t>
          </a:r>
          <a:r>
            <a:rPr lang="en-US" sz="2800" dirty="0" smtClean="0"/>
            <a:t> </a:t>
          </a:r>
          <a:r>
            <a:rPr lang="en-US" sz="2800" dirty="0" err="1" smtClean="0"/>
            <a:t>đất</a:t>
          </a:r>
          <a:r>
            <a:rPr lang="en-US" sz="2800" dirty="0" smtClean="0"/>
            <a:t> </a:t>
          </a:r>
          <a:r>
            <a:rPr lang="en-US" sz="2800" dirty="0" err="1" smtClean="0"/>
            <a:t>nước</a:t>
          </a:r>
          <a:r>
            <a:rPr lang="en-US" sz="2800" dirty="0" smtClean="0"/>
            <a:t> </a:t>
          </a:r>
          <a:r>
            <a:rPr lang="en-US" sz="2800" dirty="0" err="1" smtClean="0"/>
            <a:t>vượt</a:t>
          </a:r>
          <a:r>
            <a:rPr lang="en-US" sz="2800" dirty="0" smtClean="0"/>
            <a:t> qua </a:t>
          </a:r>
          <a:r>
            <a:rPr lang="en-US" sz="2800" dirty="0" err="1" smtClean="0"/>
            <a:t>khủng</a:t>
          </a:r>
          <a:r>
            <a:rPr lang="en-US" sz="2800" dirty="0" smtClean="0"/>
            <a:t> </a:t>
          </a:r>
          <a:r>
            <a:rPr lang="en-US" sz="2800" dirty="0" err="1" smtClean="0"/>
            <a:t>hoảng</a:t>
          </a:r>
          <a:r>
            <a:rPr lang="en-US" sz="2800" dirty="0" smtClean="0"/>
            <a:t> </a:t>
          </a:r>
          <a:r>
            <a:rPr lang="en-US" sz="2800" dirty="0" err="1" smtClean="0"/>
            <a:t>kinh</a:t>
          </a:r>
          <a:r>
            <a:rPr lang="en-US" sz="2800" dirty="0" smtClean="0"/>
            <a:t> </a:t>
          </a:r>
          <a:r>
            <a:rPr lang="en-US" sz="2800" dirty="0" err="1" smtClean="0"/>
            <a:t>tế</a:t>
          </a:r>
          <a:r>
            <a:rPr lang="en-US" sz="2800" dirty="0" smtClean="0"/>
            <a:t> - </a:t>
          </a:r>
          <a:r>
            <a:rPr lang="en-US" sz="2800" dirty="0" err="1" smtClean="0"/>
            <a:t>xã</a:t>
          </a:r>
          <a:r>
            <a:rPr lang="en-US" sz="2800" dirty="0" smtClean="0"/>
            <a:t> </a:t>
          </a:r>
          <a:r>
            <a:rPr lang="en-US" sz="2800" dirty="0" err="1" smtClean="0"/>
            <a:t>hội</a:t>
          </a:r>
          <a:endParaRPr lang="en-US" sz="2800" dirty="0"/>
        </a:p>
      </dgm:t>
    </dgm:pt>
    <dgm:pt modelId="{D1084D76-031A-46C9-A09C-3F9BDC312C3A}" type="parTrans" cxnId="{A0586E74-8BC3-4FDC-A207-2E5F8DFABAB4}">
      <dgm:prSet/>
      <dgm:spPr/>
      <dgm:t>
        <a:bodyPr/>
        <a:lstStyle/>
        <a:p>
          <a:endParaRPr lang="en-US" sz="2400"/>
        </a:p>
      </dgm:t>
    </dgm:pt>
    <dgm:pt modelId="{9E472D6A-5687-42D6-9821-56889E1B8C96}" type="sibTrans" cxnId="{A0586E74-8BC3-4FDC-A207-2E5F8DFABAB4}">
      <dgm:prSet/>
      <dgm:spPr/>
      <dgm:t>
        <a:bodyPr/>
        <a:lstStyle/>
        <a:p>
          <a:endParaRPr lang="en-US" sz="2400"/>
        </a:p>
      </dgm:t>
    </dgm:pt>
    <dgm:pt modelId="{D0F7ADD0-8ACC-42F2-AFE9-86407EB6EE8A}" type="pres">
      <dgm:prSet presAssocID="{C12721F1-85B3-4991-93B7-0A8656C7A03D}" presName="linear" presStyleCnt="0">
        <dgm:presLayoutVars>
          <dgm:dir/>
          <dgm:animLvl val="lvl"/>
          <dgm:resizeHandles val="exact"/>
        </dgm:presLayoutVars>
      </dgm:prSet>
      <dgm:spPr/>
      <dgm:t>
        <a:bodyPr/>
        <a:lstStyle/>
        <a:p>
          <a:endParaRPr lang="en-US"/>
        </a:p>
      </dgm:t>
    </dgm:pt>
    <dgm:pt modelId="{BB124924-EC97-49F8-ADEE-CBD4E90A3C73}" type="pres">
      <dgm:prSet presAssocID="{775AEFAC-4FC9-42EA-9CF7-5B949D61FB46}" presName="parentLin" presStyleCnt="0"/>
      <dgm:spPr/>
    </dgm:pt>
    <dgm:pt modelId="{1CE8D987-DF56-4B4E-91E2-E093444BC43C}" type="pres">
      <dgm:prSet presAssocID="{775AEFAC-4FC9-42EA-9CF7-5B949D61FB46}" presName="parentLeftMargin" presStyleLbl="node1" presStyleIdx="0" presStyleCnt="2"/>
      <dgm:spPr/>
      <dgm:t>
        <a:bodyPr/>
        <a:lstStyle/>
        <a:p>
          <a:endParaRPr lang="en-US"/>
        </a:p>
      </dgm:t>
    </dgm:pt>
    <dgm:pt modelId="{68FE7BAC-C092-4BA0-BD7B-319C0B13F925}" type="pres">
      <dgm:prSet presAssocID="{775AEFAC-4FC9-42EA-9CF7-5B949D61FB46}" presName="parentText" presStyleLbl="node1" presStyleIdx="0" presStyleCnt="2" custScaleX="142857" custLinFactNeighborX="-19982" custLinFactNeighborY="16620">
        <dgm:presLayoutVars>
          <dgm:chMax val="0"/>
          <dgm:bulletEnabled val="1"/>
        </dgm:presLayoutVars>
      </dgm:prSet>
      <dgm:spPr/>
      <dgm:t>
        <a:bodyPr/>
        <a:lstStyle/>
        <a:p>
          <a:endParaRPr lang="en-US"/>
        </a:p>
      </dgm:t>
    </dgm:pt>
    <dgm:pt modelId="{90EF8B50-D920-4377-8DC1-16F7083A7A8E}" type="pres">
      <dgm:prSet presAssocID="{775AEFAC-4FC9-42EA-9CF7-5B949D61FB46}" presName="negativeSpace" presStyleCnt="0"/>
      <dgm:spPr/>
    </dgm:pt>
    <dgm:pt modelId="{1CA62733-D57A-4518-81AB-4BD8B49AB372}" type="pres">
      <dgm:prSet presAssocID="{775AEFAC-4FC9-42EA-9CF7-5B949D61FB46}" presName="childText" presStyleLbl="conFgAcc1" presStyleIdx="0" presStyleCnt="2">
        <dgm:presLayoutVars>
          <dgm:bulletEnabled val="1"/>
        </dgm:presLayoutVars>
      </dgm:prSet>
      <dgm:spPr/>
    </dgm:pt>
    <dgm:pt modelId="{5EA8EED0-3E45-4D9D-8EA0-9F7FF6B5413C}" type="pres">
      <dgm:prSet presAssocID="{A0406133-D2C8-419A-B857-7C76C3D73939}" presName="spaceBetweenRectangles" presStyleCnt="0"/>
      <dgm:spPr/>
    </dgm:pt>
    <dgm:pt modelId="{9994E05F-BEBC-43DA-BA42-204898F4436A}" type="pres">
      <dgm:prSet presAssocID="{E8EDEB9F-809E-4939-81D1-90A9E7A19CA0}" presName="parentLin" presStyleCnt="0"/>
      <dgm:spPr/>
    </dgm:pt>
    <dgm:pt modelId="{D3822BE9-56AF-4E94-A0C7-9F44E96DFFDA}" type="pres">
      <dgm:prSet presAssocID="{E8EDEB9F-809E-4939-81D1-90A9E7A19CA0}" presName="parentLeftMargin" presStyleLbl="node1" presStyleIdx="0" presStyleCnt="2"/>
      <dgm:spPr/>
      <dgm:t>
        <a:bodyPr/>
        <a:lstStyle/>
        <a:p>
          <a:endParaRPr lang="en-US"/>
        </a:p>
      </dgm:t>
    </dgm:pt>
    <dgm:pt modelId="{9D7F8173-1D2C-4097-B8F7-AF7E1CCB693B}" type="pres">
      <dgm:prSet presAssocID="{E8EDEB9F-809E-4939-81D1-90A9E7A19CA0}" presName="parentText" presStyleLbl="node1" presStyleIdx="1" presStyleCnt="2" custScaleX="142857">
        <dgm:presLayoutVars>
          <dgm:chMax val="0"/>
          <dgm:bulletEnabled val="1"/>
        </dgm:presLayoutVars>
      </dgm:prSet>
      <dgm:spPr/>
      <dgm:t>
        <a:bodyPr/>
        <a:lstStyle/>
        <a:p>
          <a:endParaRPr lang="en-US"/>
        </a:p>
      </dgm:t>
    </dgm:pt>
    <dgm:pt modelId="{9047B175-A2A7-4FE4-B6E1-8F2C03DA3E8E}" type="pres">
      <dgm:prSet presAssocID="{E8EDEB9F-809E-4939-81D1-90A9E7A19CA0}" presName="negativeSpace" presStyleCnt="0"/>
      <dgm:spPr/>
    </dgm:pt>
    <dgm:pt modelId="{C2029B28-B48F-4ED3-9AB0-FF9958CA5794}" type="pres">
      <dgm:prSet presAssocID="{E8EDEB9F-809E-4939-81D1-90A9E7A19CA0}" presName="childText" presStyleLbl="conFgAcc1" presStyleIdx="1" presStyleCnt="2">
        <dgm:presLayoutVars>
          <dgm:bulletEnabled val="1"/>
        </dgm:presLayoutVars>
      </dgm:prSet>
      <dgm:spPr/>
    </dgm:pt>
  </dgm:ptLst>
  <dgm:cxnLst>
    <dgm:cxn modelId="{A0586E74-8BC3-4FDC-A207-2E5F8DFABAB4}" srcId="{C12721F1-85B3-4991-93B7-0A8656C7A03D}" destId="{E8EDEB9F-809E-4939-81D1-90A9E7A19CA0}" srcOrd="1" destOrd="0" parTransId="{D1084D76-031A-46C9-A09C-3F9BDC312C3A}" sibTransId="{9E472D6A-5687-42D6-9821-56889E1B8C96}"/>
    <dgm:cxn modelId="{6E5B7D25-6812-42A3-B8B9-08BDF2B56105}" srcId="{C12721F1-85B3-4991-93B7-0A8656C7A03D}" destId="{775AEFAC-4FC9-42EA-9CF7-5B949D61FB46}" srcOrd="0" destOrd="0" parTransId="{5F312DC7-3FA2-4069-A26A-B19CB95680F1}" sibTransId="{A0406133-D2C8-419A-B857-7C76C3D73939}"/>
    <dgm:cxn modelId="{76876200-4FFD-480A-B387-8331EAA86763}" type="presOf" srcId="{C12721F1-85B3-4991-93B7-0A8656C7A03D}" destId="{D0F7ADD0-8ACC-42F2-AFE9-86407EB6EE8A}" srcOrd="0" destOrd="0" presId="urn:microsoft.com/office/officeart/2005/8/layout/list1"/>
    <dgm:cxn modelId="{3E42F4DC-2868-42B1-AC47-D499076B14AF}" type="presOf" srcId="{775AEFAC-4FC9-42EA-9CF7-5B949D61FB46}" destId="{68FE7BAC-C092-4BA0-BD7B-319C0B13F925}" srcOrd="1" destOrd="0" presId="urn:microsoft.com/office/officeart/2005/8/layout/list1"/>
    <dgm:cxn modelId="{A7DC0C43-1584-41B3-8E8E-FA8A8CAC4C89}" type="presOf" srcId="{E8EDEB9F-809E-4939-81D1-90A9E7A19CA0}" destId="{D3822BE9-56AF-4E94-A0C7-9F44E96DFFDA}" srcOrd="0" destOrd="0" presId="urn:microsoft.com/office/officeart/2005/8/layout/list1"/>
    <dgm:cxn modelId="{B426FE91-B344-4D14-AE0C-ADED53F3DF5F}" type="presOf" srcId="{E8EDEB9F-809E-4939-81D1-90A9E7A19CA0}" destId="{9D7F8173-1D2C-4097-B8F7-AF7E1CCB693B}" srcOrd="1" destOrd="0" presId="urn:microsoft.com/office/officeart/2005/8/layout/list1"/>
    <dgm:cxn modelId="{1DB24552-5265-4611-BD37-61013BE2D142}" type="presOf" srcId="{775AEFAC-4FC9-42EA-9CF7-5B949D61FB46}" destId="{1CE8D987-DF56-4B4E-91E2-E093444BC43C}" srcOrd="0" destOrd="0" presId="urn:microsoft.com/office/officeart/2005/8/layout/list1"/>
    <dgm:cxn modelId="{C9A88EC9-7301-40A4-B362-77513BA5767E}" type="presParOf" srcId="{D0F7ADD0-8ACC-42F2-AFE9-86407EB6EE8A}" destId="{BB124924-EC97-49F8-ADEE-CBD4E90A3C73}" srcOrd="0" destOrd="0" presId="urn:microsoft.com/office/officeart/2005/8/layout/list1"/>
    <dgm:cxn modelId="{48633C81-01A6-45D4-A719-76142D27D8B2}" type="presParOf" srcId="{BB124924-EC97-49F8-ADEE-CBD4E90A3C73}" destId="{1CE8D987-DF56-4B4E-91E2-E093444BC43C}" srcOrd="0" destOrd="0" presId="urn:microsoft.com/office/officeart/2005/8/layout/list1"/>
    <dgm:cxn modelId="{E7613208-4AFB-45BE-B964-8A49560551A7}" type="presParOf" srcId="{BB124924-EC97-49F8-ADEE-CBD4E90A3C73}" destId="{68FE7BAC-C092-4BA0-BD7B-319C0B13F925}" srcOrd="1" destOrd="0" presId="urn:microsoft.com/office/officeart/2005/8/layout/list1"/>
    <dgm:cxn modelId="{A464911D-165E-413D-A83F-5D51B31FEB3B}" type="presParOf" srcId="{D0F7ADD0-8ACC-42F2-AFE9-86407EB6EE8A}" destId="{90EF8B50-D920-4377-8DC1-16F7083A7A8E}" srcOrd="1" destOrd="0" presId="urn:microsoft.com/office/officeart/2005/8/layout/list1"/>
    <dgm:cxn modelId="{2EFE5A00-DB2C-4E21-85D2-8D5487A06DA5}" type="presParOf" srcId="{D0F7ADD0-8ACC-42F2-AFE9-86407EB6EE8A}" destId="{1CA62733-D57A-4518-81AB-4BD8B49AB372}" srcOrd="2" destOrd="0" presId="urn:microsoft.com/office/officeart/2005/8/layout/list1"/>
    <dgm:cxn modelId="{4FD8E097-01DA-43C3-870C-23852D219FBF}" type="presParOf" srcId="{D0F7ADD0-8ACC-42F2-AFE9-86407EB6EE8A}" destId="{5EA8EED0-3E45-4D9D-8EA0-9F7FF6B5413C}" srcOrd="3" destOrd="0" presId="urn:microsoft.com/office/officeart/2005/8/layout/list1"/>
    <dgm:cxn modelId="{775C4BBF-B5AF-4BA7-95F9-095BE4A91D9F}" type="presParOf" srcId="{D0F7ADD0-8ACC-42F2-AFE9-86407EB6EE8A}" destId="{9994E05F-BEBC-43DA-BA42-204898F4436A}" srcOrd="4" destOrd="0" presId="urn:microsoft.com/office/officeart/2005/8/layout/list1"/>
    <dgm:cxn modelId="{0A514F8A-7FA3-4F72-84B2-6D56FC07EFD2}" type="presParOf" srcId="{9994E05F-BEBC-43DA-BA42-204898F4436A}" destId="{D3822BE9-56AF-4E94-A0C7-9F44E96DFFDA}" srcOrd="0" destOrd="0" presId="urn:microsoft.com/office/officeart/2005/8/layout/list1"/>
    <dgm:cxn modelId="{0A59F977-95A7-4245-B664-7D7248DB439E}" type="presParOf" srcId="{9994E05F-BEBC-43DA-BA42-204898F4436A}" destId="{9D7F8173-1D2C-4097-B8F7-AF7E1CCB693B}" srcOrd="1" destOrd="0" presId="urn:microsoft.com/office/officeart/2005/8/layout/list1"/>
    <dgm:cxn modelId="{216654AF-F09F-4018-9374-744AB93B58DA}" type="presParOf" srcId="{D0F7ADD0-8ACC-42F2-AFE9-86407EB6EE8A}" destId="{9047B175-A2A7-4FE4-B6E1-8F2C03DA3E8E}" srcOrd="5" destOrd="0" presId="urn:microsoft.com/office/officeart/2005/8/layout/list1"/>
    <dgm:cxn modelId="{0525F1EC-5B6E-4727-8659-E4E90375E00C}" type="presParOf" srcId="{D0F7ADD0-8ACC-42F2-AFE9-86407EB6EE8A}" destId="{C2029B28-B48F-4ED3-9AB0-FF9958CA579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A06B935-101B-4DC0-94E2-876B4088764F}"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DD0D5D0-B2A3-4962-8FCD-2F1D51C37F21}">
      <dgm:prSet phldrT="[Text]" custT="1"/>
      <dgm:spPr>
        <a:solidFill>
          <a:srgbClr val="0070C0"/>
        </a:solidFill>
      </dgm:spPr>
      <dgm:t>
        <a:bodyPr/>
        <a:lstStyle/>
        <a:p>
          <a:pPr algn="just"/>
          <a:r>
            <a:rPr lang="en-US" sz="2400" dirty="0" err="1" smtClean="0"/>
            <a:t>Đất</a:t>
          </a:r>
          <a:r>
            <a:rPr lang="en-US" sz="2400" dirty="0" smtClean="0"/>
            <a:t> </a:t>
          </a:r>
          <a:r>
            <a:rPr lang="en-US" sz="2400" dirty="0" err="1" smtClean="0"/>
            <a:t>nước</a:t>
          </a:r>
          <a:r>
            <a:rPr lang="en-US" sz="2400" dirty="0" smtClean="0"/>
            <a:t> </a:t>
          </a:r>
          <a:r>
            <a:rPr lang="en-US" sz="2400" dirty="0" err="1" smtClean="0"/>
            <a:t>ra</a:t>
          </a:r>
          <a:r>
            <a:rPr lang="en-US" sz="2400" dirty="0" smtClean="0"/>
            <a:t> </a:t>
          </a:r>
          <a:r>
            <a:rPr lang="en-US" sz="2400" dirty="0" err="1" smtClean="0"/>
            <a:t>khỏi</a:t>
          </a:r>
          <a:r>
            <a:rPr lang="en-US" sz="2400" dirty="0" smtClean="0"/>
            <a:t> </a:t>
          </a:r>
          <a:r>
            <a:rPr lang="en-US" sz="2400" dirty="0" err="1" smtClean="0"/>
            <a:t>khủng</a:t>
          </a:r>
          <a:r>
            <a:rPr lang="en-US" sz="2400" dirty="0" smtClean="0"/>
            <a:t> </a:t>
          </a:r>
          <a:r>
            <a:rPr lang="en-US" sz="2400" dirty="0" err="1" smtClean="0"/>
            <a:t>hoảng</a:t>
          </a:r>
          <a:r>
            <a:rPr lang="en-US" sz="2400" dirty="0" smtClean="0"/>
            <a:t> </a:t>
          </a:r>
          <a:r>
            <a:rPr lang="en-US" sz="2400" dirty="0" err="1" smtClean="0"/>
            <a:t>kinh</a:t>
          </a:r>
          <a:r>
            <a:rPr lang="en-US" sz="2400" dirty="0" smtClean="0"/>
            <a:t> </a:t>
          </a:r>
          <a:r>
            <a:rPr lang="en-US" sz="2400" dirty="0" err="1" smtClean="0"/>
            <a:t>tế</a:t>
          </a:r>
          <a:r>
            <a:rPr lang="en-US" sz="2400" dirty="0" smtClean="0"/>
            <a:t> - </a:t>
          </a:r>
          <a:r>
            <a:rPr lang="en-US" sz="2400" dirty="0" err="1" smtClean="0"/>
            <a:t>xã</a:t>
          </a:r>
          <a:r>
            <a:rPr lang="en-US" sz="2400" dirty="0" smtClean="0"/>
            <a:t> </a:t>
          </a:r>
          <a:r>
            <a:rPr lang="en-US" sz="2400" dirty="0" err="1" smtClean="0"/>
            <a:t>hội</a:t>
          </a:r>
          <a:r>
            <a:rPr lang="en-US" sz="2400" dirty="0" smtClean="0"/>
            <a:t> </a:t>
          </a:r>
          <a:r>
            <a:rPr lang="en-US" sz="2400" dirty="0" err="1" smtClean="0"/>
            <a:t>và</a:t>
          </a:r>
          <a:r>
            <a:rPr lang="en-US" sz="2400" dirty="0" smtClean="0"/>
            <a:t> </a:t>
          </a:r>
          <a:r>
            <a:rPr lang="en-US" sz="2400" dirty="0" err="1" smtClean="0"/>
            <a:t>tình</a:t>
          </a:r>
          <a:r>
            <a:rPr lang="en-US" sz="2400" dirty="0" smtClean="0"/>
            <a:t> </a:t>
          </a:r>
          <a:r>
            <a:rPr lang="en-US" sz="2400" dirty="0" err="1" smtClean="0"/>
            <a:t>trạng</a:t>
          </a:r>
          <a:r>
            <a:rPr lang="en-US" sz="2400" dirty="0" smtClean="0"/>
            <a:t> </a:t>
          </a:r>
          <a:r>
            <a:rPr lang="en-US" sz="2400" dirty="0" err="1" smtClean="0"/>
            <a:t>kém</a:t>
          </a:r>
          <a:r>
            <a:rPr lang="en-US" sz="2400" dirty="0" smtClean="0"/>
            <a:t> </a:t>
          </a:r>
          <a:r>
            <a:rPr lang="en-US" sz="2400" dirty="0" err="1" smtClean="0"/>
            <a:t>phát</a:t>
          </a:r>
          <a:r>
            <a:rPr lang="en-US" sz="2400" dirty="0" smtClean="0"/>
            <a:t> </a:t>
          </a:r>
          <a:r>
            <a:rPr lang="en-US" sz="2400" dirty="0" err="1" smtClean="0"/>
            <a:t>triển</a:t>
          </a:r>
          <a:endParaRPr lang="en-US" sz="2400" dirty="0"/>
        </a:p>
      </dgm:t>
    </dgm:pt>
    <dgm:pt modelId="{FF692AFD-E84E-4239-908D-8405ED3D65C3}" type="parTrans" cxnId="{D5DEDC73-65AF-4FA7-8E10-775BA0961B61}">
      <dgm:prSet/>
      <dgm:spPr/>
      <dgm:t>
        <a:bodyPr/>
        <a:lstStyle/>
        <a:p>
          <a:endParaRPr lang="en-US"/>
        </a:p>
      </dgm:t>
    </dgm:pt>
    <dgm:pt modelId="{F2E58E3D-CEF3-48A4-894A-D955D1081C88}" type="sibTrans" cxnId="{D5DEDC73-65AF-4FA7-8E10-775BA0961B61}">
      <dgm:prSet/>
      <dgm:spPr>
        <a:solidFill>
          <a:schemeClr val="tx1"/>
        </a:solidFill>
      </dgm:spPr>
      <dgm:t>
        <a:bodyPr/>
        <a:lstStyle/>
        <a:p>
          <a:endParaRPr lang="en-US" sz="2400"/>
        </a:p>
      </dgm:t>
    </dgm:pt>
    <dgm:pt modelId="{37A2DE44-B917-4560-BEF6-62F9DA72862E}">
      <dgm:prSet phldrT="[Text]" custT="1"/>
      <dgm:spPr>
        <a:solidFill>
          <a:srgbClr val="0070C0"/>
        </a:solidFill>
      </dgm:spPr>
      <dgm:t>
        <a:bodyPr/>
        <a:lstStyle/>
        <a:p>
          <a:pPr algn="just"/>
          <a:r>
            <a:rPr lang="en-US" sz="2400" dirty="0" err="1" smtClean="0"/>
            <a:t>Chính</a:t>
          </a:r>
          <a:r>
            <a:rPr lang="en-US" sz="2400" dirty="0" smtClean="0"/>
            <a:t> </a:t>
          </a:r>
          <a:r>
            <a:rPr lang="en-US" sz="2400" dirty="0" err="1" smtClean="0"/>
            <a:t>trị</a:t>
          </a:r>
          <a:r>
            <a:rPr lang="en-US" sz="2400" dirty="0" smtClean="0"/>
            <a:t> - </a:t>
          </a:r>
          <a:r>
            <a:rPr lang="en-US" sz="2400" dirty="0" err="1" smtClean="0"/>
            <a:t>xã</a:t>
          </a:r>
          <a:r>
            <a:rPr lang="en-US" sz="2400" dirty="0" smtClean="0"/>
            <a:t> </a:t>
          </a:r>
          <a:r>
            <a:rPr lang="en-US" sz="2400" dirty="0" err="1" smtClean="0"/>
            <a:t>hội</a:t>
          </a:r>
          <a:r>
            <a:rPr lang="en-US" sz="2400" dirty="0" smtClean="0"/>
            <a:t> </a:t>
          </a:r>
          <a:r>
            <a:rPr lang="en-US" sz="2400" dirty="0" err="1" smtClean="0"/>
            <a:t>ổn</a:t>
          </a:r>
          <a:r>
            <a:rPr lang="en-US" sz="2400" dirty="0" smtClean="0"/>
            <a:t> </a:t>
          </a:r>
          <a:r>
            <a:rPr lang="en-US" sz="2400" dirty="0" err="1" smtClean="0"/>
            <a:t>định</a:t>
          </a:r>
          <a:r>
            <a:rPr lang="en-US" sz="2400" dirty="0" smtClean="0"/>
            <a:t>; </a:t>
          </a:r>
          <a:r>
            <a:rPr lang="en-US" sz="2400" dirty="0" err="1" smtClean="0"/>
            <a:t>quốc</a:t>
          </a:r>
          <a:r>
            <a:rPr lang="en-US" sz="2400" dirty="0" smtClean="0"/>
            <a:t> </a:t>
          </a:r>
          <a:r>
            <a:rPr lang="en-US" sz="2400" dirty="0" err="1" smtClean="0"/>
            <a:t>phòng</a:t>
          </a:r>
          <a:r>
            <a:rPr lang="en-US" sz="2400" dirty="0" smtClean="0"/>
            <a:t>, an </a:t>
          </a:r>
          <a:r>
            <a:rPr lang="en-US" sz="2400" dirty="0" err="1" smtClean="0"/>
            <a:t>ninh</a:t>
          </a:r>
          <a:r>
            <a:rPr lang="en-US" sz="2400" dirty="0" smtClean="0"/>
            <a:t> </a:t>
          </a:r>
          <a:r>
            <a:rPr lang="en-US" sz="2400" dirty="0" err="1" smtClean="0"/>
            <a:t>được</a:t>
          </a:r>
          <a:r>
            <a:rPr lang="en-US" sz="2400" dirty="0" smtClean="0"/>
            <a:t> </a:t>
          </a:r>
          <a:r>
            <a:rPr lang="en-US" sz="2400" dirty="0" err="1" smtClean="0"/>
            <a:t>tăng</a:t>
          </a:r>
          <a:r>
            <a:rPr lang="en-US" sz="2400" dirty="0" smtClean="0"/>
            <a:t> </a:t>
          </a:r>
          <a:r>
            <a:rPr lang="en-US" sz="2400" dirty="0" err="1" smtClean="0"/>
            <a:t>cường</a:t>
          </a:r>
          <a:endParaRPr lang="en-US" sz="2400" dirty="0"/>
        </a:p>
      </dgm:t>
    </dgm:pt>
    <dgm:pt modelId="{FD45CD32-D21C-49B5-9699-F8295585608C}" type="parTrans" cxnId="{DDCBAA11-A4D7-4A84-8A9A-40E909DA20ED}">
      <dgm:prSet/>
      <dgm:spPr/>
      <dgm:t>
        <a:bodyPr/>
        <a:lstStyle/>
        <a:p>
          <a:endParaRPr lang="en-US"/>
        </a:p>
      </dgm:t>
    </dgm:pt>
    <dgm:pt modelId="{5009523E-B271-45C2-92C6-8D1C975F1F9E}" type="sibTrans" cxnId="{DDCBAA11-A4D7-4A84-8A9A-40E909DA20ED}">
      <dgm:prSet/>
      <dgm:spPr/>
      <dgm:t>
        <a:bodyPr/>
        <a:lstStyle/>
        <a:p>
          <a:endParaRPr lang="en-US"/>
        </a:p>
      </dgm:t>
    </dgm:pt>
    <dgm:pt modelId="{DEC4D392-0807-40FF-A9F1-BD5EB17D1301}">
      <dgm:prSet phldrT="[Text]" custT="1"/>
      <dgm:spPr>
        <a:solidFill>
          <a:srgbClr val="0070C0"/>
        </a:solidFill>
      </dgm:spPr>
      <dgm:t>
        <a:bodyPr/>
        <a:lstStyle/>
        <a:p>
          <a:pPr algn="just"/>
          <a:r>
            <a:rPr lang="en-US" sz="2400" dirty="0" err="1" smtClean="0"/>
            <a:t>Văn</a:t>
          </a:r>
          <a:r>
            <a:rPr lang="en-US" sz="2400" dirty="0" smtClean="0"/>
            <a:t> </a:t>
          </a:r>
          <a:r>
            <a:rPr lang="en-US" sz="2400" dirty="0" err="1" smtClean="0"/>
            <a:t>hóa</a:t>
          </a:r>
          <a:r>
            <a:rPr lang="en-US" sz="2400" dirty="0" smtClean="0"/>
            <a:t> - </a:t>
          </a:r>
          <a:r>
            <a:rPr lang="en-US" sz="2400" dirty="0" err="1" smtClean="0"/>
            <a:t>xã</a:t>
          </a:r>
          <a:r>
            <a:rPr lang="en-US" sz="2400" dirty="0" smtClean="0"/>
            <a:t> </a:t>
          </a:r>
          <a:r>
            <a:rPr lang="en-US" sz="2400" dirty="0" err="1" smtClean="0"/>
            <a:t>hội</a:t>
          </a:r>
          <a:r>
            <a:rPr lang="en-US" sz="2400" dirty="0" smtClean="0"/>
            <a:t> </a:t>
          </a:r>
          <a:r>
            <a:rPr lang="en-US" sz="2400" dirty="0" err="1" smtClean="0"/>
            <a:t>có</a:t>
          </a:r>
          <a:r>
            <a:rPr lang="en-US" sz="2400" dirty="0" smtClean="0"/>
            <a:t> </a:t>
          </a:r>
          <a:r>
            <a:rPr lang="en-US" sz="2400" dirty="0" err="1" smtClean="0"/>
            <a:t>bước</a:t>
          </a:r>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bộ</a:t>
          </a:r>
          <a:r>
            <a:rPr lang="en-US" sz="2400" dirty="0" smtClean="0"/>
            <a:t> </a:t>
          </a:r>
          <a:r>
            <a:rPr lang="en-US" sz="2400" dirty="0" err="1" smtClean="0"/>
            <a:t>mặt</a:t>
          </a:r>
          <a:r>
            <a:rPr lang="en-US" sz="2400" dirty="0" smtClean="0"/>
            <a:t> </a:t>
          </a:r>
          <a:r>
            <a:rPr lang="en-US" sz="2400" dirty="0" err="1" smtClean="0"/>
            <a:t>đất</a:t>
          </a:r>
          <a:r>
            <a:rPr lang="en-US" sz="2400" dirty="0" smtClean="0"/>
            <a:t> </a:t>
          </a:r>
          <a:r>
            <a:rPr lang="en-US" sz="2400" dirty="0" err="1" smtClean="0"/>
            <a:t>nước</a:t>
          </a:r>
          <a:r>
            <a:rPr lang="en-US" sz="2400" dirty="0" smtClean="0"/>
            <a:t> </a:t>
          </a:r>
          <a:r>
            <a:rPr lang="en-US" sz="2400" dirty="0" err="1" smtClean="0"/>
            <a:t>và</a:t>
          </a:r>
          <a:r>
            <a:rPr lang="en-US" sz="2400" dirty="0" smtClean="0"/>
            <a:t> </a:t>
          </a:r>
          <a:r>
            <a:rPr lang="en-US" sz="2400" dirty="0" err="1" smtClean="0"/>
            <a:t>đời</a:t>
          </a:r>
          <a:r>
            <a:rPr lang="en-US" sz="2400" dirty="0" smtClean="0"/>
            <a:t> </a:t>
          </a:r>
          <a:r>
            <a:rPr lang="en-US" sz="2400" dirty="0" err="1" smtClean="0"/>
            <a:t>sống</a:t>
          </a:r>
          <a:r>
            <a:rPr lang="en-US" sz="2400" dirty="0" smtClean="0"/>
            <a:t> </a:t>
          </a:r>
          <a:r>
            <a:rPr lang="en-US" sz="2400" dirty="0" err="1" smtClean="0"/>
            <a:t>của</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có</a:t>
          </a:r>
          <a:r>
            <a:rPr lang="en-US" sz="2400" dirty="0" smtClean="0"/>
            <a:t> </a:t>
          </a:r>
          <a:r>
            <a:rPr lang="en-US" sz="2400" dirty="0" err="1" smtClean="0"/>
            <a:t>nhiều</a:t>
          </a:r>
          <a:r>
            <a:rPr lang="en-US" sz="2400" dirty="0" smtClean="0"/>
            <a:t> </a:t>
          </a:r>
          <a:r>
            <a:rPr lang="en-US" sz="2400" dirty="0" err="1" smtClean="0"/>
            <a:t>thay</a:t>
          </a:r>
          <a:r>
            <a:rPr lang="en-US" sz="2400" dirty="0" smtClean="0"/>
            <a:t> </a:t>
          </a:r>
          <a:r>
            <a:rPr lang="en-US" sz="2400" dirty="0" err="1" smtClean="0"/>
            <a:t>đổi</a:t>
          </a:r>
          <a:r>
            <a:rPr lang="en-US" sz="2400" dirty="0" smtClean="0"/>
            <a:t>. </a:t>
          </a:r>
          <a:endParaRPr lang="en-US" sz="2400" dirty="0"/>
        </a:p>
      </dgm:t>
    </dgm:pt>
    <dgm:pt modelId="{74D7006B-3F86-4CFC-A091-740F3E1C11E6}" type="parTrans" cxnId="{21E840C1-CCFE-423A-BC39-92175C3A922B}">
      <dgm:prSet/>
      <dgm:spPr/>
      <dgm:t>
        <a:bodyPr/>
        <a:lstStyle/>
        <a:p>
          <a:endParaRPr lang="en-US"/>
        </a:p>
      </dgm:t>
    </dgm:pt>
    <dgm:pt modelId="{C3A65FF5-B5E1-4DD1-A102-84311B7B0E08}" type="sibTrans" cxnId="{21E840C1-CCFE-423A-BC39-92175C3A922B}">
      <dgm:prSet/>
      <dgm:spPr/>
      <dgm:t>
        <a:bodyPr/>
        <a:lstStyle/>
        <a:p>
          <a:endParaRPr lang="en-US"/>
        </a:p>
      </dgm:t>
    </dgm:pt>
    <dgm:pt modelId="{1B2AF5A4-7C90-481F-B0A5-83FE5E8B4739}">
      <dgm:prSet phldrT="[Text]" custT="1"/>
      <dgm:spPr>
        <a:solidFill>
          <a:srgbClr val="0070C0"/>
        </a:solidFill>
      </dgm:spPr>
      <dgm:t>
        <a:bodyPr/>
        <a:lstStyle/>
        <a:p>
          <a:pPr algn="just"/>
          <a:r>
            <a:rPr lang="en-US" sz="2400" smtClean="0"/>
            <a:t>Công tác xây dựng Đảng, xây dựng Nhà nước pháp quyền và cả hệ thống chính trị được đẩy mạnh</a:t>
          </a:r>
          <a:endParaRPr lang="en-US" sz="2400" dirty="0"/>
        </a:p>
      </dgm:t>
    </dgm:pt>
    <dgm:pt modelId="{FE04692E-00ED-4550-92AF-13CD3A02B878}" type="parTrans" cxnId="{92057985-F0E6-42F2-8825-925CD40C3F26}">
      <dgm:prSet/>
      <dgm:spPr/>
      <dgm:t>
        <a:bodyPr/>
        <a:lstStyle/>
        <a:p>
          <a:endParaRPr lang="en-US"/>
        </a:p>
      </dgm:t>
    </dgm:pt>
    <dgm:pt modelId="{E1B5055A-CBD4-4DAE-A8C4-9BAEA224E8EF}" type="sibTrans" cxnId="{92057985-F0E6-42F2-8825-925CD40C3F26}">
      <dgm:prSet/>
      <dgm:spPr/>
      <dgm:t>
        <a:bodyPr/>
        <a:lstStyle/>
        <a:p>
          <a:endParaRPr lang="en-US"/>
        </a:p>
      </dgm:t>
    </dgm:pt>
    <dgm:pt modelId="{9797C130-58D0-48D6-99F9-2292D12343E6}">
      <dgm:prSet phldrT="[Text]" custT="1"/>
      <dgm:spPr>
        <a:solidFill>
          <a:srgbClr val="0070C0"/>
        </a:solidFill>
      </dgm:spPr>
      <dgm:t>
        <a:bodyPr/>
        <a:lstStyle/>
        <a:p>
          <a:pPr algn="just"/>
          <a:r>
            <a:rPr lang="en-US" sz="2400" smtClean="0"/>
            <a:t>Quan hệ đối ngoại ngày càng mở rộng và đi vào chiều sâu; vị thế và uy tín của Việt Nam trên trường quốc tế được nâng cao. </a:t>
          </a:r>
          <a:endParaRPr lang="en-US" sz="2400" dirty="0"/>
        </a:p>
      </dgm:t>
    </dgm:pt>
    <dgm:pt modelId="{6AE071BA-C364-471D-B944-7AABC2F24D8B}" type="parTrans" cxnId="{3C759F4A-D7FA-4BF0-A2A1-23CE306A0C7D}">
      <dgm:prSet/>
      <dgm:spPr/>
      <dgm:t>
        <a:bodyPr/>
        <a:lstStyle/>
        <a:p>
          <a:endParaRPr lang="en-US"/>
        </a:p>
      </dgm:t>
    </dgm:pt>
    <dgm:pt modelId="{D350CDAB-AEFE-4CBF-82D1-A30B7B62E805}" type="sibTrans" cxnId="{3C759F4A-D7FA-4BF0-A2A1-23CE306A0C7D}">
      <dgm:prSet/>
      <dgm:spPr/>
      <dgm:t>
        <a:bodyPr/>
        <a:lstStyle/>
        <a:p>
          <a:endParaRPr lang="en-US"/>
        </a:p>
      </dgm:t>
    </dgm:pt>
    <dgm:pt modelId="{B5BD8AFD-4086-4221-9B2C-4D22A50711C5}" type="pres">
      <dgm:prSet presAssocID="{CA06B935-101B-4DC0-94E2-876B4088764F}" presName="Name0" presStyleCnt="0">
        <dgm:presLayoutVars>
          <dgm:chMax val="7"/>
          <dgm:chPref val="7"/>
          <dgm:dir/>
        </dgm:presLayoutVars>
      </dgm:prSet>
      <dgm:spPr/>
      <dgm:t>
        <a:bodyPr/>
        <a:lstStyle/>
        <a:p>
          <a:endParaRPr lang="en-US"/>
        </a:p>
      </dgm:t>
    </dgm:pt>
    <dgm:pt modelId="{5B7F64C6-5A5E-44CF-A415-1F953155FF4C}" type="pres">
      <dgm:prSet presAssocID="{CA06B935-101B-4DC0-94E2-876B4088764F}" presName="Name1" presStyleCnt="0"/>
      <dgm:spPr/>
    </dgm:pt>
    <dgm:pt modelId="{8E474580-CE01-496B-B9E6-6B564BC0FF82}" type="pres">
      <dgm:prSet presAssocID="{CA06B935-101B-4DC0-94E2-876B4088764F}" presName="cycle" presStyleCnt="0"/>
      <dgm:spPr/>
    </dgm:pt>
    <dgm:pt modelId="{AB7D4BC6-E466-454E-A8C3-B89EFA7DC106}" type="pres">
      <dgm:prSet presAssocID="{CA06B935-101B-4DC0-94E2-876B4088764F}" presName="srcNode" presStyleLbl="node1" presStyleIdx="0" presStyleCnt="5"/>
      <dgm:spPr/>
    </dgm:pt>
    <dgm:pt modelId="{8265EF57-D4CC-4833-BDBE-B806326D8B46}" type="pres">
      <dgm:prSet presAssocID="{CA06B935-101B-4DC0-94E2-876B4088764F}" presName="conn" presStyleLbl="parChTrans1D2" presStyleIdx="0" presStyleCnt="1"/>
      <dgm:spPr/>
      <dgm:t>
        <a:bodyPr/>
        <a:lstStyle/>
        <a:p>
          <a:endParaRPr lang="en-US"/>
        </a:p>
      </dgm:t>
    </dgm:pt>
    <dgm:pt modelId="{EE8C3CCC-D357-473D-B1BD-070F2CA6548A}" type="pres">
      <dgm:prSet presAssocID="{CA06B935-101B-4DC0-94E2-876B4088764F}" presName="extraNode" presStyleLbl="node1" presStyleIdx="0" presStyleCnt="5"/>
      <dgm:spPr/>
    </dgm:pt>
    <dgm:pt modelId="{AB1F22C6-C546-471D-8FAE-8082E56904DC}" type="pres">
      <dgm:prSet presAssocID="{CA06B935-101B-4DC0-94E2-876B4088764F}" presName="dstNode" presStyleLbl="node1" presStyleIdx="0" presStyleCnt="5"/>
      <dgm:spPr/>
    </dgm:pt>
    <dgm:pt modelId="{5EFDD3E6-AA89-4FD9-BD09-EBF2E7394502}" type="pres">
      <dgm:prSet presAssocID="{3DD0D5D0-B2A3-4962-8FCD-2F1D51C37F21}" presName="text_1" presStyleLbl="node1" presStyleIdx="0" presStyleCnt="5">
        <dgm:presLayoutVars>
          <dgm:bulletEnabled val="1"/>
        </dgm:presLayoutVars>
      </dgm:prSet>
      <dgm:spPr/>
      <dgm:t>
        <a:bodyPr/>
        <a:lstStyle/>
        <a:p>
          <a:endParaRPr lang="en-US"/>
        </a:p>
      </dgm:t>
    </dgm:pt>
    <dgm:pt modelId="{DCE9975A-4BF0-4185-B478-BF6125BCB465}" type="pres">
      <dgm:prSet presAssocID="{3DD0D5D0-B2A3-4962-8FCD-2F1D51C37F21}" presName="accent_1" presStyleCnt="0"/>
      <dgm:spPr/>
    </dgm:pt>
    <dgm:pt modelId="{20427C9F-5748-4040-A6E2-2A60FF7A48E1}" type="pres">
      <dgm:prSet presAssocID="{3DD0D5D0-B2A3-4962-8FCD-2F1D51C37F21}" presName="accentRepeatNode" presStyleLbl="solidFgAcc1" presStyleIdx="0" presStyleCnt="5"/>
      <dgm:spPr>
        <a:solidFill>
          <a:schemeClr val="bg1"/>
        </a:solidFill>
      </dgm:spPr>
      <dgm:t>
        <a:bodyPr/>
        <a:lstStyle/>
        <a:p>
          <a:endParaRPr lang="en-US"/>
        </a:p>
      </dgm:t>
    </dgm:pt>
    <dgm:pt modelId="{3ECE4A75-6EA5-45E1-97FE-AD91F44A2808}" type="pres">
      <dgm:prSet presAssocID="{37A2DE44-B917-4560-BEF6-62F9DA72862E}" presName="text_2" presStyleLbl="node1" presStyleIdx="1" presStyleCnt="5">
        <dgm:presLayoutVars>
          <dgm:bulletEnabled val="1"/>
        </dgm:presLayoutVars>
      </dgm:prSet>
      <dgm:spPr/>
      <dgm:t>
        <a:bodyPr/>
        <a:lstStyle/>
        <a:p>
          <a:endParaRPr lang="en-US"/>
        </a:p>
      </dgm:t>
    </dgm:pt>
    <dgm:pt modelId="{0BF47B00-DCE0-45EE-BB96-94A513A45D11}" type="pres">
      <dgm:prSet presAssocID="{37A2DE44-B917-4560-BEF6-62F9DA72862E}" presName="accent_2" presStyleCnt="0"/>
      <dgm:spPr/>
    </dgm:pt>
    <dgm:pt modelId="{14E901C2-E66A-42BD-825F-A47E988783EC}" type="pres">
      <dgm:prSet presAssocID="{37A2DE44-B917-4560-BEF6-62F9DA72862E}" presName="accentRepeatNode" presStyleLbl="solidFgAcc1" presStyleIdx="1" presStyleCnt="5"/>
      <dgm:spPr>
        <a:solidFill>
          <a:schemeClr val="bg1"/>
        </a:solidFill>
      </dgm:spPr>
      <dgm:t>
        <a:bodyPr/>
        <a:lstStyle/>
        <a:p>
          <a:endParaRPr lang="en-US"/>
        </a:p>
      </dgm:t>
    </dgm:pt>
    <dgm:pt modelId="{0B660146-E33F-465E-868A-80D7C2A1E3F7}" type="pres">
      <dgm:prSet presAssocID="{DEC4D392-0807-40FF-A9F1-BD5EB17D1301}" presName="text_3" presStyleLbl="node1" presStyleIdx="2" presStyleCnt="5">
        <dgm:presLayoutVars>
          <dgm:bulletEnabled val="1"/>
        </dgm:presLayoutVars>
      </dgm:prSet>
      <dgm:spPr/>
      <dgm:t>
        <a:bodyPr/>
        <a:lstStyle/>
        <a:p>
          <a:endParaRPr lang="en-US"/>
        </a:p>
      </dgm:t>
    </dgm:pt>
    <dgm:pt modelId="{A2578A82-EE9D-4312-B886-B408083D3499}" type="pres">
      <dgm:prSet presAssocID="{DEC4D392-0807-40FF-A9F1-BD5EB17D1301}" presName="accent_3" presStyleCnt="0"/>
      <dgm:spPr/>
    </dgm:pt>
    <dgm:pt modelId="{FBC1484F-D940-4C56-BCFA-A9BC764046D9}" type="pres">
      <dgm:prSet presAssocID="{DEC4D392-0807-40FF-A9F1-BD5EB17D1301}" presName="accentRepeatNode" presStyleLbl="solidFgAcc1" presStyleIdx="2" presStyleCnt="5"/>
      <dgm:spPr>
        <a:solidFill>
          <a:schemeClr val="bg1"/>
        </a:solidFill>
      </dgm:spPr>
      <dgm:t>
        <a:bodyPr/>
        <a:lstStyle/>
        <a:p>
          <a:endParaRPr lang="en-US"/>
        </a:p>
      </dgm:t>
    </dgm:pt>
    <dgm:pt modelId="{DD043463-1AE2-4AEF-B441-6691096D020C}" type="pres">
      <dgm:prSet presAssocID="{1B2AF5A4-7C90-481F-B0A5-83FE5E8B4739}" presName="text_4" presStyleLbl="node1" presStyleIdx="3" presStyleCnt="5">
        <dgm:presLayoutVars>
          <dgm:bulletEnabled val="1"/>
        </dgm:presLayoutVars>
      </dgm:prSet>
      <dgm:spPr/>
      <dgm:t>
        <a:bodyPr/>
        <a:lstStyle/>
        <a:p>
          <a:endParaRPr lang="en-US"/>
        </a:p>
      </dgm:t>
    </dgm:pt>
    <dgm:pt modelId="{607F9137-6D93-4BAA-91CC-DE091EBC9223}" type="pres">
      <dgm:prSet presAssocID="{1B2AF5A4-7C90-481F-B0A5-83FE5E8B4739}" presName="accent_4" presStyleCnt="0"/>
      <dgm:spPr/>
    </dgm:pt>
    <dgm:pt modelId="{E9CB5980-6FB3-4209-B62A-C82C41843CE1}" type="pres">
      <dgm:prSet presAssocID="{1B2AF5A4-7C90-481F-B0A5-83FE5E8B4739}" presName="accentRepeatNode" presStyleLbl="solidFgAcc1" presStyleIdx="3" presStyleCnt="5"/>
      <dgm:spPr/>
    </dgm:pt>
    <dgm:pt modelId="{FE524A42-FF3C-4110-9CA2-4959089D20E5}" type="pres">
      <dgm:prSet presAssocID="{9797C130-58D0-48D6-99F9-2292D12343E6}" presName="text_5" presStyleLbl="node1" presStyleIdx="4" presStyleCnt="5">
        <dgm:presLayoutVars>
          <dgm:bulletEnabled val="1"/>
        </dgm:presLayoutVars>
      </dgm:prSet>
      <dgm:spPr/>
      <dgm:t>
        <a:bodyPr/>
        <a:lstStyle/>
        <a:p>
          <a:endParaRPr lang="en-US"/>
        </a:p>
      </dgm:t>
    </dgm:pt>
    <dgm:pt modelId="{39011A2A-E9FE-4A64-9A42-56B009CEC285}" type="pres">
      <dgm:prSet presAssocID="{9797C130-58D0-48D6-99F9-2292D12343E6}" presName="accent_5" presStyleCnt="0"/>
      <dgm:spPr/>
    </dgm:pt>
    <dgm:pt modelId="{E4BC8B9D-90F7-4489-A011-941F219A456C}" type="pres">
      <dgm:prSet presAssocID="{9797C130-58D0-48D6-99F9-2292D12343E6}" presName="accentRepeatNode" presStyleLbl="solidFgAcc1" presStyleIdx="4" presStyleCnt="5"/>
      <dgm:spPr/>
    </dgm:pt>
  </dgm:ptLst>
  <dgm:cxnLst>
    <dgm:cxn modelId="{3C759F4A-D7FA-4BF0-A2A1-23CE306A0C7D}" srcId="{CA06B935-101B-4DC0-94E2-876B4088764F}" destId="{9797C130-58D0-48D6-99F9-2292D12343E6}" srcOrd="4" destOrd="0" parTransId="{6AE071BA-C364-471D-B944-7AABC2F24D8B}" sibTransId="{D350CDAB-AEFE-4CBF-82D1-A30B7B62E805}"/>
    <dgm:cxn modelId="{759CD1B0-06A2-4E22-8FD5-6E184E2E60F7}" type="presOf" srcId="{CA06B935-101B-4DC0-94E2-876B4088764F}" destId="{B5BD8AFD-4086-4221-9B2C-4D22A50711C5}" srcOrd="0" destOrd="0" presId="urn:microsoft.com/office/officeart/2008/layout/VerticalCurvedList"/>
    <dgm:cxn modelId="{DDCBAA11-A4D7-4A84-8A9A-40E909DA20ED}" srcId="{CA06B935-101B-4DC0-94E2-876B4088764F}" destId="{37A2DE44-B917-4560-BEF6-62F9DA72862E}" srcOrd="1" destOrd="0" parTransId="{FD45CD32-D21C-49B5-9699-F8295585608C}" sibTransId="{5009523E-B271-45C2-92C6-8D1C975F1F9E}"/>
    <dgm:cxn modelId="{DBEFB5E0-5A7D-4F2B-AAC4-085028F8CAB3}" type="presOf" srcId="{37A2DE44-B917-4560-BEF6-62F9DA72862E}" destId="{3ECE4A75-6EA5-45E1-97FE-AD91F44A2808}" srcOrd="0" destOrd="0" presId="urn:microsoft.com/office/officeart/2008/layout/VerticalCurvedList"/>
    <dgm:cxn modelId="{74DB9034-4FEB-47C1-B378-8B439FC0BB4D}" type="presOf" srcId="{F2E58E3D-CEF3-48A4-894A-D955D1081C88}" destId="{8265EF57-D4CC-4833-BDBE-B806326D8B46}" srcOrd="0" destOrd="0" presId="urn:microsoft.com/office/officeart/2008/layout/VerticalCurvedList"/>
    <dgm:cxn modelId="{D5DEDC73-65AF-4FA7-8E10-775BA0961B61}" srcId="{CA06B935-101B-4DC0-94E2-876B4088764F}" destId="{3DD0D5D0-B2A3-4962-8FCD-2F1D51C37F21}" srcOrd="0" destOrd="0" parTransId="{FF692AFD-E84E-4239-908D-8405ED3D65C3}" sibTransId="{F2E58E3D-CEF3-48A4-894A-D955D1081C88}"/>
    <dgm:cxn modelId="{A0A981EE-F6EF-4AEF-9FA4-9B53372D281F}" type="presOf" srcId="{9797C130-58D0-48D6-99F9-2292D12343E6}" destId="{FE524A42-FF3C-4110-9CA2-4959089D20E5}" srcOrd="0" destOrd="0" presId="urn:microsoft.com/office/officeart/2008/layout/VerticalCurvedList"/>
    <dgm:cxn modelId="{B42DBD74-05B8-4F43-BCB9-F524A4547332}" type="presOf" srcId="{DEC4D392-0807-40FF-A9F1-BD5EB17D1301}" destId="{0B660146-E33F-465E-868A-80D7C2A1E3F7}" srcOrd="0" destOrd="0" presId="urn:microsoft.com/office/officeart/2008/layout/VerticalCurvedList"/>
    <dgm:cxn modelId="{5A897258-9B47-4D43-BB1A-3BD3C0F2997C}" type="presOf" srcId="{3DD0D5D0-B2A3-4962-8FCD-2F1D51C37F21}" destId="{5EFDD3E6-AA89-4FD9-BD09-EBF2E7394502}" srcOrd="0" destOrd="0" presId="urn:microsoft.com/office/officeart/2008/layout/VerticalCurvedList"/>
    <dgm:cxn modelId="{92057985-F0E6-42F2-8825-925CD40C3F26}" srcId="{CA06B935-101B-4DC0-94E2-876B4088764F}" destId="{1B2AF5A4-7C90-481F-B0A5-83FE5E8B4739}" srcOrd="3" destOrd="0" parTransId="{FE04692E-00ED-4550-92AF-13CD3A02B878}" sibTransId="{E1B5055A-CBD4-4DAE-A8C4-9BAEA224E8EF}"/>
    <dgm:cxn modelId="{21E840C1-CCFE-423A-BC39-92175C3A922B}" srcId="{CA06B935-101B-4DC0-94E2-876B4088764F}" destId="{DEC4D392-0807-40FF-A9F1-BD5EB17D1301}" srcOrd="2" destOrd="0" parTransId="{74D7006B-3F86-4CFC-A091-740F3E1C11E6}" sibTransId="{C3A65FF5-B5E1-4DD1-A102-84311B7B0E08}"/>
    <dgm:cxn modelId="{E9A6E89E-3830-4D6F-839D-1B7392552232}" type="presOf" srcId="{1B2AF5A4-7C90-481F-B0A5-83FE5E8B4739}" destId="{DD043463-1AE2-4AEF-B441-6691096D020C}" srcOrd="0" destOrd="0" presId="urn:microsoft.com/office/officeart/2008/layout/VerticalCurvedList"/>
    <dgm:cxn modelId="{C9A9860F-9C8D-4C91-AA10-B549B07B00A2}" type="presParOf" srcId="{B5BD8AFD-4086-4221-9B2C-4D22A50711C5}" destId="{5B7F64C6-5A5E-44CF-A415-1F953155FF4C}" srcOrd="0" destOrd="0" presId="urn:microsoft.com/office/officeart/2008/layout/VerticalCurvedList"/>
    <dgm:cxn modelId="{C2E14139-52B8-4D92-A350-C142CA3D2738}" type="presParOf" srcId="{5B7F64C6-5A5E-44CF-A415-1F953155FF4C}" destId="{8E474580-CE01-496B-B9E6-6B564BC0FF82}" srcOrd="0" destOrd="0" presId="urn:microsoft.com/office/officeart/2008/layout/VerticalCurvedList"/>
    <dgm:cxn modelId="{2552671A-6C6B-4231-8F62-555C27BC9E07}" type="presParOf" srcId="{8E474580-CE01-496B-B9E6-6B564BC0FF82}" destId="{AB7D4BC6-E466-454E-A8C3-B89EFA7DC106}" srcOrd="0" destOrd="0" presId="urn:microsoft.com/office/officeart/2008/layout/VerticalCurvedList"/>
    <dgm:cxn modelId="{CD814EC9-786F-487C-BCFB-9FA48455544E}" type="presParOf" srcId="{8E474580-CE01-496B-B9E6-6B564BC0FF82}" destId="{8265EF57-D4CC-4833-BDBE-B806326D8B46}" srcOrd="1" destOrd="0" presId="urn:microsoft.com/office/officeart/2008/layout/VerticalCurvedList"/>
    <dgm:cxn modelId="{40AA8822-42CB-4ECC-BB4C-32D03289D685}" type="presParOf" srcId="{8E474580-CE01-496B-B9E6-6B564BC0FF82}" destId="{EE8C3CCC-D357-473D-B1BD-070F2CA6548A}" srcOrd="2" destOrd="0" presId="urn:microsoft.com/office/officeart/2008/layout/VerticalCurvedList"/>
    <dgm:cxn modelId="{777E97C2-479C-44AC-94EC-70DC71BC0973}" type="presParOf" srcId="{8E474580-CE01-496B-B9E6-6B564BC0FF82}" destId="{AB1F22C6-C546-471D-8FAE-8082E56904DC}" srcOrd="3" destOrd="0" presId="urn:microsoft.com/office/officeart/2008/layout/VerticalCurvedList"/>
    <dgm:cxn modelId="{0BE73FDA-1C19-47F1-B6A9-3F5298611FBD}" type="presParOf" srcId="{5B7F64C6-5A5E-44CF-A415-1F953155FF4C}" destId="{5EFDD3E6-AA89-4FD9-BD09-EBF2E7394502}" srcOrd="1" destOrd="0" presId="urn:microsoft.com/office/officeart/2008/layout/VerticalCurvedList"/>
    <dgm:cxn modelId="{7F1DCB76-8011-4560-BE8B-BB1E831E848B}" type="presParOf" srcId="{5B7F64C6-5A5E-44CF-A415-1F953155FF4C}" destId="{DCE9975A-4BF0-4185-B478-BF6125BCB465}" srcOrd="2" destOrd="0" presId="urn:microsoft.com/office/officeart/2008/layout/VerticalCurvedList"/>
    <dgm:cxn modelId="{F1B686D3-9DB6-4A6B-8508-580F5A3346D7}" type="presParOf" srcId="{DCE9975A-4BF0-4185-B478-BF6125BCB465}" destId="{20427C9F-5748-4040-A6E2-2A60FF7A48E1}" srcOrd="0" destOrd="0" presId="urn:microsoft.com/office/officeart/2008/layout/VerticalCurvedList"/>
    <dgm:cxn modelId="{0A097ECC-AA24-4C54-A0D5-85DC3E00AE7A}" type="presParOf" srcId="{5B7F64C6-5A5E-44CF-A415-1F953155FF4C}" destId="{3ECE4A75-6EA5-45E1-97FE-AD91F44A2808}" srcOrd="3" destOrd="0" presId="urn:microsoft.com/office/officeart/2008/layout/VerticalCurvedList"/>
    <dgm:cxn modelId="{CBFF1F7C-889D-4C87-9CC1-85B1093C60C0}" type="presParOf" srcId="{5B7F64C6-5A5E-44CF-A415-1F953155FF4C}" destId="{0BF47B00-DCE0-45EE-BB96-94A513A45D11}" srcOrd="4" destOrd="0" presId="urn:microsoft.com/office/officeart/2008/layout/VerticalCurvedList"/>
    <dgm:cxn modelId="{45871FD6-FE5A-4487-BA15-C23CD424B6B0}" type="presParOf" srcId="{0BF47B00-DCE0-45EE-BB96-94A513A45D11}" destId="{14E901C2-E66A-42BD-825F-A47E988783EC}" srcOrd="0" destOrd="0" presId="urn:microsoft.com/office/officeart/2008/layout/VerticalCurvedList"/>
    <dgm:cxn modelId="{AA226AB9-9EB9-44AE-8999-5834AC63EE1D}" type="presParOf" srcId="{5B7F64C6-5A5E-44CF-A415-1F953155FF4C}" destId="{0B660146-E33F-465E-868A-80D7C2A1E3F7}" srcOrd="5" destOrd="0" presId="urn:microsoft.com/office/officeart/2008/layout/VerticalCurvedList"/>
    <dgm:cxn modelId="{636DDA41-034B-4A8B-8B63-614522ABACED}" type="presParOf" srcId="{5B7F64C6-5A5E-44CF-A415-1F953155FF4C}" destId="{A2578A82-EE9D-4312-B886-B408083D3499}" srcOrd="6" destOrd="0" presId="urn:microsoft.com/office/officeart/2008/layout/VerticalCurvedList"/>
    <dgm:cxn modelId="{F7DB3603-7BAE-4D5C-A53D-80EBE5C858E9}" type="presParOf" srcId="{A2578A82-EE9D-4312-B886-B408083D3499}" destId="{FBC1484F-D940-4C56-BCFA-A9BC764046D9}" srcOrd="0" destOrd="0" presId="urn:microsoft.com/office/officeart/2008/layout/VerticalCurvedList"/>
    <dgm:cxn modelId="{6A0AFEC4-ADA5-475E-989D-F077333A90D9}" type="presParOf" srcId="{5B7F64C6-5A5E-44CF-A415-1F953155FF4C}" destId="{DD043463-1AE2-4AEF-B441-6691096D020C}" srcOrd="7" destOrd="0" presId="urn:microsoft.com/office/officeart/2008/layout/VerticalCurvedList"/>
    <dgm:cxn modelId="{CF6F2FA3-EC78-44AD-87D0-DB1B7329F872}" type="presParOf" srcId="{5B7F64C6-5A5E-44CF-A415-1F953155FF4C}" destId="{607F9137-6D93-4BAA-91CC-DE091EBC9223}" srcOrd="8" destOrd="0" presId="urn:microsoft.com/office/officeart/2008/layout/VerticalCurvedList"/>
    <dgm:cxn modelId="{623C5062-286E-48B5-9732-0FDE8D47457D}" type="presParOf" srcId="{607F9137-6D93-4BAA-91CC-DE091EBC9223}" destId="{E9CB5980-6FB3-4209-B62A-C82C41843CE1}" srcOrd="0" destOrd="0" presId="urn:microsoft.com/office/officeart/2008/layout/VerticalCurvedList"/>
    <dgm:cxn modelId="{75E4754F-4A49-4BF4-9C7B-CF90C6BBDF82}" type="presParOf" srcId="{5B7F64C6-5A5E-44CF-A415-1F953155FF4C}" destId="{FE524A42-FF3C-4110-9CA2-4959089D20E5}" srcOrd="9" destOrd="0" presId="urn:microsoft.com/office/officeart/2008/layout/VerticalCurvedList"/>
    <dgm:cxn modelId="{6C52E62A-DF56-465F-827C-B327A20ADD9B}" type="presParOf" srcId="{5B7F64C6-5A5E-44CF-A415-1F953155FF4C}" destId="{39011A2A-E9FE-4A64-9A42-56B009CEC285}" srcOrd="10" destOrd="0" presId="urn:microsoft.com/office/officeart/2008/layout/VerticalCurvedList"/>
    <dgm:cxn modelId="{C0F4CA79-F6D6-4A1C-9C9B-2BE719759F61}" type="presParOf" srcId="{39011A2A-E9FE-4A64-9A42-56B009CEC285}" destId="{E4BC8B9D-90F7-4489-A011-941F219A456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8192F-F14B-49FF-82FA-FAB89F425D74}">
      <dsp:nvSpPr>
        <dsp:cNvPr id="0" name=""/>
        <dsp:cNvSpPr/>
      </dsp:nvSpPr>
      <dsp:spPr>
        <a:xfrm>
          <a:off x="0" y="1172"/>
          <a:ext cx="10057267" cy="935808"/>
        </a:xfrm>
        <a:prstGeom prst="roundRect">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i="0" kern="1200" dirty="0" smtClean="0">
              <a:solidFill>
                <a:schemeClr val="tx1"/>
              </a:solidFill>
            </a:rPr>
            <a:t>1</a:t>
          </a:r>
          <a:r>
            <a:rPr lang="nl-NL" sz="2800" b="1" kern="1200" dirty="0" smtClean="0">
              <a:solidFill>
                <a:schemeClr val="tx1"/>
              </a:solidFill>
            </a:rPr>
            <a:t>. Sự ra đời và lãnh đạo của ĐCSVN đối với CMVN</a:t>
          </a:r>
          <a:endParaRPr lang="en-US" sz="2800" b="1" i="0" kern="1200" dirty="0">
            <a:solidFill>
              <a:schemeClr val="tx1"/>
            </a:solidFill>
          </a:endParaRPr>
        </a:p>
      </dsp:txBody>
      <dsp:txXfrm>
        <a:off x="45682" y="46854"/>
        <a:ext cx="9965903" cy="844444"/>
      </dsp:txXfrm>
    </dsp:sp>
    <dsp:sp modelId="{13E5E6FE-5163-464F-8418-66592E811DDF}">
      <dsp:nvSpPr>
        <dsp:cNvPr id="0" name=""/>
        <dsp:cNvSpPr/>
      </dsp:nvSpPr>
      <dsp:spPr>
        <a:xfrm>
          <a:off x="0" y="936981"/>
          <a:ext cx="10057267" cy="70266"/>
        </a:xfrm>
        <a:prstGeom prst="rect">
          <a:avLst/>
        </a:prstGeom>
        <a:solidFill>
          <a:schemeClr val="tx1"/>
        </a:solidFill>
        <a:ln>
          <a:noFill/>
        </a:ln>
        <a:effectLst/>
      </dsp:spPr>
      <dsp:style>
        <a:lnRef idx="0">
          <a:scrgbClr r="0" g="0" b="0"/>
        </a:lnRef>
        <a:fillRef idx="0">
          <a:scrgbClr r="0" g="0" b="0"/>
        </a:fillRef>
        <a:effectRef idx="0">
          <a:scrgbClr r="0" g="0" b="0"/>
        </a:effectRef>
        <a:fontRef idx="minor"/>
      </dsp:style>
      <dsp:txBody>
        <a:bodyPr spcFirstLastPara="0" vert="horz" wrap="square" lIns="319318" tIns="30480" rIns="170688" bIns="30480" numCol="1" spcCol="1270" anchor="t" anchorCtr="0">
          <a:noAutofit/>
        </a:bodyPr>
        <a:lstStyle/>
        <a:p>
          <a:pPr marL="228600" lvl="1" indent="-228600" algn="l" defTabSz="1066800">
            <a:lnSpc>
              <a:spcPct val="90000"/>
            </a:lnSpc>
            <a:spcBef>
              <a:spcPct val="0"/>
            </a:spcBef>
            <a:spcAft>
              <a:spcPct val="20000"/>
            </a:spcAft>
            <a:buChar char="••"/>
          </a:pPr>
          <a:endParaRPr lang="en-US" sz="2400" b="1" i="0" kern="1200" dirty="0">
            <a:solidFill>
              <a:srgbClr val="FF0000"/>
            </a:solidFill>
          </a:endParaRPr>
        </a:p>
      </dsp:txBody>
      <dsp:txXfrm>
        <a:off x="0" y="936981"/>
        <a:ext cx="10057267" cy="70266"/>
      </dsp:txXfrm>
    </dsp:sp>
    <dsp:sp modelId="{50AC07D0-8156-4F02-AB13-0475D6B4AE78}">
      <dsp:nvSpPr>
        <dsp:cNvPr id="0" name=""/>
        <dsp:cNvSpPr/>
      </dsp:nvSpPr>
      <dsp:spPr>
        <a:xfrm>
          <a:off x="563876" y="1910442"/>
          <a:ext cx="8805295" cy="935808"/>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1.2. </a:t>
          </a:r>
          <a:r>
            <a:rPr lang="nl-NL" sz="2400" b="1" i="1" kern="1200" dirty="0" smtClean="0"/>
            <a:t> Vai trò lãnh đạo của Đảng trong các giai đoạn cách mạng</a:t>
          </a:r>
          <a:endParaRPr lang="en-US" sz="2400" b="1" i="0" kern="1200" dirty="0">
            <a:solidFill>
              <a:schemeClr val="bg1"/>
            </a:solidFill>
          </a:endParaRPr>
        </a:p>
      </dsp:txBody>
      <dsp:txXfrm>
        <a:off x="609558" y="1956124"/>
        <a:ext cx="8713931" cy="844444"/>
      </dsp:txXfrm>
    </dsp:sp>
    <dsp:sp modelId="{A4EE7241-6D5A-4B8D-98BF-B66177FCF871}">
      <dsp:nvSpPr>
        <dsp:cNvPr id="0" name=""/>
        <dsp:cNvSpPr/>
      </dsp:nvSpPr>
      <dsp:spPr>
        <a:xfrm>
          <a:off x="503751" y="804019"/>
          <a:ext cx="8677031" cy="935808"/>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endParaRPr lang="en-US" sz="2400" b="1" i="0" kern="1200" dirty="0" smtClean="0">
            <a:solidFill>
              <a:schemeClr val="bg1"/>
            </a:solidFill>
          </a:endParaRPr>
        </a:p>
        <a:p>
          <a:pPr lvl="0" algn="l" defTabSz="1066800">
            <a:lnSpc>
              <a:spcPct val="90000"/>
            </a:lnSpc>
            <a:spcBef>
              <a:spcPct val="0"/>
            </a:spcBef>
            <a:spcAft>
              <a:spcPct val="35000"/>
            </a:spcAft>
          </a:pPr>
          <a:r>
            <a:rPr lang="en-US" sz="2400" b="1" i="0" kern="1200" dirty="0" smtClean="0">
              <a:solidFill>
                <a:schemeClr val="bg1"/>
              </a:solidFill>
            </a:rPr>
            <a:t>1.1. </a:t>
          </a:r>
          <a:r>
            <a:rPr lang="nl-NL" sz="2400" b="1" i="1" kern="1200" dirty="0" smtClean="0"/>
            <a:t>Sự ra đời của Đảng Cộng sản Việt Nam</a:t>
          </a:r>
          <a:endParaRPr lang="en-US" sz="2400" b="1" i="0" kern="1200" dirty="0">
            <a:solidFill>
              <a:schemeClr val="bg1"/>
            </a:solidFill>
          </a:endParaRPr>
        </a:p>
      </dsp:txBody>
      <dsp:txXfrm>
        <a:off x="549433" y="849701"/>
        <a:ext cx="8585667" cy="844444"/>
      </dsp:txXfrm>
    </dsp:sp>
    <dsp:sp modelId="{0FFB2FAD-E237-4F64-A580-4A89CD61B28D}">
      <dsp:nvSpPr>
        <dsp:cNvPr id="0" name=""/>
        <dsp:cNvSpPr/>
      </dsp:nvSpPr>
      <dsp:spPr>
        <a:xfrm>
          <a:off x="0" y="2903305"/>
          <a:ext cx="10057267" cy="935808"/>
        </a:xfrm>
        <a:prstGeom prst="roundRect">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vi-VN" sz="2800" b="1" i="0" kern="1200" dirty="0" smtClean="0">
              <a:solidFill>
                <a:schemeClr val="tx1"/>
              </a:solidFill>
              <a:hlinkClick xmlns:r="http://schemas.openxmlformats.org/officeDocument/2006/relationships" r:id="rId1" action="ppaction://hlinkpres?slideindex=27&amp;slidetitle=PowerPoint Presentation"/>
            </a:rPr>
            <a:t>2. Những thành tựu của cách mạng Việt Nam dưới sự lãnh đạo của Đảng</a:t>
          </a:r>
          <a:endParaRPr lang="en-US" sz="2800" b="1" i="0" kern="1200" dirty="0">
            <a:solidFill>
              <a:schemeClr val="tx1"/>
            </a:solidFill>
          </a:endParaRPr>
        </a:p>
      </dsp:txBody>
      <dsp:txXfrm>
        <a:off x="45682" y="2948987"/>
        <a:ext cx="9965903" cy="844444"/>
      </dsp:txXfrm>
    </dsp:sp>
    <dsp:sp modelId="{9D421759-FE58-4B71-8F6E-DF5D75CDBA60}">
      <dsp:nvSpPr>
        <dsp:cNvPr id="0" name=""/>
        <dsp:cNvSpPr/>
      </dsp:nvSpPr>
      <dsp:spPr>
        <a:xfrm>
          <a:off x="660173" y="3851334"/>
          <a:ext cx="8736920" cy="935808"/>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2.1</a:t>
          </a:r>
          <a:r>
            <a:rPr lang="nl-NL" sz="2400" b="1" i="1" kern="1200" dirty="0" smtClean="0"/>
            <a:t>. Thắng lợi của đấu tranh giành và bảo vệ nền độc lập dân tộc</a:t>
          </a:r>
          <a:endParaRPr lang="en-US" sz="2400" b="1" i="0" kern="1200" dirty="0">
            <a:solidFill>
              <a:schemeClr val="bg1"/>
            </a:solidFill>
          </a:endParaRPr>
        </a:p>
      </dsp:txBody>
      <dsp:txXfrm>
        <a:off x="705855" y="3897016"/>
        <a:ext cx="8645556" cy="844444"/>
      </dsp:txXfrm>
    </dsp:sp>
    <dsp:sp modelId="{5685B0DC-F1D7-4CA9-9FAE-CD8A12BFD410}">
      <dsp:nvSpPr>
        <dsp:cNvPr id="0" name=""/>
        <dsp:cNvSpPr/>
      </dsp:nvSpPr>
      <dsp:spPr>
        <a:xfrm>
          <a:off x="660173" y="4799363"/>
          <a:ext cx="8736920" cy="935808"/>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hlinkClick xmlns:r="http://schemas.openxmlformats.org/officeDocument/2006/relationships" r:id="rId2" action="ppaction://hlinkpres?slideindex=37&amp;slidetitle=PowerPoint Presentation"/>
            </a:rPr>
            <a:t>2.2.</a:t>
          </a:r>
          <a:r>
            <a:rPr lang="nl-NL" sz="2400" b="1" i="1" kern="1200" dirty="0" smtClean="0"/>
            <a:t>Thắng lợi của công cuộc đổi mới</a:t>
          </a:r>
          <a:endParaRPr lang="en-US" sz="2400" b="1" i="0" kern="1200" dirty="0">
            <a:solidFill>
              <a:schemeClr val="bg1"/>
            </a:solidFill>
          </a:endParaRPr>
        </a:p>
      </dsp:txBody>
      <dsp:txXfrm>
        <a:off x="705855" y="4845045"/>
        <a:ext cx="8645556" cy="8444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13EA88-9E2D-472F-979A-55E0A5C4F426}">
      <dsp:nvSpPr>
        <dsp:cNvPr id="0" name=""/>
        <dsp:cNvSpPr/>
      </dsp:nvSpPr>
      <dsp:spPr>
        <a:xfrm>
          <a:off x="1570527" y="32152"/>
          <a:ext cx="3016831" cy="1264113"/>
        </a:xfrm>
        <a:prstGeom prst="roundRect">
          <a:avLst>
            <a:gd name="adj" fmla="val 10000"/>
          </a:avLst>
        </a:prstGeom>
        <a:solidFill>
          <a:srgbClr val="0000FF"/>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en-US" sz="2600" kern="1200" dirty="0" err="1" smtClean="0"/>
            <a:t>Phong</a:t>
          </a:r>
          <a:r>
            <a:rPr lang="en-US" sz="2600" kern="1200" dirty="0" smtClean="0"/>
            <a:t> </a:t>
          </a:r>
          <a:r>
            <a:rPr lang="en-US" sz="2600" kern="1200" dirty="0" err="1" smtClean="0"/>
            <a:t>trào</a:t>
          </a:r>
          <a:r>
            <a:rPr lang="en-US" sz="2600" kern="1200" dirty="0" smtClean="0"/>
            <a:t> </a:t>
          </a:r>
          <a:r>
            <a:rPr lang="en-US" sz="2600" kern="1200" dirty="0" err="1" smtClean="0"/>
            <a:t>yêu</a:t>
          </a:r>
          <a:r>
            <a:rPr lang="en-US" sz="2600" kern="1200" dirty="0" smtClean="0"/>
            <a:t> </a:t>
          </a:r>
          <a:r>
            <a:rPr lang="en-US" sz="2600" kern="1200" dirty="0" err="1" smtClean="0"/>
            <a:t>nước</a:t>
          </a:r>
          <a:r>
            <a:rPr lang="en-US" sz="2600" kern="1200" dirty="0" smtClean="0"/>
            <a:t> </a:t>
          </a:r>
          <a:r>
            <a:rPr lang="en-US" sz="2600" kern="1200" dirty="0" err="1" smtClean="0"/>
            <a:t>theo</a:t>
          </a:r>
          <a:r>
            <a:rPr lang="en-US" sz="2600" kern="1200" dirty="0" smtClean="0"/>
            <a:t> </a:t>
          </a:r>
          <a:r>
            <a:rPr lang="en-US" sz="2600" kern="1200" dirty="0" err="1" smtClean="0"/>
            <a:t>khuynh</a:t>
          </a:r>
          <a:r>
            <a:rPr lang="en-US" sz="2600" kern="1200" dirty="0" smtClean="0"/>
            <a:t> </a:t>
          </a:r>
          <a:r>
            <a:rPr lang="en-US" sz="2600" kern="1200" dirty="0" err="1" smtClean="0"/>
            <a:t>hướng</a:t>
          </a:r>
          <a:r>
            <a:rPr lang="en-US" sz="2600" kern="1200" dirty="0" smtClean="0"/>
            <a:t> PK</a:t>
          </a:r>
          <a:endParaRPr lang="en-US" sz="2600" kern="1200" dirty="0"/>
        </a:p>
      </dsp:txBody>
      <dsp:txXfrm>
        <a:off x="1607552" y="69177"/>
        <a:ext cx="2942781" cy="1190063"/>
      </dsp:txXfrm>
    </dsp:sp>
    <dsp:sp modelId="{99D44F36-74BA-4BB0-8619-6CC2B89A6EDF}">
      <dsp:nvSpPr>
        <dsp:cNvPr id="0" name=""/>
        <dsp:cNvSpPr/>
      </dsp:nvSpPr>
      <dsp:spPr>
        <a:xfrm>
          <a:off x="1872210" y="1296265"/>
          <a:ext cx="187407" cy="917404"/>
        </a:xfrm>
        <a:custGeom>
          <a:avLst/>
          <a:gdLst/>
          <a:ahLst/>
          <a:cxnLst/>
          <a:rect l="0" t="0" r="0" b="0"/>
          <a:pathLst>
            <a:path>
              <a:moveTo>
                <a:pt x="0" y="0"/>
              </a:moveTo>
              <a:lnTo>
                <a:pt x="0" y="917404"/>
              </a:lnTo>
              <a:lnTo>
                <a:pt x="187407" y="917404"/>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1D2265C-08FA-4752-9079-FDBFB73612AD}">
      <dsp:nvSpPr>
        <dsp:cNvPr id="0" name=""/>
        <dsp:cNvSpPr/>
      </dsp:nvSpPr>
      <dsp:spPr>
        <a:xfrm>
          <a:off x="2059617" y="1581613"/>
          <a:ext cx="2928434" cy="126411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lvl="0" algn="ctr" defTabSz="933450">
            <a:lnSpc>
              <a:spcPct val="90000"/>
            </a:lnSpc>
            <a:spcBef>
              <a:spcPct val="0"/>
            </a:spcBef>
            <a:spcAft>
              <a:spcPct val="35000"/>
            </a:spcAft>
          </a:pPr>
          <a:r>
            <a:rPr lang="pl-PL" sz="2100" i="1" kern="1200" dirty="0" smtClean="0"/>
            <a:t>Phong trào Cần Vương (1885- 189</a:t>
          </a:r>
          <a:r>
            <a:rPr lang="en-US" sz="2100" i="1" kern="1200" dirty="0" smtClean="0"/>
            <a:t>6)</a:t>
          </a:r>
          <a:endParaRPr lang="en-US" sz="2100" kern="1200" dirty="0"/>
        </a:p>
      </dsp:txBody>
      <dsp:txXfrm>
        <a:off x="2096642" y="1618638"/>
        <a:ext cx="2854384" cy="1190063"/>
      </dsp:txXfrm>
    </dsp:sp>
    <dsp:sp modelId="{FD19E63A-D284-4ED9-AAFE-0A7743283402}">
      <dsp:nvSpPr>
        <dsp:cNvPr id="0" name=""/>
        <dsp:cNvSpPr/>
      </dsp:nvSpPr>
      <dsp:spPr>
        <a:xfrm>
          <a:off x="1872210" y="1296265"/>
          <a:ext cx="187407" cy="2497546"/>
        </a:xfrm>
        <a:custGeom>
          <a:avLst/>
          <a:gdLst/>
          <a:ahLst/>
          <a:cxnLst/>
          <a:rect l="0" t="0" r="0" b="0"/>
          <a:pathLst>
            <a:path>
              <a:moveTo>
                <a:pt x="0" y="0"/>
              </a:moveTo>
              <a:lnTo>
                <a:pt x="0" y="2497546"/>
              </a:lnTo>
              <a:lnTo>
                <a:pt x="187407" y="2497546"/>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73F6607-DD13-4F7C-A7A5-7E7ABC134D9C}">
      <dsp:nvSpPr>
        <dsp:cNvPr id="0" name=""/>
        <dsp:cNvSpPr/>
      </dsp:nvSpPr>
      <dsp:spPr>
        <a:xfrm>
          <a:off x="2059617" y="3161755"/>
          <a:ext cx="2928434" cy="126411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lvl="0" algn="ctr" defTabSz="933450">
            <a:lnSpc>
              <a:spcPct val="90000"/>
            </a:lnSpc>
            <a:spcBef>
              <a:spcPct val="0"/>
            </a:spcBef>
            <a:spcAft>
              <a:spcPct val="35000"/>
            </a:spcAft>
          </a:pPr>
          <a:r>
            <a:rPr lang="pl-PL" sz="2100" i="1" kern="1200" dirty="0" smtClean="0"/>
            <a:t>Phong trào nông dân yên Thế (1884</a:t>
          </a:r>
          <a:r>
            <a:rPr lang="en-US" sz="2100" i="1" kern="1200" dirty="0" smtClean="0"/>
            <a:t> </a:t>
          </a:r>
          <a:r>
            <a:rPr lang="pl-PL" sz="2100" i="1" kern="1200" dirty="0" smtClean="0"/>
            <a:t>-1913)</a:t>
          </a:r>
          <a:endParaRPr lang="en-US" sz="2100" kern="1200" dirty="0"/>
        </a:p>
      </dsp:txBody>
      <dsp:txXfrm>
        <a:off x="2096642" y="3198780"/>
        <a:ext cx="2854384" cy="1190063"/>
      </dsp:txXfrm>
    </dsp:sp>
    <dsp:sp modelId="{1E62BA7F-E178-46F7-ADB0-8565FCBD009A}">
      <dsp:nvSpPr>
        <dsp:cNvPr id="0" name=""/>
        <dsp:cNvSpPr/>
      </dsp:nvSpPr>
      <dsp:spPr>
        <a:xfrm>
          <a:off x="5105139" y="1472"/>
          <a:ext cx="3016831" cy="1264113"/>
        </a:xfrm>
        <a:prstGeom prst="roundRect">
          <a:avLst>
            <a:gd name="adj" fmla="val 10000"/>
          </a:avLst>
        </a:prstGeom>
        <a:solidFill>
          <a:srgbClr val="0000FF"/>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en-US" sz="2600" kern="1200" dirty="0" err="1" smtClean="0"/>
            <a:t>Phong</a:t>
          </a:r>
          <a:r>
            <a:rPr lang="en-US" sz="2600" kern="1200" dirty="0" smtClean="0"/>
            <a:t> </a:t>
          </a:r>
          <a:r>
            <a:rPr lang="en-US" sz="2600" kern="1200" dirty="0" err="1" smtClean="0"/>
            <a:t>trào</a:t>
          </a:r>
          <a:r>
            <a:rPr lang="en-US" sz="2600" kern="1200" dirty="0" smtClean="0"/>
            <a:t> </a:t>
          </a:r>
          <a:r>
            <a:rPr lang="en-US" sz="2600" kern="1200" dirty="0" err="1" smtClean="0"/>
            <a:t>yêu</a:t>
          </a:r>
          <a:r>
            <a:rPr lang="en-US" sz="2600" kern="1200" dirty="0" smtClean="0"/>
            <a:t> </a:t>
          </a:r>
          <a:r>
            <a:rPr lang="en-US" sz="2600" kern="1200" dirty="0" err="1" smtClean="0"/>
            <a:t>nước</a:t>
          </a:r>
          <a:r>
            <a:rPr lang="en-US" sz="2600" kern="1200" dirty="0" smtClean="0"/>
            <a:t> </a:t>
          </a:r>
          <a:r>
            <a:rPr lang="en-US" sz="2600" kern="1200" dirty="0" err="1" smtClean="0"/>
            <a:t>theo</a:t>
          </a:r>
          <a:r>
            <a:rPr lang="en-US" sz="2600" kern="1200" dirty="0" smtClean="0"/>
            <a:t> </a:t>
          </a:r>
          <a:r>
            <a:rPr lang="en-US" sz="2600" kern="1200" dirty="0" err="1" smtClean="0"/>
            <a:t>khuyynh</a:t>
          </a:r>
          <a:r>
            <a:rPr lang="en-US" sz="2600" kern="1200" dirty="0" smtClean="0"/>
            <a:t> </a:t>
          </a:r>
          <a:r>
            <a:rPr lang="en-US" sz="2600" kern="1200" dirty="0" err="1" smtClean="0"/>
            <a:t>hướng</a:t>
          </a:r>
          <a:r>
            <a:rPr lang="en-US" sz="2600" kern="1200" dirty="0" smtClean="0"/>
            <a:t> DCTS</a:t>
          </a:r>
          <a:endParaRPr lang="en-US" sz="2600" kern="1200" dirty="0"/>
        </a:p>
      </dsp:txBody>
      <dsp:txXfrm>
        <a:off x="5142164" y="38497"/>
        <a:ext cx="2942781" cy="1190063"/>
      </dsp:txXfrm>
    </dsp:sp>
    <dsp:sp modelId="{63A49BDD-1F6E-4C86-A418-80BC743EA20D}">
      <dsp:nvSpPr>
        <dsp:cNvPr id="0" name=""/>
        <dsp:cNvSpPr/>
      </dsp:nvSpPr>
      <dsp:spPr>
        <a:xfrm>
          <a:off x="5406822" y="1265585"/>
          <a:ext cx="301683" cy="948084"/>
        </a:xfrm>
        <a:custGeom>
          <a:avLst/>
          <a:gdLst/>
          <a:ahLst/>
          <a:cxnLst/>
          <a:rect l="0" t="0" r="0" b="0"/>
          <a:pathLst>
            <a:path>
              <a:moveTo>
                <a:pt x="0" y="0"/>
              </a:moveTo>
              <a:lnTo>
                <a:pt x="0" y="948084"/>
              </a:lnTo>
              <a:lnTo>
                <a:pt x="301683" y="948084"/>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5691C1-F31B-4EEE-9C2E-E0ECC135D5EE}">
      <dsp:nvSpPr>
        <dsp:cNvPr id="0" name=""/>
        <dsp:cNvSpPr/>
      </dsp:nvSpPr>
      <dsp:spPr>
        <a:xfrm>
          <a:off x="5708505" y="1581613"/>
          <a:ext cx="2928434" cy="126411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lvl="0" algn="ctr" defTabSz="933450">
            <a:lnSpc>
              <a:spcPct val="90000"/>
            </a:lnSpc>
            <a:spcBef>
              <a:spcPct val="0"/>
            </a:spcBef>
            <a:spcAft>
              <a:spcPct val="35000"/>
            </a:spcAft>
          </a:pPr>
          <a:r>
            <a:rPr lang="pl-PL" sz="2100" kern="1200" dirty="0" smtClean="0"/>
            <a:t>Phong trào Đông Du của Phan Bội Châu</a:t>
          </a:r>
          <a:r>
            <a:rPr lang="en-US" sz="2100" kern="1200" dirty="0" smtClean="0"/>
            <a:t>..</a:t>
          </a:r>
          <a:endParaRPr lang="en-US" sz="2100" kern="1200" dirty="0"/>
        </a:p>
      </dsp:txBody>
      <dsp:txXfrm>
        <a:off x="5745530" y="1618638"/>
        <a:ext cx="2854384" cy="1190063"/>
      </dsp:txXfrm>
    </dsp:sp>
    <dsp:sp modelId="{9A3564E1-79BA-4010-80B7-42ECEC91F3B4}">
      <dsp:nvSpPr>
        <dsp:cNvPr id="0" name=""/>
        <dsp:cNvSpPr/>
      </dsp:nvSpPr>
      <dsp:spPr>
        <a:xfrm>
          <a:off x="5406822" y="1265585"/>
          <a:ext cx="301683" cy="2528226"/>
        </a:xfrm>
        <a:custGeom>
          <a:avLst/>
          <a:gdLst/>
          <a:ahLst/>
          <a:cxnLst/>
          <a:rect l="0" t="0" r="0" b="0"/>
          <a:pathLst>
            <a:path>
              <a:moveTo>
                <a:pt x="0" y="0"/>
              </a:moveTo>
              <a:lnTo>
                <a:pt x="0" y="2528226"/>
              </a:lnTo>
              <a:lnTo>
                <a:pt x="301683" y="2528226"/>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46913C-EE77-4C81-A37A-03CEE4F6468A}">
      <dsp:nvSpPr>
        <dsp:cNvPr id="0" name=""/>
        <dsp:cNvSpPr/>
      </dsp:nvSpPr>
      <dsp:spPr>
        <a:xfrm>
          <a:off x="5708505" y="3161755"/>
          <a:ext cx="2626483" cy="126411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lvl="0" algn="ctr" defTabSz="933450">
            <a:lnSpc>
              <a:spcPct val="90000"/>
            </a:lnSpc>
            <a:spcBef>
              <a:spcPct val="0"/>
            </a:spcBef>
            <a:spcAft>
              <a:spcPct val="35000"/>
            </a:spcAft>
          </a:pPr>
          <a:r>
            <a:rPr lang="pl-PL" sz="2100" kern="1200" dirty="0" smtClean="0"/>
            <a:t>Phong trào </a:t>
          </a:r>
          <a:r>
            <a:rPr lang="en-US" sz="2100" kern="1200" dirty="0" err="1" smtClean="0"/>
            <a:t>Đông</a:t>
          </a:r>
          <a:r>
            <a:rPr lang="en-US" sz="2100" kern="1200" dirty="0" smtClean="0"/>
            <a:t> King </a:t>
          </a:r>
          <a:r>
            <a:rPr lang="en-US" sz="2100" kern="1200" dirty="0" err="1" smtClean="0"/>
            <a:t>Nghĩa</a:t>
          </a:r>
          <a:r>
            <a:rPr lang="en-US" sz="2100" kern="1200" dirty="0" smtClean="0"/>
            <a:t> </a:t>
          </a:r>
          <a:r>
            <a:rPr lang="en-US" sz="2100" kern="1200" dirty="0" err="1" smtClean="0"/>
            <a:t>Thục</a:t>
          </a:r>
          <a:r>
            <a:rPr lang="en-US" sz="2100" kern="1200" dirty="0" smtClean="0"/>
            <a:t> </a:t>
          </a:r>
          <a:r>
            <a:rPr lang="en-US" sz="2100" kern="1200" dirty="0" err="1" smtClean="0"/>
            <a:t>của</a:t>
          </a:r>
          <a:r>
            <a:rPr lang="en-US" sz="2100" kern="1200" dirty="0" smtClean="0"/>
            <a:t> </a:t>
          </a:r>
          <a:r>
            <a:rPr lang="en-US" sz="2100" kern="1200" dirty="0" err="1" smtClean="0"/>
            <a:t>Phan</a:t>
          </a:r>
          <a:r>
            <a:rPr lang="en-US" sz="2100" kern="1200" dirty="0" smtClean="0"/>
            <a:t> </a:t>
          </a:r>
          <a:r>
            <a:rPr lang="en-US" sz="2100" kern="1200" dirty="0" err="1" smtClean="0"/>
            <a:t>Châu</a:t>
          </a:r>
          <a:r>
            <a:rPr lang="en-US" sz="2100" kern="1200" dirty="0" smtClean="0"/>
            <a:t> Trinh</a:t>
          </a:r>
          <a:endParaRPr lang="en-US" sz="2100" kern="1200" dirty="0"/>
        </a:p>
      </dsp:txBody>
      <dsp:txXfrm>
        <a:off x="5745530" y="3198780"/>
        <a:ext cx="2552433" cy="11900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4178D4-9DCB-4A90-BE82-FCDCB028CD70}">
      <dsp:nvSpPr>
        <dsp:cNvPr id="0" name=""/>
        <dsp:cNvSpPr/>
      </dsp:nvSpPr>
      <dsp:spPr>
        <a:xfrm>
          <a:off x="4720" y="1174872"/>
          <a:ext cx="2064089" cy="3068921"/>
        </a:xfrm>
        <a:prstGeom prst="roundRect">
          <a:avLst>
            <a:gd name="adj" fmla="val 10000"/>
          </a:avLst>
        </a:prstGeom>
        <a:solidFill>
          <a:srgbClr val="FF0066"/>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pl-PL" sz="2800" i="0" kern="1200" dirty="0" smtClean="0"/>
            <a:t>Năm 1858, thực dân Pháp nổ súng xâm lược nư­ớc ta</a:t>
          </a:r>
          <a:endParaRPr lang="en-US" sz="2800" i="0" kern="1200" dirty="0"/>
        </a:p>
      </dsp:txBody>
      <dsp:txXfrm>
        <a:off x="65175" y="1235327"/>
        <a:ext cx="1943179" cy="2948011"/>
      </dsp:txXfrm>
    </dsp:sp>
    <dsp:sp modelId="{59E65302-04C8-4B93-A71F-CE75F2BDD47A}">
      <dsp:nvSpPr>
        <dsp:cNvPr id="0" name=""/>
        <dsp:cNvSpPr/>
      </dsp:nvSpPr>
      <dsp:spPr>
        <a:xfrm>
          <a:off x="2288666" y="2453386"/>
          <a:ext cx="437586" cy="511894"/>
        </a:xfrm>
        <a:prstGeom prst="rightArrow">
          <a:avLst>
            <a:gd name="adj1" fmla="val 60000"/>
            <a:gd name="adj2" fmla="val 50000"/>
          </a:avLst>
        </a:prstGeom>
        <a:solidFill>
          <a:srgbClr val="0000FF"/>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US" sz="2300" kern="1200"/>
        </a:p>
      </dsp:txBody>
      <dsp:txXfrm>
        <a:off x="2288666" y="2555765"/>
        <a:ext cx="306310" cy="307136"/>
      </dsp:txXfrm>
    </dsp:sp>
    <dsp:sp modelId="{2B1D15F4-0F26-4F96-9909-4E2D486537C5}">
      <dsp:nvSpPr>
        <dsp:cNvPr id="0" name=""/>
        <dsp:cNvSpPr/>
      </dsp:nvSpPr>
      <dsp:spPr>
        <a:xfrm>
          <a:off x="2894445" y="1174872"/>
          <a:ext cx="2064089" cy="3068921"/>
        </a:xfrm>
        <a:prstGeom prst="roundRect">
          <a:avLst>
            <a:gd name="adj" fmla="val 10000"/>
          </a:avLst>
        </a:prstGeom>
        <a:solidFill>
          <a:srgbClr val="FF0066"/>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i="0" kern="1200" dirty="0" err="1" smtClean="0"/>
            <a:t>Tình</a:t>
          </a:r>
          <a:r>
            <a:rPr lang="en-US" sz="2800" i="0" kern="1200" dirty="0" smtClean="0"/>
            <a:t> </a:t>
          </a:r>
          <a:r>
            <a:rPr lang="en-US" sz="2800" i="0" kern="1200" dirty="0" err="1" smtClean="0"/>
            <a:t>hình</a:t>
          </a:r>
          <a:r>
            <a:rPr lang="en-US" sz="2800" i="0" kern="1200" dirty="0" smtClean="0"/>
            <a:t> </a:t>
          </a:r>
          <a:r>
            <a:rPr lang="en-US" sz="2800" i="0" kern="1200" dirty="0" err="1" smtClean="0"/>
            <a:t>giai</a:t>
          </a:r>
          <a:r>
            <a:rPr lang="en-US" sz="2800" i="0" kern="1200" dirty="0" smtClean="0"/>
            <a:t> </a:t>
          </a:r>
          <a:r>
            <a:rPr lang="en-US" sz="2800" i="0" kern="1200" dirty="0" err="1" smtClean="0"/>
            <a:t>cấp</a:t>
          </a:r>
          <a:r>
            <a:rPr lang="en-US" sz="2800" i="0" kern="1200" dirty="0" smtClean="0"/>
            <a:t> </a:t>
          </a:r>
          <a:r>
            <a:rPr lang="en-US" sz="2800" i="0" kern="1200" dirty="0" err="1" smtClean="0"/>
            <a:t>và</a:t>
          </a:r>
          <a:r>
            <a:rPr lang="en-US" sz="2800" i="0" kern="1200" dirty="0" smtClean="0"/>
            <a:t> </a:t>
          </a:r>
          <a:r>
            <a:rPr lang="en-US" sz="2800" i="0" kern="1200" dirty="0" err="1" smtClean="0"/>
            <a:t>mâu</a:t>
          </a:r>
          <a:r>
            <a:rPr lang="en-US" sz="2800" i="0" kern="1200" dirty="0" smtClean="0"/>
            <a:t> </a:t>
          </a:r>
          <a:r>
            <a:rPr lang="en-US" sz="2800" i="0" kern="1200" dirty="0" err="1" smtClean="0"/>
            <a:t>thuẫn</a:t>
          </a:r>
          <a:r>
            <a:rPr lang="en-US" sz="2800" i="0" kern="1200" dirty="0" smtClean="0"/>
            <a:t> </a:t>
          </a:r>
          <a:r>
            <a:rPr lang="en-US" sz="2800" i="0" kern="1200" dirty="0" err="1" smtClean="0"/>
            <a:t>cơ</a:t>
          </a:r>
          <a:r>
            <a:rPr lang="en-US" sz="2800" i="0" kern="1200" dirty="0" smtClean="0"/>
            <a:t> </a:t>
          </a:r>
          <a:r>
            <a:rPr lang="en-US" sz="2800" i="0" kern="1200" dirty="0" err="1" smtClean="0"/>
            <a:t>bản</a:t>
          </a:r>
          <a:r>
            <a:rPr lang="en-US" sz="2800" i="0" kern="1200" dirty="0" smtClean="0"/>
            <a:t> </a:t>
          </a:r>
          <a:r>
            <a:rPr lang="en-US" sz="2800" i="0" kern="1200" dirty="0" err="1" smtClean="0"/>
            <a:t>trong</a:t>
          </a:r>
          <a:r>
            <a:rPr lang="en-US" sz="2800" i="0" kern="1200" dirty="0" smtClean="0"/>
            <a:t> </a:t>
          </a:r>
          <a:r>
            <a:rPr lang="en-US" sz="2800" i="0" kern="1200" dirty="0" err="1" smtClean="0"/>
            <a:t>xã</a:t>
          </a:r>
          <a:r>
            <a:rPr lang="en-US" sz="2800" i="0" kern="1200" dirty="0" smtClean="0"/>
            <a:t> </a:t>
          </a:r>
          <a:r>
            <a:rPr lang="en-US" sz="2800" i="0" kern="1200" dirty="0" err="1" smtClean="0"/>
            <a:t>hội</a:t>
          </a:r>
          <a:r>
            <a:rPr lang="en-US" sz="2800" i="0" kern="1200" dirty="0" smtClean="0"/>
            <a:t> </a:t>
          </a:r>
          <a:r>
            <a:rPr lang="en-US" sz="2800" i="0" kern="1200" dirty="0" err="1" smtClean="0"/>
            <a:t>thay</a:t>
          </a:r>
          <a:r>
            <a:rPr lang="en-US" sz="2800" i="0" kern="1200" dirty="0" smtClean="0"/>
            <a:t> </a:t>
          </a:r>
          <a:r>
            <a:rPr lang="en-US" sz="2800" i="0" kern="1200" dirty="0" err="1" smtClean="0"/>
            <a:t>đổi</a:t>
          </a:r>
          <a:endParaRPr lang="en-US" sz="2800" i="0" kern="1200" dirty="0"/>
        </a:p>
      </dsp:txBody>
      <dsp:txXfrm>
        <a:off x="2954900" y="1235327"/>
        <a:ext cx="1943179" cy="2948011"/>
      </dsp:txXfrm>
    </dsp:sp>
    <dsp:sp modelId="{26F987D2-425A-4367-88BD-4BB16D71075E}">
      <dsp:nvSpPr>
        <dsp:cNvPr id="0" name=""/>
        <dsp:cNvSpPr/>
      </dsp:nvSpPr>
      <dsp:spPr>
        <a:xfrm>
          <a:off x="5178391" y="2453386"/>
          <a:ext cx="437586" cy="511894"/>
        </a:xfrm>
        <a:prstGeom prst="rightArrow">
          <a:avLst>
            <a:gd name="adj1" fmla="val 60000"/>
            <a:gd name="adj2" fmla="val 50000"/>
          </a:avLst>
        </a:prstGeom>
        <a:solidFill>
          <a:srgbClr val="0000FF"/>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US" sz="2300" kern="1200"/>
        </a:p>
      </dsp:txBody>
      <dsp:txXfrm>
        <a:off x="5178391" y="2555765"/>
        <a:ext cx="306310" cy="307136"/>
      </dsp:txXfrm>
    </dsp:sp>
    <dsp:sp modelId="{F127F06F-99C4-4B7F-ABE1-E7D94422081C}">
      <dsp:nvSpPr>
        <dsp:cNvPr id="0" name=""/>
        <dsp:cNvSpPr/>
      </dsp:nvSpPr>
      <dsp:spPr>
        <a:xfrm>
          <a:off x="5784170" y="1174872"/>
          <a:ext cx="2064089" cy="3068921"/>
        </a:xfrm>
        <a:prstGeom prst="roundRect">
          <a:avLst>
            <a:gd name="adj" fmla="val 10000"/>
          </a:avLst>
        </a:prstGeom>
        <a:solidFill>
          <a:srgbClr val="FF0066"/>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i="0" kern="1200" dirty="0" err="1" smtClean="0"/>
            <a:t>Các</a:t>
          </a:r>
          <a:r>
            <a:rPr lang="en-US" sz="2800" i="0" kern="1200" dirty="0" smtClean="0"/>
            <a:t> </a:t>
          </a:r>
          <a:r>
            <a:rPr lang="en-US" sz="2800" i="0" kern="1200" dirty="0" err="1" smtClean="0"/>
            <a:t>phong</a:t>
          </a:r>
          <a:r>
            <a:rPr lang="en-US" sz="2800" i="0" kern="1200" dirty="0" smtClean="0"/>
            <a:t> </a:t>
          </a:r>
          <a:r>
            <a:rPr lang="en-US" sz="2800" i="0" kern="1200" dirty="0" err="1" smtClean="0"/>
            <a:t>trào</a:t>
          </a:r>
          <a:r>
            <a:rPr lang="en-US" sz="2800" i="0" kern="1200" dirty="0" smtClean="0"/>
            <a:t> </a:t>
          </a:r>
          <a:r>
            <a:rPr lang="en-US" sz="2800" i="0" kern="1200" dirty="0" err="1" smtClean="0"/>
            <a:t>yêu</a:t>
          </a:r>
          <a:r>
            <a:rPr lang="en-US" sz="2800" i="0" kern="1200" dirty="0" smtClean="0"/>
            <a:t> </a:t>
          </a:r>
          <a:r>
            <a:rPr lang="en-US" sz="2800" i="0" kern="1200" dirty="0" err="1" smtClean="0"/>
            <a:t>nước</a:t>
          </a:r>
          <a:r>
            <a:rPr lang="en-US" sz="2800" i="0" kern="1200" dirty="0" smtClean="0"/>
            <a:t> </a:t>
          </a:r>
          <a:r>
            <a:rPr lang="en-US" sz="2800" i="0" kern="1200" dirty="0" err="1" smtClean="0"/>
            <a:t>nổ</a:t>
          </a:r>
          <a:r>
            <a:rPr lang="en-US" sz="2800" i="0" kern="1200" dirty="0" smtClean="0"/>
            <a:t> </a:t>
          </a:r>
          <a:r>
            <a:rPr lang="en-US" sz="2800" i="0" kern="1200" dirty="0" err="1" smtClean="0"/>
            <a:t>ra</a:t>
          </a:r>
          <a:r>
            <a:rPr lang="en-US" sz="2800" i="0" kern="1200" dirty="0" smtClean="0"/>
            <a:t> </a:t>
          </a:r>
          <a:r>
            <a:rPr lang="en-US" sz="2800" i="0" kern="1200" dirty="0" err="1" smtClean="0"/>
            <a:t>nhưng</a:t>
          </a:r>
          <a:r>
            <a:rPr lang="en-US" sz="2800" i="0" kern="1200" dirty="0" smtClean="0"/>
            <a:t> </a:t>
          </a:r>
          <a:r>
            <a:rPr lang="en-US" sz="2800" i="0" kern="1200" dirty="0" err="1" smtClean="0"/>
            <a:t>thất</a:t>
          </a:r>
          <a:r>
            <a:rPr lang="en-US" sz="2800" i="0" kern="1200" dirty="0" smtClean="0"/>
            <a:t> </a:t>
          </a:r>
          <a:r>
            <a:rPr lang="en-US" sz="2800" i="0" kern="1200" dirty="0" err="1" smtClean="0"/>
            <a:t>bại</a:t>
          </a:r>
          <a:endParaRPr lang="en-US" sz="2800" i="0" kern="1200" dirty="0"/>
        </a:p>
      </dsp:txBody>
      <dsp:txXfrm>
        <a:off x="5844625" y="1235327"/>
        <a:ext cx="1943179" cy="2948011"/>
      </dsp:txXfrm>
    </dsp:sp>
    <dsp:sp modelId="{47977391-D1E2-40F8-A9F9-20BC51AE2EF1}">
      <dsp:nvSpPr>
        <dsp:cNvPr id="0" name=""/>
        <dsp:cNvSpPr/>
      </dsp:nvSpPr>
      <dsp:spPr>
        <a:xfrm>
          <a:off x="8054669" y="2453386"/>
          <a:ext cx="437586" cy="511894"/>
        </a:xfrm>
        <a:prstGeom prst="rightArrow">
          <a:avLst>
            <a:gd name="adj1" fmla="val 60000"/>
            <a:gd name="adj2" fmla="val 50000"/>
          </a:avLst>
        </a:prstGeom>
        <a:solidFill>
          <a:srgbClr val="0000FF"/>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US" sz="2300" kern="1200"/>
        </a:p>
      </dsp:txBody>
      <dsp:txXfrm>
        <a:off x="8054669" y="2555765"/>
        <a:ext cx="306310" cy="307136"/>
      </dsp:txXfrm>
    </dsp:sp>
    <dsp:sp modelId="{112BAC5C-BEF8-4390-B5F4-79240F24DE1A}">
      <dsp:nvSpPr>
        <dsp:cNvPr id="0" name=""/>
        <dsp:cNvSpPr/>
      </dsp:nvSpPr>
      <dsp:spPr>
        <a:xfrm>
          <a:off x="8673895" y="1174872"/>
          <a:ext cx="2064089" cy="3068921"/>
        </a:xfrm>
        <a:prstGeom prst="roundRect">
          <a:avLst>
            <a:gd name="adj" fmla="val 10000"/>
          </a:avLst>
        </a:prstGeom>
        <a:solidFill>
          <a:srgbClr val="FF0066"/>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Sự</a:t>
          </a:r>
          <a:r>
            <a:rPr lang="en-US" sz="2800" i="0" kern="120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khủng</a:t>
          </a:r>
          <a:r>
            <a:rPr lang="en-US" sz="2800" i="0" kern="120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hoảng</a:t>
          </a:r>
          <a:r>
            <a:rPr lang="en-US" sz="2800" i="0" kern="120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về</a:t>
          </a:r>
          <a:r>
            <a:rPr lang="en-US" sz="2800" i="0" kern="1200" dirty="0" smtClean="0">
              <a:solidFill>
                <a:schemeClr val="bg1"/>
              </a:solidFill>
              <a:effectLst>
                <a:outerShdw blurRad="38100" dist="38100" dir="2700000" algn="tl">
                  <a:srgbClr val="C0C0C0"/>
                </a:outerShdw>
              </a:effectLst>
              <a:latin typeface="+mj-lt"/>
              <a:cs typeface="Times New Roman" panose="02020603050405020304" pitchFamily="18" charset="0"/>
            </a:rPr>
            <a:t> con </a:t>
          </a: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đường</a:t>
          </a:r>
          <a:r>
            <a:rPr lang="en-US" sz="2800" i="0" kern="120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cứu</a:t>
          </a:r>
          <a:r>
            <a:rPr lang="en-US" sz="2800" i="0" kern="120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nước</a:t>
          </a:r>
          <a:r>
            <a:rPr lang="en-US" sz="2800" i="0" kern="120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và</a:t>
          </a:r>
          <a:r>
            <a:rPr lang="en-US" sz="2800" i="0" kern="120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nhiệm</a:t>
          </a:r>
          <a:r>
            <a:rPr lang="en-US" sz="2800" i="0" kern="120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vụ</a:t>
          </a:r>
          <a:r>
            <a:rPr lang="en-US" sz="2800" i="0" kern="120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lịch</a:t>
          </a:r>
          <a:r>
            <a:rPr lang="en-US" sz="2800" i="0" kern="120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sử</a:t>
          </a:r>
          <a:r>
            <a:rPr lang="en-US" sz="2800" i="0" kern="120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đặt</a:t>
          </a:r>
          <a:r>
            <a:rPr lang="en-US" sz="2800" i="0" kern="1200" dirty="0" smtClean="0">
              <a:solidFill>
                <a:schemeClr val="bg1"/>
              </a:solidFill>
              <a:effectLst>
                <a:outerShdw blurRad="38100" dist="38100" dir="2700000" algn="tl">
                  <a:srgbClr val="C0C0C0"/>
                </a:outerShdw>
              </a:effectLst>
              <a:latin typeface="+mj-lt"/>
              <a:cs typeface="Times New Roman" panose="02020603050405020304" pitchFamily="18" charset="0"/>
            </a:rPr>
            <a:t> </a:t>
          </a:r>
          <a:r>
            <a:rPr lang="en-US" sz="2800" i="0" kern="1200" dirty="0" err="1" smtClean="0">
              <a:solidFill>
                <a:schemeClr val="bg1"/>
              </a:solidFill>
              <a:effectLst>
                <a:outerShdw blurRad="38100" dist="38100" dir="2700000" algn="tl">
                  <a:srgbClr val="C0C0C0"/>
                </a:outerShdw>
              </a:effectLst>
              <a:latin typeface="+mj-lt"/>
              <a:cs typeface="Times New Roman" panose="02020603050405020304" pitchFamily="18" charset="0"/>
            </a:rPr>
            <a:t>ra</a:t>
          </a:r>
          <a:endParaRPr lang="en-US" sz="2800" i="0" kern="1200" dirty="0">
            <a:solidFill>
              <a:schemeClr val="bg1"/>
            </a:solidFill>
            <a:latin typeface="+mj-lt"/>
            <a:cs typeface="Times New Roman" panose="02020603050405020304" pitchFamily="18" charset="0"/>
          </a:endParaRPr>
        </a:p>
      </dsp:txBody>
      <dsp:txXfrm>
        <a:off x="8734350" y="1235327"/>
        <a:ext cx="1943179" cy="294801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A403E8-E95E-4F4E-BEA3-B26DB5D231A7}">
      <dsp:nvSpPr>
        <dsp:cNvPr id="0" name=""/>
        <dsp:cNvSpPr/>
      </dsp:nvSpPr>
      <dsp:spPr>
        <a:xfrm rot="10800000">
          <a:off x="380977" y="1635"/>
          <a:ext cx="10531206" cy="1505525"/>
        </a:xfrm>
        <a:prstGeom prst="homePlat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895" tIns="106680" rIns="199136" bIns="106680" numCol="1" spcCol="1270" anchor="ctr" anchorCtr="0">
          <a:noAutofit/>
        </a:bodyPr>
        <a:lstStyle/>
        <a:p>
          <a:pPr lvl="0" algn="ctr" defTabSz="1244600">
            <a:lnSpc>
              <a:spcPct val="90000"/>
            </a:lnSpc>
            <a:spcBef>
              <a:spcPct val="0"/>
            </a:spcBef>
            <a:spcAft>
              <a:spcPct val="35000"/>
            </a:spcAft>
          </a:pPr>
          <a:r>
            <a:rPr lang="pl-PL" sz="2800" kern="1200" dirty="0" smtClean="0"/>
            <a:t>Đ</a:t>
          </a:r>
          <a:r>
            <a:rPr lang="en-US" sz="2800" kern="1200" dirty="0" smtClean="0"/>
            <a:t>CSVN</a:t>
          </a:r>
          <a:r>
            <a:rPr lang="pl-PL" sz="2800" kern="1200" dirty="0" smtClean="0"/>
            <a:t> ra đời là sự kết hợp của 3 nhân tố: Chủ nghĩa Mác – Lênin</a:t>
          </a:r>
          <a:r>
            <a:rPr lang="en-US" sz="2800" kern="1200" dirty="0" smtClean="0"/>
            <a:t> + </a:t>
          </a:r>
          <a:r>
            <a:rPr lang="pl-PL" sz="2800" kern="1200" dirty="0" smtClean="0"/>
            <a:t>phong trào công nhân</a:t>
          </a:r>
          <a:r>
            <a:rPr lang="en-US" sz="2800" kern="1200" dirty="0" smtClean="0"/>
            <a:t>+</a:t>
          </a:r>
          <a:r>
            <a:rPr lang="pl-PL" sz="2800" kern="1200" dirty="0" smtClean="0"/>
            <a:t> phong trào yêu nư­ớc</a:t>
          </a:r>
          <a:endParaRPr lang="en-US" sz="2800" kern="1200" dirty="0"/>
        </a:p>
      </dsp:txBody>
      <dsp:txXfrm rot="10800000">
        <a:off x="757358" y="1635"/>
        <a:ext cx="10154825" cy="1505525"/>
      </dsp:txXfrm>
    </dsp:sp>
    <dsp:sp modelId="{E74FD525-E652-48D8-A178-291899C68509}">
      <dsp:nvSpPr>
        <dsp:cNvPr id="0" name=""/>
        <dsp:cNvSpPr/>
      </dsp:nvSpPr>
      <dsp:spPr>
        <a:xfrm>
          <a:off x="0" y="0"/>
          <a:ext cx="1505525" cy="150552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FD0D60-45E8-45FD-910D-C32AE2B8AD38}">
      <dsp:nvSpPr>
        <dsp:cNvPr id="0" name=""/>
        <dsp:cNvSpPr/>
      </dsp:nvSpPr>
      <dsp:spPr>
        <a:xfrm rot="10800000">
          <a:off x="380977" y="1956570"/>
          <a:ext cx="10531206" cy="1505525"/>
        </a:xfrm>
        <a:prstGeom prst="homePlate">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895" tIns="106680" rIns="199136" bIns="106680" numCol="1" spcCol="1270" anchor="ctr" anchorCtr="0">
          <a:noAutofit/>
        </a:bodyPr>
        <a:lstStyle/>
        <a:p>
          <a:pPr lvl="0" algn="ctr" defTabSz="1244600">
            <a:lnSpc>
              <a:spcPct val="90000"/>
            </a:lnSpc>
            <a:spcBef>
              <a:spcPct val="0"/>
            </a:spcBef>
            <a:spcAft>
              <a:spcPct val="35000"/>
            </a:spcAft>
          </a:pPr>
          <a:r>
            <a:rPr lang="en-US" sz="2800" kern="1200" dirty="0" smtClean="0"/>
            <a:t>L</a:t>
          </a:r>
          <a:r>
            <a:rPr lang="pl-PL" sz="2800" kern="1200" dirty="0" smtClean="0"/>
            <a:t>à </a:t>
          </a:r>
          <a:r>
            <a:rPr lang="vi-VN" sz="2800" kern="1200" dirty="0" smtClean="0"/>
            <a:t>kết quả tất yếu của cuộc đấu tranh dân tộc và đấu tranh giai cấp của công nhân Việt Nam </a:t>
          </a:r>
          <a:r>
            <a:rPr lang="en-US" sz="2800" kern="1200" dirty="0" err="1" smtClean="0"/>
            <a:t>theo</a:t>
          </a:r>
          <a:r>
            <a:rPr lang="vi-VN" sz="2800" kern="1200" dirty="0" smtClean="0"/>
            <a:t> hệ tư tưởng Mác –Lênin</a:t>
          </a:r>
          <a:endParaRPr lang="en-US" sz="2800" kern="1200" dirty="0"/>
        </a:p>
      </dsp:txBody>
      <dsp:txXfrm rot="10800000">
        <a:off x="757358" y="1956570"/>
        <a:ext cx="10154825" cy="1505525"/>
      </dsp:txXfrm>
    </dsp:sp>
    <dsp:sp modelId="{AA5E94BF-9C21-4278-AAC1-9E25BE3C527D}">
      <dsp:nvSpPr>
        <dsp:cNvPr id="0" name=""/>
        <dsp:cNvSpPr/>
      </dsp:nvSpPr>
      <dsp:spPr>
        <a:xfrm>
          <a:off x="0" y="1988533"/>
          <a:ext cx="1505525" cy="150552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6B4C1D-9B7C-459F-B547-48DCE75DBEF8}">
      <dsp:nvSpPr>
        <dsp:cNvPr id="0" name=""/>
        <dsp:cNvSpPr/>
      </dsp:nvSpPr>
      <dsp:spPr>
        <a:xfrm rot="10800000">
          <a:off x="380977" y="3911506"/>
          <a:ext cx="10531206" cy="1505525"/>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895" tIns="106680" rIns="199136" bIns="106680" numCol="1" spcCol="1270" anchor="ctr" anchorCtr="0">
          <a:noAutofit/>
        </a:bodyPr>
        <a:lstStyle/>
        <a:p>
          <a:pPr lvl="0" algn="ctr" defTabSz="1244600">
            <a:lnSpc>
              <a:spcPct val="90000"/>
            </a:lnSpc>
            <a:spcBef>
              <a:spcPct val="0"/>
            </a:spcBef>
            <a:spcAft>
              <a:spcPct val="35000"/>
            </a:spcAft>
          </a:pPr>
          <a:r>
            <a:rPr lang="pl-PL" sz="2800" kern="1200" dirty="0" smtClean="0"/>
            <a:t>Chấm dứt thời kỳ khủng hoảng về đ­ường lối cứu nư­ớ</a:t>
          </a:r>
          <a:r>
            <a:rPr lang="en-US" sz="2800" kern="1200" dirty="0" smtClean="0"/>
            <a:t>c</a:t>
          </a:r>
          <a:endParaRPr lang="en-US" sz="2800" kern="1200" dirty="0"/>
        </a:p>
      </dsp:txBody>
      <dsp:txXfrm rot="10800000">
        <a:off x="757358" y="3911506"/>
        <a:ext cx="10154825" cy="1505525"/>
      </dsp:txXfrm>
    </dsp:sp>
    <dsp:sp modelId="{74E52EF3-DD34-4150-ACBA-2BE23C833270}">
      <dsp:nvSpPr>
        <dsp:cNvPr id="0" name=""/>
        <dsp:cNvSpPr/>
      </dsp:nvSpPr>
      <dsp:spPr>
        <a:xfrm>
          <a:off x="230889" y="3913141"/>
          <a:ext cx="1505525" cy="150552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B176C-56C1-4264-9B0E-1B4DDED0CB6E}">
      <dsp:nvSpPr>
        <dsp:cNvPr id="0" name=""/>
        <dsp:cNvSpPr/>
      </dsp:nvSpPr>
      <dsp:spPr>
        <a:xfrm rot="10800000">
          <a:off x="913243" y="284288"/>
          <a:ext cx="9451455" cy="2356555"/>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39175" tIns="91440" rIns="170688" bIns="91440" numCol="1" spcCol="1270" anchor="ctr" anchorCtr="0">
          <a:noAutofit/>
        </a:bodyPr>
        <a:lstStyle/>
        <a:p>
          <a:pPr lvl="0" algn="ctr" defTabSz="1066800">
            <a:lnSpc>
              <a:spcPct val="90000"/>
            </a:lnSpc>
            <a:spcBef>
              <a:spcPct val="0"/>
            </a:spcBef>
            <a:spcAft>
              <a:spcPct val="35000"/>
            </a:spcAft>
          </a:pPr>
          <a:r>
            <a:rPr lang="nl-NL" sz="2400" i="1" u="sng" kern="1200" dirty="0" smtClean="0"/>
            <a:t>Giai đoạn cách mạng giải phóng dân tộc</a:t>
          </a:r>
          <a:r>
            <a:rPr lang="nl-NL" sz="2400" i="1" kern="1200" dirty="0" smtClean="0"/>
            <a:t>:lựa chọn </a:t>
          </a:r>
          <a:r>
            <a:rPr lang="nl-NL" sz="2400" kern="1200" dirty="0" smtClean="0"/>
            <a:t>đường lối cách mạng giải phóng dân tộc đúng đắn của Đảng Cộng sản Việt Nam. </a:t>
          </a:r>
          <a:endParaRPr lang="en-US" sz="2400" kern="1200" dirty="0"/>
        </a:p>
      </dsp:txBody>
      <dsp:txXfrm rot="10800000">
        <a:off x="1502382" y="284288"/>
        <a:ext cx="8862316" cy="2356555"/>
      </dsp:txXfrm>
    </dsp:sp>
    <dsp:sp modelId="{C9ABC257-0B89-4EAD-BF16-14806C0E5CEC}">
      <dsp:nvSpPr>
        <dsp:cNvPr id="0" name=""/>
        <dsp:cNvSpPr/>
      </dsp:nvSpPr>
      <dsp:spPr>
        <a:xfrm>
          <a:off x="176776" y="466013"/>
          <a:ext cx="1691653" cy="176329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48CC3D2-C92A-403F-8297-44BBFB9E9CD8}">
      <dsp:nvSpPr>
        <dsp:cNvPr id="0" name=""/>
        <dsp:cNvSpPr/>
      </dsp:nvSpPr>
      <dsp:spPr>
        <a:xfrm rot="10800000">
          <a:off x="901866" y="3061058"/>
          <a:ext cx="9451455" cy="2356555"/>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39175" tIns="91440" rIns="170688" bIns="91440" numCol="1" spcCol="1270" anchor="ctr" anchorCtr="0">
          <a:noAutofit/>
        </a:bodyPr>
        <a:lstStyle/>
        <a:p>
          <a:pPr lvl="0" algn="ctr" defTabSz="1066800">
            <a:lnSpc>
              <a:spcPct val="90000"/>
            </a:lnSpc>
            <a:spcBef>
              <a:spcPct val="0"/>
            </a:spcBef>
            <a:spcAft>
              <a:spcPct val="35000"/>
            </a:spcAft>
          </a:pPr>
          <a:r>
            <a:rPr lang="nl-NL" sz="2400" i="1" u="sng" kern="1200" dirty="0" smtClean="0"/>
            <a:t>Giai đoạn bảo vệ độc lập dân tộc và xây dựng, phát triển đất nước</a:t>
          </a:r>
          <a:r>
            <a:rPr lang="nl-NL" sz="2400" i="1" kern="1200" dirty="0" smtClean="0"/>
            <a:t>: </a:t>
          </a:r>
          <a:r>
            <a:rPr lang="nl-NL" sz="2400" kern="1200" dirty="0" smtClean="0"/>
            <a:t>lãnh đạo nhân dân xây dựng xã hội mới </a:t>
          </a:r>
          <a:endParaRPr lang="en-US" sz="2400" kern="1200" dirty="0"/>
        </a:p>
      </dsp:txBody>
      <dsp:txXfrm rot="10800000">
        <a:off x="1491005" y="3061058"/>
        <a:ext cx="8862316" cy="2356555"/>
      </dsp:txXfrm>
    </dsp:sp>
    <dsp:sp modelId="{CE3FD9D4-6935-46E9-B4E3-71DEEBA05CAA}">
      <dsp:nvSpPr>
        <dsp:cNvPr id="0" name=""/>
        <dsp:cNvSpPr/>
      </dsp:nvSpPr>
      <dsp:spPr>
        <a:xfrm>
          <a:off x="566845" y="3658798"/>
          <a:ext cx="1614381" cy="113534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62E4D-4D36-4694-B934-1C829F4D7403}">
      <dsp:nvSpPr>
        <dsp:cNvPr id="0" name=""/>
        <dsp:cNvSpPr/>
      </dsp:nvSpPr>
      <dsp:spPr>
        <a:xfrm>
          <a:off x="-6125176"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45E5C9C-062D-474B-A91A-14890C8E9F19}">
      <dsp:nvSpPr>
        <dsp:cNvPr id="0" name=""/>
        <dsp:cNvSpPr/>
      </dsp:nvSpPr>
      <dsp:spPr>
        <a:xfrm>
          <a:off x="3369137" y="137048"/>
          <a:ext cx="4345247" cy="1083733"/>
        </a:xfrm>
        <a:prstGeom prst="rect">
          <a:avLst/>
        </a:prstGeom>
        <a:solidFill>
          <a:srgbClr val="FF006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111760" rIns="111760" bIns="111760" numCol="1" spcCol="1270" anchor="ctr" anchorCtr="0">
          <a:noAutofit/>
        </a:bodyPr>
        <a:lstStyle/>
        <a:p>
          <a:pPr lvl="0" algn="ctr" defTabSz="1955800">
            <a:lnSpc>
              <a:spcPct val="90000"/>
            </a:lnSpc>
            <a:spcBef>
              <a:spcPct val="0"/>
            </a:spcBef>
            <a:spcAft>
              <a:spcPct val="35000"/>
            </a:spcAft>
          </a:pPr>
          <a:r>
            <a:rPr lang="en-US" sz="4400" kern="1200" dirty="0" smtClean="0"/>
            <a:t>Ý </a:t>
          </a:r>
          <a:r>
            <a:rPr lang="en-US" sz="4400" kern="1200" dirty="0" err="1" smtClean="0"/>
            <a:t>nghĩa</a:t>
          </a:r>
          <a:r>
            <a:rPr lang="en-US" sz="4400" kern="1200" dirty="0" smtClean="0"/>
            <a:t> </a:t>
          </a:r>
          <a:r>
            <a:rPr lang="en-US" sz="4400" kern="1200" dirty="0" err="1" smtClean="0"/>
            <a:t>lịch</a:t>
          </a:r>
          <a:r>
            <a:rPr lang="en-US" sz="4400" kern="1200" dirty="0" smtClean="0"/>
            <a:t> </a:t>
          </a:r>
          <a:r>
            <a:rPr lang="en-US" sz="4400" kern="1200" dirty="0" err="1" smtClean="0"/>
            <a:t>sử</a:t>
          </a:r>
          <a:endParaRPr lang="en-US" sz="4400" kern="1200" dirty="0"/>
        </a:p>
      </dsp:txBody>
      <dsp:txXfrm>
        <a:off x="3369137" y="137048"/>
        <a:ext cx="4345247" cy="1083733"/>
      </dsp:txXfrm>
    </dsp:sp>
    <dsp:sp modelId="{1DAD1002-08B1-4761-A199-9C1F29869D04}">
      <dsp:nvSpPr>
        <dsp:cNvPr id="0" name=""/>
        <dsp:cNvSpPr/>
      </dsp:nvSpPr>
      <dsp:spPr>
        <a:xfrm>
          <a:off x="74777" y="4064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F8782A9-B37F-4BF1-8125-B6B2DCDC15BA}">
      <dsp:nvSpPr>
        <dsp:cNvPr id="0" name=""/>
        <dsp:cNvSpPr/>
      </dsp:nvSpPr>
      <dsp:spPr>
        <a:xfrm>
          <a:off x="1089238" y="1718795"/>
          <a:ext cx="9328280" cy="1882759"/>
        </a:xfrm>
        <a:prstGeom prst="rect">
          <a:avLst/>
        </a:prstGeom>
        <a:solidFill>
          <a:srgbClr val="FF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solidFill>
                <a:srgbClr val="FF0000"/>
              </a:solidFill>
            </a:rPr>
            <a:t>Ý nghĩa :Đối với nước ta</a:t>
          </a:r>
          <a:r>
            <a:rPr lang="nl-NL" sz="2400" kern="1200" dirty="0" smtClean="0">
              <a:solidFill>
                <a:srgbClr val="FF0000"/>
              </a:solidFill>
            </a:rPr>
            <a:t>, thắng lợi này đã làm sụp đổ hoàn toàn ý chí xâm lược của thực dân Pháp đối với VN; bảo vệ được độc lập, chủ quyền dân tộc, giữ vững được chính quyền dân chủ nhân dân; giải phóng được một nửa đất nước</a:t>
          </a:r>
          <a:endParaRPr lang="en-US" sz="2400" kern="1200" dirty="0">
            <a:solidFill>
              <a:srgbClr val="FF0000"/>
            </a:solidFill>
          </a:endParaRPr>
        </a:p>
      </dsp:txBody>
      <dsp:txXfrm>
        <a:off x="1089238" y="1718795"/>
        <a:ext cx="9328280" cy="1882759"/>
      </dsp:txXfrm>
    </dsp:sp>
    <dsp:sp modelId="{D740C635-B7F8-40C5-BE8B-38A1E52B5520}">
      <dsp:nvSpPr>
        <dsp:cNvPr id="0" name=""/>
        <dsp:cNvSpPr/>
      </dsp:nvSpPr>
      <dsp:spPr>
        <a:xfrm>
          <a:off x="468714" y="20320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298BD1-06F1-4291-B129-118A208677F3}">
      <dsp:nvSpPr>
        <dsp:cNvPr id="0" name=""/>
        <dsp:cNvSpPr/>
      </dsp:nvSpPr>
      <dsp:spPr>
        <a:xfrm>
          <a:off x="752110" y="3674029"/>
          <a:ext cx="9722217" cy="1321807"/>
        </a:xfrm>
        <a:prstGeom prst="rect">
          <a:avLst/>
        </a:prstGeom>
        <a:solidFill>
          <a:srgbClr val="99FF6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solidFill>
                <a:srgbClr val="0000FF"/>
              </a:solidFill>
            </a:rPr>
            <a:t>Đối với quốc tế</a:t>
          </a:r>
          <a:r>
            <a:rPr lang="nl-NL" sz="2400" kern="1200" dirty="0" smtClean="0">
              <a:solidFill>
                <a:srgbClr val="0000FF"/>
              </a:solidFill>
            </a:rPr>
            <a:t>, thắng lợi này đã buộc thực dân Pháp phải chấm dứt chiến tranh và lập lại hòa bình ở Đông D­ương; cổ vũ mạnh mẽ cuộc đấu tranh của nhân dân các dân tộc bị áp</a:t>
          </a:r>
          <a:endParaRPr lang="en-US" sz="2400" kern="1200" dirty="0">
            <a:solidFill>
              <a:srgbClr val="0000FF"/>
            </a:solidFill>
          </a:endParaRPr>
        </a:p>
      </dsp:txBody>
      <dsp:txXfrm>
        <a:off x="752110" y="3674029"/>
        <a:ext cx="9722217" cy="1321807"/>
      </dsp:txXfrm>
    </dsp:sp>
    <dsp:sp modelId="{1F51110C-1145-4699-A4CD-DA619591B35E}">
      <dsp:nvSpPr>
        <dsp:cNvPr id="0" name=""/>
        <dsp:cNvSpPr/>
      </dsp:nvSpPr>
      <dsp:spPr>
        <a:xfrm>
          <a:off x="74777" y="36576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181EA-F80D-4010-AAF6-0663E4067AFA}">
      <dsp:nvSpPr>
        <dsp:cNvPr id="0" name=""/>
        <dsp:cNvSpPr/>
      </dsp:nvSpPr>
      <dsp:spPr>
        <a:xfrm>
          <a:off x="-6126981"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FEE520-51AF-4D96-A1A2-ABA08A9CFE0A}">
      <dsp:nvSpPr>
        <dsp:cNvPr id="0" name=""/>
        <dsp:cNvSpPr/>
      </dsp:nvSpPr>
      <dsp:spPr>
        <a:xfrm>
          <a:off x="610504" y="416587"/>
          <a:ext cx="10213769" cy="833607"/>
        </a:xfrm>
        <a:prstGeom prst="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smtClean="0"/>
            <a:t>Sau</a:t>
          </a:r>
          <a:r>
            <a:rPr lang="en-US" sz="2400" kern="1200" dirty="0" smtClean="0"/>
            <a:t> </a:t>
          </a:r>
          <a:r>
            <a:rPr lang="en-US" sz="2400" kern="1200" dirty="0" err="1" smtClean="0"/>
            <a:t>năm</a:t>
          </a:r>
          <a:r>
            <a:rPr lang="en-US" sz="2400" kern="1200" dirty="0" smtClean="0"/>
            <a:t> 1954, </a:t>
          </a:r>
          <a:r>
            <a:rPr lang="en-US" sz="2400" kern="1200" dirty="0" err="1" smtClean="0"/>
            <a:t>đế</a:t>
          </a:r>
          <a:r>
            <a:rPr lang="en-US" sz="2400" kern="1200" dirty="0" smtClean="0"/>
            <a:t> </a:t>
          </a:r>
          <a:r>
            <a:rPr lang="en-US" sz="2400" kern="1200" dirty="0" err="1" smtClean="0"/>
            <a:t>quốc</a:t>
          </a:r>
          <a:r>
            <a:rPr lang="en-US" sz="2400" kern="1200" dirty="0" smtClean="0"/>
            <a:t> </a:t>
          </a:r>
          <a:r>
            <a:rPr lang="en-US" sz="2400" kern="1200" dirty="0" err="1" smtClean="0"/>
            <a:t>Mỹ</a:t>
          </a:r>
          <a:r>
            <a:rPr lang="en-US" sz="2400" kern="1200" dirty="0" smtClean="0"/>
            <a:t> </a:t>
          </a:r>
          <a:r>
            <a:rPr lang="en-US" sz="2400" kern="1200" dirty="0" err="1" smtClean="0"/>
            <a:t>dần</a:t>
          </a:r>
          <a:r>
            <a:rPr lang="en-US" sz="2400" kern="1200" dirty="0" smtClean="0"/>
            <a:t> </a:t>
          </a:r>
          <a:r>
            <a:rPr lang="en-US" sz="2400" kern="1200" dirty="0" err="1" smtClean="0"/>
            <a:t>thay</a:t>
          </a:r>
          <a:r>
            <a:rPr lang="en-US" sz="2400" kern="1200" dirty="0" smtClean="0"/>
            <a:t> </a:t>
          </a:r>
          <a:r>
            <a:rPr lang="en-US" sz="2400" kern="1200" dirty="0" err="1" smtClean="0"/>
            <a:t>chân</a:t>
          </a:r>
          <a:r>
            <a:rPr lang="en-US" sz="2400" kern="1200" dirty="0" smtClean="0"/>
            <a:t> </a:t>
          </a:r>
          <a:r>
            <a:rPr lang="en-US" sz="2400" kern="1200" dirty="0" err="1" smtClean="0"/>
            <a:t>thực</a:t>
          </a:r>
          <a:r>
            <a:rPr lang="en-US" sz="2400" kern="1200" dirty="0" smtClean="0"/>
            <a:t> </a:t>
          </a:r>
          <a:r>
            <a:rPr lang="en-US" sz="2400" kern="1200" dirty="0" err="1" smtClean="0"/>
            <a:t>dân</a:t>
          </a:r>
          <a:r>
            <a:rPr lang="en-US" sz="2400" kern="1200" dirty="0" smtClean="0"/>
            <a:t> </a:t>
          </a:r>
          <a:r>
            <a:rPr lang="en-US" sz="2400" kern="1200" dirty="0" err="1" smtClean="0"/>
            <a:t>Pháp</a:t>
          </a:r>
          <a:r>
            <a:rPr lang="en-US" sz="2400" kern="1200" dirty="0" smtClean="0"/>
            <a:t> </a:t>
          </a:r>
          <a:r>
            <a:rPr lang="en-US" sz="2400" kern="1200" dirty="0" err="1" smtClean="0"/>
            <a:t>để</a:t>
          </a:r>
          <a:r>
            <a:rPr lang="en-US" sz="2400" kern="1200" dirty="0" smtClean="0"/>
            <a:t> </a:t>
          </a:r>
          <a:r>
            <a:rPr lang="en-US" sz="2400" kern="1200" dirty="0" err="1" smtClean="0"/>
            <a:t>áp</a:t>
          </a:r>
          <a:r>
            <a:rPr lang="en-US" sz="2400" kern="1200" dirty="0" smtClean="0"/>
            <a:t> </a:t>
          </a:r>
          <a:r>
            <a:rPr lang="en-US" sz="2400" kern="1200" dirty="0" err="1" smtClean="0"/>
            <a:t>đặt</a:t>
          </a:r>
          <a:r>
            <a:rPr lang="en-US" sz="2400" kern="1200" dirty="0" smtClean="0"/>
            <a:t> </a:t>
          </a:r>
          <a:r>
            <a:rPr lang="en-US" sz="2400" kern="1200" dirty="0" err="1" smtClean="0"/>
            <a:t>chủ</a:t>
          </a:r>
          <a:r>
            <a:rPr lang="en-US" sz="2400" kern="1200" dirty="0" smtClean="0"/>
            <a:t> </a:t>
          </a:r>
          <a:r>
            <a:rPr lang="en-US" sz="2400" kern="1200" dirty="0" err="1" smtClean="0"/>
            <a:t>nghĩa</a:t>
          </a:r>
          <a:r>
            <a:rPr lang="en-US" sz="2400" kern="1200" dirty="0" smtClean="0"/>
            <a:t> </a:t>
          </a:r>
          <a:r>
            <a:rPr lang="en-US" sz="2400" kern="1200" dirty="0" err="1" smtClean="0"/>
            <a:t>thực</a:t>
          </a:r>
          <a:r>
            <a:rPr lang="en-US" sz="2400" kern="1200" dirty="0" smtClean="0"/>
            <a:t> </a:t>
          </a:r>
          <a:r>
            <a:rPr lang="en-US" sz="2400" kern="1200" dirty="0" err="1" smtClean="0"/>
            <a:t>dân</a:t>
          </a:r>
          <a:r>
            <a:rPr lang="en-US" sz="2400" kern="1200" dirty="0" smtClean="0"/>
            <a:t> </a:t>
          </a:r>
          <a:r>
            <a:rPr lang="en-US" sz="2400" kern="1200" dirty="0" err="1" smtClean="0"/>
            <a:t>mới</a:t>
          </a:r>
          <a:r>
            <a:rPr lang="en-US" sz="2400" kern="1200" dirty="0" smtClean="0"/>
            <a:t> ở </a:t>
          </a:r>
          <a:r>
            <a:rPr lang="en-US" sz="2400" kern="1200" dirty="0" err="1" smtClean="0"/>
            <a:t>miền</a:t>
          </a:r>
          <a:r>
            <a:rPr lang="en-US" sz="2400" kern="1200" dirty="0" smtClean="0"/>
            <a:t> Nam</a:t>
          </a:r>
          <a:endParaRPr lang="en-US" sz="2400" kern="1200" dirty="0"/>
        </a:p>
      </dsp:txBody>
      <dsp:txXfrm>
        <a:off x="610504" y="416587"/>
        <a:ext cx="10213769" cy="833607"/>
      </dsp:txXfrm>
    </dsp:sp>
    <dsp:sp modelId="{E7552E39-00B0-4CDB-AC14-C299E5A6B8F8}">
      <dsp:nvSpPr>
        <dsp:cNvPr id="0" name=""/>
        <dsp:cNvSpPr/>
      </dsp:nvSpPr>
      <dsp:spPr>
        <a:xfrm>
          <a:off x="89500" y="312386"/>
          <a:ext cx="1042009" cy="1042009"/>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5C82B02-0F2A-4E45-8A5A-056849A2B203}">
      <dsp:nvSpPr>
        <dsp:cNvPr id="0" name=""/>
        <dsp:cNvSpPr/>
      </dsp:nvSpPr>
      <dsp:spPr>
        <a:xfrm>
          <a:off x="1088431" y="1667215"/>
          <a:ext cx="9735842" cy="833607"/>
        </a:xfrm>
        <a:prstGeom prst="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smtClean="0"/>
            <a:t>Là</a:t>
          </a:r>
          <a:r>
            <a:rPr lang="en-US" sz="2400" kern="1200" dirty="0" smtClean="0"/>
            <a:t> </a:t>
          </a:r>
          <a:r>
            <a:rPr lang="en-US" sz="2400" kern="1200" dirty="0" err="1" smtClean="0"/>
            <a:t>cuộc</a:t>
          </a:r>
          <a:r>
            <a:rPr lang="en-US" sz="2400" kern="1200" dirty="0" smtClean="0"/>
            <a:t> </a:t>
          </a:r>
          <a:r>
            <a:rPr lang="en-US" sz="2400" kern="1200" dirty="0" err="1" smtClean="0"/>
            <a:t>chiến</a:t>
          </a:r>
          <a:r>
            <a:rPr lang="en-US" sz="2400" kern="1200" dirty="0" smtClean="0"/>
            <a:t> </a:t>
          </a:r>
          <a:r>
            <a:rPr lang="en-US" sz="2400" kern="1200" dirty="0" err="1" smtClean="0"/>
            <a:t>tranh</a:t>
          </a:r>
          <a:r>
            <a:rPr lang="en-US" sz="2400" kern="1200" dirty="0" smtClean="0"/>
            <a:t> </a:t>
          </a:r>
          <a:r>
            <a:rPr lang="en-US" sz="2400" kern="1200" dirty="0" err="1" smtClean="0"/>
            <a:t>không</a:t>
          </a:r>
          <a:r>
            <a:rPr lang="en-US" sz="2400" kern="1200" dirty="0" smtClean="0"/>
            <a:t> </a:t>
          </a:r>
          <a:r>
            <a:rPr lang="en-US" sz="2400" kern="1200" dirty="0" err="1" smtClean="0"/>
            <a:t>cân</a:t>
          </a:r>
          <a:r>
            <a:rPr lang="en-US" sz="2400" kern="1200" dirty="0" smtClean="0"/>
            <a:t> </a:t>
          </a:r>
          <a:r>
            <a:rPr lang="en-US" sz="2400" kern="1200" dirty="0" err="1" smtClean="0"/>
            <a:t>sức</a:t>
          </a:r>
          <a:r>
            <a:rPr lang="en-US" sz="2400" kern="1200" dirty="0" smtClean="0"/>
            <a:t> </a:t>
          </a:r>
          <a:r>
            <a:rPr lang="en-US" sz="2400" kern="1200" dirty="0" err="1" smtClean="0"/>
            <a:t>về</a:t>
          </a:r>
          <a:r>
            <a:rPr lang="en-US" sz="2400" kern="1200" dirty="0" smtClean="0"/>
            <a:t> </a:t>
          </a:r>
          <a:r>
            <a:rPr lang="en-US" sz="2400" kern="1200" dirty="0" err="1" smtClean="0"/>
            <a:t>tiềm</a:t>
          </a:r>
          <a:r>
            <a:rPr lang="en-US" sz="2400" kern="1200" dirty="0" smtClean="0"/>
            <a:t> </a:t>
          </a:r>
          <a:r>
            <a:rPr lang="en-US" sz="2400" kern="1200" dirty="0" err="1" smtClean="0"/>
            <a:t>lực</a:t>
          </a:r>
          <a:r>
            <a:rPr lang="en-US" sz="2400" kern="1200" dirty="0" smtClean="0"/>
            <a:t> </a:t>
          </a:r>
          <a:r>
            <a:rPr lang="en-US" sz="2400" kern="1200" dirty="0" err="1" smtClean="0"/>
            <a:t>kinh</a:t>
          </a:r>
          <a:r>
            <a:rPr lang="en-US" sz="2400" kern="1200" dirty="0" smtClean="0"/>
            <a:t> </a:t>
          </a:r>
          <a:r>
            <a:rPr lang="en-US" sz="2400" kern="1200" dirty="0" err="1" smtClean="0"/>
            <a:t>tế</a:t>
          </a:r>
          <a:r>
            <a:rPr lang="en-US" sz="2400" kern="1200" dirty="0" smtClean="0"/>
            <a:t>, </a:t>
          </a:r>
          <a:r>
            <a:rPr lang="en-US" sz="2400" kern="1200" dirty="0" err="1" smtClean="0"/>
            <a:t>quân</a:t>
          </a:r>
          <a:r>
            <a:rPr lang="en-US" sz="2400" kern="1200" dirty="0" smtClean="0"/>
            <a:t> </a:t>
          </a:r>
          <a:r>
            <a:rPr lang="en-US" sz="2400" kern="1200" dirty="0" err="1" smtClean="0"/>
            <a:t>sự</a:t>
          </a:r>
          <a:r>
            <a:rPr lang="en-US" sz="2400" kern="1200" dirty="0" smtClean="0"/>
            <a:t> </a:t>
          </a:r>
          <a:r>
            <a:rPr lang="en-US" sz="2400" kern="1200" dirty="0" err="1" smtClean="0"/>
            <a:t>giữa</a:t>
          </a:r>
          <a:r>
            <a:rPr lang="en-US" sz="2400" kern="1200" dirty="0" smtClean="0"/>
            <a:t> </a:t>
          </a:r>
          <a:r>
            <a:rPr lang="en-US" sz="2400" kern="1200" dirty="0" err="1" smtClean="0"/>
            <a:t>nhân</a:t>
          </a:r>
          <a:r>
            <a:rPr lang="en-US" sz="2400" kern="1200" dirty="0" smtClean="0"/>
            <a:t> </a:t>
          </a:r>
          <a:r>
            <a:rPr lang="en-US" sz="2400" kern="1200" dirty="0" err="1" smtClean="0"/>
            <a:t>dân</a:t>
          </a:r>
          <a:r>
            <a:rPr lang="en-US" sz="2400" kern="1200" dirty="0" smtClean="0"/>
            <a:t> ta </a:t>
          </a:r>
          <a:r>
            <a:rPr lang="en-US" sz="2400" kern="1200" dirty="0" err="1" smtClean="0"/>
            <a:t>và</a:t>
          </a:r>
          <a:r>
            <a:rPr lang="en-US" sz="2400" kern="1200" dirty="0" smtClean="0"/>
            <a:t> </a:t>
          </a:r>
          <a:r>
            <a:rPr lang="en-US" sz="2400" kern="1200" dirty="0" err="1" smtClean="0"/>
            <a:t>đế</a:t>
          </a:r>
          <a:r>
            <a:rPr lang="en-US" sz="2400" kern="1200" dirty="0" smtClean="0"/>
            <a:t> </a:t>
          </a:r>
          <a:r>
            <a:rPr lang="en-US" sz="2400" kern="1200" dirty="0" err="1" smtClean="0"/>
            <a:t>quốc</a:t>
          </a:r>
          <a:r>
            <a:rPr lang="en-US" sz="2400" kern="1200" dirty="0" smtClean="0"/>
            <a:t> </a:t>
          </a:r>
          <a:r>
            <a:rPr lang="en-US" sz="2400" kern="1200" dirty="0" err="1" smtClean="0"/>
            <a:t>Mỹ</a:t>
          </a:r>
          <a:endParaRPr lang="en-US" sz="2400" kern="1200" dirty="0"/>
        </a:p>
      </dsp:txBody>
      <dsp:txXfrm>
        <a:off x="1088431" y="1667215"/>
        <a:ext cx="9735842" cy="833607"/>
      </dsp:txXfrm>
    </dsp:sp>
    <dsp:sp modelId="{80A7F391-9036-4861-925D-9CB867D8CA6F}">
      <dsp:nvSpPr>
        <dsp:cNvPr id="0" name=""/>
        <dsp:cNvSpPr/>
      </dsp:nvSpPr>
      <dsp:spPr>
        <a:xfrm>
          <a:off x="567426" y="1563014"/>
          <a:ext cx="1042009" cy="1042009"/>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9F2197E-D61E-4357-97C0-2F0DF73412F1}">
      <dsp:nvSpPr>
        <dsp:cNvPr id="0" name=""/>
        <dsp:cNvSpPr/>
      </dsp:nvSpPr>
      <dsp:spPr>
        <a:xfrm>
          <a:off x="1088431" y="2917843"/>
          <a:ext cx="9735842" cy="833607"/>
        </a:xfrm>
        <a:prstGeom prst="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smtClean="0"/>
            <a:t>Năm</a:t>
          </a:r>
          <a:r>
            <a:rPr lang="en-US" sz="2400" kern="1200" dirty="0" smtClean="0"/>
            <a:t> 1975 </a:t>
          </a:r>
          <a:r>
            <a:rPr lang="en-US" sz="2400" kern="1200" dirty="0" err="1" smtClean="0"/>
            <a:t>tổng</a:t>
          </a:r>
          <a:r>
            <a:rPr lang="en-US" sz="2400" kern="1200" dirty="0" smtClean="0"/>
            <a:t> </a:t>
          </a:r>
          <a:r>
            <a:rPr lang="en-US" sz="2400" kern="1200" dirty="0" err="1" smtClean="0"/>
            <a:t>tiến</a:t>
          </a:r>
          <a:r>
            <a:rPr lang="en-US" sz="2400" kern="1200" dirty="0" smtClean="0"/>
            <a:t> </a:t>
          </a:r>
          <a:r>
            <a:rPr lang="en-US" sz="2400" kern="1200" dirty="0" err="1" smtClean="0"/>
            <a:t>công</a:t>
          </a:r>
          <a:r>
            <a:rPr lang="en-US" sz="2400" kern="1200" dirty="0" smtClean="0"/>
            <a:t> </a:t>
          </a:r>
          <a:r>
            <a:rPr lang="en-US" sz="2400" kern="1200" dirty="0" err="1" smtClean="0"/>
            <a:t>thắng</a:t>
          </a:r>
          <a:r>
            <a:rPr lang="en-US" sz="2400" kern="1200" dirty="0" smtClean="0"/>
            <a:t> </a:t>
          </a:r>
          <a:r>
            <a:rPr lang="en-US" sz="2400" kern="1200" dirty="0" err="1" smtClean="0"/>
            <a:t>lợi</a:t>
          </a:r>
          <a:r>
            <a:rPr lang="en-US" sz="2400" kern="1200" dirty="0" smtClean="0"/>
            <a:t>, </a:t>
          </a:r>
          <a:r>
            <a:rPr lang="en-US" sz="2400" kern="1200" dirty="0" err="1" smtClean="0"/>
            <a:t>kết</a:t>
          </a:r>
          <a:r>
            <a:rPr lang="en-US" sz="2400" kern="1200" dirty="0" smtClean="0"/>
            <a:t> </a:t>
          </a:r>
          <a:r>
            <a:rPr lang="en-US" sz="2400" kern="1200" dirty="0" err="1" smtClean="0"/>
            <a:t>thúc</a:t>
          </a:r>
          <a:r>
            <a:rPr lang="en-US" sz="2400" kern="1200" dirty="0" smtClean="0"/>
            <a:t> </a:t>
          </a:r>
          <a:r>
            <a:rPr lang="en-US" sz="2400" kern="1200" dirty="0" err="1" smtClean="0"/>
            <a:t>cuộc</a:t>
          </a:r>
          <a:r>
            <a:rPr lang="en-US" sz="2400" kern="1200" dirty="0" smtClean="0"/>
            <a:t> </a:t>
          </a:r>
          <a:r>
            <a:rPr lang="en-US" sz="2400" kern="1200" dirty="0" err="1" smtClean="0"/>
            <a:t>chiến</a:t>
          </a:r>
          <a:r>
            <a:rPr lang="en-US" sz="2400" kern="1200" dirty="0" smtClean="0"/>
            <a:t> </a:t>
          </a:r>
          <a:r>
            <a:rPr lang="en-US" sz="2400" kern="1200" dirty="0" err="1" smtClean="0"/>
            <a:t>tranh</a:t>
          </a:r>
          <a:r>
            <a:rPr lang="en-US" sz="2400" kern="1200" dirty="0" smtClean="0"/>
            <a:t> </a:t>
          </a:r>
          <a:r>
            <a:rPr lang="en-US" sz="2400" kern="1200" dirty="0" err="1" smtClean="0"/>
            <a:t>kéo</a:t>
          </a:r>
          <a:r>
            <a:rPr lang="en-US" sz="2400" kern="1200" dirty="0" smtClean="0"/>
            <a:t> </a:t>
          </a:r>
          <a:r>
            <a:rPr lang="en-US" sz="2400" kern="1200" dirty="0" err="1" smtClean="0"/>
            <a:t>dài</a:t>
          </a:r>
          <a:r>
            <a:rPr lang="en-US" sz="2400" kern="1200" dirty="0" smtClean="0"/>
            <a:t> 30 </a:t>
          </a:r>
          <a:r>
            <a:rPr lang="en-US" sz="2400" kern="1200" dirty="0" err="1" smtClean="0"/>
            <a:t>năm</a:t>
          </a:r>
          <a:r>
            <a:rPr lang="en-US" sz="2400" kern="1200" dirty="0" smtClean="0"/>
            <a:t> </a:t>
          </a:r>
          <a:endParaRPr lang="en-US" sz="2400" kern="1200" dirty="0"/>
        </a:p>
      </dsp:txBody>
      <dsp:txXfrm>
        <a:off x="1088431" y="2917843"/>
        <a:ext cx="9735842" cy="833607"/>
      </dsp:txXfrm>
    </dsp:sp>
    <dsp:sp modelId="{D3E6FE7F-5508-471C-832E-CBC20146F36D}">
      <dsp:nvSpPr>
        <dsp:cNvPr id="0" name=""/>
        <dsp:cNvSpPr/>
      </dsp:nvSpPr>
      <dsp:spPr>
        <a:xfrm>
          <a:off x="567426" y="2813642"/>
          <a:ext cx="1042009" cy="1042009"/>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BC36038-8967-4867-86A8-3C16A60FB962}">
      <dsp:nvSpPr>
        <dsp:cNvPr id="0" name=""/>
        <dsp:cNvSpPr/>
      </dsp:nvSpPr>
      <dsp:spPr>
        <a:xfrm>
          <a:off x="610504" y="4008198"/>
          <a:ext cx="10213769" cy="1154154"/>
        </a:xfrm>
        <a:prstGeom prst="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just" defTabSz="1066800">
            <a:lnSpc>
              <a:spcPct val="90000"/>
            </a:lnSpc>
            <a:spcBef>
              <a:spcPct val="0"/>
            </a:spcBef>
            <a:spcAft>
              <a:spcPct val="35000"/>
            </a:spcAft>
          </a:pPr>
          <a:r>
            <a:rPr lang="nl-NL" sz="2400" i="1" kern="1200" dirty="0" smtClean="0"/>
            <a:t>Ý nghĩa : </a:t>
          </a:r>
          <a:r>
            <a:rPr lang="nl-NL" sz="2400" kern="1200" dirty="0" smtClean="0"/>
            <a:t>một biểu tượng sáng ngời về sự toàn thắng của chủ nghĩa anh hùng cách mạng và trí tuệ con người; góp phần quan trọng làm đảo lộn chiến lược toàn cầu của đế quốc Mỹ</a:t>
          </a:r>
          <a:endParaRPr lang="en-US" sz="2400" kern="1200" dirty="0"/>
        </a:p>
      </dsp:txBody>
      <dsp:txXfrm>
        <a:off x="610504" y="4008198"/>
        <a:ext cx="10213769" cy="1154154"/>
      </dsp:txXfrm>
    </dsp:sp>
    <dsp:sp modelId="{191F1F66-5AA5-4D03-8E69-90FFF4B33ECF}">
      <dsp:nvSpPr>
        <dsp:cNvPr id="0" name=""/>
        <dsp:cNvSpPr/>
      </dsp:nvSpPr>
      <dsp:spPr>
        <a:xfrm>
          <a:off x="89500" y="4064271"/>
          <a:ext cx="1042009" cy="1042009"/>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68F054-C7CA-4167-83B4-1DD02E7C2055}">
      <dsp:nvSpPr>
        <dsp:cNvPr id="0" name=""/>
        <dsp:cNvSpPr/>
      </dsp:nvSpPr>
      <dsp:spPr>
        <a:xfrm rot="10800000">
          <a:off x="1362423" y="0"/>
          <a:ext cx="8797576" cy="2356594"/>
        </a:xfrm>
        <a:prstGeom prst="homePlate">
          <a:avLst/>
        </a:prstGeom>
        <a:solidFill>
          <a:srgbClr val="CCFF99"/>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39193" tIns="152400" rIns="284480" bIns="152400" numCol="1" spcCol="1270" anchor="ctr" anchorCtr="0">
          <a:noAutofit/>
        </a:bodyPr>
        <a:lstStyle/>
        <a:p>
          <a:pPr lvl="0" algn="just" defTabSz="1778000">
            <a:lnSpc>
              <a:spcPct val="90000"/>
            </a:lnSpc>
            <a:spcBef>
              <a:spcPct val="0"/>
            </a:spcBef>
            <a:spcAft>
              <a:spcPct val="35000"/>
            </a:spcAft>
          </a:pPr>
          <a:r>
            <a:rPr lang="en-US" sz="4000" kern="1200" dirty="0" err="1" smtClean="0"/>
            <a:t>Bối</a:t>
          </a:r>
          <a:r>
            <a:rPr lang="en-US" sz="4000" kern="1200" dirty="0" smtClean="0"/>
            <a:t> </a:t>
          </a:r>
          <a:r>
            <a:rPr lang="en-US" sz="4000" kern="1200" dirty="0" err="1" smtClean="0"/>
            <a:t>cảnh</a:t>
          </a:r>
          <a:r>
            <a:rPr lang="en-US" sz="4000" kern="1200" dirty="0" smtClean="0"/>
            <a:t> </a:t>
          </a:r>
          <a:r>
            <a:rPr lang="en-US" sz="4000" kern="1200" dirty="0" err="1" smtClean="0"/>
            <a:t>nước</a:t>
          </a:r>
          <a:r>
            <a:rPr lang="en-US" sz="4000" kern="1200" dirty="0" smtClean="0"/>
            <a:t> ta </a:t>
          </a:r>
          <a:r>
            <a:rPr lang="en-US" sz="4000" kern="1200" dirty="0" err="1" smtClean="0"/>
            <a:t>sau</a:t>
          </a:r>
          <a:r>
            <a:rPr lang="en-US" sz="4000" kern="1200" dirty="0" smtClean="0"/>
            <a:t> </a:t>
          </a:r>
          <a:r>
            <a:rPr lang="en-US" sz="4000" kern="1200" dirty="0" err="1" smtClean="0"/>
            <a:t>thống</a:t>
          </a:r>
          <a:r>
            <a:rPr lang="en-US" sz="4000" kern="1200" dirty="0" smtClean="0"/>
            <a:t> </a:t>
          </a:r>
          <a:r>
            <a:rPr lang="en-US" sz="4000" kern="1200" dirty="0" err="1" smtClean="0"/>
            <a:t>nhất</a:t>
          </a:r>
          <a:r>
            <a:rPr lang="en-US" sz="4000" kern="1200" dirty="0" smtClean="0"/>
            <a:t> </a:t>
          </a:r>
          <a:r>
            <a:rPr lang="en-US" sz="4000" kern="1200" dirty="0" err="1" smtClean="0"/>
            <a:t>nước</a:t>
          </a:r>
          <a:r>
            <a:rPr lang="en-US" sz="4000" kern="1200" dirty="0" smtClean="0"/>
            <a:t> </a:t>
          </a:r>
          <a:r>
            <a:rPr lang="en-US" sz="4000" kern="1200" dirty="0" err="1" smtClean="0"/>
            <a:t>nhà</a:t>
          </a:r>
          <a:r>
            <a:rPr lang="en-US" sz="4000" kern="1200" dirty="0" smtClean="0"/>
            <a:t> 1975</a:t>
          </a:r>
          <a:endParaRPr lang="en-US" sz="4000" kern="1200" dirty="0"/>
        </a:p>
      </dsp:txBody>
      <dsp:txXfrm rot="10800000">
        <a:off x="1951571" y="0"/>
        <a:ext cx="8208428" cy="2356594"/>
      </dsp:txXfrm>
    </dsp:sp>
    <dsp:sp modelId="{7D3B5A76-9FCC-4253-8805-345780B3EEFF}">
      <dsp:nvSpPr>
        <dsp:cNvPr id="0" name=""/>
        <dsp:cNvSpPr/>
      </dsp:nvSpPr>
      <dsp:spPr>
        <a:xfrm>
          <a:off x="935341" y="1008"/>
          <a:ext cx="1532917" cy="2356594"/>
        </a:xfrm>
        <a:prstGeom prst="ellipse">
          <a:avLst/>
        </a:prstGeom>
        <a:solidFill>
          <a:schemeClr val="accent1">
            <a:tint val="50000"/>
            <a:hueOff val="0"/>
            <a:satOff val="0"/>
            <a:lumOff val="0"/>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4B7A21E9-8F0A-44D9-8AB7-918888248571}">
      <dsp:nvSpPr>
        <dsp:cNvPr id="0" name=""/>
        <dsp:cNvSpPr/>
      </dsp:nvSpPr>
      <dsp:spPr>
        <a:xfrm rot="10800000">
          <a:off x="1362423" y="2616916"/>
          <a:ext cx="8797576" cy="2356594"/>
        </a:xfrm>
        <a:prstGeom prst="homePlat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39193" tIns="152400" rIns="284480" bIns="152400" numCol="1" spcCol="1270" anchor="ctr" anchorCtr="0">
          <a:noAutofit/>
        </a:bodyPr>
        <a:lstStyle/>
        <a:p>
          <a:pPr lvl="0" algn="just" defTabSz="1778000">
            <a:lnSpc>
              <a:spcPct val="90000"/>
            </a:lnSpc>
            <a:spcBef>
              <a:spcPct val="0"/>
            </a:spcBef>
            <a:spcAft>
              <a:spcPct val="35000"/>
            </a:spcAft>
          </a:pPr>
          <a:r>
            <a:rPr lang="en-US" sz="4000" kern="1200" dirty="0" err="1" smtClean="0"/>
            <a:t>Những</a:t>
          </a:r>
          <a:r>
            <a:rPr lang="en-US" sz="4000" kern="1200" dirty="0" smtClean="0"/>
            <a:t> </a:t>
          </a:r>
          <a:r>
            <a:rPr lang="en-US" sz="4000" kern="1200" dirty="0" err="1" smtClean="0"/>
            <a:t>thành</a:t>
          </a:r>
          <a:r>
            <a:rPr lang="en-US" sz="4000" kern="1200" dirty="0" smtClean="0"/>
            <a:t> </a:t>
          </a:r>
          <a:r>
            <a:rPr lang="en-US" sz="4000" kern="1200" dirty="0" err="1" smtClean="0"/>
            <a:t>tựu</a:t>
          </a:r>
          <a:r>
            <a:rPr lang="en-US" sz="4000" kern="1200" dirty="0" smtClean="0"/>
            <a:t> </a:t>
          </a:r>
          <a:r>
            <a:rPr lang="en-US" sz="4000" kern="1200" dirty="0" err="1" smtClean="0"/>
            <a:t>của</a:t>
          </a:r>
          <a:r>
            <a:rPr lang="en-US" sz="4000" kern="1200" dirty="0" smtClean="0"/>
            <a:t> </a:t>
          </a:r>
          <a:r>
            <a:rPr lang="en-US" sz="4000" kern="1200" dirty="0" err="1" smtClean="0"/>
            <a:t>công</a:t>
          </a:r>
          <a:r>
            <a:rPr lang="en-US" sz="4000" kern="1200" dirty="0" smtClean="0"/>
            <a:t> </a:t>
          </a:r>
          <a:r>
            <a:rPr lang="en-US" sz="4000" kern="1200" dirty="0" err="1" smtClean="0"/>
            <a:t>cuộc</a:t>
          </a:r>
          <a:r>
            <a:rPr lang="en-US" sz="4000" kern="1200" dirty="0" smtClean="0"/>
            <a:t> </a:t>
          </a:r>
          <a:r>
            <a:rPr lang="en-US" sz="4000" kern="1200" dirty="0" err="1" smtClean="0"/>
            <a:t>đổi</a:t>
          </a:r>
          <a:r>
            <a:rPr lang="en-US" sz="4000" kern="1200" dirty="0" smtClean="0"/>
            <a:t> </a:t>
          </a:r>
          <a:r>
            <a:rPr lang="en-US" sz="4000" kern="1200" dirty="0" err="1" smtClean="0"/>
            <a:t>mới</a:t>
          </a:r>
          <a:r>
            <a:rPr lang="en-US" sz="4000" kern="1200" dirty="0" smtClean="0"/>
            <a:t> </a:t>
          </a:r>
          <a:r>
            <a:rPr lang="en-US" sz="4000" kern="1200" dirty="0" err="1" smtClean="0"/>
            <a:t>đất</a:t>
          </a:r>
          <a:r>
            <a:rPr lang="en-US" sz="4000" kern="1200" dirty="0" smtClean="0"/>
            <a:t> </a:t>
          </a:r>
          <a:r>
            <a:rPr lang="en-US" sz="4000" kern="1200" dirty="0" err="1" smtClean="0"/>
            <a:t>nước</a:t>
          </a:r>
          <a:endParaRPr lang="en-US" sz="4000" kern="1200" dirty="0"/>
        </a:p>
      </dsp:txBody>
      <dsp:txXfrm rot="10800000">
        <a:off x="1951571" y="2616916"/>
        <a:ext cx="8208428" cy="2356594"/>
      </dsp:txXfrm>
    </dsp:sp>
    <dsp:sp modelId="{3CBBD7B7-7091-4E01-8C42-8E7DCB4D861F}">
      <dsp:nvSpPr>
        <dsp:cNvPr id="0" name=""/>
        <dsp:cNvSpPr/>
      </dsp:nvSpPr>
      <dsp:spPr>
        <a:xfrm>
          <a:off x="128820" y="2690937"/>
          <a:ext cx="1912234" cy="2356594"/>
        </a:xfrm>
        <a:prstGeom prst="ellipse">
          <a:avLst/>
        </a:prstGeom>
        <a:solidFill>
          <a:schemeClr val="accent1">
            <a:tint val="50000"/>
            <a:hueOff val="0"/>
            <a:satOff val="0"/>
            <a:lumOff val="0"/>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6B02C4-978B-46D0-91A7-3E9B45144E7B}">
      <dsp:nvSpPr>
        <dsp:cNvPr id="0" name=""/>
        <dsp:cNvSpPr/>
      </dsp:nvSpPr>
      <dsp:spPr>
        <a:xfrm>
          <a:off x="0" y="635553"/>
          <a:ext cx="971331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C82B254-F1A6-44A7-AEFC-F5911744D333}">
      <dsp:nvSpPr>
        <dsp:cNvPr id="0" name=""/>
        <dsp:cNvSpPr/>
      </dsp:nvSpPr>
      <dsp:spPr>
        <a:xfrm>
          <a:off x="462425" y="30393"/>
          <a:ext cx="9248503" cy="121032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lvl="0" algn="l" defTabSz="1244600">
            <a:lnSpc>
              <a:spcPct val="90000"/>
            </a:lnSpc>
            <a:spcBef>
              <a:spcPct val="0"/>
            </a:spcBef>
            <a:spcAft>
              <a:spcPct val="35000"/>
            </a:spcAft>
          </a:pPr>
          <a:r>
            <a:rPr lang="nl-NL" sz="2800" kern="1200" dirty="0" smtClean="0"/>
            <a:t>Nước ta xuất phát từ một nước nông nghiệp lạc hậu</a:t>
          </a:r>
          <a:endParaRPr lang="en-US" sz="2800" kern="1200" dirty="0"/>
        </a:p>
      </dsp:txBody>
      <dsp:txXfrm>
        <a:off x="521508" y="89476"/>
        <a:ext cx="9130337" cy="1092154"/>
      </dsp:txXfrm>
    </dsp:sp>
    <dsp:sp modelId="{E272F201-21DD-48AA-B224-AB199C5D7DCB}">
      <dsp:nvSpPr>
        <dsp:cNvPr id="0" name=""/>
        <dsp:cNvSpPr/>
      </dsp:nvSpPr>
      <dsp:spPr>
        <a:xfrm>
          <a:off x="0" y="2495313"/>
          <a:ext cx="971331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AC2875-1D90-4EA9-B848-D28E13D52AFF}">
      <dsp:nvSpPr>
        <dsp:cNvPr id="0" name=""/>
        <dsp:cNvSpPr/>
      </dsp:nvSpPr>
      <dsp:spPr>
        <a:xfrm>
          <a:off x="207231" y="1980310"/>
          <a:ext cx="9248503" cy="121032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lvl="0" algn="l" defTabSz="1244600">
            <a:lnSpc>
              <a:spcPct val="90000"/>
            </a:lnSpc>
            <a:spcBef>
              <a:spcPct val="0"/>
            </a:spcBef>
            <a:spcAft>
              <a:spcPct val="35000"/>
            </a:spcAft>
          </a:pPr>
          <a:r>
            <a:rPr lang="nl-NL" sz="2800" kern="1200" dirty="0" smtClean="0"/>
            <a:t>Hậu quả chiến tranh nặng nề</a:t>
          </a:r>
          <a:endParaRPr lang="en-US" sz="2800" kern="1200" dirty="0"/>
        </a:p>
      </dsp:txBody>
      <dsp:txXfrm>
        <a:off x="266314" y="2039393"/>
        <a:ext cx="9130337" cy="1092154"/>
      </dsp:txXfrm>
    </dsp:sp>
    <dsp:sp modelId="{34D7F019-EFB3-4FEF-9713-F5E00639BEBE}">
      <dsp:nvSpPr>
        <dsp:cNvPr id="0" name=""/>
        <dsp:cNvSpPr/>
      </dsp:nvSpPr>
      <dsp:spPr>
        <a:xfrm>
          <a:off x="0" y="4355073"/>
          <a:ext cx="971331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3D23B01-2F87-403D-8828-71C5573B1E4C}">
      <dsp:nvSpPr>
        <dsp:cNvPr id="0" name=""/>
        <dsp:cNvSpPr/>
      </dsp:nvSpPr>
      <dsp:spPr>
        <a:xfrm>
          <a:off x="462425" y="3749913"/>
          <a:ext cx="9248503" cy="121032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lvl="0" algn="l" defTabSz="1244600">
            <a:lnSpc>
              <a:spcPct val="90000"/>
            </a:lnSpc>
            <a:spcBef>
              <a:spcPct val="0"/>
            </a:spcBef>
            <a:spcAft>
              <a:spcPct val="35000"/>
            </a:spcAft>
          </a:pPr>
          <a:r>
            <a:rPr lang="nl-NL" sz="2800" kern="1200" dirty="0" smtClean="0"/>
            <a:t>Bị Mỹ phong tỏa cấm vận, tình hình quốc tế có những diễn biến bất lợi. Chiến tranh biên giới ở Tây Nam và phía Bắc.</a:t>
          </a:r>
          <a:endParaRPr lang="en-US" sz="2800" kern="1200" dirty="0"/>
        </a:p>
      </dsp:txBody>
      <dsp:txXfrm>
        <a:off x="521508" y="3808996"/>
        <a:ext cx="9130337" cy="109215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A62733-D57A-4518-81AB-4BD8B49AB372}">
      <dsp:nvSpPr>
        <dsp:cNvPr id="0" name=""/>
        <dsp:cNvSpPr/>
      </dsp:nvSpPr>
      <dsp:spPr>
        <a:xfrm>
          <a:off x="0" y="951633"/>
          <a:ext cx="9476827"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8FE7BAC-C092-4BA0-BD7B-319C0B13F925}">
      <dsp:nvSpPr>
        <dsp:cNvPr id="0" name=""/>
        <dsp:cNvSpPr/>
      </dsp:nvSpPr>
      <dsp:spPr>
        <a:xfrm>
          <a:off x="361015" y="330845"/>
          <a:ext cx="9023337" cy="18597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0741" tIns="0" rIns="250741" bIns="0" numCol="1" spcCol="1270" anchor="ctr" anchorCtr="0">
          <a:noAutofit/>
        </a:bodyPr>
        <a:lstStyle/>
        <a:p>
          <a:pPr lvl="0" algn="l" defTabSz="1244600">
            <a:lnSpc>
              <a:spcPct val="90000"/>
            </a:lnSpc>
            <a:spcBef>
              <a:spcPct val="0"/>
            </a:spcBef>
            <a:spcAft>
              <a:spcPct val="35000"/>
            </a:spcAft>
          </a:pPr>
          <a:r>
            <a:rPr lang="en-US" sz="2800" kern="1200" dirty="0" smtClean="0"/>
            <a:t> </a:t>
          </a:r>
          <a:r>
            <a:rPr lang="nl-NL" sz="2800" kern="1200" dirty="0" smtClean="0"/>
            <a:t>Đảng ta với bản lĩnh chính trị vững vàng</a:t>
          </a:r>
          <a:endParaRPr lang="en-US" sz="2800" kern="1200" dirty="0"/>
        </a:p>
      </dsp:txBody>
      <dsp:txXfrm>
        <a:off x="451801" y="421631"/>
        <a:ext cx="8841765" cy="1678188"/>
      </dsp:txXfrm>
    </dsp:sp>
    <dsp:sp modelId="{C2029B28-B48F-4ED3-9AB0-FF9958CA5794}">
      <dsp:nvSpPr>
        <dsp:cNvPr id="0" name=""/>
        <dsp:cNvSpPr/>
      </dsp:nvSpPr>
      <dsp:spPr>
        <a:xfrm>
          <a:off x="0" y="3809313"/>
          <a:ext cx="9476827"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D7F8173-1D2C-4097-B8F7-AF7E1CCB693B}">
      <dsp:nvSpPr>
        <dsp:cNvPr id="0" name=""/>
        <dsp:cNvSpPr/>
      </dsp:nvSpPr>
      <dsp:spPr>
        <a:xfrm>
          <a:off x="451167" y="2879433"/>
          <a:ext cx="9023337" cy="18597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0741" tIns="0" rIns="250741" bIns="0" numCol="1" spcCol="1270" anchor="ctr" anchorCtr="0">
          <a:noAutofit/>
        </a:bodyPr>
        <a:lstStyle/>
        <a:p>
          <a:pPr lvl="0" algn="l" defTabSz="1244600">
            <a:lnSpc>
              <a:spcPct val="90000"/>
            </a:lnSpc>
            <a:spcBef>
              <a:spcPct val="0"/>
            </a:spcBef>
            <a:spcAft>
              <a:spcPct val="35000"/>
            </a:spcAft>
          </a:pPr>
          <a:r>
            <a:rPr lang="en-US" sz="2800" kern="1200" dirty="0" err="1" smtClean="0"/>
            <a:t>Kiên</a:t>
          </a:r>
          <a:r>
            <a:rPr lang="en-US" sz="2800" kern="1200" dirty="0" smtClean="0"/>
            <a:t> </a:t>
          </a:r>
          <a:r>
            <a:rPr lang="en-US" sz="2800" kern="1200" dirty="0" err="1" smtClean="0"/>
            <a:t>trì</a:t>
          </a:r>
          <a:r>
            <a:rPr lang="en-US" sz="2800" kern="1200" dirty="0" smtClean="0"/>
            <a:t> </a:t>
          </a:r>
          <a:r>
            <a:rPr lang="en-US" sz="2800" kern="1200" dirty="0" err="1" smtClean="0"/>
            <a:t>tìm</a:t>
          </a:r>
          <a:r>
            <a:rPr lang="en-US" sz="2800" kern="1200" dirty="0" smtClean="0"/>
            <a:t> </a:t>
          </a:r>
          <a:r>
            <a:rPr lang="en-US" sz="2800" kern="1200" dirty="0" err="1" smtClean="0"/>
            <a:t>tòi</a:t>
          </a:r>
          <a:r>
            <a:rPr lang="en-US" sz="2800" kern="1200" dirty="0" smtClean="0"/>
            <a:t> </a:t>
          </a:r>
          <a:r>
            <a:rPr lang="en-US" sz="2800" kern="1200" dirty="0" err="1" smtClean="0"/>
            <a:t>đề</a:t>
          </a:r>
          <a:r>
            <a:rPr lang="en-US" sz="2800" kern="1200" dirty="0" smtClean="0"/>
            <a:t> </a:t>
          </a:r>
          <a:r>
            <a:rPr lang="en-US" sz="2800" kern="1200" dirty="0" err="1" smtClean="0"/>
            <a:t>ra</a:t>
          </a:r>
          <a:r>
            <a:rPr lang="en-US" sz="2800" kern="1200" dirty="0" smtClean="0"/>
            <a:t> </a:t>
          </a:r>
          <a:r>
            <a:rPr lang="en-US" sz="2800" kern="1200" dirty="0" err="1" smtClean="0"/>
            <a:t>đường</a:t>
          </a:r>
          <a:r>
            <a:rPr lang="en-US" sz="2800" kern="1200" dirty="0" smtClean="0"/>
            <a:t> </a:t>
          </a:r>
          <a:r>
            <a:rPr lang="en-US" sz="2800" kern="1200" dirty="0" err="1" smtClean="0"/>
            <a:t>lối</a:t>
          </a:r>
          <a:r>
            <a:rPr lang="en-US" sz="2800" kern="1200" dirty="0" smtClean="0"/>
            <a:t> </a:t>
          </a:r>
          <a:r>
            <a:rPr lang="en-US" sz="2800" kern="1200" dirty="0" err="1" smtClean="0"/>
            <a:t>đổi</a:t>
          </a:r>
          <a:r>
            <a:rPr lang="en-US" sz="2800" kern="1200" dirty="0" smtClean="0"/>
            <a:t> </a:t>
          </a:r>
          <a:r>
            <a:rPr lang="en-US" sz="2800" kern="1200" dirty="0" err="1" smtClean="0"/>
            <a:t>mới</a:t>
          </a:r>
          <a:r>
            <a:rPr lang="en-US" sz="2800" kern="1200" dirty="0" smtClean="0"/>
            <a:t> </a:t>
          </a:r>
          <a:r>
            <a:rPr lang="en-US" sz="2800" kern="1200" dirty="0" err="1" smtClean="0"/>
            <a:t>đưa</a:t>
          </a:r>
          <a:r>
            <a:rPr lang="en-US" sz="2800" kern="1200" dirty="0" smtClean="0"/>
            <a:t> </a:t>
          </a:r>
          <a:r>
            <a:rPr lang="en-US" sz="2800" kern="1200" dirty="0" err="1" smtClean="0"/>
            <a:t>đất</a:t>
          </a:r>
          <a:r>
            <a:rPr lang="en-US" sz="2800" kern="1200" dirty="0" smtClean="0"/>
            <a:t> </a:t>
          </a:r>
          <a:r>
            <a:rPr lang="en-US" sz="2800" kern="1200" dirty="0" err="1" smtClean="0"/>
            <a:t>nước</a:t>
          </a:r>
          <a:r>
            <a:rPr lang="en-US" sz="2800" kern="1200" dirty="0" smtClean="0"/>
            <a:t> </a:t>
          </a:r>
          <a:r>
            <a:rPr lang="en-US" sz="2800" kern="1200" dirty="0" err="1" smtClean="0"/>
            <a:t>vượt</a:t>
          </a:r>
          <a:r>
            <a:rPr lang="en-US" sz="2800" kern="1200" dirty="0" smtClean="0"/>
            <a:t> qua </a:t>
          </a:r>
          <a:r>
            <a:rPr lang="en-US" sz="2800" kern="1200" dirty="0" err="1" smtClean="0"/>
            <a:t>khủng</a:t>
          </a:r>
          <a:r>
            <a:rPr lang="en-US" sz="2800" kern="1200" dirty="0" smtClean="0"/>
            <a:t> </a:t>
          </a:r>
          <a:r>
            <a:rPr lang="en-US" sz="2800" kern="1200" dirty="0" err="1" smtClean="0"/>
            <a:t>hoảng</a:t>
          </a:r>
          <a:r>
            <a:rPr lang="en-US" sz="2800" kern="1200" dirty="0" smtClean="0"/>
            <a:t> </a:t>
          </a:r>
          <a:r>
            <a:rPr lang="en-US" sz="2800" kern="1200" dirty="0" err="1" smtClean="0"/>
            <a:t>kinh</a:t>
          </a:r>
          <a:r>
            <a:rPr lang="en-US" sz="2800" kern="1200" dirty="0" smtClean="0"/>
            <a:t> </a:t>
          </a:r>
          <a:r>
            <a:rPr lang="en-US" sz="2800" kern="1200" dirty="0" err="1" smtClean="0"/>
            <a:t>tế</a:t>
          </a:r>
          <a:r>
            <a:rPr lang="en-US" sz="2800" kern="1200" dirty="0" smtClean="0"/>
            <a:t> - </a:t>
          </a:r>
          <a:r>
            <a:rPr lang="en-US" sz="2800" kern="1200" dirty="0" err="1" smtClean="0"/>
            <a:t>xã</a:t>
          </a:r>
          <a:r>
            <a:rPr lang="en-US" sz="2800" kern="1200" dirty="0" smtClean="0"/>
            <a:t> </a:t>
          </a:r>
          <a:r>
            <a:rPr lang="en-US" sz="2800" kern="1200" dirty="0" err="1" smtClean="0"/>
            <a:t>hội</a:t>
          </a:r>
          <a:endParaRPr lang="en-US" sz="2800" kern="1200" dirty="0"/>
        </a:p>
      </dsp:txBody>
      <dsp:txXfrm>
        <a:off x="541953" y="2970219"/>
        <a:ext cx="8841765" cy="167818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65EF57-D4CC-4833-BDBE-B806326D8B46}">
      <dsp:nvSpPr>
        <dsp:cNvPr id="0" name=""/>
        <dsp:cNvSpPr/>
      </dsp:nvSpPr>
      <dsp:spPr>
        <a:xfrm>
          <a:off x="-6126981" y="-937410"/>
          <a:ext cx="7293488" cy="7293488"/>
        </a:xfrm>
        <a:prstGeom prst="blockArc">
          <a:avLst>
            <a:gd name="adj1" fmla="val 18900000"/>
            <a:gd name="adj2" fmla="val 2700000"/>
            <a:gd name="adj3" fmla="val 296"/>
          </a:avLst>
        </a:prstGeom>
        <a:solidFill>
          <a:schemeClr val="tx1"/>
        </a:solid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FDD3E6-AA89-4FD9-BD09-EBF2E7394502}">
      <dsp:nvSpPr>
        <dsp:cNvPr id="0" name=""/>
        <dsp:cNvSpPr/>
      </dsp:nvSpPr>
      <dsp:spPr>
        <a:xfrm>
          <a:off x="509717" y="338558"/>
          <a:ext cx="9442321" cy="67755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smtClean="0"/>
            <a:t>Đất</a:t>
          </a:r>
          <a:r>
            <a:rPr lang="en-US" sz="2400" kern="1200" dirty="0" smtClean="0"/>
            <a:t> </a:t>
          </a:r>
          <a:r>
            <a:rPr lang="en-US" sz="2400" kern="1200" dirty="0" err="1" smtClean="0"/>
            <a:t>nước</a:t>
          </a:r>
          <a:r>
            <a:rPr lang="en-US" sz="2400" kern="1200" dirty="0" smtClean="0"/>
            <a:t> </a:t>
          </a:r>
          <a:r>
            <a:rPr lang="en-US" sz="2400" kern="1200" dirty="0" err="1" smtClean="0"/>
            <a:t>ra</a:t>
          </a:r>
          <a:r>
            <a:rPr lang="en-US" sz="2400" kern="1200" dirty="0" smtClean="0"/>
            <a:t> </a:t>
          </a:r>
          <a:r>
            <a:rPr lang="en-US" sz="2400" kern="1200" dirty="0" err="1" smtClean="0"/>
            <a:t>khỏi</a:t>
          </a:r>
          <a:r>
            <a:rPr lang="en-US" sz="2400" kern="1200" dirty="0" smtClean="0"/>
            <a:t> </a:t>
          </a:r>
          <a:r>
            <a:rPr lang="en-US" sz="2400" kern="1200" dirty="0" err="1" smtClean="0"/>
            <a:t>khủng</a:t>
          </a:r>
          <a:r>
            <a:rPr lang="en-US" sz="2400" kern="1200" dirty="0" smtClean="0"/>
            <a:t> </a:t>
          </a:r>
          <a:r>
            <a:rPr lang="en-US" sz="2400" kern="1200" dirty="0" err="1" smtClean="0"/>
            <a:t>hoảng</a:t>
          </a:r>
          <a:r>
            <a:rPr lang="en-US" sz="2400" kern="1200" dirty="0" smtClean="0"/>
            <a:t> </a:t>
          </a:r>
          <a:r>
            <a:rPr lang="en-US" sz="2400" kern="1200" dirty="0" err="1" smtClean="0"/>
            <a:t>kinh</a:t>
          </a:r>
          <a:r>
            <a:rPr lang="en-US" sz="2400" kern="1200" dirty="0" smtClean="0"/>
            <a:t> </a:t>
          </a:r>
          <a:r>
            <a:rPr lang="en-US" sz="2400" kern="1200" dirty="0" err="1" smtClean="0"/>
            <a:t>tế</a:t>
          </a:r>
          <a:r>
            <a:rPr lang="en-US" sz="2400" kern="1200" dirty="0" smtClean="0"/>
            <a:t> - </a:t>
          </a:r>
          <a:r>
            <a:rPr lang="en-US" sz="2400" kern="1200" dirty="0" err="1" smtClean="0"/>
            <a:t>xã</a:t>
          </a:r>
          <a:r>
            <a:rPr lang="en-US" sz="2400" kern="1200" dirty="0" smtClean="0"/>
            <a:t> </a:t>
          </a:r>
          <a:r>
            <a:rPr lang="en-US" sz="2400" kern="1200" dirty="0" err="1" smtClean="0"/>
            <a:t>hội</a:t>
          </a:r>
          <a:r>
            <a:rPr lang="en-US" sz="2400" kern="1200" dirty="0" smtClean="0"/>
            <a:t> </a:t>
          </a:r>
          <a:r>
            <a:rPr lang="en-US" sz="2400" kern="1200" dirty="0" err="1" smtClean="0"/>
            <a:t>và</a:t>
          </a:r>
          <a:r>
            <a:rPr lang="en-US" sz="2400" kern="1200" dirty="0" smtClean="0"/>
            <a:t> </a:t>
          </a:r>
          <a:r>
            <a:rPr lang="en-US" sz="2400" kern="1200" dirty="0" err="1" smtClean="0"/>
            <a:t>tình</a:t>
          </a:r>
          <a:r>
            <a:rPr lang="en-US" sz="2400" kern="1200" dirty="0" smtClean="0"/>
            <a:t> </a:t>
          </a:r>
          <a:r>
            <a:rPr lang="en-US" sz="2400" kern="1200" dirty="0" err="1" smtClean="0"/>
            <a:t>trạng</a:t>
          </a:r>
          <a:r>
            <a:rPr lang="en-US" sz="2400" kern="1200" dirty="0" smtClean="0"/>
            <a:t> </a:t>
          </a:r>
          <a:r>
            <a:rPr lang="en-US" sz="2400" kern="1200" dirty="0" err="1" smtClean="0"/>
            <a:t>kém</a:t>
          </a:r>
          <a:r>
            <a:rPr lang="en-US" sz="2400" kern="1200" dirty="0" smtClean="0"/>
            <a:t> </a:t>
          </a:r>
          <a:r>
            <a:rPr lang="en-US" sz="2400" kern="1200" dirty="0" err="1" smtClean="0"/>
            <a:t>phát</a:t>
          </a:r>
          <a:r>
            <a:rPr lang="en-US" sz="2400" kern="1200" dirty="0" smtClean="0"/>
            <a:t> </a:t>
          </a:r>
          <a:r>
            <a:rPr lang="en-US" sz="2400" kern="1200" dirty="0" err="1" smtClean="0"/>
            <a:t>triển</a:t>
          </a:r>
          <a:endParaRPr lang="en-US" sz="2400" kern="1200" dirty="0"/>
        </a:p>
      </dsp:txBody>
      <dsp:txXfrm>
        <a:off x="509717" y="338558"/>
        <a:ext cx="9442321" cy="677550"/>
      </dsp:txXfrm>
    </dsp:sp>
    <dsp:sp modelId="{20427C9F-5748-4040-A6E2-2A60FF7A48E1}">
      <dsp:nvSpPr>
        <dsp:cNvPr id="0" name=""/>
        <dsp:cNvSpPr/>
      </dsp:nvSpPr>
      <dsp:spPr>
        <a:xfrm>
          <a:off x="86248" y="253864"/>
          <a:ext cx="846937" cy="846937"/>
        </a:xfrm>
        <a:prstGeom prst="ellipse">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ECE4A75-6EA5-45E1-97FE-AD91F44A2808}">
      <dsp:nvSpPr>
        <dsp:cNvPr id="0" name=""/>
        <dsp:cNvSpPr/>
      </dsp:nvSpPr>
      <dsp:spPr>
        <a:xfrm>
          <a:off x="995230" y="1354558"/>
          <a:ext cx="8956808" cy="67755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smtClean="0"/>
            <a:t>Chính</a:t>
          </a:r>
          <a:r>
            <a:rPr lang="en-US" sz="2400" kern="1200" dirty="0" smtClean="0"/>
            <a:t> </a:t>
          </a:r>
          <a:r>
            <a:rPr lang="en-US" sz="2400" kern="1200" dirty="0" err="1" smtClean="0"/>
            <a:t>trị</a:t>
          </a:r>
          <a:r>
            <a:rPr lang="en-US" sz="2400" kern="1200" dirty="0" smtClean="0"/>
            <a:t> - </a:t>
          </a:r>
          <a:r>
            <a:rPr lang="en-US" sz="2400" kern="1200" dirty="0" err="1" smtClean="0"/>
            <a:t>xã</a:t>
          </a:r>
          <a:r>
            <a:rPr lang="en-US" sz="2400" kern="1200" dirty="0" smtClean="0"/>
            <a:t> </a:t>
          </a:r>
          <a:r>
            <a:rPr lang="en-US" sz="2400" kern="1200" dirty="0" err="1" smtClean="0"/>
            <a:t>hội</a:t>
          </a:r>
          <a:r>
            <a:rPr lang="en-US" sz="2400" kern="1200" dirty="0" smtClean="0"/>
            <a:t> </a:t>
          </a:r>
          <a:r>
            <a:rPr lang="en-US" sz="2400" kern="1200" dirty="0" err="1" smtClean="0"/>
            <a:t>ổn</a:t>
          </a:r>
          <a:r>
            <a:rPr lang="en-US" sz="2400" kern="1200" dirty="0" smtClean="0"/>
            <a:t> </a:t>
          </a:r>
          <a:r>
            <a:rPr lang="en-US" sz="2400" kern="1200" dirty="0" err="1" smtClean="0"/>
            <a:t>định</a:t>
          </a:r>
          <a:r>
            <a:rPr lang="en-US" sz="2400" kern="1200" dirty="0" smtClean="0"/>
            <a:t>; </a:t>
          </a:r>
          <a:r>
            <a:rPr lang="en-US" sz="2400" kern="1200" dirty="0" err="1" smtClean="0"/>
            <a:t>quốc</a:t>
          </a:r>
          <a:r>
            <a:rPr lang="en-US" sz="2400" kern="1200" dirty="0" smtClean="0"/>
            <a:t> </a:t>
          </a:r>
          <a:r>
            <a:rPr lang="en-US" sz="2400" kern="1200" dirty="0" err="1" smtClean="0"/>
            <a:t>phòng</a:t>
          </a:r>
          <a:r>
            <a:rPr lang="en-US" sz="2400" kern="1200" dirty="0" smtClean="0"/>
            <a:t>, an </a:t>
          </a:r>
          <a:r>
            <a:rPr lang="en-US" sz="2400" kern="1200" dirty="0" err="1" smtClean="0"/>
            <a:t>ninh</a:t>
          </a:r>
          <a:r>
            <a:rPr lang="en-US" sz="2400" kern="1200" dirty="0" smtClean="0"/>
            <a:t> </a:t>
          </a:r>
          <a:r>
            <a:rPr lang="en-US" sz="2400" kern="1200" dirty="0" err="1" smtClean="0"/>
            <a:t>được</a:t>
          </a:r>
          <a:r>
            <a:rPr lang="en-US" sz="2400" kern="1200" dirty="0" smtClean="0"/>
            <a:t> </a:t>
          </a:r>
          <a:r>
            <a:rPr lang="en-US" sz="2400" kern="1200" dirty="0" err="1" smtClean="0"/>
            <a:t>tăng</a:t>
          </a:r>
          <a:r>
            <a:rPr lang="en-US" sz="2400" kern="1200" dirty="0" smtClean="0"/>
            <a:t> </a:t>
          </a:r>
          <a:r>
            <a:rPr lang="en-US" sz="2400" kern="1200" dirty="0" err="1" smtClean="0"/>
            <a:t>cường</a:t>
          </a:r>
          <a:endParaRPr lang="en-US" sz="2400" kern="1200" dirty="0"/>
        </a:p>
      </dsp:txBody>
      <dsp:txXfrm>
        <a:off x="995230" y="1354558"/>
        <a:ext cx="8956808" cy="677550"/>
      </dsp:txXfrm>
    </dsp:sp>
    <dsp:sp modelId="{14E901C2-E66A-42BD-825F-A47E988783EC}">
      <dsp:nvSpPr>
        <dsp:cNvPr id="0" name=""/>
        <dsp:cNvSpPr/>
      </dsp:nvSpPr>
      <dsp:spPr>
        <a:xfrm>
          <a:off x="571761" y="1269864"/>
          <a:ext cx="846937" cy="846937"/>
        </a:xfrm>
        <a:prstGeom prst="ellipse">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B660146-E33F-465E-868A-80D7C2A1E3F7}">
      <dsp:nvSpPr>
        <dsp:cNvPr id="0" name=""/>
        <dsp:cNvSpPr/>
      </dsp:nvSpPr>
      <dsp:spPr>
        <a:xfrm>
          <a:off x="1144243" y="2370558"/>
          <a:ext cx="8807795" cy="67755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smtClean="0"/>
            <a:t>Văn</a:t>
          </a:r>
          <a:r>
            <a:rPr lang="en-US" sz="2400" kern="1200" dirty="0" smtClean="0"/>
            <a:t> </a:t>
          </a:r>
          <a:r>
            <a:rPr lang="en-US" sz="2400" kern="1200" dirty="0" err="1" smtClean="0"/>
            <a:t>hóa</a:t>
          </a:r>
          <a:r>
            <a:rPr lang="en-US" sz="2400" kern="1200" dirty="0" smtClean="0"/>
            <a:t> - </a:t>
          </a:r>
          <a:r>
            <a:rPr lang="en-US" sz="2400" kern="1200" dirty="0" err="1" smtClean="0"/>
            <a:t>xã</a:t>
          </a:r>
          <a:r>
            <a:rPr lang="en-US" sz="2400" kern="1200" dirty="0" smtClean="0"/>
            <a:t> </a:t>
          </a:r>
          <a:r>
            <a:rPr lang="en-US" sz="2400" kern="1200" dirty="0" err="1" smtClean="0"/>
            <a:t>hội</a:t>
          </a:r>
          <a:r>
            <a:rPr lang="en-US" sz="2400" kern="1200" dirty="0" smtClean="0"/>
            <a:t> </a:t>
          </a:r>
          <a:r>
            <a:rPr lang="en-US" sz="2400" kern="1200" dirty="0" err="1" smtClean="0"/>
            <a:t>có</a:t>
          </a:r>
          <a:r>
            <a:rPr lang="en-US" sz="2400" kern="1200" dirty="0" smtClean="0"/>
            <a:t> </a:t>
          </a:r>
          <a:r>
            <a:rPr lang="en-US" sz="2400" kern="1200" dirty="0" err="1" smtClean="0"/>
            <a:t>bước</a:t>
          </a:r>
          <a:r>
            <a:rPr lang="en-US" sz="2400" kern="1200" dirty="0" smtClean="0"/>
            <a:t> </a:t>
          </a:r>
          <a:r>
            <a:rPr lang="en-US" sz="2400" kern="1200" dirty="0" err="1" smtClean="0"/>
            <a:t>phát</a:t>
          </a:r>
          <a:r>
            <a:rPr lang="en-US" sz="2400" kern="1200" dirty="0" smtClean="0"/>
            <a:t> </a:t>
          </a:r>
          <a:r>
            <a:rPr lang="en-US" sz="2400" kern="1200" dirty="0" err="1" smtClean="0"/>
            <a:t>triển</a:t>
          </a:r>
          <a:r>
            <a:rPr lang="en-US" sz="2400" kern="1200" dirty="0" smtClean="0"/>
            <a:t>; </a:t>
          </a:r>
          <a:r>
            <a:rPr lang="en-US" sz="2400" kern="1200" dirty="0" err="1" smtClean="0"/>
            <a:t>bộ</a:t>
          </a:r>
          <a:r>
            <a:rPr lang="en-US" sz="2400" kern="1200" dirty="0" smtClean="0"/>
            <a:t> </a:t>
          </a:r>
          <a:r>
            <a:rPr lang="en-US" sz="2400" kern="1200" dirty="0" err="1" smtClean="0"/>
            <a:t>mặt</a:t>
          </a:r>
          <a:r>
            <a:rPr lang="en-US" sz="2400" kern="1200" dirty="0" smtClean="0"/>
            <a:t> </a:t>
          </a:r>
          <a:r>
            <a:rPr lang="en-US" sz="2400" kern="1200" dirty="0" err="1" smtClean="0"/>
            <a:t>đất</a:t>
          </a:r>
          <a:r>
            <a:rPr lang="en-US" sz="2400" kern="1200" dirty="0" smtClean="0"/>
            <a:t> </a:t>
          </a:r>
          <a:r>
            <a:rPr lang="en-US" sz="2400" kern="1200" dirty="0" err="1" smtClean="0"/>
            <a:t>nước</a:t>
          </a:r>
          <a:r>
            <a:rPr lang="en-US" sz="2400" kern="1200" dirty="0" smtClean="0"/>
            <a:t> </a:t>
          </a:r>
          <a:r>
            <a:rPr lang="en-US" sz="2400" kern="1200" dirty="0" err="1" smtClean="0"/>
            <a:t>và</a:t>
          </a:r>
          <a:r>
            <a:rPr lang="en-US" sz="2400" kern="1200" dirty="0" smtClean="0"/>
            <a:t> </a:t>
          </a:r>
          <a:r>
            <a:rPr lang="en-US" sz="2400" kern="1200" dirty="0" err="1" smtClean="0"/>
            <a:t>đời</a:t>
          </a:r>
          <a:r>
            <a:rPr lang="en-US" sz="2400" kern="1200" dirty="0" smtClean="0"/>
            <a:t> </a:t>
          </a:r>
          <a:r>
            <a:rPr lang="en-US" sz="2400" kern="1200" dirty="0" err="1" smtClean="0"/>
            <a:t>sống</a:t>
          </a:r>
          <a:r>
            <a:rPr lang="en-US" sz="2400" kern="1200" dirty="0" smtClean="0"/>
            <a:t> </a:t>
          </a:r>
          <a:r>
            <a:rPr lang="en-US" sz="2400" kern="1200" dirty="0" err="1" smtClean="0"/>
            <a:t>của</a:t>
          </a:r>
          <a:r>
            <a:rPr lang="en-US" sz="2400" kern="1200" dirty="0" smtClean="0"/>
            <a:t> </a:t>
          </a:r>
          <a:r>
            <a:rPr lang="en-US" sz="2400" kern="1200" dirty="0" err="1" smtClean="0"/>
            <a:t>nhân</a:t>
          </a:r>
          <a:r>
            <a:rPr lang="en-US" sz="2400" kern="1200" dirty="0" smtClean="0"/>
            <a:t> </a:t>
          </a:r>
          <a:r>
            <a:rPr lang="en-US" sz="2400" kern="1200" dirty="0" err="1" smtClean="0"/>
            <a:t>dân</a:t>
          </a:r>
          <a:r>
            <a:rPr lang="en-US" sz="2400" kern="1200" dirty="0" smtClean="0"/>
            <a:t> </a:t>
          </a:r>
          <a:r>
            <a:rPr lang="en-US" sz="2400" kern="1200" dirty="0" err="1" smtClean="0"/>
            <a:t>có</a:t>
          </a:r>
          <a:r>
            <a:rPr lang="en-US" sz="2400" kern="1200" dirty="0" smtClean="0"/>
            <a:t> </a:t>
          </a:r>
          <a:r>
            <a:rPr lang="en-US" sz="2400" kern="1200" dirty="0" err="1" smtClean="0"/>
            <a:t>nhiều</a:t>
          </a:r>
          <a:r>
            <a:rPr lang="en-US" sz="2400" kern="1200" dirty="0" smtClean="0"/>
            <a:t> </a:t>
          </a:r>
          <a:r>
            <a:rPr lang="en-US" sz="2400" kern="1200" dirty="0" err="1" smtClean="0"/>
            <a:t>thay</a:t>
          </a:r>
          <a:r>
            <a:rPr lang="en-US" sz="2400" kern="1200" dirty="0" smtClean="0"/>
            <a:t> </a:t>
          </a:r>
          <a:r>
            <a:rPr lang="en-US" sz="2400" kern="1200" dirty="0" err="1" smtClean="0"/>
            <a:t>đổi</a:t>
          </a:r>
          <a:r>
            <a:rPr lang="en-US" sz="2400" kern="1200" dirty="0" smtClean="0"/>
            <a:t>. </a:t>
          </a:r>
          <a:endParaRPr lang="en-US" sz="2400" kern="1200" dirty="0"/>
        </a:p>
      </dsp:txBody>
      <dsp:txXfrm>
        <a:off x="1144243" y="2370558"/>
        <a:ext cx="8807795" cy="677550"/>
      </dsp:txXfrm>
    </dsp:sp>
    <dsp:sp modelId="{FBC1484F-D940-4C56-BCFA-A9BC764046D9}">
      <dsp:nvSpPr>
        <dsp:cNvPr id="0" name=""/>
        <dsp:cNvSpPr/>
      </dsp:nvSpPr>
      <dsp:spPr>
        <a:xfrm>
          <a:off x="720774" y="2285864"/>
          <a:ext cx="846937" cy="846937"/>
        </a:xfrm>
        <a:prstGeom prst="ellipse">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043463-1AE2-4AEF-B441-6691096D020C}">
      <dsp:nvSpPr>
        <dsp:cNvPr id="0" name=""/>
        <dsp:cNvSpPr/>
      </dsp:nvSpPr>
      <dsp:spPr>
        <a:xfrm>
          <a:off x="995230" y="3386558"/>
          <a:ext cx="8956808" cy="67755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60960" rIns="60960" bIns="60960" numCol="1" spcCol="1270" anchor="ctr" anchorCtr="0">
          <a:noAutofit/>
        </a:bodyPr>
        <a:lstStyle/>
        <a:p>
          <a:pPr lvl="0" algn="just" defTabSz="1066800">
            <a:lnSpc>
              <a:spcPct val="90000"/>
            </a:lnSpc>
            <a:spcBef>
              <a:spcPct val="0"/>
            </a:spcBef>
            <a:spcAft>
              <a:spcPct val="35000"/>
            </a:spcAft>
          </a:pPr>
          <a:r>
            <a:rPr lang="en-US" sz="2400" kern="1200" smtClean="0"/>
            <a:t>Công tác xây dựng Đảng, xây dựng Nhà nước pháp quyền và cả hệ thống chính trị được đẩy mạnh</a:t>
          </a:r>
          <a:endParaRPr lang="en-US" sz="2400" kern="1200" dirty="0"/>
        </a:p>
      </dsp:txBody>
      <dsp:txXfrm>
        <a:off x="995230" y="3386558"/>
        <a:ext cx="8956808" cy="677550"/>
      </dsp:txXfrm>
    </dsp:sp>
    <dsp:sp modelId="{E9CB5980-6FB3-4209-B62A-C82C41843CE1}">
      <dsp:nvSpPr>
        <dsp:cNvPr id="0" name=""/>
        <dsp:cNvSpPr/>
      </dsp:nvSpPr>
      <dsp:spPr>
        <a:xfrm>
          <a:off x="571761" y="3301864"/>
          <a:ext cx="846937" cy="84693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524A42-FF3C-4110-9CA2-4959089D20E5}">
      <dsp:nvSpPr>
        <dsp:cNvPr id="0" name=""/>
        <dsp:cNvSpPr/>
      </dsp:nvSpPr>
      <dsp:spPr>
        <a:xfrm>
          <a:off x="509717" y="4402558"/>
          <a:ext cx="9442321" cy="67755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60960" rIns="60960" bIns="60960" numCol="1" spcCol="1270" anchor="ctr" anchorCtr="0">
          <a:noAutofit/>
        </a:bodyPr>
        <a:lstStyle/>
        <a:p>
          <a:pPr lvl="0" algn="just" defTabSz="1066800">
            <a:lnSpc>
              <a:spcPct val="90000"/>
            </a:lnSpc>
            <a:spcBef>
              <a:spcPct val="0"/>
            </a:spcBef>
            <a:spcAft>
              <a:spcPct val="35000"/>
            </a:spcAft>
          </a:pPr>
          <a:r>
            <a:rPr lang="en-US" sz="2400" kern="1200" smtClean="0"/>
            <a:t>Quan hệ đối ngoại ngày càng mở rộng và đi vào chiều sâu; vị thế và uy tín của Việt Nam trên trường quốc tế được nâng cao. </a:t>
          </a:r>
          <a:endParaRPr lang="en-US" sz="2400" kern="1200" dirty="0"/>
        </a:p>
      </dsp:txBody>
      <dsp:txXfrm>
        <a:off x="509717" y="4402558"/>
        <a:ext cx="9442321" cy="677550"/>
      </dsp:txXfrm>
    </dsp:sp>
    <dsp:sp modelId="{E4BC8B9D-90F7-4489-A011-941F219A456C}">
      <dsp:nvSpPr>
        <dsp:cNvPr id="0" name=""/>
        <dsp:cNvSpPr/>
      </dsp:nvSpPr>
      <dsp:spPr>
        <a:xfrm>
          <a:off x="86248" y="4317864"/>
          <a:ext cx="846937" cy="84693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10/21/2021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623861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10/21/2021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56606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45301B-7E17-4D9B-9B68-409668F1A045}" type="datetimeFigureOut">
              <a:rPr lang="en-US" smtClean="0"/>
              <a:t>10/21/2021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254686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45301B-7E17-4D9B-9B68-409668F1A045}" type="datetimeFigureOut">
              <a:rPr lang="en-US" smtClean="0"/>
              <a:t>10/21/2021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099949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45301B-7E17-4D9B-9B68-409668F1A045}" type="datetimeFigureOut">
              <a:rPr lang="en-US" smtClean="0"/>
              <a:t>10/21/2021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018895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45301B-7E17-4D9B-9B68-409668F1A045}" type="datetimeFigureOut">
              <a:rPr lang="en-US" smtClean="0"/>
              <a:t>10/21/2021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731743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45301B-7E17-4D9B-9B68-409668F1A045}" type="datetimeFigureOut">
              <a:rPr lang="en-US" smtClean="0"/>
              <a:t>10/21/2021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137992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10/21/2021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940144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10/21/2021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079295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10/21/2021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992515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10/21/2021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480499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2021/10/21</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381650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350583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902678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493429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10/21/2021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7791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10/21/2021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309280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10/21/2021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872257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928497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87548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056127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10/21/2021</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540594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886596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032942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653286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126925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655434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2021/10/21</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5512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062891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752379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793267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10/21/2021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776129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10/21/2021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8969256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10/21/2021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0273925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353001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23593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954446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10/21/2021</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037326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400832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5290616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3713367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747312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4496040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32698739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3260836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27917757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354391950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10/21/2021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82049767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10/21/2021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242659321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10/21/2021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151702294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47082612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364508663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16452545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52512458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260738100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99284347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68797040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202058414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10/21/2021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0721993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10/21/2021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115294377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10/21/2021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332384852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149165374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253466154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04436652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128164393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2021/10/21</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2616276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9779286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246967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2027450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10/21/2021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2929032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10/21/2021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9344953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10/21/2021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3102372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3882794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8687415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8050565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10/21/2021</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1272371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9619735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5643335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7756428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201978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2577749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EBED96E0-A3A2-4736-A6E6-9BCA5FE0A2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2527128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F50E9935-4333-47A3-8646-C0EB6B57CA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5387747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46878713-3190-4E47-90D4-9F89502EB38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3000743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4680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3B431BBF-3F7D-457C-9A91-3B9C3144773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5377870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8"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5"/>
          <p:cNvSpPr>
            <a:spLocks noGrp="1" noChangeArrowheads="1"/>
          </p:cNvSpPr>
          <p:nvPr>
            <p:ph type="sldNum" sz="quarter" idx="12"/>
          </p:nvPr>
        </p:nvSpPr>
        <p:spPr>
          <a:ln/>
        </p:spPr>
        <p:txBody>
          <a:bodyPr/>
          <a:lstStyle>
            <a:lvl1pPr>
              <a:defRPr/>
            </a:lvl1pPr>
          </a:lstStyle>
          <a:p>
            <a:pPr>
              <a:defRPr/>
            </a:pPr>
            <a:fld id="{1EB44C57-B44E-452C-9ABD-7B097298577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5206536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4"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5"/>
          <p:cNvSpPr>
            <a:spLocks noGrp="1" noChangeArrowheads="1"/>
          </p:cNvSpPr>
          <p:nvPr>
            <p:ph type="sldNum" sz="quarter" idx="12"/>
          </p:nvPr>
        </p:nvSpPr>
        <p:spPr>
          <a:ln/>
        </p:spPr>
        <p:txBody>
          <a:bodyPr/>
          <a:lstStyle>
            <a:lvl1pPr>
              <a:defRPr/>
            </a:lvl1pPr>
          </a:lstStyle>
          <a:p>
            <a:pPr>
              <a:defRPr/>
            </a:pPr>
            <a:fld id="{00F306B4-476D-4A5F-A6FD-3D39888D397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7865850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3"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5"/>
          <p:cNvSpPr>
            <a:spLocks noGrp="1" noChangeArrowheads="1"/>
          </p:cNvSpPr>
          <p:nvPr>
            <p:ph type="sldNum" sz="quarter" idx="12"/>
          </p:nvPr>
        </p:nvSpPr>
        <p:spPr>
          <a:ln/>
        </p:spPr>
        <p:txBody>
          <a:bodyPr/>
          <a:lstStyle>
            <a:lvl1pPr>
              <a:defRPr/>
            </a:lvl1pPr>
          </a:lstStyle>
          <a:p>
            <a:pPr>
              <a:defRPr/>
            </a:pPr>
            <a:fld id="{CEC805E8-795E-48FD-A612-6DB6BC35055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1343206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6CC37832-C3F6-45E8-B824-967A538ECB5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60833516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8DA8FF77-4853-4408-8789-71A512C3962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7414332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FD150617-EC77-4F00-B694-8CD793977A7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8543386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8636533D-27E9-4ACF-817E-872CCBD075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3130959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2021/10/21</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7851770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7964289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3504840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5950608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10/21/2021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6723693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10/21/2021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5418214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10/21/2021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6400570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2895092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25636638"/>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1352365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10/21/2021</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2854576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4331421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8069310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8081577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1676589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80100578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2021/10/21</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1377323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8502132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99284402"/>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3349809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10/21/2021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29597507"/>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10/21/2021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523033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10/21/2021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37196527"/>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1706910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2299718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5255409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10/21/2021</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1681751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8945957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7698747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32661816"/>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77385453"/>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850272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586F5217-15AC-4C38-97FC-99660B02DD94}"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CA4A99C-B5F2-4EF1-B037-34B6B43E7A56}" type="slidenum">
              <a:rPr lang="en-US"/>
              <a:pPr>
                <a:defRPr/>
              </a:pPr>
              <a:t>‹#›</a:t>
            </a:fld>
            <a:endParaRPr lang="en-US"/>
          </a:p>
        </p:txBody>
      </p:sp>
    </p:spTree>
    <p:extLst>
      <p:ext uri="{BB962C8B-B14F-4D97-AF65-F5344CB8AC3E}">
        <p14:creationId xmlns:p14="http://schemas.microsoft.com/office/powerpoint/2010/main" val="1188669337"/>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5390266-12F5-4773-909F-3272A2316624}"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5436C0B-CE37-4E75-B937-443717584D49}" type="slidenum">
              <a:rPr lang="en-US"/>
              <a:pPr>
                <a:defRPr/>
              </a:pPr>
              <a:t>‹#›</a:t>
            </a:fld>
            <a:endParaRPr lang="en-US"/>
          </a:p>
        </p:txBody>
      </p:sp>
    </p:spTree>
    <p:extLst>
      <p:ext uri="{BB962C8B-B14F-4D97-AF65-F5344CB8AC3E}">
        <p14:creationId xmlns:p14="http://schemas.microsoft.com/office/powerpoint/2010/main" val="99379916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4E84E468-1513-4685-8E11-7E5AA82B2BD4}"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6203205-9E35-4BDE-B35C-63B841511801}" type="slidenum">
              <a:rPr lang="en-US"/>
              <a:pPr>
                <a:defRPr/>
              </a:pPr>
              <a:t>‹#›</a:t>
            </a:fld>
            <a:endParaRPr lang="en-US"/>
          </a:p>
        </p:txBody>
      </p:sp>
    </p:spTree>
    <p:extLst>
      <p:ext uri="{BB962C8B-B14F-4D97-AF65-F5344CB8AC3E}">
        <p14:creationId xmlns:p14="http://schemas.microsoft.com/office/powerpoint/2010/main" val="956382063"/>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868D4B97-86BB-4A02-B3DA-84882BD22439}"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953506F-614B-4764-B508-F662260F7F4C}" type="slidenum">
              <a:rPr lang="en-US"/>
              <a:pPr>
                <a:defRPr/>
              </a:pPr>
              <a:t>‹#›</a:t>
            </a:fld>
            <a:endParaRPr lang="en-US"/>
          </a:p>
        </p:txBody>
      </p:sp>
    </p:spTree>
    <p:extLst>
      <p:ext uri="{BB962C8B-B14F-4D97-AF65-F5344CB8AC3E}">
        <p14:creationId xmlns:p14="http://schemas.microsoft.com/office/powerpoint/2010/main" val="1275162101"/>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E6D0025C-422B-4572-9343-CAF405A0B491}" type="datetimeFigureOut">
              <a:rPr lang="en-US">
                <a:solidFill>
                  <a:prstClr val="black">
                    <a:tint val="75000"/>
                  </a:prstClr>
                </a:solidFill>
              </a:rPr>
              <a:pPr>
                <a:defRPr/>
              </a:pPr>
              <a:t>10/21/2021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3E348762-1E73-4893-9FEB-9A0CF88B7B84}" type="slidenum">
              <a:rPr lang="en-US"/>
              <a:pPr>
                <a:defRPr/>
              </a:pPr>
              <a:t>‹#›</a:t>
            </a:fld>
            <a:endParaRPr lang="en-US"/>
          </a:p>
        </p:txBody>
      </p:sp>
    </p:spTree>
    <p:extLst>
      <p:ext uri="{BB962C8B-B14F-4D97-AF65-F5344CB8AC3E}">
        <p14:creationId xmlns:p14="http://schemas.microsoft.com/office/powerpoint/2010/main" val="142360302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E5889ECC-7815-435E-B7A8-D85BABCCE7A3}" type="datetimeFigureOut">
              <a:rPr lang="en-US">
                <a:solidFill>
                  <a:prstClr val="black">
                    <a:tint val="75000"/>
                  </a:prstClr>
                </a:solidFill>
              </a:rPr>
              <a:pPr>
                <a:defRPr/>
              </a:pPr>
              <a:t>10/21/2021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3D237A80-4884-4916-B764-03B3E5AF3BFE}" type="slidenum">
              <a:rPr lang="en-US"/>
              <a:pPr>
                <a:defRPr/>
              </a:pPr>
              <a:t>‹#›</a:t>
            </a:fld>
            <a:endParaRPr lang="en-US"/>
          </a:p>
        </p:txBody>
      </p:sp>
    </p:spTree>
    <p:extLst>
      <p:ext uri="{BB962C8B-B14F-4D97-AF65-F5344CB8AC3E}">
        <p14:creationId xmlns:p14="http://schemas.microsoft.com/office/powerpoint/2010/main" val="160089560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287FE11-9B58-4E06-8FAF-D7BCA8ADFE37}" type="datetimeFigureOut">
              <a:rPr lang="en-US">
                <a:solidFill>
                  <a:prstClr val="black">
                    <a:tint val="75000"/>
                  </a:prstClr>
                </a:solidFill>
              </a:rPr>
              <a:pPr>
                <a:defRPr/>
              </a:pPr>
              <a:t>10/21/2021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449B971D-2C7C-4829-BDEC-F48C1B16193D}" type="slidenum">
              <a:rPr lang="en-US"/>
              <a:pPr>
                <a:defRPr/>
              </a:pPr>
              <a:t>‹#›</a:t>
            </a:fld>
            <a:endParaRPr lang="en-US"/>
          </a:p>
        </p:txBody>
      </p:sp>
    </p:spTree>
    <p:extLst>
      <p:ext uri="{BB962C8B-B14F-4D97-AF65-F5344CB8AC3E}">
        <p14:creationId xmlns:p14="http://schemas.microsoft.com/office/powerpoint/2010/main" val="14132200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9049EF1-769A-40D7-B9FE-1AE03E76E3FB}"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B059757-68D9-429F-B3D4-5480210E7079}" type="slidenum">
              <a:rPr lang="en-US"/>
              <a:pPr>
                <a:defRPr/>
              </a:pPr>
              <a:t>‹#›</a:t>
            </a:fld>
            <a:endParaRPr lang="en-US"/>
          </a:p>
        </p:txBody>
      </p:sp>
    </p:spTree>
    <p:extLst>
      <p:ext uri="{BB962C8B-B14F-4D97-AF65-F5344CB8AC3E}">
        <p14:creationId xmlns:p14="http://schemas.microsoft.com/office/powerpoint/2010/main" val="379251331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1B41650-5CE4-4D8F-8238-019B50AE2BBA}" type="datetimeFigureOut">
              <a:rPr lang="en-US">
                <a:solidFill>
                  <a:prstClr val="black">
                    <a:tint val="75000"/>
                  </a:prstClr>
                </a:solidFill>
              </a:rPr>
              <a:pPr>
                <a:defRPr/>
              </a:pPr>
              <a:t>10/21/2021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4D5A8F3-4870-4C46-BC94-7B6D7E419E81}" type="slidenum">
              <a:rPr lang="en-US"/>
              <a:pPr>
                <a:defRPr/>
              </a:pPr>
              <a:t>‹#›</a:t>
            </a:fld>
            <a:endParaRPr lang="en-US"/>
          </a:p>
        </p:txBody>
      </p:sp>
    </p:spTree>
    <p:extLst>
      <p:ext uri="{BB962C8B-B14F-4D97-AF65-F5344CB8AC3E}">
        <p14:creationId xmlns:p14="http://schemas.microsoft.com/office/powerpoint/2010/main" val="244036381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7911AD6-3D7A-4C89-AF26-8EB8CD0EDCA5}"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65CB1C5-A36F-471F-A63B-5489FE7307E0}" type="slidenum">
              <a:rPr lang="en-US"/>
              <a:pPr>
                <a:defRPr/>
              </a:pPr>
              <a:t>‹#›</a:t>
            </a:fld>
            <a:endParaRPr lang="en-US"/>
          </a:p>
        </p:txBody>
      </p:sp>
    </p:spTree>
    <p:extLst>
      <p:ext uri="{BB962C8B-B14F-4D97-AF65-F5344CB8AC3E}">
        <p14:creationId xmlns:p14="http://schemas.microsoft.com/office/powerpoint/2010/main" val="3222173774"/>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AAAE8F3-06BB-44AB-BA56-DB68293D7B48}"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A442944-AE49-4ED6-B8A7-91579875495D}" type="slidenum">
              <a:rPr lang="en-US"/>
              <a:pPr>
                <a:defRPr/>
              </a:pPr>
              <a:t>‹#›</a:t>
            </a:fld>
            <a:endParaRPr lang="en-US"/>
          </a:p>
        </p:txBody>
      </p:sp>
    </p:spTree>
    <p:extLst>
      <p:ext uri="{BB962C8B-B14F-4D97-AF65-F5344CB8AC3E}">
        <p14:creationId xmlns:p14="http://schemas.microsoft.com/office/powerpoint/2010/main" val="409921836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175CBAD3-95CE-45B7-A414-0F29E4672410}" type="slidenum">
              <a:rPr lang="en-US"/>
              <a:pPr>
                <a:defRPr/>
              </a:pPr>
              <a:t>‹#›</a:t>
            </a:fld>
            <a:endParaRPr lang="en-US"/>
          </a:p>
        </p:txBody>
      </p:sp>
    </p:spTree>
    <p:extLst>
      <p:ext uri="{BB962C8B-B14F-4D97-AF65-F5344CB8AC3E}">
        <p14:creationId xmlns:p14="http://schemas.microsoft.com/office/powerpoint/2010/main" val="169385424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CE00AA7A-983C-4202-B5F0-EC080464D1C6}" type="slidenum">
              <a:rPr lang="en-US"/>
              <a:pPr>
                <a:defRPr/>
              </a:pPr>
              <a:t>‹#›</a:t>
            </a:fld>
            <a:endParaRPr lang="en-US"/>
          </a:p>
        </p:txBody>
      </p:sp>
    </p:spTree>
    <p:extLst>
      <p:ext uri="{BB962C8B-B14F-4D97-AF65-F5344CB8AC3E}">
        <p14:creationId xmlns:p14="http://schemas.microsoft.com/office/powerpoint/2010/main" val="368269709"/>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37086F39-84EF-4A64-9236-AA5115FF435A}" type="slidenum">
              <a:rPr lang="en-US"/>
              <a:pPr>
                <a:defRPr/>
              </a:pPr>
              <a:t>‹#›</a:t>
            </a:fld>
            <a:endParaRPr lang="en-US"/>
          </a:p>
        </p:txBody>
      </p:sp>
    </p:spTree>
    <p:extLst>
      <p:ext uri="{BB962C8B-B14F-4D97-AF65-F5344CB8AC3E}">
        <p14:creationId xmlns:p14="http://schemas.microsoft.com/office/powerpoint/2010/main" val="363299578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481138"/>
            <a:ext cx="5384800" cy="45259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481138"/>
            <a:ext cx="5384800" cy="45259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6"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7"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813ACFD1-902C-4B93-972C-3D28FD6906EC}" type="slidenum">
              <a:rPr lang="en-US"/>
              <a:pPr>
                <a:defRPr/>
              </a:pPr>
              <a:t>‹#›</a:t>
            </a:fld>
            <a:endParaRPr lang="en-US"/>
          </a:p>
        </p:txBody>
      </p:sp>
    </p:spTree>
    <p:extLst>
      <p:ext uri="{BB962C8B-B14F-4D97-AF65-F5344CB8AC3E}">
        <p14:creationId xmlns:p14="http://schemas.microsoft.com/office/powerpoint/2010/main" val="236467236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8"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9"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971A22B0-F358-492E-9F00-568EC0390311}" type="slidenum">
              <a:rPr lang="en-US"/>
              <a:pPr>
                <a:defRPr/>
              </a:pPr>
              <a:t>‹#›</a:t>
            </a:fld>
            <a:endParaRPr lang="en-US"/>
          </a:p>
        </p:txBody>
      </p:sp>
    </p:spTree>
    <p:extLst>
      <p:ext uri="{BB962C8B-B14F-4D97-AF65-F5344CB8AC3E}">
        <p14:creationId xmlns:p14="http://schemas.microsoft.com/office/powerpoint/2010/main" val="371569297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4"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5"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E110816E-03C2-4549-81BE-7C45DEE7695E}" type="slidenum">
              <a:rPr lang="en-US"/>
              <a:pPr>
                <a:defRPr/>
              </a:pPr>
              <a:t>‹#›</a:t>
            </a:fld>
            <a:endParaRPr lang="en-US"/>
          </a:p>
        </p:txBody>
      </p:sp>
    </p:spTree>
    <p:extLst>
      <p:ext uri="{BB962C8B-B14F-4D97-AF65-F5344CB8AC3E}">
        <p14:creationId xmlns:p14="http://schemas.microsoft.com/office/powerpoint/2010/main" val="214075834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3"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4"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965D2E7C-8B39-49A5-A063-4F8137A190A2}" type="slidenum">
              <a:rPr lang="en-US"/>
              <a:pPr>
                <a:defRPr/>
              </a:pPr>
              <a:t>‹#›</a:t>
            </a:fld>
            <a:endParaRPr lang="en-US"/>
          </a:p>
        </p:txBody>
      </p:sp>
    </p:spTree>
    <p:extLst>
      <p:ext uri="{BB962C8B-B14F-4D97-AF65-F5344CB8AC3E}">
        <p14:creationId xmlns:p14="http://schemas.microsoft.com/office/powerpoint/2010/main" val="367312573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6"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7"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C70139C1-08B7-4709-BA75-D474D8491AB2}" type="slidenum">
              <a:rPr lang="en-US"/>
              <a:pPr>
                <a:defRPr/>
              </a:pPr>
              <a:t>‹#›</a:t>
            </a:fld>
            <a:endParaRPr lang="en-US"/>
          </a:p>
        </p:txBody>
      </p:sp>
    </p:spTree>
    <p:extLst>
      <p:ext uri="{BB962C8B-B14F-4D97-AF65-F5344CB8AC3E}">
        <p14:creationId xmlns:p14="http://schemas.microsoft.com/office/powerpoint/2010/main" val="3815085076"/>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6"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7"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3719ECF6-0C37-45E7-8865-A5E03807B42E}" type="slidenum">
              <a:rPr lang="en-US"/>
              <a:pPr>
                <a:defRPr/>
              </a:pPr>
              <a:t>‹#›</a:t>
            </a:fld>
            <a:endParaRPr lang="en-US"/>
          </a:p>
        </p:txBody>
      </p:sp>
    </p:spTree>
    <p:extLst>
      <p:ext uri="{BB962C8B-B14F-4D97-AF65-F5344CB8AC3E}">
        <p14:creationId xmlns:p14="http://schemas.microsoft.com/office/powerpoint/2010/main" val="245675397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A9B729A1-3A97-450C-9CF5-02779D4E5E0A}" type="slidenum">
              <a:rPr lang="en-US"/>
              <a:pPr>
                <a:defRPr/>
              </a:pPr>
              <a:t>‹#›</a:t>
            </a:fld>
            <a:endParaRPr lang="en-US"/>
          </a:p>
        </p:txBody>
      </p:sp>
    </p:spTree>
    <p:extLst>
      <p:ext uri="{BB962C8B-B14F-4D97-AF65-F5344CB8AC3E}">
        <p14:creationId xmlns:p14="http://schemas.microsoft.com/office/powerpoint/2010/main" val="131342679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7324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8"/>
            <a:ext cx="8026400" cy="5732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6C847A05-76F0-425B-B4D8-8118D1F98938}" type="slidenum">
              <a:rPr lang="en-US"/>
              <a:pPr>
                <a:defRPr/>
              </a:pPr>
              <a:t>‹#›</a:t>
            </a:fld>
            <a:endParaRPr lang="en-US"/>
          </a:p>
        </p:txBody>
      </p:sp>
    </p:spTree>
    <p:extLst>
      <p:ext uri="{BB962C8B-B14F-4D97-AF65-F5344CB8AC3E}">
        <p14:creationId xmlns:p14="http://schemas.microsoft.com/office/powerpoint/2010/main" val="188015368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7201F9F5-B89D-4BD7-8715-BA80DA8DB68C}" type="datetimeFigureOut">
              <a:rPr lang="zh-CN" altLang="en-US" smtClean="0">
                <a:solidFill>
                  <a:prstClr val="black">
                    <a:tint val="75000"/>
                  </a:prstClr>
                </a:solidFill>
              </a:rPr>
              <a:pPr>
                <a:defRPr/>
              </a:pPr>
              <a:t>2021/10/21</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D8A7A56-FBB4-4E08-AF3E-38AF7CC96463}" type="slidenum">
              <a:rPr lang="en-US" smtClean="0">
                <a:solidFill>
                  <a:srgbClr val="90C226"/>
                </a:solidFill>
              </a:rPr>
              <a:pPr>
                <a:defRPr/>
              </a:pPr>
              <a:t>‹#›</a:t>
            </a:fld>
            <a:endParaRPr lang="en-US">
              <a:solidFill>
                <a:srgbClr val="90C226"/>
              </a:solidFill>
            </a:endParaRPr>
          </a:p>
        </p:txBody>
      </p:sp>
      <p:sp>
        <p:nvSpPr>
          <p:cNvPr id="7"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89264333"/>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D07696B6-CD32-4577-AC99-DE0BBD7C077A}" type="datetimeFigureOut">
              <a:rPr lang="en-US" smtClean="0">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4BAA32B-B743-49EF-B1AA-5EF94B44CC70}"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46291520"/>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75B27A28-EC2A-4B41-9192-A6542D2FF0D7}" type="datetimeFigureOut">
              <a:rPr lang="en-US" smtClean="0">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FB176EB-749E-4CA5-AC37-40DAE8086732}"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6824111"/>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5F59E969-E223-48FE-A580-98973FD8AEFF}" type="datetimeFigureOut">
              <a:rPr lang="en-US" smtClean="0">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CF104B8B-3C1E-4700-A5A3-11A69617DCB1}"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37417616"/>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819A5A45-A1C7-4847-9C93-02F1B29EEEE5}" type="datetimeFigureOut">
              <a:rPr lang="en-US" smtClean="0">
                <a:solidFill>
                  <a:prstClr val="black">
                    <a:tint val="75000"/>
                  </a:prstClr>
                </a:solidFill>
              </a:rPr>
              <a:pPr>
                <a:defRPr/>
              </a:pPr>
              <a:t>10/21/2021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36EC59A6-FE27-481F-B9DA-3B44EDF5EF17}"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276904413"/>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7DE7A99E-7AC2-4B54-B434-FA91F399F3DD}" type="datetimeFigureOut">
              <a:rPr lang="en-US" smtClean="0">
                <a:solidFill>
                  <a:prstClr val="black">
                    <a:tint val="75000"/>
                  </a:prstClr>
                </a:solidFill>
              </a:rPr>
              <a:pPr>
                <a:defRPr/>
              </a:pPr>
              <a:t>10/21/2021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FCFA72CB-733F-4F5B-A85B-BB3C23ECD976}"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5832047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3D76A3D-D4CA-44FB-969E-2C63A052E03B}" type="datetimeFigureOut">
              <a:rPr lang="en-US" smtClean="0">
                <a:solidFill>
                  <a:prstClr val="black">
                    <a:tint val="75000"/>
                  </a:prstClr>
                </a:solidFill>
              </a:rPr>
              <a:pPr>
                <a:defRPr/>
              </a:pPr>
              <a:t>10/21/2021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B52217AD-FC5D-45E9-98DA-D632E3752593}"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1653819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A438039A-6CCE-4158-8794-A4329F3F2383}" type="datetimeFigureOut">
              <a:rPr lang="en-US" smtClean="0">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3B41EBF-AA4A-4FD8-8DF4-9EF89862F54E}"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91944902"/>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B60EBB5D-CED3-43AE-A6AA-E34A8B79B044}" type="datetimeFigureOut">
              <a:rPr lang="en-US" smtClean="0">
                <a:solidFill>
                  <a:prstClr val="black">
                    <a:tint val="75000"/>
                  </a:prstClr>
                </a:solidFill>
              </a:rPr>
              <a:pPr>
                <a:defRPr/>
              </a:pPr>
              <a:t>10/21/2021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E59FF93B-D4AF-4FC7-AA4B-F336A4ED70D3}"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85027395"/>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905175AB-BB45-4938-9848-B5C0528464A1}" type="datetimeFigureOut">
              <a:rPr lang="en-US" smtClean="0">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5B86A050-D102-4754-B8C5-5722C0E679E2}"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21219359"/>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6045DAB-819C-471C-ABD3-09D0810F7496}" type="datetimeFigureOut">
              <a:rPr lang="en-US" smtClean="0">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B43C0D7-8FD8-4E34-980B-50392ED46469}"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39960467"/>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049F0293-110B-40A8-9ECA-3879DFE6F564}"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78458563"/>
      </p:ext>
    </p:extLst>
  </p:cSld>
  <p:clrMapOvr>
    <a:masterClrMapping/>
  </p:clrMapOvr>
  <p:timing>
    <p:tnLst>
      <p:par>
        <p:cTn id="1" dur="indefinite" restart="never" nodeType="tmRoot"/>
      </p:par>
    </p:tnLst>
  </p:timing>
</p:sldLayout>
</file>

<file path=ppt/slideLayouts/slideLayout1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B929A929-8D8F-4212-B938-7F0226D42EAB}"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871947611"/>
      </p:ext>
    </p:extLst>
  </p:cSld>
  <p:clrMapOvr>
    <a:masterClrMapping/>
  </p:clrMapOvr>
  <p:timing>
    <p:tnLst>
      <p:par>
        <p:cTn id="1" dur="indefinite" restart="never" nodeType="tmRoot"/>
      </p:par>
    </p:tnLst>
  </p:timing>
</p:sldLayout>
</file>

<file path=ppt/slideLayouts/slideLayout1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9E3C7535-A9DB-47BD-BE5F-488689A0216C}"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44610321"/>
      </p:ext>
    </p:extLst>
  </p:cSld>
  <p:clrMapOvr>
    <a:masterClrMapping/>
  </p:clrMapOvr>
  <p:timing>
    <p:tnLst>
      <p:par>
        <p:cTn id="1" dur="indefinite" restart="never" nodeType="tmRoot"/>
      </p:par>
    </p:tnLst>
  </p:timing>
</p:sldLayout>
</file>

<file path=ppt/slideLayouts/slideLayout1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solidFill>
                <a:srgbClr val="FFFFFF"/>
              </a:solidFill>
            </a:endParaRPr>
          </a:p>
        </p:txBody>
      </p:sp>
      <p:sp>
        <p:nvSpPr>
          <p:cNvPr id="6" name="Footer Placeholder 5"/>
          <p:cNvSpPr>
            <a:spLocks noGrp="1"/>
          </p:cNvSpPr>
          <p:nvPr>
            <p:ph type="ftr" sz="quarter" idx="11"/>
          </p:nvPr>
        </p:nvSpPr>
        <p:spPr/>
        <p:txBody>
          <a:bodyPr/>
          <a:lstStyle/>
          <a:p>
            <a:pPr>
              <a:defRPr/>
            </a:pPr>
            <a:endParaRPr lang="en-US">
              <a:solidFill>
                <a:srgbClr val="FFFFFF"/>
              </a:solidFill>
            </a:endParaRPr>
          </a:p>
        </p:txBody>
      </p:sp>
      <p:sp>
        <p:nvSpPr>
          <p:cNvPr id="7" name="Slide Number Placeholder 6"/>
          <p:cNvSpPr>
            <a:spLocks noGrp="1"/>
          </p:cNvSpPr>
          <p:nvPr>
            <p:ph type="sldNum" sz="quarter" idx="12"/>
          </p:nvPr>
        </p:nvSpPr>
        <p:spPr/>
        <p:txBody>
          <a:bodyPr/>
          <a:lstStyle/>
          <a:p>
            <a:pPr>
              <a:defRPr/>
            </a:pPr>
            <a:fld id="{3F243B6C-7920-4C57-8B19-2526B900ED4C}"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57685876"/>
      </p:ext>
    </p:extLst>
  </p:cSld>
  <p:clrMapOvr>
    <a:masterClrMapping/>
  </p:clrMapOvr>
  <p:timing>
    <p:tnLst>
      <p:par>
        <p:cTn id="1" dur="indefinite" restart="never" nodeType="tmRoot"/>
      </p:par>
    </p:tnLst>
  </p:timing>
</p:sldLayout>
</file>

<file path=ppt/slideLayouts/slideLayout1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solidFill>
                <a:srgbClr val="FFFFFF"/>
              </a:solidFill>
            </a:endParaRPr>
          </a:p>
        </p:txBody>
      </p:sp>
      <p:sp>
        <p:nvSpPr>
          <p:cNvPr id="8" name="Footer Placeholder 7"/>
          <p:cNvSpPr>
            <a:spLocks noGrp="1"/>
          </p:cNvSpPr>
          <p:nvPr>
            <p:ph type="ftr" sz="quarter" idx="11"/>
          </p:nvPr>
        </p:nvSpPr>
        <p:spPr/>
        <p:txBody>
          <a:bodyPr/>
          <a:lstStyle/>
          <a:p>
            <a:pPr>
              <a:defRPr/>
            </a:pPr>
            <a:endParaRPr lang="en-US">
              <a:solidFill>
                <a:srgbClr val="FFFFFF"/>
              </a:solidFill>
            </a:endParaRPr>
          </a:p>
        </p:txBody>
      </p:sp>
      <p:sp>
        <p:nvSpPr>
          <p:cNvPr id="9" name="Slide Number Placeholder 8"/>
          <p:cNvSpPr>
            <a:spLocks noGrp="1"/>
          </p:cNvSpPr>
          <p:nvPr>
            <p:ph type="sldNum" sz="quarter" idx="12"/>
          </p:nvPr>
        </p:nvSpPr>
        <p:spPr/>
        <p:txBody>
          <a:bodyPr/>
          <a:lstStyle/>
          <a:p>
            <a:pPr>
              <a:defRPr/>
            </a:pPr>
            <a:fld id="{C2579DD2-C789-46AF-AB9C-B48F610F1F09}"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43485812"/>
      </p:ext>
    </p:extLst>
  </p:cSld>
  <p:clrMapOvr>
    <a:masterClrMapping/>
  </p:clrMapOvr>
  <p:timing>
    <p:tnLst>
      <p:par>
        <p:cTn id="1" dur="indefinite" restart="never" nodeType="tmRoot"/>
      </p:par>
    </p:tnLst>
  </p:timing>
</p:sldLayout>
</file>

<file path=ppt/slideLayouts/slideLayout1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solidFill>
                <a:srgbClr val="FFFFFF"/>
              </a:solidFill>
            </a:endParaRPr>
          </a:p>
        </p:txBody>
      </p:sp>
      <p:sp>
        <p:nvSpPr>
          <p:cNvPr id="4" name="Footer Placeholder 3"/>
          <p:cNvSpPr>
            <a:spLocks noGrp="1"/>
          </p:cNvSpPr>
          <p:nvPr>
            <p:ph type="ftr" sz="quarter" idx="11"/>
          </p:nvPr>
        </p:nvSpPr>
        <p:spPr/>
        <p:txBody>
          <a:bodyPr/>
          <a:lstStyle/>
          <a:p>
            <a:pPr>
              <a:defRPr/>
            </a:pPr>
            <a:endParaRPr lang="en-US">
              <a:solidFill>
                <a:srgbClr val="FFFFFF"/>
              </a:solidFill>
            </a:endParaRPr>
          </a:p>
        </p:txBody>
      </p:sp>
      <p:sp>
        <p:nvSpPr>
          <p:cNvPr id="5" name="Slide Number Placeholder 4"/>
          <p:cNvSpPr>
            <a:spLocks noGrp="1"/>
          </p:cNvSpPr>
          <p:nvPr>
            <p:ph type="sldNum" sz="quarter" idx="12"/>
          </p:nvPr>
        </p:nvSpPr>
        <p:spPr/>
        <p:txBody>
          <a:bodyPr/>
          <a:lstStyle/>
          <a:p>
            <a:pPr>
              <a:defRPr/>
            </a:pPr>
            <a:fld id="{2FC81C03-C3B5-4350-A317-15C7B5067C2A}"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76092198"/>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solidFill>
                <a:srgbClr val="FFFFFF"/>
              </a:solidFill>
            </a:endParaRPr>
          </a:p>
        </p:txBody>
      </p:sp>
      <p:sp>
        <p:nvSpPr>
          <p:cNvPr id="3" name="Footer Placeholder 2"/>
          <p:cNvSpPr>
            <a:spLocks noGrp="1"/>
          </p:cNvSpPr>
          <p:nvPr>
            <p:ph type="ftr" sz="quarter" idx="11"/>
          </p:nvPr>
        </p:nvSpPr>
        <p:spPr/>
        <p:txBody>
          <a:bodyPr/>
          <a:lstStyle/>
          <a:p>
            <a:pPr>
              <a:defRPr/>
            </a:pPr>
            <a:endParaRPr lang="en-US">
              <a:solidFill>
                <a:srgbClr val="FFFFFF"/>
              </a:solidFill>
            </a:endParaRPr>
          </a:p>
        </p:txBody>
      </p:sp>
      <p:sp>
        <p:nvSpPr>
          <p:cNvPr id="4" name="Slide Number Placeholder 3"/>
          <p:cNvSpPr>
            <a:spLocks noGrp="1"/>
          </p:cNvSpPr>
          <p:nvPr>
            <p:ph type="sldNum" sz="quarter" idx="12"/>
          </p:nvPr>
        </p:nvSpPr>
        <p:spPr/>
        <p:txBody>
          <a:bodyPr/>
          <a:lstStyle/>
          <a:p>
            <a:pPr>
              <a:defRPr/>
            </a:pPr>
            <a:fld id="{98530B36-B745-48CB-B038-2299661C7C00}"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94362573"/>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solidFill>
                <a:srgbClr val="FFFFFF"/>
              </a:solidFill>
            </a:endParaRPr>
          </a:p>
        </p:txBody>
      </p:sp>
      <p:sp>
        <p:nvSpPr>
          <p:cNvPr id="6" name="Footer Placeholder 5"/>
          <p:cNvSpPr>
            <a:spLocks noGrp="1"/>
          </p:cNvSpPr>
          <p:nvPr>
            <p:ph type="ftr" sz="quarter" idx="11"/>
          </p:nvPr>
        </p:nvSpPr>
        <p:spPr/>
        <p:txBody>
          <a:bodyPr/>
          <a:lstStyle/>
          <a:p>
            <a:pPr>
              <a:defRPr/>
            </a:pPr>
            <a:endParaRPr lang="en-US">
              <a:solidFill>
                <a:srgbClr val="FFFFFF"/>
              </a:solidFill>
            </a:endParaRPr>
          </a:p>
        </p:txBody>
      </p:sp>
      <p:sp>
        <p:nvSpPr>
          <p:cNvPr id="7" name="Slide Number Placeholder 6"/>
          <p:cNvSpPr>
            <a:spLocks noGrp="1"/>
          </p:cNvSpPr>
          <p:nvPr>
            <p:ph type="sldNum" sz="quarter" idx="12"/>
          </p:nvPr>
        </p:nvSpPr>
        <p:spPr/>
        <p:txBody>
          <a:bodyPr/>
          <a:lstStyle/>
          <a:p>
            <a:pPr>
              <a:defRPr/>
            </a:pPr>
            <a:fld id="{CB3FA532-8B4E-4B7F-A503-6A0A6706817B}"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35933221"/>
      </p:ext>
    </p:extLst>
  </p:cSld>
  <p:clrMapOvr>
    <a:masterClrMapping/>
  </p:clrMapOvr>
  <p:timing>
    <p:tnLst>
      <p:par>
        <p:cTn id="1" dur="indefinite" restart="never" nodeType="tmRoot"/>
      </p:par>
    </p:tnLst>
  </p:timing>
</p:sldLayout>
</file>

<file path=ppt/slideLayouts/slideLayout1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solidFill>
                <a:srgbClr val="FFFFFF"/>
              </a:solidFill>
            </a:endParaRPr>
          </a:p>
        </p:txBody>
      </p:sp>
      <p:sp>
        <p:nvSpPr>
          <p:cNvPr id="6" name="Footer Placeholder 5"/>
          <p:cNvSpPr>
            <a:spLocks noGrp="1"/>
          </p:cNvSpPr>
          <p:nvPr>
            <p:ph type="ftr" sz="quarter" idx="11"/>
          </p:nvPr>
        </p:nvSpPr>
        <p:spPr/>
        <p:txBody>
          <a:bodyPr/>
          <a:lstStyle/>
          <a:p>
            <a:pPr>
              <a:defRPr/>
            </a:pPr>
            <a:endParaRPr lang="en-US">
              <a:solidFill>
                <a:srgbClr val="FFFFFF"/>
              </a:solidFill>
            </a:endParaRPr>
          </a:p>
        </p:txBody>
      </p:sp>
      <p:sp>
        <p:nvSpPr>
          <p:cNvPr id="7" name="Slide Number Placeholder 6"/>
          <p:cNvSpPr>
            <a:spLocks noGrp="1"/>
          </p:cNvSpPr>
          <p:nvPr>
            <p:ph type="sldNum" sz="quarter" idx="12"/>
          </p:nvPr>
        </p:nvSpPr>
        <p:spPr/>
        <p:txBody>
          <a:bodyPr/>
          <a:lstStyle/>
          <a:p>
            <a:pPr>
              <a:defRPr/>
            </a:pPr>
            <a:fld id="{37BF7AAE-B11E-4D64-BE22-A7F8E2B5DBB8}"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71880468"/>
      </p:ext>
    </p:extLst>
  </p:cSld>
  <p:clrMapOvr>
    <a:masterClrMapping/>
  </p:clrMapOvr>
  <p:timing>
    <p:tnLst>
      <p:par>
        <p:cTn id="1" dur="indefinite" restart="never" nodeType="tmRoot"/>
      </p:par>
    </p:tnLst>
  </p:timing>
</p:sldLayout>
</file>

<file path=ppt/slideLayouts/slideLayout1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178B4996-9B66-405A-9BE9-8EE68C3F1D1C}"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61994289"/>
      </p:ext>
    </p:extLst>
  </p:cSld>
  <p:clrMapOvr>
    <a:masterClrMapping/>
  </p:clrMapOvr>
  <p:timing>
    <p:tnLst>
      <p:par>
        <p:cTn id="1" dur="indefinite" restart="never" nodeType="tmRoot"/>
      </p:par>
    </p:tnLst>
  </p:timing>
</p:sldLayout>
</file>

<file path=ppt/slideLayouts/slideLayout1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C1FD6B28-5FCC-45D5-BC3B-064270FBC286}"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86260890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theme" Target="../theme/theme3.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4.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5.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theme" Target="../theme/theme6.xml"/><Relationship Id="rId2" Type="http://schemas.openxmlformats.org/officeDocument/2006/relationships/slideLayout" Target="../slideLayouts/slideLayout67.xml"/><Relationship Id="rId16" Type="http://schemas.openxmlformats.org/officeDocument/2006/relationships/slideLayout" Target="../slideLayouts/slideLayout81.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7.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8.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slideLayout" Target="../slideLayouts/slideLayout121.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17" Type="http://schemas.openxmlformats.org/officeDocument/2006/relationships/theme" Target="../theme/theme9.xml"/><Relationship Id="rId2" Type="http://schemas.openxmlformats.org/officeDocument/2006/relationships/slideLayout" Target="../slideLayouts/slideLayout110.xml"/><Relationship Id="rId16" Type="http://schemas.openxmlformats.org/officeDocument/2006/relationships/slideLayout" Target="../slideLayouts/slideLayout124.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5" Type="http://schemas.openxmlformats.org/officeDocument/2006/relationships/slideLayout" Target="../slideLayouts/slideLayout12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slideLayout" Target="../slideLayouts/slideLayout12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2.xml"/><Relationship Id="rId3" Type="http://schemas.openxmlformats.org/officeDocument/2006/relationships/slideLayout" Target="../slideLayouts/slideLayout127.xml"/><Relationship Id="rId7" Type="http://schemas.openxmlformats.org/officeDocument/2006/relationships/slideLayout" Target="../slideLayouts/slideLayout131.xml"/><Relationship Id="rId12" Type="http://schemas.openxmlformats.org/officeDocument/2006/relationships/theme" Target="../theme/theme10.xml"/><Relationship Id="rId2" Type="http://schemas.openxmlformats.org/officeDocument/2006/relationships/slideLayout" Target="../slideLayouts/slideLayout126.xml"/><Relationship Id="rId1" Type="http://schemas.openxmlformats.org/officeDocument/2006/relationships/slideLayout" Target="../slideLayouts/slideLayout125.xml"/><Relationship Id="rId6" Type="http://schemas.openxmlformats.org/officeDocument/2006/relationships/slideLayout" Target="../slideLayouts/slideLayout130.xml"/><Relationship Id="rId11" Type="http://schemas.openxmlformats.org/officeDocument/2006/relationships/slideLayout" Target="../slideLayouts/slideLayout135.xml"/><Relationship Id="rId5" Type="http://schemas.openxmlformats.org/officeDocument/2006/relationships/slideLayout" Target="../slideLayouts/slideLayout129.xml"/><Relationship Id="rId10" Type="http://schemas.openxmlformats.org/officeDocument/2006/relationships/slideLayout" Target="../slideLayouts/slideLayout134.xml"/><Relationship Id="rId4" Type="http://schemas.openxmlformats.org/officeDocument/2006/relationships/slideLayout" Target="../slideLayouts/slideLayout128.xml"/><Relationship Id="rId9" Type="http://schemas.openxmlformats.org/officeDocument/2006/relationships/slideLayout" Target="../slideLayouts/slideLayout133.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43.xml"/><Relationship Id="rId13" Type="http://schemas.openxmlformats.org/officeDocument/2006/relationships/image" Target="../media/image1.png"/><Relationship Id="rId3" Type="http://schemas.openxmlformats.org/officeDocument/2006/relationships/slideLayout" Target="../slideLayouts/slideLayout138.xml"/><Relationship Id="rId7" Type="http://schemas.openxmlformats.org/officeDocument/2006/relationships/slideLayout" Target="../slideLayouts/slideLayout142.xml"/><Relationship Id="rId12" Type="http://schemas.openxmlformats.org/officeDocument/2006/relationships/theme" Target="../theme/theme11.xml"/><Relationship Id="rId2" Type="http://schemas.openxmlformats.org/officeDocument/2006/relationships/slideLayout" Target="../slideLayouts/slideLayout137.xml"/><Relationship Id="rId1" Type="http://schemas.openxmlformats.org/officeDocument/2006/relationships/slideLayout" Target="../slideLayouts/slideLayout136.xml"/><Relationship Id="rId6" Type="http://schemas.openxmlformats.org/officeDocument/2006/relationships/slideLayout" Target="../slideLayouts/slideLayout141.xml"/><Relationship Id="rId11" Type="http://schemas.openxmlformats.org/officeDocument/2006/relationships/slideLayout" Target="../slideLayouts/slideLayout146.xml"/><Relationship Id="rId5" Type="http://schemas.openxmlformats.org/officeDocument/2006/relationships/slideLayout" Target="../slideLayouts/slideLayout140.xml"/><Relationship Id="rId10" Type="http://schemas.openxmlformats.org/officeDocument/2006/relationships/slideLayout" Target="../slideLayouts/slideLayout145.xml"/><Relationship Id="rId4" Type="http://schemas.openxmlformats.org/officeDocument/2006/relationships/slideLayout" Target="../slideLayouts/slideLayout139.xml"/><Relationship Id="rId9" Type="http://schemas.openxmlformats.org/officeDocument/2006/relationships/slideLayout" Target="../slideLayouts/slideLayout144.xml"/><Relationship Id="rId14" Type="http://schemas.openxmlformats.org/officeDocument/2006/relationships/image" Target="../media/image2.png"/></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54.xml"/><Relationship Id="rId3" Type="http://schemas.openxmlformats.org/officeDocument/2006/relationships/slideLayout" Target="../slideLayouts/slideLayout149.xml"/><Relationship Id="rId7" Type="http://schemas.openxmlformats.org/officeDocument/2006/relationships/slideLayout" Target="../slideLayouts/slideLayout153.xml"/><Relationship Id="rId12" Type="http://schemas.openxmlformats.org/officeDocument/2006/relationships/theme" Target="../theme/theme12.xml"/><Relationship Id="rId2" Type="http://schemas.openxmlformats.org/officeDocument/2006/relationships/slideLayout" Target="../slideLayouts/slideLayout148.xml"/><Relationship Id="rId1" Type="http://schemas.openxmlformats.org/officeDocument/2006/relationships/slideLayout" Target="../slideLayouts/slideLayout147.xml"/><Relationship Id="rId6" Type="http://schemas.openxmlformats.org/officeDocument/2006/relationships/slideLayout" Target="../slideLayouts/slideLayout152.xml"/><Relationship Id="rId11" Type="http://schemas.openxmlformats.org/officeDocument/2006/relationships/slideLayout" Target="../slideLayouts/slideLayout157.xml"/><Relationship Id="rId5" Type="http://schemas.openxmlformats.org/officeDocument/2006/relationships/slideLayout" Target="../slideLayouts/slideLayout151.xml"/><Relationship Id="rId10" Type="http://schemas.openxmlformats.org/officeDocument/2006/relationships/slideLayout" Target="../slideLayouts/slideLayout156.xml"/><Relationship Id="rId4" Type="http://schemas.openxmlformats.org/officeDocument/2006/relationships/slideLayout" Target="../slideLayouts/slideLayout150.xml"/><Relationship Id="rId9" Type="http://schemas.openxmlformats.org/officeDocument/2006/relationships/slideLayout" Target="../slideLayouts/slideLayout155.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65.xml"/><Relationship Id="rId3" Type="http://schemas.openxmlformats.org/officeDocument/2006/relationships/slideLayout" Target="../slideLayouts/slideLayout160.xml"/><Relationship Id="rId7" Type="http://schemas.openxmlformats.org/officeDocument/2006/relationships/slideLayout" Target="../slideLayouts/slideLayout164.xml"/><Relationship Id="rId12" Type="http://schemas.openxmlformats.org/officeDocument/2006/relationships/theme" Target="../theme/theme13.xml"/><Relationship Id="rId2" Type="http://schemas.openxmlformats.org/officeDocument/2006/relationships/slideLayout" Target="../slideLayouts/slideLayout159.xml"/><Relationship Id="rId1" Type="http://schemas.openxmlformats.org/officeDocument/2006/relationships/slideLayout" Target="../slideLayouts/slideLayout158.xml"/><Relationship Id="rId6" Type="http://schemas.openxmlformats.org/officeDocument/2006/relationships/slideLayout" Target="../slideLayouts/slideLayout163.xml"/><Relationship Id="rId11" Type="http://schemas.openxmlformats.org/officeDocument/2006/relationships/slideLayout" Target="../slideLayouts/slideLayout168.xml"/><Relationship Id="rId5" Type="http://schemas.openxmlformats.org/officeDocument/2006/relationships/slideLayout" Target="../slideLayouts/slideLayout162.xml"/><Relationship Id="rId10" Type="http://schemas.openxmlformats.org/officeDocument/2006/relationships/slideLayout" Target="../slideLayouts/slideLayout167.xml"/><Relationship Id="rId4" Type="http://schemas.openxmlformats.org/officeDocument/2006/relationships/slideLayout" Target="../slideLayouts/slideLayout161.xml"/><Relationship Id="rId9" Type="http://schemas.openxmlformats.org/officeDocument/2006/relationships/slideLayout" Target="../slideLayouts/slideLayout16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10/21/2021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Tree>
    <p:extLst>
      <p:ext uri="{BB962C8B-B14F-4D97-AF65-F5344CB8AC3E}">
        <p14:creationId xmlns:p14="http://schemas.microsoft.com/office/powerpoint/2010/main" val="2094080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250988925"/>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693586422"/>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925490125"/>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3033042826"/>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727953876"/>
      </p:ext>
    </p:extLst>
  </p:cSld>
  <p:clrMap bg1="lt1" tx1="dk1" bg2="lt2" tx2="dk2" accent1="accent1" accent2="accent2" accent3="accent3" accent4="accent4" accent5="accent5" accent6="accent6" hlink="hlink" folHlink="folHlink"/>
  <p:sldLayoutIdLst>
    <p:sldLayoutId id="2147483898" r:id="rId1"/>
    <p:sldLayoutId id="2147483899" r:id="rId2"/>
    <p:sldLayoutId id="2147483900" r:id="rId3"/>
    <p:sldLayoutId id="2147483901" r:id="rId4"/>
    <p:sldLayoutId id="2147483902" r:id="rId5"/>
    <p:sldLayoutId id="2147483903" r:id="rId6"/>
    <p:sldLayoutId id="2147483904" r:id="rId7"/>
    <p:sldLayoutId id="2147483905" r:id="rId8"/>
    <p:sldLayoutId id="2147483906" r:id="rId9"/>
    <p:sldLayoutId id="2147483907" r:id="rId10"/>
    <p:sldLayoutId id="2147483908" r:id="rId11"/>
    <p:sldLayoutId id="2147483909" r:id="rId12"/>
    <p:sldLayoutId id="2147483910" r:id="rId13"/>
    <p:sldLayoutId id="2147483911" r:id="rId14"/>
    <p:sldLayoutId id="2147483912" r:id="rId15"/>
    <p:sldLayoutId id="214748391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 y="1"/>
            <a:ext cx="12187767" cy="6850063"/>
            <a:chOff x="0" y="0"/>
            <a:chExt cx="5758" cy="4315"/>
          </a:xfrm>
        </p:grpSpPr>
        <p:grpSp>
          <p:nvGrpSpPr>
            <p:cNvPr id="1032" name="Group 3"/>
            <p:cNvGrpSpPr>
              <a:grpSpLocks/>
            </p:cNvGrpSpPr>
            <p:nvPr userDrawn="1"/>
          </p:nvGrpSpPr>
          <p:grpSpPr bwMode="auto">
            <a:xfrm>
              <a:off x="1728" y="2230"/>
              <a:ext cx="4027" cy="2085"/>
              <a:chOff x="0" y="0"/>
              <a:chExt cx="4027" cy="2085"/>
            </a:xfrm>
          </p:grpSpPr>
          <p:sp>
            <p:nvSpPr>
              <p:cNvPr id="1028" name="Freeform 4"/>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29" name="Freeform 5"/>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30" name="Freeform 6"/>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31" name="Freeform 7"/>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2" name="Freeform 8"/>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grpSp>
        <p:sp>
          <p:nvSpPr>
            <p:cNvPr id="1033" name="Freeform 9"/>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34" name="Freeform 10"/>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grpSp>
      <p:sp>
        <p:nvSpPr>
          <p:cNvPr id="1027"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36"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 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37" name="Rectangle 13"/>
          <p:cNvSpPr>
            <a:spLocks noGrp="1" noChangeArrowheads="1"/>
          </p:cNvSpPr>
          <p:nvPr>
            <p:ph type="dt" sz="quarter" idx="2"/>
          </p:nvPr>
        </p:nvSpPr>
        <p:spPr bwMode="auto">
          <a:xfrm>
            <a:off x="609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endParaRPr lang="en-US">
              <a:solidFill>
                <a:srgbClr val="FFFFFF"/>
              </a:solidFill>
            </a:endParaRPr>
          </a:p>
        </p:txBody>
      </p:sp>
      <p:sp>
        <p:nvSpPr>
          <p:cNvPr id="1038" name="Rectangle 14"/>
          <p:cNvSpPr>
            <a:spLocks noGrp="1" noChangeArrowheads="1"/>
          </p:cNvSpPr>
          <p:nvPr>
            <p:ph type="ftr" sz="quarter" idx="3"/>
          </p:nvPr>
        </p:nvSpPr>
        <p:spPr bwMode="auto">
          <a:xfrm>
            <a:off x="4165600" y="6251575"/>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endParaRPr lang="en-US">
              <a:solidFill>
                <a:srgbClr val="FFFFFF"/>
              </a:solidFill>
            </a:endParaRPr>
          </a:p>
        </p:txBody>
      </p:sp>
      <p:sp>
        <p:nvSpPr>
          <p:cNvPr id="1039" name="Rectangle 15"/>
          <p:cNvSpPr>
            <a:spLocks noGrp="1" noChangeArrowheads="1"/>
          </p:cNvSpPr>
          <p:nvPr>
            <p:ph type="sldNum" sz="quarter" idx="4"/>
          </p:nvPr>
        </p:nvSpPr>
        <p:spPr bwMode="auto">
          <a:xfrm>
            <a:off x="8737600" y="625475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fld id="{EC62D9C5-B21C-437F-B092-CCD7DD599E2B}" type="slidenum">
              <a:rPr lang="en-US">
                <a:solidFill>
                  <a:srgbClr val="FFFFFF"/>
                </a:solidFill>
              </a:rPr>
              <a:pPr fontAlgn="base">
                <a:spcBef>
                  <a:spcPct val="0"/>
                </a:spcBef>
                <a:spcAft>
                  <a:spcPct val="0"/>
                </a:spcAft>
                <a:defRPr/>
              </a:pPr>
              <a:t>‹#›</a:t>
            </a:fld>
            <a:endParaRPr lang="en-US">
              <a:solidFill>
                <a:srgbClr val="FFFFFF"/>
              </a:solidFill>
            </a:endParaRPr>
          </a:p>
        </p:txBody>
      </p:sp>
    </p:spTree>
    <p:extLst>
      <p:ext uri="{BB962C8B-B14F-4D97-AF65-F5344CB8AC3E}">
        <p14:creationId xmlns:p14="http://schemas.microsoft.com/office/powerpoint/2010/main" val="3097864273"/>
      </p:ext>
    </p:extLst>
  </p:cSld>
  <p:clrMap bg1="dk2" tx1="lt1" bg2="dk1" tx2="lt2" accent1="accent1" accent2="accent2" accent3="accent3" accent4="accent4" accent5="accent5" accent6="accent6" hlink="hlink" folHlink="folHlink"/>
  <p:sldLayoutIdLst>
    <p:sldLayoutId id="2147483927" r:id="rId1"/>
    <p:sldLayoutId id="2147483928" r:id="rId2"/>
    <p:sldLayoutId id="2147483929" r:id="rId3"/>
    <p:sldLayoutId id="2147483930" r:id="rId4"/>
    <p:sldLayoutId id="2147483931" r:id="rId5"/>
    <p:sldLayoutId id="2147483932" r:id="rId6"/>
    <p:sldLayoutId id="2147483933" r:id="rId7"/>
    <p:sldLayoutId id="2147483934" r:id="rId8"/>
    <p:sldLayoutId id="2147483935" r:id="rId9"/>
    <p:sldLayoutId id="2147483936" r:id="rId10"/>
    <p:sldLayoutId id="2147483937"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6">
                                            <p:txEl>
                                              <p:pRg st="0" end="0"/>
                                            </p:txEl>
                                          </p:spTgt>
                                        </p:tgtEl>
                                        <p:attrNameLst>
                                          <p:attrName>style.visibility</p:attrName>
                                        </p:attrNameLst>
                                      </p:cBhvr>
                                      <p:to>
                                        <p:strVal val="visible"/>
                                      </p:to>
                                    </p:set>
                                    <p:animEffect transition="in" filter="checkerboard(across)">
                                      <p:cBhvr>
                                        <p:cTn id="7" dur="500"/>
                                        <p:tgtEl>
                                          <p:spTgt spid="1036">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6">
                                            <p:txEl>
                                              <p:pRg st="1" end="1"/>
                                            </p:txEl>
                                          </p:spTgt>
                                        </p:tgtEl>
                                        <p:attrNameLst>
                                          <p:attrName>style.visibility</p:attrName>
                                        </p:attrNameLst>
                                      </p:cBhvr>
                                      <p:to>
                                        <p:strVal val="visible"/>
                                      </p:to>
                                    </p:set>
                                    <p:animEffect transition="in" filter="checkerboard(across)">
                                      <p:cBhvr>
                                        <p:cTn id="10" dur="500"/>
                                        <p:tgtEl>
                                          <p:spTgt spid="1036">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6">
                                            <p:txEl>
                                              <p:pRg st="2" end="2"/>
                                            </p:txEl>
                                          </p:spTgt>
                                        </p:tgtEl>
                                        <p:attrNameLst>
                                          <p:attrName>style.visibility</p:attrName>
                                        </p:attrNameLst>
                                      </p:cBhvr>
                                      <p:to>
                                        <p:strVal val="visible"/>
                                      </p:to>
                                    </p:set>
                                    <p:animEffect transition="in" filter="checkerboard(across)">
                                      <p:cBhvr>
                                        <p:cTn id="13" dur="500"/>
                                        <p:tgtEl>
                                          <p:spTgt spid="1036">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6">
                                            <p:txEl>
                                              <p:pRg st="3" end="3"/>
                                            </p:txEl>
                                          </p:spTgt>
                                        </p:tgtEl>
                                        <p:attrNameLst>
                                          <p:attrName>style.visibility</p:attrName>
                                        </p:attrNameLst>
                                      </p:cBhvr>
                                      <p:to>
                                        <p:strVal val="visible"/>
                                      </p:to>
                                    </p:set>
                                    <p:animEffect transition="in" filter="checkerboard(across)">
                                      <p:cBhvr>
                                        <p:cTn id="16" dur="500"/>
                                        <p:tgtEl>
                                          <p:spTgt spid="1036">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6">
                                            <p:txEl>
                                              <p:pRg st="4" end="4"/>
                                            </p:txEl>
                                          </p:spTgt>
                                        </p:tgtEl>
                                        <p:attrNameLst>
                                          <p:attrName>style.visibility</p:attrName>
                                        </p:attrNameLst>
                                      </p:cBhvr>
                                      <p:to>
                                        <p:strVal val="visible"/>
                                      </p:to>
                                    </p:set>
                                    <p:animEffect transition="in" filter="checkerboard(across)">
                                      <p:cBhvr>
                                        <p:cTn id="19" dur="500"/>
                                        <p:tgtEl>
                                          <p:spTgt spid="103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6" grpId="0" build="p" animBg="1" autoUpdateAnimBg="0">
        <p:tmplLst>
          <p:tmpl lvl="1">
            <p:tnLst>
              <p:par>
                <p:cTn presetID="5" presetClass="entr" presetSubtype="10" fill="hold" nodeType="click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656514796"/>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375457103"/>
      </p:ext>
    </p:extLst>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0ED10CA-0528-4A0A-A3C6-57C25211F66A}" type="datetimeFigureOut">
              <a:rPr lang="en-US">
                <a:solidFill>
                  <a:prstClr val="black">
                    <a:tint val="75000"/>
                  </a:prstClr>
                </a:solidFill>
              </a:rPr>
              <a:pPr>
                <a:defRPr/>
              </a:pPr>
              <a:t>10/21/2021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5F30E585-8AE0-4611-A714-87EDC1A02F49}"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2831665025"/>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Freeform 11"/>
          <p:cNvSpPr>
            <a:spLocks/>
          </p:cNvSpPr>
          <p:nvPr/>
        </p:nvSpPr>
        <p:spPr bwMode="auto">
          <a:xfrm>
            <a:off x="-52917" y="5784850"/>
            <a:ext cx="5050368" cy="838200"/>
          </a:xfrm>
          <a:custGeom>
            <a:avLst/>
            <a:gdLst>
              <a:gd name="T0" fmla="*/ 2147483646 w 5760"/>
              <a:gd name="T1" fmla="*/ 2147483646 h 528"/>
              <a:gd name="T2" fmla="*/ 2147483646 w 5760"/>
              <a:gd name="T3" fmla="*/ 2147483646 h 528"/>
              <a:gd name="T4" fmla="*/ 2147483646 w 5760"/>
              <a:gd name="T5" fmla="*/ 2147483646 h 528"/>
              <a:gd name="T6" fmla="*/ 2147483646 w 5760"/>
              <a:gd name="T7" fmla="*/ 2147483646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1800" smtClean="0">
              <a:solidFill>
                <a:srgbClr val="000000"/>
              </a:solidFill>
              <a:latin typeface="Calibri" panose="020F0502020204030204" pitchFamily="34" charset="0"/>
              <a:cs typeface="Arial" panose="020B0604020202020204" pitchFamily="34" charset="0"/>
            </a:endParaRPr>
          </a:p>
        </p:txBody>
      </p:sp>
      <p:grpSp>
        <p:nvGrpSpPr>
          <p:cNvPr id="3075" name="Group 4"/>
          <p:cNvGrpSpPr>
            <a:grpSpLocks/>
          </p:cNvGrpSpPr>
          <p:nvPr/>
        </p:nvGrpSpPr>
        <p:grpSpPr bwMode="auto">
          <a:xfrm>
            <a:off x="1" y="5791200"/>
            <a:ext cx="4527551" cy="1079500"/>
            <a:chOff x="0" y="0"/>
            <a:chExt cx="2143" cy="680"/>
          </a:xfrm>
        </p:grpSpPr>
        <p:pic>
          <p:nvPicPr>
            <p:cNvPr id="3082" name="Right Triangle 13"/>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2143"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6"/>
            <p:cNvSpPr txBox="1">
              <a:spLocks noChangeArrowheads="1"/>
            </p:cNvSpPr>
            <p:nvPr/>
          </p:nvSpPr>
          <p:spPr bwMode="auto">
            <a:xfrm>
              <a:off x="179" y="397"/>
              <a:ext cx="1071"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eaLnBrk="1" fontAlgn="base" hangingPunct="1">
                <a:spcBef>
                  <a:spcPct val="0"/>
                </a:spcBef>
                <a:spcAft>
                  <a:spcPct val="0"/>
                </a:spcAft>
                <a:buFont typeface="Arial" panose="020B0604020202020204" pitchFamily="34" charset="0"/>
                <a:buNone/>
                <a:defRPr/>
              </a:pPr>
              <a:endParaRPr lang="en-US" sz="1800" smtClean="0">
                <a:solidFill>
                  <a:srgbClr val="FFFFFF"/>
                </a:solidFill>
                <a:latin typeface="Lucida Sans Unicode" panose="020B0602030504020204" pitchFamily="34" charset="0"/>
                <a:cs typeface="Arial" panose="020B0604020202020204" pitchFamily="34" charset="0"/>
              </a:endParaRPr>
            </a:p>
          </p:txBody>
        </p:sp>
      </p:grpSp>
      <p:pic>
        <p:nvPicPr>
          <p:cNvPr id="3076" name="Straight Connector 14"/>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351" y="5778500"/>
            <a:ext cx="4533901"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Title Placeholder 8"/>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078" name="Text Placeholder 29"/>
          <p:cNvSpPr>
            <a:spLocks noGrp="1" noChangeArrowheads="1"/>
          </p:cNvSpPr>
          <p:nvPr>
            <p:ph type="body" idx="1"/>
          </p:nvPr>
        </p:nvSpPr>
        <p:spPr bwMode="auto">
          <a:xfrm>
            <a:off x="609600" y="1481138"/>
            <a:ext cx="10972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34" name="Date Placeholder 9"/>
          <p:cNvSpPr>
            <a:spLocks noGrp="1" noChangeArrowheads="1"/>
          </p:cNvSpPr>
          <p:nvPr>
            <p:ph type="dt" sz="half" idx="2"/>
          </p:nvPr>
        </p:nvSpPr>
        <p:spPr bwMode="auto">
          <a:xfrm>
            <a:off x="8970433" y="6408739"/>
            <a:ext cx="2559051"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000">
                <a:solidFill>
                  <a:srgbClr val="000000"/>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1035" name="Footer Placeholder 21"/>
          <p:cNvSpPr>
            <a:spLocks noGrp="1" noChangeArrowheads="1"/>
          </p:cNvSpPr>
          <p:nvPr>
            <p:ph type="ftr" sz="quarter" idx="3"/>
          </p:nvPr>
        </p:nvSpPr>
        <p:spPr bwMode="auto">
          <a:xfrm>
            <a:off x="5839884" y="6408739"/>
            <a:ext cx="313478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000">
                <a:solidFill>
                  <a:srgbClr val="000000"/>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1036" name="Slide Number Placeholder 17"/>
          <p:cNvSpPr>
            <a:spLocks noGrp="1" noChangeArrowheads="1"/>
          </p:cNvSpPr>
          <p:nvPr>
            <p:ph type="sldNum" sz="quarter" idx="4"/>
          </p:nvPr>
        </p:nvSpPr>
        <p:spPr bwMode="auto">
          <a:xfrm>
            <a:off x="11529484" y="6408739"/>
            <a:ext cx="488949"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000">
                <a:solidFill>
                  <a:srgbClr val="000000"/>
                </a:solidFill>
                <a:latin typeface="Arial" panose="020B0604020202020204" pitchFamily="34" charset="0"/>
              </a:defRPr>
            </a:lvl1pPr>
          </a:lstStyle>
          <a:p>
            <a:pPr fontAlgn="base">
              <a:spcBef>
                <a:spcPct val="0"/>
              </a:spcBef>
              <a:spcAft>
                <a:spcPct val="0"/>
              </a:spcAft>
              <a:defRPr/>
            </a:pPr>
            <a:fld id="{F6A5CC11-E444-406B-9C41-34B4759F5AE7}"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892286226"/>
      </p:ext>
    </p:extLst>
  </p:cSld>
  <p:clrMap bg1="lt1" tx1="dk1" bg2="lt2" tx2="dk2" accent1="accent1" accent2="accent2" accent3="accent3" accent4="accent4" accent5="accent5" accent6="accent6" hlink="hlink" folHlink="folHlink"/>
  <p:sldLayoutIdLst>
    <p:sldLayoutId id="2147484014" r:id="rId1"/>
    <p:sldLayoutId id="2147484015" r:id="rId2"/>
    <p:sldLayoutId id="2147484016" r:id="rId3"/>
    <p:sldLayoutId id="2147484017" r:id="rId4"/>
    <p:sldLayoutId id="2147484018" r:id="rId5"/>
    <p:sldLayoutId id="2147484019" r:id="rId6"/>
    <p:sldLayoutId id="2147484020" r:id="rId7"/>
    <p:sldLayoutId id="2147484021" r:id="rId8"/>
    <p:sldLayoutId id="2147484022" r:id="rId9"/>
    <p:sldLayoutId id="2147484023" r:id="rId10"/>
    <p:sldLayoutId id="2147484024" r:id="rId11"/>
  </p:sldLayoutIdLst>
  <p:txStyles>
    <p:titleStyle>
      <a:lvl1pPr algn="l" rtl="0" eaLnBrk="0" fontAlgn="base" hangingPunct="0">
        <a:spcBef>
          <a:spcPct val="0"/>
        </a:spcBef>
        <a:spcAft>
          <a:spcPct val="0"/>
        </a:spcAft>
        <a:defRPr sz="4100" b="1" kern="1200">
          <a:solidFill>
            <a:schemeClr val="tx2"/>
          </a:solidFill>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anose="020B0602030504020204" pitchFamily="34" charset="0"/>
        </a:defRPr>
      </a:lvl2pPr>
      <a:lvl3pPr algn="l" rtl="0" eaLnBrk="0" fontAlgn="base" hangingPunct="0">
        <a:spcBef>
          <a:spcPct val="0"/>
        </a:spcBef>
        <a:spcAft>
          <a:spcPct val="0"/>
        </a:spcAft>
        <a:defRPr sz="4100" b="1">
          <a:solidFill>
            <a:schemeClr val="tx2"/>
          </a:solidFill>
          <a:latin typeface="Lucida Sans Unicode" panose="020B0602030504020204" pitchFamily="34" charset="0"/>
        </a:defRPr>
      </a:lvl3pPr>
      <a:lvl4pPr algn="l" rtl="0" eaLnBrk="0" fontAlgn="base" hangingPunct="0">
        <a:spcBef>
          <a:spcPct val="0"/>
        </a:spcBef>
        <a:spcAft>
          <a:spcPct val="0"/>
        </a:spcAft>
        <a:defRPr sz="4100" b="1">
          <a:solidFill>
            <a:schemeClr val="tx2"/>
          </a:solidFill>
          <a:latin typeface="Lucida Sans Unicode" panose="020B0602030504020204" pitchFamily="34" charset="0"/>
        </a:defRPr>
      </a:lvl4pPr>
      <a:lvl5pPr algn="l" rtl="0" eaLnBrk="0" fontAlgn="base" hangingPunct="0">
        <a:spcBef>
          <a:spcPct val="0"/>
        </a:spcBef>
        <a:spcAft>
          <a:spcPct val="0"/>
        </a:spcAft>
        <a:defRPr sz="4100" b="1">
          <a:solidFill>
            <a:schemeClr val="tx2"/>
          </a:solidFill>
          <a:latin typeface="Lucida Sans Unicode" panose="020B0602030504020204" pitchFamily="34" charset="0"/>
        </a:defRPr>
      </a:lvl5pPr>
      <a:lvl6pPr marL="457200" algn="l" rtl="0" eaLnBrk="0" fontAlgn="base" hangingPunct="0">
        <a:spcBef>
          <a:spcPct val="0"/>
        </a:spcBef>
        <a:spcAft>
          <a:spcPct val="0"/>
        </a:spcAft>
        <a:defRPr sz="4100" b="1">
          <a:solidFill>
            <a:schemeClr val="tx2"/>
          </a:solidFill>
          <a:latin typeface="Lucida Sans Unicode" panose="020B0602030504020204" pitchFamily="34" charset="0"/>
        </a:defRPr>
      </a:lvl6pPr>
      <a:lvl7pPr marL="914400" algn="l" rtl="0" eaLnBrk="0" fontAlgn="base" hangingPunct="0">
        <a:spcBef>
          <a:spcPct val="0"/>
        </a:spcBef>
        <a:spcAft>
          <a:spcPct val="0"/>
        </a:spcAft>
        <a:defRPr sz="4100" b="1">
          <a:solidFill>
            <a:schemeClr val="tx2"/>
          </a:solidFill>
          <a:latin typeface="Lucida Sans Unicode" panose="020B0602030504020204" pitchFamily="34" charset="0"/>
        </a:defRPr>
      </a:lvl7pPr>
      <a:lvl8pPr marL="1371600" algn="l" rtl="0" eaLnBrk="0" fontAlgn="base" hangingPunct="0">
        <a:spcBef>
          <a:spcPct val="0"/>
        </a:spcBef>
        <a:spcAft>
          <a:spcPct val="0"/>
        </a:spcAft>
        <a:defRPr sz="4100" b="1">
          <a:solidFill>
            <a:schemeClr val="tx2"/>
          </a:solidFill>
          <a:latin typeface="Lucida Sans Unicode" panose="020B0602030504020204" pitchFamily="34" charset="0"/>
        </a:defRPr>
      </a:lvl8pPr>
      <a:lvl9pPr marL="1828800" algn="l" rtl="0" eaLnBrk="0" fontAlgn="base" hangingPunct="0">
        <a:spcBef>
          <a:spcPct val="0"/>
        </a:spcBef>
        <a:spcAft>
          <a:spcPct val="0"/>
        </a:spcAft>
        <a:defRPr sz="4100" b="1">
          <a:solidFill>
            <a:schemeClr val="tx2"/>
          </a:solidFill>
          <a:latin typeface="Lucida Sans Unicode" panose="020B0602030504020204" pitchFamily="34" charset="0"/>
        </a:defRPr>
      </a:lvl9pPr>
    </p:titleStyle>
    <p:body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1"/>
        </a:buClr>
        <a:buSzPct val="68000"/>
        <a:buFont typeface="Wingdings 2" panose="05020102010507070707"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1"/>
        </a:buClr>
        <a:buFont typeface="Wingdings 2" panose="05020102010507070707"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1"/>
        </a:buClr>
        <a:buFont typeface="Wingdings 2" panose="05020102010507070707" pitchFamily="18"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10/21/2021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
        <p:nvSpPr>
          <p:cNvPr id="7"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832050702"/>
      </p:ext>
    </p:extLst>
  </p:cSld>
  <p:clrMap bg1="lt1" tx1="dk1" bg2="lt2" tx2="dk2" accent1="accent1" accent2="accent2" accent3="accent3" accent4="accent4" accent5="accent5" accent6="accent6" hlink="hlink" folHlink="folHlink"/>
  <p:sldLayoutIdLst>
    <p:sldLayoutId id="2147484043" r:id="rId1"/>
    <p:sldLayoutId id="2147484044" r:id="rId2"/>
    <p:sldLayoutId id="2147484045" r:id="rId3"/>
    <p:sldLayoutId id="2147484046" r:id="rId4"/>
    <p:sldLayoutId id="2147484047" r:id="rId5"/>
    <p:sldLayoutId id="2147484048" r:id="rId6"/>
    <p:sldLayoutId id="2147484049" r:id="rId7"/>
    <p:sldLayoutId id="2147484050" r:id="rId8"/>
    <p:sldLayoutId id="2147484051" r:id="rId9"/>
    <p:sldLayoutId id="2147484052" r:id="rId10"/>
    <p:sldLayoutId id="214748405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10/21/2021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
        <p:nvSpPr>
          <p:cNvPr id="7" name="Line 16"/>
          <p:cNvSpPr>
            <a:spLocks noChangeShapeType="1"/>
          </p:cNvSpPr>
          <p:nvPr userDrawn="1"/>
        </p:nvSpPr>
        <p:spPr bwMode="auto">
          <a:xfrm>
            <a:off x="0" y="10668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smtClean="0">
              <a:solidFill>
                <a:srgbClr val="FFFFFF"/>
              </a:solidFill>
            </a:endParaRPr>
          </a:p>
        </p:txBody>
      </p:sp>
    </p:spTree>
    <p:extLst>
      <p:ext uri="{BB962C8B-B14F-4D97-AF65-F5344CB8AC3E}">
        <p14:creationId xmlns:p14="http://schemas.microsoft.com/office/powerpoint/2010/main" val="2786294664"/>
      </p:ext>
    </p:extLst>
  </p:cSld>
  <p:clrMap bg1="lt1" tx1="dk1" bg2="lt2" tx2="dk2" accent1="accent1" accent2="accent2" accent3="accent3" accent4="accent4" accent5="accent5" accent6="accent6" hlink="hlink" folHlink="folHlink"/>
  <p:sldLayoutIdLst>
    <p:sldLayoutId id="2147484055" r:id="rId1"/>
    <p:sldLayoutId id="2147484056" r:id="rId2"/>
    <p:sldLayoutId id="2147484057" r:id="rId3"/>
    <p:sldLayoutId id="2147484058" r:id="rId4"/>
    <p:sldLayoutId id="2147484059" r:id="rId5"/>
    <p:sldLayoutId id="2147484060" r:id="rId6"/>
    <p:sldLayoutId id="2147484061" r:id="rId7"/>
    <p:sldLayoutId id="2147484062" r:id="rId8"/>
    <p:sldLayoutId id="2147484063" r:id="rId9"/>
    <p:sldLayoutId id="2147484064" r:id="rId10"/>
    <p:sldLayoutId id="2147484065"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2000"/>
                                        <p:tgtEl>
                                          <p:spTgt spid="3">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heckerboard(across)">
                                      <p:cBhvr>
                                        <p:cTn id="10" dur="2000"/>
                                        <p:tgtEl>
                                          <p:spTgt spid="3">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heckerboard(across)">
                                      <p:cBhvr>
                                        <p:cTn id="13" dur="2000"/>
                                        <p:tgtEl>
                                          <p:spTgt spid="3">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checkerboard(across)">
                                      <p:cBhvr>
                                        <p:cTn id="16" dur="2000"/>
                                        <p:tgtEl>
                                          <p:spTgt spid="3">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checkerboard(across)">
                                      <p:cBhvr>
                                        <p:cTn id="1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53.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hyperlink" Target="B&#192;I%203.pptx#-1,14,PowerPoint Presentation" TargetMode="External"/><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hyperlink" Target="B&#192;I%203.pptx#-1,20,PowerPoint Presentation"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9.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0.png"/><Relationship Id="rId1" Type="http://schemas.openxmlformats.org/officeDocument/2006/relationships/slideLayout" Target="../slideLayouts/slideLayout61.xml"/><Relationship Id="rId5" Type="http://schemas.openxmlformats.org/officeDocument/2006/relationships/hyperlink" Target="B&#192;I%203.pptx#-1,7,PowerPoint Presentation" TargetMode="External"/><Relationship Id="rId4" Type="http://schemas.openxmlformats.org/officeDocument/2006/relationships/slide" Target="slide11.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61.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slide" Target="slide10.xml"/></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88.xml"/><Relationship Id="rId5" Type="http://schemas.openxmlformats.org/officeDocument/2006/relationships/image" Target="../media/image26.jpeg"/><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88.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99.xml"/></Relationships>
</file>

<file path=ppt/slides/_rels/slide11.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0.png"/><Relationship Id="rId1" Type="http://schemas.openxmlformats.org/officeDocument/2006/relationships/slideLayout" Target="../slideLayouts/slideLayout99.xml"/><Relationship Id="rId5" Type="http://schemas.openxmlformats.org/officeDocument/2006/relationships/hyperlink" Target="B&#192;I%203.pptx#-1,7,PowerPoint Presentation" TargetMode="External"/><Relationship Id="rId4" Type="http://schemas.openxmlformats.org/officeDocument/2006/relationships/slide" Target="slide1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0.gif"/><Relationship Id="rId1" Type="http://schemas.openxmlformats.org/officeDocument/2006/relationships/slideLayout" Target="../slideLayouts/slideLayout9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hyperlink" Target="B&#192;I%203.pptx#-1,3,PowerPoint Presentation" TargetMode="External"/><Relationship Id="rId2" Type="http://schemas.openxmlformats.org/officeDocument/2006/relationships/diagramData" Target="../diagrams/data3.xml"/><Relationship Id="rId1" Type="http://schemas.openxmlformats.org/officeDocument/2006/relationships/slideLayout" Target="../slideLayouts/slideLayout11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hyperlink" Target="B&#192;I%203.pptx#-1,16,PowerPoint Presentation" TargetMode="External"/><Relationship Id="rId2" Type="http://schemas.openxmlformats.org/officeDocument/2006/relationships/hyperlink" Target="B&#192;I%203.pptx#-1,15, C&#225;c t&#7893; ch&#7913;c c&#7897;ng s&#7843;n &#7903; vi&#7879;t nam ra &#273;&#7901;i." TargetMode="External"/><Relationship Id="rId1" Type="http://schemas.openxmlformats.org/officeDocument/2006/relationships/slideLayout" Target="../slideLayouts/slideLayout131.xml"/></Relationships>
</file>

<file path=ppt/slides/_rels/slide15.xml.rels><?xml version="1.0" encoding="UTF-8" standalone="yes"?>
<Relationships xmlns="http://schemas.openxmlformats.org/package/2006/relationships"><Relationship Id="rId3" Type="http://schemas.openxmlformats.org/officeDocument/2006/relationships/hyperlink" Target="B&#192;I%203.pptx#-1,14,PowerPoint Presentation" TargetMode="External"/><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34.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3" Type="http://schemas.openxmlformats.org/officeDocument/2006/relationships/hyperlink" Target="B&#192;I%203.pptx#-1,15, C&#225;c t&#7893; ch&#7913;c c&#7897;ng s&#7843;n &#7903; vi&#7879;t nam ra &#273;&#7901;i." TargetMode="External"/><Relationship Id="rId2" Type="http://schemas.openxmlformats.org/officeDocument/2006/relationships/hyperlink" Target="B&#192;I%203.pptx#-1,14,PowerPoint Presentation" TargetMode="External"/><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1.xml"/></Relationships>
</file>

<file path=ppt/slides/_rels/slide19.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image" Target="../media/image38.jpeg"/><Relationship Id="rId1" Type="http://schemas.openxmlformats.org/officeDocument/2006/relationships/slideLayout" Target="../slideLayouts/slideLayout61.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 Id="rId9" Type="http://schemas.openxmlformats.org/officeDocument/2006/relationships/hyperlink" Target="B&#192;I%203.pptx#-1,3,PowerPoint Presentation" TargetMode="Externa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hyperlink" Target="B&#192;I%203.pptx#-1,42,PowerPoint Presentation"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64.xml"/><Relationship Id="rId4" Type="http://schemas.openxmlformats.org/officeDocument/2006/relationships/image" Target="../media/image47.png"/></Relationships>
</file>

<file path=ppt/slides/_rels/slide2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64.xml"/></Relationships>
</file>

<file path=ppt/slides/_rels/slide2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1.xml"/></Relationships>
</file>

<file path=ppt/slides/_rels/slide2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3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61.xml"/><Relationship Id="rId5" Type="http://schemas.openxmlformats.org/officeDocument/2006/relationships/image" Target="../media/image53.png"/><Relationship Id="rId4" Type="http://schemas.openxmlformats.org/officeDocument/2006/relationships/image" Target="../media/image52.png"/></Relationships>
</file>

<file path=ppt/slides/_rels/slide3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61.xml"/><Relationship Id="rId5" Type="http://schemas.openxmlformats.org/officeDocument/2006/relationships/image" Target="../media/image55.png"/><Relationship Id="rId4" Type="http://schemas.openxmlformats.org/officeDocument/2006/relationships/image" Target="../media/image54.png"/></Relationships>
</file>

<file path=ppt/slides/_rels/slide3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61.xml"/><Relationship Id="rId5" Type="http://schemas.openxmlformats.org/officeDocument/2006/relationships/image" Target="../media/image57.png"/><Relationship Id="rId4" Type="http://schemas.openxmlformats.org/officeDocument/2006/relationships/image" Target="../media/image56.png"/></Relationships>
</file>

<file path=ppt/slides/_rels/slide3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61.xml"/><Relationship Id="rId4" Type="http://schemas.openxmlformats.org/officeDocument/2006/relationships/image" Target="../media/image58.png"/></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61.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142.xml"/></Relationships>
</file>

<file path=ppt/slides/_rels/slide3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61.xml"/></Relationships>
</file>

<file path=ppt/slides/_rels/slide3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61.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61.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61.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61.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4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7.xml"/><Relationship Id="rId4" Type="http://schemas.openxmlformats.org/officeDocument/2006/relationships/image" Target="../media/image69.png"/></Relationships>
</file>

<file path=ppt/slides/_rels/slide4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7.xml"/><Relationship Id="rId4" Type="http://schemas.openxmlformats.org/officeDocument/2006/relationships/image" Target="../media/image72.png"/></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slide1.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19459" name="Text Box 5"/>
          <p:cNvSpPr txBox="1">
            <a:spLocks noChangeArrowheads="1"/>
          </p:cNvSpPr>
          <p:nvPr/>
        </p:nvSpPr>
        <p:spPr bwMode="auto">
          <a:xfrm>
            <a:off x="2474913" y="2152651"/>
            <a:ext cx="6716712" cy="366713"/>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altLang="en-US" b="1" i="1">
              <a:solidFill>
                <a:prstClr val="black"/>
              </a:solidFill>
              <a:latin typeface="Times New Roman" panose="02020603050405020304" pitchFamily="18" charset="0"/>
              <a:cs typeface="Arial" panose="020B0604020202020204" pitchFamily="34" charset="0"/>
            </a:endParaRPr>
          </a:p>
        </p:txBody>
      </p:sp>
      <p:pic>
        <p:nvPicPr>
          <p:cNvPr id="19460" name="Audio 1">
            <a:hlinkClick r:id="" action="ppaction://media"/>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6000" y="60960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1718" y="150495"/>
            <a:ext cx="10874188" cy="1938992"/>
          </a:xfrm>
          <a:prstGeom prst="rect">
            <a:avLst/>
          </a:prstGeom>
          <a:solidFill>
            <a:schemeClr val="bg1"/>
          </a:solidFill>
        </p:spPr>
        <p:txBody>
          <a:bodyPr wrap="square">
            <a:spAutoFit/>
          </a:bodyPr>
          <a:lstStyle/>
          <a:p>
            <a:pPr algn="ctr"/>
            <a:r>
              <a:rPr lang="vi-VN" sz="3200" b="1" dirty="0">
                <a:solidFill>
                  <a:srgbClr val="FF0000"/>
                </a:solidFill>
              </a:rPr>
              <a:t>Bài </a:t>
            </a:r>
            <a:r>
              <a:rPr lang="vi-VN" sz="3200" b="1" dirty="0" smtClean="0">
                <a:solidFill>
                  <a:srgbClr val="FF0000"/>
                </a:solidFill>
              </a:rPr>
              <a:t>3</a:t>
            </a:r>
            <a:endParaRPr lang="en-US" sz="3200" b="1" dirty="0" smtClean="0">
              <a:solidFill>
                <a:srgbClr val="FF0000"/>
              </a:solidFill>
            </a:endParaRPr>
          </a:p>
          <a:p>
            <a:pPr algn="ctr"/>
            <a:endParaRPr lang="vi-VN" sz="2000" b="1" dirty="0">
              <a:solidFill>
                <a:srgbClr val="FF0000"/>
              </a:solidFill>
            </a:endParaRPr>
          </a:p>
          <a:p>
            <a:pPr algn="ctr"/>
            <a:r>
              <a:rPr lang="vi-VN" sz="3200" b="1" dirty="0">
                <a:solidFill>
                  <a:srgbClr val="FF0000"/>
                </a:solidFill>
              </a:rPr>
              <a:t>NHỮNG THÀNH TỰU CỦA CÁCH MẠNG VIỆT NAM</a:t>
            </a:r>
          </a:p>
          <a:p>
            <a:pPr algn="ctr"/>
            <a:r>
              <a:rPr lang="vi-VN" sz="3200" b="1" dirty="0">
                <a:solidFill>
                  <a:srgbClr val="FF0000"/>
                </a:solidFill>
              </a:rPr>
              <a:t>DƯỚI SỰ LÃNH ĐẠO CỦA ĐẢNG</a:t>
            </a:r>
          </a:p>
        </p:txBody>
      </p:sp>
      <p:pic>
        <p:nvPicPr>
          <p:cNvPr id="3" name="Picture 2"/>
          <p:cNvPicPr>
            <a:picLocks noChangeAspect="1"/>
          </p:cNvPicPr>
          <p:nvPr/>
        </p:nvPicPr>
        <p:blipFill>
          <a:blip r:embed="rId3"/>
          <a:stretch>
            <a:fillRect/>
          </a:stretch>
        </p:blipFill>
        <p:spPr>
          <a:xfrm>
            <a:off x="1378857" y="2145363"/>
            <a:ext cx="9419772" cy="4645402"/>
          </a:xfrm>
          <a:prstGeom prst="rect">
            <a:avLst/>
          </a:prstGeom>
        </p:spPr>
      </p:pic>
    </p:spTree>
    <p:extLst>
      <p:ext uri="{BB962C8B-B14F-4D97-AF65-F5344CB8AC3E}">
        <p14:creationId xmlns:p14="http://schemas.microsoft.com/office/powerpoint/2010/main" val="241671972"/>
      </p:ext>
    </p:extLst>
  </p:cSld>
  <p:clrMapOvr>
    <a:masterClrMapping/>
  </p:clrMapOvr>
  <p:transition advClick="0" advTm="5953">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997467227"/>
              </p:ext>
            </p:extLst>
          </p:nvPr>
        </p:nvGraphicFramePr>
        <p:xfrm>
          <a:off x="1444171" y="943428"/>
          <a:ext cx="10057267" cy="57363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88686" y="0"/>
            <a:ext cx="4005943" cy="85634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smtClean="0"/>
              <a:t>NỘI DUNG</a:t>
            </a:r>
            <a:endParaRPr lang="en-US" sz="4000" b="1" dirty="0"/>
          </a:p>
        </p:txBody>
      </p:sp>
    </p:spTree>
    <p:extLst>
      <p:ext uri="{BB962C8B-B14F-4D97-AF65-F5344CB8AC3E}">
        <p14:creationId xmlns:p14="http://schemas.microsoft.com/office/powerpoint/2010/main" val="3422616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6162" y="980"/>
            <a:ext cx="12185838" cy="6857020"/>
          </a:xfrm>
          <a:prstGeom prst="rect">
            <a:avLst/>
          </a:prstGeom>
        </p:spPr>
      </p:pic>
      <p:sp>
        <p:nvSpPr>
          <p:cNvPr id="5" name="Rectangle 4"/>
          <p:cNvSpPr/>
          <p:nvPr/>
        </p:nvSpPr>
        <p:spPr>
          <a:xfrm>
            <a:off x="2041710" y="1086830"/>
            <a:ext cx="7922560" cy="1062318"/>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t>1.1. </a:t>
            </a:r>
            <a:r>
              <a:rPr lang="en-US" sz="3200" b="1" dirty="0" err="1" smtClean="0"/>
              <a:t>Sự</a:t>
            </a:r>
            <a:r>
              <a:rPr lang="en-US" sz="3200" b="1" dirty="0" smtClean="0"/>
              <a:t> </a:t>
            </a:r>
            <a:r>
              <a:rPr lang="en-US" sz="3200" b="1" dirty="0" err="1" smtClean="0"/>
              <a:t>ra</a:t>
            </a:r>
            <a:r>
              <a:rPr lang="en-US" sz="3200" b="1" dirty="0" smtClean="0"/>
              <a:t> </a:t>
            </a:r>
            <a:r>
              <a:rPr lang="en-US" sz="3200" b="1" dirty="0" err="1" smtClean="0"/>
              <a:t>đời</a:t>
            </a:r>
            <a:r>
              <a:rPr lang="en-US" sz="3200" b="1" dirty="0" smtClean="0"/>
              <a:t> </a:t>
            </a:r>
            <a:r>
              <a:rPr lang="en-US" sz="3200" b="1" dirty="0" err="1" smtClean="0"/>
              <a:t>của</a:t>
            </a:r>
            <a:r>
              <a:rPr lang="en-US" sz="3200" b="1" dirty="0" smtClean="0"/>
              <a:t> </a:t>
            </a:r>
            <a:r>
              <a:rPr lang="en-US" sz="3200" b="1" dirty="0" err="1" smtClean="0"/>
              <a:t>Đảng</a:t>
            </a:r>
            <a:r>
              <a:rPr lang="en-US" sz="3200" b="1" dirty="0" smtClean="0"/>
              <a:t> </a:t>
            </a:r>
            <a:r>
              <a:rPr lang="en-US" sz="3200" b="1" dirty="0" err="1" smtClean="0"/>
              <a:t>Cộng</a:t>
            </a:r>
            <a:r>
              <a:rPr lang="en-US" sz="3200" b="1" dirty="0" smtClean="0"/>
              <a:t> </a:t>
            </a:r>
            <a:r>
              <a:rPr lang="en-US" sz="3200" b="1" dirty="0" err="1" smtClean="0"/>
              <a:t>sản</a:t>
            </a:r>
            <a:r>
              <a:rPr lang="en-US" sz="3200" b="1" dirty="0" smtClean="0"/>
              <a:t> </a:t>
            </a:r>
            <a:r>
              <a:rPr lang="en-US" sz="3200" b="1" dirty="0" err="1" smtClean="0"/>
              <a:t>Việt</a:t>
            </a:r>
            <a:r>
              <a:rPr lang="en-US" sz="3200" b="1" dirty="0" smtClean="0"/>
              <a:t> Nam</a:t>
            </a:r>
            <a:endParaRPr lang="en-US" sz="3200" b="1" dirty="0"/>
          </a:p>
        </p:txBody>
      </p:sp>
      <p:sp>
        <p:nvSpPr>
          <p:cNvPr id="6" name="Rectangle 5"/>
          <p:cNvSpPr/>
          <p:nvPr/>
        </p:nvSpPr>
        <p:spPr>
          <a:xfrm>
            <a:off x="804580" y="3751728"/>
            <a:ext cx="3041277" cy="254149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i="1" dirty="0">
                <a:solidFill>
                  <a:schemeClr val="tx1"/>
                </a:solidFill>
              </a:rPr>
              <a:t>a</a:t>
            </a:r>
            <a:r>
              <a:rPr lang="en-US" sz="3200" i="1" dirty="0" smtClean="0">
                <a:solidFill>
                  <a:schemeClr val="tx1"/>
                </a:solidFill>
              </a:rPr>
              <a:t>. </a:t>
            </a:r>
            <a:r>
              <a:rPr lang="nl-NL" sz="3200" i="1" dirty="0">
                <a:solidFill>
                  <a:schemeClr val="tx1"/>
                </a:solidFill>
              </a:rPr>
              <a:t>Bối cảnh lịch </a:t>
            </a:r>
            <a:r>
              <a:rPr lang="nl-NL" sz="3200" i="1" dirty="0" smtClean="0">
                <a:solidFill>
                  <a:schemeClr val="tx1"/>
                </a:solidFill>
              </a:rPr>
              <a:t>sử trong nước và quốc tế cho sự ra đời của ĐCS</a:t>
            </a:r>
            <a:endParaRPr lang="en-US" sz="3200" dirty="0">
              <a:solidFill>
                <a:schemeClr val="tx1"/>
              </a:solidFill>
            </a:endParaRPr>
          </a:p>
        </p:txBody>
      </p:sp>
      <p:sp>
        <p:nvSpPr>
          <p:cNvPr id="7" name="Rectangle 6">
            <a:hlinkClick r:id="rId3" action="ppaction://hlinkpres?slideindex=14&amp;slidetitle=PowerPoint Presentation"/>
          </p:cNvPr>
          <p:cNvSpPr/>
          <p:nvPr/>
        </p:nvSpPr>
        <p:spPr>
          <a:xfrm>
            <a:off x="4765860" y="3751727"/>
            <a:ext cx="2762256" cy="254149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200" i="1" dirty="0">
                <a:solidFill>
                  <a:schemeClr val="tx1"/>
                </a:solidFill>
              </a:rPr>
              <a:t>b</a:t>
            </a:r>
            <a:r>
              <a:rPr lang="en-US" sz="3200" i="1" dirty="0" smtClean="0">
                <a:solidFill>
                  <a:schemeClr val="tx1"/>
                </a:solidFill>
              </a:rPr>
              <a:t>. </a:t>
            </a:r>
            <a:r>
              <a:rPr lang="pl-PL" sz="3200" i="1" dirty="0">
                <a:solidFill>
                  <a:schemeClr val="tx1"/>
                </a:solidFill>
              </a:rPr>
              <a:t>Quá trình ra đời của </a:t>
            </a:r>
            <a:r>
              <a:rPr lang="pl-PL" sz="3200" i="1" dirty="0" smtClean="0">
                <a:solidFill>
                  <a:schemeClr val="tx1"/>
                </a:solidFill>
              </a:rPr>
              <a:t>Đảng</a:t>
            </a:r>
            <a:r>
              <a:rPr lang="en-US" sz="3200" i="1" dirty="0" smtClean="0">
                <a:solidFill>
                  <a:schemeClr val="tx1"/>
                </a:solidFill>
              </a:rPr>
              <a:t> CSVN</a:t>
            </a:r>
            <a:endParaRPr lang="en-US" sz="3200" dirty="0">
              <a:solidFill>
                <a:schemeClr val="tx1"/>
              </a:solidFill>
            </a:endParaRPr>
          </a:p>
        </p:txBody>
      </p:sp>
      <p:sp>
        <p:nvSpPr>
          <p:cNvPr id="8" name="Rectangle 7">
            <a:hlinkClick r:id="rId4" action="ppaction://hlinkpres?slideindex=20&amp;slidetitle=PowerPoint Presentation"/>
          </p:cNvPr>
          <p:cNvSpPr/>
          <p:nvPr/>
        </p:nvSpPr>
        <p:spPr>
          <a:xfrm>
            <a:off x="7983072" y="3751727"/>
            <a:ext cx="3052483" cy="16674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600" i="1" dirty="0">
                <a:solidFill>
                  <a:schemeClr val="tx1"/>
                </a:solidFill>
              </a:rPr>
              <a:t>c</a:t>
            </a:r>
            <a:r>
              <a:rPr lang="en-US" sz="3600" i="1" dirty="0" smtClean="0">
                <a:solidFill>
                  <a:schemeClr val="tx1"/>
                </a:solidFill>
              </a:rPr>
              <a:t>. </a:t>
            </a:r>
            <a:r>
              <a:rPr lang="pl-PL" sz="3600" i="1" dirty="0">
                <a:solidFill>
                  <a:schemeClr val="tx1"/>
                </a:solidFill>
              </a:rPr>
              <a:t>Ý nghĩa lịch sử của việc thành lập </a:t>
            </a:r>
            <a:r>
              <a:rPr lang="pl-PL" sz="3600" i="1" dirty="0" smtClean="0">
                <a:solidFill>
                  <a:schemeClr val="tx1"/>
                </a:solidFill>
              </a:rPr>
              <a:t>Đảng</a:t>
            </a:r>
            <a:endParaRPr lang="en-US" sz="3600" dirty="0">
              <a:solidFill>
                <a:schemeClr val="tx1"/>
              </a:solidFill>
            </a:endParaRPr>
          </a:p>
        </p:txBody>
      </p:sp>
      <p:cxnSp>
        <p:nvCxnSpPr>
          <p:cNvPr id="10" name="Straight Arrow Connector 9"/>
          <p:cNvCxnSpPr>
            <a:stCxn id="5" idx="2"/>
          </p:cNvCxnSpPr>
          <p:nvPr/>
        </p:nvCxnSpPr>
        <p:spPr>
          <a:xfrm flipH="1">
            <a:off x="2581834" y="2149148"/>
            <a:ext cx="3421156" cy="1602579"/>
          </a:xfrm>
          <a:prstGeom prst="straightConnector1">
            <a:avLst/>
          </a:prstGeom>
          <a:ln w="57150">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5" idx="2"/>
          </p:cNvCxnSpPr>
          <p:nvPr/>
        </p:nvCxnSpPr>
        <p:spPr>
          <a:xfrm>
            <a:off x="6002990" y="2149148"/>
            <a:ext cx="7844" cy="1602579"/>
          </a:xfrm>
          <a:prstGeom prst="straightConnector1">
            <a:avLst/>
          </a:prstGeom>
          <a:ln w="57150">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5" idx="2"/>
            <a:endCxn id="8" idx="0"/>
          </p:cNvCxnSpPr>
          <p:nvPr/>
        </p:nvCxnSpPr>
        <p:spPr>
          <a:xfrm>
            <a:off x="6002990" y="2149148"/>
            <a:ext cx="3506324" cy="1602579"/>
          </a:xfrm>
          <a:prstGeom prst="straightConnector1">
            <a:avLst/>
          </a:prstGeom>
          <a:ln w="57150">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619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circle(in)">
                                      <p:cBhvr>
                                        <p:cTn id="15" dur="2000"/>
                                        <p:tgtEl>
                                          <p:spTgt spid="12"/>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ircle(in)">
                                      <p:cBhvr>
                                        <p:cTn id="18" dur="2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arn(inVertical)">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3072" y="1338208"/>
            <a:ext cx="5499846" cy="4708981"/>
          </a:xfrm>
          <a:prstGeom prst="rect">
            <a:avLst/>
          </a:prstGeom>
        </p:spPr>
        <p:txBody>
          <a:bodyPr wrap="square">
            <a:spAutoFit/>
          </a:bodyPr>
          <a:lstStyle/>
          <a:p>
            <a:pPr marL="457200" indent="457200" algn="just" fontAlgn="base">
              <a:lnSpc>
                <a:spcPts val="2000"/>
              </a:lnSpc>
              <a:spcAft>
                <a:spcPts val="0"/>
              </a:spcAft>
            </a:pPr>
            <a:endParaRPr lang="nl-NL" sz="4400" b="1" i="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fontAlgn="base">
              <a:lnSpc>
                <a:spcPts val="2000"/>
              </a:lnSpc>
              <a:spcAft>
                <a:spcPts val="0"/>
              </a:spcAft>
            </a:pPr>
            <a:endParaRPr lang="nl-NL" sz="4400" b="1" i="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fontAlgn="base">
              <a:lnSpc>
                <a:spcPts val="2000"/>
              </a:lnSpc>
              <a:spcAft>
                <a:spcPts val="0"/>
              </a:spcAft>
            </a:pPr>
            <a:r>
              <a:rPr lang="nl-NL" sz="2400" dirty="0" smtClean="0">
                <a:latin typeface="Times New Roman" panose="02020603050405020304" pitchFamily="18" charset="0"/>
                <a:ea typeface="Calibri" panose="020F0502020204030204" pitchFamily="34" charset="0"/>
                <a:cs typeface="Times New Roman" panose="02020603050405020304" pitchFamily="18" charset="0"/>
              </a:rPr>
              <a:t>Cuối </a:t>
            </a:r>
            <a:r>
              <a:rPr lang="nl-NL" sz="2400" dirty="0">
                <a:latin typeface="Times New Roman" panose="02020603050405020304" pitchFamily="18" charset="0"/>
                <a:ea typeface="Calibri" panose="020F0502020204030204" pitchFamily="34" charset="0"/>
                <a:cs typeface="Times New Roman" panose="02020603050405020304" pitchFamily="18" charset="0"/>
              </a:rPr>
              <a:t>thế kỷ XIX đầu thế kỷ XX, </a:t>
            </a:r>
            <a:r>
              <a:rPr lang="nl-NL" sz="2400" dirty="0" smtClean="0">
                <a:latin typeface="Times New Roman" panose="02020603050405020304" pitchFamily="18" charset="0"/>
                <a:ea typeface="Calibri" panose="020F0502020204030204" pitchFamily="34" charset="0"/>
                <a:cs typeface="Times New Roman" panose="02020603050405020304" pitchFamily="18" charset="0"/>
              </a:rPr>
              <a:t>CNTB chuyển </a:t>
            </a:r>
            <a:r>
              <a:rPr lang="nl-NL" sz="2400" dirty="0">
                <a:latin typeface="Times New Roman" panose="02020603050405020304" pitchFamily="18" charset="0"/>
                <a:ea typeface="Calibri" panose="020F0502020204030204" pitchFamily="34" charset="0"/>
                <a:cs typeface="Times New Roman" panose="02020603050405020304" pitchFamily="18" charset="0"/>
              </a:rPr>
              <a:t>từ tự do cạnh tranh sang giai đoạn đế quốc chủ nghĩa</a:t>
            </a:r>
            <a:r>
              <a:rPr lang="nl-NL" sz="2400" dirty="0" smtClean="0">
                <a:latin typeface="Times New Roman" panose="02020603050405020304" pitchFamily="18" charset="0"/>
                <a:ea typeface="Calibri" panose="020F0502020204030204" pitchFamily="34" charset="0"/>
                <a:cs typeface="Times New Roman" panose="02020603050405020304" pitchFamily="18" charset="0"/>
              </a:rPr>
              <a:t>.</a:t>
            </a:r>
          </a:p>
          <a:p>
            <a:pPr indent="457200" algn="just" fontAlgn="base">
              <a:lnSpc>
                <a:spcPts val="2000"/>
              </a:lnSpc>
              <a:spcAft>
                <a:spcPts val="0"/>
              </a:spcAft>
            </a:pPr>
            <a:endParaRPr lang="nl-NL" sz="2400" dirty="0" smtClean="0">
              <a:latin typeface="Times New Roman" panose="02020603050405020304" pitchFamily="18" charset="0"/>
              <a:ea typeface="Calibri" panose="020F0502020204030204" pitchFamily="34" charset="0"/>
              <a:cs typeface="Times New Roman" panose="02020603050405020304" pitchFamily="18" charset="0"/>
            </a:endParaRPr>
          </a:p>
          <a:p>
            <a:pPr indent="457200" algn="just" fontAlgn="base">
              <a:lnSpc>
                <a:spcPts val="2000"/>
              </a:lnSpc>
              <a:spcAft>
                <a:spcPts val="0"/>
              </a:spcAft>
            </a:pPr>
            <a:r>
              <a:rPr lang="nl-NL" sz="2400" dirty="0" smtClean="0">
                <a:latin typeface="Times New Roman" panose="02020603050405020304" pitchFamily="18" charset="0"/>
                <a:ea typeface="Calibri" panose="020F0502020204030204" pitchFamily="34" charset="0"/>
                <a:cs typeface="Times New Roman" panose="02020603050405020304" pitchFamily="18" charset="0"/>
              </a:rPr>
              <a:t> </a:t>
            </a:r>
          </a:p>
          <a:p>
            <a:pPr indent="457200" algn="just" fontAlgn="base">
              <a:lnSpc>
                <a:spcPts val="2000"/>
              </a:lnSpc>
              <a:spcAft>
                <a:spcPts val="0"/>
              </a:spcAft>
            </a:pPr>
            <a:r>
              <a:rPr lang="vi-VN" sz="2400" dirty="0">
                <a:solidFill>
                  <a:srgbClr val="FF0000"/>
                </a:solidFill>
                <a:latin typeface="Times New Roman" panose="02020603050405020304" pitchFamily="18" charset="0"/>
                <a:cs typeface="Times New Roman" panose="02020603050405020304" pitchFamily="18" charset="0"/>
              </a:rPr>
              <a:t>Mâu thuẫn giữa các </a:t>
            </a:r>
            <a:r>
              <a:rPr lang="en-US" sz="2400" dirty="0" smtClean="0">
                <a:solidFill>
                  <a:srgbClr val="FF0000"/>
                </a:solidFill>
                <a:latin typeface="Times New Roman" panose="02020603050405020304" pitchFamily="18" charset="0"/>
                <a:cs typeface="Times New Roman" panose="02020603050405020304" pitchFamily="18" charset="0"/>
              </a:rPr>
              <a:t>DT </a:t>
            </a:r>
            <a:r>
              <a:rPr lang="vi-VN" sz="2400" dirty="0" smtClean="0">
                <a:solidFill>
                  <a:srgbClr val="FF0000"/>
                </a:solidFill>
                <a:latin typeface="Times New Roman" panose="02020603050405020304" pitchFamily="18" charset="0"/>
                <a:cs typeface="Times New Roman" panose="02020603050405020304" pitchFamily="18" charset="0"/>
              </a:rPr>
              <a:t>thuộc </a:t>
            </a:r>
            <a:r>
              <a:rPr lang="vi-VN" sz="2400" dirty="0">
                <a:solidFill>
                  <a:srgbClr val="FF0000"/>
                </a:solidFill>
                <a:latin typeface="Times New Roman" panose="02020603050405020304" pitchFamily="18" charset="0"/>
                <a:cs typeface="Times New Roman" panose="02020603050405020304" pitchFamily="18" charset="0"/>
              </a:rPr>
              <a:t>địa với chủ nghĩa thực dân ngày càng gay gắt. Phong trào đấu tranh giải phóng </a:t>
            </a:r>
            <a:r>
              <a:rPr lang="en-US" sz="2400" dirty="0" smtClean="0">
                <a:solidFill>
                  <a:srgbClr val="FF0000"/>
                </a:solidFill>
                <a:latin typeface="Times New Roman" panose="02020603050405020304" pitchFamily="18" charset="0"/>
                <a:cs typeface="Times New Roman" panose="02020603050405020304" pitchFamily="18" charset="0"/>
              </a:rPr>
              <a:t>DT </a:t>
            </a:r>
            <a:r>
              <a:rPr lang="vi-VN" sz="2400" dirty="0" smtClean="0">
                <a:solidFill>
                  <a:srgbClr val="FF0000"/>
                </a:solidFill>
                <a:latin typeface="Times New Roman" panose="02020603050405020304" pitchFamily="18" charset="0"/>
                <a:cs typeface="Times New Roman" panose="02020603050405020304" pitchFamily="18" charset="0"/>
              </a:rPr>
              <a:t>diễn </a:t>
            </a:r>
            <a:r>
              <a:rPr lang="vi-VN" sz="2400" dirty="0">
                <a:solidFill>
                  <a:srgbClr val="FF0000"/>
                </a:solidFill>
                <a:latin typeface="Times New Roman" panose="02020603050405020304" pitchFamily="18" charset="0"/>
                <a:cs typeface="Times New Roman" panose="02020603050405020304" pitchFamily="18" charset="0"/>
              </a:rPr>
              <a:t>ra mạnh mẽ ở các nước thuộc địa</a:t>
            </a:r>
            <a:r>
              <a:rPr lang="vi-VN" sz="2400" dirty="0" smtClean="0">
                <a:solidFill>
                  <a:srgbClr val="FF0000"/>
                </a:solidFill>
                <a:latin typeface="Times New Roman" panose="02020603050405020304" pitchFamily="18" charset="0"/>
                <a:cs typeface="Times New Roman" panose="02020603050405020304" pitchFamily="18" charset="0"/>
              </a:rPr>
              <a:t>.</a:t>
            </a:r>
            <a:endParaRPr lang="en-US" sz="2400" dirty="0" smtClean="0">
              <a:solidFill>
                <a:srgbClr val="FF0000"/>
              </a:solidFill>
              <a:latin typeface="Times New Roman" panose="02020603050405020304" pitchFamily="18" charset="0"/>
              <a:cs typeface="Times New Roman" panose="02020603050405020304" pitchFamily="18" charset="0"/>
            </a:endParaRPr>
          </a:p>
          <a:p>
            <a:pPr indent="457200" algn="just" fontAlgn="base">
              <a:lnSpc>
                <a:spcPts val="2000"/>
              </a:lnSpc>
              <a:spcAft>
                <a:spcPts val="0"/>
              </a:spcAft>
            </a:pPr>
            <a:endParaRPr lang="en-US" sz="2400" dirty="0" smtClean="0">
              <a:latin typeface="Times New Roman" panose="02020603050405020304" pitchFamily="18" charset="0"/>
              <a:cs typeface="Times New Roman" panose="02020603050405020304" pitchFamily="18" charset="0"/>
            </a:endParaRPr>
          </a:p>
          <a:p>
            <a:pPr indent="457200" algn="just" fontAlgn="base">
              <a:lnSpc>
                <a:spcPts val="2000"/>
              </a:lnSpc>
              <a:spcAft>
                <a:spcPts val="0"/>
              </a:spcAft>
            </a:pPr>
            <a:endParaRPr lang="en-US" sz="2400" dirty="0" smtClean="0">
              <a:latin typeface="Times New Roman" panose="02020603050405020304" pitchFamily="18" charset="0"/>
              <a:cs typeface="Times New Roman" panose="02020603050405020304" pitchFamily="18" charset="0"/>
            </a:endParaRPr>
          </a:p>
          <a:p>
            <a:pPr indent="457200" algn="just" fontAlgn="base">
              <a:lnSpc>
                <a:spcPts val="2000"/>
              </a:lnSpc>
              <a:spcAft>
                <a:spcPts val="0"/>
              </a:spcAft>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Năm</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1917, </a:t>
            </a:r>
            <a:r>
              <a:rPr lang="nl-NL" sz="2400" dirty="0" smtClean="0">
                <a:latin typeface="Times New Roman" panose="02020603050405020304" pitchFamily="18" charset="0"/>
                <a:ea typeface="Calibri" panose="020F0502020204030204" pitchFamily="34" charset="0"/>
                <a:cs typeface="Times New Roman" panose="02020603050405020304" pitchFamily="18" charset="0"/>
              </a:rPr>
              <a:t>Thắng </a:t>
            </a:r>
            <a:r>
              <a:rPr lang="nl-NL" sz="2400" dirty="0">
                <a:latin typeface="Times New Roman" panose="02020603050405020304" pitchFamily="18" charset="0"/>
                <a:ea typeface="Calibri" panose="020F0502020204030204" pitchFamily="34" charset="0"/>
                <a:cs typeface="Times New Roman" panose="02020603050405020304" pitchFamily="18" charset="0"/>
              </a:rPr>
              <a:t>lợi của cuộc </a:t>
            </a:r>
            <a:r>
              <a:rPr lang="nl-NL" sz="2400" dirty="0" smtClean="0">
                <a:latin typeface="Times New Roman" panose="02020603050405020304" pitchFamily="18" charset="0"/>
                <a:ea typeface="Calibri" panose="020F0502020204030204" pitchFamily="34" charset="0"/>
                <a:cs typeface="Times New Roman" panose="02020603050405020304" pitchFamily="18" charset="0"/>
              </a:rPr>
              <a:t>CM tháng </a:t>
            </a:r>
            <a:r>
              <a:rPr lang="nl-NL" sz="2400" dirty="0">
                <a:latin typeface="Times New Roman" panose="02020603050405020304" pitchFamily="18" charset="0"/>
                <a:ea typeface="Calibri" panose="020F0502020204030204" pitchFamily="34" charset="0"/>
                <a:cs typeface="Times New Roman" panose="02020603050405020304" pitchFamily="18" charset="0"/>
              </a:rPr>
              <a:t>Mười đã cổ vũ phong trào đấu tranh của </a:t>
            </a:r>
            <a:r>
              <a:rPr lang="nl-NL" sz="2400" dirty="0" smtClean="0">
                <a:latin typeface="Times New Roman" panose="02020603050405020304" pitchFamily="18" charset="0"/>
                <a:ea typeface="Calibri" panose="020F0502020204030204" pitchFamily="34" charset="0"/>
                <a:cs typeface="Times New Roman" panose="02020603050405020304" pitchFamily="18" charset="0"/>
              </a:rPr>
              <a:t>GCCN và NDLD trên </a:t>
            </a:r>
            <a:r>
              <a:rPr lang="nl-NL" sz="2400" dirty="0">
                <a:latin typeface="Times New Roman" panose="02020603050405020304" pitchFamily="18" charset="0"/>
                <a:ea typeface="Calibri" panose="020F0502020204030204" pitchFamily="34" charset="0"/>
                <a:cs typeface="Times New Roman" panose="02020603050405020304" pitchFamily="18" charset="0"/>
              </a:rPr>
              <a:t>thế giới, đặc biệt là </a:t>
            </a:r>
            <a:r>
              <a:rPr lang="nl-NL" sz="2400" dirty="0" smtClean="0">
                <a:latin typeface="Times New Roman" panose="02020603050405020304" pitchFamily="18" charset="0"/>
                <a:ea typeface="Calibri" panose="020F0502020204030204" pitchFamily="34" charset="0"/>
                <a:cs typeface="Times New Roman" panose="02020603050405020304" pitchFamily="18" charset="0"/>
              </a:rPr>
              <a:t>ND các </a:t>
            </a:r>
            <a:r>
              <a:rPr lang="nl-NL" sz="2400" dirty="0">
                <a:latin typeface="Times New Roman" panose="02020603050405020304" pitchFamily="18" charset="0"/>
                <a:ea typeface="Calibri" panose="020F0502020204030204" pitchFamily="34" charset="0"/>
                <a:cs typeface="Times New Roman" panose="02020603050405020304" pitchFamily="18" charset="0"/>
              </a:rPr>
              <a:t>nước thuộc địa dẫn tới sự ra đời của hàng loạt các </a:t>
            </a:r>
            <a:r>
              <a:rPr lang="nl-NL" sz="2400" dirty="0" smtClean="0">
                <a:latin typeface="Times New Roman" panose="02020603050405020304" pitchFamily="18" charset="0"/>
                <a:ea typeface="Calibri" panose="020F0502020204030204" pitchFamily="34" charset="0"/>
                <a:cs typeface="Times New Roman" panose="02020603050405020304" pitchFamily="18" charset="0"/>
              </a:rPr>
              <a:t>ĐCS.</a:t>
            </a:r>
          </a:p>
        </p:txBody>
      </p:sp>
      <p:pic>
        <p:nvPicPr>
          <p:cNvPr id="3" name="Picture 2"/>
          <p:cNvPicPr>
            <a:picLocks noChangeAspect="1"/>
          </p:cNvPicPr>
          <p:nvPr/>
        </p:nvPicPr>
        <p:blipFill>
          <a:blip r:embed="rId2"/>
          <a:stretch>
            <a:fillRect/>
          </a:stretch>
        </p:blipFill>
        <p:spPr>
          <a:xfrm>
            <a:off x="6210300" y="-13446"/>
            <a:ext cx="5715000" cy="3428999"/>
          </a:xfrm>
          <a:prstGeom prst="rect">
            <a:avLst/>
          </a:prstGeom>
        </p:spPr>
      </p:pic>
      <p:pic>
        <p:nvPicPr>
          <p:cNvPr id="5" name="Picture 4"/>
          <p:cNvPicPr>
            <a:picLocks noChangeAspect="1"/>
          </p:cNvPicPr>
          <p:nvPr/>
        </p:nvPicPr>
        <p:blipFill>
          <a:blip r:embed="rId3"/>
          <a:stretch>
            <a:fillRect/>
          </a:stretch>
        </p:blipFill>
        <p:spPr>
          <a:xfrm>
            <a:off x="6210300" y="3603812"/>
            <a:ext cx="5715000" cy="3263713"/>
          </a:xfrm>
          <a:prstGeom prst="rect">
            <a:avLst/>
          </a:prstGeom>
        </p:spPr>
      </p:pic>
      <p:sp>
        <p:nvSpPr>
          <p:cNvPr id="15" name="Rectangle 5"/>
          <p:cNvSpPr>
            <a:spLocks noChangeArrowheads="1"/>
          </p:cNvSpPr>
          <p:nvPr/>
        </p:nvSpPr>
        <p:spPr bwMode="auto">
          <a:xfrm>
            <a:off x="694764" y="211420"/>
            <a:ext cx="4737847" cy="763587"/>
          </a:xfrm>
          <a:prstGeom prst="rect">
            <a:avLst/>
          </a:prstGeom>
          <a:solidFill>
            <a:srgbClr val="FFFF00"/>
          </a:solidFill>
          <a:ln w="38100">
            <a:solidFill>
              <a:schemeClr val="hlink"/>
            </a:solidFill>
            <a:miter lim="800000"/>
            <a:headEnd/>
            <a:tailEnd/>
          </a:ln>
          <a:effectLs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457200" indent="-457200" fontAlgn="base">
              <a:spcBef>
                <a:spcPct val="0"/>
              </a:spcBef>
              <a:spcAft>
                <a:spcPct val="0"/>
              </a:spcAft>
              <a:buClrTx/>
              <a:buSzTx/>
              <a:buFont typeface="Wingdings" panose="05000000000000000000" pitchFamily="2" charset="2"/>
              <a:buChar char="v"/>
            </a:pPr>
            <a:r>
              <a:rPr lang="en-US" altLang="en-US" sz="3200" b="1" i="1" dirty="0" smtClean="0">
                <a:solidFill>
                  <a:srgbClr val="FF0000"/>
                </a:solidFill>
                <a:latin typeface="Times New Roman" panose="02020603050405020304" pitchFamily="18" charset="0"/>
              </a:rPr>
              <a:t> </a:t>
            </a:r>
            <a:r>
              <a:rPr lang="en-US" altLang="en-US" sz="3200" b="1" i="1" dirty="0" err="1" smtClean="0">
                <a:solidFill>
                  <a:srgbClr val="FF0000"/>
                </a:solidFill>
                <a:latin typeface="Times New Roman" panose="02020603050405020304" pitchFamily="18" charset="0"/>
              </a:rPr>
              <a:t>Bối</a:t>
            </a:r>
            <a:r>
              <a:rPr lang="en-US" altLang="en-US" sz="3200" b="1" i="1" dirty="0" smtClean="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cảnh</a:t>
            </a:r>
            <a:r>
              <a:rPr lang="en-US" altLang="en-US" sz="3200" b="1" i="1" dirty="0">
                <a:solidFill>
                  <a:srgbClr val="FF0000"/>
                </a:solidFill>
                <a:latin typeface="Times New Roman" panose="02020603050405020304" pitchFamily="18" charset="0"/>
              </a:rPr>
              <a:t> </a:t>
            </a:r>
            <a:r>
              <a:rPr lang="en-US" altLang="en-US" sz="3200" b="1" i="1" dirty="0" err="1" smtClean="0">
                <a:solidFill>
                  <a:srgbClr val="FF0000"/>
                </a:solidFill>
                <a:latin typeface="Times New Roman" panose="02020603050405020304" pitchFamily="18" charset="0"/>
              </a:rPr>
              <a:t>quốc</a:t>
            </a:r>
            <a:r>
              <a:rPr lang="en-US" altLang="en-US" sz="3200" b="1" i="1" dirty="0" smtClean="0">
                <a:solidFill>
                  <a:srgbClr val="FF0000"/>
                </a:solidFill>
                <a:latin typeface="Times New Roman" panose="02020603050405020304" pitchFamily="18" charset="0"/>
              </a:rPr>
              <a:t> </a:t>
            </a:r>
            <a:r>
              <a:rPr lang="en-US" altLang="en-US" sz="3200" b="1" i="1" dirty="0" err="1" smtClean="0">
                <a:solidFill>
                  <a:srgbClr val="FF0000"/>
                </a:solidFill>
                <a:latin typeface="Times New Roman" panose="02020603050405020304" pitchFamily="18" charset="0"/>
              </a:rPr>
              <a:t>tế</a:t>
            </a:r>
            <a:endParaRPr lang="en-US" altLang="en-US" sz="3200" b="1" i="1"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3726559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arn(inVertical)">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xEl>
                                              <p:pRg st="5" end="5"/>
                                            </p:txEl>
                                          </p:spTgt>
                                        </p:tgtEl>
                                        <p:attrNameLst>
                                          <p:attrName>style.visibility</p:attrName>
                                        </p:attrNameLst>
                                      </p:cBhvr>
                                      <p:to>
                                        <p:strVal val="visible"/>
                                      </p:to>
                                    </p:set>
                                    <p:animEffect transition="in" filter="fade">
                                      <p:cBhvr>
                                        <p:cTn id="12" dur="1000"/>
                                        <p:tgtEl>
                                          <p:spTgt spid="2">
                                            <p:txEl>
                                              <p:pRg st="5" end="5"/>
                                            </p:txEl>
                                          </p:spTgt>
                                        </p:tgtEl>
                                      </p:cBhvr>
                                    </p:animEffect>
                                    <p:anim calcmode="lin" valueType="num">
                                      <p:cBhvr>
                                        <p:cTn id="1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circle(in)">
                                      <p:cBhvr>
                                        <p:cTn id="19" dur="20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
                                            <p:txEl>
                                              <p:pRg st="8" end="8"/>
                                            </p:txEl>
                                          </p:spTgt>
                                        </p:tgtEl>
                                        <p:attrNameLst>
                                          <p:attrName>style.visibility</p:attrName>
                                        </p:attrNameLst>
                                      </p:cBhvr>
                                      <p:to>
                                        <p:strVal val="visible"/>
                                      </p:to>
                                    </p:set>
                                    <p:anim calcmode="lin" valueType="num">
                                      <p:cBhvr additive="base">
                                        <p:cTn id="24"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
                                          </p:val>
                                        </p:tav>
                                        <p:tav tm="100000">
                                          <p:val>
                                            <p:strVal val="#ppt_x"/>
                                          </p:val>
                                        </p:tav>
                                      </p:tavLst>
                                    </p:anim>
                                    <p:anim calcmode="lin" valueType="num">
                                      <p:cBhvr>
                                        <p:cTn id="3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5"/>
          <p:cNvSpPr>
            <a:spLocks noChangeArrowheads="1"/>
          </p:cNvSpPr>
          <p:nvPr/>
        </p:nvSpPr>
        <p:spPr bwMode="auto">
          <a:xfrm>
            <a:off x="414338" y="211420"/>
            <a:ext cx="5018273" cy="763587"/>
          </a:xfrm>
          <a:prstGeom prst="rect">
            <a:avLst/>
          </a:prstGeom>
          <a:solidFill>
            <a:srgbClr val="FFFF00"/>
          </a:solidFill>
          <a:ln w="38100">
            <a:solidFill>
              <a:schemeClr val="hlink"/>
            </a:solidFill>
            <a:miter lim="800000"/>
            <a:headEnd/>
            <a:tailEnd/>
          </a:ln>
          <a:effectLs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457200" indent="-457200" fontAlgn="base">
              <a:spcBef>
                <a:spcPct val="0"/>
              </a:spcBef>
              <a:spcAft>
                <a:spcPct val="0"/>
              </a:spcAft>
              <a:buClrTx/>
              <a:buSzTx/>
              <a:buFont typeface="Wingdings" panose="05000000000000000000" pitchFamily="2" charset="2"/>
              <a:buChar char="v"/>
            </a:pPr>
            <a:r>
              <a:rPr lang="en-US" altLang="en-US" sz="3200" b="1" i="1" dirty="0" smtClean="0">
                <a:solidFill>
                  <a:srgbClr val="FF0000"/>
                </a:solidFill>
                <a:latin typeface="Times New Roman" panose="02020603050405020304" pitchFamily="18" charset="0"/>
              </a:rPr>
              <a:t> </a:t>
            </a:r>
            <a:r>
              <a:rPr lang="en-US" altLang="en-US" sz="3200" b="1" i="1" dirty="0" err="1" smtClean="0">
                <a:solidFill>
                  <a:srgbClr val="FF0000"/>
                </a:solidFill>
                <a:latin typeface="Times New Roman" panose="02020603050405020304" pitchFamily="18" charset="0"/>
              </a:rPr>
              <a:t>Bối</a:t>
            </a:r>
            <a:r>
              <a:rPr lang="en-US" altLang="en-US" sz="3200" b="1" i="1" dirty="0" smtClean="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cảnh</a:t>
            </a:r>
            <a:r>
              <a:rPr lang="en-US" altLang="en-US" sz="3200" b="1" i="1" dirty="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trong</a:t>
            </a:r>
            <a:r>
              <a:rPr lang="en-US" altLang="en-US" sz="3200" b="1" i="1" dirty="0">
                <a:solidFill>
                  <a:srgbClr val="FF0000"/>
                </a:solidFill>
                <a:latin typeface="Times New Roman" panose="02020603050405020304" pitchFamily="18" charset="0"/>
              </a:rPr>
              <a:t> </a:t>
            </a:r>
            <a:r>
              <a:rPr lang="en-US" altLang="en-US" sz="3200" b="1" i="1" dirty="0" err="1" smtClean="0">
                <a:solidFill>
                  <a:srgbClr val="FF0000"/>
                </a:solidFill>
                <a:latin typeface="Times New Roman" panose="02020603050405020304" pitchFamily="18" charset="0"/>
              </a:rPr>
              <a:t>nước</a:t>
            </a:r>
            <a:r>
              <a:rPr lang="en-US" altLang="en-US" sz="3200" b="1" i="1" dirty="0" smtClean="0">
                <a:solidFill>
                  <a:srgbClr val="FF0000"/>
                </a:solidFill>
                <a:latin typeface="Times New Roman" panose="02020603050405020304" pitchFamily="18" charset="0"/>
              </a:rPr>
              <a:t> VN</a:t>
            </a:r>
            <a:endParaRPr lang="en-US" altLang="en-US" sz="3200" b="1" i="1" dirty="0">
              <a:solidFill>
                <a:srgbClr val="FF0000"/>
              </a:solidFill>
              <a:latin typeface="Times New Roman" panose="02020603050405020304" pitchFamily="18" charset="0"/>
            </a:endParaRPr>
          </a:p>
        </p:txBody>
      </p:sp>
      <p:sp>
        <p:nvSpPr>
          <p:cNvPr id="15366" name="Text Box 6"/>
          <p:cNvSpPr txBox="1">
            <a:spLocks noChangeArrowheads="1"/>
          </p:cNvSpPr>
          <p:nvPr/>
        </p:nvSpPr>
        <p:spPr bwMode="auto">
          <a:xfrm>
            <a:off x="291353" y="5944856"/>
            <a:ext cx="4867275" cy="369332"/>
          </a:xfrm>
          <a:prstGeom prst="rect">
            <a:avLst/>
          </a:prstGeom>
          <a:solidFill>
            <a:srgbClr val="FFFFCC"/>
          </a:solidFill>
          <a:ln>
            <a:noFill/>
          </a:ln>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Font typeface="Arial" panose="020B0604020202020204" pitchFamily="34" charset="0"/>
              <a:buNone/>
            </a:pPr>
            <a:r>
              <a:rPr lang="en-US" altLang="en-US" b="1" i="1" dirty="0" err="1">
                <a:solidFill>
                  <a:srgbClr val="0070C0"/>
                </a:solidFill>
                <a:latin typeface="Times New Roman" panose="02020603050405020304" pitchFamily="18" charset="0"/>
              </a:rPr>
              <a:t>Pháp</a:t>
            </a:r>
            <a:r>
              <a:rPr lang="en-US" altLang="en-US" b="1" i="1" dirty="0">
                <a:solidFill>
                  <a:srgbClr val="0070C0"/>
                </a:solidFill>
                <a:latin typeface="Times New Roman" panose="02020603050405020304" pitchFamily="18" charset="0"/>
              </a:rPr>
              <a:t> </a:t>
            </a:r>
            <a:r>
              <a:rPr lang="en-US" altLang="en-US" b="1" i="1" dirty="0" err="1">
                <a:solidFill>
                  <a:srgbClr val="0070C0"/>
                </a:solidFill>
                <a:latin typeface="Times New Roman" panose="02020603050405020304" pitchFamily="18" charset="0"/>
              </a:rPr>
              <a:t>tấn</a:t>
            </a:r>
            <a:r>
              <a:rPr lang="en-US" altLang="en-US" b="1" i="1" dirty="0">
                <a:solidFill>
                  <a:srgbClr val="0070C0"/>
                </a:solidFill>
                <a:latin typeface="Times New Roman" panose="02020603050405020304" pitchFamily="18" charset="0"/>
              </a:rPr>
              <a:t> </a:t>
            </a:r>
            <a:r>
              <a:rPr lang="en-US" altLang="en-US" b="1" i="1" dirty="0" err="1">
                <a:solidFill>
                  <a:srgbClr val="0070C0"/>
                </a:solidFill>
                <a:latin typeface="Times New Roman" panose="02020603050405020304" pitchFamily="18" charset="0"/>
              </a:rPr>
              <a:t>công</a:t>
            </a:r>
            <a:r>
              <a:rPr lang="en-US" altLang="en-US" b="1" i="1" dirty="0">
                <a:solidFill>
                  <a:srgbClr val="0070C0"/>
                </a:solidFill>
                <a:latin typeface="Times New Roman" panose="02020603050405020304" pitchFamily="18" charset="0"/>
              </a:rPr>
              <a:t> </a:t>
            </a:r>
            <a:r>
              <a:rPr lang="en-US" altLang="en-US" b="1" i="1" dirty="0" err="1">
                <a:solidFill>
                  <a:srgbClr val="0070C0"/>
                </a:solidFill>
                <a:latin typeface="Times New Roman" panose="02020603050405020304" pitchFamily="18" charset="0"/>
              </a:rPr>
              <a:t>Đà</a:t>
            </a:r>
            <a:r>
              <a:rPr lang="en-US" altLang="en-US" b="1" i="1" dirty="0">
                <a:solidFill>
                  <a:srgbClr val="0070C0"/>
                </a:solidFill>
                <a:latin typeface="Times New Roman" panose="02020603050405020304" pitchFamily="18" charset="0"/>
              </a:rPr>
              <a:t> </a:t>
            </a:r>
            <a:r>
              <a:rPr lang="en-US" altLang="en-US" b="1" i="1" dirty="0" err="1">
                <a:solidFill>
                  <a:srgbClr val="0070C0"/>
                </a:solidFill>
                <a:latin typeface="Times New Roman" panose="02020603050405020304" pitchFamily="18" charset="0"/>
              </a:rPr>
              <a:t>Nẵng</a:t>
            </a:r>
            <a:r>
              <a:rPr lang="en-US" altLang="en-US" b="1" i="1" dirty="0">
                <a:solidFill>
                  <a:srgbClr val="0070C0"/>
                </a:solidFill>
                <a:latin typeface="Times New Roman" panose="02020603050405020304" pitchFamily="18" charset="0"/>
              </a:rPr>
              <a:t> </a:t>
            </a:r>
            <a:r>
              <a:rPr lang="en-US" altLang="en-US" b="1" i="1" dirty="0" err="1">
                <a:solidFill>
                  <a:srgbClr val="0070C0"/>
                </a:solidFill>
                <a:latin typeface="Times New Roman" panose="02020603050405020304" pitchFamily="18" charset="0"/>
              </a:rPr>
              <a:t>năm</a:t>
            </a:r>
            <a:r>
              <a:rPr lang="en-US" altLang="en-US" b="1" i="1" dirty="0">
                <a:solidFill>
                  <a:srgbClr val="0070C0"/>
                </a:solidFill>
                <a:latin typeface="Times New Roman" panose="02020603050405020304" pitchFamily="18" charset="0"/>
              </a:rPr>
              <a:t> 1858</a:t>
            </a:r>
          </a:p>
        </p:txBody>
      </p:sp>
      <p:pic>
        <p:nvPicPr>
          <p:cNvPr id="3" name="Picture 2"/>
          <p:cNvPicPr>
            <a:picLocks noChangeAspect="1"/>
          </p:cNvPicPr>
          <p:nvPr/>
        </p:nvPicPr>
        <p:blipFill>
          <a:blip r:embed="rId2"/>
          <a:stretch>
            <a:fillRect/>
          </a:stretch>
        </p:blipFill>
        <p:spPr>
          <a:xfrm>
            <a:off x="80682" y="1367253"/>
            <a:ext cx="5983941" cy="4320852"/>
          </a:xfrm>
          <a:prstGeom prst="rect">
            <a:avLst/>
          </a:prstGeom>
        </p:spPr>
      </p:pic>
      <p:pic>
        <p:nvPicPr>
          <p:cNvPr id="1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6749863" y="130737"/>
            <a:ext cx="5334000" cy="5238750"/>
          </a:xfrm>
          <a:noFill/>
        </p:spPr>
      </p:pic>
      <p:sp>
        <p:nvSpPr>
          <p:cNvPr id="11" name="Text Box 3"/>
          <p:cNvSpPr txBox="1">
            <a:spLocks noChangeArrowheads="1"/>
          </p:cNvSpPr>
          <p:nvPr/>
        </p:nvSpPr>
        <p:spPr bwMode="auto">
          <a:xfrm>
            <a:off x="6947087" y="5898689"/>
            <a:ext cx="3877795" cy="461665"/>
          </a:xfrm>
          <a:prstGeom prst="rect">
            <a:avLst/>
          </a:prstGeom>
          <a:solidFill>
            <a:srgbClr val="FF0000"/>
          </a:solidFill>
          <a:ln>
            <a:noFill/>
          </a:ln>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ltLang="en-US" sz="2400" dirty="0" err="1">
                <a:solidFill>
                  <a:schemeClr val="bg1"/>
                </a:solidFill>
                <a:latin typeface="Arial" panose="020B0604020202020204" pitchFamily="34" charset="0"/>
              </a:rPr>
              <a:t>Hiệp</a:t>
            </a:r>
            <a:r>
              <a:rPr lang="en-US" altLang="en-US" sz="2400" dirty="0">
                <a:solidFill>
                  <a:schemeClr val="bg1"/>
                </a:solidFill>
                <a:latin typeface="Arial" panose="020B0604020202020204" pitchFamily="34" charset="0"/>
              </a:rPr>
              <a:t> </a:t>
            </a:r>
            <a:r>
              <a:rPr lang="en-US" altLang="en-US" sz="2400" dirty="0" err="1">
                <a:solidFill>
                  <a:schemeClr val="bg1"/>
                </a:solidFill>
                <a:latin typeface="Arial" panose="020B0604020202020204" pitchFamily="34" charset="0"/>
              </a:rPr>
              <a:t>ước</a:t>
            </a:r>
            <a:r>
              <a:rPr lang="en-US" altLang="en-US" sz="2400" dirty="0">
                <a:solidFill>
                  <a:schemeClr val="bg1"/>
                </a:solidFill>
                <a:latin typeface="Arial" panose="020B0604020202020204" pitchFamily="34" charset="0"/>
              </a:rPr>
              <a:t> </a:t>
            </a:r>
            <a:r>
              <a:rPr lang="en-US" altLang="en-US" sz="2400" dirty="0" err="1">
                <a:solidFill>
                  <a:schemeClr val="bg1"/>
                </a:solidFill>
                <a:latin typeface="Arial" panose="020B0604020202020204" pitchFamily="34" charset="0"/>
              </a:rPr>
              <a:t>Patơnốt</a:t>
            </a:r>
            <a:r>
              <a:rPr lang="en-US" altLang="en-US" sz="2400" dirty="0">
                <a:solidFill>
                  <a:schemeClr val="bg1"/>
                </a:solidFill>
                <a:latin typeface="Arial" panose="020B0604020202020204" pitchFamily="34" charset="0"/>
              </a:rPr>
              <a:t> (1884)</a:t>
            </a:r>
          </a:p>
        </p:txBody>
      </p:sp>
    </p:spTree>
    <p:extLst>
      <p:ext uri="{BB962C8B-B14F-4D97-AF65-F5344CB8AC3E}">
        <p14:creationId xmlns:p14="http://schemas.microsoft.com/office/powerpoint/2010/main" val="19443311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366"/>
                                        </p:tgtEl>
                                        <p:attrNameLst>
                                          <p:attrName>style.visibility</p:attrName>
                                        </p:attrNameLst>
                                      </p:cBhvr>
                                      <p:to>
                                        <p:strVal val="visible"/>
                                      </p:to>
                                    </p:set>
                                    <p:anim calcmode="lin" valueType="num">
                                      <p:cBhvr>
                                        <p:cTn id="7" dur="500" fill="hold"/>
                                        <p:tgtEl>
                                          <p:spTgt spid="15366"/>
                                        </p:tgtEl>
                                        <p:attrNameLst>
                                          <p:attrName>ppt_w</p:attrName>
                                        </p:attrNameLst>
                                      </p:cBhvr>
                                      <p:tavLst>
                                        <p:tav tm="0">
                                          <p:val>
                                            <p:fltVal val="0"/>
                                          </p:val>
                                        </p:tav>
                                        <p:tav tm="100000">
                                          <p:val>
                                            <p:strVal val="#ppt_w"/>
                                          </p:val>
                                        </p:tav>
                                      </p:tavLst>
                                    </p:anim>
                                    <p:anim calcmode="lin" valueType="num">
                                      <p:cBhvr>
                                        <p:cTn id="8" dur="500" fill="hold"/>
                                        <p:tgtEl>
                                          <p:spTgt spid="15366"/>
                                        </p:tgtEl>
                                        <p:attrNameLst>
                                          <p:attrName>ppt_h</p:attrName>
                                        </p:attrNameLst>
                                      </p:cBhvr>
                                      <p:tavLst>
                                        <p:tav tm="0">
                                          <p:val>
                                            <p:fltVal val="0"/>
                                          </p:val>
                                        </p:tav>
                                        <p:tav tm="100000">
                                          <p:val>
                                            <p:strVal val="#ppt_h"/>
                                          </p:val>
                                        </p:tav>
                                      </p:tavLst>
                                    </p:anim>
                                    <p:animEffect transition="in" filter="fade">
                                      <p:cBhvr>
                                        <p:cTn id="9" dur="500"/>
                                        <p:tgtEl>
                                          <p:spTgt spid="1536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0724"/>
                                        </p:tgtEl>
                                        <p:attrNameLst>
                                          <p:attrName>style.visibility</p:attrName>
                                        </p:attrNameLst>
                                      </p:cBhvr>
                                      <p:to>
                                        <p:strVal val="visible"/>
                                      </p:to>
                                    </p:set>
                                    <p:anim calcmode="lin" valueType="num">
                                      <p:cBhvr additive="base">
                                        <p:cTn id="14" dur="500" fill="hold"/>
                                        <p:tgtEl>
                                          <p:spTgt spid="30724"/>
                                        </p:tgtEl>
                                        <p:attrNameLst>
                                          <p:attrName>ppt_x</p:attrName>
                                        </p:attrNameLst>
                                      </p:cBhvr>
                                      <p:tavLst>
                                        <p:tav tm="0">
                                          <p:val>
                                            <p:strVal val="#ppt_x"/>
                                          </p:val>
                                        </p:tav>
                                        <p:tav tm="100000">
                                          <p:val>
                                            <p:strVal val="#ppt_x"/>
                                          </p:val>
                                        </p:tav>
                                      </p:tavLst>
                                    </p:anim>
                                    <p:anim calcmode="lin" valueType="num">
                                      <p:cBhvr additive="base">
                                        <p:cTn id="15" dur="500" fill="hold"/>
                                        <p:tgtEl>
                                          <p:spTgt spid="30724"/>
                                        </p:tgtEl>
                                        <p:attrNameLst>
                                          <p:attrName>ppt_y</p:attrName>
                                        </p:attrNameLst>
                                      </p:cBhvr>
                                      <p:tavLst>
                                        <p:tav tm="0">
                                          <p:val>
                                            <p:strVal val="1+#ppt_h/2"/>
                                          </p:val>
                                        </p:tav>
                                        <p:tav tm="100000">
                                          <p:val>
                                            <p:strVal val="#ppt_y"/>
                                          </p:val>
                                        </p:tav>
                                      </p:tavLst>
                                    </p:anim>
                                  </p:childTnLst>
                                </p:cTn>
                              </p:par>
                              <p:par>
                                <p:cTn id="16" presetID="5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animBg="1"/>
      <p:bldP spid="15366"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5" name="Picture 15" descr="00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671" y="6172039"/>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16" descr="0022">
            <a:hlinkClick r:id="rId3"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4648" y="6296025"/>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7" name="Picture 17" descr="0022">
            <a:hlinkClick r:id="rId4"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98625" y="6316874"/>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548807" y="1613211"/>
            <a:ext cx="6578133" cy="707886"/>
          </a:xfrm>
          <a:prstGeom prst="rect">
            <a:avLst/>
          </a:prstGeom>
        </p:spPr>
        <p:txBody>
          <a:bodyPr wrap="square">
            <a:spAutoFit/>
          </a:bodyPr>
          <a:lstStyle/>
          <a:p>
            <a:r>
              <a:rPr lang="pl-PL" sz="2000" b="1" dirty="0">
                <a:solidFill>
                  <a:srgbClr val="FF6600"/>
                </a:solidFill>
                <a:latin typeface="Times New Roman" panose="02020603050405020304" pitchFamily="18" charset="0"/>
                <a:ea typeface="Batang"/>
              </a:rPr>
              <a:t>Việt Nam từ quốc gia phong kiến độc lập trở thành nư­ớc thuộc địa nửa phong kiến</a:t>
            </a:r>
            <a:endParaRPr lang="en-US" sz="2000" b="1" dirty="0">
              <a:solidFill>
                <a:srgbClr val="FF6600"/>
              </a:solidFill>
            </a:endParaRPr>
          </a:p>
        </p:txBody>
      </p:sp>
      <p:sp>
        <p:nvSpPr>
          <p:cNvPr id="14" name="Rectangle 5"/>
          <p:cNvSpPr>
            <a:spLocks noChangeArrowheads="1"/>
          </p:cNvSpPr>
          <p:nvPr/>
        </p:nvSpPr>
        <p:spPr bwMode="auto">
          <a:xfrm>
            <a:off x="694764" y="211420"/>
            <a:ext cx="4737847" cy="763587"/>
          </a:xfrm>
          <a:prstGeom prst="rect">
            <a:avLst/>
          </a:prstGeom>
          <a:solidFill>
            <a:srgbClr val="FFFF00"/>
          </a:solidFill>
          <a:ln w="38100">
            <a:solidFill>
              <a:schemeClr val="hlink"/>
            </a:solidFill>
            <a:miter lim="800000"/>
            <a:headEnd/>
            <a:tailEnd/>
          </a:ln>
          <a:effectLs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457200" indent="-457200" fontAlgn="base">
              <a:spcBef>
                <a:spcPct val="0"/>
              </a:spcBef>
              <a:spcAft>
                <a:spcPct val="0"/>
              </a:spcAft>
              <a:buClrTx/>
              <a:buSzTx/>
              <a:buFont typeface="Wingdings" panose="05000000000000000000" pitchFamily="2" charset="2"/>
              <a:buChar char="v"/>
            </a:pPr>
            <a:r>
              <a:rPr lang="en-US" altLang="en-US" sz="3200" b="1" i="1" dirty="0" smtClean="0">
                <a:solidFill>
                  <a:srgbClr val="FF0000"/>
                </a:solidFill>
                <a:latin typeface="Times New Roman" panose="02020603050405020304" pitchFamily="18" charset="0"/>
              </a:rPr>
              <a:t> </a:t>
            </a:r>
            <a:r>
              <a:rPr lang="en-US" altLang="en-US" sz="3200" b="1" i="1" dirty="0" err="1" smtClean="0">
                <a:solidFill>
                  <a:srgbClr val="FF0000"/>
                </a:solidFill>
                <a:latin typeface="Times New Roman" panose="02020603050405020304" pitchFamily="18" charset="0"/>
              </a:rPr>
              <a:t>Bối</a:t>
            </a:r>
            <a:r>
              <a:rPr lang="en-US" altLang="en-US" sz="3200" b="1" i="1" dirty="0" smtClean="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cảnh</a:t>
            </a:r>
            <a:r>
              <a:rPr lang="en-US" altLang="en-US" sz="3200" b="1" i="1" dirty="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trong</a:t>
            </a:r>
            <a:r>
              <a:rPr lang="en-US" altLang="en-US" sz="3200" b="1" i="1" dirty="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nước</a:t>
            </a:r>
            <a:endParaRPr lang="en-US" altLang="en-US" sz="3200" b="1" i="1" dirty="0">
              <a:solidFill>
                <a:srgbClr val="FF0000"/>
              </a:solidFill>
              <a:latin typeface="Times New Roman" panose="02020603050405020304" pitchFamily="18" charset="0"/>
            </a:endParaRPr>
          </a:p>
        </p:txBody>
      </p:sp>
      <p:sp>
        <p:nvSpPr>
          <p:cNvPr id="3" name="Rectangle 2">
            <a:hlinkClick r:id="rId5" action="ppaction://hlinkpres?slideindex=7&amp;slidetitle=PowerPoint Presentation"/>
          </p:cNvPr>
          <p:cNvSpPr/>
          <p:nvPr/>
        </p:nvSpPr>
        <p:spPr>
          <a:xfrm>
            <a:off x="1595717" y="2729316"/>
            <a:ext cx="7050742" cy="707886"/>
          </a:xfrm>
          <a:prstGeom prst="rect">
            <a:avLst/>
          </a:prstGeom>
        </p:spPr>
        <p:txBody>
          <a:bodyPr wrap="square">
            <a:spAutoFit/>
          </a:bodyPr>
          <a:lstStyle/>
          <a:p>
            <a:r>
              <a:rPr lang="en-US" sz="2000" b="1" dirty="0" err="1" smtClean="0">
                <a:solidFill>
                  <a:srgbClr val="FF0000"/>
                </a:solidFill>
                <a:latin typeface="Times New Roman" panose="02020603050405020304" pitchFamily="18" charset="0"/>
                <a:ea typeface="Batang"/>
              </a:rPr>
              <a:t>Th</a:t>
            </a:r>
            <a:r>
              <a:rPr lang="pl-PL" sz="2000" b="1" dirty="0" smtClean="0">
                <a:solidFill>
                  <a:srgbClr val="FF0000"/>
                </a:solidFill>
                <a:latin typeface="Times New Roman" panose="02020603050405020304" pitchFamily="18" charset="0"/>
                <a:ea typeface="Batang"/>
              </a:rPr>
              <a:t>ực </a:t>
            </a:r>
            <a:r>
              <a:rPr lang="pl-PL" sz="2000" b="1" dirty="0">
                <a:solidFill>
                  <a:srgbClr val="FF0000"/>
                </a:solidFill>
                <a:latin typeface="Times New Roman" panose="02020603050405020304" pitchFamily="18" charset="0"/>
                <a:ea typeface="Batang"/>
              </a:rPr>
              <a:t>dân </a:t>
            </a:r>
            <a:r>
              <a:rPr lang="pl-PL" sz="2000" b="1" dirty="0" smtClean="0">
                <a:solidFill>
                  <a:srgbClr val="FF0000"/>
                </a:solidFill>
                <a:latin typeface="Times New Roman" panose="02020603050405020304" pitchFamily="18" charset="0"/>
                <a:ea typeface="Batang"/>
              </a:rPr>
              <a:t>Pháp</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tiến</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hành</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thực</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hiện</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chính</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sách</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khai</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thác</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thuộc</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địa</a:t>
            </a:r>
            <a:r>
              <a:rPr lang="pl-PL" sz="2000" b="1" dirty="0" smtClean="0">
                <a:solidFill>
                  <a:srgbClr val="FF0000"/>
                </a:solidFill>
                <a:latin typeface="Times New Roman" panose="02020603050405020304" pitchFamily="18" charset="0"/>
                <a:ea typeface="Batang"/>
              </a:rPr>
              <a:t> </a:t>
            </a:r>
            <a:r>
              <a:rPr lang="pl-PL" sz="2000" b="1" dirty="0">
                <a:solidFill>
                  <a:srgbClr val="FF0000"/>
                </a:solidFill>
                <a:latin typeface="Times New Roman" panose="02020603050405020304" pitchFamily="18" charset="0"/>
                <a:ea typeface="Batang"/>
              </a:rPr>
              <a:t>(Lần I từ 1897 - 1914 và lần II từ 1919 - 1929)</a:t>
            </a:r>
            <a:endParaRPr lang="en-US" sz="2000" b="1" dirty="0">
              <a:solidFill>
                <a:srgbClr val="FF0000"/>
              </a:solidFill>
            </a:endParaRPr>
          </a:p>
        </p:txBody>
      </p:sp>
      <p:sp>
        <p:nvSpPr>
          <p:cNvPr id="4" name="Rectangle 3"/>
          <p:cNvSpPr/>
          <p:nvPr/>
        </p:nvSpPr>
        <p:spPr>
          <a:xfrm>
            <a:off x="2795588" y="3892625"/>
            <a:ext cx="7370669" cy="707886"/>
          </a:xfrm>
          <a:prstGeom prst="rect">
            <a:avLst/>
          </a:prstGeom>
        </p:spPr>
        <p:txBody>
          <a:bodyPr wrap="square">
            <a:spAutoFit/>
          </a:bodyPr>
          <a:lstStyle/>
          <a:p>
            <a:r>
              <a:rPr lang="pl-PL" sz="2000" b="1" dirty="0">
                <a:solidFill>
                  <a:srgbClr val="0000FF"/>
                </a:solidFill>
                <a:latin typeface="Times New Roman" panose="02020603050405020304" pitchFamily="18" charset="0"/>
                <a:ea typeface="Batang"/>
              </a:rPr>
              <a:t>Nư­ớc ta tồn tại năm giai cấp và tầng lớp: địa chủ phong kiến, nông dân, tư­ sản, vô sản, tiểu tư­ sản. </a:t>
            </a:r>
            <a:endParaRPr lang="en-US" sz="2000" b="1" dirty="0">
              <a:solidFill>
                <a:srgbClr val="0000FF"/>
              </a:solidFill>
            </a:endParaRPr>
          </a:p>
        </p:txBody>
      </p:sp>
      <p:sp>
        <p:nvSpPr>
          <p:cNvPr id="5" name="Rectangle 4"/>
          <p:cNvSpPr/>
          <p:nvPr/>
        </p:nvSpPr>
        <p:spPr>
          <a:xfrm>
            <a:off x="4029634" y="5132716"/>
            <a:ext cx="7507942" cy="707886"/>
          </a:xfrm>
          <a:prstGeom prst="rect">
            <a:avLst/>
          </a:prstGeom>
        </p:spPr>
        <p:txBody>
          <a:bodyPr wrap="square">
            <a:spAutoFit/>
          </a:bodyPr>
          <a:lstStyle/>
          <a:p>
            <a:r>
              <a:rPr lang="en-US" sz="2000" b="1" dirty="0" smtClean="0">
                <a:solidFill>
                  <a:srgbClr val="FF0066"/>
                </a:solidFill>
                <a:latin typeface="Times New Roman" panose="02020603050405020304" pitchFamily="18" charset="0"/>
                <a:ea typeface="Batang"/>
              </a:rPr>
              <a:t>C</a:t>
            </a:r>
            <a:r>
              <a:rPr lang="pl-PL" sz="2000" b="1" dirty="0" smtClean="0">
                <a:solidFill>
                  <a:srgbClr val="FF0066"/>
                </a:solidFill>
                <a:latin typeface="Times New Roman" panose="02020603050405020304" pitchFamily="18" charset="0"/>
                <a:ea typeface="Batang"/>
              </a:rPr>
              <a:t>ác </a:t>
            </a:r>
            <a:r>
              <a:rPr lang="pl-PL" sz="2000" b="1" dirty="0">
                <a:solidFill>
                  <a:srgbClr val="FF0066"/>
                </a:solidFill>
                <a:latin typeface="Times New Roman" panose="02020603050405020304" pitchFamily="18" charset="0"/>
                <a:ea typeface="Batang"/>
              </a:rPr>
              <a:t>giai cấp, tầng lớp trong xã hội đều đứng lên đấu tranh với mục tiêu đánh đuổi thực dân Pháp và xây dựng lại đất nư­ớc</a:t>
            </a:r>
            <a:endParaRPr lang="en-US" sz="2000" b="1" dirty="0">
              <a:solidFill>
                <a:srgbClr val="FF0066"/>
              </a:solidFill>
            </a:endParaRPr>
          </a:p>
        </p:txBody>
      </p:sp>
      <p:sp>
        <p:nvSpPr>
          <p:cNvPr id="6" name="Down Arrow 5"/>
          <p:cNvSpPr/>
          <p:nvPr/>
        </p:nvSpPr>
        <p:spPr>
          <a:xfrm>
            <a:off x="3388659" y="2380129"/>
            <a:ext cx="443753" cy="242047"/>
          </a:xfrm>
          <a:prstGeom prst="downArrow">
            <a:avLst/>
          </a:prstGeom>
          <a:solidFill>
            <a:srgbClr val="FFFF00"/>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a:off x="5271247" y="3437202"/>
            <a:ext cx="533401" cy="327974"/>
          </a:xfrm>
          <a:prstGeom prst="downArrow">
            <a:avLst/>
          </a:prstGeom>
          <a:solidFill>
            <a:srgbClr val="FFFF00"/>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Down Arrow 7"/>
          <p:cNvSpPr/>
          <p:nvPr/>
        </p:nvSpPr>
        <p:spPr>
          <a:xfrm>
            <a:off x="6884894" y="4600511"/>
            <a:ext cx="632012" cy="428689"/>
          </a:xfrm>
          <a:prstGeom prst="downArrow">
            <a:avLst/>
          </a:prstGeom>
          <a:solidFill>
            <a:srgbClr val="FFFF00"/>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51754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ircle(in)">
                                      <p:cBhvr>
                                        <p:cTn id="15" dur="2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randombar(horizontal)">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animBg="1"/>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bg bwMode="auto">
      <p:bgPr>
        <a:solidFill>
          <a:schemeClr val="bg1"/>
        </a:solidFill>
        <a:effectLst/>
      </p:bgPr>
    </p:bg>
    <p:spTree>
      <p:nvGrpSpPr>
        <p:cNvPr id="1" name=""/>
        <p:cNvGrpSpPr/>
        <p:nvPr/>
      </p:nvGrpSpPr>
      <p:grpSpPr>
        <a:xfrm>
          <a:off x="0" y="0"/>
          <a:ext cx="0" cy="0"/>
          <a:chOff x="0" y="0"/>
          <a:chExt cx="0" cy="0"/>
        </a:xfrm>
      </p:grpSpPr>
      <p:sp>
        <p:nvSpPr>
          <p:cNvPr id="19458" name="Content Placeholder 2"/>
          <p:cNvSpPr>
            <a:spLocks noGrp="1"/>
          </p:cNvSpPr>
          <p:nvPr>
            <p:ph idx="4294967295"/>
          </p:nvPr>
        </p:nvSpPr>
        <p:spPr>
          <a:xfrm>
            <a:off x="4648200" y="749300"/>
            <a:ext cx="7543800" cy="5138738"/>
          </a:xfrm>
        </p:spPr>
        <p:txBody>
          <a:bodyPr/>
          <a:lstStyle/>
          <a:p>
            <a:pPr eaLnBrk="1" hangingPunct="1">
              <a:buFont typeface="Wingdings" panose="05000000000000000000" pitchFamily="2" charset="2"/>
              <a:buNone/>
              <a:defRPr/>
            </a:pPr>
            <a:endParaRPr lang="en-US" sz="2800" dirty="0">
              <a:effectLst>
                <a:outerShdw blurRad="38100" dist="38100" dir="2700000" algn="tl">
                  <a:srgbClr val="000000"/>
                </a:outerShdw>
              </a:effectLst>
            </a:endParaRPr>
          </a:p>
          <a:p>
            <a:pPr eaLnBrk="1" hangingPunct="1">
              <a:buFont typeface="Wingdings" panose="05000000000000000000" pitchFamily="2" charset="2"/>
              <a:buNone/>
              <a:defRPr/>
            </a:pPr>
            <a:endParaRPr lang="en-US" sz="2800" dirty="0">
              <a:effectLst>
                <a:outerShdw blurRad="38100" dist="38100" dir="2700000" algn="tl">
                  <a:srgbClr val="000000"/>
                </a:outerShdw>
              </a:effectLst>
            </a:endParaRPr>
          </a:p>
        </p:txBody>
      </p:sp>
      <p:pic>
        <p:nvPicPr>
          <p:cNvPr id="19459" name="Oval 5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1101" y="2620963"/>
            <a:ext cx="2035175" cy="353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Text Box 5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5276" y="4937126"/>
            <a:ext cx="1839913" cy="189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Text Box 5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4239" y="4932363"/>
            <a:ext cx="2084387"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Text Box 5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7050" y="4932363"/>
            <a:ext cx="19812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Group 5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94638" y="3249613"/>
            <a:ext cx="1535112"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Oval 60"/>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1700" y="2627313"/>
            <a:ext cx="1981200"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Oval 61"/>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90864" y="2627313"/>
            <a:ext cx="2047875"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Group 65"/>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86214" y="3529014"/>
            <a:ext cx="3195637"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7" name="Group 68"/>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57413" y="3260725"/>
            <a:ext cx="1408112" cy="423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Group 72"/>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657600" y="2024064"/>
            <a:ext cx="4071938" cy="163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Group 76"/>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82963" y="4022726"/>
            <a:ext cx="4773612" cy="219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0" name="Group 65"/>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102100" y="2627314"/>
            <a:ext cx="3194050"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2" name="Rectangle 21"/>
          <p:cNvSpPr>
            <a:spLocks noChangeArrowheads="1"/>
          </p:cNvSpPr>
          <p:nvPr/>
        </p:nvSpPr>
        <p:spPr bwMode="auto">
          <a:xfrm>
            <a:off x="2514600" y="1600201"/>
            <a:ext cx="6553200" cy="63171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9525">
            <a:solidFill>
              <a:srgbClr val="CCECFF"/>
            </a:solidFill>
            <a:miter lim="800000"/>
            <a:headEnd/>
            <a:tailEnd/>
          </a:ln>
          <a:effectLst/>
          <a:extLst/>
        </p:spPr>
        <p:txBody>
          <a:bodyPr>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fontAlgn="base">
              <a:spcAft>
                <a:spcPct val="0"/>
              </a:spcAft>
              <a:buClr>
                <a:srgbClr val="FFCC00"/>
              </a:buClr>
              <a:buNone/>
            </a:pPr>
            <a:r>
              <a:rPr lang="en-US" altLang="en-US" sz="3200" dirty="0" err="1" smtClean="0">
                <a:solidFill>
                  <a:srgbClr val="FF0000"/>
                </a:solidFill>
              </a:rPr>
              <a:t>Chính</a:t>
            </a:r>
            <a:r>
              <a:rPr lang="en-US" altLang="en-US" sz="3200" dirty="0" smtClean="0">
                <a:solidFill>
                  <a:srgbClr val="FF0000"/>
                </a:solidFill>
              </a:rPr>
              <a:t> </a:t>
            </a:r>
            <a:r>
              <a:rPr lang="en-US" altLang="en-US" sz="3200" dirty="0" err="1">
                <a:solidFill>
                  <a:srgbClr val="FF0000"/>
                </a:solidFill>
              </a:rPr>
              <a:t>sách</a:t>
            </a:r>
            <a:r>
              <a:rPr lang="en-US" altLang="en-US" sz="3200" dirty="0">
                <a:solidFill>
                  <a:srgbClr val="FF0000"/>
                </a:solidFill>
              </a:rPr>
              <a:t> </a:t>
            </a:r>
            <a:r>
              <a:rPr lang="en-US" altLang="en-US" sz="3200" dirty="0" err="1">
                <a:solidFill>
                  <a:srgbClr val="FF0000"/>
                </a:solidFill>
              </a:rPr>
              <a:t>cai</a:t>
            </a:r>
            <a:r>
              <a:rPr lang="en-US" altLang="en-US" sz="3200" dirty="0">
                <a:solidFill>
                  <a:srgbClr val="FF0000"/>
                </a:solidFill>
              </a:rPr>
              <a:t> </a:t>
            </a:r>
            <a:r>
              <a:rPr lang="en-US" altLang="en-US" sz="3200" dirty="0" err="1">
                <a:solidFill>
                  <a:srgbClr val="FF0000"/>
                </a:solidFill>
              </a:rPr>
              <a:t>trị</a:t>
            </a:r>
            <a:r>
              <a:rPr lang="en-US" altLang="en-US" sz="3200" dirty="0">
                <a:solidFill>
                  <a:srgbClr val="FF0000"/>
                </a:solidFill>
              </a:rPr>
              <a:t> </a:t>
            </a:r>
            <a:r>
              <a:rPr lang="en-US" altLang="en-US" sz="3200" dirty="0" err="1">
                <a:solidFill>
                  <a:srgbClr val="FF0000"/>
                </a:solidFill>
              </a:rPr>
              <a:t>của</a:t>
            </a:r>
            <a:r>
              <a:rPr lang="en-US" altLang="en-US" sz="3200" dirty="0">
                <a:solidFill>
                  <a:srgbClr val="FF0000"/>
                </a:solidFill>
              </a:rPr>
              <a:t> </a:t>
            </a:r>
            <a:r>
              <a:rPr lang="en-US" altLang="en-US" sz="3200" dirty="0" err="1">
                <a:solidFill>
                  <a:srgbClr val="FF0000"/>
                </a:solidFill>
              </a:rPr>
              <a:t>thực</a:t>
            </a:r>
            <a:r>
              <a:rPr lang="en-US" altLang="en-US" sz="3200" dirty="0">
                <a:solidFill>
                  <a:srgbClr val="FF0000"/>
                </a:solidFill>
              </a:rPr>
              <a:t> </a:t>
            </a:r>
            <a:r>
              <a:rPr lang="en-US" altLang="en-US" sz="3200" dirty="0" err="1">
                <a:solidFill>
                  <a:srgbClr val="FF0000"/>
                </a:solidFill>
              </a:rPr>
              <a:t>dân</a:t>
            </a:r>
            <a:r>
              <a:rPr lang="en-US" altLang="en-US" sz="3200" dirty="0">
                <a:solidFill>
                  <a:srgbClr val="FF0000"/>
                </a:solidFill>
              </a:rPr>
              <a:t> </a:t>
            </a:r>
            <a:r>
              <a:rPr lang="en-US" altLang="en-US" sz="3200" dirty="0" err="1">
                <a:solidFill>
                  <a:srgbClr val="FF0000"/>
                </a:solidFill>
              </a:rPr>
              <a:t>Pháp</a:t>
            </a:r>
            <a:endParaRPr lang="en-US" altLang="en-US" sz="3200" dirty="0">
              <a:solidFill>
                <a:srgbClr val="FF0000"/>
              </a:solidFill>
            </a:endParaRPr>
          </a:p>
        </p:txBody>
      </p:sp>
      <p:sp>
        <p:nvSpPr>
          <p:cNvPr id="17" name="Rectangle 6">
            <a:hlinkClick r:id="rId14" action="ppaction://hlinksldjump"/>
          </p:cNvPr>
          <p:cNvSpPr>
            <a:spLocks noChangeArrowheads="1"/>
          </p:cNvSpPr>
          <p:nvPr/>
        </p:nvSpPr>
        <p:spPr bwMode="auto">
          <a:xfrm>
            <a:off x="1252872" y="325383"/>
            <a:ext cx="9465973" cy="457311"/>
          </a:xfrm>
          <a:prstGeom prst="rect">
            <a:avLst/>
          </a:prstGeom>
          <a:solidFill>
            <a:srgbClr val="FFFF00"/>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en-US" b="1" i="1" u="none" strike="noStrike" kern="0" cap="none" spc="0" normalizeH="0" baseline="0" noProof="0" dirty="0" err="1" smtClean="0">
                <a:ln>
                  <a:noFill/>
                </a:ln>
                <a:solidFill>
                  <a:prstClr val="black"/>
                </a:solidFill>
                <a:effectLst/>
                <a:uLnTx/>
                <a:uFillTx/>
                <a:latin typeface="Times New Roman" panose="02020603050405020304" pitchFamily="18" charset="0"/>
              </a:rPr>
              <a:t>Xã</a:t>
            </a:r>
            <a:r>
              <a:rPr kumimoji="0" lang="en-US" altLang="en-US" b="1" i="1" u="none" strike="noStrike" kern="0" cap="none" spc="0" normalizeH="0" baseline="0" noProof="0" dirty="0" smtClean="0">
                <a:ln>
                  <a:noFill/>
                </a:ln>
                <a:solidFill>
                  <a:prstClr val="black"/>
                </a:solidFill>
                <a:effectLst/>
                <a:uLnTx/>
                <a:uFillTx/>
                <a:latin typeface="Times New Roman" panose="02020603050405020304" pitchFamily="18" charset="0"/>
              </a:rPr>
              <a:t> </a:t>
            </a:r>
            <a:r>
              <a:rPr kumimoji="0" lang="en-US" altLang="en-US" b="1" i="1" u="none" strike="noStrike" kern="0" cap="none" spc="0" normalizeH="0" baseline="0" noProof="0" dirty="0" err="1" smtClean="0">
                <a:ln>
                  <a:noFill/>
                </a:ln>
                <a:solidFill>
                  <a:prstClr val="black"/>
                </a:solidFill>
                <a:effectLst/>
                <a:uLnTx/>
                <a:uFillTx/>
                <a:latin typeface="Times New Roman" panose="02020603050405020304" pitchFamily="18" charset="0"/>
              </a:rPr>
              <a:t>hội</a:t>
            </a:r>
            <a:r>
              <a:rPr kumimoji="0" lang="en-US" altLang="en-US" b="1" i="1" u="none" strike="noStrike" kern="0" cap="none" spc="0" normalizeH="0" baseline="0" noProof="0" dirty="0" smtClean="0">
                <a:ln>
                  <a:noFill/>
                </a:ln>
                <a:solidFill>
                  <a:prstClr val="black"/>
                </a:solidFill>
                <a:effectLst/>
                <a:uLnTx/>
                <a:uFillTx/>
                <a:latin typeface="Times New Roman" panose="02020603050405020304" pitchFamily="18" charset="0"/>
              </a:rPr>
              <a:t> </a:t>
            </a:r>
            <a:r>
              <a:rPr kumimoji="0" lang="en-US" altLang="en-US" b="1" i="1" u="none" strike="noStrike" kern="0" cap="none" spc="0" normalizeH="0" baseline="0" noProof="0" dirty="0" err="1" smtClean="0">
                <a:ln>
                  <a:noFill/>
                </a:ln>
                <a:solidFill>
                  <a:prstClr val="black"/>
                </a:solidFill>
                <a:effectLst/>
                <a:uLnTx/>
                <a:uFillTx/>
                <a:latin typeface="Times New Roman" panose="02020603050405020304" pitchFamily="18" charset="0"/>
              </a:rPr>
              <a:t>Việt</a:t>
            </a:r>
            <a:r>
              <a:rPr kumimoji="0" lang="en-US" altLang="en-US" b="1" i="1" u="none" strike="noStrike" kern="0" cap="none" spc="0" normalizeH="0" baseline="0" noProof="0" dirty="0" smtClean="0">
                <a:ln>
                  <a:noFill/>
                </a:ln>
                <a:solidFill>
                  <a:prstClr val="black"/>
                </a:solidFill>
                <a:effectLst/>
                <a:uLnTx/>
                <a:uFillTx/>
                <a:latin typeface="Times New Roman" panose="02020603050405020304" pitchFamily="18" charset="0"/>
              </a:rPr>
              <a:t> Nam </a:t>
            </a:r>
            <a:r>
              <a:rPr kumimoji="0" lang="en-US" altLang="en-US" b="1" i="1" u="none" strike="noStrike" kern="0" cap="none" spc="0" normalizeH="0" baseline="0" noProof="0" dirty="0" err="1" smtClean="0">
                <a:ln>
                  <a:noFill/>
                </a:ln>
                <a:solidFill>
                  <a:prstClr val="black"/>
                </a:solidFill>
                <a:effectLst/>
                <a:uLnTx/>
                <a:uFillTx/>
                <a:latin typeface="Times New Roman" panose="02020603050405020304" pitchFamily="18" charset="0"/>
              </a:rPr>
              <a:t>dưới</a:t>
            </a:r>
            <a:r>
              <a:rPr kumimoji="0" lang="en-US" altLang="en-US" b="1" i="1" u="none" strike="noStrike" kern="0" cap="none" spc="0" normalizeH="0" baseline="0" noProof="0" dirty="0" smtClean="0">
                <a:ln>
                  <a:noFill/>
                </a:ln>
                <a:solidFill>
                  <a:prstClr val="black"/>
                </a:solidFill>
                <a:effectLst/>
                <a:uLnTx/>
                <a:uFillTx/>
                <a:latin typeface="Times New Roman" panose="02020603050405020304" pitchFamily="18" charset="0"/>
              </a:rPr>
              <a:t> </a:t>
            </a:r>
            <a:r>
              <a:rPr kumimoji="0" lang="en-US" altLang="en-US" b="1" i="1" u="none" strike="noStrike" kern="0" cap="none" spc="0" normalizeH="0" baseline="0" noProof="0" dirty="0" err="1" smtClean="0">
                <a:ln>
                  <a:noFill/>
                </a:ln>
                <a:solidFill>
                  <a:prstClr val="black"/>
                </a:solidFill>
                <a:effectLst/>
                <a:uLnTx/>
                <a:uFillTx/>
                <a:latin typeface="Times New Roman" panose="02020603050405020304" pitchFamily="18" charset="0"/>
              </a:rPr>
              <a:t>ách</a:t>
            </a:r>
            <a:r>
              <a:rPr kumimoji="0" lang="en-US" altLang="en-US" b="1" i="1" u="none" strike="noStrike" kern="0" cap="none" spc="0" normalizeH="0" baseline="0" noProof="0" dirty="0" smtClean="0">
                <a:ln>
                  <a:noFill/>
                </a:ln>
                <a:solidFill>
                  <a:prstClr val="black"/>
                </a:solidFill>
                <a:effectLst/>
                <a:uLnTx/>
                <a:uFillTx/>
                <a:latin typeface="Times New Roman" panose="02020603050405020304" pitchFamily="18" charset="0"/>
              </a:rPr>
              <a:t> </a:t>
            </a:r>
            <a:r>
              <a:rPr kumimoji="0" lang="en-US" altLang="en-US" b="1" i="1" u="none" strike="noStrike" kern="0" cap="none" spc="0" normalizeH="0" baseline="0" noProof="0" dirty="0" err="1" smtClean="0">
                <a:ln>
                  <a:noFill/>
                </a:ln>
                <a:solidFill>
                  <a:prstClr val="black"/>
                </a:solidFill>
                <a:effectLst/>
                <a:uLnTx/>
                <a:uFillTx/>
                <a:latin typeface="Times New Roman" panose="02020603050405020304" pitchFamily="18" charset="0"/>
              </a:rPr>
              <a:t>thống</a:t>
            </a:r>
            <a:r>
              <a:rPr kumimoji="0" lang="en-US" altLang="en-US" b="1" i="1" u="none" strike="noStrike" kern="0" cap="none" spc="0" normalizeH="0" baseline="0" noProof="0" dirty="0" smtClean="0">
                <a:ln>
                  <a:noFill/>
                </a:ln>
                <a:solidFill>
                  <a:prstClr val="black"/>
                </a:solidFill>
                <a:effectLst/>
                <a:uLnTx/>
                <a:uFillTx/>
                <a:latin typeface="Times New Roman" panose="02020603050405020304" pitchFamily="18" charset="0"/>
              </a:rPr>
              <a:t> </a:t>
            </a:r>
            <a:r>
              <a:rPr kumimoji="0" lang="en-US" altLang="en-US" b="1" i="1" u="none" strike="noStrike" kern="0" cap="none" spc="0" normalizeH="0" baseline="0" noProof="0" dirty="0" err="1" smtClean="0">
                <a:ln>
                  <a:noFill/>
                </a:ln>
                <a:solidFill>
                  <a:prstClr val="black"/>
                </a:solidFill>
                <a:effectLst/>
                <a:uLnTx/>
                <a:uFillTx/>
                <a:latin typeface="Times New Roman" panose="02020603050405020304" pitchFamily="18" charset="0"/>
              </a:rPr>
              <a:t>trị</a:t>
            </a:r>
            <a:r>
              <a:rPr kumimoji="0" lang="en-US" altLang="en-US" b="1" i="1" u="none" strike="noStrike" kern="0" cap="none" spc="0" normalizeH="0" baseline="0" noProof="0" dirty="0" smtClean="0">
                <a:ln>
                  <a:noFill/>
                </a:ln>
                <a:solidFill>
                  <a:prstClr val="black"/>
                </a:solidFill>
                <a:effectLst/>
                <a:uLnTx/>
                <a:uFillTx/>
                <a:latin typeface="Times New Roman" panose="02020603050405020304" pitchFamily="18" charset="0"/>
              </a:rPr>
              <a:t> </a:t>
            </a:r>
            <a:r>
              <a:rPr kumimoji="0" lang="en-US" altLang="en-US" b="1" i="1" u="none" strike="noStrike" kern="0" cap="none" spc="0" normalizeH="0" baseline="0" noProof="0" dirty="0" err="1" smtClean="0">
                <a:ln>
                  <a:noFill/>
                </a:ln>
                <a:solidFill>
                  <a:prstClr val="black"/>
                </a:solidFill>
                <a:effectLst/>
                <a:uLnTx/>
                <a:uFillTx/>
                <a:latin typeface="Times New Roman" panose="02020603050405020304" pitchFamily="18" charset="0"/>
              </a:rPr>
              <a:t>của</a:t>
            </a:r>
            <a:r>
              <a:rPr kumimoji="0" lang="en-US" altLang="en-US" b="1" i="1" u="none" strike="noStrike" kern="0" cap="none" spc="0" normalizeH="0" baseline="0" noProof="0" dirty="0" smtClean="0">
                <a:ln>
                  <a:noFill/>
                </a:ln>
                <a:solidFill>
                  <a:prstClr val="black"/>
                </a:solidFill>
                <a:effectLst/>
                <a:uLnTx/>
                <a:uFillTx/>
                <a:latin typeface="Times New Roman" panose="02020603050405020304" pitchFamily="18" charset="0"/>
              </a:rPr>
              <a:t> </a:t>
            </a:r>
            <a:r>
              <a:rPr kumimoji="0" lang="en-US" altLang="en-US" b="1" i="1" u="none" strike="noStrike" kern="0" cap="none" spc="0" normalizeH="0" baseline="0" noProof="0" dirty="0" err="1" smtClean="0">
                <a:ln>
                  <a:noFill/>
                </a:ln>
                <a:solidFill>
                  <a:prstClr val="black"/>
                </a:solidFill>
                <a:effectLst/>
                <a:uLnTx/>
                <a:uFillTx/>
                <a:latin typeface="Times New Roman" panose="02020603050405020304" pitchFamily="18" charset="0"/>
              </a:rPr>
              <a:t>thực</a:t>
            </a:r>
            <a:r>
              <a:rPr kumimoji="0" lang="en-US" altLang="en-US" b="1" i="1" u="none" strike="noStrike" kern="0" cap="none" spc="0" normalizeH="0" baseline="0" noProof="0" dirty="0" smtClean="0">
                <a:ln>
                  <a:noFill/>
                </a:ln>
                <a:solidFill>
                  <a:prstClr val="black"/>
                </a:solidFill>
                <a:effectLst/>
                <a:uLnTx/>
                <a:uFillTx/>
                <a:latin typeface="Times New Roman" panose="02020603050405020304" pitchFamily="18" charset="0"/>
              </a:rPr>
              <a:t> </a:t>
            </a:r>
            <a:r>
              <a:rPr kumimoji="0" lang="en-US" altLang="en-US" b="1" i="1" u="none" strike="noStrike" kern="0" cap="none" spc="0" normalizeH="0" baseline="0" noProof="0" dirty="0" err="1" smtClean="0">
                <a:ln>
                  <a:noFill/>
                </a:ln>
                <a:solidFill>
                  <a:prstClr val="black"/>
                </a:solidFill>
                <a:effectLst/>
                <a:uLnTx/>
                <a:uFillTx/>
                <a:latin typeface="Times New Roman" panose="02020603050405020304" pitchFamily="18" charset="0"/>
              </a:rPr>
              <a:t>dân</a:t>
            </a:r>
            <a:r>
              <a:rPr kumimoji="0" lang="en-US" altLang="en-US" b="1" i="1" u="none" strike="noStrike" kern="0" cap="none" spc="0" normalizeH="0" baseline="0" noProof="0" dirty="0" smtClean="0">
                <a:ln>
                  <a:noFill/>
                </a:ln>
                <a:solidFill>
                  <a:prstClr val="black"/>
                </a:solidFill>
                <a:effectLst/>
                <a:uLnTx/>
                <a:uFillTx/>
                <a:latin typeface="Times New Roman" panose="02020603050405020304" pitchFamily="18" charset="0"/>
              </a:rPr>
              <a:t> </a:t>
            </a:r>
            <a:r>
              <a:rPr kumimoji="0" lang="en-US" altLang="en-US" b="1" i="1" u="none" strike="noStrike" kern="0" cap="none" spc="0" normalizeH="0" baseline="0" noProof="0" dirty="0" err="1" smtClean="0">
                <a:ln>
                  <a:noFill/>
                </a:ln>
                <a:solidFill>
                  <a:prstClr val="black"/>
                </a:solidFill>
                <a:effectLst/>
                <a:uLnTx/>
                <a:uFillTx/>
                <a:latin typeface="Times New Roman" panose="02020603050405020304" pitchFamily="18" charset="0"/>
              </a:rPr>
              <a:t>Pháp</a:t>
            </a:r>
            <a:r>
              <a:rPr kumimoji="0" lang="en-US" altLang="en-US" b="1" i="1" u="none" strike="noStrike" kern="0" cap="none" spc="0" normalizeH="0" baseline="0" noProof="0" dirty="0" smtClean="0">
                <a:ln>
                  <a:noFill/>
                </a:ln>
                <a:solidFill>
                  <a:prstClr val="black"/>
                </a:solidFill>
                <a:effectLst/>
                <a:uLnTx/>
                <a:uFillTx/>
                <a:latin typeface="Times New Roman" panose="02020603050405020304" pitchFamily="18" charset="0"/>
              </a:rPr>
              <a:t> </a:t>
            </a:r>
          </a:p>
        </p:txBody>
      </p:sp>
    </p:spTree>
    <p:extLst>
      <p:ext uri="{BB962C8B-B14F-4D97-AF65-F5344CB8AC3E}">
        <p14:creationId xmlns:p14="http://schemas.microsoft.com/office/powerpoint/2010/main" val="444663268"/>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9458">
                                            <p:bg/>
                                          </p:spTgt>
                                        </p:tgtEl>
                                        <p:attrNameLst>
                                          <p:attrName>style.visibility</p:attrName>
                                        </p:attrNameLst>
                                      </p:cBhvr>
                                      <p:to>
                                        <p:strVal val="visible"/>
                                      </p:to>
                                    </p:set>
                                    <p:animEffect transition="in" filter="checkerboard(across)">
                                      <p:cBhvr>
                                        <p:cTn id="7" dur="500"/>
                                        <p:tgtEl>
                                          <p:spTgt spid="19458">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nodePh="1">
                                  <p:stCondLst>
                                    <p:cond delay="0"/>
                                  </p:stCondLst>
                                  <p:endCondLst>
                                    <p:cond evt="begin" delay="0">
                                      <p:tn val="10"/>
                                    </p:cond>
                                  </p:endCondLst>
                                  <p:childTnLst>
                                    <p:set>
                                      <p:cBhvr>
                                        <p:cTn id="11" dur="1" fill="hold">
                                          <p:stCondLst>
                                            <p:cond delay="0"/>
                                          </p:stCondLst>
                                        </p:cTn>
                                        <p:tgtEl>
                                          <p:spTgt spid="19458">
                                            <p:txEl>
                                              <p:pRg st="0" end="0"/>
                                            </p:txEl>
                                          </p:spTgt>
                                        </p:tgtEl>
                                        <p:attrNameLst>
                                          <p:attrName>style.visibility</p:attrName>
                                        </p:attrNameLst>
                                      </p:cBhvr>
                                      <p:to>
                                        <p:strVal val="visible"/>
                                      </p:to>
                                    </p:set>
                                    <p:animEffect transition="in" filter="checkerboard(across)">
                                      <p:cBhvr>
                                        <p:cTn id="12" dur="500"/>
                                        <p:tgtEl>
                                          <p:spTgt spid="19458">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19472"/>
                                        </p:tgtEl>
                                        <p:attrNameLst>
                                          <p:attrName>style.visibility</p:attrName>
                                        </p:attrNameLst>
                                      </p:cBhvr>
                                      <p:to>
                                        <p:strVal val="visible"/>
                                      </p:to>
                                    </p:set>
                                    <p:anim calcmode="lin" valueType="num">
                                      <p:cBhvr>
                                        <p:cTn id="17" dur="500" fill="hold"/>
                                        <p:tgtEl>
                                          <p:spTgt spid="19472"/>
                                        </p:tgtEl>
                                        <p:attrNameLst>
                                          <p:attrName>ppt_w</p:attrName>
                                        </p:attrNameLst>
                                      </p:cBhvr>
                                      <p:tavLst>
                                        <p:tav tm="0">
                                          <p:val>
                                            <p:fltVal val="0"/>
                                          </p:val>
                                        </p:tav>
                                        <p:tav tm="100000">
                                          <p:val>
                                            <p:strVal val="#ppt_w"/>
                                          </p:val>
                                        </p:tav>
                                      </p:tavLst>
                                    </p:anim>
                                    <p:anim calcmode="lin" valueType="num">
                                      <p:cBhvr>
                                        <p:cTn id="18" dur="500" fill="hold"/>
                                        <p:tgtEl>
                                          <p:spTgt spid="19472"/>
                                        </p:tgtEl>
                                        <p:attrNameLst>
                                          <p:attrName>ppt_h</p:attrName>
                                        </p:attrNameLst>
                                      </p:cBhvr>
                                      <p:tavLst>
                                        <p:tav tm="0">
                                          <p:val>
                                            <p:fltVal val="0"/>
                                          </p:val>
                                        </p:tav>
                                        <p:tav tm="100000">
                                          <p:val>
                                            <p:strVal val="#ppt_h"/>
                                          </p:val>
                                        </p:tav>
                                      </p:tavLst>
                                    </p:anim>
                                    <p:animEffect transition="in" filter="fade">
                                      <p:cBhvr>
                                        <p:cTn id="19" dur="500"/>
                                        <p:tgtEl>
                                          <p:spTgt spid="19472"/>
                                        </p:tgtEl>
                                      </p:cBhvr>
                                    </p:animEffect>
                                  </p:childTnLst>
                                </p:cTn>
                              </p:par>
                              <p:par>
                                <p:cTn id="20" presetID="2" presetClass="entr" presetSubtype="8" fill="hold" nodeType="withEffect">
                                  <p:stCondLst>
                                    <p:cond delay="0"/>
                                  </p:stCondLst>
                                  <p:childTnLst>
                                    <p:set>
                                      <p:cBhvr>
                                        <p:cTn id="21" dur="1" fill="hold">
                                          <p:stCondLst>
                                            <p:cond delay="0"/>
                                          </p:stCondLst>
                                        </p:cTn>
                                        <p:tgtEl>
                                          <p:spTgt spid="19468"/>
                                        </p:tgtEl>
                                        <p:attrNameLst>
                                          <p:attrName>style.visibility</p:attrName>
                                        </p:attrNameLst>
                                      </p:cBhvr>
                                      <p:to>
                                        <p:strVal val="visible"/>
                                      </p:to>
                                    </p:set>
                                    <p:anim calcmode="lin" valueType="num">
                                      <p:cBhvr additive="base">
                                        <p:cTn id="22" dur="500" fill="hold"/>
                                        <p:tgtEl>
                                          <p:spTgt spid="19468"/>
                                        </p:tgtEl>
                                        <p:attrNameLst>
                                          <p:attrName>ppt_x</p:attrName>
                                        </p:attrNameLst>
                                      </p:cBhvr>
                                      <p:tavLst>
                                        <p:tav tm="0">
                                          <p:val>
                                            <p:strVal val="0-#ppt_w/2"/>
                                          </p:val>
                                        </p:tav>
                                        <p:tav tm="100000">
                                          <p:val>
                                            <p:strVal val="#ppt_x"/>
                                          </p:val>
                                        </p:tav>
                                      </p:tavLst>
                                    </p:anim>
                                    <p:anim calcmode="lin" valueType="num">
                                      <p:cBhvr additive="base">
                                        <p:cTn id="23" dur="500" fill="hold"/>
                                        <p:tgtEl>
                                          <p:spTgt spid="19468"/>
                                        </p:tgtEl>
                                        <p:attrNameLst>
                                          <p:attrName>ppt_y</p:attrName>
                                        </p:attrNameLst>
                                      </p:cBhvr>
                                      <p:tavLst>
                                        <p:tav tm="0">
                                          <p:val>
                                            <p:strVal val="#ppt_y"/>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6" presetClass="entr" presetSubtype="32" fill="hold" nodeType="clickEffect">
                                  <p:stCondLst>
                                    <p:cond delay="0"/>
                                  </p:stCondLst>
                                  <p:childTnLst>
                                    <p:set>
                                      <p:cBhvr>
                                        <p:cTn id="27" dur="1" fill="hold">
                                          <p:stCondLst>
                                            <p:cond delay="0"/>
                                          </p:stCondLst>
                                        </p:cTn>
                                        <p:tgtEl>
                                          <p:spTgt spid="19465"/>
                                        </p:tgtEl>
                                        <p:attrNameLst>
                                          <p:attrName>style.visibility</p:attrName>
                                        </p:attrNameLst>
                                      </p:cBhvr>
                                      <p:to>
                                        <p:strVal val="visible"/>
                                      </p:to>
                                    </p:set>
                                    <p:animEffect transition="in" filter="circle(out)">
                                      <p:cBhvr>
                                        <p:cTn id="28" dur="500"/>
                                        <p:tgtEl>
                                          <p:spTgt spid="1946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6" presetClass="entr" presetSubtype="32" fill="hold" nodeType="clickEffect">
                                  <p:stCondLst>
                                    <p:cond delay="0"/>
                                  </p:stCondLst>
                                  <p:childTnLst>
                                    <p:set>
                                      <p:cBhvr>
                                        <p:cTn id="32" dur="1" fill="hold">
                                          <p:stCondLst>
                                            <p:cond delay="0"/>
                                          </p:stCondLst>
                                        </p:cTn>
                                        <p:tgtEl>
                                          <p:spTgt spid="19464"/>
                                        </p:tgtEl>
                                        <p:attrNameLst>
                                          <p:attrName>style.visibility</p:attrName>
                                        </p:attrNameLst>
                                      </p:cBhvr>
                                      <p:to>
                                        <p:strVal val="visible"/>
                                      </p:to>
                                    </p:set>
                                    <p:animEffect transition="in" filter="circle(out)">
                                      <p:cBhvr>
                                        <p:cTn id="33" dur="500"/>
                                        <p:tgtEl>
                                          <p:spTgt spid="19464"/>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6" presetClass="entr" presetSubtype="32" fill="hold" nodeType="clickEffect">
                                  <p:stCondLst>
                                    <p:cond delay="0"/>
                                  </p:stCondLst>
                                  <p:childTnLst>
                                    <p:set>
                                      <p:cBhvr>
                                        <p:cTn id="37" dur="1" fill="hold">
                                          <p:stCondLst>
                                            <p:cond delay="0"/>
                                          </p:stCondLst>
                                        </p:cTn>
                                        <p:tgtEl>
                                          <p:spTgt spid="19459"/>
                                        </p:tgtEl>
                                        <p:attrNameLst>
                                          <p:attrName>style.visibility</p:attrName>
                                        </p:attrNameLst>
                                      </p:cBhvr>
                                      <p:to>
                                        <p:strVal val="visible"/>
                                      </p:to>
                                    </p:set>
                                    <p:animEffect transition="in" filter="circle(out)">
                                      <p:cBhvr>
                                        <p:cTn id="38" dur="500"/>
                                        <p:tgtEl>
                                          <p:spTgt spid="19459"/>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19470"/>
                                        </p:tgtEl>
                                        <p:attrNameLst>
                                          <p:attrName>style.visibility</p:attrName>
                                        </p:attrNameLst>
                                      </p:cBhvr>
                                      <p:to>
                                        <p:strVal val="visible"/>
                                      </p:to>
                                    </p:set>
                                    <p:anim calcmode="lin" valueType="num">
                                      <p:cBhvr additive="base">
                                        <p:cTn id="43" dur="500" fill="hold"/>
                                        <p:tgtEl>
                                          <p:spTgt spid="19470"/>
                                        </p:tgtEl>
                                        <p:attrNameLst>
                                          <p:attrName>ppt_x</p:attrName>
                                        </p:attrNameLst>
                                      </p:cBhvr>
                                      <p:tavLst>
                                        <p:tav tm="0">
                                          <p:val>
                                            <p:strVal val="0-#ppt_w/2"/>
                                          </p:val>
                                        </p:tav>
                                        <p:tav tm="100000">
                                          <p:val>
                                            <p:strVal val="#ppt_x"/>
                                          </p:val>
                                        </p:tav>
                                      </p:tavLst>
                                    </p:anim>
                                    <p:anim calcmode="lin" valueType="num">
                                      <p:cBhvr additive="base">
                                        <p:cTn id="44" dur="500" fill="hold"/>
                                        <p:tgtEl>
                                          <p:spTgt spid="19470"/>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2" fill="hold" nodeType="clickEffect">
                                  <p:stCondLst>
                                    <p:cond delay="0"/>
                                  </p:stCondLst>
                                  <p:childTnLst>
                                    <p:set>
                                      <p:cBhvr>
                                        <p:cTn id="48" dur="1" fill="hold">
                                          <p:stCondLst>
                                            <p:cond delay="0"/>
                                          </p:stCondLst>
                                        </p:cTn>
                                        <p:tgtEl>
                                          <p:spTgt spid="19466"/>
                                        </p:tgtEl>
                                        <p:attrNameLst>
                                          <p:attrName>style.visibility</p:attrName>
                                        </p:attrNameLst>
                                      </p:cBhvr>
                                      <p:to>
                                        <p:strVal val="visible"/>
                                      </p:to>
                                    </p:set>
                                    <p:anim calcmode="lin" valueType="num">
                                      <p:cBhvr additive="base">
                                        <p:cTn id="49" dur="500" fill="hold"/>
                                        <p:tgtEl>
                                          <p:spTgt spid="19466"/>
                                        </p:tgtEl>
                                        <p:attrNameLst>
                                          <p:attrName>ppt_x</p:attrName>
                                        </p:attrNameLst>
                                      </p:cBhvr>
                                      <p:tavLst>
                                        <p:tav tm="0">
                                          <p:val>
                                            <p:strVal val="1+#ppt_w/2"/>
                                          </p:val>
                                        </p:tav>
                                        <p:tav tm="100000">
                                          <p:val>
                                            <p:strVal val="#ppt_x"/>
                                          </p:val>
                                        </p:tav>
                                      </p:tavLst>
                                    </p:anim>
                                    <p:anim calcmode="lin" valueType="num">
                                      <p:cBhvr additive="base">
                                        <p:cTn id="50" dur="500" fill="hold"/>
                                        <p:tgtEl>
                                          <p:spTgt spid="19466"/>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nodeType="clickEffect">
                                  <p:stCondLst>
                                    <p:cond delay="0"/>
                                  </p:stCondLst>
                                  <p:childTnLst>
                                    <p:set>
                                      <p:cBhvr>
                                        <p:cTn id="54" dur="1" fill="hold">
                                          <p:stCondLst>
                                            <p:cond delay="0"/>
                                          </p:stCondLst>
                                        </p:cTn>
                                        <p:tgtEl>
                                          <p:spTgt spid="19467"/>
                                        </p:tgtEl>
                                        <p:attrNameLst>
                                          <p:attrName>style.visibility</p:attrName>
                                        </p:attrNameLst>
                                      </p:cBhvr>
                                      <p:to>
                                        <p:strVal val="visible"/>
                                      </p:to>
                                    </p:set>
                                    <p:anim calcmode="lin" valueType="num">
                                      <p:cBhvr additive="base">
                                        <p:cTn id="55" dur="500" fill="hold"/>
                                        <p:tgtEl>
                                          <p:spTgt spid="19467"/>
                                        </p:tgtEl>
                                        <p:attrNameLst>
                                          <p:attrName>ppt_x</p:attrName>
                                        </p:attrNameLst>
                                      </p:cBhvr>
                                      <p:tavLst>
                                        <p:tav tm="0">
                                          <p:val>
                                            <p:strVal val="0-#ppt_w/2"/>
                                          </p:val>
                                        </p:tav>
                                        <p:tav tm="100000">
                                          <p:val>
                                            <p:strVal val="#ppt_x"/>
                                          </p:val>
                                        </p:tav>
                                      </p:tavLst>
                                    </p:anim>
                                    <p:anim calcmode="lin" valueType="num">
                                      <p:cBhvr additive="base">
                                        <p:cTn id="56" dur="500" fill="hold"/>
                                        <p:tgtEl>
                                          <p:spTgt spid="19467"/>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19469"/>
                                        </p:tgtEl>
                                        <p:attrNameLst>
                                          <p:attrName>style.visibility</p:attrName>
                                        </p:attrNameLst>
                                      </p:cBhvr>
                                      <p:to>
                                        <p:strVal val="visible"/>
                                      </p:to>
                                    </p:set>
                                    <p:anim calcmode="lin" valueType="num">
                                      <p:cBhvr additive="base">
                                        <p:cTn id="61" dur="500" fill="hold"/>
                                        <p:tgtEl>
                                          <p:spTgt spid="19469"/>
                                        </p:tgtEl>
                                        <p:attrNameLst>
                                          <p:attrName>ppt_x</p:attrName>
                                        </p:attrNameLst>
                                      </p:cBhvr>
                                      <p:tavLst>
                                        <p:tav tm="0">
                                          <p:val>
                                            <p:strVal val="#ppt_x"/>
                                          </p:val>
                                        </p:tav>
                                        <p:tav tm="100000">
                                          <p:val>
                                            <p:strVal val="#ppt_x"/>
                                          </p:val>
                                        </p:tav>
                                      </p:tavLst>
                                    </p:anim>
                                    <p:anim calcmode="lin" valueType="num">
                                      <p:cBhvr additive="base">
                                        <p:cTn id="62" dur="500" fill="hold"/>
                                        <p:tgtEl>
                                          <p:spTgt spid="19469"/>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2" fill="hold" nodeType="clickEffect">
                                  <p:stCondLst>
                                    <p:cond delay="0"/>
                                  </p:stCondLst>
                                  <p:childTnLst>
                                    <p:set>
                                      <p:cBhvr>
                                        <p:cTn id="66" dur="1" fill="hold">
                                          <p:stCondLst>
                                            <p:cond delay="0"/>
                                          </p:stCondLst>
                                        </p:cTn>
                                        <p:tgtEl>
                                          <p:spTgt spid="19463"/>
                                        </p:tgtEl>
                                        <p:attrNameLst>
                                          <p:attrName>style.visibility</p:attrName>
                                        </p:attrNameLst>
                                      </p:cBhvr>
                                      <p:to>
                                        <p:strVal val="visible"/>
                                      </p:to>
                                    </p:set>
                                    <p:anim calcmode="lin" valueType="num">
                                      <p:cBhvr additive="base">
                                        <p:cTn id="67" dur="500" fill="hold"/>
                                        <p:tgtEl>
                                          <p:spTgt spid="19463"/>
                                        </p:tgtEl>
                                        <p:attrNameLst>
                                          <p:attrName>ppt_x</p:attrName>
                                        </p:attrNameLst>
                                      </p:cBhvr>
                                      <p:tavLst>
                                        <p:tav tm="0">
                                          <p:val>
                                            <p:strVal val="1+#ppt_w/2"/>
                                          </p:val>
                                        </p:tav>
                                        <p:tav tm="100000">
                                          <p:val>
                                            <p:strVal val="#ppt_x"/>
                                          </p:val>
                                        </p:tav>
                                      </p:tavLst>
                                    </p:anim>
                                    <p:anim calcmode="lin" valueType="num">
                                      <p:cBhvr additive="base">
                                        <p:cTn id="68" dur="500" fill="hold"/>
                                        <p:tgtEl>
                                          <p:spTgt spid="19463"/>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4" presetClass="entr" presetSubtype="32" fill="hold" nodeType="clickEffect">
                                  <p:stCondLst>
                                    <p:cond delay="0"/>
                                  </p:stCondLst>
                                  <p:childTnLst>
                                    <p:set>
                                      <p:cBhvr>
                                        <p:cTn id="72" dur="1" fill="hold">
                                          <p:stCondLst>
                                            <p:cond delay="0"/>
                                          </p:stCondLst>
                                        </p:cTn>
                                        <p:tgtEl>
                                          <p:spTgt spid="19460"/>
                                        </p:tgtEl>
                                        <p:attrNameLst>
                                          <p:attrName>style.visibility</p:attrName>
                                        </p:attrNameLst>
                                      </p:cBhvr>
                                      <p:to>
                                        <p:strVal val="visible"/>
                                      </p:to>
                                    </p:set>
                                    <p:animEffect transition="in" filter="box(out)">
                                      <p:cBhvr>
                                        <p:cTn id="73" dur="500"/>
                                        <p:tgtEl>
                                          <p:spTgt spid="19460"/>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4" presetClass="entr" presetSubtype="32" fill="hold" nodeType="clickEffect">
                                  <p:stCondLst>
                                    <p:cond delay="0"/>
                                  </p:stCondLst>
                                  <p:childTnLst>
                                    <p:set>
                                      <p:cBhvr>
                                        <p:cTn id="77" dur="1" fill="hold">
                                          <p:stCondLst>
                                            <p:cond delay="0"/>
                                          </p:stCondLst>
                                        </p:cTn>
                                        <p:tgtEl>
                                          <p:spTgt spid="19461"/>
                                        </p:tgtEl>
                                        <p:attrNameLst>
                                          <p:attrName>style.visibility</p:attrName>
                                        </p:attrNameLst>
                                      </p:cBhvr>
                                      <p:to>
                                        <p:strVal val="visible"/>
                                      </p:to>
                                    </p:set>
                                    <p:animEffect transition="in" filter="box(out)">
                                      <p:cBhvr>
                                        <p:cTn id="78" dur="500"/>
                                        <p:tgtEl>
                                          <p:spTgt spid="19461"/>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4" presetClass="entr" presetSubtype="32" fill="hold" nodeType="clickEffect">
                                  <p:stCondLst>
                                    <p:cond delay="0"/>
                                  </p:stCondLst>
                                  <p:childTnLst>
                                    <p:set>
                                      <p:cBhvr>
                                        <p:cTn id="82" dur="1" fill="hold">
                                          <p:stCondLst>
                                            <p:cond delay="0"/>
                                          </p:stCondLst>
                                        </p:cTn>
                                        <p:tgtEl>
                                          <p:spTgt spid="19462"/>
                                        </p:tgtEl>
                                        <p:attrNameLst>
                                          <p:attrName>style.visibility</p:attrName>
                                        </p:attrNameLst>
                                      </p:cBhvr>
                                      <p:to>
                                        <p:strVal val="visible"/>
                                      </p:to>
                                    </p:set>
                                    <p:animEffect transition="in" filter="box(out)">
                                      <p:cBhvr>
                                        <p:cTn id="83" dur="500"/>
                                        <p:tgtEl>
                                          <p:spTgt spid="19462"/>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17"/>
                                        </p:tgtEl>
                                        <p:attrNameLst>
                                          <p:attrName>style.visibility</p:attrName>
                                        </p:attrNameLst>
                                      </p:cBhvr>
                                      <p:to>
                                        <p:strVal val="visible"/>
                                      </p:to>
                                    </p:set>
                                    <p:animEffect transition="in" filter="dissolve">
                                      <p:cBhvr>
                                        <p:cTn id="8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build="p" animBg="1" autoUpdateAnimBg="0"/>
      <p:bldP spid="19472" grpId="0" bldLvl="0" animBg="1" autoUpdateAnimBg="0"/>
      <p:bldP spid="17" grpId="0" bldLvl="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grpSp>
        <p:nvGrpSpPr>
          <p:cNvPr id="22531" name="Group 29"/>
          <p:cNvGrpSpPr>
            <a:grpSpLocks noChangeAspect="1"/>
          </p:cNvGrpSpPr>
          <p:nvPr/>
        </p:nvGrpSpPr>
        <p:grpSpPr bwMode="auto">
          <a:xfrm>
            <a:off x="2031997" y="261257"/>
            <a:ext cx="9826172" cy="6371771"/>
            <a:chOff x="0" y="0"/>
            <a:chExt cx="6865688" cy="4953000"/>
          </a:xfrm>
        </p:grpSpPr>
        <p:pic>
          <p:nvPicPr>
            <p:cNvPr id="37892" name="Picture 24" descr="Tình cảnh nd Việt Nam dưới thời TD Pháp.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481" y="0"/>
              <a:ext cx="3581270" cy="2357438"/>
            </a:xfrm>
            <a:prstGeom prst="rect">
              <a:avLst/>
            </a:prstGeom>
            <a:noFill/>
            <a:ln>
              <a:noFill/>
            </a:ln>
            <a:effectLst>
              <a:outerShdw dist="139700" dir="2700000" algn="ctr" rotWithShape="0">
                <a:srgbClr val="333333">
                  <a:alpha val="59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Picture 26" descr="cong nhan cao su tre em.jpg"/>
            <p:cNvPicPr>
              <a:picLocks noChangeAspect="1" noChangeArrowheads="1"/>
            </p:cNvPicPr>
            <p:nvPr/>
          </p:nvPicPr>
          <p:blipFill>
            <a:blip r:embed="rId3">
              <a:extLst>
                <a:ext uri="{28A0092B-C50C-407E-A947-70E740481C1C}">
                  <a14:useLocalDpi xmlns:a14="http://schemas.microsoft.com/office/drawing/2010/main" val="0"/>
                </a:ext>
              </a:extLst>
            </a:blip>
            <a:srcRect b="4607"/>
            <a:stretch>
              <a:fillRect/>
            </a:stretch>
          </p:blipFill>
          <p:spPr bwMode="auto">
            <a:xfrm>
              <a:off x="0" y="2463800"/>
              <a:ext cx="3124086" cy="2438400"/>
            </a:xfrm>
            <a:prstGeom prst="rect">
              <a:avLst/>
            </a:prstGeom>
            <a:noFill/>
            <a:ln>
              <a:noFill/>
            </a:ln>
            <a:effectLst>
              <a:outerShdw dist="139700" dir="2700000" algn="ctr" rotWithShape="0">
                <a:srgbClr val="333333">
                  <a:alpha val="59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4" name="Picture 27" descr="cong nhan don dien cao su.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19050"/>
              <a:ext cx="3124086" cy="2332038"/>
            </a:xfrm>
            <a:prstGeom prst="rect">
              <a:avLst/>
            </a:prstGeom>
            <a:noFill/>
            <a:ln>
              <a:noFill/>
            </a:ln>
            <a:effectLst>
              <a:outerShdw dist="139700" dir="2700000" algn="ctr" rotWithShape="0">
                <a:srgbClr val="333333">
                  <a:alpha val="59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5" name="Picture 19" descr="DAN NGHEO LAM CU LI THOI THUOC PHAP.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76481" y="2438400"/>
              <a:ext cx="3589207" cy="2514600"/>
            </a:xfrm>
            <a:prstGeom prst="rect">
              <a:avLst/>
            </a:prstGeom>
            <a:noFill/>
            <a:ln>
              <a:noFill/>
            </a:ln>
            <a:effectLst>
              <a:outerShdw dist="139700" dir="2700000" algn="ctr" rotWithShape="0">
                <a:srgbClr val="333333">
                  <a:alpha val="59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Rectangle 2"/>
          <p:cNvSpPr/>
          <p:nvPr/>
        </p:nvSpPr>
        <p:spPr bwMode="auto">
          <a:xfrm>
            <a:off x="58056" y="2583543"/>
            <a:ext cx="1813890" cy="1654628"/>
          </a:xfrm>
          <a:prstGeom prst="rect">
            <a:avLst/>
          </a:prstGeom>
          <a:solidFill>
            <a:srgbClr val="FF0000"/>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p:spPr>
        <p:txBody>
          <a:bodyPr vert="horz" wrap="square" lIns="91440" tIns="45720" rIns="91440" bIns="45720" numCol="1" rtlCol="0" anchor="t" anchorCtr="0" compatLnSpc="1">
            <a:prstTxWarp prst="textNoShape">
              <a:avLst/>
            </a:prstTxWarp>
          </a:bodyPr>
          <a:lstStyle/>
          <a:p>
            <a:pPr marL="0" marR="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en-US" sz="2000" b="1" i="1" u="none" strike="noStrike" cap="none" normalizeH="0" baseline="0" dirty="0" smtClean="0">
                <a:ln>
                  <a:noFill/>
                </a:ln>
                <a:solidFill>
                  <a:schemeClr val="tx1"/>
                </a:solidFill>
                <a:effectLst/>
                <a:latin typeface="Times New Roman" panose="02020603050405020304" pitchFamily="18" charset="0"/>
              </a:rPr>
              <a:t>CHIẾM</a:t>
            </a:r>
            <a:r>
              <a:rPr kumimoji="0" lang="en-US" sz="2000" b="1" i="1" u="none" strike="noStrike" cap="none" normalizeH="0" dirty="0" smtClean="0">
                <a:ln>
                  <a:noFill/>
                </a:ln>
                <a:solidFill>
                  <a:schemeClr val="tx1"/>
                </a:solidFill>
                <a:effectLst/>
                <a:latin typeface="Times New Roman" panose="02020603050405020304" pitchFamily="18" charset="0"/>
              </a:rPr>
              <a:t> RUỘNG ĐẤT, LẬP RA CÁC ĐỒN ĐIỀN</a:t>
            </a:r>
            <a:endParaRPr kumimoji="0" lang="en-US" sz="2000" b="1" i="1" u="none" strike="noStrike" cap="none" normalizeH="0" baseline="0" dirty="0" smtClean="0">
              <a:ln>
                <a:noFill/>
              </a:ln>
              <a:solidFill>
                <a:schemeClr val="tx1"/>
              </a:solidFill>
              <a:effectLst/>
              <a:latin typeface="Times New Roman" panose="02020603050405020304" pitchFamily="18" charset="0"/>
            </a:endParaRPr>
          </a:p>
        </p:txBody>
      </p:sp>
    </p:spTree>
    <p:extLst>
      <p:ext uri="{BB962C8B-B14F-4D97-AF65-F5344CB8AC3E}">
        <p14:creationId xmlns:p14="http://schemas.microsoft.com/office/powerpoint/2010/main" val="25172716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22531"/>
                                        </p:tgtEl>
                                        <p:attrNameLst>
                                          <p:attrName>style.visibility</p:attrName>
                                        </p:attrNameLst>
                                      </p:cBhvr>
                                      <p:to>
                                        <p:strVal val="visible"/>
                                      </p:to>
                                    </p:set>
                                    <p:anim calcmode="lin" valueType="num">
                                      <p:cBhvr>
                                        <p:cTn id="7" dur="1000" fill="hold"/>
                                        <p:tgtEl>
                                          <p:spTgt spid="22531"/>
                                        </p:tgtEl>
                                        <p:attrNameLst>
                                          <p:attrName>ppt_w</p:attrName>
                                        </p:attrNameLst>
                                      </p:cBhvr>
                                      <p:tavLst>
                                        <p:tav tm="0">
                                          <p:val>
                                            <p:strVal val="#ppt_w*0.70"/>
                                          </p:val>
                                        </p:tav>
                                        <p:tav tm="100000">
                                          <p:val>
                                            <p:strVal val="#ppt_w"/>
                                          </p:val>
                                        </p:tav>
                                      </p:tavLst>
                                    </p:anim>
                                    <p:anim calcmode="lin" valueType="num">
                                      <p:cBhvr>
                                        <p:cTn id="8" dur="1000" fill="hold"/>
                                        <p:tgtEl>
                                          <p:spTgt spid="22531"/>
                                        </p:tgtEl>
                                        <p:attrNameLst>
                                          <p:attrName>ppt_h</p:attrName>
                                        </p:attrNameLst>
                                      </p:cBhvr>
                                      <p:tavLst>
                                        <p:tav tm="0">
                                          <p:val>
                                            <p:strVal val="#ppt_h"/>
                                          </p:val>
                                        </p:tav>
                                        <p:tav tm="100000">
                                          <p:val>
                                            <p:strVal val="#ppt_h"/>
                                          </p:val>
                                        </p:tav>
                                      </p:tavLst>
                                    </p:anim>
                                    <p:animEffect transition="in" filter="fade">
                                      <p:cBhvr>
                                        <p:cTn id="9" dur="10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31746" name="Picture 30" descr="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32" y="2101045"/>
            <a:ext cx="11925836" cy="475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Text Box 3"/>
          <p:cNvSpPr txBox="1">
            <a:spLocks noChangeArrowheads="1"/>
          </p:cNvSpPr>
          <p:nvPr/>
        </p:nvSpPr>
        <p:spPr bwMode="auto">
          <a:xfrm>
            <a:off x="4002678" y="1442805"/>
            <a:ext cx="3937296" cy="523220"/>
          </a:xfrm>
          <a:prstGeom prst="rect">
            <a:avLst/>
          </a:prstGeom>
          <a:solidFill>
            <a:srgbClr val="FF0000"/>
          </a:solidFill>
          <a:ln>
            <a:noFill/>
          </a:ln>
          <a:extLst/>
        </p:spPr>
        <p:txBody>
          <a:bodyPr wrap="none">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fontAlgn="base">
              <a:lnSpc>
                <a:spcPct val="100000"/>
              </a:lnSpc>
              <a:spcBef>
                <a:spcPct val="0"/>
              </a:spcBef>
              <a:spcAft>
                <a:spcPct val="0"/>
              </a:spcAft>
              <a:buClrTx/>
              <a:buSzTx/>
              <a:buFont typeface="Arial" panose="020B0604020202020204" pitchFamily="34" charset="0"/>
              <a:buNone/>
            </a:pPr>
            <a:r>
              <a:rPr lang="en-US" altLang="en-US" b="0" i="0" dirty="0" smtClean="0">
                <a:solidFill>
                  <a:srgbClr val="FFFFFF"/>
                </a:solidFill>
              </a:rPr>
              <a:t> </a:t>
            </a:r>
            <a:r>
              <a:rPr lang="en-US" altLang="en-US" b="0" i="0" dirty="0" err="1" smtClean="0">
                <a:solidFill>
                  <a:srgbClr val="FFFFFF"/>
                </a:solidFill>
              </a:rPr>
              <a:t>Kết</a:t>
            </a:r>
            <a:r>
              <a:rPr lang="en-US" altLang="en-US" b="0" i="0" dirty="0" smtClean="0">
                <a:solidFill>
                  <a:srgbClr val="FFFFFF"/>
                </a:solidFill>
              </a:rPr>
              <a:t> </a:t>
            </a:r>
            <a:r>
              <a:rPr lang="en-US" altLang="en-US" b="0" i="0" dirty="0" err="1">
                <a:solidFill>
                  <a:srgbClr val="FFFFFF"/>
                </a:solidFill>
              </a:rPr>
              <a:t>cấu</a:t>
            </a:r>
            <a:r>
              <a:rPr lang="en-US" altLang="en-US" b="0" i="0" dirty="0">
                <a:solidFill>
                  <a:srgbClr val="FFFFFF"/>
                </a:solidFill>
              </a:rPr>
              <a:t> </a:t>
            </a:r>
            <a:r>
              <a:rPr lang="en-US" altLang="en-US" b="0" i="0" dirty="0" err="1">
                <a:solidFill>
                  <a:srgbClr val="FFFFFF"/>
                </a:solidFill>
              </a:rPr>
              <a:t>giai</a:t>
            </a:r>
            <a:r>
              <a:rPr lang="en-US" altLang="en-US" b="0" i="0" dirty="0">
                <a:solidFill>
                  <a:srgbClr val="FFFFFF"/>
                </a:solidFill>
              </a:rPr>
              <a:t> </a:t>
            </a:r>
            <a:r>
              <a:rPr lang="en-US" altLang="en-US" b="0" i="0" dirty="0" err="1">
                <a:solidFill>
                  <a:srgbClr val="FFFFFF"/>
                </a:solidFill>
              </a:rPr>
              <a:t>cấp</a:t>
            </a:r>
            <a:r>
              <a:rPr lang="en-US" altLang="en-US" b="0" i="0" dirty="0">
                <a:solidFill>
                  <a:srgbClr val="FFFFFF"/>
                </a:solidFill>
              </a:rPr>
              <a:t> </a:t>
            </a:r>
            <a:r>
              <a:rPr lang="en-US" altLang="en-US" b="0" i="0" dirty="0" err="1" smtClean="0">
                <a:solidFill>
                  <a:srgbClr val="FFFFFF"/>
                </a:solidFill>
              </a:rPr>
              <a:t>thay</a:t>
            </a:r>
            <a:r>
              <a:rPr lang="en-US" altLang="en-US" b="0" i="0" dirty="0" smtClean="0">
                <a:solidFill>
                  <a:srgbClr val="FFFFFF"/>
                </a:solidFill>
              </a:rPr>
              <a:t> </a:t>
            </a:r>
            <a:r>
              <a:rPr lang="en-US" altLang="en-US" b="0" i="0" dirty="0" err="1" smtClean="0">
                <a:solidFill>
                  <a:srgbClr val="FFFFFF"/>
                </a:solidFill>
              </a:rPr>
              <a:t>đổi</a:t>
            </a:r>
            <a:endParaRPr lang="en-US" altLang="en-US" b="0" i="0" dirty="0">
              <a:solidFill>
                <a:srgbClr val="FFFFFF"/>
              </a:solidFill>
            </a:endParaRPr>
          </a:p>
        </p:txBody>
      </p:sp>
      <p:sp>
        <p:nvSpPr>
          <p:cNvPr id="6" name="Rectangle 5"/>
          <p:cNvSpPr>
            <a:spLocks noChangeArrowheads="1"/>
          </p:cNvSpPr>
          <p:nvPr/>
        </p:nvSpPr>
        <p:spPr bwMode="auto">
          <a:xfrm>
            <a:off x="694764" y="211420"/>
            <a:ext cx="4737847" cy="763587"/>
          </a:xfrm>
          <a:prstGeom prst="rect">
            <a:avLst/>
          </a:prstGeom>
          <a:solidFill>
            <a:srgbClr val="FFFF00"/>
          </a:solidFill>
          <a:ln w="38100">
            <a:solidFill>
              <a:schemeClr val="hlink"/>
            </a:solidFill>
            <a:miter lim="800000"/>
            <a:headEnd/>
            <a:tailEnd/>
          </a:ln>
          <a:effectLs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457200" indent="-457200" fontAlgn="base">
              <a:spcBef>
                <a:spcPct val="0"/>
              </a:spcBef>
              <a:spcAft>
                <a:spcPct val="0"/>
              </a:spcAft>
              <a:buClrTx/>
              <a:buSzTx/>
              <a:buFont typeface="Wingdings" panose="05000000000000000000" pitchFamily="2" charset="2"/>
              <a:buChar char="v"/>
            </a:pPr>
            <a:r>
              <a:rPr lang="en-US" altLang="en-US" sz="3200" b="1" i="1" dirty="0" smtClean="0">
                <a:solidFill>
                  <a:srgbClr val="FF0000"/>
                </a:solidFill>
                <a:latin typeface="Times New Roman" panose="02020603050405020304" pitchFamily="18" charset="0"/>
              </a:rPr>
              <a:t> </a:t>
            </a:r>
            <a:r>
              <a:rPr lang="en-US" altLang="en-US" sz="3200" b="1" i="1" dirty="0" err="1" smtClean="0">
                <a:solidFill>
                  <a:srgbClr val="FF0000"/>
                </a:solidFill>
                <a:latin typeface="Times New Roman" panose="02020603050405020304" pitchFamily="18" charset="0"/>
              </a:rPr>
              <a:t>Bối</a:t>
            </a:r>
            <a:r>
              <a:rPr lang="en-US" altLang="en-US" sz="3200" b="1" i="1" dirty="0" smtClean="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cảnh</a:t>
            </a:r>
            <a:r>
              <a:rPr lang="en-US" altLang="en-US" sz="3200" b="1" i="1" dirty="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trong</a:t>
            </a:r>
            <a:r>
              <a:rPr lang="en-US" altLang="en-US" sz="3200" b="1" i="1" dirty="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nước</a:t>
            </a:r>
            <a:endParaRPr lang="en-US" altLang="en-US" sz="3200" b="1" i="1"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10767889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diamond(in)">
                                      <p:cBhvr>
                                        <p:cTn id="7" dur="20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4"/>
          <p:cNvSpPr txBox="1">
            <a:spLocks noGrp="1" noChangeArrowheads="1"/>
          </p:cNvSpPr>
          <p:nvPr/>
        </p:nvSpPr>
        <p:spPr bwMode="auto">
          <a:xfrm>
            <a:off x="7187336" y="5377543"/>
            <a:ext cx="1850841" cy="641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6A41E701-5E1F-446D-96F3-32FA7A9E5CE3}" type="slidenum">
              <a:rPr lang="en-US" altLang="en-US" sz="1000" b="1" i="1">
                <a:solidFill>
                  <a:prstClr val="black"/>
                </a:solidFill>
                <a:latin typeface="Arial" panose="020B0604020202020204" pitchFamily="34" charset="0"/>
              </a:rPr>
              <a:pPr algn="r" fontAlgn="base">
                <a:spcBef>
                  <a:spcPct val="0"/>
                </a:spcBef>
                <a:spcAft>
                  <a:spcPct val="0"/>
                </a:spcAft>
                <a:buClrTx/>
                <a:buSzTx/>
                <a:buFont typeface="Arial" panose="020B0604020202020204" pitchFamily="34" charset="0"/>
                <a:buNone/>
              </a:pPr>
              <a:t>10</a:t>
            </a:fld>
            <a:endParaRPr lang="en-US" altLang="en-US" sz="1000" b="1" i="1">
              <a:solidFill>
                <a:prstClr val="black"/>
              </a:solidFill>
              <a:latin typeface="Arial" panose="020B0604020202020204" pitchFamily="34" charset="0"/>
            </a:endParaRPr>
          </a:p>
          <a:p>
            <a:pPr algn="r" fontAlgn="base">
              <a:spcBef>
                <a:spcPct val="0"/>
              </a:spcBef>
              <a:spcAft>
                <a:spcPct val="0"/>
              </a:spcAft>
              <a:buClrTx/>
              <a:buSzTx/>
              <a:buFont typeface="Arial" panose="020B0604020202020204" pitchFamily="34" charset="0"/>
              <a:buNone/>
            </a:pPr>
            <a:endParaRPr lang="en-US" altLang="en-US" sz="1000" b="1" i="1">
              <a:solidFill>
                <a:prstClr val="black"/>
              </a:solidFill>
              <a:latin typeface="Arial" panose="020B0604020202020204" pitchFamily="34" charset="0"/>
            </a:endParaRPr>
          </a:p>
        </p:txBody>
      </p:sp>
      <p:pic>
        <p:nvPicPr>
          <p:cNvPr id="28675" name="Picture 9" descr="hut-thuoc1"/>
          <p:cNvPicPr>
            <a:picLocks noChangeAspect="1" noChangeArrowheads="1"/>
          </p:cNvPicPr>
          <p:nvPr/>
        </p:nvPicPr>
        <p:blipFill>
          <a:blip r:embed="rId2">
            <a:extLst>
              <a:ext uri="{28A0092B-C50C-407E-A947-70E740481C1C}">
                <a14:useLocalDpi xmlns:a14="http://schemas.microsoft.com/office/drawing/2010/main" val="0"/>
              </a:ext>
            </a:extLst>
          </a:blip>
          <a:srcRect l="15999" t="3836" r="16000" b="12276"/>
          <a:stretch>
            <a:fillRect/>
          </a:stretch>
        </p:blipFill>
        <p:spPr bwMode="auto">
          <a:xfrm>
            <a:off x="6093056" y="653142"/>
            <a:ext cx="5358715" cy="5021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10" descr="hut-thuoc2"/>
          <p:cNvPicPr>
            <a:picLocks noChangeAspect="1" noChangeArrowheads="1"/>
          </p:cNvPicPr>
          <p:nvPr/>
        </p:nvPicPr>
        <p:blipFill>
          <a:blip r:embed="rId3">
            <a:extLst>
              <a:ext uri="{28A0092B-C50C-407E-A947-70E740481C1C}">
                <a14:useLocalDpi xmlns:a14="http://schemas.microsoft.com/office/drawing/2010/main" val="0"/>
              </a:ext>
            </a:extLst>
          </a:blip>
          <a:srcRect l="3999" t="4178" r="2667"/>
          <a:stretch>
            <a:fillRect/>
          </a:stretch>
        </p:blipFill>
        <p:spPr bwMode="auto">
          <a:xfrm>
            <a:off x="812801" y="653142"/>
            <a:ext cx="5222854" cy="5021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16"/>
          <p:cNvSpPr>
            <a:spLocks noGrp="1" noRot="1" noChangeArrowheads="1"/>
          </p:cNvSpPr>
          <p:nvPr>
            <p:ph type="title" idx="4294967295"/>
          </p:nvPr>
        </p:nvSpPr>
        <p:spPr>
          <a:xfrm>
            <a:off x="1071298" y="6018917"/>
            <a:ext cx="8594865" cy="388257"/>
          </a:xfrm>
        </p:spPr>
        <p:txBody>
          <a:bodyPr rtlCol="0">
            <a:noAutofit/>
          </a:bodyPr>
          <a:lstStyle/>
          <a:p>
            <a:pPr algn="ctr" eaLnBrk="1" fontAlgn="auto" hangingPunct="1">
              <a:spcAft>
                <a:spcPts val="0"/>
              </a:spcAft>
              <a:defRPr/>
            </a:pPr>
            <a:r>
              <a:rPr lang="en-US" sz="2400" b="1" i="1" dirty="0" err="1">
                <a:solidFill>
                  <a:srgbClr val="0000FF"/>
                </a:solidFill>
                <a:effectLst>
                  <a:outerShdw blurRad="38100" dist="38100" dir="2700000" algn="tl">
                    <a:srgbClr val="C0C0C0"/>
                  </a:outerShdw>
                </a:effectLst>
              </a:rPr>
              <a:t>Thực</a:t>
            </a:r>
            <a:r>
              <a:rPr lang="en-US" sz="2400" b="1" i="1" dirty="0">
                <a:solidFill>
                  <a:srgbClr val="0000FF"/>
                </a:solidFill>
                <a:effectLst>
                  <a:outerShdw blurRad="38100" dist="38100" dir="2700000" algn="tl">
                    <a:srgbClr val="C0C0C0"/>
                  </a:outerShdw>
                </a:effectLst>
              </a:rPr>
              <a:t> </a:t>
            </a:r>
            <a:r>
              <a:rPr lang="en-US" sz="2400" b="1" i="1" dirty="0" err="1">
                <a:solidFill>
                  <a:srgbClr val="0000FF"/>
                </a:solidFill>
                <a:effectLst>
                  <a:outerShdw blurRad="38100" dist="38100" dir="2700000" algn="tl">
                    <a:srgbClr val="C0C0C0"/>
                  </a:outerShdw>
                </a:effectLst>
              </a:rPr>
              <a:t>dân</a:t>
            </a:r>
            <a:r>
              <a:rPr lang="en-US" sz="2400" b="1" i="1" dirty="0">
                <a:solidFill>
                  <a:srgbClr val="0000FF"/>
                </a:solidFill>
                <a:effectLst>
                  <a:outerShdw blurRad="38100" dist="38100" dir="2700000" algn="tl">
                    <a:srgbClr val="C0C0C0"/>
                  </a:outerShdw>
                </a:effectLst>
              </a:rPr>
              <a:t> </a:t>
            </a:r>
            <a:r>
              <a:rPr lang="en-US" sz="2400" b="1" i="1" dirty="0" err="1">
                <a:solidFill>
                  <a:srgbClr val="0000FF"/>
                </a:solidFill>
                <a:effectLst>
                  <a:outerShdw blurRad="38100" dist="38100" dir="2700000" algn="tl">
                    <a:srgbClr val="C0C0C0"/>
                  </a:outerShdw>
                </a:effectLst>
              </a:rPr>
              <a:t>Pháp</a:t>
            </a:r>
            <a:r>
              <a:rPr lang="en-US" sz="2400" b="1" i="1" dirty="0">
                <a:solidFill>
                  <a:srgbClr val="0000FF"/>
                </a:solidFill>
                <a:effectLst>
                  <a:outerShdw blurRad="38100" dist="38100" dir="2700000" algn="tl">
                    <a:srgbClr val="C0C0C0"/>
                  </a:outerShdw>
                </a:effectLst>
              </a:rPr>
              <a:t> </a:t>
            </a:r>
            <a:r>
              <a:rPr lang="en-US" sz="2400" b="1" i="1" dirty="0" err="1">
                <a:solidFill>
                  <a:srgbClr val="0000FF"/>
                </a:solidFill>
                <a:effectLst>
                  <a:outerShdw blurRad="38100" dist="38100" dir="2700000" algn="tl">
                    <a:srgbClr val="C0C0C0"/>
                  </a:outerShdw>
                </a:effectLst>
              </a:rPr>
              <a:t>đầu</a:t>
            </a:r>
            <a:r>
              <a:rPr lang="en-US" sz="2400" b="1" i="1" dirty="0">
                <a:solidFill>
                  <a:srgbClr val="0000FF"/>
                </a:solidFill>
                <a:effectLst>
                  <a:outerShdw blurRad="38100" dist="38100" dir="2700000" algn="tl">
                    <a:srgbClr val="C0C0C0"/>
                  </a:outerShdw>
                </a:effectLst>
              </a:rPr>
              <a:t> </a:t>
            </a:r>
            <a:r>
              <a:rPr lang="en-US" sz="2400" b="1" i="1" dirty="0" err="1">
                <a:solidFill>
                  <a:srgbClr val="0000FF"/>
                </a:solidFill>
                <a:effectLst>
                  <a:outerShdw blurRad="38100" dist="38100" dir="2700000" algn="tl">
                    <a:srgbClr val="C0C0C0"/>
                  </a:outerShdw>
                </a:effectLst>
              </a:rPr>
              <a:t>độc</a:t>
            </a:r>
            <a:r>
              <a:rPr lang="en-US" sz="2400" b="1" i="1" dirty="0">
                <a:solidFill>
                  <a:srgbClr val="0000FF"/>
                </a:solidFill>
                <a:effectLst>
                  <a:outerShdw blurRad="38100" dist="38100" dir="2700000" algn="tl">
                    <a:srgbClr val="C0C0C0"/>
                  </a:outerShdw>
                </a:effectLst>
              </a:rPr>
              <a:t> </a:t>
            </a:r>
            <a:r>
              <a:rPr lang="en-US" sz="2400" b="1" i="1" dirty="0" err="1">
                <a:solidFill>
                  <a:srgbClr val="0000FF"/>
                </a:solidFill>
                <a:effectLst>
                  <a:outerShdw blurRad="38100" dist="38100" dir="2700000" algn="tl">
                    <a:srgbClr val="C0C0C0"/>
                  </a:outerShdw>
                </a:effectLst>
              </a:rPr>
              <a:t>dân</a:t>
            </a:r>
            <a:r>
              <a:rPr lang="en-US" sz="2400" b="1" i="1" dirty="0">
                <a:solidFill>
                  <a:srgbClr val="0000FF"/>
                </a:solidFill>
                <a:effectLst>
                  <a:outerShdw blurRad="38100" dist="38100" dir="2700000" algn="tl">
                    <a:srgbClr val="C0C0C0"/>
                  </a:outerShdw>
                </a:effectLst>
              </a:rPr>
              <a:t> ta </a:t>
            </a:r>
            <a:r>
              <a:rPr lang="en-US" sz="2400" b="1" i="1" dirty="0" err="1">
                <a:solidFill>
                  <a:srgbClr val="0000FF"/>
                </a:solidFill>
                <a:effectLst>
                  <a:outerShdw blurRad="38100" dist="38100" dir="2700000" algn="tl">
                    <a:srgbClr val="C0C0C0"/>
                  </a:outerShdw>
                </a:effectLst>
              </a:rPr>
              <a:t>bằng</a:t>
            </a:r>
            <a:r>
              <a:rPr lang="en-US" sz="2400" b="1" i="1" dirty="0">
                <a:solidFill>
                  <a:srgbClr val="0000FF"/>
                </a:solidFill>
                <a:effectLst>
                  <a:outerShdw blurRad="38100" dist="38100" dir="2700000" algn="tl">
                    <a:srgbClr val="C0C0C0"/>
                  </a:outerShdw>
                </a:effectLst>
              </a:rPr>
              <a:t> </a:t>
            </a:r>
            <a:r>
              <a:rPr lang="en-US" sz="2400" b="1" i="1" dirty="0" err="1">
                <a:solidFill>
                  <a:srgbClr val="0000FF"/>
                </a:solidFill>
                <a:effectLst>
                  <a:outerShdw blurRad="38100" dist="38100" dir="2700000" algn="tl">
                    <a:srgbClr val="C0C0C0"/>
                  </a:outerShdw>
                </a:effectLst>
              </a:rPr>
              <a:t>thuốc</a:t>
            </a:r>
            <a:r>
              <a:rPr lang="en-US" sz="2400" b="1" i="1" dirty="0">
                <a:solidFill>
                  <a:srgbClr val="0000FF"/>
                </a:solidFill>
                <a:effectLst>
                  <a:outerShdw blurRad="38100" dist="38100" dir="2700000" algn="tl">
                    <a:srgbClr val="C0C0C0"/>
                  </a:outerShdw>
                </a:effectLst>
              </a:rPr>
              <a:t> </a:t>
            </a:r>
            <a:r>
              <a:rPr lang="en-US" sz="2400" b="1" i="1" dirty="0" err="1">
                <a:solidFill>
                  <a:srgbClr val="0000FF"/>
                </a:solidFill>
                <a:effectLst>
                  <a:outerShdw blurRad="38100" dist="38100" dir="2700000" algn="tl">
                    <a:srgbClr val="C0C0C0"/>
                  </a:outerShdw>
                </a:effectLst>
              </a:rPr>
              <a:t>phiện</a:t>
            </a:r>
            <a:endParaRPr lang="en-US" sz="2400" b="1" i="1" dirty="0">
              <a:solidFill>
                <a:srgbClr val="0000FF"/>
              </a:solidFill>
              <a:effectLst>
                <a:outerShdw blurRad="38100" dist="38100" dir="2700000" algn="tl">
                  <a:srgbClr val="C0C0C0"/>
                </a:outerShdw>
              </a:effectLst>
            </a:endParaRPr>
          </a:p>
        </p:txBody>
      </p:sp>
    </p:spTree>
    <p:extLst>
      <p:ext uri="{BB962C8B-B14F-4D97-AF65-F5344CB8AC3E}">
        <p14:creationId xmlns:p14="http://schemas.microsoft.com/office/powerpoint/2010/main" val="11669663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8677"/>
                                        </p:tgtEl>
                                        <p:attrNameLst>
                                          <p:attrName>style.visibility</p:attrName>
                                        </p:attrNameLst>
                                      </p:cBhvr>
                                      <p:to>
                                        <p:strVal val="visible"/>
                                      </p:to>
                                    </p:set>
                                    <p:animEffect transition="in" filter="diamond(in)">
                                      <p:cBhvr>
                                        <p:cTn id="7" dur="2000"/>
                                        <p:tgtEl>
                                          <p:spTgt spid="28677"/>
                                        </p:tgtEl>
                                      </p:cBhvr>
                                    </p:animEffect>
                                  </p:childTnLst>
                                </p:cTn>
                              </p:par>
                              <p:par>
                                <p:cTn id="8" presetID="51" presetClass="entr" presetSubtype="0" fill="hold" nodeType="withEffect">
                                  <p:stCondLst>
                                    <p:cond delay="0"/>
                                  </p:stCondLst>
                                  <p:childTnLst>
                                    <p:set>
                                      <p:cBhvr>
                                        <p:cTn id="9" dur="1" fill="hold">
                                          <p:stCondLst>
                                            <p:cond delay="0"/>
                                          </p:stCondLst>
                                        </p:cTn>
                                        <p:tgtEl>
                                          <p:spTgt spid="28675"/>
                                        </p:tgtEl>
                                        <p:attrNameLst>
                                          <p:attrName>style.visibility</p:attrName>
                                        </p:attrNameLst>
                                      </p:cBhvr>
                                      <p:to>
                                        <p:strVal val="visible"/>
                                      </p:to>
                                    </p:set>
                                    <p:animEffect transition="in" filter="fade">
                                      <p:cBhvr>
                                        <p:cTn id="10" dur="770" decel="100000"/>
                                        <p:tgtEl>
                                          <p:spTgt spid="28675"/>
                                        </p:tgtEl>
                                      </p:cBhvr>
                                    </p:animEffect>
                                    <p:animScale>
                                      <p:cBhvr>
                                        <p:cTn id="11" dur="770" decel="100000"/>
                                        <p:tgtEl>
                                          <p:spTgt spid="28675"/>
                                        </p:tgtEl>
                                      </p:cBhvr>
                                      <p:from x="10000" y="10000"/>
                                      <p:to x="200000" y="450000"/>
                                    </p:animScale>
                                    <p:animScale>
                                      <p:cBhvr>
                                        <p:cTn id="12" dur="1230" accel="100000" fill="hold">
                                          <p:stCondLst>
                                            <p:cond delay="770"/>
                                          </p:stCondLst>
                                        </p:cTn>
                                        <p:tgtEl>
                                          <p:spTgt spid="28675"/>
                                        </p:tgtEl>
                                      </p:cBhvr>
                                      <p:from x="200000" y="450000"/>
                                      <p:to x="100000" y="100000"/>
                                    </p:animScale>
                                    <p:set>
                                      <p:cBhvr>
                                        <p:cTn id="13" dur="770" fill="hold"/>
                                        <p:tgtEl>
                                          <p:spTgt spid="28675"/>
                                        </p:tgtEl>
                                        <p:attrNameLst>
                                          <p:attrName>ppt_x</p:attrName>
                                        </p:attrNameLst>
                                      </p:cBhvr>
                                      <p:to>
                                        <p:strVal val="(0.5)"/>
                                      </p:to>
                                    </p:set>
                                    <p:anim from="(0.5)" to="(#ppt_x)" calcmode="lin" valueType="num">
                                      <p:cBhvr>
                                        <p:cTn id="14" dur="1230" accel="100000" fill="hold">
                                          <p:stCondLst>
                                            <p:cond delay="770"/>
                                          </p:stCondLst>
                                        </p:cTn>
                                        <p:tgtEl>
                                          <p:spTgt spid="28675"/>
                                        </p:tgtEl>
                                        <p:attrNameLst>
                                          <p:attrName>ppt_x</p:attrName>
                                        </p:attrNameLst>
                                      </p:cBhvr>
                                    </p:anim>
                                    <p:set>
                                      <p:cBhvr>
                                        <p:cTn id="15" dur="770" fill="hold"/>
                                        <p:tgtEl>
                                          <p:spTgt spid="28675"/>
                                        </p:tgtEl>
                                        <p:attrNameLst>
                                          <p:attrName>ppt_y</p:attrName>
                                        </p:attrNameLst>
                                      </p:cBhvr>
                                      <p:to>
                                        <p:strVal val="(#ppt_y+0.4)"/>
                                      </p:to>
                                    </p:set>
                                    <p:anim from="(#ppt_y+0.4)" to="(#ppt_y)" calcmode="lin" valueType="num">
                                      <p:cBhvr>
                                        <p:cTn id="16" dur="1230" accel="100000" fill="hold">
                                          <p:stCondLst>
                                            <p:cond delay="770"/>
                                          </p:stCondLst>
                                        </p:cTn>
                                        <p:tgtEl>
                                          <p:spTgt spid="28675"/>
                                        </p:tgtEl>
                                        <p:attrNameLst>
                                          <p:attrName>ppt_y</p:attrName>
                                        </p:attrNameLst>
                                      </p:cBhvr>
                                    </p:anim>
                                  </p:childTnLst>
                                </p:cTn>
                              </p:par>
                              <p:par>
                                <p:cTn id="17" presetID="3" presetClass="entr" presetSubtype="10" fill="hold" nodeType="withEffect">
                                  <p:stCondLst>
                                    <p:cond delay="0"/>
                                  </p:stCondLst>
                                  <p:childTnLst>
                                    <p:set>
                                      <p:cBhvr>
                                        <p:cTn id="18" dur="1" fill="hold">
                                          <p:stCondLst>
                                            <p:cond delay="0"/>
                                          </p:stCondLst>
                                        </p:cTn>
                                        <p:tgtEl>
                                          <p:spTgt spid="28676"/>
                                        </p:tgtEl>
                                        <p:attrNameLst>
                                          <p:attrName>style.visibility</p:attrName>
                                        </p:attrNameLst>
                                      </p:cBhvr>
                                      <p:to>
                                        <p:strVal val="visible"/>
                                      </p:to>
                                    </p:set>
                                    <p:animEffect transition="in" filter="blinds(horizontal)">
                                      <p:cBhvr>
                                        <p:cTn id="19" dur="5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5" name="Picture 15" descr="00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671" y="6172039"/>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16" descr="0022">
            <a:hlinkClick r:id="rId3"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4648" y="6296025"/>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7" name="Picture 17" descr="0022">
            <a:hlinkClick r:id="rId4"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98625" y="6316874"/>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548807" y="1613211"/>
            <a:ext cx="6578133" cy="707886"/>
          </a:xfrm>
          <a:prstGeom prst="rect">
            <a:avLst/>
          </a:prstGeom>
        </p:spPr>
        <p:txBody>
          <a:bodyPr wrap="square">
            <a:spAutoFit/>
          </a:bodyPr>
          <a:lstStyle/>
          <a:p>
            <a:r>
              <a:rPr lang="pl-PL" sz="2000" b="1" dirty="0">
                <a:solidFill>
                  <a:srgbClr val="FF6600"/>
                </a:solidFill>
                <a:latin typeface="Times New Roman" panose="02020603050405020304" pitchFamily="18" charset="0"/>
                <a:ea typeface="Batang"/>
              </a:rPr>
              <a:t>Việt Nam từ quốc gia phong kiến độc lập trở thành nư­ớc thuộc địa nửa phong kiến</a:t>
            </a:r>
            <a:endParaRPr lang="en-US" sz="2000" b="1" dirty="0">
              <a:solidFill>
                <a:srgbClr val="FF6600"/>
              </a:solidFill>
            </a:endParaRPr>
          </a:p>
        </p:txBody>
      </p:sp>
      <p:sp>
        <p:nvSpPr>
          <p:cNvPr id="14" name="Rectangle 5"/>
          <p:cNvSpPr>
            <a:spLocks noChangeArrowheads="1"/>
          </p:cNvSpPr>
          <p:nvPr/>
        </p:nvSpPr>
        <p:spPr bwMode="auto">
          <a:xfrm>
            <a:off x="694764" y="211420"/>
            <a:ext cx="4737847" cy="763587"/>
          </a:xfrm>
          <a:prstGeom prst="rect">
            <a:avLst/>
          </a:prstGeom>
          <a:solidFill>
            <a:srgbClr val="FFFF00"/>
          </a:solidFill>
          <a:ln w="38100">
            <a:solidFill>
              <a:schemeClr val="hlink"/>
            </a:solidFill>
            <a:miter lim="800000"/>
            <a:headEnd/>
            <a:tailEnd/>
          </a:ln>
          <a:effectLs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457200" indent="-457200" fontAlgn="base">
              <a:spcBef>
                <a:spcPct val="0"/>
              </a:spcBef>
              <a:spcAft>
                <a:spcPct val="0"/>
              </a:spcAft>
              <a:buClrTx/>
              <a:buSzTx/>
              <a:buFont typeface="Wingdings" panose="05000000000000000000" pitchFamily="2" charset="2"/>
              <a:buChar char="v"/>
            </a:pPr>
            <a:r>
              <a:rPr lang="en-US" altLang="en-US" sz="3200" b="1" i="1" dirty="0" smtClean="0">
                <a:solidFill>
                  <a:srgbClr val="FF0000"/>
                </a:solidFill>
                <a:latin typeface="Times New Roman" panose="02020603050405020304" pitchFamily="18" charset="0"/>
              </a:rPr>
              <a:t> </a:t>
            </a:r>
            <a:r>
              <a:rPr lang="en-US" altLang="en-US" sz="3200" b="1" i="1" dirty="0" err="1" smtClean="0">
                <a:solidFill>
                  <a:srgbClr val="FF0000"/>
                </a:solidFill>
                <a:latin typeface="Times New Roman" panose="02020603050405020304" pitchFamily="18" charset="0"/>
              </a:rPr>
              <a:t>Bối</a:t>
            </a:r>
            <a:r>
              <a:rPr lang="en-US" altLang="en-US" sz="3200" b="1" i="1" dirty="0" smtClean="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cảnh</a:t>
            </a:r>
            <a:r>
              <a:rPr lang="en-US" altLang="en-US" sz="3200" b="1" i="1" dirty="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trong</a:t>
            </a:r>
            <a:r>
              <a:rPr lang="en-US" altLang="en-US" sz="3200" b="1" i="1" dirty="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nước</a:t>
            </a:r>
            <a:endParaRPr lang="en-US" altLang="en-US" sz="3200" b="1" i="1" dirty="0">
              <a:solidFill>
                <a:srgbClr val="FF0000"/>
              </a:solidFill>
              <a:latin typeface="Times New Roman" panose="02020603050405020304" pitchFamily="18" charset="0"/>
            </a:endParaRPr>
          </a:p>
        </p:txBody>
      </p:sp>
      <p:sp>
        <p:nvSpPr>
          <p:cNvPr id="3" name="Rectangle 2">
            <a:hlinkClick r:id="rId5" action="ppaction://hlinkpres?slideindex=7&amp;slidetitle=PowerPoint Presentation"/>
          </p:cNvPr>
          <p:cNvSpPr/>
          <p:nvPr/>
        </p:nvSpPr>
        <p:spPr>
          <a:xfrm>
            <a:off x="1595717" y="2729316"/>
            <a:ext cx="7050742" cy="707886"/>
          </a:xfrm>
          <a:prstGeom prst="rect">
            <a:avLst/>
          </a:prstGeom>
        </p:spPr>
        <p:txBody>
          <a:bodyPr wrap="square">
            <a:spAutoFit/>
          </a:bodyPr>
          <a:lstStyle/>
          <a:p>
            <a:r>
              <a:rPr lang="en-US" sz="2000" b="1" dirty="0" err="1" smtClean="0">
                <a:solidFill>
                  <a:srgbClr val="FF0000"/>
                </a:solidFill>
                <a:latin typeface="Times New Roman" panose="02020603050405020304" pitchFamily="18" charset="0"/>
                <a:ea typeface="Batang"/>
              </a:rPr>
              <a:t>Th</a:t>
            </a:r>
            <a:r>
              <a:rPr lang="pl-PL" sz="2000" b="1" dirty="0" smtClean="0">
                <a:solidFill>
                  <a:srgbClr val="FF0000"/>
                </a:solidFill>
                <a:latin typeface="Times New Roman" panose="02020603050405020304" pitchFamily="18" charset="0"/>
                <a:ea typeface="Batang"/>
              </a:rPr>
              <a:t>ực </a:t>
            </a:r>
            <a:r>
              <a:rPr lang="pl-PL" sz="2000" b="1" dirty="0">
                <a:solidFill>
                  <a:srgbClr val="FF0000"/>
                </a:solidFill>
                <a:latin typeface="Times New Roman" panose="02020603050405020304" pitchFamily="18" charset="0"/>
                <a:ea typeface="Batang"/>
              </a:rPr>
              <a:t>dân </a:t>
            </a:r>
            <a:r>
              <a:rPr lang="pl-PL" sz="2000" b="1" dirty="0" smtClean="0">
                <a:solidFill>
                  <a:srgbClr val="FF0000"/>
                </a:solidFill>
                <a:latin typeface="Times New Roman" panose="02020603050405020304" pitchFamily="18" charset="0"/>
                <a:ea typeface="Batang"/>
              </a:rPr>
              <a:t>Pháp</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tiến</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hành</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thực</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hiện</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chính</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sách</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khai</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thác</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thuộc</a:t>
            </a:r>
            <a:r>
              <a:rPr lang="en-US" sz="2000" b="1" dirty="0" smtClean="0">
                <a:solidFill>
                  <a:srgbClr val="FF0000"/>
                </a:solidFill>
                <a:latin typeface="Times New Roman" panose="02020603050405020304" pitchFamily="18" charset="0"/>
                <a:ea typeface="Batang"/>
              </a:rPr>
              <a:t> </a:t>
            </a:r>
            <a:r>
              <a:rPr lang="en-US" sz="2000" b="1" dirty="0" err="1" smtClean="0">
                <a:solidFill>
                  <a:srgbClr val="FF0000"/>
                </a:solidFill>
                <a:latin typeface="Times New Roman" panose="02020603050405020304" pitchFamily="18" charset="0"/>
                <a:ea typeface="Batang"/>
              </a:rPr>
              <a:t>địa</a:t>
            </a:r>
            <a:r>
              <a:rPr lang="pl-PL" sz="2000" b="1" dirty="0" smtClean="0">
                <a:solidFill>
                  <a:srgbClr val="FF0000"/>
                </a:solidFill>
                <a:latin typeface="Times New Roman" panose="02020603050405020304" pitchFamily="18" charset="0"/>
                <a:ea typeface="Batang"/>
              </a:rPr>
              <a:t> </a:t>
            </a:r>
            <a:r>
              <a:rPr lang="pl-PL" sz="2000" b="1" dirty="0">
                <a:solidFill>
                  <a:srgbClr val="FF0000"/>
                </a:solidFill>
                <a:latin typeface="Times New Roman" panose="02020603050405020304" pitchFamily="18" charset="0"/>
                <a:ea typeface="Batang"/>
              </a:rPr>
              <a:t>(Lần I từ 1897 - 1914 và lần II từ 1919 - 1929)</a:t>
            </a:r>
            <a:endParaRPr lang="en-US" sz="2000" b="1" dirty="0">
              <a:solidFill>
                <a:srgbClr val="FF0000"/>
              </a:solidFill>
            </a:endParaRPr>
          </a:p>
        </p:txBody>
      </p:sp>
      <p:sp>
        <p:nvSpPr>
          <p:cNvPr id="4" name="Rectangle 3"/>
          <p:cNvSpPr/>
          <p:nvPr/>
        </p:nvSpPr>
        <p:spPr>
          <a:xfrm>
            <a:off x="2795588" y="3892625"/>
            <a:ext cx="7370669" cy="707886"/>
          </a:xfrm>
          <a:prstGeom prst="rect">
            <a:avLst/>
          </a:prstGeom>
        </p:spPr>
        <p:txBody>
          <a:bodyPr wrap="square">
            <a:spAutoFit/>
          </a:bodyPr>
          <a:lstStyle/>
          <a:p>
            <a:r>
              <a:rPr lang="pl-PL" sz="2000" b="1" dirty="0">
                <a:solidFill>
                  <a:srgbClr val="0000FF"/>
                </a:solidFill>
                <a:latin typeface="Times New Roman" panose="02020603050405020304" pitchFamily="18" charset="0"/>
                <a:ea typeface="Batang"/>
              </a:rPr>
              <a:t>Nư­ớc ta tồn tại năm giai cấp và tầng lớp: địa chủ phong kiến, nông dân, tư­ sản, vô sản, tiểu tư­ sản. </a:t>
            </a:r>
            <a:endParaRPr lang="en-US" sz="2000" b="1" dirty="0">
              <a:solidFill>
                <a:srgbClr val="0000FF"/>
              </a:solidFill>
            </a:endParaRPr>
          </a:p>
        </p:txBody>
      </p:sp>
      <p:sp>
        <p:nvSpPr>
          <p:cNvPr id="5" name="Rectangle 4"/>
          <p:cNvSpPr/>
          <p:nvPr/>
        </p:nvSpPr>
        <p:spPr>
          <a:xfrm>
            <a:off x="4029634" y="5132716"/>
            <a:ext cx="7507942" cy="707886"/>
          </a:xfrm>
          <a:prstGeom prst="rect">
            <a:avLst/>
          </a:prstGeom>
        </p:spPr>
        <p:txBody>
          <a:bodyPr wrap="square">
            <a:spAutoFit/>
          </a:bodyPr>
          <a:lstStyle/>
          <a:p>
            <a:r>
              <a:rPr lang="en-US" sz="2000" b="1" dirty="0" smtClean="0">
                <a:solidFill>
                  <a:srgbClr val="FF0066"/>
                </a:solidFill>
                <a:latin typeface="Times New Roman" panose="02020603050405020304" pitchFamily="18" charset="0"/>
                <a:ea typeface="Batang"/>
              </a:rPr>
              <a:t>C</a:t>
            </a:r>
            <a:r>
              <a:rPr lang="pl-PL" sz="2000" b="1" dirty="0" smtClean="0">
                <a:solidFill>
                  <a:srgbClr val="FF0066"/>
                </a:solidFill>
                <a:latin typeface="Times New Roman" panose="02020603050405020304" pitchFamily="18" charset="0"/>
                <a:ea typeface="Batang"/>
              </a:rPr>
              <a:t>ác </a:t>
            </a:r>
            <a:r>
              <a:rPr lang="pl-PL" sz="2000" b="1" dirty="0">
                <a:solidFill>
                  <a:srgbClr val="FF0066"/>
                </a:solidFill>
                <a:latin typeface="Times New Roman" panose="02020603050405020304" pitchFamily="18" charset="0"/>
                <a:ea typeface="Batang"/>
              </a:rPr>
              <a:t>giai cấp, tầng lớp trong xã hội đều đứng lên đấu tranh với mục tiêu đánh đuổi thực dân Pháp và xây dựng lại đất nư­ớc</a:t>
            </a:r>
            <a:endParaRPr lang="en-US" sz="2000" b="1" dirty="0">
              <a:solidFill>
                <a:srgbClr val="FF0066"/>
              </a:solidFill>
            </a:endParaRPr>
          </a:p>
        </p:txBody>
      </p:sp>
      <p:sp>
        <p:nvSpPr>
          <p:cNvPr id="6" name="Down Arrow 5"/>
          <p:cNvSpPr/>
          <p:nvPr/>
        </p:nvSpPr>
        <p:spPr>
          <a:xfrm>
            <a:off x="3388659" y="2380129"/>
            <a:ext cx="443753" cy="242047"/>
          </a:xfrm>
          <a:prstGeom prst="downArrow">
            <a:avLst/>
          </a:prstGeom>
          <a:solidFill>
            <a:srgbClr val="FFFF00"/>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a:off x="5271247" y="3437202"/>
            <a:ext cx="533401" cy="327974"/>
          </a:xfrm>
          <a:prstGeom prst="downArrow">
            <a:avLst/>
          </a:prstGeom>
          <a:solidFill>
            <a:srgbClr val="FFFF00"/>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Down Arrow 7"/>
          <p:cNvSpPr/>
          <p:nvPr/>
        </p:nvSpPr>
        <p:spPr>
          <a:xfrm>
            <a:off x="6884894" y="4600511"/>
            <a:ext cx="632012" cy="428689"/>
          </a:xfrm>
          <a:prstGeom prst="downArrow">
            <a:avLst/>
          </a:prstGeom>
          <a:solidFill>
            <a:srgbClr val="FFFF00"/>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7812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11"/>
          <p:cNvSpPr>
            <a:spLocks noChangeArrowheads="1"/>
          </p:cNvSpPr>
          <p:nvPr/>
        </p:nvSpPr>
        <p:spPr bwMode="auto">
          <a:xfrm>
            <a:off x="1075017" y="5805404"/>
            <a:ext cx="8346141"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dirty="0" err="1">
                <a:solidFill>
                  <a:srgbClr val="FF0000"/>
                </a:solidFill>
                <a:latin typeface="Times New Roman" panose="02020603050405020304" pitchFamily="18" charset="0"/>
              </a:rPr>
              <a:t>Các</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phong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trên</a:t>
            </a:r>
            <a:r>
              <a:rPr lang="en-US" altLang="en-US" sz="2400" i="1" dirty="0">
                <a:solidFill>
                  <a:srgbClr val="FF0000"/>
                </a:solidFill>
                <a:latin typeface="Times New Roman" panose="02020603050405020304" pitchFamily="18" charset="0"/>
              </a:rPr>
              <a:t> do </a:t>
            </a:r>
            <a:r>
              <a:rPr lang="en-US" altLang="en-US" sz="2400" i="1" dirty="0" err="1">
                <a:solidFill>
                  <a:srgbClr val="FF0000"/>
                </a:solidFill>
                <a:latin typeface="Times New Roman" panose="02020603050405020304" pitchFamily="18" charset="0"/>
              </a:rPr>
              <a:t>giai</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cấp</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tầng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lớp</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lãnh</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đạo</a:t>
            </a:r>
            <a:r>
              <a:rPr lang="en-US" altLang="en-US" sz="2400" i="1" dirty="0">
                <a:solidFill>
                  <a:srgbClr val="FF0000"/>
                </a:solidFill>
                <a:latin typeface="Times New Roman" panose="02020603050405020304" pitchFamily="18" charset="0"/>
              </a:rPr>
              <a:t>?</a:t>
            </a:r>
          </a:p>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dirty="0" err="1">
                <a:solidFill>
                  <a:srgbClr val="FF0000"/>
                </a:solidFill>
                <a:latin typeface="Times New Roman" panose="02020603050405020304" pitchFamily="18" charset="0"/>
              </a:rPr>
              <a:t>Các</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phong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này</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đã</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diễn</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ra</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như</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thế</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nào</a:t>
            </a:r>
            <a:r>
              <a:rPr lang="en-US" altLang="en-US" sz="2400" i="1" dirty="0">
                <a:solidFill>
                  <a:srgbClr val="FF0000"/>
                </a:solidFill>
                <a:latin typeface="Times New Roman" panose="02020603050405020304" pitchFamily="18" charset="0"/>
              </a:rPr>
              <a:t>?</a:t>
            </a:r>
          </a:p>
        </p:txBody>
      </p:sp>
      <p:pic>
        <p:nvPicPr>
          <p:cNvPr id="34821" name="Picture 12" descr="QUESTI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3040" y="5092887"/>
            <a:ext cx="1455527" cy="160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7"/>
          <p:cNvSpPr>
            <a:spLocks noChangeArrowheads="1"/>
          </p:cNvSpPr>
          <p:nvPr/>
        </p:nvSpPr>
        <p:spPr bwMode="auto">
          <a:xfrm>
            <a:off x="161247" y="360908"/>
            <a:ext cx="11161177" cy="507639"/>
          </a:xfrm>
          <a:prstGeom prst="rect">
            <a:avLst/>
          </a:prstGeom>
          <a:solidFill>
            <a:srgbClr val="FF0000"/>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altLang="en-US" i="0" dirty="0" err="1" smtClean="0">
                <a:solidFill>
                  <a:schemeClr val="bg1"/>
                </a:solidFill>
              </a:rPr>
              <a:t>Phong</a:t>
            </a:r>
            <a:r>
              <a:rPr lang="en-US" altLang="en-US" i="0" dirty="0" smtClean="0">
                <a:solidFill>
                  <a:schemeClr val="bg1"/>
                </a:solidFill>
              </a:rPr>
              <a:t> </a:t>
            </a:r>
            <a:r>
              <a:rPr lang="en-US" altLang="en-US" i="0" dirty="0" err="1">
                <a:solidFill>
                  <a:schemeClr val="bg1"/>
                </a:solidFill>
              </a:rPr>
              <a:t>trào</a:t>
            </a:r>
            <a:r>
              <a:rPr lang="en-US" altLang="en-US" i="0" dirty="0">
                <a:solidFill>
                  <a:schemeClr val="bg1"/>
                </a:solidFill>
              </a:rPr>
              <a:t> </a:t>
            </a:r>
            <a:r>
              <a:rPr lang="en-US" altLang="en-US" i="0" dirty="0" err="1">
                <a:solidFill>
                  <a:schemeClr val="bg1"/>
                </a:solidFill>
              </a:rPr>
              <a:t>yêu</a:t>
            </a:r>
            <a:r>
              <a:rPr lang="en-US" altLang="en-US" i="0" dirty="0">
                <a:solidFill>
                  <a:schemeClr val="bg1"/>
                </a:solidFill>
              </a:rPr>
              <a:t> </a:t>
            </a:r>
            <a:r>
              <a:rPr lang="en-US" altLang="en-US" i="0" dirty="0" err="1">
                <a:solidFill>
                  <a:schemeClr val="bg1"/>
                </a:solidFill>
              </a:rPr>
              <a:t>nước</a:t>
            </a:r>
            <a:r>
              <a:rPr lang="en-US" altLang="en-US" i="0" dirty="0">
                <a:solidFill>
                  <a:schemeClr val="bg1"/>
                </a:solidFill>
              </a:rPr>
              <a:t> </a:t>
            </a:r>
            <a:r>
              <a:rPr lang="en-US" altLang="en-US" i="0" dirty="0" err="1">
                <a:solidFill>
                  <a:schemeClr val="bg1"/>
                </a:solidFill>
              </a:rPr>
              <a:t>theo</a:t>
            </a:r>
            <a:r>
              <a:rPr lang="en-US" altLang="en-US" i="0" dirty="0">
                <a:solidFill>
                  <a:schemeClr val="bg1"/>
                </a:solidFill>
              </a:rPr>
              <a:t> </a:t>
            </a:r>
            <a:r>
              <a:rPr lang="en-US" altLang="en-US" i="0" dirty="0" err="1">
                <a:solidFill>
                  <a:schemeClr val="bg1"/>
                </a:solidFill>
              </a:rPr>
              <a:t>khuynh</a:t>
            </a:r>
            <a:r>
              <a:rPr lang="en-US" altLang="en-US" i="0" dirty="0">
                <a:solidFill>
                  <a:schemeClr val="bg1"/>
                </a:solidFill>
              </a:rPr>
              <a:t> </a:t>
            </a:r>
            <a:r>
              <a:rPr lang="en-US" altLang="en-US" i="0" dirty="0" err="1">
                <a:solidFill>
                  <a:schemeClr val="bg1"/>
                </a:solidFill>
              </a:rPr>
              <a:t>hướng</a:t>
            </a:r>
            <a:r>
              <a:rPr lang="en-US" altLang="en-US" i="0" dirty="0">
                <a:solidFill>
                  <a:schemeClr val="bg1"/>
                </a:solidFill>
              </a:rPr>
              <a:t> </a:t>
            </a:r>
            <a:r>
              <a:rPr lang="en-US" altLang="en-US" i="0" dirty="0" err="1">
                <a:solidFill>
                  <a:schemeClr val="bg1"/>
                </a:solidFill>
              </a:rPr>
              <a:t>phong</a:t>
            </a:r>
            <a:r>
              <a:rPr lang="en-US" altLang="en-US" i="0" dirty="0">
                <a:solidFill>
                  <a:schemeClr val="bg1"/>
                </a:solidFill>
              </a:rPr>
              <a:t> </a:t>
            </a:r>
            <a:r>
              <a:rPr lang="en-US" altLang="en-US" i="0" dirty="0" err="1">
                <a:solidFill>
                  <a:schemeClr val="bg1"/>
                </a:solidFill>
              </a:rPr>
              <a:t>kiến</a:t>
            </a:r>
            <a:r>
              <a:rPr lang="en-US" altLang="en-US" i="0" dirty="0">
                <a:solidFill>
                  <a:schemeClr val="bg1"/>
                </a:solidFill>
              </a:rPr>
              <a:t> </a:t>
            </a:r>
            <a:r>
              <a:rPr lang="en-US" altLang="en-US" i="0" dirty="0" err="1">
                <a:solidFill>
                  <a:schemeClr val="bg1"/>
                </a:solidFill>
              </a:rPr>
              <a:t>và</a:t>
            </a:r>
            <a:r>
              <a:rPr lang="en-US" altLang="en-US" i="0" dirty="0">
                <a:solidFill>
                  <a:schemeClr val="bg1"/>
                </a:solidFill>
              </a:rPr>
              <a:t> </a:t>
            </a:r>
            <a:r>
              <a:rPr lang="en-US" altLang="en-US" i="0" dirty="0" err="1" smtClean="0">
                <a:solidFill>
                  <a:schemeClr val="bg1"/>
                </a:solidFill>
              </a:rPr>
              <a:t>dân</a:t>
            </a:r>
            <a:r>
              <a:rPr lang="en-US" altLang="en-US" i="0" dirty="0" smtClean="0">
                <a:solidFill>
                  <a:schemeClr val="bg1"/>
                </a:solidFill>
              </a:rPr>
              <a:t> </a:t>
            </a:r>
            <a:r>
              <a:rPr lang="en-US" altLang="en-US" i="0" dirty="0" err="1" smtClean="0">
                <a:solidFill>
                  <a:schemeClr val="bg1"/>
                </a:solidFill>
              </a:rPr>
              <a:t>chủ</a:t>
            </a:r>
            <a:r>
              <a:rPr lang="en-US" altLang="en-US" i="0" dirty="0" smtClean="0">
                <a:solidFill>
                  <a:schemeClr val="bg1"/>
                </a:solidFill>
              </a:rPr>
              <a:t> </a:t>
            </a:r>
            <a:r>
              <a:rPr lang="en-US" altLang="en-US" i="0" dirty="0" err="1" smtClean="0">
                <a:solidFill>
                  <a:schemeClr val="bg1"/>
                </a:solidFill>
              </a:rPr>
              <a:t>tư</a:t>
            </a:r>
            <a:r>
              <a:rPr lang="en-US" altLang="en-US" i="0" dirty="0" smtClean="0">
                <a:solidFill>
                  <a:schemeClr val="bg1"/>
                </a:solidFill>
              </a:rPr>
              <a:t> </a:t>
            </a:r>
            <a:r>
              <a:rPr lang="en-US" altLang="en-US" i="0" dirty="0" err="1">
                <a:solidFill>
                  <a:schemeClr val="bg1"/>
                </a:solidFill>
              </a:rPr>
              <a:t>sản</a:t>
            </a:r>
            <a:endParaRPr lang="en-US" altLang="en-US" i="0" dirty="0">
              <a:solidFill>
                <a:schemeClr val="bg1"/>
              </a:solidFill>
            </a:endParaRPr>
          </a:p>
        </p:txBody>
      </p:sp>
      <p:graphicFrame>
        <p:nvGraphicFramePr>
          <p:cNvPr id="2" name="Diagram 1"/>
          <p:cNvGraphicFramePr/>
          <p:nvPr>
            <p:extLst>
              <p:ext uri="{D42A27DB-BD31-4B8C-83A1-F6EECF244321}">
                <p14:modId xmlns:p14="http://schemas.microsoft.com/office/powerpoint/2010/main" val="2222722161"/>
              </p:ext>
            </p:extLst>
          </p:nvPr>
        </p:nvGraphicFramePr>
        <p:xfrm>
          <a:off x="1794008" y="1291306"/>
          <a:ext cx="10093192" cy="44273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ight Arrow 2"/>
          <p:cNvSpPr/>
          <p:nvPr/>
        </p:nvSpPr>
        <p:spPr>
          <a:xfrm>
            <a:off x="255494" y="5876365"/>
            <a:ext cx="443753" cy="8202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90317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34821"/>
                                        </p:tgtEl>
                                        <p:attrNameLst>
                                          <p:attrName>style.visibility</p:attrName>
                                        </p:attrNameLst>
                                      </p:cBhvr>
                                      <p:to>
                                        <p:strVal val="visible"/>
                                      </p:to>
                                    </p:set>
                                    <p:animEffect transition="in" filter="diamond(in)">
                                      <p:cBhvr>
                                        <p:cTn id="7" dur="500"/>
                                        <p:tgtEl>
                                          <p:spTgt spid="3482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5E13EA88-9E2D-472F-979A-55E0A5C4F426}"/>
                                            </p:graphicEl>
                                          </p:spTgt>
                                        </p:tgtEl>
                                        <p:attrNameLst>
                                          <p:attrName>style.visibility</p:attrName>
                                        </p:attrNameLst>
                                      </p:cBhvr>
                                      <p:to>
                                        <p:strVal val="visible"/>
                                      </p:to>
                                    </p:set>
                                    <p:animEffect transition="in" filter="fade">
                                      <p:cBhvr>
                                        <p:cTn id="15" dur="500"/>
                                        <p:tgtEl>
                                          <p:spTgt spid="2">
                                            <p:graphicEl>
                                              <a:dgm id="{5E13EA88-9E2D-472F-979A-55E0A5C4F42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9D44F36-74BA-4BB0-8619-6CC2B89A6EDF}"/>
                                            </p:graphicEl>
                                          </p:spTgt>
                                        </p:tgtEl>
                                        <p:attrNameLst>
                                          <p:attrName>style.visibility</p:attrName>
                                        </p:attrNameLst>
                                      </p:cBhvr>
                                      <p:to>
                                        <p:strVal val="visible"/>
                                      </p:to>
                                    </p:set>
                                    <p:animEffect transition="in" filter="fade">
                                      <p:cBhvr>
                                        <p:cTn id="20" dur="500"/>
                                        <p:tgtEl>
                                          <p:spTgt spid="2">
                                            <p:graphicEl>
                                              <a:dgm id="{99D44F36-74BA-4BB0-8619-6CC2B89A6ED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01D2265C-08FA-4752-9079-FDBFB73612AD}"/>
                                            </p:graphicEl>
                                          </p:spTgt>
                                        </p:tgtEl>
                                        <p:attrNameLst>
                                          <p:attrName>style.visibility</p:attrName>
                                        </p:attrNameLst>
                                      </p:cBhvr>
                                      <p:to>
                                        <p:strVal val="visible"/>
                                      </p:to>
                                    </p:set>
                                    <p:animEffect transition="in" filter="fade">
                                      <p:cBhvr>
                                        <p:cTn id="23" dur="500"/>
                                        <p:tgtEl>
                                          <p:spTgt spid="2">
                                            <p:graphicEl>
                                              <a:dgm id="{01D2265C-08FA-4752-9079-FDBFB73612A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FD19E63A-D284-4ED9-AAFE-0A7743283402}"/>
                                            </p:graphicEl>
                                          </p:spTgt>
                                        </p:tgtEl>
                                        <p:attrNameLst>
                                          <p:attrName>style.visibility</p:attrName>
                                        </p:attrNameLst>
                                      </p:cBhvr>
                                      <p:to>
                                        <p:strVal val="visible"/>
                                      </p:to>
                                    </p:set>
                                    <p:animEffect transition="in" filter="fade">
                                      <p:cBhvr>
                                        <p:cTn id="28" dur="500"/>
                                        <p:tgtEl>
                                          <p:spTgt spid="2">
                                            <p:graphicEl>
                                              <a:dgm id="{FD19E63A-D284-4ED9-AAFE-0A774328340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373F6607-DD13-4F7C-A7A5-7E7ABC134D9C}"/>
                                            </p:graphicEl>
                                          </p:spTgt>
                                        </p:tgtEl>
                                        <p:attrNameLst>
                                          <p:attrName>style.visibility</p:attrName>
                                        </p:attrNameLst>
                                      </p:cBhvr>
                                      <p:to>
                                        <p:strVal val="visible"/>
                                      </p:to>
                                    </p:set>
                                    <p:animEffect transition="in" filter="fade">
                                      <p:cBhvr>
                                        <p:cTn id="31" dur="500"/>
                                        <p:tgtEl>
                                          <p:spTgt spid="2">
                                            <p:graphicEl>
                                              <a:dgm id="{373F6607-DD13-4F7C-A7A5-7E7ABC134D9C}"/>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E62BA7F-E178-46F7-ADB0-8565FCBD009A}"/>
                                            </p:graphicEl>
                                          </p:spTgt>
                                        </p:tgtEl>
                                        <p:attrNameLst>
                                          <p:attrName>style.visibility</p:attrName>
                                        </p:attrNameLst>
                                      </p:cBhvr>
                                      <p:to>
                                        <p:strVal val="visible"/>
                                      </p:to>
                                    </p:set>
                                    <p:animEffect transition="in" filter="fade">
                                      <p:cBhvr>
                                        <p:cTn id="36" dur="500"/>
                                        <p:tgtEl>
                                          <p:spTgt spid="2">
                                            <p:graphicEl>
                                              <a:dgm id="{1E62BA7F-E178-46F7-ADB0-8565FCBD009A}"/>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63A49BDD-1F6E-4C86-A418-80BC743EA20D}"/>
                                            </p:graphicEl>
                                          </p:spTgt>
                                        </p:tgtEl>
                                        <p:attrNameLst>
                                          <p:attrName>style.visibility</p:attrName>
                                        </p:attrNameLst>
                                      </p:cBhvr>
                                      <p:to>
                                        <p:strVal val="visible"/>
                                      </p:to>
                                    </p:set>
                                    <p:animEffect transition="in" filter="fade">
                                      <p:cBhvr>
                                        <p:cTn id="41" dur="500"/>
                                        <p:tgtEl>
                                          <p:spTgt spid="2">
                                            <p:graphicEl>
                                              <a:dgm id="{63A49BDD-1F6E-4C86-A418-80BC743EA20D}"/>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graphicEl>
                                              <a:dgm id="{2B5691C1-F31B-4EEE-9C2E-E0ECC135D5EE}"/>
                                            </p:graphicEl>
                                          </p:spTgt>
                                        </p:tgtEl>
                                        <p:attrNameLst>
                                          <p:attrName>style.visibility</p:attrName>
                                        </p:attrNameLst>
                                      </p:cBhvr>
                                      <p:to>
                                        <p:strVal val="visible"/>
                                      </p:to>
                                    </p:set>
                                    <p:animEffect transition="in" filter="fade">
                                      <p:cBhvr>
                                        <p:cTn id="44" dur="500"/>
                                        <p:tgtEl>
                                          <p:spTgt spid="2">
                                            <p:graphicEl>
                                              <a:dgm id="{2B5691C1-F31B-4EEE-9C2E-E0ECC135D5EE}"/>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
                                            <p:graphicEl>
                                              <a:dgm id="{9A3564E1-79BA-4010-80B7-42ECEC91F3B4}"/>
                                            </p:graphicEl>
                                          </p:spTgt>
                                        </p:tgtEl>
                                        <p:attrNameLst>
                                          <p:attrName>style.visibility</p:attrName>
                                        </p:attrNameLst>
                                      </p:cBhvr>
                                      <p:to>
                                        <p:strVal val="visible"/>
                                      </p:to>
                                    </p:set>
                                    <p:animEffect transition="in" filter="fade">
                                      <p:cBhvr>
                                        <p:cTn id="49" dur="500"/>
                                        <p:tgtEl>
                                          <p:spTgt spid="2">
                                            <p:graphicEl>
                                              <a:dgm id="{9A3564E1-79BA-4010-80B7-42ECEC91F3B4}"/>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
                                            <p:graphicEl>
                                              <a:dgm id="{0D46913C-EE77-4C81-A37A-03CEE4F6468A}"/>
                                            </p:graphicEl>
                                          </p:spTgt>
                                        </p:tgtEl>
                                        <p:attrNameLst>
                                          <p:attrName>style.visibility</p:attrName>
                                        </p:attrNameLst>
                                      </p:cBhvr>
                                      <p:to>
                                        <p:strVal val="visible"/>
                                      </p:to>
                                    </p:set>
                                    <p:animEffect transition="in" filter="fade">
                                      <p:cBhvr>
                                        <p:cTn id="52" dur="500"/>
                                        <p:tgtEl>
                                          <p:spTgt spid="2">
                                            <p:graphicEl>
                                              <a:dgm id="{0D46913C-EE77-4C81-A37A-03CEE4F6468A}"/>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ntr" presetSubtype="10" fill="hold" grpId="0" nodeType="clickEffect">
                                  <p:stCondLst>
                                    <p:cond delay="0"/>
                                  </p:stCondLst>
                                  <p:childTnLst>
                                    <p:set>
                                      <p:cBhvr>
                                        <p:cTn id="56" dur="1" fill="hold">
                                          <p:stCondLst>
                                            <p:cond delay="0"/>
                                          </p:stCondLst>
                                        </p:cTn>
                                        <p:tgtEl>
                                          <p:spTgt spid="34820"/>
                                        </p:tgtEl>
                                        <p:attrNameLst>
                                          <p:attrName>style.visibility</p:attrName>
                                        </p:attrNameLst>
                                      </p:cBhvr>
                                      <p:to>
                                        <p:strVal val="visible"/>
                                      </p:to>
                                    </p:set>
                                    <p:animEffect transition="in" filter="checkerboard(across)">
                                      <p:cBhvr>
                                        <p:cTn id="57" dur="20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autoUpdateAnimBg="0"/>
      <p:bldP spid="7" grpId="0" bldLvl="0" animBg="1" autoUpdateAnimBg="0"/>
      <p:bldGraphic spid="2"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4"/>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10495361-AB44-4882-8D0A-4911693A2AFC}" type="slidenum">
              <a:rPr lang="en-US" alt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13</a:t>
            </a:fld>
            <a:endParaRPr lang="en-US" altLang="en-US" sz="1400" b="1" i="1">
              <a:solidFill>
                <a:prstClr val="black"/>
              </a:solidFill>
              <a:latin typeface="Times New Roman" panose="02020603050405020304" pitchFamily="18" charset="0"/>
            </a:endParaRPr>
          </a:p>
        </p:txBody>
      </p:sp>
      <p:sp>
        <p:nvSpPr>
          <p:cNvPr id="39942" name="Rectangle 5"/>
          <p:cNvSpPr>
            <a:spLocks noChangeArrowheads="1"/>
          </p:cNvSpPr>
          <p:nvPr/>
        </p:nvSpPr>
        <p:spPr bwMode="auto">
          <a:xfrm>
            <a:off x="8258303" y="4735291"/>
            <a:ext cx="2301654" cy="803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b"/>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fontAlgn="base" hangingPunct="1">
              <a:spcBef>
                <a:spcPct val="0"/>
              </a:spcBef>
              <a:spcAft>
                <a:spcPct val="0"/>
              </a:spcAft>
              <a:buFont typeface="Arial" panose="020B0604020202020204" pitchFamily="34" charset="0"/>
              <a:buNone/>
              <a:defRPr/>
            </a:pPr>
            <a:endParaRPr lang="en-US" sz="2800" dirty="0">
              <a:solidFill>
                <a:srgbClr val="0000CC"/>
              </a:solidFill>
              <a:effectLst>
                <a:outerShdw blurRad="38100" dist="38100" dir="2700000" algn="tl">
                  <a:srgbClr val="C0C0C0"/>
                </a:outerShdw>
              </a:effectLst>
              <a:latin typeface="VNI-Times" pitchFamily="2" charset="0"/>
            </a:endParaRPr>
          </a:p>
        </p:txBody>
      </p:sp>
      <p:graphicFrame>
        <p:nvGraphicFramePr>
          <p:cNvPr id="2" name="Diagram 1"/>
          <p:cNvGraphicFramePr/>
          <p:nvPr>
            <p:extLst>
              <p:ext uri="{D42A27DB-BD31-4B8C-83A1-F6EECF244321}">
                <p14:modId xmlns:p14="http://schemas.microsoft.com/office/powerpoint/2010/main" val="1974803658"/>
              </p:ext>
            </p:extLst>
          </p:nvPr>
        </p:nvGraphicFramePr>
        <p:xfrm>
          <a:off x="727635" y="631104"/>
          <a:ext cx="1074270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a:spLocks noChangeArrowheads="1"/>
          </p:cNvSpPr>
          <p:nvPr/>
        </p:nvSpPr>
        <p:spPr bwMode="auto">
          <a:xfrm>
            <a:off x="694764" y="211420"/>
            <a:ext cx="4737847" cy="763587"/>
          </a:xfrm>
          <a:prstGeom prst="rect">
            <a:avLst/>
          </a:prstGeom>
          <a:solidFill>
            <a:srgbClr val="FFFF00"/>
          </a:solidFill>
          <a:ln w="38100">
            <a:solidFill>
              <a:schemeClr val="hlink"/>
            </a:solidFill>
            <a:miter lim="800000"/>
            <a:headEnd/>
            <a:tailEnd/>
          </a:ln>
          <a:effectLs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457200" indent="-457200" fontAlgn="base">
              <a:spcBef>
                <a:spcPct val="0"/>
              </a:spcBef>
              <a:spcAft>
                <a:spcPct val="0"/>
              </a:spcAft>
              <a:buClrTx/>
              <a:buSzTx/>
              <a:buFont typeface="Wingdings" panose="05000000000000000000" pitchFamily="2" charset="2"/>
              <a:buChar char="v"/>
            </a:pPr>
            <a:r>
              <a:rPr lang="en-US" altLang="en-US" sz="3200" b="1" i="1" dirty="0" smtClean="0">
                <a:solidFill>
                  <a:srgbClr val="FF0000"/>
                </a:solidFill>
                <a:latin typeface="Times New Roman" panose="02020603050405020304" pitchFamily="18" charset="0"/>
              </a:rPr>
              <a:t> </a:t>
            </a:r>
            <a:r>
              <a:rPr lang="en-US" altLang="en-US" sz="3200" b="1" i="1" dirty="0" err="1" smtClean="0">
                <a:solidFill>
                  <a:srgbClr val="FF0000"/>
                </a:solidFill>
                <a:latin typeface="Times New Roman" panose="02020603050405020304" pitchFamily="18" charset="0"/>
              </a:rPr>
              <a:t>Bối</a:t>
            </a:r>
            <a:r>
              <a:rPr lang="en-US" altLang="en-US" sz="3200" b="1" i="1" dirty="0" smtClean="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cảnh</a:t>
            </a:r>
            <a:r>
              <a:rPr lang="en-US" altLang="en-US" sz="3200" b="1" i="1" dirty="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trong</a:t>
            </a:r>
            <a:r>
              <a:rPr lang="en-US" altLang="en-US" sz="3200" b="1" i="1" dirty="0">
                <a:solidFill>
                  <a:srgbClr val="FF0000"/>
                </a:solidFill>
                <a:latin typeface="Times New Roman" panose="02020603050405020304" pitchFamily="18" charset="0"/>
              </a:rPr>
              <a:t> </a:t>
            </a:r>
            <a:r>
              <a:rPr lang="en-US" altLang="en-US" sz="3200" b="1" i="1" dirty="0" err="1">
                <a:solidFill>
                  <a:srgbClr val="FF0000"/>
                </a:solidFill>
                <a:latin typeface="Times New Roman" panose="02020603050405020304" pitchFamily="18" charset="0"/>
              </a:rPr>
              <a:t>nước</a:t>
            </a:r>
            <a:endParaRPr lang="en-US" altLang="en-US" sz="3200" b="1" i="1" dirty="0">
              <a:solidFill>
                <a:srgbClr val="FF0000"/>
              </a:solidFill>
              <a:latin typeface="Times New Roman" panose="02020603050405020304" pitchFamily="18" charset="0"/>
            </a:endParaRPr>
          </a:p>
        </p:txBody>
      </p:sp>
      <p:sp>
        <p:nvSpPr>
          <p:cNvPr id="3" name="Left Arrow 2">
            <a:hlinkClick r:id="rId7" action="ppaction://hlinkpres?slideindex=3&amp;slidetitle=PowerPoint Presentation"/>
          </p:cNvPr>
          <p:cNvSpPr/>
          <p:nvPr/>
        </p:nvSpPr>
        <p:spPr>
          <a:xfrm>
            <a:off x="10842171" y="5994400"/>
            <a:ext cx="943429" cy="63862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1059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34178D4-9DCB-4A90-BE82-FCDCB028CD70}"/>
                                            </p:graphicEl>
                                          </p:spTgt>
                                        </p:tgtEl>
                                        <p:attrNameLst>
                                          <p:attrName>style.visibility</p:attrName>
                                        </p:attrNameLst>
                                      </p:cBhvr>
                                      <p:to>
                                        <p:strVal val="visible"/>
                                      </p:to>
                                    </p:set>
                                    <p:animEffect transition="in" filter="fade">
                                      <p:cBhvr>
                                        <p:cTn id="7" dur="500"/>
                                        <p:tgtEl>
                                          <p:spTgt spid="2">
                                            <p:graphicEl>
                                              <a:dgm id="{234178D4-9DCB-4A90-BE82-FCDCB028CD7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59E65302-04C8-4B93-A71F-CE75F2BDD47A}"/>
                                            </p:graphicEl>
                                          </p:spTgt>
                                        </p:tgtEl>
                                        <p:attrNameLst>
                                          <p:attrName>style.visibility</p:attrName>
                                        </p:attrNameLst>
                                      </p:cBhvr>
                                      <p:to>
                                        <p:strVal val="visible"/>
                                      </p:to>
                                    </p:set>
                                    <p:animEffect transition="in" filter="fade">
                                      <p:cBhvr>
                                        <p:cTn id="12" dur="500"/>
                                        <p:tgtEl>
                                          <p:spTgt spid="2">
                                            <p:graphicEl>
                                              <a:dgm id="{59E65302-04C8-4B93-A71F-CE75F2BDD47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2B1D15F4-0F26-4F96-9909-4E2D486537C5}"/>
                                            </p:graphicEl>
                                          </p:spTgt>
                                        </p:tgtEl>
                                        <p:attrNameLst>
                                          <p:attrName>style.visibility</p:attrName>
                                        </p:attrNameLst>
                                      </p:cBhvr>
                                      <p:to>
                                        <p:strVal val="visible"/>
                                      </p:to>
                                    </p:set>
                                    <p:animEffect transition="in" filter="fade">
                                      <p:cBhvr>
                                        <p:cTn id="15" dur="500"/>
                                        <p:tgtEl>
                                          <p:spTgt spid="2">
                                            <p:graphicEl>
                                              <a:dgm id="{2B1D15F4-0F26-4F96-9909-4E2D486537C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26F987D2-425A-4367-88BD-4BB16D71075E}"/>
                                            </p:graphicEl>
                                          </p:spTgt>
                                        </p:tgtEl>
                                        <p:attrNameLst>
                                          <p:attrName>style.visibility</p:attrName>
                                        </p:attrNameLst>
                                      </p:cBhvr>
                                      <p:to>
                                        <p:strVal val="visible"/>
                                      </p:to>
                                    </p:set>
                                    <p:animEffect transition="in" filter="fade">
                                      <p:cBhvr>
                                        <p:cTn id="20" dur="500"/>
                                        <p:tgtEl>
                                          <p:spTgt spid="2">
                                            <p:graphicEl>
                                              <a:dgm id="{26F987D2-425A-4367-88BD-4BB16D71075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F127F06F-99C4-4B7F-ABE1-E7D94422081C}"/>
                                            </p:graphicEl>
                                          </p:spTgt>
                                        </p:tgtEl>
                                        <p:attrNameLst>
                                          <p:attrName>style.visibility</p:attrName>
                                        </p:attrNameLst>
                                      </p:cBhvr>
                                      <p:to>
                                        <p:strVal val="visible"/>
                                      </p:to>
                                    </p:set>
                                    <p:animEffect transition="in" filter="fade">
                                      <p:cBhvr>
                                        <p:cTn id="23" dur="500"/>
                                        <p:tgtEl>
                                          <p:spTgt spid="2">
                                            <p:graphicEl>
                                              <a:dgm id="{F127F06F-99C4-4B7F-ABE1-E7D94422081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47977391-D1E2-40F8-A9F9-20BC51AE2EF1}"/>
                                            </p:graphicEl>
                                          </p:spTgt>
                                        </p:tgtEl>
                                        <p:attrNameLst>
                                          <p:attrName>style.visibility</p:attrName>
                                        </p:attrNameLst>
                                      </p:cBhvr>
                                      <p:to>
                                        <p:strVal val="visible"/>
                                      </p:to>
                                    </p:set>
                                    <p:animEffect transition="in" filter="fade">
                                      <p:cBhvr>
                                        <p:cTn id="28" dur="500"/>
                                        <p:tgtEl>
                                          <p:spTgt spid="2">
                                            <p:graphicEl>
                                              <a:dgm id="{47977391-D1E2-40F8-A9F9-20BC51AE2EF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112BAC5C-BEF8-4390-B5F4-79240F24DE1A}"/>
                                            </p:graphicEl>
                                          </p:spTgt>
                                        </p:tgtEl>
                                        <p:attrNameLst>
                                          <p:attrName>style.visibility</p:attrName>
                                        </p:attrNameLst>
                                      </p:cBhvr>
                                      <p:to>
                                        <p:strVal val="visible"/>
                                      </p:to>
                                    </p:set>
                                    <p:animEffect transition="in" filter="fade">
                                      <p:cBhvr>
                                        <p:cTn id="31" dur="500"/>
                                        <p:tgtEl>
                                          <p:spTgt spid="2">
                                            <p:graphicEl>
                                              <a:dgm id="{112BAC5C-BEF8-4390-B5F4-79240F24DE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3249" y="130954"/>
            <a:ext cx="8581132" cy="523220"/>
          </a:xfrm>
          <a:prstGeom prst="rect">
            <a:avLst/>
          </a:prstGeom>
          <a:solidFill>
            <a:srgbClr val="FF0000"/>
          </a:solidFill>
        </p:spPr>
        <p:txBody>
          <a:bodyPr wrap="none">
            <a:spAutoFit/>
          </a:bodyPr>
          <a:lstStyle/>
          <a:p>
            <a:pPr algn="ctr"/>
            <a:r>
              <a:rPr lang="en-US" sz="2800" b="1" dirty="0">
                <a:solidFill>
                  <a:schemeClr val="bg1"/>
                </a:solidFill>
              </a:rPr>
              <a:t>1.1.2 </a:t>
            </a:r>
            <a:r>
              <a:rPr lang="en-US" sz="2800" b="1" dirty="0" err="1">
                <a:solidFill>
                  <a:schemeClr val="bg1"/>
                </a:solidFill>
              </a:rPr>
              <a:t>Quá</a:t>
            </a:r>
            <a:r>
              <a:rPr lang="en-US" sz="2800" b="1" dirty="0">
                <a:solidFill>
                  <a:schemeClr val="bg1"/>
                </a:solidFill>
              </a:rPr>
              <a:t> </a:t>
            </a:r>
            <a:r>
              <a:rPr lang="en-US" sz="2800" b="1" dirty="0" err="1">
                <a:solidFill>
                  <a:schemeClr val="bg1"/>
                </a:solidFill>
              </a:rPr>
              <a:t>trình</a:t>
            </a:r>
            <a:r>
              <a:rPr lang="en-US" sz="2800" b="1" dirty="0">
                <a:solidFill>
                  <a:schemeClr val="bg1"/>
                </a:solidFill>
              </a:rPr>
              <a:t> </a:t>
            </a:r>
            <a:r>
              <a:rPr lang="en-US" sz="2800" b="1" dirty="0" err="1">
                <a:solidFill>
                  <a:schemeClr val="bg1"/>
                </a:solidFill>
              </a:rPr>
              <a:t>ra</a:t>
            </a:r>
            <a:r>
              <a:rPr lang="en-US" sz="2800" b="1" dirty="0">
                <a:solidFill>
                  <a:schemeClr val="bg1"/>
                </a:solidFill>
              </a:rPr>
              <a:t> </a:t>
            </a:r>
            <a:r>
              <a:rPr lang="en-US" sz="2800" b="1" dirty="0" err="1">
                <a:solidFill>
                  <a:schemeClr val="bg1"/>
                </a:solidFill>
              </a:rPr>
              <a:t>đời</a:t>
            </a:r>
            <a:r>
              <a:rPr lang="en-US" sz="2800" b="1" dirty="0">
                <a:solidFill>
                  <a:schemeClr val="bg1"/>
                </a:solidFill>
              </a:rPr>
              <a:t> </a:t>
            </a:r>
            <a:r>
              <a:rPr lang="en-US" sz="2800" b="1" dirty="0" err="1">
                <a:solidFill>
                  <a:schemeClr val="bg1"/>
                </a:solidFill>
              </a:rPr>
              <a:t>của</a:t>
            </a:r>
            <a:r>
              <a:rPr lang="en-US" sz="2800" b="1" dirty="0">
                <a:solidFill>
                  <a:schemeClr val="bg1"/>
                </a:solidFill>
              </a:rPr>
              <a:t> </a:t>
            </a:r>
            <a:r>
              <a:rPr lang="en-US" sz="2800" b="1" dirty="0" err="1">
                <a:solidFill>
                  <a:schemeClr val="bg1"/>
                </a:solidFill>
              </a:rPr>
              <a:t>Đảng</a:t>
            </a:r>
            <a:r>
              <a:rPr lang="en-US" sz="2800" b="1" dirty="0">
                <a:solidFill>
                  <a:schemeClr val="bg1"/>
                </a:solidFill>
              </a:rPr>
              <a:t> </a:t>
            </a:r>
            <a:r>
              <a:rPr lang="en-US" sz="2800" b="1" dirty="0" err="1">
                <a:solidFill>
                  <a:schemeClr val="bg1"/>
                </a:solidFill>
              </a:rPr>
              <a:t>cộng</a:t>
            </a:r>
            <a:r>
              <a:rPr lang="en-US" sz="2800" b="1" dirty="0">
                <a:solidFill>
                  <a:schemeClr val="bg1"/>
                </a:solidFill>
              </a:rPr>
              <a:t> </a:t>
            </a:r>
            <a:r>
              <a:rPr lang="en-US" sz="2800" b="1" dirty="0" err="1">
                <a:solidFill>
                  <a:schemeClr val="bg1"/>
                </a:solidFill>
              </a:rPr>
              <a:t>sản</a:t>
            </a:r>
            <a:r>
              <a:rPr lang="en-US" sz="2800" b="1" dirty="0">
                <a:solidFill>
                  <a:schemeClr val="bg1"/>
                </a:solidFill>
              </a:rPr>
              <a:t> </a:t>
            </a:r>
            <a:r>
              <a:rPr lang="en-US" sz="2800" b="1" dirty="0" err="1">
                <a:solidFill>
                  <a:schemeClr val="bg1"/>
                </a:solidFill>
              </a:rPr>
              <a:t>Việt</a:t>
            </a:r>
            <a:r>
              <a:rPr lang="en-US" sz="2800" b="1" dirty="0">
                <a:solidFill>
                  <a:schemeClr val="bg1"/>
                </a:solidFill>
              </a:rPr>
              <a:t> Nam</a:t>
            </a:r>
          </a:p>
        </p:txBody>
      </p:sp>
      <p:sp>
        <p:nvSpPr>
          <p:cNvPr id="3" name="Rectangle 2">
            <a:hlinkClick r:id="rId2" action="ppaction://hlinkpres?slideindex=15&amp;slidetitle= Các tổ chức cộng sản ở việt nam ra đời."/>
          </p:cNvPr>
          <p:cNvSpPr/>
          <p:nvPr/>
        </p:nvSpPr>
        <p:spPr>
          <a:xfrm>
            <a:off x="384392" y="6168386"/>
            <a:ext cx="7223324" cy="461665"/>
          </a:xfrm>
          <a:prstGeom prst="rect">
            <a:avLst/>
          </a:prstGeom>
          <a:solidFill>
            <a:srgbClr val="CCFF99"/>
          </a:solidFill>
        </p:spPr>
        <p:txBody>
          <a:bodyPr wrap="none">
            <a:spAutoFit/>
          </a:bodyPr>
          <a:lstStyle/>
          <a:p>
            <a:r>
              <a:rPr lang="pl-PL" sz="2400" dirty="0" smtClean="0">
                <a:latin typeface="Times New Roman" panose="02020603050405020304" pitchFamily="18" charset="0"/>
                <a:ea typeface="Batang"/>
              </a:rPr>
              <a:t>Năm 1911</a:t>
            </a:r>
            <a:r>
              <a:rPr lang="pl-PL" sz="2400" dirty="0">
                <a:latin typeface="Times New Roman" panose="02020603050405020304" pitchFamily="18" charset="0"/>
                <a:ea typeface="Batang"/>
              </a:rPr>
              <a:t>, Nguyễn Tất Thành ra đi tìm đư­ờng cứu nước.</a:t>
            </a:r>
            <a:endParaRPr lang="en-US" sz="2400" dirty="0"/>
          </a:p>
        </p:txBody>
      </p:sp>
      <p:sp>
        <p:nvSpPr>
          <p:cNvPr id="4" name="Rectangle 3"/>
          <p:cNvSpPr/>
          <p:nvPr/>
        </p:nvSpPr>
        <p:spPr>
          <a:xfrm>
            <a:off x="1509796" y="4948037"/>
            <a:ext cx="8142204" cy="830997"/>
          </a:xfrm>
          <a:prstGeom prst="rect">
            <a:avLst/>
          </a:prstGeom>
          <a:solidFill>
            <a:srgbClr val="99FF66"/>
          </a:solidFill>
        </p:spPr>
        <p:txBody>
          <a:bodyPr wrap="square">
            <a:spAutoFit/>
          </a:bodyPr>
          <a:lstStyle/>
          <a:p>
            <a:r>
              <a:rPr lang="pl-PL" sz="2400" dirty="0">
                <a:latin typeface="Times New Roman" panose="02020603050405020304" pitchFamily="18" charset="0"/>
                <a:ea typeface="Batang"/>
              </a:rPr>
              <a:t>Tháng 7/1920, Ngư­ời đọc bản “Sơ thảo lần thứ nhất Luận c­ương về những vấn đề dân tộc và thuộc địa” của Lênin.</a:t>
            </a:r>
            <a:endParaRPr lang="en-US" sz="2400" dirty="0"/>
          </a:p>
        </p:txBody>
      </p:sp>
      <p:sp>
        <p:nvSpPr>
          <p:cNvPr id="5" name="Rectangle 4"/>
          <p:cNvSpPr/>
          <p:nvPr/>
        </p:nvSpPr>
        <p:spPr>
          <a:xfrm>
            <a:off x="2639748" y="3582813"/>
            <a:ext cx="8245966" cy="1015663"/>
          </a:xfrm>
          <a:prstGeom prst="rect">
            <a:avLst/>
          </a:prstGeom>
          <a:solidFill>
            <a:srgbClr val="00FFFF"/>
          </a:solidFill>
        </p:spPr>
        <p:txBody>
          <a:bodyPr wrap="square">
            <a:spAutoFit/>
          </a:bodyPr>
          <a:lstStyle/>
          <a:p>
            <a:r>
              <a:rPr lang="pl-PL" sz="2000" dirty="0">
                <a:latin typeface="Times New Roman" panose="02020603050405020304" pitchFamily="18" charset="0"/>
                <a:ea typeface="Batang"/>
              </a:rPr>
              <a:t>Tháng 6/1925, Hội Việt Nam cách mạng thanh niên đ­ược thành lập để truyền bá chủ nghĩa Mác - Lênin tạo sự chuyển biến về chất trong phong trào cách mạng Việt Nam, </a:t>
            </a:r>
            <a:endParaRPr lang="en-US" sz="2000" dirty="0"/>
          </a:p>
        </p:txBody>
      </p:sp>
      <p:sp>
        <p:nvSpPr>
          <p:cNvPr id="6" name="Rectangle 5">
            <a:hlinkClick r:id="rId3" action="ppaction://hlinkpres?slideindex=16&amp;slidetitle=PowerPoint Presentation"/>
          </p:cNvPr>
          <p:cNvSpPr/>
          <p:nvPr/>
        </p:nvSpPr>
        <p:spPr>
          <a:xfrm>
            <a:off x="3994927" y="2302240"/>
            <a:ext cx="7718101" cy="861774"/>
          </a:xfrm>
          <a:prstGeom prst="rect">
            <a:avLst/>
          </a:prstGeom>
          <a:solidFill>
            <a:schemeClr val="tx2">
              <a:lumMod val="60000"/>
              <a:lumOff val="40000"/>
            </a:schemeClr>
          </a:solidFill>
        </p:spPr>
        <p:txBody>
          <a:bodyPr wrap="square">
            <a:spAutoFit/>
          </a:bodyPr>
          <a:lstStyle/>
          <a:p>
            <a:pPr indent="457200" algn="just">
              <a:lnSpc>
                <a:spcPts val="2000"/>
              </a:lnSpc>
              <a:spcAft>
                <a:spcPts val="0"/>
              </a:spcAft>
            </a:pPr>
            <a:r>
              <a:rPr lang="pl-PL" sz="2000" dirty="0" smtClean="0">
                <a:solidFill>
                  <a:schemeClr val="bg1"/>
                </a:solidFill>
                <a:latin typeface="Times New Roman" panose="02020603050405020304" pitchFamily="18" charset="0"/>
                <a:ea typeface="Batang"/>
                <a:cs typeface="Times New Roman" panose="02020603050405020304" pitchFamily="18" charset="0"/>
              </a:rPr>
              <a:t>Ba tổ </a:t>
            </a:r>
            <a:r>
              <a:rPr lang="pl-PL" sz="2000" dirty="0">
                <a:solidFill>
                  <a:schemeClr val="bg1"/>
                </a:solidFill>
                <a:latin typeface="Times New Roman" panose="02020603050405020304" pitchFamily="18" charset="0"/>
                <a:ea typeface="Batang"/>
                <a:cs typeface="Times New Roman" panose="02020603050405020304" pitchFamily="18" charset="0"/>
              </a:rPr>
              <a:t>chức cộng </a:t>
            </a:r>
            <a:r>
              <a:rPr lang="pl-PL" sz="2000" dirty="0" smtClean="0">
                <a:solidFill>
                  <a:schemeClr val="bg1"/>
                </a:solidFill>
                <a:latin typeface="Times New Roman" panose="02020603050405020304" pitchFamily="18" charset="0"/>
                <a:ea typeface="Batang"/>
                <a:cs typeface="Times New Roman" panose="02020603050405020304" pitchFamily="18" charset="0"/>
              </a:rPr>
              <a:t>sản</a:t>
            </a:r>
            <a:r>
              <a:rPr lang="en-US" sz="2000" dirty="0" smtClean="0">
                <a:solidFill>
                  <a:schemeClr val="bg1"/>
                </a:solidFill>
                <a:latin typeface="Times New Roman" panose="02020603050405020304" pitchFamily="18" charset="0"/>
                <a:ea typeface="Batang"/>
                <a:cs typeface="Times New Roman" panose="02020603050405020304" pitchFamily="18" charset="0"/>
              </a:rPr>
              <a:t> </a:t>
            </a:r>
            <a:r>
              <a:rPr lang="en-US" sz="2000" dirty="0" err="1" smtClean="0">
                <a:solidFill>
                  <a:schemeClr val="bg1"/>
                </a:solidFill>
                <a:latin typeface="Times New Roman" panose="02020603050405020304" pitchFamily="18" charset="0"/>
                <a:ea typeface="Batang"/>
                <a:cs typeface="Times New Roman" panose="02020603050405020304" pitchFamily="18" charset="0"/>
              </a:rPr>
              <a:t>ra</a:t>
            </a:r>
            <a:r>
              <a:rPr lang="en-US" sz="2000" dirty="0" smtClean="0">
                <a:solidFill>
                  <a:schemeClr val="bg1"/>
                </a:solidFill>
                <a:latin typeface="Times New Roman" panose="02020603050405020304" pitchFamily="18" charset="0"/>
                <a:ea typeface="Batang"/>
                <a:cs typeface="Times New Roman" panose="02020603050405020304" pitchFamily="18" charset="0"/>
              </a:rPr>
              <a:t> </a:t>
            </a:r>
            <a:r>
              <a:rPr lang="en-US" sz="2000" dirty="0" err="1" smtClean="0">
                <a:solidFill>
                  <a:schemeClr val="bg1"/>
                </a:solidFill>
                <a:latin typeface="Times New Roman" panose="02020603050405020304" pitchFamily="18" charset="0"/>
                <a:ea typeface="Batang"/>
                <a:cs typeface="Times New Roman" panose="02020603050405020304" pitchFamily="18" charset="0"/>
              </a:rPr>
              <a:t>đời</a:t>
            </a:r>
            <a:r>
              <a:rPr lang="pl-PL" sz="2000" dirty="0" smtClean="0">
                <a:solidFill>
                  <a:schemeClr val="bg1"/>
                </a:solidFill>
                <a:latin typeface="Times New Roman" panose="02020603050405020304" pitchFamily="18" charset="0"/>
                <a:ea typeface="Batang"/>
                <a:cs typeface="Times New Roman" panose="02020603050405020304" pitchFamily="18" charset="0"/>
              </a:rPr>
              <a:t>: </a:t>
            </a:r>
            <a:r>
              <a:rPr lang="pl-PL" sz="2000" dirty="0">
                <a:solidFill>
                  <a:schemeClr val="bg1"/>
                </a:solidFill>
                <a:latin typeface="Times New Roman" panose="02020603050405020304" pitchFamily="18" charset="0"/>
                <a:ea typeface="Batang"/>
                <a:cs typeface="Times New Roman" panose="02020603050405020304" pitchFamily="18" charset="0"/>
              </a:rPr>
              <a:t>Đông Dương Cộng sản Đảng (6/1929), An Nam Cộng sản Đảng (8/1929), Đông Dương Cộng sản Liên đoàn (9/1929). </a:t>
            </a:r>
            <a:endParaRPr lang="en-US" sz="2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063634" y="1072973"/>
            <a:ext cx="7041282" cy="769441"/>
          </a:xfrm>
          <a:prstGeom prst="rect">
            <a:avLst/>
          </a:prstGeom>
          <a:solidFill>
            <a:srgbClr val="FF0066"/>
          </a:solidFill>
        </p:spPr>
        <p:txBody>
          <a:bodyPr wrap="square">
            <a:spAutoFit/>
          </a:bodyPr>
          <a:lstStyle/>
          <a:p>
            <a:r>
              <a:rPr lang="pl-PL" sz="2200" dirty="0" smtClean="0">
                <a:solidFill>
                  <a:schemeClr val="bg1"/>
                </a:solidFill>
                <a:latin typeface="Times New Roman" panose="02020603050405020304" pitchFamily="18" charset="0"/>
                <a:ea typeface="Batang"/>
              </a:rPr>
              <a:t>Đầu năm </a:t>
            </a:r>
            <a:r>
              <a:rPr lang="pl-PL" sz="2200" dirty="0">
                <a:solidFill>
                  <a:schemeClr val="bg1"/>
                </a:solidFill>
                <a:latin typeface="Times New Roman" panose="02020603050405020304" pitchFamily="18" charset="0"/>
                <a:ea typeface="Batang"/>
              </a:rPr>
              <a:t>1930 Nguyễn Ái Quốc triệu tập hội nghị hợp nhất ba tổ chức trên để đi đến thành lập Đảng cộng sản Việt Nam </a:t>
            </a:r>
            <a:endParaRPr lang="en-US" sz="2200" dirty="0">
              <a:solidFill>
                <a:schemeClr val="bg1"/>
              </a:solidFill>
            </a:endParaRPr>
          </a:p>
        </p:txBody>
      </p:sp>
      <p:sp>
        <p:nvSpPr>
          <p:cNvPr id="8" name="Up Arrow 7"/>
          <p:cNvSpPr/>
          <p:nvPr/>
        </p:nvSpPr>
        <p:spPr>
          <a:xfrm>
            <a:off x="856343" y="5779034"/>
            <a:ext cx="246743" cy="348343"/>
          </a:xfrm>
          <a:prstGeom prst="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Up Arrow 8"/>
          <p:cNvSpPr/>
          <p:nvPr/>
        </p:nvSpPr>
        <p:spPr>
          <a:xfrm>
            <a:off x="1974255" y="4402533"/>
            <a:ext cx="246432" cy="391885"/>
          </a:xfrm>
          <a:prstGeom prst="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Up Arrow 9"/>
          <p:cNvSpPr/>
          <p:nvPr/>
        </p:nvSpPr>
        <p:spPr>
          <a:xfrm>
            <a:off x="3120571" y="3164014"/>
            <a:ext cx="261257" cy="337702"/>
          </a:xfrm>
          <a:prstGeom prst="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Up Arrow 11"/>
          <p:cNvSpPr/>
          <p:nvPr/>
        </p:nvSpPr>
        <p:spPr>
          <a:xfrm>
            <a:off x="4470399" y="1842414"/>
            <a:ext cx="257165" cy="322033"/>
          </a:xfrm>
          <a:prstGeom prst="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125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ppt_x"/>
                                          </p:val>
                                        </p:tav>
                                        <p:tav tm="100000">
                                          <p:val>
                                            <p:strVal val="#ppt_x"/>
                                          </p:val>
                                        </p:tav>
                                      </p:tavLst>
                                    </p:anim>
                                    <p:anim calcmode="lin" valueType="num">
                                      <p:cBhvr additive="base">
                                        <p:cTn id="4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Slide Number Placeholder 5"/>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F4E0B87E-C1FD-42DE-8F91-1882FB99A5AF}" type="slidenum">
              <a:rPr 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15</a:t>
            </a:fld>
            <a:endParaRPr lang="en-US" sz="1400" b="1" i="1">
              <a:solidFill>
                <a:prstClr val="black"/>
              </a:solidFill>
              <a:latin typeface="Times New Roman" panose="02020603050405020304" pitchFamily="18" charset="0"/>
            </a:endParaRPr>
          </a:p>
          <a:p>
            <a:pPr algn="r" fontAlgn="base">
              <a:spcBef>
                <a:spcPct val="0"/>
              </a:spcBef>
              <a:spcAft>
                <a:spcPct val="0"/>
              </a:spcAft>
              <a:buClrTx/>
              <a:buSzTx/>
              <a:buFont typeface="Arial" panose="020B0604020202020204" pitchFamily="34" charset="0"/>
              <a:buNone/>
            </a:pPr>
            <a:endParaRPr lang="en-US" sz="1400" b="1" i="1">
              <a:solidFill>
                <a:prstClr val="black"/>
              </a:solidFill>
              <a:latin typeface="Times New Roman" panose="02020603050405020304" pitchFamily="18" charset="0"/>
            </a:endParaRPr>
          </a:p>
        </p:txBody>
      </p:sp>
      <p:sp>
        <p:nvSpPr>
          <p:cNvPr id="48132" name="Rectangle 4"/>
          <p:cNvSpPr>
            <a:spLocks noGrp="1" noRot="1" noChangeArrowheads="1"/>
          </p:cNvSpPr>
          <p:nvPr>
            <p:ph type="body" idx="4294967295"/>
          </p:nvPr>
        </p:nvSpPr>
        <p:spPr>
          <a:xfrm>
            <a:off x="2233159" y="5748189"/>
            <a:ext cx="6272212" cy="1079500"/>
          </a:xfrm>
        </p:spPr>
        <p:txBody>
          <a:bodyPr vert="horz" wrap="square" lIns="92075" tIns="46038" rIns="92075" bIns="46038" numCol="1" anchor="t" anchorCtr="0" compatLnSpc="1">
            <a:prstTxWarp prst="textNoShape">
              <a:avLst/>
            </a:prstTxWarp>
          </a:bodyPr>
          <a:lstStyle/>
          <a:p>
            <a:pPr marL="0" indent="0" algn="ctr" eaLnBrk="1" hangingPunct="1">
              <a:buNone/>
            </a:pPr>
            <a:r>
              <a:rPr lang="en-US" sz="2000"/>
              <a:t>Tàu La-tút-sơ Tơ-rê-vin, năm 1911 người thanh niên yêu nước Nguyễn Tất Thành rời tổ quốc đi tìm đường cứu nước. </a:t>
            </a:r>
          </a:p>
        </p:txBody>
      </p:sp>
      <p:grpSp>
        <p:nvGrpSpPr>
          <p:cNvPr id="48133" name="Group 5"/>
          <p:cNvGrpSpPr>
            <a:grpSpLocks/>
          </p:cNvGrpSpPr>
          <p:nvPr/>
        </p:nvGrpSpPr>
        <p:grpSpPr bwMode="auto">
          <a:xfrm>
            <a:off x="1523999" y="927847"/>
            <a:ext cx="9724571" cy="4517279"/>
            <a:chOff x="0" y="0"/>
            <a:chExt cx="2682" cy="1470"/>
          </a:xfrm>
        </p:grpSpPr>
        <p:pic>
          <p:nvPicPr>
            <p:cNvPr id="63494" name="Picture 6" descr="Trịnh Hồng Hà 403A1BKHN"/>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0" y="0"/>
              <a:ext cx="2682" cy="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5" name="Rectangle 7"/>
            <p:cNvSpPr>
              <a:spLocks noChangeArrowheads="1"/>
            </p:cNvSpPr>
            <p:nvPr/>
          </p:nvSpPr>
          <p:spPr bwMode="auto">
            <a:xfrm rot="183745">
              <a:off x="291" y="968"/>
              <a:ext cx="943" cy="424"/>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b="1" i="1">
                <a:solidFill>
                  <a:prstClr val="black"/>
                </a:solidFill>
                <a:latin typeface="Arial" panose="020B0604020202020204" pitchFamily="34" charset="0"/>
                <a:cs typeface="Arial" panose="020B0604020202020204" pitchFamily="34" charset="0"/>
              </a:endParaRPr>
            </a:p>
          </p:txBody>
        </p:sp>
      </p:grpSp>
      <p:sp>
        <p:nvSpPr>
          <p:cNvPr id="2" name="Rectangle 1"/>
          <p:cNvSpPr/>
          <p:nvPr/>
        </p:nvSpPr>
        <p:spPr>
          <a:xfrm>
            <a:off x="601821" y="163119"/>
            <a:ext cx="8730865" cy="461665"/>
          </a:xfrm>
          <a:prstGeom prst="rect">
            <a:avLst/>
          </a:prstGeom>
        </p:spPr>
        <p:txBody>
          <a:bodyPr wrap="square">
            <a:spAutoFit/>
          </a:bodyPr>
          <a:lstStyle/>
          <a:p>
            <a:pPr lvl="0"/>
            <a:r>
              <a:rPr lang="en-US" sz="2400" b="1" dirty="0" err="1">
                <a:solidFill>
                  <a:srgbClr val="FF0000"/>
                </a:solidFill>
              </a:rPr>
              <a:t>Ngày</a:t>
            </a:r>
            <a:r>
              <a:rPr lang="en-US" sz="2400" b="1" dirty="0">
                <a:solidFill>
                  <a:srgbClr val="FF0000"/>
                </a:solidFill>
              </a:rPr>
              <a:t> 5 </a:t>
            </a:r>
            <a:r>
              <a:rPr lang="en-US" sz="2400" b="1" dirty="0" smtClean="0">
                <a:solidFill>
                  <a:srgbClr val="FF0000"/>
                </a:solidFill>
              </a:rPr>
              <a:t>-6 -1911</a:t>
            </a:r>
            <a:r>
              <a:rPr lang="en-US" sz="2400" b="1" dirty="0">
                <a:solidFill>
                  <a:srgbClr val="FF0000"/>
                </a:solidFill>
              </a:rPr>
              <a:t>, </a:t>
            </a:r>
            <a:r>
              <a:rPr lang="en-US" sz="2400" b="1" dirty="0" err="1">
                <a:solidFill>
                  <a:srgbClr val="FF0000"/>
                </a:solidFill>
              </a:rPr>
              <a:t>với</a:t>
            </a:r>
            <a:r>
              <a:rPr lang="en-US" sz="2400" b="1" dirty="0">
                <a:solidFill>
                  <a:srgbClr val="FF0000"/>
                </a:solidFill>
              </a:rPr>
              <a:t> </a:t>
            </a:r>
            <a:r>
              <a:rPr lang="en-US" sz="2400" b="1" dirty="0" err="1">
                <a:solidFill>
                  <a:srgbClr val="FF0000"/>
                </a:solidFill>
              </a:rPr>
              <a:t>tên</a:t>
            </a:r>
            <a:r>
              <a:rPr lang="en-US" sz="2400" b="1" dirty="0">
                <a:solidFill>
                  <a:srgbClr val="FF0000"/>
                </a:solidFill>
              </a:rPr>
              <a:t> </a:t>
            </a:r>
            <a:r>
              <a:rPr lang="en-US" sz="2400" b="1" dirty="0" err="1">
                <a:solidFill>
                  <a:srgbClr val="FF0000"/>
                </a:solidFill>
              </a:rPr>
              <a:t>Văn</a:t>
            </a:r>
            <a:r>
              <a:rPr lang="en-US" sz="2400" b="1" dirty="0">
                <a:solidFill>
                  <a:srgbClr val="FF0000"/>
                </a:solidFill>
              </a:rPr>
              <a:t> </a:t>
            </a:r>
            <a:r>
              <a:rPr lang="en-US" sz="2400" b="1" dirty="0" err="1">
                <a:solidFill>
                  <a:srgbClr val="FF0000"/>
                </a:solidFill>
              </a:rPr>
              <a:t>Ba,ra</a:t>
            </a:r>
            <a:r>
              <a:rPr lang="en-US" sz="2400" b="1" dirty="0">
                <a:solidFill>
                  <a:srgbClr val="FF0000"/>
                </a:solidFill>
              </a:rPr>
              <a:t> </a:t>
            </a:r>
            <a:r>
              <a:rPr lang="en-US" sz="2400" b="1" dirty="0" err="1">
                <a:solidFill>
                  <a:srgbClr val="FF0000"/>
                </a:solidFill>
              </a:rPr>
              <a:t>đi</a:t>
            </a:r>
            <a:r>
              <a:rPr lang="en-US" sz="2400" b="1" dirty="0">
                <a:solidFill>
                  <a:srgbClr val="FF0000"/>
                </a:solidFill>
              </a:rPr>
              <a:t> </a:t>
            </a:r>
            <a:r>
              <a:rPr lang="en-US" sz="2400" b="1" dirty="0" err="1">
                <a:solidFill>
                  <a:srgbClr val="FF0000"/>
                </a:solidFill>
              </a:rPr>
              <a:t>tìm</a:t>
            </a:r>
            <a:r>
              <a:rPr lang="en-US" sz="2400" b="1" dirty="0">
                <a:solidFill>
                  <a:srgbClr val="FF0000"/>
                </a:solidFill>
              </a:rPr>
              <a:t> </a:t>
            </a:r>
            <a:r>
              <a:rPr lang="en-US" sz="2400" b="1" dirty="0" err="1">
                <a:solidFill>
                  <a:srgbClr val="FF0000"/>
                </a:solidFill>
              </a:rPr>
              <a:t>đường</a:t>
            </a:r>
            <a:r>
              <a:rPr lang="en-US" sz="2400" b="1" dirty="0">
                <a:solidFill>
                  <a:srgbClr val="FF0000"/>
                </a:solidFill>
              </a:rPr>
              <a:t> </a:t>
            </a:r>
            <a:r>
              <a:rPr lang="en-US" sz="2400" b="1" dirty="0" err="1">
                <a:solidFill>
                  <a:srgbClr val="FF0000"/>
                </a:solidFill>
              </a:rPr>
              <a:t>cứu</a:t>
            </a:r>
            <a:r>
              <a:rPr lang="en-US" sz="2400" b="1" dirty="0">
                <a:solidFill>
                  <a:srgbClr val="FF0000"/>
                </a:solidFill>
              </a:rPr>
              <a:t> </a:t>
            </a:r>
            <a:r>
              <a:rPr lang="en-US" sz="2400" b="1" dirty="0" err="1">
                <a:solidFill>
                  <a:srgbClr val="FF0000"/>
                </a:solidFill>
              </a:rPr>
              <a:t>nước</a:t>
            </a:r>
            <a:r>
              <a:rPr lang="en-US" sz="2400" b="1" dirty="0">
                <a:solidFill>
                  <a:srgbClr val="FF0000"/>
                </a:solidFill>
              </a:rPr>
              <a:t>. </a:t>
            </a:r>
          </a:p>
        </p:txBody>
      </p:sp>
      <p:sp>
        <p:nvSpPr>
          <p:cNvPr id="3" name="Left Arrow 2">
            <a:hlinkClick r:id="rId3" action="ppaction://hlinkpres?slideindex=14&amp;slidetitle=PowerPoint Presentation"/>
          </p:cNvPr>
          <p:cNvSpPr/>
          <p:nvPr/>
        </p:nvSpPr>
        <p:spPr>
          <a:xfrm>
            <a:off x="11248570" y="6399213"/>
            <a:ext cx="478973" cy="42847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151335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1" nodeType="clickEffect">
                                  <p:stCondLst>
                                    <p:cond delay="0"/>
                                  </p:stCondLst>
                                  <p:childTnLst>
                                    <p:set>
                                      <p:cBhvr>
                                        <p:cTn id="6" dur="1" fill="hold">
                                          <p:stCondLst>
                                            <p:cond delay="0"/>
                                          </p:stCondLst>
                                        </p:cTn>
                                        <p:tgtEl>
                                          <p:spTgt spid="48132">
                                            <p:txEl>
                                              <p:pRg st="0" end="0"/>
                                            </p:txEl>
                                          </p:spTgt>
                                        </p:tgtEl>
                                        <p:attrNameLst>
                                          <p:attrName>style.visibility</p:attrName>
                                        </p:attrNameLst>
                                      </p:cBhvr>
                                      <p:to>
                                        <p:strVal val="visible"/>
                                      </p:to>
                                    </p:set>
                                    <p:animEffect transition="in" filter="checkerboard(across)">
                                      <p:cBhvr>
                                        <p:cTn id="7" dur="2000"/>
                                        <p:tgtEl>
                                          <p:spTgt spid="48132">
                                            <p:txEl>
                                              <p:pRg st="0" end="0"/>
                                            </p:txEl>
                                          </p:spTgt>
                                        </p:tgtEl>
                                      </p:cBhvr>
                                    </p:animEffect>
                                  </p:childTnLst>
                                </p:cTn>
                              </p:par>
                            </p:childTnLst>
                          </p:cTn>
                        </p:par>
                        <p:par>
                          <p:cTn id="8" fill="hold" nodeType="afterGroup">
                            <p:stCondLst>
                              <p:cond delay="2000"/>
                            </p:stCondLst>
                            <p:childTnLst>
                              <p:par>
                                <p:cTn id="9" presetID="4" presetClass="entr" presetSubtype="32" fill="hold" nodeType="afterEffect">
                                  <p:stCondLst>
                                    <p:cond delay="0"/>
                                  </p:stCondLst>
                                  <p:childTnLst>
                                    <p:set>
                                      <p:cBhvr>
                                        <p:cTn id="10" dur="1" fill="hold">
                                          <p:stCondLst>
                                            <p:cond delay="0"/>
                                          </p:stCondLst>
                                        </p:cTn>
                                        <p:tgtEl>
                                          <p:spTgt spid="48133"/>
                                        </p:tgtEl>
                                        <p:attrNameLst>
                                          <p:attrName>style.visibility</p:attrName>
                                        </p:attrNameLst>
                                      </p:cBhvr>
                                      <p:to>
                                        <p:strVal val="visible"/>
                                      </p:to>
                                    </p:set>
                                    <p:animEffect transition="in" filter="box(out)">
                                      <p:cBhvr>
                                        <p:cTn id="11" dur="1000"/>
                                        <p:tgtEl>
                                          <p:spTgt spid="48133"/>
                                        </p:tgtEl>
                                      </p:cBhvr>
                                    </p:animEffect>
                                  </p:childTnLst>
                                </p:cTn>
                              </p:par>
                              <p:par>
                                <p:cTn id="12" presetID="2" presetClass="entr" presetSubtype="4" fill="hold" grpId="0" nodeType="withEffect">
                                  <p:stCondLst>
                                    <p:cond delay="0"/>
                                  </p:stCondLst>
                                  <p:childTnLst>
                                    <p:set>
                                      <p:cBhvr>
                                        <p:cTn id="13" dur="1" fill="hold">
                                          <p:stCondLst>
                                            <p:cond delay="0"/>
                                          </p:stCondLst>
                                        </p:cTn>
                                        <p:tgtEl>
                                          <p:spTgt spid="48132">
                                            <p:txEl>
                                              <p:pRg st="0" end="0"/>
                                            </p:txEl>
                                          </p:spTgt>
                                        </p:tgtEl>
                                        <p:attrNameLst>
                                          <p:attrName>style.visibility</p:attrName>
                                        </p:attrNameLst>
                                      </p:cBhvr>
                                      <p:to>
                                        <p:strVal val="visible"/>
                                      </p:to>
                                    </p:set>
                                    <p:anim calcmode="lin" valueType="num">
                                      <p:cBhvr additive="base">
                                        <p:cTn id="14" dur="1000" fill="hold"/>
                                        <p:tgtEl>
                                          <p:spTgt spid="48132">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4813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build="p" autoUpdateAnimBg="0"/>
      <p:bldP spid="48132" grpId="1"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idx="4294967295"/>
          </p:nvPr>
        </p:nvSpPr>
        <p:spPr>
          <a:xfrm>
            <a:off x="1524000" y="234951"/>
            <a:ext cx="7553326" cy="561975"/>
          </a:xfrm>
          <a:solidFill>
            <a:schemeClr val="bg1"/>
          </a:solidFill>
        </p:spPr>
        <p:txBody>
          <a:bodyPr rtlCol="0">
            <a:noAutofit/>
          </a:bodyPr>
          <a:lstStyle/>
          <a:p>
            <a:pPr eaLnBrk="1" fontAlgn="auto" hangingPunct="1">
              <a:spcAft>
                <a:spcPts val="0"/>
              </a:spcAft>
              <a:defRPr/>
            </a:pPr>
            <a:r>
              <a:rPr lang="en-US" sz="2800" b="1" dirty="0" smtClean="0">
                <a:solidFill>
                  <a:srgbClr val="FF0000"/>
                </a:solidFill>
                <a:effectLst>
                  <a:outerShdw blurRad="38100" dist="38100" dir="2700000" algn="tl">
                    <a:srgbClr val="C0C0C0"/>
                  </a:outerShdw>
                </a:effectLst>
              </a:rPr>
              <a:t> </a:t>
            </a:r>
            <a:r>
              <a:rPr lang="en-US" sz="2800" b="1" dirty="0" err="1" smtClean="0">
                <a:solidFill>
                  <a:srgbClr val="FF0000"/>
                </a:solidFill>
                <a:effectLst>
                  <a:outerShdw blurRad="38100" dist="38100" dir="2700000" algn="tl">
                    <a:srgbClr val="C0C0C0"/>
                  </a:outerShdw>
                </a:effectLst>
              </a:rPr>
              <a:t>Các</a:t>
            </a:r>
            <a:r>
              <a:rPr lang="en-US" sz="2800" b="1" dirty="0" smtClean="0">
                <a:solidFill>
                  <a:srgbClr val="FF0000"/>
                </a:solidFill>
                <a:effectLst>
                  <a:outerShdw blurRad="38100" dist="38100" dir="2700000" algn="tl">
                    <a:srgbClr val="C0C0C0"/>
                  </a:outerShdw>
                </a:effectLst>
              </a:rPr>
              <a:t> </a:t>
            </a:r>
            <a:r>
              <a:rPr lang="en-US" sz="2800" b="1" dirty="0" err="1" smtClean="0">
                <a:solidFill>
                  <a:srgbClr val="FF0000"/>
                </a:solidFill>
                <a:effectLst>
                  <a:outerShdw blurRad="38100" dist="38100" dir="2700000" algn="tl">
                    <a:srgbClr val="C0C0C0"/>
                  </a:outerShdw>
                </a:effectLst>
              </a:rPr>
              <a:t>tổ</a:t>
            </a:r>
            <a:r>
              <a:rPr lang="en-US" sz="2800" b="1" dirty="0" smtClean="0">
                <a:solidFill>
                  <a:srgbClr val="FF0000"/>
                </a:solidFill>
                <a:effectLst>
                  <a:outerShdw blurRad="38100" dist="38100" dir="2700000" algn="tl">
                    <a:srgbClr val="C0C0C0"/>
                  </a:outerShdw>
                </a:effectLst>
              </a:rPr>
              <a:t> </a:t>
            </a:r>
            <a:r>
              <a:rPr lang="en-US" sz="2800" b="1" dirty="0" err="1" smtClean="0">
                <a:solidFill>
                  <a:srgbClr val="FF0000"/>
                </a:solidFill>
                <a:effectLst>
                  <a:outerShdw blurRad="38100" dist="38100" dir="2700000" algn="tl">
                    <a:srgbClr val="C0C0C0"/>
                  </a:outerShdw>
                </a:effectLst>
              </a:rPr>
              <a:t>chức</a:t>
            </a:r>
            <a:r>
              <a:rPr lang="en-US" sz="2800" b="1" dirty="0" smtClean="0">
                <a:solidFill>
                  <a:srgbClr val="FF0000"/>
                </a:solidFill>
                <a:effectLst>
                  <a:outerShdw blurRad="38100" dist="38100" dir="2700000" algn="tl">
                    <a:srgbClr val="C0C0C0"/>
                  </a:outerShdw>
                </a:effectLst>
              </a:rPr>
              <a:t> </a:t>
            </a:r>
            <a:r>
              <a:rPr lang="en-US" sz="2800" b="1" dirty="0" err="1" smtClean="0">
                <a:solidFill>
                  <a:srgbClr val="FF0000"/>
                </a:solidFill>
                <a:effectLst>
                  <a:outerShdw blurRad="38100" dist="38100" dir="2700000" algn="tl">
                    <a:srgbClr val="C0C0C0"/>
                  </a:outerShdw>
                </a:effectLst>
              </a:rPr>
              <a:t>cộng</a:t>
            </a:r>
            <a:r>
              <a:rPr lang="en-US" sz="2800" b="1" dirty="0" smtClean="0">
                <a:solidFill>
                  <a:srgbClr val="FF0000"/>
                </a:solidFill>
                <a:effectLst>
                  <a:outerShdw blurRad="38100" dist="38100" dir="2700000" algn="tl">
                    <a:srgbClr val="C0C0C0"/>
                  </a:outerShdw>
                </a:effectLst>
              </a:rPr>
              <a:t> </a:t>
            </a:r>
            <a:r>
              <a:rPr lang="en-US" sz="2800" b="1" dirty="0" err="1" smtClean="0">
                <a:solidFill>
                  <a:srgbClr val="FF0000"/>
                </a:solidFill>
                <a:effectLst>
                  <a:outerShdw blurRad="38100" dist="38100" dir="2700000" algn="tl">
                    <a:srgbClr val="C0C0C0"/>
                  </a:outerShdw>
                </a:effectLst>
              </a:rPr>
              <a:t>sản</a:t>
            </a:r>
            <a:r>
              <a:rPr lang="en-US" sz="2800" b="1" dirty="0" smtClean="0">
                <a:solidFill>
                  <a:srgbClr val="FF0000"/>
                </a:solidFill>
                <a:effectLst>
                  <a:outerShdw blurRad="38100" dist="38100" dir="2700000" algn="tl">
                    <a:srgbClr val="C0C0C0"/>
                  </a:outerShdw>
                </a:effectLst>
              </a:rPr>
              <a:t> ở </a:t>
            </a:r>
            <a:r>
              <a:rPr lang="en-US" sz="2800" b="1" dirty="0" err="1" smtClean="0">
                <a:solidFill>
                  <a:srgbClr val="FF0000"/>
                </a:solidFill>
                <a:effectLst>
                  <a:outerShdw blurRad="38100" dist="38100" dir="2700000" algn="tl">
                    <a:srgbClr val="C0C0C0"/>
                  </a:outerShdw>
                </a:effectLst>
              </a:rPr>
              <a:t>việt</a:t>
            </a:r>
            <a:r>
              <a:rPr lang="en-US" sz="2800" b="1" dirty="0" smtClean="0">
                <a:solidFill>
                  <a:srgbClr val="FF0000"/>
                </a:solidFill>
                <a:effectLst>
                  <a:outerShdw blurRad="38100" dist="38100" dir="2700000" algn="tl">
                    <a:srgbClr val="C0C0C0"/>
                  </a:outerShdw>
                </a:effectLst>
              </a:rPr>
              <a:t> </a:t>
            </a:r>
            <a:r>
              <a:rPr lang="en-US" sz="2800" b="1" dirty="0" err="1" smtClean="0">
                <a:solidFill>
                  <a:srgbClr val="FF0000"/>
                </a:solidFill>
                <a:effectLst>
                  <a:outerShdw blurRad="38100" dist="38100" dir="2700000" algn="tl">
                    <a:srgbClr val="C0C0C0"/>
                  </a:outerShdw>
                </a:effectLst>
              </a:rPr>
              <a:t>nam</a:t>
            </a:r>
            <a:r>
              <a:rPr lang="en-US" sz="2800" b="1" dirty="0" smtClean="0">
                <a:solidFill>
                  <a:srgbClr val="FF0000"/>
                </a:solidFill>
                <a:effectLst>
                  <a:outerShdw blurRad="38100" dist="38100" dir="2700000" algn="tl">
                    <a:srgbClr val="C0C0C0"/>
                  </a:outerShdw>
                </a:effectLst>
              </a:rPr>
              <a:t> </a:t>
            </a:r>
            <a:r>
              <a:rPr lang="en-US" sz="2800" b="1" dirty="0" err="1" smtClean="0">
                <a:solidFill>
                  <a:srgbClr val="FF0000"/>
                </a:solidFill>
                <a:effectLst>
                  <a:outerShdw blurRad="38100" dist="38100" dir="2700000" algn="tl">
                    <a:srgbClr val="C0C0C0"/>
                  </a:outerShdw>
                </a:effectLst>
              </a:rPr>
              <a:t>ra</a:t>
            </a:r>
            <a:r>
              <a:rPr lang="en-US" sz="2800" b="1" dirty="0" smtClean="0">
                <a:solidFill>
                  <a:srgbClr val="FF0000"/>
                </a:solidFill>
                <a:effectLst>
                  <a:outerShdw blurRad="38100" dist="38100" dir="2700000" algn="tl">
                    <a:srgbClr val="C0C0C0"/>
                  </a:outerShdw>
                </a:effectLst>
              </a:rPr>
              <a:t> </a:t>
            </a:r>
            <a:r>
              <a:rPr lang="en-US" sz="2800" b="1" dirty="0" err="1" smtClean="0">
                <a:solidFill>
                  <a:srgbClr val="FF0000"/>
                </a:solidFill>
                <a:effectLst>
                  <a:outerShdw blurRad="38100" dist="38100" dir="2700000" algn="tl">
                    <a:srgbClr val="C0C0C0"/>
                  </a:outerShdw>
                </a:effectLst>
              </a:rPr>
              <a:t>đời</a:t>
            </a:r>
            <a:r>
              <a:rPr lang="en-US" sz="2800" b="1" dirty="0" smtClean="0">
                <a:solidFill>
                  <a:srgbClr val="FF0000"/>
                </a:solidFill>
                <a:effectLst>
                  <a:outerShdw blurRad="38100" dist="38100" dir="2700000" algn="tl">
                    <a:srgbClr val="C0C0C0"/>
                  </a:outerShdw>
                </a:effectLst>
              </a:rPr>
              <a:t>.</a:t>
            </a:r>
            <a:endParaRPr lang="en-US" sz="2800" b="1" dirty="0">
              <a:solidFill>
                <a:srgbClr val="FF0000"/>
              </a:solidFill>
              <a:effectLst>
                <a:outerShdw blurRad="38100" dist="38100" dir="2700000" algn="tl">
                  <a:srgbClr val="C0C0C0"/>
                </a:outerShdw>
              </a:effectLst>
            </a:endParaRPr>
          </a:p>
        </p:txBody>
      </p:sp>
      <p:pic>
        <p:nvPicPr>
          <p:cNvPr id="69635" name="Group 1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113" y="1487488"/>
            <a:ext cx="4730750"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6" name="Group 2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4513" y="1792289"/>
            <a:ext cx="3663950" cy="373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9637" name="Rectangle 34"/>
          <p:cNvGrpSpPr>
            <a:grpSpLocks/>
          </p:cNvGrpSpPr>
          <p:nvPr/>
        </p:nvGrpSpPr>
        <p:grpSpPr bwMode="auto">
          <a:xfrm>
            <a:off x="7321550" y="2633663"/>
            <a:ext cx="2895600" cy="590550"/>
            <a:chOff x="0" y="0"/>
            <a:chExt cx="1824" cy="372"/>
          </a:xfrm>
        </p:grpSpPr>
        <p:pic>
          <p:nvPicPr>
            <p:cNvPr id="69645" name="Rectangle 3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824"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6" name="Text Box 7"/>
            <p:cNvSpPr txBox="1">
              <a:spLocks noChangeArrowheads="1"/>
            </p:cNvSpPr>
            <p:nvPr/>
          </p:nvSpPr>
          <p:spPr bwMode="auto">
            <a:xfrm>
              <a:off x="74" y="71"/>
              <a:ext cx="1678"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vi-VN" altLang="en-US" sz="2400">
                  <a:solidFill>
                    <a:srgbClr val="FF0066"/>
                  </a:solidFill>
                  <a:latin typeface="Times New Roman" panose="02020603050405020304" pitchFamily="18" charset="0"/>
                </a:rPr>
                <a:t>Đông Dương </a:t>
              </a:r>
            </a:p>
            <a:p>
              <a:pPr algn="ctr" eaLnBrk="1" hangingPunct="1">
                <a:spcBef>
                  <a:spcPct val="0"/>
                </a:spcBef>
                <a:buClrTx/>
                <a:buSzTx/>
                <a:buFont typeface="Arial" panose="020B0604020202020204" pitchFamily="34" charset="0"/>
                <a:buNone/>
              </a:pPr>
              <a:r>
                <a:rPr lang="en-US" altLang="en-US" sz="2400">
                  <a:solidFill>
                    <a:srgbClr val="FF0066"/>
                  </a:solidFill>
                  <a:latin typeface="Times New Roman" panose="02020603050405020304" pitchFamily="18" charset="0"/>
                </a:rPr>
                <a:t>CSĐ</a:t>
              </a:r>
            </a:p>
          </p:txBody>
        </p:sp>
      </p:grpSp>
      <p:grpSp>
        <p:nvGrpSpPr>
          <p:cNvPr id="69638" name="Rectangle 35"/>
          <p:cNvGrpSpPr>
            <a:grpSpLocks/>
          </p:cNvGrpSpPr>
          <p:nvPr/>
        </p:nvGrpSpPr>
        <p:grpSpPr bwMode="auto">
          <a:xfrm>
            <a:off x="7321551" y="3706813"/>
            <a:ext cx="1755775" cy="1530350"/>
            <a:chOff x="0" y="0"/>
            <a:chExt cx="1106" cy="964"/>
          </a:xfrm>
        </p:grpSpPr>
        <p:pic>
          <p:nvPicPr>
            <p:cNvPr id="69643" name="Rectangle 3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106" cy="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82" name="Text Box 10"/>
            <p:cNvSpPr txBox="1">
              <a:spLocks noChangeArrowheads="1"/>
            </p:cNvSpPr>
            <p:nvPr/>
          </p:nvSpPr>
          <p:spPr bwMode="auto">
            <a:xfrm>
              <a:off x="73" y="74"/>
              <a:ext cx="960" cy="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sz="2400" b="0">
                  <a:solidFill>
                    <a:srgbClr val="FF0066"/>
                  </a:solidFill>
                  <a:effectLst>
                    <a:outerShdw blurRad="38100" dist="38100" dir="2700000" algn="tl">
                      <a:srgbClr val="C0C0C0"/>
                    </a:outerShdw>
                  </a:effectLst>
                  <a:latin typeface=".VnBahamasB" pitchFamily="2" charset="0"/>
                </a:rPr>
                <a:t>An Nam</a:t>
              </a:r>
            </a:p>
            <a:p>
              <a:pPr algn="ctr" eaLnBrk="1" hangingPunct="1">
                <a:buFont typeface="Arial" panose="020B0604020202020204" pitchFamily="34" charset="0"/>
                <a:buNone/>
                <a:defRPr/>
              </a:pPr>
              <a:r>
                <a:rPr lang="en-US" sz="2400" b="0">
                  <a:solidFill>
                    <a:srgbClr val="FF0066"/>
                  </a:solidFill>
                  <a:effectLst>
                    <a:outerShdw blurRad="38100" dist="38100" dir="2700000" algn="tl">
                      <a:srgbClr val="C0C0C0"/>
                    </a:outerShdw>
                  </a:effectLst>
                  <a:latin typeface=".VnBahamasB" pitchFamily="2" charset="0"/>
                </a:rPr>
                <a:t> CSĐ</a:t>
              </a:r>
            </a:p>
          </p:txBody>
        </p:sp>
      </p:grpSp>
      <p:grpSp>
        <p:nvGrpSpPr>
          <p:cNvPr id="69639" name="Rectangle 36"/>
          <p:cNvGrpSpPr>
            <a:grpSpLocks/>
          </p:cNvGrpSpPr>
          <p:nvPr/>
        </p:nvGrpSpPr>
        <p:grpSpPr bwMode="auto">
          <a:xfrm>
            <a:off x="8882064" y="3468688"/>
            <a:ext cx="1597025" cy="1236662"/>
            <a:chOff x="0" y="0"/>
            <a:chExt cx="1006" cy="779"/>
          </a:xfrm>
        </p:grpSpPr>
        <p:pic>
          <p:nvPicPr>
            <p:cNvPr id="69641" name="Rectangle 3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006" cy="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2" name="Text Box 13"/>
            <p:cNvSpPr txBox="1">
              <a:spLocks noChangeArrowheads="1"/>
            </p:cNvSpPr>
            <p:nvPr/>
          </p:nvSpPr>
          <p:spPr bwMode="auto">
            <a:xfrm>
              <a:off x="72" y="71"/>
              <a:ext cx="861" cy="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000">
                  <a:solidFill>
                    <a:srgbClr val="FF0066"/>
                  </a:solidFill>
                  <a:latin typeface="Times New Roman" panose="02020603050405020304" pitchFamily="18" charset="0"/>
                </a:rPr>
                <a:t>Đông </a:t>
              </a:r>
            </a:p>
            <a:p>
              <a:pPr algn="ctr" eaLnBrk="1" hangingPunct="1">
                <a:spcBef>
                  <a:spcPct val="0"/>
                </a:spcBef>
                <a:buClrTx/>
                <a:buSzTx/>
                <a:buFont typeface="Arial" panose="020B0604020202020204" pitchFamily="34" charset="0"/>
                <a:buNone/>
              </a:pPr>
              <a:r>
                <a:rPr lang="vi-VN" altLang="en-US" sz="2000">
                  <a:solidFill>
                    <a:srgbClr val="FF0066"/>
                  </a:solidFill>
                  <a:latin typeface="Times New Roman" panose="02020603050405020304" pitchFamily="18" charset="0"/>
                </a:rPr>
                <a:t>Dương </a:t>
              </a:r>
            </a:p>
            <a:p>
              <a:pPr algn="ctr" eaLnBrk="1" hangingPunct="1">
                <a:spcBef>
                  <a:spcPct val="0"/>
                </a:spcBef>
                <a:buClrTx/>
                <a:buSzTx/>
                <a:buFont typeface="Arial" panose="020B0604020202020204" pitchFamily="34" charset="0"/>
                <a:buNone/>
              </a:pPr>
              <a:r>
                <a:rPr lang="en-US" altLang="en-US" sz="2000">
                  <a:solidFill>
                    <a:srgbClr val="FF0066"/>
                  </a:solidFill>
                  <a:latin typeface="Times New Roman" panose="02020603050405020304" pitchFamily="18" charset="0"/>
                </a:rPr>
                <a:t>CSLĐ</a:t>
              </a:r>
            </a:p>
          </p:txBody>
        </p:sp>
      </p:grpSp>
      <p:sp>
        <p:nvSpPr>
          <p:cNvPr id="69640" name="Rectangle 37"/>
          <p:cNvSpPr>
            <a:spLocks noChangeArrowheads="1"/>
          </p:cNvSpPr>
          <p:nvPr/>
        </p:nvSpPr>
        <p:spPr bwMode="auto">
          <a:xfrm>
            <a:off x="2514600" y="6096001"/>
            <a:ext cx="77724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vi-VN" altLang="en-US" sz="2200">
                <a:solidFill>
                  <a:srgbClr val="FF0066"/>
                </a:solidFill>
                <a:latin typeface="Times New Roman" panose="02020603050405020304" pitchFamily="18" charset="0"/>
              </a:rPr>
              <a:t>Mức độ ảnh hưởng của các tổ chức cộng sản ở Việt Nam 1929</a:t>
            </a:r>
          </a:p>
        </p:txBody>
      </p:sp>
    </p:spTree>
    <p:extLst>
      <p:ext uri="{BB962C8B-B14F-4D97-AF65-F5344CB8AC3E}">
        <p14:creationId xmlns:p14="http://schemas.microsoft.com/office/powerpoint/2010/main" val="401927708"/>
      </p:ext>
    </p:extLst>
  </p:cSld>
  <p:clrMapOvr>
    <a:masterClrMapping/>
  </p:clrMapOvr>
  <p:transition>
    <p:pull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3249" y="130954"/>
            <a:ext cx="8581132" cy="523220"/>
          </a:xfrm>
          <a:prstGeom prst="rect">
            <a:avLst/>
          </a:prstGeom>
          <a:solidFill>
            <a:srgbClr val="FF0000"/>
          </a:solidFill>
        </p:spPr>
        <p:txBody>
          <a:bodyPr wrap="none">
            <a:spAutoFit/>
          </a:bodyPr>
          <a:lstStyle/>
          <a:p>
            <a:pPr algn="ctr"/>
            <a:r>
              <a:rPr lang="en-US" sz="2800" b="1" dirty="0">
                <a:solidFill>
                  <a:schemeClr val="bg1"/>
                </a:solidFill>
              </a:rPr>
              <a:t>1.1.2 </a:t>
            </a:r>
            <a:r>
              <a:rPr lang="en-US" sz="2800" b="1" dirty="0" err="1">
                <a:solidFill>
                  <a:schemeClr val="bg1"/>
                </a:solidFill>
              </a:rPr>
              <a:t>Quá</a:t>
            </a:r>
            <a:r>
              <a:rPr lang="en-US" sz="2800" b="1" dirty="0">
                <a:solidFill>
                  <a:schemeClr val="bg1"/>
                </a:solidFill>
              </a:rPr>
              <a:t> </a:t>
            </a:r>
            <a:r>
              <a:rPr lang="en-US" sz="2800" b="1" dirty="0" err="1">
                <a:solidFill>
                  <a:schemeClr val="bg1"/>
                </a:solidFill>
              </a:rPr>
              <a:t>trình</a:t>
            </a:r>
            <a:r>
              <a:rPr lang="en-US" sz="2800" b="1" dirty="0">
                <a:solidFill>
                  <a:schemeClr val="bg1"/>
                </a:solidFill>
              </a:rPr>
              <a:t> </a:t>
            </a:r>
            <a:r>
              <a:rPr lang="en-US" sz="2800" b="1" dirty="0" err="1">
                <a:solidFill>
                  <a:schemeClr val="bg1"/>
                </a:solidFill>
              </a:rPr>
              <a:t>ra</a:t>
            </a:r>
            <a:r>
              <a:rPr lang="en-US" sz="2800" b="1" dirty="0">
                <a:solidFill>
                  <a:schemeClr val="bg1"/>
                </a:solidFill>
              </a:rPr>
              <a:t> </a:t>
            </a:r>
            <a:r>
              <a:rPr lang="en-US" sz="2800" b="1" dirty="0" err="1">
                <a:solidFill>
                  <a:schemeClr val="bg1"/>
                </a:solidFill>
              </a:rPr>
              <a:t>đời</a:t>
            </a:r>
            <a:r>
              <a:rPr lang="en-US" sz="2800" b="1" dirty="0">
                <a:solidFill>
                  <a:schemeClr val="bg1"/>
                </a:solidFill>
              </a:rPr>
              <a:t> </a:t>
            </a:r>
            <a:r>
              <a:rPr lang="en-US" sz="2800" b="1" dirty="0" err="1">
                <a:solidFill>
                  <a:schemeClr val="bg1"/>
                </a:solidFill>
              </a:rPr>
              <a:t>của</a:t>
            </a:r>
            <a:r>
              <a:rPr lang="en-US" sz="2800" b="1" dirty="0">
                <a:solidFill>
                  <a:schemeClr val="bg1"/>
                </a:solidFill>
              </a:rPr>
              <a:t> </a:t>
            </a:r>
            <a:r>
              <a:rPr lang="en-US" sz="2800" b="1" dirty="0" err="1">
                <a:solidFill>
                  <a:schemeClr val="bg1"/>
                </a:solidFill>
              </a:rPr>
              <a:t>Đảng</a:t>
            </a:r>
            <a:r>
              <a:rPr lang="en-US" sz="2800" b="1" dirty="0">
                <a:solidFill>
                  <a:schemeClr val="bg1"/>
                </a:solidFill>
              </a:rPr>
              <a:t> </a:t>
            </a:r>
            <a:r>
              <a:rPr lang="en-US" sz="2800" b="1" dirty="0" err="1">
                <a:solidFill>
                  <a:schemeClr val="bg1"/>
                </a:solidFill>
              </a:rPr>
              <a:t>cộng</a:t>
            </a:r>
            <a:r>
              <a:rPr lang="en-US" sz="2800" b="1" dirty="0">
                <a:solidFill>
                  <a:schemeClr val="bg1"/>
                </a:solidFill>
              </a:rPr>
              <a:t> </a:t>
            </a:r>
            <a:r>
              <a:rPr lang="en-US" sz="2800" b="1" dirty="0" err="1">
                <a:solidFill>
                  <a:schemeClr val="bg1"/>
                </a:solidFill>
              </a:rPr>
              <a:t>sản</a:t>
            </a:r>
            <a:r>
              <a:rPr lang="en-US" sz="2800" b="1" dirty="0">
                <a:solidFill>
                  <a:schemeClr val="bg1"/>
                </a:solidFill>
              </a:rPr>
              <a:t> </a:t>
            </a:r>
            <a:r>
              <a:rPr lang="en-US" sz="2800" b="1" dirty="0" err="1">
                <a:solidFill>
                  <a:schemeClr val="bg1"/>
                </a:solidFill>
              </a:rPr>
              <a:t>Việt</a:t>
            </a:r>
            <a:r>
              <a:rPr lang="en-US" sz="2800" b="1" dirty="0">
                <a:solidFill>
                  <a:schemeClr val="bg1"/>
                </a:solidFill>
              </a:rPr>
              <a:t> Nam</a:t>
            </a:r>
          </a:p>
        </p:txBody>
      </p:sp>
      <p:sp>
        <p:nvSpPr>
          <p:cNvPr id="3" name="Rectangle 2">
            <a:hlinkClick r:id="rId2" action="ppaction://hlinkpres?slideindex=14&amp;slidetitle=PowerPoint Presentation"/>
          </p:cNvPr>
          <p:cNvSpPr/>
          <p:nvPr/>
        </p:nvSpPr>
        <p:spPr>
          <a:xfrm>
            <a:off x="384392" y="6168386"/>
            <a:ext cx="7223324" cy="461665"/>
          </a:xfrm>
          <a:prstGeom prst="rect">
            <a:avLst/>
          </a:prstGeom>
          <a:solidFill>
            <a:srgbClr val="CCFF99"/>
          </a:solidFill>
        </p:spPr>
        <p:txBody>
          <a:bodyPr wrap="none">
            <a:spAutoFit/>
          </a:bodyPr>
          <a:lstStyle/>
          <a:p>
            <a:r>
              <a:rPr lang="pl-PL" sz="2400" dirty="0" smtClean="0">
                <a:latin typeface="Times New Roman" panose="02020603050405020304" pitchFamily="18" charset="0"/>
                <a:ea typeface="Batang"/>
              </a:rPr>
              <a:t>Năm 1911</a:t>
            </a:r>
            <a:r>
              <a:rPr lang="pl-PL" sz="2400" dirty="0">
                <a:latin typeface="Times New Roman" panose="02020603050405020304" pitchFamily="18" charset="0"/>
                <a:ea typeface="Batang"/>
              </a:rPr>
              <a:t>, Nguyễn Tất Thành ra đi tìm đư­ờng cứu nước.</a:t>
            </a:r>
            <a:endParaRPr lang="en-US" sz="2400" dirty="0"/>
          </a:p>
        </p:txBody>
      </p:sp>
      <p:sp>
        <p:nvSpPr>
          <p:cNvPr id="4" name="Rectangle 3"/>
          <p:cNvSpPr/>
          <p:nvPr/>
        </p:nvSpPr>
        <p:spPr>
          <a:xfrm>
            <a:off x="1509796" y="4948037"/>
            <a:ext cx="8142204" cy="830997"/>
          </a:xfrm>
          <a:prstGeom prst="rect">
            <a:avLst/>
          </a:prstGeom>
          <a:solidFill>
            <a:srgbClr val="99FF66"/>
          </a:solidFill>
        </p:spPr>
        <p:txBody>
          <a:bodyPr wrap="square">
            <a:spAutoFit/>
          </a:bodyPr>
          <a:lstStyle/>
          <a:p>
            <a:r>
              <a:rPr lang="pl-PL" sz="2400" dirty="0">
                <a:latin typeface="Times New Roman" panose="02020603050405020304" pitchFamily="18" charset="0"/>
                <a:ea typeface="Batang"/>
              </a:rPr>
              <a:t>Tháng 7/1920, Ngư­ời đọc bản “Sơ thảo lần thứ nhất Luận c­ương về những vấn đề dân tộc và thuộc địa” của Lênin.</a:t>
            </a:r>
            <a:endParaRPr lang="en-US" sz="2400" dirty="0"/>
          </a:p>
        </p:txBody>
      </p:sp>
      <p:sp>
        <p:nvSpPr>
          <p:cNvPr id="5" name="Rectangle 4"/>
          <p:cNvSpPr/>
          <p:nvPr/>
        </p:nvSpPr>
        <p:spPr>
          <a:xfrm>
            <a:off x="2639748" y="3582813"/>
            <a:ext cx="8245966" cy="1015663"/>
          </a:xfrm>
          <a:prstGeom prst="rect">
            <a:avLst/>
          </a:prstGeom>
          <a:solidFill>
            <a:srgbClr val="00FFFF"/>
          </a:solidFill>
        </p:spPr>
        <p:txBody>
          <a:bodyPr wrap="square">
            <a:spAutoFit/>
          </a:bodyPr>
          <a:lstStyle/>
          <a:p>
            <a:r>
              <a:rPr lang="pl-PL" sz="2000" dirty="0">
                <a:latin typeface="Times New Roman" panose="02020603050405020304" pitchFamily="18" charset="0"/>
                <a:ea typeface="Batang"/>
              </a:rPr>
              <a:t>Tháng 6/1925, Hội Việt Nam cách mạng thanh niên đ­ược thành lập để truyền bá chủ nghĩa Mác - Lênin tạo sự chuyển biến về chất trong phong trào cách mạng Việt Nam, </a:t>
            </a:r>
            <a:endParaRPr lang="en-US" sz="2000" dirty="0"/>
          </a:p>
        </p:txBody>
      </p:sp>
      <p:sp>
        <p:nvSpPr>
          <p:cNvPr id="6" name="Rectangle 5">
            <a:hlinkClick r:id="rId3" action="ppaction://hlinkpres?slideindex=15&amp;slidetitle= Các tổ chức cộng sản ở việt nam ra đời."/>
          </p:cNvPr>
          <p:cNvSpPr/>
          <p:nvPr/>
        </p:nvSpPr>
        <p:spPr>
          <a:xfrm>
            <a:off x="3994927" y="2302240"/>
            <a:ext cx="7718101" cy="861774"/>
          </a:xfrm>
          <a:prstGeom prst="rect">
            <a:avLst/>
          </a:prstGeom>
          <a:solidFill>
            <a:schemeClr val="tx2">
              <a:lumMod val="60000"/>
              <a:lumOff val="40000"/>
            </a:schemeClr>
          </a:solidFill>
        </p:spPr>
        <p:txBody>
          <a:bodyPr wrap="square">
            <a:spAutoFit/>
          </a:bodyPr>
          <a:lstStyle/>
          <a:p>
            <a:pPr indent="457200" algn="just">
              <a:lnSpc>
                <a:spcPts val="2000"/>
              </a:lnSpc>
              <a:spcAft>
                <a:spcPts val="0"/>
              </a:spcAft>
            </a:pPr>
            <a:r>
              <a:rPr lang="pl-PL" sz="2000" dirty="0" smtClean="0">
                <a:solidFill>
                  <a:schemeClr val="bg1"/>
                </a:solidFill>
                <a:latin typeface="Times New Roman" panose="02020603050405020304" pitchFamily="18" charset="0"/>
                <a:ea typeface="Batang"/>
                <a:cs typeface="Times New Roman" panose="02020603050405020304" pitchFamily="18" charset="0"/>
              </a:rPr>
              <a:t>Ba tổ </a:t>
            </a:r>
            <a:r>
              <a:rPr lang="pl-PL" sz="2000" dirty="0">
                <a:solidFill>
                  <a:schemeClr val="bg1"/>
                </a:solidFill>
                <a:latin typeface="Times New Roman" panose="02020603050405020304" pitchFamily="18" charset="0"/>
                <a:ea typeface="Batang"/>
                <a:cs typeface="Times New Roman" panose="02020603050405020304" pitchFamily="18" charset="0"/>
              </a:rPr>
              <a:t>chức cộng </a:t>
            </a:r>
            <a:r>
              <a:rPr lang="pl-PL" sz="2000" dirty="0" smtClean="0">
                <a:solidFill>
                  <a:schemeClr val="bg1"/>
                </a:solidFill>
                <a:latin typeface="Times New Roman" panose="02020603050405020304" pitchFamily="18" charset="0"/>
                <a:ea typeface="Batang"/>
                <a:cs typeface="Times New Roman" panose="02020603050405020304" pitchFamily="18" charset="0"/>
              </a:rPr>
              <a:t>sản</a:t>
            </a:r>
            <a:r>
              <a:rPr lang="en-US" sz="2000" dirty="0" smtClean="0">
                <a:solidFill>
                  <a:schemeClr val="bg1"/>
                </a:solidFill>
                <a:latin typeface="Times New Roman" panose="02020603050405020304" pitchFamily="18" charset="0"/>
                <a:ea typeface="Batang"/>
                <a:cs typeface="Times New Roman" panose="02020603050405020304" pitchFamily="18" charset="0"/>
              </a:rPr>
              <a:t> </a:t>
            </a:r>
            <a:r>
              <a:rPr lang="en-US" sz="2000" dirty="0" err="1" smtClean="0">
                <a:solidFill>
                  <a:schemeClr val="bg1"/>
                </a:solidFill>
                <a:latin typeface="Times New Roman" panose="02020603050405020304" pitchFamily="18" charset="0"/>
                <a:ea typeface="Batang"/>
                <a:cs typeface="Times New Roman" panose="02020603050405020304" pitchFamily="18" charset="0"/>
              </a:rPr>
              <a:t>ra</a:t>
            </a:r>
            <a:r>
              <a:rPr lang="en-US" sz="2000" dirty="0" smtClean="0">
                <a:solidFill>
                  <a:schemeClr val="bg1"/>
                </a:solidFill>
                <a:latin typeface="Times New Roman" panose="02020603050405020304" pitchFamily="18" charset="0"/>
                <a:ea typeface="Batang"/>
                <a:cs typeface="Times New Roman" panose="02020603050405020304" pitchFamily="18" charset="0"/>
              </a:rPr>
              <a:t> </a:t>
            </a:r>
            <a:r>
              <a:rPr lang="en-US" sz="2000" dirty="0" err="1" smtClean="0">
                <a:solidFill>
                  <a:schemeClr val="bg1"/>
                </a:solidFill>
                <a:latin typeface="Times New Roman" panose="02020603050405020304" pitchFamily="18" charset="0"/>
                <a:ea typeface="Batang"/>
                <a:cs typeface="Times New Roman" panose="02020603050405020304" pitchFamily="18" charset="0"/>
              </a:rPr>
              <a:t>đời</a:t>
            </a:r>
            <a:r>
              <a:rPr lang="pl-PL" sz="2000" dirty="0" smtClean="0">
                <a:solidFill>
                  <a:schemeClr val="bg1"/>
                </a:solidFill>
                <a:latin typeface="Times New Roman" panose="02020603050405020304" pitchFamily="18" charset="0"/>
                <a:ea typeface="Batang"/>
                <a:cs typeface="Times New Roman" panose="02020603050405020304" pitchFamily="18" charset="0"/>
              </a:rPr>
              <a:t>: </a:t>
            </a:r>
            <a:r>
              <a:rPr lang="pl-PL" sz="2000" dirty="0">
                <a:solidFill>
                  <a:schemeClr val="bg1"/>
                </a:solidFill>
                <a:latin typeface="Times New Roman" panose="02020603050405020304" pitchFamily="18" charset="0"/>
                <a:ea typeface="Batang"/>
                <a:cs typeface="Times New Roman" panose="02020603050405020304" pitchFamily="18" charset="0"/>
              </a:rPr>
              <a:t>Đông Dương Cộng sản Đảng (6/1929), An Nam Cộng sản Đảng (8/1929), Đông Dương Cộng sản Liên đoàn (9/1929). </a:t>
            </a:r>
            <a:endParaRPr lang="en-US" sz="2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063634" y="1072973"/>
            <a:ext cx="7041282" cy="769441"/>
          </a:xfrm>
          <a:prstGeom prst="rect">
            <a:avLst/>
          </a:prstGeom>
          <a:solidFill>
            <a:srgbClr val="FF0066"/>
          </a:solidFill>
        </p:spPr>
        <p:txBody>
          <a:bodyPr wrap="square">
            <a:spAutoFit/>
          </a:bodyPr>
          <a:lstStyle/>
          <a:p>
            <a:r>
              <a:rPr lang="pl-PL" sz="2200" dirty="0" smtClean="0">
                <a:solidFill>
                  <a:schemeClr val="bg1"/>
                </a:solidFill>
                <a:latin typeface="Times New Roman" panose="02020603050405020304" pitchFamily="18" charset="0"/>
                <a:ea typeface="Batang"/>
              </a:rPr>
              <a:t>Đầu năm </a:t>
            </a:r>
            <a:r>
              <a:rPr lang="pl-PL" sz="2200" dirty="0">
                <a:solidFill>
                  <a:schemeClr val="bg1"/>
                </a:solidFill>
                <a:latin typeface="Times New Roman" panose="02020603050405020304" pitchFamily="18" charset="0"/>
                <a:ea typeface="Batang"/>
              </a:rPr>
              <a:t>1930 Nguyễn Ái Quốc triệu tập hội nghị hợp nhất ba tổ chức trên để đi đến thành lập Đảng cộng sản Việt Nam </a:t>
            </a:r>
            <a:endParaRPr lang="en-US" sz="2200" dirty="0">
              <a:solidFill>
                <a:schemeClr val="bg1"/>
              </a:solidFill>
            </a:endParaRPr>
          </a:p>
        </p:txBody>
      </p:sp>
      <p:sp>
        <p:nvSpPr>
          <p:cNvPr id="8" name="Up Arrow 7"/>
          <p:cNvSpPr/>
          <p:nvPr/>
        </p:nvSpPr>
        <p:spPr>
          <a:xfrm>
            <a:off x="856343" y="5779034"/>
            <a:ext cx="246743" cy="348343"/>
          </a:xfrm>
          <a:prstGeom prst="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Up Arrow 8"/>
          <p:cNvSpPr/>
          <p:nvPr/>
        </p:nvSpPr>
        <p:spPr>
          <a:xfrm>
            <a:off x="1974255" y="4402533"/>
            <a:ext cx="246432" cy="391885"/>
          </a:xfrm>
          <a:prstGeom prst="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Up Arrow 9"/>
          <p:cNvSpPr/>
          <p:nvPr/>
        </p:nvSpPr>
        <p:spPr>
          <a:xfrm>
            <a:off x="3120571" y="3164014"/>
            <a:ext cx="261257" cy="337702"/>
          </a:xfrm>
          <a:prstGeom prst="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Up Arrow 11"/>
          <p:cNvSpPr/>
          <p:nvPr/>
        </p:nvSpPr>
        <p:spPr>
          <a:xfrm>
            <a:off x="4470399" y="1842414"/>
            <a:ext cx="257165" cy="322033"/>
          </a:xfrm>
          <a:prstGeom prst="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0765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77040" y="2081947"/>
            <a:ext cx="9117105" cy="4421520"/>
          </a:xfrm>
          <a:prstGeom prst="rect">
            <a:avLst/>
          </a:prstGeom>
        </p:spPr>
      </p:pic>
      <p:sp>
        <p:nvSpPr>
          <p:cNvPr id="5" name="Rectangle 4"/>
          <p:cNvSpPr/>
          <p:nvPr/>
        </p:nvSpPr>
        <p:spPr>
          <a:xfrm>
            <a:off x="176012" y="114682"/>
            <a:ext cx="11778423" cy="1200329"/>
          </a:xfrm>
          <a:prstGeom prst="rect">
            <a:avLst/>
          </a:prstGeom>
        </p:spPr>
        <p:txBody>
          <a:bodyPr wrap="square">
            <a:spAutoFit/>
          </a:bodyPr>
          <a:lstStyle/>
          <a:p>
            <a:pPr algn="ctr"/>
            <a:r>
              <a:rPr lang="pl-PL" sz="2400" b="1" dirty="0" smtClean="0">
                <a:solidFill>
                  <a:srgbClr val="FF0000"/>
                </a:solidFill>
                <a:latin typeface="Times New Roman" panose="02020603050405020304" pitchFamily="18" charset="0"/>
                <a:ea typeface="Batang" panose="02030600000101010101" pitchFamily="18" charset="-127"/>
              </a:rPr>
              <a:t>6/1/1930 </a:t>
            </a:r>
            <a:r>
              <a:rPr lang="pl-PL" sz="2400" b="1" dirty="0">
                <a:solidFill>
                  <a:srgbClr val="FF0000"/>
                </a:solidFill>
                <a:latin typeface="Times New Roman" panose="02020603050405020304" pitchFamily="18" charset="0"/>
                <a:ea typeface="Batang" panose="02030600000101010101" pitchFamily="18" charset="-127"/>
              </a:rPr>
              <a:t>đến ngày 7/2/1930 Nguyễn Ái Quốc đã chủ trì hội nghị hợp nhất ba tổ chức cộng sản để thành lập Đảng cộng sản Việt Nam </a:t>
            </a:r>
            <a:r>
              <a:rPr lang="pl-PL" sz="2400" b="1" dirty="0" smtClean="0">
                <a:solidFill>
                  <a:srgbClr val="FF0000"/>
                </a:solidFill>
                <a:latin typeface="Times New Roman" panose="02020603050405020304" pitchFamily="18" charset="0"/>
                <a:ea typeface="Batang" panose="02030600000101010101" pitchFamily="18" charset="-127"/>
              </a:rPr>
              <a:t>tại </a:t>
            </a:r>
            <a:r>
              <a:rPr lang="pl-PL" sz="2400" b="1" dirty="0">
                <a:solidFill>
                  <a:srgbClr val="FF0000"/>
                </a:solidFill>
                <a:latin typeface="Times New Roman" panose="02020603050405020304" pitchFamily="18" charset="0"/>
                <a:ea typeface="Batang" panose="02030600000101010101" pitchFamily="18" charset="-127"/>
              </a:rPr>
              <a:t>bán đảo Cửu Long, </a:t>
            </a:r>
            <a:endParaRPr lang="en-US" sz="2400" b="1" dirty="0" smtClean="0">
              <a:solidFill>
                <a:srgbClr val="FF0000"/>
              </a:solidFill>
              <a:latin typeface="Times New Roman" panose="02020603050405020304" pitchFamily="18" charset="0"/>
              <a:ea typeface="Batang" panose="02030600000101010101" pitchFamily="18" charset="-127"/>
            </a:endParaRPr>
          </a:p>
          <a:p>
            <a:pPr algn="ctr"/>
            <a:r>
              <a:rPr lang="pl-PL" sz="2400" b="1" dirty="0" smtClean="0">
                <a:solidFill>
                  <a:srgbClr val="FF0000"/>
                </a:solidFill>
                <a:latin typeface="Times New Roman" panose="02020603050405020304" pitchFamily="18" charset="0"/>
                <a:ea typeface="Batang" panose="02030600000101010101" pitchFamily="18" charset="-127"/>
              </a:rPr>
              <a:t>Hư­ơng </a:t>
            </a:r>
            <a:r>
              <a:rPr lang="pl-PL" sz="2400" b="1" dirty="0">
                <a:solidFill>
                  <a:srgbClr val="FF0000"/>
                </a:solidFill>
                <a:latin typeface="Times New Roman" panose="02020603050405020304" pitchFamily="18" charset="0"/>
                <a:ea typeface="Batang" panose="02030600000101010101" pitchFamily="18" charset="-127"/>
              </a:rPr>
              <a:t>Cảng, Trung Quốc.</a:t>
            </a:r>
            <a:endParaRPr lang="en-US" sz="2400" b="1" dirty="0">
              <a:solidFill>
                <a:srgbClr val="FF0000"/>
              </a:solidFill>
            </a:endParaRPr>
          </a:p>
        </p:txBody>
      </p:sp>
    </p:spTree>
    <p:extLst>
      <p:ext uri="{BB962C8B-B14F-4D97-AF65-F5344CB8AC3E}">
        <p14:creationId xmlns:p14="http://schemas.microsoft.com/office/powerpoint/2010/main" val="215439369"/>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30000"/>
          </a:schemeClr>
        </a:solidFill>
        <a:effectLst/>
      </p:bgPr>
    </p:bg>
    <p:spTree>
      <p:nvGrpSpPr>
        <p:cNvPr id="1" name=""/>
        <p:cNvGrpSpPr/>
        <p:nvPr/>
      </p:nvGrpSpPr>
      <p:grpSpPr>
        <a:xfrm>
          <a:off x="0" y="0"/>
          <a:ext cx="0" cy="0"/>
          <a:chOff x="0" y="0"/>
          <a:chExt cx="0" cy="0"/>
        </a:xfrm>
      </p:grpSpPr>
      <p:sp>
        <p:nvSpPr>
          <p:cNvPr id="76802" name="Text Box 2"/>
          <p:cNvSpPr txBox="1">
            <a:spLocks noChangeArrowheads="1"/>
          </p:cNvSpPr>
          <p:nvPr/>
        </p:nvSpPr>
        <p:spPr bwMode="auto">
          <a:xfrm>
            <a:off x="1712189" y="3175000"/>
            <a:ext cx="2809580" cy="646331"/>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b="1" i="1">
                <a:solidFill>
                  <a:prstClr val="black"/>
                </a:solidFill>
                <a:latin typeface="Times New Roman" panose="02020603050405020304" pitchFamily="18" charset="0"/>
                <a:cs typeface="Arial" panose="020B0604020202020204" pitchFamily="34" charset="0"/>
              </a:rPr>
              <a:t>Trịnh Đình Cửu(1906-1990)</a:t>
            </a:r>
          </a:p>
        </p:txBody>
      </p:sp>
      <p:pic>
        <p:nvPicPr>
          <p:cNvPr id="76803" name="Picture 3" descr="nguyenducc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5942" y="233363"/>
            <a:ext cx="3018673" cy="280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4" name="Text Box 4"/>
          <p:cNvSpPr txBox="1">
            <a:spLocks noChangeArrowheads="1"/>
          </p:cNvSpPr>
          <p:nvPr/>
        </p:nvSpPr>
        <p:spPr bwMode="auto">
          <a:xfrm>
            <a:off x="4652233" y="3113088"/>
            <a:ext cx="3125542" cy="366713"/>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b="1" i="1">
                <a:solidFill>
                  <a:prstClr val="black"/>
                </a:solidFill>
                <a:latin typeface="Times New Roman" panose="02020603050405020304" pitchFamily="18" charset="0"/>
                <a:cs typeface="Arial" panose="020B0604020202020204" pitchFamily="34" charset="0"/>
              </a:rPr>
              <a:t>Nguyễn Đức Cảnh(1908-1932)</a:t>
            </a:r>
          </a:p>
        </p:txBody>
      </p:sp>
      <p:pic>
        <p:nvPicPr>
          <p:cNvPr id="61445" name="Picture 5" descr="8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155" y="227013"/>
            <a:ext cx="2976853"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1446" name="Group 6"/>
          <p:cNvGrpSpPr>
            <a:grpSpLocks/>
          </p:cNvGrpSpPr>
          <p:nvPr/>
        </p:nvGrpSpPr>
        <p:grpSpPr bwMode="auto">
          <a:xfrm>
            <a:off x="1785256" y="3686175"/>
            <a:ext cx="2529242" cy="2951162"/>
            <a:chOff x="0" y="0"/>
            <a:chExt cx="1440" cy="1795"/>
          </a:xfrm>
        </p:grpSpPr>
        <p:pic>
          <p:nvPicPr>
            <p:cNvPr id="76819" name="Picture 7" descr="8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36" cy="1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8" name="Rectangle 8"/>
            <p:cNvSpPr>
              <a:spLocks noRot="1" noChangeArrowheads="1"/>
            </p:cNvSpPr>
            <p:nvPr/>
          </p:nvSpPr>
          <p:spPr bwMode="auto">
            <a:xfrm>
              <a:off x="0" y="1440"/>
              <a:ext cx="1440" cy="35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14288" indent="-14288"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r>
                <a:rPr lang="en-US" sz="1600">
                  <a:solidFill>
                    <a:prstClr val="black"/>
                  </a:solidFill>
                  <a:effectLst>
                    <a:outerShdw blurRad="38100" dist="38100" dir="2700000" algn="tl">
                      <a:srgbClr val="C0C0C0"/>
                    </a:outerShdw>
                  </a:effectLst>
                </a:rPr>
                <a:t>Châu Văn Liêm</a:t>
              </a:r>
            </a:p>
          </p:txBody>
        </p:sp>
      </p:grpSp>
      <p:grpSp>
        <p:nvGrpSpPr>
          <p:cNvPr id="61449" name="Group 9"/>
          <p:cNvGrpSpPr>
            <a:grpSpLocks/>
          </p:cNvGrpSpPr>
          <p:nvPr/>
        </p:nvGrpSpPr>
        <p:grpSpPr bwMode="auto">
          <a:xfrm>
            <a:off x="4075410" y="3617912"/>
            <a:ext cx="2668637" cy="3240088"/>
            <a:chOff x="0" y="0"/>
            <a:chExt cx="1519" cy="1871"/>
          </a:xfrm>
        </p:grpSpPr>
        <p:pic>
          <p:nvPicPr>
            <p:cNvPr id="76817" name="Picture 10" descr="8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519" cy="1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51" name="Rectangle 11"/>
            <p:cNvSpPr>
              <a:spLocks noRot="1" noChangeArrowheads="1"/>
            </p:cNvSpPr>
            <p:nvPr/>
          </p:nvSpPr>
          <p:spPr bwMode="auto">
            <a:xfrm>
              <a:off x="0" y="1248"/>
              <a:ext cx="1488" cy="40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14288" indent="-14288"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r>
                <a:rPr lang="en-US" sz="1600">
                  <a:solidFill>
                    <a:prstClr val="black"/>
                  </a:solidFill>
                  <a:effectLst>
                    <a:outerShdw blurRad="38100" dist="38100" dir="2700000" algn="tl">
                      <a:srgbClr val="C0C0C0"/>
                    </a:outerShdw>
                  </a:effectLst>
                </a:rPr>
                <a:t>Nguyễn Thiệu</a:t>
              </a:r>
            </a:p>
          </p:txBody>
        </p:sp>
      </p:grpSp>
      <p:grpSp>
        <p:nvGrpSpPr>
          <p:cNvPr id="61452" name="Group 12"/>
          <p:cNvGrpSpPr>
            <a:grpSpLocks/>
          </p:cNvGrpSpPr>
          <p:nvPr/>
        </p:nvGrpSpPr>
        <p:grpSpPr bwMode="auto">
          <a:xfrm>
            <a:off x="7949999" y="255588"/>
            <a:ext cx="2718198" cy="3357563"/>
            <a:chOff x="0" y="0"/>
            <a:chExt cx="1429" cy="1872"/>
          </a:xfrm>
        </p:grpSpPr>
        <p:pic>
          <p:nvPicPr>
            <p:cNvPr id="76815" name="Picture 13" descr="8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429" cy="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16" name="Rectangle 14"/>
            <p:cNvSpPr>
              <a:spLocks noChangeArrowheads="1"/>
            </p:cNvSpPr>
            <p:nvPr/>
          </p:nvSpPr>
          <p:spPr bwMode="auto">
            <a:xfrm>
              <a:off x="0" y="1536"/>
              <a:ext cx="1344" cy="3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Font typeface="Arial" panose="020B0604020202020204" pitchFamily="34" charset="0"/>
                <a:buNone/>
              </a:pPr>
              <a:r>
                <a:rPr lang="en-US" altLang="en-US" sz="2200" b="1" i="1">
                  <a:solidFill>
                    <a:prstClr val="black"/>
                  </a:solidFill>
                  <a:latin typeface="Times New Roman" panose="02020603050405020304" pitchFamily="18" charset="0"/>
                  <a:cs typeface="Arial" panose="020B0604020202020204" pitchFamily="34" charset="0"/>
                </a:rPr>
                <a:t>Nguyễn Ái Quốc</a:t>
              </a:r>
            </a:p>
          </p:txBody>
        </p:sp>
      </p:grpSp>
      <p:grpSp>
        <p:nvGrpSpPr>
          <p:cNvPr id="61455" name="Group 15"/>
          <p:cNvGrpSpPr>
            <a:grpSpLocks/>
          </p:cNvGrpSpPr>
          <p:nvPr/>
        </p:nvGrpSpPr>
        <p:grpSpPr bwMode="auto">
          <a:xfrm>
            <a:off x="6534538" y="3757613"/>
            <a:ext cx="2304661" cy="2879725"/>
            <a:chOff x="0" y="0"/>
            <a:chExt cx="1488" cy="1699"/>
          </a:xfrm>
        </p:grpSpPr>
        <p:pic>
          <p:nvPicPr>
            <p:cNvPr id="76813" name="Picture 16" descr="8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 y="0"/>
              <a:ext cx="1326"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57" name="Rectangle 17"/>
            <p:cNvSpPr>
              <a:spLocks noRot="1" noChangeArrowheads="1"/>
            </p:cNvSpPr>
            <p:nvPr/>
          </p:nvSpPr>
          <p:spPr bwMode="auto">
            <a:xfrm>
              <a:off x="0" y="1296"/>
              <a:ext cx="1488" cy="40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14288" indent="-14288"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r>
                <a:rPr lang="en-US" sz="1600">
                  <a:solidFill>
                    <a:prstClr val="black"/>
                  </a:solidFill>
                  <a:effectLst>
                    <a:outerShdw blurRad="38100" dist="38100" dir="2700000" algn="tl">
                      <a:srgbClr val="C0C0C0"/>
                    </a:outerShdw>
                  </a:effectLst>
                </a:rPr>
                <a:t>Hồ Tùng Mậu</a:t>
              </a:r>
            </a:p>
          </p:txBody>
        </p:sp>
      </p:grpSp>
      <p:grpSp>
        <p:nvGrpSpPr>
          <p:cNvPr id="61458" name="Group 18"/>
          <p:cNvGrpSpPr>
            <a:grpSpLocks/>
          </p:cNvGrpSpPr>
          <p:nvPr/>
        </p:nvGrpSpPr>
        <p:grpSpPr bwMode="auto">
          <a:xfrm>
            <a:off x="8668138" y="3694112"/>
            <a:ext cx="2304661" cy="2959100"/>
            <a:chOff x="0" y="0"/>
            <a:chExt cx="1488" cy="1728"/>
          </a:xfrm>
        </p:grpSpPr>
        <p:pic>
          <p:nvPicPr>
            <p:cNvPr id="76811" name="Picture 19" descr="8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399" cy="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60" name="Rectangle 20"/>
            <p:cNvSpPr>
              <a:spLocks noRot="1" noChangeArrowheads="1"/>
            </p:cNvSpPr>
            <p:nvPr/>
          </p:nvSpPr>
          <p:spPr bwMode="auto">
            <a:xfrm>
              <a:off x="0" y="1248"/>
              <a:ext cx="1488" cy="40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14288" indent="-14288"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r>
                <a:rPr lang="en-US" sz="1600">
                  <a:solidFill>
                    <a:prstClr val="black"/>
                  </a:solidFill>
                  <a:effectLst>
                    <a:outerShdw blurRad="38100" dist="38100" dir="2700000" algn="tl">
                      <a:srgbClr val="C0C0C0"/>
                    </a:outerShdw>
                  </a:effectLst>
                </a:rPr>
                <a:t>Lê Hồng Sơn</a:t>
              </a:r>
            </a:p>
          </p:txBody>
        </p:sp>
      </p:grpSp>
      <p:sp>
        <p:nvSpPr>
          <p:cNvPr id="2" name="Left Arrow 1">
            <a:hlinkClick r:id="rId9" action="ppaction://hlinkpres?slideindex=3&amp;slidetitle=PowerPoint Presentation"/>
          </p:cNvPr>
          <p:cNvSpPr/>
          <p:nvPr/>
        </p:nvSpPr>
        <p:spPr>
          <a:xfrm>
            <a:off x="11344275" y="6477017"/>
            <a:ext cx="614363" cy="38098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797763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61445"/>
                                        </p:tgtEl>
                                        <p:attrNameLst>
                                          <p:attrName>style.visibility</p:attrName>
                                        </p:attrNameLst>
                                      </p:cBhvr>
                                      <p:to>
                                        <p:strVal val="visible"/>
                                      </p:to>
                                    </p:set>
                                    <p:animEffect transition="in" filter="diamond(in)">
                                      <p:cBhvr>
                                        <p:cTn id="7" dur="2000"/>
                                        <p:tgtEl>
                                          <p:spTgt spid="614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0" presetClass="entr" presetSubtype="0" fill="hold" nodeType="clickEffect">
                                  <p:stCondLst>
                                    <p:cond delay="0"/>
                                  </p:stCondLst>
                                  <p:childTnLst>
                                    <p:set>
                                      <p:cBhvr>
                                        <p:cTn id="11" dur="1" fill="hold">
                                          <p:stCondLst>
                                            <p:cond delay="0"/>
                                          </p:stCondLst>
                                        </p:cTn>
                                        <p:tgtEl>
                                          <p:spTgt spid="61446"/>
                                        </p:tgtEl>
                                        <p:attrNameLst>
                                          <p:attrName>style.visibility</p:attrName>
                                        </p:attrNameLst>
                                      </p:cBhvr>
                                      <p:to>
                                        <p:strVal val="visible"/>
                                      </p:to>
                                    </p:set>
                                    <p:animEffect transition="in" filter="wedge">
                                      <p:cBhvr>
                                        <p:cTn id="12" dur="2000"/>
                                        <p:tgtEl>
                                          <p:spTgt spid="61446"/>
                                        </p:tgtEl>
                                      </p:cBhvr>
                                    </p:animEffect>
                                  </p:childTnLst>
                                </p:cTn>
                              </p:par>
                              <p:par>
                                <p:cTn id="13" presetID="8" presetClass="entr" presetSubtype="16" fill="hold" nodeType="withEffect">
                                  <p:stCondLst>
                                    <p:cond delay="0"/>
                                  </p:stCondLst>
                                  <p:childTnLst>
                                    <p:set>
                                      <p:cBhvr>
                                        <p:cTn id="14" dur="1" fill="hold">
                                          <p:stCondLst>
                                            <p:cond delay="0"/>
                                          </p:stCondLst>
                                        </p:cTn>
                                        <p:tgtEl>
                                          <p:spTgt spid="61449"/>
                                        </p:tgtEl>
                                        <p:attrNameLst>
                                          <p:attrName>style.visibility</p:attrName>
                                        </p:attrNameLst>
                                      </p:cBhvr>
                                      <p:to>
                                        <p:strVal val="visible"/>
                                      </p:to>
                                    </p:set>
                                    <p:animEffect transition="in" filter="diamond(in)">
                                      <p:cBhvr>
                                        <p:cTn id="15" dur="2000"/>
                                        <p:tgtEl>
                                          <p:spTgt spid="6144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8" presetClass="entr" presetSubtype="16" fill="hold" nodeType="clickEffect">
                                  <p:stCondLst>
                                    <p:cond delay="0"/>
                                  </p:stCondLst>
                                  <p:childTnLst>
                                    <p:set>
                                      <p:cBhvr>
                                        <p:cTn id="19" dur="1" fill="hold">
                                          <p:stCondLst>
                                            <p:cond delay="0"/>
                                          </p:stCondLst>
                                        </p:cTn>
                                        <p:tgtEl>
                                          <p:spTgt spid="61452"/>
                                        </p:tgtEl>
                                        <p:attrNameLst>
                                          <p:attrName>style.visibility</p:attrName>
                                        </p:attrNameLst>
                                      </p:cBhvr>
                                      <p:to>
                                        <p:strVal val="visible"/>
                                      </p:to>
                                    </p:set>
                                    <p:animEffect transition="in" filter="diamond(in)">
                                      <p:cBhvr>
                                        <p:cTn id="20" dur="2000"/>
                                        <p:tgtEl>
                                          <p:spTgt spid="61452"/>
                                        </p:tgtEl>
                                      </p:cBhvr>
                                    </p:animEffect>
                                  </p:childTnLst>
                                </p:cTn>
                              </p:par>
                              <p:par>
                                <p:cTn id="21" presetID="20" presetClass="entr" presetSubtype="0" fill="hold" nodeType="withEffect">
                                  <p:stCondLst>
                                    <p:cond delay="0"/>
                                  </p:stCondLst>
                                  <p:childTnLst>
                                    <p:set>
                                      <p:cBhvr>
                                        <p:cTn id="22" dur="1" fill="hold">
                                          <p:stCondLst>
                                            <p:cond delay="0"/>
                                          </p:stCondLst>
                                        </p:cTn>
                                        <p:tgtEl>
                                          <p:spTgt spid="61458"/>
                                        </p:tgtEl>
                                        <p:attrNameLst>
                                          <p:attrName>style.visibility</p:attrName>
                                        </p:attrNameLst>
                                      </p:cBhvr>
                                      <p:to>
                                        <p:strVal val="visible"/>
                                      </p:to>
                                    </p:set>
                                    <p:animEffect transition="in" filter="wedge">
                                      <p:cBhvr>
                                        <p:cTn id="23" dur="2000"/>
                                        <p:tgtEl>
                                          <p:spTgt spid="61458"/>
                                        </p:tgtEl>
                                      </p:cBhvr>
                                    </p:animEffect>
                                  </p:childTnLst>
                                </p:cTn>
                              </p:par>
                              <p:par>
                                <p:cTn id="24" presetID="8" presetClass="entr" presetSubtype="16" fill="hold" nodeType="withEffect">
                                  <p:stCondLst>
                                    <p:cond delay="0"/>
                                  </p:stCondLst>
                                  <p:childTnLst>
                                    <p:set>
                                      <p:cBhvr>
                                        <p:cTn id="25" dur="1" fill="hold">
                                          <p:stCondLst>
                                            <p:cond delay="0"/>
                                          </p:stCondLst>
                                        </p:cTn>
                                        <p:tgtEl>
                                          <p:spTgt spid="61455"/>
                                        </p:tgtEl>
                                        <p:attrNameLst>
                                          <p:attrName>style.visibility</p:attrName>
                                        </p:attrNameLst>
                                      </p:cBhvr>
                                      <p:to>
                                        <p:strVal val="visible"/>
                                      </p:to>
                                    </p:set>
                                    <p:animEffect transition="in" filter="diamond(in)">
                                      <p:cBhvr>
                                        <p:cTn id="26" dur="2000"/>
                                        <p:tgtEl>
                                          <p:spTgt spid="614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123998780"/>
              </p:ext>
            </p:extLst>
          </p:nvPr>
        </p:nvGraphicFramePr>
        <p:xfrm>
          <a:off x="708338" y="1054517"/>
          <a:ext cx="1129316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169059" y="218941"/>
            <a:ext cx="7428088" cy="523220"/>
          </a:xfrm>
          <a:prstGeom prst="rect">
            <a:avLst/>
          </a:prstGeom>
        </p:spPr>
        <p:txBody>
          <a:bodyPr wrap="square">
            <a:spAutoFit/>
          </a:bodyPr>
          <a:lstStyle/>
          <a:p>
            <a:r>
              <a:rPr lang="vi-VN" sz="2800" b="1" dirty="0">
                <a:solidFill>
                  <a:srgbClr val="FF0000"/>
                </a:solidFill>
              </a:rPr>
              <a:t>1.1.3 </a:t>
            </a:r>
            <a:r>
              <a:rPr lang="pl-PL" sz="2800" b="1" dirty="0">
                <a:solidFill>
                  <a:srgbClr val="FF0000"/>
                </a:solidFill>
              </a:rPr>
              <a:t>Ý nghĩa lịch sử của việc thành lập Đảng</a:t>
            </a:r>
            <a:endParaRPr lang="en-US" sz="2800" b="1" dirty="0">
              <a:solidFill>
                <a:srgbClr val="FF0000"/>
              </a:solidFill>
            </a:endParaRPr>
          </a:p>
        </p:txBody>
      </p:sp>
    </p:spTree>
    <p:extLst>
      <p:ext uri="{BB962C8B-B14F-4D97-AF65-F5344CB8AC3E}">
        <p14:creationId xmlns:p14="http://schemas.microsoft.com/office/powerpoint/2010/main" val="319198023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E74FD525-E652-48D8-A178-291899C68509}"/>
                                            </p:graphicEl>
                                          </p:spTgt>
                                        </p:tgtEl>
                                        <p:attrNameLst>
                                          <p:attrName>style.visibility</p:attrName>
                                        </p:attrNameLst>
                                      </p:cBhvr>
                                      <p:to>
                                        <p:strVal val="visible"/>
                                      </p:to>
                                    </p:set>
                                    <p:animEffect transition="in" filter="fade">
                                      <p:cBhvr>
                                        <p:cTn id="7" dur="1000"/>
                                        <p:tgtEl>
                                          <p:spTgt spid="2">
                                            <p:graphicEl>
                                              <a:dgm id="{E74FD525-E652-48D8-A178-291899C68509}"/>
                                            </p:graphicEl>
                                          </p:spTgt>
                                        </p:tgtEl>
                                      </p:cBhvr>
                                    </p:animEffect>
                                    <p:anim calcmode="lin" valueType="num">
                                      <p:cBhvr>
                                        <p:cTn id="8" dur="1000" fill="hold"/>
                                        <p:tgtEl>
                                          <p:spTgt spid="2">
                                            <p:graphicEl>
                                              <a:dgm id="{E74FD525-E652-48D8-A178-291899C68509}"/>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E74FD525-E652-48D8-A178-291899C68509}"/>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66A403E8-E95E-4F4E-BEA3-B26DB5D231A7}"/>
                                            </p:graphicEl>
                                          </p:spTgt>
                                        </p:tgtEl>
                                        <p:attrNameLst>
                                          <p:attrName>style.visibility</p:attrName>
                                        </p:attrNameLst>
                                      </p:cBhvr>
                                      <p:to>
                                        <p:strVal val="visible"/>
                                      </p:to>
                                    </p:set>
                                    <p:animEffect transition="in" filter="fade">
                                      <p:cBhvr>
                                        <p:cTn id="12" dur="1000"/>
                                        <p:tgtEl>
                                          <p:spTgt spid="2">
                                            <p:graphicEl>
                                              <a:dgm id="{66A403E8-E95E-4F4E-BEA3-B26DB5D231A7}"/>
                                            </p:graphicEl>
                                          </p:spTgt>
                                        </p:tgtEl>
                                      </p:cBhvr>
                                    </p:animEffect>
                                    <p:anim calcmode="lin" valueType="num">
                                      <p:cBhvr>
                                        <p:cTn id="13" dur="1000" fill="hold"/>
                                        <p:tgtEl>
                                          <p:spTgt spid="2">
                                            <p:graphicEl>
                                              <a:dgm id="{66A403E8-E95E-4F4E-BEA3-B26DB5D231A7}"/>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66A403E8-E95E-4F4E-BEA3-B26DB5D231A7}"/>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graphicEl>
                                              <a:dgm id="{AA5E94BF-9C21-4278-AAC1-9E25BE3C527D}"/>
                                            </p:graphicEl>
                                          </p:spTgt>
                                        </p:tgtEl>
                                        <p:attrNameLst>
                                          <p:attrName>style.visibility</p:attrName>
                                        </p:attrNameLst>
                                      </p:cBhvr>
                                      <p:to>
                                        <p:strVal val="visible"/>
                                      </p:to>
                                    </p:set>
                                    <p:animEffect transition="in" filter="fade">
                                      <p:cBhvr>
                                        <p:cTn id="19" dur="1000"/>
                                        <p:tgtEl>
                                          <p:spTgt spid="2">
                                            <p:graphicEl>
                                              <a:dgm id="{AA5E94BF-9C21-4278-AAC1-9E25BE3C527D}"/>
                                            </p:graphicEl>
                                          </p:spTgt>
                                        </p:tgtEl>
                                      </p:cBhvr>
                                    </p:animEffect>
                                    <p:anim calcmode="lin" valueType="num">
                                      <p:cBhvr>
                                        <p:cTn id="20" dur="1000" fill="hold"/>
                                        <p:tgtEl>
                                          <p:spTgt spid="2">
                                            <p:graphicEl>
                                              <a:dgm id="{AA5E94BF-9C21-4278-AAC1-9E25BE3C527D}"/>
                                            </p:graphicEl>
                                          </p:spTgt>
                                        </p:tgtEl>
                                        <p:attrNameLst>
                                          <p:attrName>ppt_x</p:attrName>
                                        </p:attrNameLst>
                                      </p:cBhvr>
                                      <p:tavLst>
                                        <p:tav tm="0">
                                          <p:val>
                                            <p:strVal val="#ppt_x"/>
                                          </p:val>
                                        </p:tav>
                                        <p:tav tm="100000">
                                          <p:val>
                                            <p:strVal val="#ppt_x"/>
                                          </p:val>
                                        </p:tav>
                                      </p:tavLst>
                                    </p:anim>
                                    <p:anim calcmode="lin" valueType="num">
                                      <p:cBhvr>
                                        <p:cTn id="21" dur="1000" fill="hold"/>
                                        <p:tgtEl>
                                          <p:spTgt spid="2">
                                            <p:graphicEl>
                                              <a:dgm id="{AA5E94BF-9C21-4278-AAC1-9E25BE3C527D}"/>
                                            </p:graphic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
                                            <p:graphicEl>
                                              <a:dgm id="{C1FD0D60-45E8-45FD-910D-C32AE2B8AD38}"/>
                                            </p:graphicEl>
                                          </p:spTgt>
                                        </p:tgtEl>
                                        <p:attrNameLst>
                                          <p:attrName>style.visibility</p:attrName>
                                        </p:attrNameLst>
                                      </p:cBhvr>
                                      <p:to>
                                        <p:strVal val="visible"/>
                                      </p:to>
                                    </p:set>
                                    <p:animEffect transition="in" filter="fade">
                                      <p:cBhvr>
                                        <p:cTn id="24" dur="1000"/>
                                        <p:tgtEl>
                                          <p:spTgt spid="2">
                                            <p:graphicEl>
                                              <a:dgm id="{C1FD0D60-45E8-45FD-910D-C32AE2B8AD38}"/>
                                            </p:graphicEl>
                                          </p:spTgt>
                                        </p:tgtEl>
                                      </p:cBhvr>
                                    </p:animEffect>
                                    <p:anim calcmode="lin" valueType="num">
                                      <p:cBhvr>
                                        <p:cTn id="25" dur="1000" fill="hold"/>
                                        <p:tgtEl>
                                          <p:spTgt spid="2">
                                            <p:graphicEl>
                                              <a:dgm id="{C1FD0D60-45E8-45FD-910D-C32AE2B8AD38}"/>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C1FD0D60-45E8-45FD-910D-C32AE2B8AD38}"/>
                                            </p:graphic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2">
                                            <p:graphicEl>
                                              <a:dgm id="{74E52EF3-DD34-4150-ACBA-2BE23C833270}"/>
                                            </p:graphicEl>
                                          </p:spTgt>
                                        </p:tgtEl>
                                        <p:attrNameLst>
                                          <p:attrName>style.visibility</p:attrName>
                                        </p:attrNameLst>
                                      </p:cBhvr>
                                      <p:to>
                                        <p:strVal val="visible"/>
                                      </p:to>
                                    </p:set>
                                    <p:animEffect transition="in" filter="fade">
                                      <p:cBhvr>
                                        <p:cTn id="31" dur="1000"/>
                                        <p:tgtEl>
                                          <p:spTgt spid="2">
                                            <p:graphicEl>
                                              <a:dgm id="{74E52EF3-DD34-4150-ACBA-2BE23C833270}"/>
                                            </p:graphicEl>
                                          </p:spTgt>
                                        </p:tgtEl>
                                      </p:cBhvr>
                                    </p:animEffect>
                                    <p:anim calcmode="lin" valueType="num">
                                      <p:cBhvr>
                                        <p:cTn id="32" dur="1000" fill="hold"/>
                                        <p:tgtEl>
                                          <p:spTgt spid="2">
                                            <p:graphicEl>
                                              <a:dgm id="{74E52EF3-DD34-4150-ACBA-2BE23C833270}"/>
                                            </p:graphicEl>
                                          </p:spTgt>
                                        </p:tgtEl>
                                        <p:attrNameLst>
                                          <p:attrName>ppt_x</p:attrName>
                                        </p:attrNameLst>
                                      </p:cBhvr>
                                      <p:tavLst>
                                        <p:tav tm="0">
                                          <p:val>
                                            <p:strVal val="#ppt_x"/>
                                          </p:val>
                                        </p:tav>
                                        <p:tav tm="100000">
                                          <p:val>
                                            <p:strVal val="#ppt_x"/>
                                          </p:val>
                                        </p:tav>
                                      </p:tavLst>
                                    </p:anim>
                                    <p:anim calcmode="lin" valueType="num">
                                      <p:cBhvr>
                                        <p:cTn id="33" dur="1000" fill="hold"/>
                                        <p:tgtEl>
                                          <p:spTgt spid="2">
                                            <p:graphicEl>
                                              <a:dgm id="{74E52EF3-DD34-4150-ACBA-2BE23C833270}"/>
                                            </p:graphic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
                                            <p:graphicEl>
                                              <a:dgm id="{736B4C1D-9B7C-459F-B547-48DCE75DBEF8}"/>
                                            </p:graphicEl>
                                          </p:spTgt>
                                        </p:tgtEl>
                                        <p:attrNameLst>
                                          <p:attrName>style.visibility</p:attrName>
                                        </p:attrNameLst>
                                      </p:cBhvr>
                                      <p:to>
                                        <p:strVal val="visible"/>
                                      </p:to>
                                    </p:set>
                                    <p:animEffect transition="in" filter="fade">
                                      <p:cBhvr>
                                        <p:cTn id="36" dur="1000"/>
                                        <p:tgtEl>
                                          <p:spTgt spid="2">
                                            <p:graphicEl>
                                              <a:dgm id="{736B4C1D-9B7C-459F-B547-48DCE75DBEF8}"/>
                                            </p:graphicEl>
                                          </p:spTgt>
                                        </p:tgtEl>
                                      </p:cBhvr>
                                    </p:animEffect>
                                    <p:anim calcmode="lin" valueType="num">
                                      <p:cBhvr>
                                        <p:cTn id="37" dur="1000" fill="hold"/>
                                        <p:tgtEl>
                                          <p:spTgt spid="2">
                                            <p:graphicEl>
                                              <a:dgm id="{736B4C1D-9B7C-459F-B547-48DCE75DBEF8}"/>
                                            </p:graphicEl>
                                          </p:spTgt>
                                        </p:tgtEl>
                                        <p:attrNameLst>
                                          <p:attrName>ppt_x</p:attrName>
                                        </p:attrNameLst>
                                      </p:cBhvr>
                                      <p:tavLst>
                                        <p:tav tm="0">
                                          <p:val>
                                            <p:strVal val="#ppt_x"/>
                                          </p:val>
                                        </p:tav>
                                        <p:tav tm="100000">
                                          <p:val>
                                            <p:strVal val="#ppt_x"/>
                                          </p:val>
                                        </p:tav>
                                      </p:tavLst>
                                    </p:anim>
                                    <p:anim calcmode="lin" valueType="num">
                                      <p:cBhvr>
                                        <p:cTn id="38" dur="1000" fill="hold"/>
                                        <p:tgtEl>
                                          <p:spTgt spid="2">
                                            <p:graphicEl>
                                              <a:dgm id="{736B4C1D-9B7C-459F-B547-48DCE75DBEF8}"/>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176086584"/>
              </p:ext>
            </p:extLst>
          </p:nvPr>
        </p:nvGraphicFramePr>
        <p:xfrm>
          <a:off x="564776" y="1246564"/>
          <a:ext cx="1125518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393921" y="321972"/>
            <a:ext cx="9210470" cy="523220"/>
          </a:xfrm>
          <a:prstGeom prst="rect">
            <a:avLst/>
          </a:prstGeom>
        </p:spPr>
        <p:txBody>
          <a:bodyPr wrap="none">
            <a:spAutoFit/>
          </a:bodyPr>
          <a:lstStyle/>
          <a:p>
            <a:r>
              <a:rPr lang="en-US" sz="2800" b="1" dirty="0">
                <a:solidFill>
                  <a:srgbClr val="FF0000"/>
                </a:solidFill>
              </a:rPr>
              <a:t>1.2.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spTree>
    <p:extLst>
      <p:ext uri="{BB962C8B-B14F-4D97-AF65-F5344CB8AC3E}">
        <p14:creationId xmlns:p14="http://schemas.microsoft.com/office/powerpoint/2010/main" val="713480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C9ABC257-0B89-4EAD-BF16-14806C0E5CEC}"/>
                                            </p:graphicEl>
                                          </p:spTgt>
                                        </p:tgtEl>
                                        <p:attrNameLst>
                                          <p:attrName>style.visibility</p:attrName>
                                        </p:attrNameLst>
                                      </p:cBhvr>
                                      <p:to>
                                        <p:strVal val="visible"/>
                                      </p:to>
                                    </p:set>
                                    <p:animEffect transition="in" filter="fade">
                                      <p:cBhvr>
                                        <p:cTn id="7" dur="1000"/>
                                        <p:tgtEl>
                                          <p:spTgt spid="2">
                                            <p:graphicEl>
                                              <a:dgm id="{C9ABC257-0B89-4EAD-BF16-14806C0E5CEC}"/>
                                            </p:graphicEl>
                                          </p:spTgt>
                                        </p:tgtEl>
                                      </p:cBhvr>
                                    </p:animEffect>
                                    <p:anim calcmode="lin" valueType="num">
                                      <p:cBhvr>
                                        <p:cTn id="8" dur="1000" fill="hold"/>
                                        <p:tgtEl>
                                          <p:spTgt spid="2">
                                            <p:graphicEl>
                                              <a:dgm id="{C9ABC257-0B89-4EAD-BF16-14806C0E5CEC}"/>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C9ABC257-0B89-4EAD-BF16-14806C0E5CEC}"/>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9A2B176C-56C1-4264-9B0E-1B4DDED0CB6E}"/>
                                            </p:graphicEl>
                                          </p:spTgt>
                                        </p:tgtEl>
                                        <p:attrNameLst>
                                          <p:attrName>style.visibility</p:attrName>
                                        </p:attrNameLst>
                                      </p:cBhvr>
                                      <p:to>
                                        <p:strVal val="visible"/>
                                      </p:to>
                                    </p:set>
                                    <p:animEffect transition="in" filter="fade">
                                      <p:cBhvr>
                                        <p:cTn id="12" dur="1000"/>
                                        <p:tgtEl>
                                          <p:spTgt spid="2">
                                            <p:graphicEl>
                                              <a:dgm id="{9A2B176C-56C1-4264-9B0E-1B4DDED0CB6E}"/>
                                            </p:graphicEl>
                                          </p:spTgt>
                                        </p:tgtEl>
                                      </p:cBhvr>
                                    </p:animEffect>
                                    <p:anim calcmode="lin" valueType="num">
                                      <p:cBhvr>
                                        <p:cTn id="13" dur="1000" fill="hold"/>
                                        <p:tgtEl>
                                          <p:spTgt spid="2">
                                            <p:graphicEl>
                                              <a:dgm id="{9A2B176C-56C1-4264-9B0E-1B4DDED0CB6E}"/>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9A2B176C-56C1-4264-9B0E-1B4DDED0CB6E}"/>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graphicEl>
                                              <a:dgm id="{CE3FD9D4-6935-46E9-B4E3-71DEEBA05CAA}"/>
                                            </p:graphicEl>
                                          </p:spTgt>
                                        </p:tgtEl>
                                        <p:attrNameLst>
                                          <p:attrName>style.visibility</p:attrName>
                                        </p:attrNameLst>
                                      </p:cBhvr>
                                      <p:to>
                                        <p:strVal val="visible"/>
                                      </p:to>
                                    </p:set>
                                    <p:animEffect transition="in" filter="fade">
                                      <p:cBhvr>
                                        <p:cTn id="19" dur="1000"/>
                                        <p:tgtEl>
                                          <p:spTgt spid="2">
                                            <p:graphicEl>
                                              <a:dgm id="{CE3FD9D4-6935-46E9-B4E3-71DEEBA05CAA}"/>
                                            </p:graphicEl>
                                          </p:spTgt>
                                        </p:tgtEl>
                                      </p:cBhvr>
                                    </p:animEffect>
                                    <p:anim calcmode="lin" valueType="num">
                                      <p:cBhvr>
                                        <p:cTn id="20" dur="1000" fill="hold"/>
                                        <p:tgtEl>
                                          <p:spTgt spid="2">
                                            <p:graphicEl>
                                              <a:dgm id="{CE3FD9D4-6935-46E9-B4E3-71DEEBA05CAA}"/>
                                            </p:graphicEl>
                                          </p:spTgt>
                                        </p:tgtEl>
                                        <p:attrNameLst>
                                          <p:attrName>ppt_x</p:attrName>
                                        </p:attrNameLst>
                                      </p:cBhvr>
                                      <p:tavLst>
                                        <p:tav tm="0">
                                          <p:val>
                                            <p:strVal val="#ppt_x"/>
                                          </p:val>
                                        </p:tav>
                                        <p:tav tm="100000">
                                          <p:val>
                                            <p:strVal val="#ppt_x"/>
                                          </p:val>
                                        </p:tav>
                                      </p:tavLst>
                                    </p:anim>
                                    <p:anim calcmode="lin" valueType="num">
                                      <p:cBhvr>
                                        <p:cTn id="21" dur="1000" fill="hold"/>
                                        <p:tgtEl>
                                          <p:spTgt spid="2">
                                            <p:graphicEl>
                                              <a:dgm id="{CE3FD9D4-6935-46E9-B4E3-71DEEBA05CAA}"/>
                                            </p:graphic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
                                            <p:graphicEl>
                                              <a:dgm id="{A48CC3D2-C92A-403F-8297-44BBFB9E9CD8}"/>
                                            </p:graphicEl>
                                          </p:spTgt>
                                        </p:tgtEl>
                                        <p:attrNameLst>
                                          <p:attrName>style.visibility</p:attrName>
                                        </p:attrNameLst>
                                      </p:cBhvr>
                                      <p:to>
                                        <p:strVal val="visible"/>
                                      </p:to>
                                    </p:set>
                                    <p:animEffect transition="in" filter="fade">
                                      <p:cBhvr>
                                        <p:cTn id="24" dur="1000"/>
                                        <p:tgtEl>
                                          <p:spTgt spid="2">
                                            <p:graphicEl>
                                              <a:dgm id="{A48CC3D2-C92A-403F-8297-44BBFB9E9CD8}"/>
                                            </p:graphicEl>
                                          </p:spTgt>
                                        </p:tgtEl>
                                      </p:cBhvr>
                                    </p:animEffect>
                                    <p:anim calcmode="lin" valueType="num">
                                      <p:cBhvr>
                                        <p:cTn id="25" dur="1000" fill="hold"/>
                                        <p:tgtEl>
                                          <p:spTgt spid="2">
                                            <p:graphicEl>
                                              <a:dgm id="{A48CC3D2-C92A-403F-8297-44BBFB9E9CD8}"/>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A48CC3D2-C92A-403F-8297-44BBFB9E9CD8}"/>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76" y="1801905"/>
            <a:ext cx="11846859" cy="47602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AutoNum type="alphaLcPeriod"/>
            </a:pPr>
            <a:r>
              <a:rPr lang="en-US" sz="2800" b="1" dirty="0" err="1" smtClean="0">
                <a:solidFill>
                  <a:schemeClr val="tx1"/>
                </a:solidFill>
              </a:rPr>
              <a:t>Vai</a:t>
            </a:r>
            <a:r>
              <a:rPr lang="en-US" sz="2800" b="1" dirty="0" smtClean="0">
                <a:solidFill>
                  <a:schemeClr val="tx1"/>
                </a:solidFill>
              </a:rPr>
              <a:t> </a:t>
            </a:r>
            <a:r>
              <a:rPr lang="en-US" sz="2800" b="1" dirty="0" err="1" smtClean="0">
                <a:solidFill>
                  <a:schemeClr val="tx1"/>
                </a:solidFill>
              </a:rPr>
              <a:t>trò</a:t>
            </a:r>
            <a:r>
              <a:rPr lang="en-US" sz="2800" b="1" dirty="0" smtClean="0">
                <a:solidFill>
                  <a:schemeClr val="tx1"/>
                </a:solidFill>
              </a:rPr>
              <a:t> </a:t>
            </a:r>
            <a:r>
              <a:rPr lang="en-US" sz="2800" b="1" dirty="0" err="1" smtClean="0">
                <a:solidFill>
                  <a:schemeClr val="tx1"/>
                </a:solidFill>
              </a:rPr>
              <a:t>lãnh</a:t>
            </a:r>
            <a:r>
              <a:rPr lang="en-US" sz="2800" b="1" dirty="0" smtClean="0">
                <a:solidFill>
                  <a:schemeClr val="tx1"/>
                </a:solidFill>
              </a:rPr>
              <a:t> </a:t>
            </a:r>
            <a:r>
              <a:rPr lang="en-US" sz="2800" b="1" dirty="0" err="1" smtClean="0">
                <a:solidFill>
                  <a:schemeClr val="tx1"/>
                </a:solidFill>
              </a:rPr>
              <a:t>đạo</a:t>
            </a:r>
            <a:r>
              <a:rPr lang="en-US" sz="2800" b="1" dirty="0" smtClean="0">
                <a:solidFill>
                  <a:schemeClr val="tx1"/>
                </a:solidFill>
              </a:rPr>
              <a:t> </a:t>
            </a:r>
            <a:r>
              <a:rPr lang="en-US" sz="2800" b="1" dirty="0" err="1" smtClean="0">
                <a:solidFill>
                  <a:schemeClr val="tx1"/>
                </a:solidFill>
              </a:rPr>
              <a:t>của</a:t>
            </a:r>
            <a:r>
              <a:rPr lang="en-US" sz="2800" b="1" dirty="0" smtClean="0">
                <a:solidFill>
                  <a:schemeClr val="tx1"/>
                </a:solidFill>
              </a:rPr>
              <a:t> </a:t>
            </a:r>
            <a:r>
              <a:rPr lang="en-US" sz="2800" b="1" dirty="0" err="1" smtClean="0">
                <a:solidFill>
                  <a:schemeClr val="tx1"/>
                </a:solidFill>
              </a:rPr>
              <a:t>Đảng</a:t>
            </a:r>
            <a:r>
              <a:rPr lang="en-US" sz="2800" b="1" dirty="0" smtClean="0">
                <a:solidFill>
                  <a:schemeClr val="tx1"/>
                </a:solidFill>
              </a:rPr>
              <a:t> </a:t>
            </a:r>
            <a:r>
              <a:rPr lang="en-US" sz="2800" b="1" dirty="0" err="1" smtClean="0">
                <a:solidFill>
                  <a:schemeClr val="tx1"/>
                </a:solidFill>
              </a:rPr>
              <a:t>trong</a:t>
            </a:r>
            <a:r>
              <a:rPr lang="en-US" sz="2800" b="1" dirty="0" smtClean="0">
                <a:solidFill>
                  <a:schemeClr val="tx1"/>
                </a:solidFill>
              </a:rPr>
              <a:t> </a:t>
            </a:r>
            <a:r>
              <a:rPr lang="en-US" sz="2800" b="1" dirty="0" err="1" smtClean="0">
                <a:solidFill>
                  <a:schemeClr val="tx1"/>
                </a:solidFill>
              </a:rPr>
              <a:t>đấu</a:t>
            </a:r>
            <a:r>
              <a:rPr lang="en-US" sz="2800" b="1" dirty="0" smtClean="0">
                <a:solidFill>
                  <a:schemeClr val="tx1"/>
                </a:solidFill>
              </a:rPr>
              <a:t> </a:t>
            </a:r>
            <a:r>
              <a:rPr lang="en-US" sz="2800" b="1" dirty="0" err="1" smtClean="0">
                <a:solidFill>
                  <a:schemeClr val="tx1"/>
                </a:solidFill>
              </a:rPr>
              <a:t>tranh</a:t>
            </a:r>
            <a:r>
              <a:rPr lang="en-US" sz="2800" b="1" dirty="0" smtClean="0">
                <a:solidFill>
                  <a:schemeClr val="tx1"/>
                </a:solidFill>
              </a:rPr>
              <a:t> </a:t>
            </a:r>
            <a:r>
              <a:rPr lang="en-US" sz="2800" b="1" dirty="0" err="1" smtClean="0">
                <a:solidFill>
                  <a:schemeClr val="tx1"/>
                </a:solidFill>
              </a:rPr>
              <a:t>giành</a:t>
            </a:r>
            <a:r>
              <a:rPr lang="en-US" sz="2800" b="1" dirty="0" smtClean="0">
                <a:solidFill>
                  <a:schemeClr val="tx1"/>
                </a:solidFill>
              </a:rPr>
              <a:t> </a:t>
            </a:r>
            <a:r>
              <a:rPr lang="en-US" sz="2800" b="1" dirty="0" err="1" smtClean="0">
                <a:solidFill>
                  <a:schemeClr val="tx1"/>
                </a:solidFill>
              </a:rPr>
              <a:t>chính</a:t>
            </a:r>
            <a:r>
              <a:rPr lang="en-US" sz="2800" b="1" dirty="0" smtClean="0">
                <a:solidFill>
                  <a:schemeClr val="tx1"/>
                </a:solidFill>
              </a:rPr>
              <a:t> </a:t>
            </a:r>
            <a:r>
              <a:rPr lang="en-US" sz="2800" b="1" dirty="0" err="1" smtClean="0">
                <a:solidFill>
                  <a:schemeClr val="tx1"/>
                </a:solidFill>
              </a:rPr>
              <a:t>quyền</a:t>
            </a:r>
            <a:r>
              <a:rPr lang="en-US" sz="2800" b="1" dirty="0" smtClean="0">
                <a:solidFill>
                  <a:schemeClr val="tx1"/>
                </a:solidFill>
              </a:rPr>
              <a:t> ( 1930 -1945)</a:t>
            </a:r>
          </a:p>
          <a:p>
            <a:pPr marL="342900" indent="-342900" algn="just">
              <a:buAutoNum type="alphaLcPeriod"/>
            </a:pPr>
            <a:endParaRPr lang="en-US" sz="2800" dirty="0" smtClean="0">
              <a:solidFill>
                <a:schemeClr val="tx1"/>
              </a:solidFill>
            </a:endParaRPr>
          </a:p>
          <a:p>
            <a:pPr marL="342900" indent="-342900" algn="just">
              <a:buAutoNum type="alphaLcPeriod"/>
            </a:pPr>
            <a:r>
              <a:rPr lang="en-US" sz="2800" b="1" dirty="0">
                <a:solidFill>
                  <a:srgbClr val="FF0000"/>
                </a:solidFill>
              </a:rPr>
              <a:t> </a:t>
            </a:r>
            <a:r>
              <a:rPr lang="en-US" sz="2800" b="1" dirty="0" err="1" smtClean="0">
                <a:solidFill>
                  <a:srgbClr val="FF0000"/>
                </a:solidFill>
              </a:rPr>
              <a:t>Vai</a:t>
            </a:r>
            <a:r>
              <a:rPr lang="en-US" sz="2800" b="1" dirty="0" smtClean="0">
                <a:solidFill>
                  <a:srgbClr val="FF0000"/>
                </a:solidFill>
              </a:rPr>
              <a:t> </a:t>
            </a:r>
            <a:r>
              <a:rPr lang="en-US" sz="2800" b="1" dirty="0" err="1" smtClean="0">
                <a:solidFill>
                  <a:srgbClr val="FF0000"/>
                </a:solidFill>
              </a:rPr>
              <a:t>trò</a:t>
            </a:r>
            <a:r>
              <a:rPr lang="en-US" sz="2800" b="1" dirty="0" smtClean="0">
                <a:solidFill>
                  <a:srgbClr val="FF0000"/>
                </a:solidFill>
              </a:rPr>
              <a:t> </a:t>
            </a:r>
            <a:r>
              <a:rPr lang="en-US" sz="2800" b="1" dirty="0" err="1" smtClean="0">
                <a:solidFill>
                  <a:srgbClr val="FF0000"/>
                </a:solidFill>
              </a:rPr>
              <a:t>lãnh</a:t>
            </a:r>
            <a:r>
              <a:rPr lang="en-US" sz="2800" b="1" dirty="0" smtClean="0">
                <a:solidFill>
                  <a:srgbClr val="FF0000"/>
                </a:solidFill>
              </a:rPr>
              <a:t> </a:t>
            </a:r>
            <a:r>
              <a:rPr lang="en-US" sz="2800" b="1" dirty="0" err="1" smtClean="0">
                <a:solidFill>
                  <a:srgbClr val="FF0000"/>
                </a:solidFill>
              </a:rPr>
              <a:t>đạo</a:t>
            </a:r>
            <a:r>
              <a:rPr lang="en-US" sz="2800" b="1" dirty="0" smtClean="0">
                <a:solidFill>
                  <a:srgbClr val="FF0000"/>
                </a:solidFill>
              </a:rPr>
              <a:t> </a:t>
            </a:r>
            <a:r>
              <a:rPr lang="en-US" sz="2800" b="1" dirty="0" err="1" smtClean="0">
                <a:solidFill>
                  <a:srgbClr val="FF0000"/>
                </a:solidFill>
              </a:rPr>
              <a:t>của</a:t>
            </a:r>
            <a:r>
              <a:rPr lang="en-US" sz="2800" b="1" dirty="0" smtClean="0">
                <a:solidFill>
                  <a:srgbClr val="FF0000"/>
                </a:solidFill>
              </a:rPr>
              <a:t> </a:t>
            </a:r>
            <a:r>
              <a:rPr lang="en-US" sz="2800" b="1" dirty="0" err="1" smtClean="0">
                <a:solidFill>
                  <a:srgbClr val="FF0000"/>
                </a:solidFill>
              </a:rPr>
              <a:t>Đảng</a:t>
            </a:r>
            <a:r>
              <a:rPr lang="en-US" sz="2800" b="1" dirty="0" smtClean="0">
                <a:solidFill>
                  <a:srgbClr val="FF0000"/>
                </a:solidFill>
              </a:rPr>
              <a:t> </a:t>
            </a:r>
            <a:r>
              <a:rPr lang="en-US" sz="2800" b="1" dirty="0" err="1" smtClean="0">
                <a:solidFill>
                  <a:srgbClr val="FF0000"/>
                </a:solidFill>
              </a:rPr>
              <a:t>trong</a:t>
            </a:r>
            <a:r>
              <a:rPr lang="en-US" sz="2800" b="1" dirty="0" smtClean="0">
                <a:solidFill>
                  <a:srgbClr val="FF0000"/>
                </a:solidFill>
              </a:rPr>
              <a:t> </a:t>
            </a:r>
            <a:r>
              <a:rPr lang="en-US" sz="2800" b="1" dirty="0" err="1" smtClean="0">
                <a:solidFill>
                  <a:srgbClr val="FF0000"/>
                </a:solidFill>
              </a:rPr>
              <a:t>cuộc</a:t>
            </a:r>
            <a:r>
              <a:rPr lang="en-US" sz="2800" b="1" dirty="0" smtClean="0">
                <a:solidFill>
                  <a:srgbClr val="FF0000"/>
                </a:solidFill>
              </a:rPr>
              <a:t> </a:t>
            </a:r>
            <a:r>
              <a:rPr lang="en-US" sz="2800" b="1" dirty="0" err="1" smtClean="0">
                <a:solidFill>
                  <a:srgbClr val="FF0000"/>
                </a:solidFill>
              </a:rPr>
              <a:t>chống</a:t>
            </a:r>
            <a:r>
              <a:rPr lang="en-US" sz="2800" b="1" dirty="0" smtClean="0">
                <a:solidFill>
                  <a:srgbClr val="FF0000"/>
                </a:solidFill>
              </a:rPr>
              <a:t> </a:t>
            </a:r>
            <a:r>
              <a:rPr lang="en-US" sz="2800" b="1" dirty="0" err="1" smtClean="0">
                <a:solidFill>
                  <a:srgbClr val="FF0000"/>
                </a:solidFill>
              </a:rPr>
              <a:t>Pháp</a:t>
            </a:r>
            <a:r>
              <a:rPr lang="en-US" sz="2800" b="1" dirty="0" smtClean="0">
                <a:solidFill>
                  <a:srgbClr val="FF0000"/>
                </a:solidFill>
              </a:rPr>
              <a:t> </a:t>
            </a:r>
            <a:r>
              <a:rPr lang="en-US" sz="2800" b="1" dirty="0" err="1" smtClean="0">
                <a:solidFill>
                  <a:srgbClr val="FF0000"/>
                </a:solidFill>
              </a:rPr>
              <a:t>xâm</a:t>
            </a:r>
            <a:r>
              <a:rPr lang="en-US" sz="2800" b="1" dirty="0" smtClean="0">
                <a:solidFill>
                  <a:srgbClr val="FF0000"/>
                </a:solidFill>
              </a:rPr>
              <a:t> </a:t>
            </a:r>
            <a:r>
              <a:rPr lang="en-US" sz="2800" b="1" dirty="0" err="1" smtClean="0">
                <a:solidFill>
                  <a:srgbClr val="FF0000"/>
                </a:solidFill>
              </a:rPr>
              <a:t>lược</a:t>
            </a:r>
            <a:r>
              <a:rPr lang="en-US" sz="2800" b="1" dirty="0" smtClean="0">
                <a:solidFill>
                  <a:srgbClr val="FF0000"/>
                </a:solidFill>
              </a:rPr>
              <a:t> ( 1945 – 1954)</a:t>
            </a:r>
          </a:p>
          <a:p>
            <a:pPr marL="342900" indent="-342900" algn="just">
              <a:buAutoNum type="alphaLcPeriod"/>
            </a:pPr>
            <a:endParaRPr lang="en-US" sz="2800" dirty="0" smtClean="0">
              <a:solidFill>
                <a:schemeClr val="tx1"/>
              </a:solidFill>
            </a:endParaRPr>
          </a:p>
          <a:p>
            <a:pPr marL="342900" indent="-342900" algn="just">
              <a:buAutoNum type="alphaLcPeriod"/>
            </a:pPr>
            <a:r>
              <a:rPr lang="en-US" sz="2800" b="1" dirty="0" err="1" smtClean="0">
                <a:solidFill>
                  <a:srgbClr val="0000FF"/>
                </a:solidFill>
              </a:rPr>
              <a:t>Vai</a:t>
            </a:r>
            <a:r>
              <a:rPr lang="en-US" sz="2800" b="1" dirty="0" smtClean="0">
                <a:solidFill>
                  <a:srgbClr val="0000FF"/>
                </a:solidFill>
              </a:rPr>
              <a:t> </a:t>
            </a:r>
            <a:r>
              <a:rPr lang="en-US" sz="2800" b="1" dirty="0" err="1" smtClean="0">
                <a:solidFill>
                  <a:srgbClr val="0000FF"/>
                </a:solidFill>
              </a:rPr>
              <a:t>trò</a:t>
            </a:r>
            <a:r>
              <a:rPr lang="en-US" sz="2800" b="1" dirty="0" smtClean="0">
                <a:solidFill>
                  <a:srgbClr val="0000FF"/>
                </a:solidFill>
              </a:rPr>
              <a:t> </a:t>
            </a:r>
            <a:r>
              <a:rPr lang="en-US" sz="2800" b="1" dirty="0" err="1" smtClean="0">
                <a:solidFill>
                  <a:srgbClr val="0000FF"/>
                </a:solidFill>
              </a:rPr>
              <a:t>lãnh</a:t>
            </a:r>
            <a:r>
              <a:rPr lang="en-US" sz="2800" b="1" dirty="0" smtClean="0">
                <a:solidFill>
                  <a:srgbClr val="0000FF"/>
                </a:solidFill>
              </a:rPr>
              <a:t> </a:t>
            </a:r>
            <a:r>
              <a:rPr lang="en-US" sz="2800" b="1" dirty="0" err="1" smtClean="0">
                <a:solidFill>
                  <a:srgbClr val="0000FF"/>
                </a:solidFill>
              </a:rPr>
              <a:t>đạo</a:t>
            </a:r>
            <a:r>
              <a:rPr lang="en-US" sz="2800" b="1" dirty="0" smtClean="0">
                <a:solidFill>
                  <a:srgbClr val="0000FF"/>
                </a:solidFill>
              </a:rPr>
              <a:t> </a:t>
            </a:r>
            <a:r>
              <a:rPr lang="en-US" sz="2800" b="1" dirty="0" err="1" smtClean="0">
                <a:solidFill>
                  <a:srgbClr val="0000FF"/>
                </a:solidFill>
              </a:rPr>
              <a:t>của</a:t>
            </a:r>
            <a:r>
              <a:rPr lang="en-US" sz="2800" b="1" dirty="0" smtClean="0">
                <a:solidFill>
                  <a:srgbClr val="0000FF"/>
                </a:solidFill>
              </a:rPr>
              <a:t> </a:t>
            </a:r>
            <a:r>
              <a:rPr lang="en-US" sz="2800" b="1" dirty="0" err="1" smtClean="0">
                <a:solidFill>
                  <a:srgbClr val="0000FF"/>
                </a:solidFill>
              </a:rPr>
              <a:t>Đảng</a:t>
            </a:r>
            <a:r>
              <a:rPr lang="en-US" sz="2800" b="1" dirty="0" smtClean="0">
                <a:solidFill>
                  <a:srgbClr val="0000FF"/>
                </a:solidFill>
              </a:rPr>
              <a:t> </a:t>
            </a:r>
            <a:r>
              <a:rPr lang="en-US" sz="2800" b="1" dirty="0" err="1" smtClean="0">
                <a:solidFill>
                  <a:srgbClr val="0000FF"/>
                </a:solidFill>
              </a:rPr>
              <a:t>trong</a:t>
            </a:r>
            <a:r>
              <a:rPr lang="en-US" sz="2800" b="1" dirty="0" smtClean="0">
                <a:solidFill>
                  <a:srgbClr val="0000FF"/>
                </a:solidFill>
              </a:rPr>
              <a:t> </a:t>
            </a:r>
            <a:r>
              <a:rPr lang="en-US" sz="2800" b="1" dirty="0" err="1" smtClean="0">
                <a:solidFill>
                  <a:srgbClr val="0000FF"/>
                </a:solidFill>
              </a:rPr>
              <a:t>cuộc</a:t>
            </a:r>
            <a:r>
              <a:rPr lang="en-US" sz="2800" b="1" dirty="0" smtClean="0">
                <a:solidFill>
                  <a:srgbClr val="0000FF"/>
                </a:solidFill>
              </a:rPr>
              <a:t> </a:t>
            </a:r>
            <a:r>
              <a:rPr lang="en-US" sz="2800" b="1" dirty="0" err="1" smtClean="0">
                <a:solidFill>
                  <a:srgbClr val="0000FF"/>
                </a:solidFill>
              </a:rPr>
              <a:t>chống</a:t>
            </a:r>
            <a:r>
              <a:rPr lang="en-US" sz="2800" b="1" dirty="0" smtClean="0">
                <a:solidFill>
                  <a:srgbClr val="0000FF"/>
                </a:solidFill>
              </a:rPr>
              <a:t> </a:t>
            </a:r>
            <a:r>
              <a:rPr lang="en-US" sz="2800" b="1" dirty="0" err="1" smtClean="0">
                <a:solidFill>
                  <a:srgbClr val="0000FF"/>
                </a:solidFill>
              </a:rPr>
              <a:t>Mỹ</a:t>
            </a:r>
            <a:r>
              <a:rPr lang="en-US" sz="2800" b="1" dirty="0" smtClean="0">
                <a:solidFill>
                  <a:srgbClr val="0000FF"/>
                </a:solidFill>
              </a:rPr>
              <a:t>, </a:t>
            </a:r>
            <a:r>
              <a:rPr lang="en-US" sz="2800" b="1" dirty="0" err="1" smtClean="0">
                <a:solidFill>
                  <a:srgbClr val="0000FF"/>
                </a:solidFill>
              </a:rPr>
              <a:t>thống</a:t>
            </a:r>
            <a:r>
              <a:rPr lang="en-US" sz="2800" b="1" dirty="0" smtClean="0">
                <a:solidFill>
                  <a:srgbClr val="0000FF"/>
                </a:solidFill>
              </a:rPr>
              <a:t> </a:t>
            </a:r>
            <a:r>
              <a:rPr lang="en-US" sz="2800" b="1" dirty="0" err="1" smtClean="0">
                <a:solidFill>
                  <a:srgbClr val="0000FF"/>
                </a:solidFill>
              </a:rPr>
              <a:t>nhất</a:t>
            </a:r>
            <a:r>
              <a:rPr lang="en-US" sz="2800" b="1" dirty="0" smtClean="0">
                <a:solidFill>
                  <a:srgbClr val="0000FF"/>
                </a:solidFill>
              </a:rPr>
              <a:t> </a:t>
            </a:r>
            <a:r>
              <a:rPr lang="en-US" sz="2800" b="1" dirty="0" err="1" smtClean="0">
                <a:solidFill>
                  <a:srgbClr val="0000FF"/>
                </a:solidFill>
              </a:rPr>
              <a:t>nước</a:t>
            </a:r>
            <a:r>
              <a:rPr lang="en-US" sz="2800" b="1" dirty="0" smtClean="0">
                <a:solidFill>
                  <a:srgbClr val="0000FF"/>
                </a:solidFill>
              </a:rPr>
              <a:t> </a:t>
            </a:r>
            <a:r>
              <a:rPr lang="en-US" sz="2800" b="1" dirty="0" err="1" smtClean="0">
                <a:solidFill>
                  <a:srgbClr val="0000FF"/>
                </a:solidFill>
              </a:rPr>
              <a:t>nhà</a:t>
            </a:r>
            <a:r>
              <a:rPr lang="en-US" sz="2800" b="1" dirty="0" smtClean="0">
                <a:solidFill>
                  <a:srgbClr val="0000FF"/>
                </a:solidFill>
              </a:rPr>
              <a:t> (1975)</a:t>
            </a:r>
          </a:p>
          <a:p>
            <a:pPr marL="342900" indent="-342900" algn="just">
              <a:buAutoNum type="alphaLcPeriod"/>
            </a:pPr>
            <a:endParaRPr lang="en-US" sz="2800" dirty="0" smtClean="0">
              <a:solidFill>
                <a:schemeClr val="tx1"/>
              </a:solidFill>
            </a:endParaRPr>
          </a:p>
          <a:p>
            <a:pPr marL="342900" indent="-342900" algn="just">
              <a:buAutoNum type="alphaLcPeriod"/>
            </a:pPr>
            <a:r>
              <a:rPr lang="en-US" sz="2800" b="1" dirty="0" err="1" smtClean="0">
                <a:solidFill>
                  <a:schemeClr val="accent6">
                    <a:lumMod val="75000"/>
                  </a:schemeClr>
                </a:solidFill>
              </a:rPr>
              <a:t>Vai</a:t>
            </a:r>
            <a:r>
              <a:rPr lang="en-US" sz="2800" b="1" dirty="0" smtClean="0">
                <a:solidFill>
                  <a:schemeClr val="accent6">
                    <a:lumMod val="75000"/>
                  </a:schemeClr>
                </a:solidFill>
              </a:rPr>
              <a:t> </a:t>
            </a:r>
            <a:r>
              <a:rPr lang="en-US" sz="2800" b="1" dirty="0" err="1" smtClean="0">
                <a:solidFill>
                  <a:schemeClr val="accent6">
                    <a:lumMod val="75000"/>
                  </a:schemeClr>
                </a:solidFill>
              </a:rPr>
              <a:t>trò</a:t>
            </a:r>
            <a:r>
              <a:rPr lang="en-US" sz="2800" b="1" dirty="0" smtClean="0">
                <a:solidFill>
                  <a:schemeClr val="accent6">
                    <a:lumMod val="75000"/>
                  </a:schemeClr>
                </a:solidFill>
              </a:rPr>
              <a:t> </a:t>
            </a:r>
            <a:r>
              <a:rPr lang="en-US" sz="2800" b="1" dirty="0" err="1" smtClean="0">
                <a:solidFill>
                  <a:schemeClr val="accent6">
                    <a:lumMod val="75000"/>
                  </a:schemeClr>
                </a:solidFill>
              </a:rPr>
              <a:t>lãnh</a:t>
            </a:r>
            <a:r>
              <a:rPr lang="en-US" sz="2800" b="1" dirty="0" smtClean="0">
                <a:solidFill>
                  <a:schemeClr val="accent6">
                    <a:lumMod val="75000"/>
                  </a:schemeClr>
                </a:solidFill>
              </a:rPr>
              <a:t> </a:t>
            </a:r>
            <a:r>
              <a:rPr lang="en-US" sz="2800" b="1" dirty="0" err="1" smtClean="0">
                <a:solidFill>
                  <a:schemeClr val="accent6">
                    <a:lumMod val="75000"/>
                  </a:schemeClr>
                </a:solidFill>
              </a:rPr>
              <a:t>đạo</a:t>
            </a:r>
            <a:r>
              <a:rPr lang="en-US" sz="2800" b="1" dirty="0" smtClean="0">
                <a:solidFill>
                  <a:schemeClr val="accent6">
                    <a:lumMod val="75000"/>
                  </a:schemeClr>
                </a:solidFill>
              </a:rPr>
              <a:t> </a:t>
            </a:r>
            <a:r>
              <a:rPr lang="en-US" sz="2800" b="1" dirty="0" err="1" smtClean="0">
                <a:solidFill>
                  <a:schemeClr val="accent6">
                    <a:lumMod val="75000"/>
                  </a:schemeClr>
                </a:solidFill>
              </a:rPr>
              <a:t>của</a:t>
            </a:r>
            <a:r>
              <a:rPr lang="en-US" sz="2800" b="1" dirty="0" smtClean="0">
                <a:solidFill>
                  <a:schemeClr val="accent6">
                    <a:lumMod val="75000"/>
                  </a:schemeClr>
                </a:solidFill>
              </a:rPr>
              <a:t> </a:t>
            </a:r>
            <a:r>
              <a:rPr lang="en-US" sz="2800" b="1" dirty="0" err="1" smtClean="0">
                <a:solidFill>
                  <a:schemeClr val="accent6">
                    <a:lumMod val="75000"/>
                  </a:schemeClr>
                </a:solidFill>
              </a:rPr>
              <a:t>Đảng</a:t>
            </a:r>
            <a:r>
              <a:rPr lang="en-US" sz="2800" b="1" dirty="0" smtClean="0">
                <a:solidFill>
                  <a:schemeClr val="accent6">
                    <a:lumMod val="75000"/>
                  </a:schemeClr>
                </a:solidFill>
              </a:rPr>
              <a:t> </a:t>
            </a:r>
            <a:r>
              <a:rPr lang="en-US" sz="2800" b="1" dirty="0" err="1" smtClean="0">
                <a:solidFill>
                  <a:schemeClr val="accent6">
                    <a:lumMod val="75000"/>
                  </a:schemeClr>
                </a:solidFill>
              </a:rPr>
              <a:t>trong</a:t>
            </a:r>
            <a:r>
              <a:rPr lang="en-US" sz="2800" b="1" dirty="0" smtClean="0">
                <a:solidFill>
                  <a:schemeClr val="accent6">
                    <a:lumMod val="75000"/>
                  </a:schemeClr>
                </a:solidFill>
              </a:rPr>
              <a:t> </a:t>
            </a:r>
            <a:r>
              <a:rPr lang="en-US" sz="2800" b="1" dirty="0" err="1" smtClean="0">
                <a:solidFill>
                  <a:schemeClr val="accent6">
                    <a:lumMod val="75000"/>
                  </a:schemeClr>
                </a:solidFill>
              </a:rPr>
              <a:t>xây</a:t>
            </a:r>
            <a:r>
              <a:rPr lang="en-US" sz="2800" b="1" dirty="0" smtClean="0">
                <a:solidFill>
                  <a:schemeClr val="accent6">
                    <a:lumMod val="75000"/>
                  </a:schemeClr>
                </a:solidFill>
              </a:rPr>
              <a:t> </a:t>
            </a:r>
            <a:r>
              <a:rPr lang="en-US" sz="2800" b="1" dirty="0" err="1" smtClean="0">
                <a:solidFill>
                  <a:schemeClr val="accent6">
                    <a:lumMod val="75000"/>
                  </a:schemeClr>
                </a:solidFill>
              </a:rPr>
              <a:t>dựng</a:t>
            </a:r>
            <a:r>
              <a:rPr lang="en-US" sz="2800" b="1" dirty="0" smtClean="0">
                <a:solidFill>
                  <a:schemeClr val="accent6">
                    <a:lumMod val="75000"/>
                  </a:schemeClr>
                </a:solidFill>
              </a:rPr>
              <a:t> CNXH </a:t>
            </a:r>
            <a:r>
              <a:rPr lang="en-US" sz="2800" b="1" dirty="0" err="1" smtClean="0">
                <a:solidFill>
                  <a:schemeClr val="accent6">
                    <a:lumMod val="75000"/>
                  </a:schemeClr>
                </a:solidFill>
              </a:rPr>
              <a:t>và</a:t>
            </a:r>
            <a:r>
              <a:rPr lang="en-US" sz="2800" b="1" dirty="0" smtClean="0">
                <a:solidFill>
                  <a:schemeClr val="accent6">
                    <a:lumMod val="75000"/>
                  </a:schemeClr>
                </a:solidFill>
              </a:rPr>
              <a:t> </a:t>
            </a:r>
            <a:r>
              <a:rPr lang="en-US" sz="2800" b="1" dirty="0" err="1" smtClean="0">
                <a:solidFill>
                  <a:schemeClr val="accent6">
                    <a:lumMod val="75000"/>
                  </a:schemeClr>
                </a:solidFill>
              </a:rPr>
              <a:t>bảo</a:t>
            </a:r>
            <a:r>
              <a:rPr lang="en-US" sz="2800" b="1" dirty="0" smtClean="0">
                <a:solidFill>
                  <a:schemeClr val="accent6">
                    <a:lumMod val="75000"/>
                  </a:schemeClr>
                </a:solidFill>
              </a:rPr>
              <a:t> </a:t>
            </a:r>
            <a:r>
              <a:rPr lang="en-US" sz="2800" b="1" dirty="0" err="1" smtClean="0">
                <a:solidFill>
                  <a:schemeClr val="accent6">
                    <a:lumMod val="75000"/>
                  </a:schemeClr>
                </a:solidFill>
              </a:rPr>
              <a:t>vệ</a:t>
            </a:r>
            <a:r>
              <a:rPr lang="en-US" sz="2800" b="1" dirty="0" smtClean="0">
                <a:solidFill>
                  <a:schemeClr val="accent6">
                    <a:lumMod val="75000"/>
                  </a:schemeClr>
                </a:solidFill>
              </a:rPr>
              <a:t> </a:t>
            </a:r>
            <a:r>
              <a:rPr lang="en-US" sz="2800" b="1" dirty="0" err="1" smtClean="0">
                <a:solidFill>
                  <a:schemeClr val="accent6">
                    <a:lumMod val="75000"/>
                  </a:schemeClr>
                </a:solidFill>
              </a:rPr>
              <a:t>Tổ</a:t>
            </a:r>
            <a:r>
              <a:rPr lang="en-US" sz="2800" b="1" dirty="0" smtClean="0">
                <a:solidFill>
                  <a:schemeClr val="accent6">
                    <a:lumMod val="75000"/>
                  </a:schemeClr>
                </a:solidFill>
              </a:rPr>
              <a:t> </a:t>
            </a:r>
            <a:r>
              <a:rPr lang="en-US" sz="2800" b="1" dirty="0" err="1" smtClean="0">
                <a:solidFill>
                  <a:schemeClr val="accent6">
                    <a:lumMod val="75000"/>
                  </a:schemeClr>
                </a:solidFill>
              </a:rPr>
              <a:t>Quốc</a:t>
            </a:r>
            <a:r>
              <a:rPr lang="en-US" sz="2800" b="1" dirty="0" smtClean="0">
                <a:solidFill>
                  <a:schemeClr val="accent6">
                    <a:lumMod val="75000"/>
                  </a:schemeClr>
                </a:solidFill>
              </a:rPr>
              <a:t> ( 1975 – 1986)</a:t>
            </a:r>
          </a:p>
          <a:p>
            <a:pPr marL="342900" indent="-342900" algn="just">
              <a:buAutoNum type="alphaLcPeriod"/>
            </a:pPr>
            <a:r>
              <a:rPr lang="en-US" sz="2800" b="1" dirty="0" err="1" smtClean="0">
                <a:solidFill>
                  <a:srgbClr val="C00000"/>
                </a:solidFill>
              </a:rPr>
              <a:t>Vai</a:t>
            </a:r>
            <a:r>
              <a:rPr lang="en-US" sz="2800" b="1" dirty="0" smtClean="0">
                <a:solidFill>
                  <a:srgbClr val="C00000"/>
                </a:solidFill>
              </a:rPr>
              <a:t> </a:t>
            </a:r>
            <a:r>
              <a:rPr lang="en-US" sz="2800" b="1" dirty="0" err="1" smtClean="0">
                <a:solidFill>
                  <a:srgbClr val="C00000"/>
                </a:solidFill>
              </a:rPr>
              <a:t>trò</a:t>
            </a:r>
            <a:r>
              <a:rPr lang="en-US" sz="2800" b="1" dirty="0" smtClean="0">
                <a:solidFill>
                  <a:srgbClr val="C00000"/>
                </a:solidFill>
              </a:rPr>
              <a:t> </a:t>
            </a:r>
            <a:r>
              <a:rPr lang="en-US" sz="2800" b="1" dirty="0" err="1" smtClean="0">
                <a:solidFill>
                  <a:srgbClr val="C00000"/>
                </a:solidFill>
              </a:rPr>
              <a:t>lãnh</a:t>
            </a:r>
            <a:r>
              <a:rPr lang="en-US" sz="2800" b="1" dirty="0" smtClean="0">
                <a:solidFill>
                  <a:srgbClr val="C00000"/>
                </a:solidFill>
              </a:rPr>
              <a:t> </a:t>
            </a:r>
            <a:r>
              <a:rPr lang="en-US" sz="2800" b="1" dirty="0" err="1" smtClean="0">
                <a:solidFill>
                  <a:srgbClr val="C00000"/>
                </a:solidFill>
              </a:rPr>
              <a:t>đạo</a:t>
            </a:r>
            <a:r>
              <a:rPr lang="en-US" sz="2800" b="1" dirty="0" smtClean="0">
                <a:solidFill>
                  <a:srgbClr val="C00000"/>
                </a:solidFill>
              </a:rPr>
              <a:t> </a:t>
            </a:r>
            <a:r>
              <a:rPr lang="en-US" sz="2800" b="1" dirty="0" err="1" smtClean="0">
                <a:solidFill>
                  <a:srgbClr val="C00000"/>
                </a:solidFill>
              </a:rPr>
              <a:t>của</a:t>
            </a:r>
            <a:r>
              <a:rPr lang="en-US" sz="2800" b="1" dirty="0" smtClean="0">
                <a:solidFill>
                  <a:srgbClr val="C00000"/>
                </a:solidFill>
              </a:rPr>
              <a:t> </a:t>
            </a:r>
            <a:r>
              <a:rPr lang="en-US" sz="2800" b="1" dirty="0" err="1" smtClean="0">
                <a:solidFill>
                  <a:srgbClr val="C00000"/>
                </a:solidFill>
              </a:rPr>
              <a:t>Đảng</a:t>
            </a:r>
            <a:r>
              <a:rPr lang="en-US" sz="2800" b="1" dirty="0" smtClean="0">
                <a:solidFill>
                  <a:srgbClr val="C00000"/>
                </a:solidFill>
              </a:rPr>
              <a:t> </a:t>
            </a:r>
            <a:r>
              <a:rPr lang="en-US" sz="2800" b="1" dirty="0" err="1" smtClean="0">
                <a:solidFill>
                  <a:srgbClr val="C00000"/>
                </a:solidFill>
              </a:rPr>
              <a:t>trong</a:t>
            </a:r>
            <a:r>
              <a:rPr lang="en-US" sz="2800" b="1" dirty="0" smtClean="0">
                <a:solidFill>
                  <a:srgbClr val="C00000"/>
                </a:solidFill>
              </a:rPr>
              <a:t> </a:t>
            </a:r>
            <a:r>
              <a:rPr lang="en-US" sz="2800" b="1" dirty="0" err="1" smtClean="0">
                <a:solidFill>
                  <a:srgbClr val="C00000"/>
                </a:solidFill>
              </a:rPr>
              <a:t>công</a:t>
            </a:r>
            <a:r>
              <a:rPr lang="en-US" sz="2800" b="1" dirty="0" smtClean="0">
                <a:solidFill>
                  <a:srgbClr val="C00000"/>
                </a:solidFill>
              </a:rPr>
              <a:t> </a:t>
            </a:r>
            <a:r>
              <a:rPr lang="en-US" sz="2800" b="1" dirty="0" err="1" smtClean="0">
                <a:solidFill>
                  <a:srgbClr val="C00000"/>
                </a:solidFill>
              </a:rPr>
              <a:t>cuộc</a:t>
            </a:r>
            <a:r>
              <a:rPr lang="en-US" sz="2800" b="1" dirty="0" smtClean="0">
                <a:solidFill>
                  <a:srgbClr val="C00000"/>
                </a:solidFill>
              </a:rPr>
              <a:t> </a:t>
            </a:r>
            <a:r>
              <a:rPr lang="en-US" sz="2800" b="1" dirty="0" err="1" smtClean="0">
                <a:solidFill>
                  <a:srgbClr val="C00000"/>
                </a:solidFill>
              </a:rPr>
              <a:t>đổi</a:t>
            </a:r>
            <a:r>
              <a:rPr lang="en-US" sz="2800" b="1" dirty="0" smtClean="0">
                <a:solidFill>
                  <a:srgbClr val="C00000"/>
                </a:solidFill>
              </a:rPr>
              <a:t> </a:t>
            </a:r>
            <a:r>
              <a:rPr lang="en-US" sz="2800" b="1" dirty="0" err="1" smtClean="0">
                <a:solidFill>
                  <a:srgbClr val="C00000"/>
                </a:solidFill>
              </a:rPr>
              <a:t>mới</a:t>
            </a:r>
            <a:r>
              <a:rPr lang="en-US" sz="2800" b="1" dirty="0" smtClean="0">
                <a:solidFill>
                  <a:srgbClr val="C00000"/>
                </a:solidFill>
              </a:rPr>
              <a:t> (1986 – nay)</a:t>
            </a:r>
          </a:p>
          <a:p>
            <a:pPr marL="342900" indent="-342900" algn="just">
              <a:buAutoNum type="alphaLcPeriod"/>
            </a:pPr>
            <a:endParaRPr lang="en-US" sz="2800" b="1" dirty="0">
              <a:solidFill>
                <a:schemeClr val="accent6">
                  <a:lumMod val="75000"/>
                </a:schemeClr>
              </a:solidFill>
            </a:endParaRPr>
          </a:p>
        </p:txBody>
      </p:sp>
      <p:sp>
        <p:nvSpPr>
          <p:cNvPr id="3" name="Rectangle 2"/>
          <p:cNvSpPr/>
          <p:nvPr/>
        </p:nvSpPr>
        <p:spPr>
          <a:xfrm>
            <a:off x="484094" y="484094"/>
            <a:ext cx="10408024" cy="69924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1.2. </a:t>
            </a:r>
            <a:r>
              <a:rPr lang="en-US" sz="3200" dirty="0" err="1" smtClean="0"/>
              <a:t>Vai</a:t>
            </a:r>
            <a:r>
              <a:rPr lang="en-US" sz="3200" dirty="0" smtClean="0"/>
              <a:t> </a:t>
            </a:r>
            <a:r>
              <a:rPr lang="en-US" sz="3200" dirty="0" err="1" smtClean="0"/>
              <a:t>trò</a:t>
            </a:r>
            <a:r>
              <a:rPr lang="en-US" sz="3200" dirty="0" smtClean="0"/>
              <a:t> </a:t>
            </a:r>
            <a:r>
              <a:rPr lang="en-US" sz="3200" dirty="0" err="1" smtClean="0"/>
              <a:t>lãnh</a:t>
            </a:r>
            <a:r>
              <a:rPr lang="en-US" sz="3200" dirty="0" smtClean="0"/>
              <a:t> </a:t>
            </a:r>
            <a:r>
              <a:rPr lang="en-US" sz="3200" dirty="0" err="1" smtClean="0"/>
              <a:t>đạo</a:t>
            </a:r>
            <a:r>
              <a:rPr lang="en-US" sz="3200" dirty="0" smtClean="0"/>
              <a:t> </a:t>
            </a:r>
            <a:r>
              <a:rPr lang="en-US" sz="3200" dirty="0" err="1" smtClean="0"/>
              <a:t>của</a:t>
            </a:r>
            <a:r>
              <a:rPr lang="en-US" sz="3200" dirty="0" smtClean="0"/>
              <a:t> </a:t>
            </a:r>
            <a:r>
              <a:rPr lang="en-US" sz="3200" dirty="0" err="1" smtClean="0"/>
              <a:t>Đảng</a:t>
            </a:r>
            <a:r>
              <a:rPr lang="en-US" sz="3200" dirty="0" smtClean="0"/>
              <a:t> </a:t>
            </a:r>
            <a:r>
              <a:rPr lang="en-US" sz="3200" dirty="0" err="1" smtClean="0"/>
              <a:t>trong</a:t>
            </a:r>
            <a:r>
              <a:rPr lang="en-US" sz="3200" dirty="0" smtClean="0"/>
              <a:t> </a:t>
            </a:r>
            <a:r>
              <a:rPr lang="en-US" sz="3200" dirty="0" err="1" smtClean="0"/>
              <a:t>các</a:t>
            </a:r>
            <a:r>
              <a:rPr lang="en-US" sz="3200" dirty="0" smtClean="0"/>
              <a:t> </a:t>
            </a:r>
            <a:r>
              <a:rPr lang="en-US" sz="3200" dirty="0" err="1" smtClean="0"/>
              <a:t>giai</a:t>
            </a:r>
            <a:r>
              <a:rPr lang="en-US" sz="3200" dirty="0" smtClean="0"/>
              <a:t> </a:t>
            </a:r>
            <a:r>
              <a:rPr lang="en-US" sz="3200" dirty="0" err="1" smtClean="0"/>
              <a:t>đoạn</a:t>
            </a:r>
            <a:r>
              <a:rPr lang="en-US" sz="3200" dirty="0" smtClean="0"/>
              <a:t> </a:t>
            </a:r>
            <a:r>
              <a:rPr lang="en-US" sz="3200" dirty="0" err="1" smtClean="0"/>
              <a:t>cách</a:t>
            </a:r>
            <a:r>
              <a:rPr lang="en-US" sz="3200" dirty="0" smtClean="0"/>
              <a:t> </a:t>
            </a:r>
            <a:r>
              <a:rPr lang="en-US" sz="3200" dirty="0" err="1" smtClean="0"/>
              <a:t>mạng</a:t>
            </a:r>
            <a:endParaRPr lang="en-US" sz="3200" dirty="0"/>
          </a:p>
        </p:txBody>
      </p:sp>
      <p:sp>
        <p:nvSpPr>
          <p:cNvPr id="4" name="Down Arrow 3"/>
          <p:cNvSpPr/>
          <p:nvPr/>
        </p:nvSpPr>
        <p:spPr>
          <a:xfrm>
            <a:off x="5486400" y="2622176"/>
            <a:ext cx="605118" cy="28238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own Arrow 4"/>
          <p:cNvSpPr/>
          <p:nvPr/>
        </p:nvSpPr>
        <p:spPr>
          <a:xfrm>
            <a:off x="6145306" y="3543298"/>
            <a:ext cx="605118" cy="28238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own Arrow 5"/>
          <p:cNvSpPr/>
          <p:nvPr/>
        </p:nvSpPr>
        <p:spPr>
          <a:xfrm>
            <a:off x="7117976" y="4428565"/>
            <a:ext cx="605118" cy="28238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a:off x="8211670" y="5212977"/>
            <a:ext cx="605118" cy="28238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11558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 calcmode="lin" valueType="num">
                                      <p:cBhvr additive="base">
                                        <p:cTn id="7" dur="500" fill="hold"/>
                                        <p:tgtEl>
                                          <p:spTgt spid="2">
                                            <p:bg/>
                                          </p:spTgt>
                                        </p:tgtEl>
                                        <p:attrNameLst>
                                          <p:attrName>ppt_x</p:attrName>
                                        </p:attrNameLst>
                                      </p:cBhvr>
                                      <p:tavLst>
                                        <p:tav tm="0">
                                          <p:val>
                                            <p:strVal val="#ppt_x"/>
                                          </p:val>
                                        </p:tav>
                                        <p:tav tm="100000">
                                          <p:val>
                                            <p:strVal val="#ppt_x"/>
                                          </p:val>
                                        </p:tav>
                                      </p:tavLst>
                                    </p:anim>
                                    <p:anim calcmode="lin" valueType="num">
                                      <p:cBhvr additive="base">
                                        <p:cTn id="8" dur="500" fill="hold"/>
                                        <p:tgtEl>
                                          <p:spTgt spid="2">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 calcmode="lin" valueType="num">
                                      <p:cBhvr additive="base">
                                        <p:cTn id="3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anim calcmode="lin" valueType="num">
                                      <p:cBhvr additive="base">
                                        <p:cTn id="3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500" fill="hold"/>
                                        <p:tgtEl>
                                          <p:spTgt spid="5"/>
                                        </p:tgtEl>
                                        <p:attrNameLst>
                                          <p:attrName>ppt_x</p:attrName>
                                        </p:attrNameLst>
                                      </p:cBhvr>
                                      <p:tavLst>
                                        <p:tav tm="0">
                                          <p:val>
                                            <p:strVal val="#ppt_x"/>
                                          </p:val>
                                        </p:tav>
                                        <p:tav tm="100000">
                                          <p:val>
                                            <p:strVal val="#ppt_x"/>
                                          </p:val>
                                        </p:tav>
                                      </p:tavLst>
                                    </p:anim>
                                    <p:anim calcmode="lin" valueType="num">
                                      <p:cBhvr additive="base">
                                        <p:cTn id="48" dur="500" fill="hold"/>
                                        <p:tgtEl>
                                          <p:spTgt spid="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500" fill="hold"/>
                                        <p:tgtEl>
                                          <p:spTgt spid="6"/>
                                        </p:tgtEl>
                                        <p:attrNameLst>
                                          <p:attrName>ppt_x</p:attrName>
                                        </p:attrNameLst>
                                      </p:cBhvr>
                                      <p:tavLst>
                                        <p:tav tm="0">
                                          <p:val>
                                            <p:strVal val="#ppt_x"/>
                                          </p:val>
                                        </p:tav>
                                        <p:tav tm="100000">
                                          <p:val>
                                            <p:strVal val="#ppt_x"/>
                                          </p:val>
                                        </p:tav>
                                      </p:tavLst>
                                    </p:anim>
                                    <p:anim calcmode="lin" valueType="num">
                                      <p:cBhvr additive="base">
                                        <p:cTn id="52" dur="500" fill="hold"/>
                                        <p:tgtEl>
                                          <p:spTgt spid="6"/>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 fill="hold"/>
                                        <p:tgtEl>
                                          <p:spTgt spid="7"/>
                                        </p:tgtEl>
                                        <p:attrNameLst>
                                          <p:attrName>ppt_x</p:attrName>
                                        </p:attrNameLst>
                                      </p:cBhvr>
                                      <p:tavLst>
                                        <p:tav tm="0">
                                          <p:val>
                                            <p:strVal val="#ppt_x"/>
                                          </p:val>
                                        </p:tav>
                                        <p:tav tm="100000">
                                          <p:val>
                                            <p:strVal val="#ppt_x"/>
                                          </p:val>
                                        </p:tav>
                                      </p:tavLst>
                                    </p:anim>
                                    <p:anim calcmode="lin" valueType="num">
                                      <p:cBhvr additive="base">
                                        <p:cTn id="5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P spid="4" grpId="0" animBg="1"/>
      <p:bldP spid="5" grpId="0" animBg="1"/>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5268" y="270139"/>
            <a:ext cx="11236438" cy="523220"/>
          </a:xfrm>
          <a:prstGeom prst="rect">
            <a:avLst/>
          </a:prstGeom>
          <a:solidFill>
            <a:srgbClr val="FF0066"/>
          </a:solidFill>
          <a:ln>
            <a:solidFill>
              <a:schemeClr val="accent2">
                <a:lumMod val="75000"/>
              </a:schemeClr>
            </a:solidFill>
          </a:ln>
        </p:spPr>
        <p:txBody>
          <a:bodyPr wrap="square">
            <a:spAutoFit/>
          </a:bodyPr>
          <a:lstStyle/>
          <a:p>
            <a:pPr algn="ctr"/>
            <a:r>
              <a:rPr lang="nl-NL" sz="2800" b="1" dirty="0">
                <a:solidFill>
                  <a:schemeClr val="bg1"/>
                </a:solidFill>
              </a:rPr>
              <a:t>2. Những thành tựu của cách mạng Việt Nam dưới sự lãnh đạo của Đảng</a:t>
            </a:r>
            <a:endParaRPr lang="en-US" sz="2800" b="1" dirty="0">
              <a:solidFill>
                <a:schemeClr val="bg1"/>
              </a:solidFill>
            </a:endParaRPr>
          </a:p>
        </p:txBody>
      </p:sp>
      <p:sp>
        <p:nvSpPr>
          <p:cNvPr id="4" name="Rectangle 3"/>
          <p:cNvSpPr/>
          <p:nvPr/>
        </p:nvSpPr>
        <p:spPr>
          <a:xfrm>
            <a:off x="170329" y="2218782"/>
            <a:ext cx="7817223" cy="1323439"/>
          </a:xfrm>
          <a:prstGeom prst="rect">
            <a:avLst/>
          </a:prstGeom>
        </p:spPr>
        <p:txBody>
          <a:bodyPr wrap="square">
            <a:spAutoFit/>
          </a:bodyPr>
          <a:lstStyle/>
          <a:p>
            <a:pPr lvl="0"/>
            <a:r>
              <a:rPr lang="nl-NL" sz="2000" b="1" dirty="0" smtClean="0"/>
              <a:t>a. Thành </a:t>
            </a:r>
            <a:r>
              <a:rPr lang="nl-NL" sz="2000" b="1" dirty="0"/>
              <a:t>tựu của cuộc Cách mạng Tháng Tám </a:t>
            </a:r>
            <a:r>
              <a:rPr lang="nl-NL" sz="2000" b="1" dirty="0" smtClean="0"/>
              <a:t>1945</a:t>
            </a:r>
          </a:p>
          <a:p>
            <a:pPr marL="342900" lvl="0" indent="-342900">
              <a:buAutoNum type="alphaLcPeriod"/>
            </a:pPr>
            <a:endParaRPr lang="en-US" sz="2000" b="1" dirty="0"/>
          </a:p>
          <a:p>
            <a:pPr lvl="0"/>
            <a:r>
              <a:rPr lang="nl-NL" sz="2000" b="1" dirty="0"/>
              <a:t>b</a:t>
            </a:r>
            <a:r>
              <a:rPr lang="nl-NL" sz="2000" b="1" dirty="0" smtClean="0"/>
              <a:t>. </a:t>
            </a:r>
            <a:r>
              <a:rPr lang="en-US" sz="2000" b="1" dirty="0" err="1" smtClean="0"/>
              <a:t>Thắng</a:t>
            </a:r>
            <a:r>
              <a:rPr lang="en-US" sz="2000" b="1" dirty="0" smtClean="0"/>
              <a:t> </a:t>
            </a:r>
            <a:r>
              <a:rPr lang="en-US" sz="2000" b="1" dirty="0" err="1" smtClean="0"/>
              <a:t>lợi</a:t>
            </a:r>
            <a:r>
              <a:rPr lang="en-US" sz="2000" b="1" dirty="0" smtClean="0"/>
              <a:t> </a:t>
            </a:r>
            <a:r>
              <a:rPr lang="en-US" sz="2000" b="1" dirty="0" err="1" smtClean="0"/>
              <a:t>của</a:t>
            </a:r>
            <a:r>
              <a:rPr lang="en-US" sz="2000" b="1" dirty="0" smtClean="0"/>
              <a:t> </a:t>
            </a:r>
            <a:r>
              <a:rPr lang="en-US" sz="2000" b="1" dirty="0" err="1" smtClean="0"/>
              <a:t>cuộc</a:t>
            </a:r>
            <a:r>
              <a:rPr lang="en-US" sz="2000" b="1" dirty="0" smtClean="0"/>
              <a:t> </a:t>
            </a:r>
            <a:r>
              <a:rPr lang="en-US" sz="2000" b="1" dirty="0" err="1" smtClean="0"/>
              <a:t>kháng</a:t>
            </a:r>
            <a:r>
              <a:rPr lang="en-US" sz="2000" b="1" dirty="0" smtClean="0"/>
              <a:t> </a:t>
            </a:r>
            <a:r>
              <a:rPr lang="en-US" sz="2000" b="1" dirty="0" err="1" smtClean="0"/>
              <a:t>chiến</a:t>
            </a:r>
            <a:r>
              <a:rPr lang="en-US" sz="2000" b="1" dirty="0" smtClean="0"/>
              <a:t> </a:t>
            </a:r>
            <a:r>
              <a:rPr lang="en-US" sz="2000" b="1" dirty="0" err="1" smtClean="0"/>
              <a:t>chống</a:t>
            </a:r>
            <a:r>
              <a:rPr lang="en-US" sz="2000" b="1" dirty="0" smtClean="0"/>
              <a:t> </a:t>
            </a:r>
            <a:r>
              <a:rPr lang="en-US" sz="2000" b="1" dirty="0" err="1" smtClean="0"/>
              <a:t>xâm</a:t>
            </a:r>
            <a:r>
              <a:rPr lang="en-US" sz="2000" b="1" dirty="0" smtClean="0"/>
              <a:t> </a:t>
            </a:r>
            <a:r>
              <a:rPr lang="en-US" sz="2000" b="1" dirty="0" err="1" smtClean="0"/>
              <a:t>lược</a:t>
            </a:r>
            <a:r>
              <a:rPr lang="en-US" sz="2000" b="1" dirty="0" smtClean="0"/>
              <a:t>, </a:t>
            </a:r>
            <a:r>
              <a:rPr lang="en-US" sz="2000" b="1" dirty="0" err="1" smtClean="0"/>
              <a:t>thống</a:t>
            </a:r>
            <a:r>
              <a:rPr lang="en-US" sz="2000" b="1" dirty="0" smtClean="0"/>
              <a:t> </a:t>
            </a:r>
            <a:r>
              <a:rPr lang="en-US" sz="2000" b="1" dirty="0" err="1" smtClean="0"/>
              <a:t>nhất</a:t>
            </a:r>
            <a:r>
              <a:rPr lang="en-US" sz="2000" b="1" dirty="0" smtClean="0"/>
              <a:t> </a:t>
            </a:r>
            <a:r>
              <a:rPr lang="en-US" sz="2000" b="1" dirty="0" err="1" smtClean="0"/>
              <a:t>đất</a:t>
            </a:r>
            <a:r>
              <a:rPr lang="en-US" sz="2000" b="1" dirty="0" smtClean="0"/>
              <a:t> </a:t>
            </a:r>
            <a:r>
              <a:rPr lang="en-US" sz="2000" b="1" dirty="0" err="1" smtClean="0"/>
              <a:t>nước</a:t>
            </a:r>
            <a:r>
              <a:rPr lang="en-US" sz="2000" b="1" dirty="0" smtClean="0"/>
              <a:t>, </a:t>
            </a:r>
            <a:r>
              <a:rPr lang="en-US" sz="2000" b="1" dirty="0" err="1" smtClean="0"/>
              <a:t>bảo</a:t>
            </a:r>
            <a:r>
              <a:rPr lang="en-US" sz="2000" b="1" dirty="0" smtClean="0"/>
              <a:t> </a:t>
            </a:r>
            <a:r>
              <a:rPr lang="en-US" sz="2000" b="1" dirty="0" err="1" smtClean="0"/>
              <a:t>vệ</a:t>
            </a:r>
            <a:r>
              <a:rPr lang="en-US" sz="2000" b="1" dirty="0" smtClean="0"/>
              <a:t> </a:t>
            </a:r>
            <a:r>
              <a:rPr lang="en-US" sz="2000" b="1" dirty="0" err="1" smtClean="0"/>
              <a:t>Tổ</a:t>
            </a:r>
            <a:r>
              <a:rPr lang="en-US" sz="2000" b="1" dirty="0" smtClean="0"/>
              <a:t> </a:t>
            </a:r>
            <a:r>
              <a:rPr lang="en-US" sz="2000" b="1" dirty="0" err="1" smtClean="0"/>
              <a:t>Quốc</a:t>
            </a:r>
            <a:r>
              <a:rPr lang="en-US" sz="2000" b="1" dirty="0" smtClean="0"/>
              <a:t>, </a:t>
            </a:r>
            <a:r>
              <a:rPr lang="en-US" sz="2000" b="1" dirty="0" err="1" smtClean="0"/>
              <a:t>làm</a:t>
            </a:r>
            <a:r>
              <a:rPr lang="en-US" sz="2000" b="1" dirty="0" smtClean="0"/>
              <a:t> </a:t>
            </a:r>
            <a:r>
              <a:rPr lang="en-US" sz="2000" b="1" dirty="0" err="1" smtClean="0"/>
              <a:t>tròn</a:t>
            </a:r>
            <a:r>
              <a:rPr lang="en-US" sz="2000" b="1" dirty="0" smtClean="0"/>
              <a:t> </a:t>
            </a:r>
            <a:r>
              <a:rPr lang="en-US" sz="2000" b="1" dirty="0" err="1" smtClean="0"/>
              <a:t>nghĩa</a:t>
            </a:r>
            <a:r>
              <a:rPr lang="en-US" sz="2000" b="1" dirty="0" smtClean="0"/>
              <a:t> </a:t>
            </a:r>
            <a:r>
              <a:rPr lang="en-US" sz="2000" b="1" dirty="0" err="1" smtClean="0"/>
              <a:t>vụ</a:t>
            </a:r>
            <a:r>
              <a:rPr lang="en-US" sz="2000" b="1" dirty="0" smtClean="0"/>
              <a:t> </a:t>
            </a:r>
            <a:r>
              <a:rPr lang="en-US" sz="2000" b="1" dirty="0" err="1" smtClean="0"/>
              <a:t>quốc</a:t>
            </a:r>
            <a:r>
              <a:rPr lang="en-US" sz="2000" b="1" dirty="0" smtClean="0"/>
              <a:t> </a:t>
            </a:r>
            <a:r>
              <a:rPr lang="en-US" sz="2000" b="1" dirty="0" err="1" smtClean="0"/>
              <a:t>tế</a:t>
            </a:r>
            <a:endParaRPr lang="en-US" sz="2000" b="1" dirty="0"/>
          </a:p>
        </p:txBody>
      </p:sp>
      <p:sp>
        <p:nvSpPr>
          <p:cNvPr id="5" name="Rectangle 4"/>
          <p:cNvSpPr/>
          <p:nvPr/>
        </p:nvSpPr>
        <p:spPr>
          <a:xfrm>
            <a:off x="1089212" y="1210218"/>
            <a:ext cx="9843247" cy="524436"/>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t>2.1. </a:t>
            </a:r>
            <a:r>
              <a:rPr lang="en-US" sz="2800" dirty="0" err="1" smtClean="0"/>
              <a:t>Thắng</a:t>
            </a:r>
            <a:r>
              <a:rPr lang="en-US" sz="2800" dirty="0" smtClean="0"/>
              <a:t> </a:t>
            </a:r>
            <a:r>
              <a:rPr lang="en-US" sz="2800" dirty="0" err="1" smtClean="0"/>
              <a:t>lợi</a:t>
            </a:r>
            <a:r>
              <a:rPr lang="en-US" sz="2800" dirty="0" smtClean="0"/>
              <a:t> </a:t>
            </a:r>
            <a:r>
              <a:rPr lang="en-US" sz="2800" dirty="0" err="1" smtClean="0"/>
              <a:t>của</a:t>
            </a:r>
            <a:r>
              <a:rPr lang="en-US" sz="2800" dirty="0" smtClean="0"/>
              <a:t> </a:t>
            </a:r>
            <a:r>
              <a:rPr lang="en-US" sz="2800" dirty="0" err="1" smtClean="0"/>
              <a:t>đấu</a:t>
            </a:r>
            <a:r>
              <a:rPr lang="en-US" sz="2800" dirty="0" smtClean="0"/>
              <a:t> </a:t>
            </a:r>
            <a:r>
              <a:rPr lang="en-US" sz="2800" dirty="0" err="1" smtClean="0"/>
              <a:t>tranh</a:t>
            </a:r>
            <a:r>
              <a:rPr lang="en-US" sz="2800" dirty="0" smtClean="0"/>
              <a:t> </a:t>
            </a:r>
            <a:r>
              <a:rPr lang="en-US" sz="2800" dirty="0" err="1" smtClean="0"/>
              <a:t>giành</a:t>
            </a:r>
            <a:r>
              <a:rPr lang="en-US" sz="2800" dirty="0" smtClean="0"/>
              <a:t> </a:t>
            </a:r>
            <a:r>
              <a:rPr lang="en-US" sz="2800" dirty="0" err="1" smtClean="0"/>
              <a:t>và</a:t>
            </a:r>
            <a:r>
              <a:rPr lang="en-US" sz="2800" dirty="0" smtClean="0"/>
              <a:t> </a:t>
            </a:r>
            <a:r>
              <a:rPr lang="en-US" sz="2800" dirty="0" err="1" smtClean="0"/>
              <a:t>bảo</a:t>
            </a:r>
            <a:r>
              <a:rPr lang="en-US" sz="2800" dirty="0" smtClean="0"/>
              <a:t> </a:t>
            </a:r>
            <a:r>
              <a:rPr lang="en-US" sz="2800" dirty="0" err="1" smtClean="0"/>
              <a:t>vệ</a:t>
            </a:r>
            <a:r>
              <a:rPr lang="en-US" sz="2800" dirty="0"/>
              <a:t> </a:t>
            </a:r>
            <a:r>
              <a:rPr lang="en-US" sz="2800" dirty="0" err="1" smtClean="0"/>
              <a:t>nền</a:t>
            </a:r>
            <a:r>
              <a:rPr lang="en-US" sz="2800" dirty="0" smtClean="0"/>
              <a:t> </a:t>
            </a:r>
            <a:r>
              <a:rPr lang="en-US" sz="2800" dirty="0" err="1" smtClean="0"/>
              <a:t>độc</a:t>
            </a:r>
            <a:r>
              <a:rPr lang="en-US" sz="2800" dirty="0" smtClean="0"/>
              <a:t> </a:t>
            </a:r>
            <a:r>
              <a:rPr lang="en-US" sz="2800" dirty="0" err="1" smtClean="0"/>
              <a:t>lập</a:t>
            </a:r>
            <a:r>
              <a:rPr lang="en-US" sz="2800" dirty="0" smtClean="0"/>
              <a:t> </a:t>
            </a:r>
            <a:r>
              <a:rPr lang="en-US" sz="2800" dirty="0" err="1" smtClean="0"/>
              <a:t>dân</a:t>
            </a:r>
            <a:r>
              <a:rPr lang="en-US" sz="2800" dirty="0" smtClean="0"/>
              <a:t> </a:t>
            </a:r>
            <a:r>
              <a:rPr lang="en-US" sz="2800" dirty="0" err="1" smtClean="0"/>
              <a:t>tộc</a:t>
            </a:r>
            <a:endParaRPr lang="en-US" sz="2800" dirty="0"/>
          </a:p>
        </p:txBody>
      </p:sp>
      <p:sp>
        <p:nvSpPr>
          <p:cNvPr id="6" name="Rectangle 5"/>
          <p:cNvSpPr/>
          <p:nvPr/>
        </p:nvSpPr>
        <p:spPr>
          <a:xfrm>
            <a:off x="1089212" y="6024282"/>
            <a:ext cx="5634317" cy="541476"/>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t>2.2. </a:t>
            </a:r>
            <a:r>
              <a:rPr lang="en-US" sz="2800" dirty="0" err="1" smtClean="0"/>
              <a:t>Thắng</a:t>
            </a:r>
            <a:r>
              <a:rPr lang="en-US" sz="2800" dirty="0" smtClean="0"/>
              <a:t> </a:t>
            </a:r>
            <a:r>
              <a:rPr lang="en-US" sz="2800" dirty="0" err="1" smtClean="0"/>
              <a:t>lợi</a:t>
            </a:r>
            <a:r>
              <a:rPr lang="en-US" sz="2800" dirty="0" smtClean="0"/>
              <a:t> </a:t>
            </a:r>
            <a:r>
              <a:rPr lang="en-US" sz="2800" dirty="0" err="1" smtClean="0"/>
              <a:t>của</a:t>
            </a:r>
            <a:r>
              <a:rPr lang="en-US" sz="2800" dirty="0" smtClean="0"/>
              <a:t> </a:t>
            </a:r>
            <a:r>
              <a:rPr lang="en-US" sz="2800" dirty="0" err="1" smtClean="0"/>
              <a:t>công</a:t>
            </a:r>
            <a:r>
              <a:rPr lang="en-US" sz="2800" dirty="0" smtClean="0"/>
              <a:t> </a:t>
            </a:r>
            <a:r>
              <a:rPr lang="en-US" sz="2800" dirty="0" err="1" smtClean="0"/>
              <a:t>cuộc</a:t>
            </a:r>
            <a:r>
              <a:rPr lang="en-US" sz="2800" dirty="0" smtClean="0"/>
              <a:t> </a:t>
            </a:r>
            <a:r>
              <a:rPr lang="en-US" sz="2800" dirty="0" err="1" smtClean="0"/>
              <a:t>đổi</a:t>
            </a:r>
            <a:r>
              <a:rPr lang="en-US" sz="2800" dirty="0" smtClean="0"/>
              <a:t> </a:t>
            </a:r>
            <a:r>
              <a:rPr lang="en-US" sz="2800" dirty="0" err="1" smtClean="0"/>
              <a:t>mới</a:t>
            </a:r>
            <a:r>
              <a:rPr lang="en-US" sz="2800" dirty="0" smtClean="0"/>
              <a:t> </a:t>
            </a:r>
            <a:endParaRPr lang="en-US" sz="2800" dirty="0"/>
          </a:p>
        </p:txBody>
      </p:sp>
      <p:sp>
        <p:nvSpPr>
          <p:cNvPr id="7" name="Rectangle 6">
            <a:hlinkClick r:id="rId2" action="ppaction://hlinkpres?slideindex=42&amp;slidetitle=PowerPoint Presentation"/>
          </p:cNvPr>
          <p:cNvSpPr/>
          <p:nvPr/>
        </p:nvSpPr>
        <p:spPr>
          <a:xfrm>
            <a:off x="1075765" y="3722727"/>
            <a:ext cx="10609729" cy="175588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000" i="1" dirty="0" err="1" smtClean="0">
                <a:solidFill>
                  <a:schemeClr val="accent2">
                    <a:lumMod val="75000"/>
                  </a:schemeClr>
                </a:solidFill>
              </a:rPr>
              <a:t>Thắng</a:t>
            </a:r>
            <a:r>
              <a:rPr lang="en-US" sz="2000" i="1" dirty="0" smtClean="0">
                <a:solidFill>
                  <a:schemeClr val="accent2">
                    <a:lumMod val="75000"/>
                  </a:schemeClr>
                </a:solidFill>
              </a:rPr>
              <a:t> </a:t>
            </a:r>
            <a:r>
              <a:rPr lang="en-US" sz="2000" i="1" dirty="0" err="1" smtClean="0">
                <a:solidFill>
                  <a:schemeClr val="accent2">
                    <a:lumMod val="75000"/>
                  </a:schemeClr>
                </a:solidFill>
              </a:rPr>
              <a:t>lợi</a:t>
            </a:r>
            <a:r>
              <a:rPr lang="en-US" sz="2000" i="1" dirty="0" smtClean="0">
                <a:solidFill>
                  <a:schemeClr val="accent2">
                    <a:lumMod val="75000"/>
                  </a:schemeClr>
                </a:solidFill>
              </a:rPr>
              <a:t> </a:t>
            </a:r>
            <a:r>
              <a:rPr lang="en-US" sz="2000" i="1" dirty="0" err="1" smtClean="0">
                <a:solidFill>
                  <a:schemeClr val="accent2">
                    <a:lumMod val="75000"/>
                  </a:schemeClr>
                </a:solidFill>
              </a:rPr>
              <a:t>của</a:t>
            </a:r>
            <a:r>
              <a:rPr lang="en-US" sz="2000" i="1" dirty="0" smtClean="0">
                <a:solidFill>
                  <a:schemeClr val="accent2">
                    <a:lumMod val="75000"/>
                  </a:schemeClr>
                </a:solidFill>
              </a:rPr>
              <a:t> </a:t>
            </a:r>
            <a:r>
              <a:rPr lang="en-US" sz="2000" i="1" dirty="0" err="1" smtClean="0">
                <a:solidFill>
                  <a:schemeClr val="accent2">
                    <a:lumMod val="75000"/>
                  </a:schemeClr>
                </a:solidFill>
              </a:rPr>
              <a:t>cuộc</a:t>
            </a:r>
            <a:r>
              <a:rPr lang="en-US" sz="2000" i="1" dirty="0" smtClean="0">
                <a:solidFill>
                  <a:schemeClr val="accent2">
                    <a:lumMod val="75000"/>
                  </a:schemeClr>
                </a:solidFill>
              </a:rPr>
              <a:t> </a:t>
            </a:r>
            <a:r>
              <a:rPr lang="en-US" sz="2000" i="1" dirty="0" err="1" smtClean="0">
                <a:solidFill>
                  <a:schemeClr val="accent2">
                    <a:lumMod val="75000"/>
                  </a:schemeClr>
                </a:solidFill>
              </a:rPr>
              <a:t>đấu</a:t>
            </a:r>
            <a:r>
              <a:rPr lang="en-US" sz="2000" i="1" dirty="0" smtClean="0">
                <a:solidFill>
                  <a:schemeClr val="accent2">
                    <a:lumMod val="75000"/>
                  </a:schemeClr>
                </a:solidFill>
              </a:rPr>
              <a:t> </a:t>
            </a:r>
            <a:r>
              <a:rPr lang="en-US" sz="2000" i="1" dirty="0" err="1" smtClean="0">
                <a:solidFill>
                  <a:schemeClr val="accent2">
                    <a:lumMod val="75000"/>
                  </a:schemeClr>
                </a:solidFill>
              </a:rPr>
              <a:t>tranh</a:t>
            </a:r>
            <a:r>
              <a:rPr lang="en-US" sz="2000" i="1" dirty="0" smtClean="0">
                <a:solidFill>
                  <a:schemeClr val="accent2">
                    <a:lumMod val="75000"/>
                  </a:schemeClr>
                </a:solidFill>
              </a:rPr>
              <a:t> </a:t>
            </a:r>
            <a:r>
              <a:rPr lang="en-US" sz="2000" i="1" dirty="0" err="1" smtClean="0">
                <a:solidFill>
                  <a:schemeClr val="accent2">
                    <a:lumMod val="75000"/>
                  </a:schemeClr>
                </a:solidFill>
              </a:rPr>
              <a:t>bảo</a:t>
            </a:r>
            <a:r>
              <a:rPr lang="en-US" sz="2000" i="1" dirty="0" smtClean="0">
                <a:solidFill>
                  <a:schemeClr val="accent2">
                    <a:lumMod val="75000"/>
                  </a:schemeClr>
                </a:solidFill>
              </a:rPr>
              <a:t> </a:t>
            </a:r>
            <a:r>
              <a:rPr lang="en-US" sz="2000" i="1" dirty="0" err="1" smtClean="0">
                <a:solidFill>
                  <a:schemeClr val="accent2">
                    <a:lumMod val="75000"/>
                  </a:schemeClr>
                </a:solidFill>
              </a:rPr>
              <a:t>vệ</a:t>
            </a:r>
            <a:r>
              <a:rPr lang="en-US" sz="2000" i="1" dirty="0" smtClean="0">
                <a:solidFill>
                  <a:schemeClr val="accent2">
                    <a:lumMod val="75000"/>
                  </a:schemeClr>
                </a:solidFill>
              </a:rPr>
              <a:t> </a:t>
            </a:r>
            <a:r>
              <a:rPr lang="en-US" sz="2000" i="1" dirty="0" err="1" smtClean="0">
                <a:solidFill>
                  <a:schemeClr val="accent2">
                    <a:lumMod val="75000"/>
                  </a:schemeClr>
                </a:solidFill>
              </a:rPr>
              <a:t>chính</a:t>
            </a:r>
            <a:r>
              <a:rPr lang="en-US" sz="2000" i="1" dirty="0" smtClean="0">
                <a:solidFill>
                  <a:schemeClr val="accent2">
                    <a:lumMod val="75000"/>
                  </a:schemeClr>
                </a:solidFill>
              </a:rPr>
              <a:t> </a:t>
            </a:r>
            <a:r>
              <a:rPr lang="en-US" sz="2000" i="1" dirty="0" err="1" smtClean="0">
                <a:solidFill>
                  <a:schemeClr val="accent2">
                    <a:lumMod val="75000"/>
                  </a:schemeClr>
                </a:solidFill>
              </a:rPr>
              <a:t>quyền</a:t>
            </a:r>
            <a:r>
              <a:rPr lang="en-US" sz="2000" i="1" dirty="0" smtClean="0">
                <a:solidFill>
                  <a:schemeClr val="accent2">
                    <a:lumMod val="75000"/>
                  </a:schemeClr>
                </a:solidFill>
              </a:rPr>
              <a:t> CM ( 1945 -1946)</a:t>
            </a:r>
          </a:p>
          <a:p>
            <a:pPr marL="342900" indent="-342900" algn="just">
              <a:buFont typeface="Arial" panose="020B0604020202020204" pitchFamily="34" charset="0"/>
              <a:buChar char="•"/>
            </a:pPr>
            <a:r>
              <a:rPr lang="en-US" sz="2000" i="1" dirty="0" err="1" smtClean="0">
                <a:solidFill>
                  <a:schemeClr val="accent2">
                    <a:lumMod val="75000"/>
                  </a:schemeClr>
                </a:solidFill>
              </a:rPr>
              <a:t>Thắng</a:t>
            </a:r>
            <a:r>
              <a:rPr lang="en-US" sz="2000" i="1" dirty="0" smtClean="0">
                <a:solidFill>
                  <a:schemeClr val="accent2">
                    <a:lumMod val="75000"/>
                  </a:schemeClr>
                </a:solidFill>
              </a:rPr>
              <a:t> </a:t>
            </a:r>
            <a:r>
              <a:rPr lang="en-US" sz="2000" i="1" dirty="0" err="1" smtClean="0">
                <a:solidFill>
                  <a:schemeClr val="accent2">
                    <a:lumMod val="75000"/>
                  </a:schemeClr>
                </a:solidFill>
              </a:rPr>
              <a:t>lợi</a:t>
            </a:r>
            <a:r>
              <a:rPr lang="en-US" sz="2000" i="1" dirty="0" smtClean="0">
                <a:solidFill>
                  <a:schemeClr val="accent2">
                    <a:lumMod val="75000"/>
                  </a:schemeClr>
                </a:solidFill>
              </a:rPr>
              <a:t> </a:t>
            </a:r>
            <a:r>
              <a:rPr lang="en-US" sz="2000" i="1" dirty="0" err="1" smtClean="0">
                <a:solidFill>
                  <a:schemeClr val="accent2">
                    <a:lumMod val="75000"/>
                  </a:schemeClr>
                </a:solidFill>
              </a:rPr>
              <a:t>của</a:t>
            </a:r>
            <a:r>
              <a:rPr lang="en-US" sz="2000" i="1" dirty="0" smtClean="0">
                <a:solidFill>
                  <a:schemeClr val="accent2">
                    <a:lumMod val="75000"/>
                  </a:schemeClr>
                </a:solidFill>
              </a:rPr>
              <a:t> </a:t>
            </a:r>
            <a:r>
              <a:rPr lang="en-US" sz="2000" i="1" dirty="0" err="1" smtClean="0">
                <a:solidFill>
                  <a:schemeClr val="accent2">
                    <a:lumMod val="75000"/>
                  </a:schemeClr>
                </a:solidFill>
              </a:rPr>
              <a:t>cuộc</a:t>
            </a:r>
            <a:r>
              <a:rPr lang="en-US" sz="2000" i="1" dirty="0" smtClean="0">
                <a:solidFill>
                  <a:schemeClr val="accent2">
                    <a:lumMod val="75000"/>
                  </a:schemeClr>
                </a:solidFill>
              </a:rPr>
              <a:t> </a:t>
            </a:r>
            <a:r>
              <a:rPr lang="en-US" sz="2000" i="1" dirty="0" err="1" smtClean="0">
                <a:solidFill>
                  <a:schemeClr val="accent2">
                    <a:lumMod val="75000"/>
                  </a:schemeClr>
                </a:solidFill>
              </a:rPr>
              <a:t>kháng</a:t>
            </a:r>
            <a:r>
              <a:rPr lang="en-US" sz="2000" i="1" dirty="0" smtClean="0">
                <a:solidFill>
                  <a:schemeClr val="accent2">
                    <a:lumMod val="75000"/>
                  </a:schemeClr>
                </a:solidFill>
              </a:rPr>
              <a:t> </a:t>
            </a:r>
            <a:r>
              <a:rPr lang="en-US" sz="2000" i="1" dirty="0" err="1" smtClean="0">
                <a:solidFill>
                  <a:schemeClr val="accent2">
                    <a:lumMod val="75000"/>
                  </a:schemeClr>
                </a:solidFill>
              </a:rPr>
              <a:t>chiến</a:t>
            </a:r>
            <a:r>
              <a:rPr lang="en-US" sz="2000" i="1" dirty="0" smtClean="0">
                <a:solidFill>
                  <a:schemeClr val="accent2">
                    <a:lumMod val="75000"/>
                  </a:schemeClr>
                </a:solidFill>
              </a:rPr>
              <a:t> </a:t>
            </a:r>
            <a:r>
              <a:rPr lang="en-US" sz="2000" i="1" dirty="0" err="1" smtClean="0">
                <a:solidFill>
                  <a:schemeClr val="accent2">
                    <a:lumMod val="75000"/>
                  </a:schemeClr>
                </a:solidFill>
              </a:rPr>
              <a:t>chống</a:t>
            </a:r>
            <a:r>
              <a:rPr lang="en-US" sz="2000" i="1" dirty="0" smtClean="0">
                <a:solidFill>
                  <a:schemeClr val="accent2">
                    <a:lumMod val="75000"/>
                  </a:schemeClr>
                </a:solidFill>
              </a:rPr>
              <a:t> TD </a:t>
            </a:r>
            <a:r>
              <a:rPr lang="en-US" sz="2000" i="1" dirty="0" err="1" smtClean="0">
                <a:solidFill>
                  <a:schemeClr val="accent2">
                    <a:lumMod val="75000"/>
                  </a:schemeClr>
                </a:solidFill>
              </a:rPr>
              <a:t>Pháp</a:t>
            </a:r>
            <a:r>
              <a:rPr lang="en-US" sz="2000" i="1" dirty="0" smtClean="0">
                <a:solidFill>
                  <a:schemeClr val="accent2">
                    <a:lumMod val="75000"/>
                  </a:schemeClr>
                </a:solidFill>
              </a:rPr>
              <a:t> </a:t>
            </a:r>
            <a:r>
              <a:rPr lang="en-US" sz="2000" i="1" dirty="0" err="1" smtClean="0">
                <a:solidFill>
                  <a:schemeClr val="accent2">
                    <a:lumMod val="75000"/>
                  </a:schemeClr>
                </a:solidFill>
              </a:rPr>
              <a:t>xâm</a:t>
            </a:r>
            <a:r>
              <a:rPr lang="en-US" sz="2000" i="1" dirty="0" smtClean="0">
                <a:solidFill>
                  <a:schemeClr val="accent2">
                    <a:lumMod val="75000"/>
                  </a:schemeClr>
                </a:solidFill>
              </a:rPr>
              <a:t> </a:t>
            </a:r>
            <a:r>
              <a:rPr lang="en-US" sz="2000" i="1" dirty="0" err="1" smtClean="0">
                <a:solidFill>
                  <a:schemeClr val="accent2">
                    <a:lumMod val="75000"/>
                  </a:schemeClr>
                </a:solidFill>
              </a:rPr>
              <a:t>lược</a:t>
            </a:r>
            <a:r>
              <a:rPr lang="en-US" sz="2000" i="1" dirty="0" smtClean="0">
                <a:solidFill>
                  <a:schemeClr val="accent2">
                    <a:lumMod val="75000"/>
                  </a:schemeClr>
                </a:solidFill>
              </a:rPr>
              <a:t> ( 1946 -1954)</a:t>
            </a:r>
          </a:p>
          <a:p>
            <a:pPr marL="342900" indent="-342900" algn="just">
              <a:buFont typeface="Arial" panose="020B0604020202020204" pitchFamily="34" charset="0"/>
              <a:buChar char="•"/>
            </a:pPr>
            <a:r>
              <a:rPr lang="en-US" sz="2000" i="1" dirty="0" err="1" smtClean="0">
                <a:solidFill>
                  <a:schemeClr val="accent2">
                    <a:lumMod val="75000"/>
                  </a:schemeClr>
                </a:solidFill>
              </a:rPr>
              <a:t>Thắng</a:t>
            </a:r>
            <a:r>
              <a:rPr lang="en-US" sz="2000" i="1" dirty="0" smtClean="0">
                <a:solidFill>
                  <a:schemeClr val="accent2">
                    <a:lumMod val="75000"/>
                  </a:schemeClr>
                </a:solidFill>
              </a:rPr>
              <a:t> </a:t>
            </a:r>
            <a:r>
              <a:rPr lang="en-US" sz="2000" i="1" dirty="0" err="1" smtClean="0">
                <a:solidFill>
                  <a:schemeClr val="accent2">
                    <a:lumMod val="75000"/>
                  </a:schemeClr>
                </a:solidFill>
              </a:rPr>
              <a:t>lợi</a:t>
            </a:r>
            <a:r>
              <a:rPr lang="en-US" sz="2000" i="1" dirty="0" smtClean="0">
                <a:solidFill>
                  <a:schemeClr val="accent2">
                    <a:lumMod val="75000"/>
                  </a:schemeClr>
                </a:solidFill>
              </a:rPr>
              <a:t> </a:t>
            </a:r>
            <a:r>
              <a:rPr lang="en-US" sz="2000" i="1" dirty="0" err="1" smtClean="0">
                <a:solidFill>
                  <a:schemeClr val="accent2">
                    <a:lumMod val="75000"/>
                  </a:schemeClr>
                </a:solidFill>
              </a:rPr>
              <a:t>của</a:t>
            </a:r>
            <a:r>
              <a:rPr lang="en-US" sz="2000" i="1" dirty="0" smtClean="0">
                <a:solidFill>
                  <a:schemeClr val="accent2">
                    <a:lumMod val="75000"/>
                  </a:schemeClr>
                </a:solidFill>
              </a:rPr>
              <a:t> </a:t>
            </a:r>
            <a:r>
              <a:rPr lang="en-US" sz="2000" i="1" dirty="0" err="1" smtClean="0">
                <a:solidFill>
                  <a:schemeClr val="accent2">
                    <a:lumMod val="75000"/>
                  </a:schemeClr>
                </a:solidFill>
              </a:rPr>
              <a:t>cuộc</a:t>
            </a:r>
            <a:r>
              <a:rPr lang="en-US" sz="2000" i="1" dirty="0" smtClean="0">
                <a:solidFill>
                  <a:schemeClr val="accent2">
                    <a:lumMod val="75000"/>
                  </a:schemeClr>
                </a:solidFill>
              </a:rPr>
              <a:t> </a:t>
            </a:r>
            <a:r>
              <a:rPr lang="en-US" sz="2000" i="1" dirty="0" err="1" smtClean="0">
                <a:solidFill>
                  <a:schemeClr val="accent2">
                    <a:lumMod val="75000"/>
                  </a:schemeClr>
                </a:solidFill>
              </a:rPr>
              <a:t>kháng</a:t>
            </a:r>
            <a:r>
              <a:rPr lang="en-US" sz="2000" i="1" dirty="0" smtClean="0">
                <a:solidFill>
                  <a:schemeClr val="accent2">
                    <a:lumMod val="75000"/>
                  </a:schemeClr>
                </a:solidFill>
              </a:rPr>
              <a:t> </a:t>
            </a:r>
            <a:r>
              <a:rPr lang="en-US" sz="2000" i="1" dirty="0" err="1" smtClean="0">
                <a:solidFill>
                  <a:schemeClr val="accent2">
                    <a:lumMod val="75000"/>
                  </a:schemeClr>
                </a:solidFill>
              </a:rPr>
              <a:t>chiến</a:t>
            </a:r>
            <a:r>
              <a:rPr lang="en-US" sz="2000" i="1" dirty="0" smtClean="0">
                <a:solidFill>
                  <a:schemeClr val="accent2">
                    <a:lumMod val="75000"/>
                  </a:schemeClr>
                </a:solidFill>
              </a:rPr>
              <a:t> </a:t>
            </a:r>
            <a:r>
              <a:rPr lang="en-US" sz="2000" i="1" dirty="0" err="1" smtClean="0">
                <a:solidFill>
                  <a:schemeClr val="accent2">
                    <a:lumMod val="75000"/>
                  </a:schemeClr>
                </a:solidFill>
              </a:rPr>
              <a:t>chống</a:t>
            </a:r>
            <a:r>
              <a:rPr lang="en-US" sz="2000" i="1" dirty="0" smtClean="0">
                <a:solidFill>
                  <a:schemeClr val="accent2">
                    <a:lumMod val="75000"/>
                  </a:schemeClr>
                </a:solidFill>
              </a:rPr>
              <a:t> </a:t>
            </a:r>
            <a:r>
              <a:rPr lang="en-US" sz="2000" i="1" dirty="0" err="1" smtClean="0">
                <a:solidFill>
                  <a:schemeClr val="accent2">
                    <a:lumMod val="75000"/>
                  </a:schemeClr>
                </a:solidFill>
              </a:rPr>
              <a:t>Mỹ</a:t>
            </a:r>
            <a:r>
              <a:rPr lang="en-US" sz="2000" i="1" dirty="0" smtClean="0">
                <a:solidFill>
                  <a:schemeClr val="accent2">
                    <a:lumMod val="75000"/>
                  </a:schemeClr>
                </a:solidFill>
              </a:rPr>
              <a:t> </a:t>
            </a:r>
            <a:r>
              <a:rPr lang="en-US" sz="2000" i="1" dirty="0" err="1" smtClean="0">
                <a:solidFill>
                  <a:schemeClr val="accent2">
                    <a:lumMod val="75000"/>
                  </a:schemeClr>
                </a:solidFill>
              </a:rPr>
              <a:t>cứu</a:t>
            </a:r>
            <a:r>
              <a:rPr lang="en-US" sz="2000" i="1" dirty="0" smtClean="0">
                <a:solidFill>
                  <a:schemeClr val="accent2">
                    <a:lumMod val="75000"/>
                  </a:schemeClr>
                </a:solidFill>
              </a:rPr>
              <a:t> </a:t>
            </a:r>
            <a:r>
              <a:rPr lang="en-US" sz="2000" i="1" dirty="0" err="1" smtClean="0">
                <a:solidFill>
                  <a:schemeClr val="accent2">
                    <a:lumMod val="75000"/>
                  </a:schemeClr>
                </a:solidFill>
              </a:rPr>
              <a:t>nước</a:t>
            </a:r>
            <a:r>
              <a:rPr lang="en-US" sz="2000" i="1" dirty="0" smtClean="0">
                <a:solidFill>
                  <a:schemeClr val="accent2">
                    <a:lumMod val="75000"/>
                  </a:schemeClr>
                </a:solidFill>
              </a:rPr>
              <a:t> (1954 – 1975)</a:t>
            </a:r>
          </a:p>
          <a:p>
            <a:pPr marL="342900" indent="-342900" algn="just">
              <a:buFont typeface="Arial" panose="020B0604020202020204" pitchFamily="34" charset="0"/>
              <a:buChar char="•"/>
            </a:pPr>
            <a:r>
              <a:rPr lang="en-US" sz="2000" i="1" dirty="0" err="1" smtClean="0">
                <a:solidFill>
                  <a:schemeClr val="accent2">
                    <a:lumMod val="75000"/>
                  </a:schemeClr>
                </a:solidFill>
              </a:rPr>
              <a:t>Thắng</a:t>
            </a:r>
            <a:r>
              <a:rPr lang="en-US" sz="2000" i="1" dirty="0" smtClean="0">
                <a:solidFill>
                  <a:schemeClr val="accent2">
                    <a:lumMod val="75000"/>
                  </a:schemeClr>
                </a:solidFill>
              </a:rPr>
              <a:t> </a:t>
            </a:r>
            <a:r>
              <a:rPr lang="en-US" sz="2000" i="1" dirty="0" err="1" smtClean="0">
                <a:solidFill>
                  <a:schemeClr val="accent2">
                    <a:lumMod val="75000"/>
                  </a:schemeClr>
                </a:solidFill>
              </a:rPr>
              <a:t>lợi</a:t>
            </a:r>
            <a:r>
              <a:rPr lang="en-US" sz="2000" i="1" dirty="0" smtClean="0">
                <a:solidFill>
                  <a:schemeClr val="accent2">
                    <a:lumMod val="75000"/>
                  </a:schemeClr>
                </a:solidFill>
              </a:rPr>
              <a:t> </a:t>
            </a:r>
            <a:r>
              <a:rPr lang="en-US" sz="2000" i="1" dirty="0" err="1" smtClean="0">
                <a:solidFill>
                  <a:schemeClr val="accent2">
                    <a:lumMod val="75000"/>
                  </a:schemeClr>
                </a:solidFill>
              </a:rPr>
              <a:t>của</a:t>
            </a:r>
            <a:r>
              <a:rPr lang="en-US" sz="2000" i="1" dirty="0" smtClean="0">
                <a:solidFill>
                  <a:schemeClr val="accent2">
                    <a:lumMod val="75000"/>
                  </a:schemeClr>
                </a:solidFill>
              </a:rPr>
              <a:t> </a:t>
            </a:r>
            <a:r>
              <a:rPr lang="en-US" sz="2000" i="1" dirty="0" err="1" smtClean="0">
                <a:solidFill>
                  <a:schemeClr val="accent2">
                    <a:lumMod val="75000"/>
                  </a:schemeClr>
                </a:solidFill>
              </a:rPr>
              <a:t>quân</a:t>
            </a:r>
            <a:r>
              <a:rPr lang="en-US" sz="2000" i="1" dirty="0" smtClean="0">
                <a:solidFill>
                  <a:schemeClr val="accent2">
                    <a:lumMod val="75000"/>
                  </a:schemeClr>
                </a:solidFill>
              </a:rPr>
              <a:t> </a:t>
            </a:r>
            <a:r>
              <a:rPr lang="en-US" sz="2000" i="1" dirty="0" err="1" smtClean="0">
                <a:solidFill>
                  <a:schemeClr val="accent2">
                    <a:lumMod val="75000"/>
                  </a:schemeClr>
                </a:solidFill>
              </a:rPr>
              <a:t>và</a:t>
            </a:r>
            <a:r>
              <a:rPr lang="en-US" sz="2000" i="1" dirty="0" smtClean="0">
                <a:solidFill>
                  <a:schemeClr val="accent2">
                    <a:lumMod val="75000"/>
                  </a:schemeClr>
                </a:solidFill>
              </a:rPr>
              <a:t> </a:t>
            </a:r>
            <a:r>
              <a:rPr lang="en-US" sz="2000" i="1" dirty="0" err="1" smtClean="0">
                <a:solidFill>
                  <a:schemeClr val="accent2">
                    <a:lumMod val="75000"/>
                  </a:schemeClr>
                </a:solidFill>
              </a:rPr>
              <a:t>dân</a:t>
            </a:r>
            <a:r>
              <a:rPr lang="en-US" sz="2000" i="1" dirty="0" smtClean="0">
                <a:solidFill>
                  <a:schemeClr val="accent2">
                    <a:lumMod val="75000"/>
                  </a:schemeClr>
                </a:solidFill>
              </a:rPr>
              <a:t> ta </a:t>
            </a:r>
            <a:r>
              <a:rPr lang="en-US" sz="2000" i="1" dirty="0" err="1" smtClean="0">
                <a:solidFill>
                  <a:schemeClr val="accent2">
                    <a:lumMod val="75000"/>
                  </a:schemeClr>
                </a:solidFill>
              </a:rPr>
              <a:t>trong</a:t>
            </a:r>
            <a:r>
              <a:rPr lang="en-US" sz="2000" i="1" dirty="0" smtClean="0">
                <a:solidFill>
                  <a:schemeClr val="accent2">
                    <a:lumMod val="75000"/>
                  </a:schemeClr>
                </a:solidFill>
              </a:rPr>
              <a:t> </a:t>
            </a:r>
            <a:r>
              <a:rPr lang="en-US" sz="2000" i="1" dirty="0" err="1" smtClean="0">
                <a:solidFill>
                  <a:schemeClr val="accent2">
                    <a:lumMod val="75000"/>
                  </a:schemeClr>
                </a:solidFill>
              </a:rPr>
              <a:t>chiến</a:t>
            </a:r>
            <a:r>
              <a:rPr lang="en-US" sz="2000" i="1" dirty="0" smtClean="0">
                <a:solidFill>
                  <a:schemeClr val="accent2">
                    <a:lumMod val="75000"/>
                  </a:schemeClr>
                </a:solidFill>
              </a:rPr>
              <a:t> </a:t>
            </a:r>
            <a:r>
              <a:rPr lang="en-US" sz="2000" i="1" dirty="0" err="1" smtClean="0">
                <a:solidFill>
                  <a:schemeClr val="accent2">
                    <a:lumMod val="75000"/>
                  </a:schemeClr>
                </a:solidFill>
              </a:rPr>
              <a:t>đấu</a:t>
            </a:r>
            <a:r>
              <a:rPr lang="en-US" sz="2000" i="1" dirty="0" smtClean="0">
                <a:solidFill>
                  <a:schemeClr val="accent2">
                    <a:lumMod val="75000"/>
                  </a:schemeClr>
                </a:solidFill>
              </a:rPr>
              <a:t> </a:t>
            </a:r>
            <a:r>
              <a:rPr lang="en-US" sz="2000" i="1" dirty="0" err="1" smtClean="0">
                <a:solidFill>
                  <a:schemeClr val="accent2">
                    <a:lumMod val="75000"/>
                  </a:schemeClr>
                </a:solidFill>
              </a:rPr>
              <a:t>bảo</a:t>
            </a:r>
            <a:r>
              <a:rPr lang="en-US" sz="2000" i="1" dirty="0" smtClean="0">
                <a:solidFill>
                  <a:schemeClr val="accent2">
                    <a:lumMod val="75000"/>
                  </a:schemeClr>
                </a:solidFill>
              </a:rPr>
              <a:t> </a:t>
            </a:r>
            <a:r>
              <a:rPr lang="en-US" sz="2000" i="1" dirty="0" err="1" smtClean="0">
                <a:solidFill>
                  <a:schemeClr val="accent2">
                    <a:lumMod val="75000"/>
                  </a:schemeClr>
                </a:solidFill>
              </a:rPr>
              <a:t>vệ</a:t>
            </a:r>
            <a:r>
              <a:rPr lang="en-US" sz="2000" i="1" dirty="0" smtClean="0">
                <a:solidFill>
                  <a:schemeClr val="accent2">
                    <a:lumMod val="75000"/>
                  </a:schemeClr>
                </a:solidFill>
              </a:rPr>
              <a:t> </a:t>
            </a:r>
            <a:r>
              <a:rPr lang="en-US" sz="2000" i="1" dirty="0" err="1" smtClean="0">
                <a:solidFill>
                  <a:schemeClr val="accent2">
                    <a:lumMod val="75000"/>
                  </a:schemeClr>
                </a:solidFill>
              </a:rPr>
              <a:t>chủ</a:t>
            </a:r>
            <a:r>
              <a:rPr lang="en-US" sz="2000" i="1" dirty="0" smtClean="0">
                <a:solidFill>
                  <a:schemeClr val="accent2">
                    <a:lumMod val="75000"/>
                  </a:schemeClr>
                </a:solidFill>
              </a:rPr>
              <a:t> </a:t>
            </a:r>
            <a:r>
              <a:rPr lang="en-US" sz="2000" i="1" dirty="0" err="1" smtClean="0">
                <a:solidFill>
                  <a:schemeClr val="accent2">
                    <a:lumMod val="75000"/>
                  </a:schemeClr>
                </a:solidFill>
              </a:rPr>
              <a:t>quyền</a:t>
            </a:r>
            <a:r>
              <a:rPr lang="en-US" sz="2000" i="1" dirty="0" smtClean="0">
                <a:solidFill>
                  <a:schemeClr val="accent2">
                    <a:lumMod val="75000"/>
                  </a:schemeClr>
                </a:solidFill>
              </a:rPr>
              <a:t> </a:t>
            </a:r>
            <a:r>
              <a:rPr lang="en-US" sz="2000" i="1" dirty="0" err="1" smtClean="0">
                <a:solidFill>
                  <a:schemeClr val="accent2">
                    <a:lumMod val="75000"/>
                  </a:schemeClr>
                </a:solidFill>
              </a:rPr>
              <a:t>lãnh</a:t>
            </a:r>
            <a:r>
              <a:rPr lang="en-US" sz="2000" i="1" dirty="0" smtClean="0">
                <a:solidFill>
                  <a:schemeClr val="accent2">
                    <a:lumMod val="75000"/>
                  </a:schemeClr>
                </a:solidFill>
              </a:rPr>
              <a:t> </a:t>
            </a:r>
            <a:r>
              <a:rPr lang="en-US" sz="2000" i="1" dirty="0" err="1" smtClean="0">
                <a:solidFill>
                  <a:schemeClr val="accent2">
                    <a:lumMod val="75000"/>
                  </a:schemeClr>
                </a:solidFill>
              </a:rPr>
              <a:t>thổ</a:t>
            </a:r>
            <a:r>
              <a:rPr lang="en-US" sz="2000" i="1" dirty="0" smtClean="0">
                <a:solidFill>
                  <a:schemeClr val="accent2">
                    <a:lumMod val="75000"/>
                  </a:schemeClr>
                </a:solidFill>
              </a:rPr>
              <a:t> </a:t>
            </a:r>
            <a:r>
              <a:rPr lang="en-US" sz="2000" i="1" dirty="0" err="1" smtClean="0">
                <a:solidFill>
                  <a:schemeClr val="accent2">
                    <a:lumMod val="75000"/>
                  </a:schemeClr>
                </a:solidFill>
              </a:rPr>
              <a:t>của</a:t>
            </a:r>
            <a:r>
              <a:rPr lang="en-US" sz="2000" i="1" dirty="0" smtClean="0">
                <a:solidFill>
                  <a:schemeClr val="accent2">
                    <a:lumMod val="75000"/>
                  </a:schemeClr>
                </a:solidFill>
              </a:rPr>
              <a:t> </a:t>
            </a:r>
            <a:r>
              <a:rPr lang="en-US" sz="2000" i="1" dirty="0" err="1" smtClean="0">
                <a:solidFill>
                  <a:schemeClr val="accent2">
                    <a:lumMod val="75000"/>
                  </a:schemeClr>
                </a:solidFill>
              </a:rPr>
              <a:t>Tổ</a:t>
            </a:r>
            <a:r>
              <a:rPr lang="en-US" sz="2000" i="1" dirty="0" smtClean="0">
                <a:solidFill>
                  <a:schemeClr val="accent2">
                    <a:lumMod val="75000"/>
                  </a:schemeClr>
                </a:solidFill>
              </a:rPr>
              <a:t> </a:t>
            </a:r>
            <a:r>
              <a:rPr lang="en-US" sz="2000" i="1" dirty="0" err="1" smtClean="0">
                <a:solidFill>
                  <a:schemeClr val="accent2">
                    <a:lumMod val="75000"/>
                  </a:schemeClr>
                </a:solidFill>
              </a:rPr>
              <a:t>Quốc</a:t>
            </a:r>
            <a:r>
              <a:rPr lang="en-US" sz="2000" i="1" dirty="0" smtClean="0">
                <a:solidFill>
                  <a:schemeClr val="accent2">
                    <a:lumMod val="75000"/>
                  </a:schemeClr>
                </a:solidFill>
              </a:rPr>
              <a:t> </a:t>
            </a:r>
            <a:r>
              <a:rPr lang="en-US" sz="2000" i="1" dirty="0" err="1" smtClean="0">
                <a:solidFill>
                  <a:schemeClr val="accent2">
                    <a:lumMod val="75000"/>
                  </a:schemeClr>
                </a:solidFill>
              </a:rPr>
              <a:t>và</a:t>
            </a:r>
            <a:r>
              <a:rPr lang="en-US" sz="2000" i="1" dirty="0" smtClean="0">
                <a:solidFill>
                  <a:schemeClr val="accent2">
                    <a:lumMod val="75000"/>
                  </a:schemeClr>
                </a:solidFill>
              </a:rPr>
              <a:t> </a:t>
            </a:r>
            <a:r>
              <a:rPr lang="en-US" sz="2000" i="1" dirty="0" err="1" smtClean="0">
                <a:solidFill>
                  <a:schemeClr val="accent2">
                    <a:lumMod val="75000"/>
                  </a:schemeClr>
                </a:solidFill>
              </a:rPr>
              <a:t>biên</a:t>
            </a:r>
            <a:r>
              <a:rPr lang="en-US" sz="2000" i="1" dirty="0" smtClean="0">
                <a:solidFill>
                  <a:schemeClr val="accent2">
                    <a:lumMod val="75000"/>
                  </a:schemeClr>
                </a:solidFill>
              </a:rPr>
              <a:t> </a:t>
            </a:r>
            <a:r>
              <a:rPr lang="en-US" sz="2000" i="1" dirty="0" err="1" smtClean="0">
                <a:solidFill>
                  <a:schemeClr val="accent2">
                    <a:lumMod val="75000"/>
                  </a:schemeClr>
                </a:solidFill>
              </a:rPr>
              <a:t>giới</a:t>
            </a:r>
            <a:r>
              <a:rPr lang="en-US" sz="2000" i="1" dirty="0" smtClean="0">
                <a:solidFill>
                  <a:schemeClr val="accent2">
                    <a:lumMod val="75000"/>
                  </a:schemeClr>
                </a:solidFill>
              </a:rPr>
              <a:t> </a:t>
            </a:r>
            <a:r>
              <a:rPr lang="en-US" sz="2000" i="1" dirty="0" err="1" smtClean="0">
                <a:solidFill>
                  <a:schemeClr val="accent2">
                    <a:lumMod val="75000"/>
                  </a:schemeClr>
                </a:solidFill>
              </a:rPr>
              <a:t>Tây</a:t>
            </a:r>
            <a:r>
              <a:rPr lang="en-US" sz="2000" i="1" dirty="0" smtClean="0">
                <a:solidFill>
                  <a:schemeClr val="accent2">
                    <a:lumMod val="75000"/>
                  </a:schemeClr>
                </a:solidFill>
              </a:rPr>
              <a:t> </a:t>
            </a:r>
            <a:r>
              <a:rPr lang="en-US" sz="2000" i="1" dirty="0" err="1" smtClean="0">
                <a:solidFill>
                  <a:schemeClr val="accent2">
                    <a:lumMod val="75000"/>
                  </a:schemeClr>
                </a:solidFill>
              </a:rPr>
              <a:t>nam</a:t>
            </a:r>
            <a:r>
              <a:rPr lang="en-US" sz="2000" i="1" dirty="0" smtClean="0">
                <a:solidFill>
                  <a:schemeClr val="accent2">
                    <a:lumMod val="75000"/>
                  </a:schemeClr>
                </a:solidFill>
              </a:rPr>
              <a:t> </a:t>
            </a:r>
            <a:r>
              <a:rPr lang="en-US" sz="2000" i="1" dirty="0" err="1" smtClean="0">
                <a:solidFill>
                  <a:schemeClr val="accent2">
                    <a:lumMod val="75000"/>
                  </a:schemeClr>
                </a:solidFill>
              </a:rPr>
              <a:t>và</a:t>
            </a:r>
            <a:r>
              <a:rPr lang="en-US" sz="2000" i="1" dirty="0" smtClean="0">
                <a:solidFill>
                  <a:schemeClr val="accent2">
                    <a:lumMod val="75000"/>
                  </a:schemeClr>
                </a:solidFill>
              </a:rPr>
              <a:t> </a:t>
            </a:r>
            <a:r>
              <a:rPr lang="en-US" sz="2000" i="1" dirty="0" err="1" smtClean="0">
                <a:solidFill>
                  <a:schemeClr val="accent2">
                    <a:lumMod val="75000"/>
                  </a:schemeClr>
                </a:solidFill>
              </a:rPr>
              <a:t>phía</a:t>
            </a:r>
            <a:r>
              <a:rPr lang="en-US" sz="2000" i="1" dirty="0" smtClean="0">
                <a:solidFill>
                  <a:schemeClr val="accent2">
                    <a:lumMod val="75000"/>
                  </a:schemeClr>
                </a:solidFill>
              </a:rPr>
              <a:t> </a:t>
            </a:r>
            <a:r>
              <a:rPr lang="en-US" sz="2000" i="1" dirty="0" err="1" smtClean="0">
                <a:solidFill>
                  <a:schemeClr val="accent2">
                    <a:lumMod val="75000"/>
                  </a:schemeClr>
                </a:solidFill>
              </a:rPr>
              <a:t>Bắc</a:t>
            </a:r>
            <a:r>
              <a:rPr lang="en-US" sz="2000" i="1" dirty="0" smtClean="0">
                <a:solidFill>
                  <a:schemeClr val="accent2">
                    <a:lumMod val="75000"/>
                  </a:schemeClr>
                </a:solidFill>
              </a:rPr>
              <a:t> </a:t>
            </a:r>
            <a:r>
              <a:rPr lang="en-US" sz="2000" i="1" dirty="0" err="1" smtClean="0">
                <a:solidFill>
                  <a:schemeClr val="accent2">
                    <a:lumMod val="75000"/>
                  </a:schemeClr>
                </a:solidFill>
              </a:rPr>
              <a:t>Tổ</a:t>
            </a:r>
            <a:r>
              <a:rPr lang="en-US" sz="2000" i="1" dirty="0" smtClean="0">
                <a:solidFill>
                  <a:schemeClr val="accent2">
                    <a:lumMod val="75000"/>
                  </a:schemeClr>
                </a:solidFill>
              </a:rPr>
              <a:t> </a:t>
            </a:r>
            <a:r>
              <a:rPr lang="en-US" sz="2000" i="1" dirty="0" err="1" smtClean="0">
                <a:solidFill>
                  <a:schemeClr val="accent2">
                    <a:lumMod val="75000"/>
                  </a:schemeClr>
                </a:solidFill>
              </a:rPr>
              <a:t>Quốc</a:t>
            </a:r>
            <a:r>
              <a:rPr lang="en-US" sz="2000" i="1" dirty="0" smtClean="0">
                <a:solidFill>
                  <a:schemeClr val="accent2">
                    <a:lumMod val="75000"/>
                  </a:schemeClr>
                </a:solidFill>
              </a:rPr>
              <a:t> (1986 </a:t>
            </a:r>
            <a:r>
              <a:rPr lang="en-US" sz="2000" i="1" dirty="0" err="1" smtClean="0">
                <a:solidFill>
                  <a:schemeClr val="accent2">
                    <a:lumMod val="75000"/>
                  </a:schemeClr>
                </a:solidFill>
              </a:rPr>
              <a:t>đến</a:t>
            </a:r>
            <a:r>
              <a:rPr lang="en-US" sz="2000" i="1" smtClean="0">
                <a:solidFill>
                  <a:schemeClr val="accent2">
                    <a:lumMod val="75000"/>
                  </a:schemeClr>
                </a:solidFill>
              </a:rPr>
              <a:t> nay)</a:t>
            </a:r>
            <a:endParaRPr lang="en-US" sz="2000" i="1" dirty="0">
              <a:solidFill>
                <a:schemeClr val="accent2">
                  <a:lumMod val="75000"/>
                </a:schemeClr>
              </a:solidFill>
            </a:endParaRPr>
          </a:p>
        </p:txBody>
      </p:sp>
    </p:spTree>
    <p:extLst>
      <p:ext uri="{BB962C8B-B14F-4D97-AF65-F5344CB8AC3E}">
        <p14:creationId xmlns:p14="http://schemas.microsoft.com/office/powerpoint/2010/main" val="3133392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Slide Number Placeholder 5"/>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fontAlgn="base">
              <a:lnSpc>
                <a:spcPct val="100000"/>
              </a:lnSpc>
              <a:spcBef>
                <a:spcPct val="0"/>
              </a:spcBef>
              <a:spcAft>
                <a:spcPct val="0"/>
              </a:spcAft>
              <a:buClrTx/>
              <a:buSzTx/>
              <a:buFont typeface="Arial" panose="020B0604020202020204" pitchFamily="34" charset="0"/>
              <a:buNone/>
            </a:pPr>
            <a:fld id="{13C9BF12-5FD2-4437-AD53-CBB6B27E588D}" type="slidenum">
              <a:rPr lang="en-US" sz="1400">
                <a:solidFill>
                  <a:srgbClr val="FFFFFF"/>
                </a:solidFill>
              </a:rPr>
              <a:pPr algn="r" fontAlgn="base">
                <a:lnSpc>
                  <a:spcPct val="100000"/>
                </a:lnSpc>
                <a:spcBef>
                  <a:spcPct val="0"/>
                </a:spcBef>
                <a:spcAft>
                  <a:spcPct val="0"/>
                </a:spcAft>
                <a:buClrTx/>
                <a:buSzTx/>
                <a:buFont typeface="Arial" panose="020B0604020202020204" pitchFamily="34" charset="0"/>
                <a:buNone/>
              </a:pPr>
              <a:t>24</a:t>
            </a:fld>
            <a:endParaRPr lang="en-US" sz="1400">
              <a:solidFill>
                <a:srgbClr val="FFFFFF"/>
              </a:solidFill>
            </a:endParaRPr>
          </a:p>
        </p:txBody>
      </p:sp>
      <p:sp>
        <p:nvSpPr>
          <p:cNvPr id="3" name="Rectangle 2"/>
          <p:cNvSpPr/>
          <p:nvPr/>
        </p:nvSpPr>
        <p:spPr>
          <a:xfrm>
            <a:off x="287826" y="283312"/>
            <a:ext cx="6753837" cy="523220"/>
          </a:xfrm>
          <a:prstGeom prst="rect">
            <a:avLst/>
          </a:prstGeom>
          <a:solidFill>
            <a:srgbClr val="FF0000"/>
          </a:solidFill>
        </p:spPr>
        <p:txBody>
          <a:bodyPr wrap="none">
            <a:spAutoFit/>
          </a:bodyPr>
          <a:lstStyle/>
          <a:p>
            <a:r>
              <a:rPr lang="en-US" sz="2800" b="1" dirty="0">
                <a:solidFill>
                  <a:schemeClr val="bg1"/>
                </a:solidFill>
              </a:rPr>
              <a:t>a</a:t>
            </a:r>
            <a:r>
              <a:rPr lang="en-US" sz="2800" b="1" dirty="0" smtClean="0">
                <a:solidFill>
                  <a:schemeClr val="bg1"/>
                </a:solidFill>
              </a:rPr>
              <a:t>. </a:t>
            </a:r>
            <a:r>
              <a:rPr lang="en-US" sz="2800" b="1" dirty="0" err="1" smtClean="0">
                <a:solidFill>
                  <a:schemeClr val="bg1"/>
                </a:solidFill>
              </a:rPr>
              <a:t>Thắng</a:t>
            </a:r>
            <a:r>
              <a:rPr lang="en-US" sz="2800" b="1" dirty="0" smtClean="0">
                <a:solidFill>
                  <a:schemeClr val="bg1"/>
                </a:solidFill>
              </a:rPr>
              <a:t> </a:t>
            </a:r>
            <a:r>
              <a:rPr lang="en-US" sz="2800" b="1" dirty="0" err="1" smtClean="0">
                <a:solidFill>
                  <a:schemeClr val="bg1"/>
                </a:solidFill>
              </a:rPr>
              <a:t>lợi</a:t>
            </a:r>
            <a:r>
              <a:rPr lang="en-US" sz="2800" b="1" dirty="0" smtClean="0">
                <a:solidFill>
                  <a:schemeClr val="bg1"/>
                </a:solidFill>
              </a:rPr>
              <a:t> </a:t>
            </a:r>
            <a:r>
              <a:rPr lang="en-US" sz="2800" b="1" dirty="0" err="1" smtClean="0">
                <a:solidFill>
                  <a:schemeClr val="bg1"/>
                </a:solidFill>
              </a:rPr>
              <a:t>của</a:t>
            </a:r>
            <a:r>
              <a:rPr lang="en-US" sz="2800" b="1" dirty="0" smtClean="0">
                <a:solidFill>
                  <a:schemeClr val="bg1"/>
                </a:solidFill>
              </a:rPr>
              <a:t> </a:t>
            </a:r>
            <a:r>
              <a:rPr lang="en-US" sz="2800" b="1" dirty="0" err="1" smtClean="0">
                <a:solidFill>
                  <a:schemeClr val="bg1"/>
                </a:solidFill>
              </a:rPr>
              <a:t>Cách</a:t>
            </a:r>
            <a:r>
              <a:rPr lang="en-US" sz="2800" b="1" dirty="0" smtClean="0">
                <a:solidFill>
                  <a:schemeClr val="bg1"/>
                </a:solidFill>
              </a:rPr>
              <a:t> </a:t>
            </a:r>
            <a:r>
              <a:rPr lang="en-US" sz="2800" b="1" dirty="0" err="1">
                <a:solidFill>
                  <a:schemeClr val="bg1"/>
                </a:solidFill>
              </a:rPr>
              <a:t>mạng</a:t>
            </a:r>
            <a:r>
              <a:rPr lang="en-US" sz="2800" b="1" dirty="0">
                <a:solidFill>
                  <a:schemeClr val="bg1"/>
                </a:solidFill>
              </a:rPr>
              <a:t> </a:t>
            </a:r>
            <a:r>
              <a:rPr lang="en-US" sz="2800" b="1" dirty="0" err="1">
                <a:solidFill>
                  <a:schemeClr val="bg1"/>
                </a:solidFill>
              </a:rPr>
              <a:t>Tháng</a:t>
            </a:r>
            <a:r>
              <a:rPr lang="en-US" sz="2800" b="1" dirty="0">
                <a:solidFill>
                  <a:schemeClr val="bg1"/>
                </a:solidFill>
              </a:rPr>
              <a:t> </a:t>
            </a:r>
            <a:r>
              <a:rPr lang="en-US" sz="2800" b="1" dirty="0" err="1">
                <a:solidFill>
                  <a:schemeClr val="bg1"/>
                </a:solidFill>
              </a:rPr>
              <a:t>Tám</a:t>
            </a:r>
            <a:r>
              <a:rPr lang="en-US" sz="2800" b="1" dirty="0">
                <a:solidFill>
                  <a:schemeClr val="bg1"/>
                </a:solidFill>
              </a:rPr>
              <a:t> 1945</a:t>
            </a:r>
          </a:p>
        </p:txBody>
      </p:sp>
      <p:pic>
        <p:nvPicPr>
          <p:cNvPr id="4" name="Picture 3"/>
          <p:cNvPicPr>
            <a:picLocks noChangeAspect="1"/>
          </p:cNvPicPr>
          <p:nvPr/>
        </p:nvPicPr>
        <p:blipFill>
          <a:blip r:embed="rId2"/>
          <a:stretch>
            <a:fillRect/>
          </a:stretch>
        </p:blipFill>
        <p:spPr>
          <a:xfrm>
            <a:off x="0" y="3667125"/>
            <a:ext cx="4438650" cy="3190875"/>
          </a:xfrm>
          <a:prstGeom prst="rect">
            <a:avLst/>
          </a:prstGeom>
        </p:spPr>
      </p:pic>
      <p:pic>
        <p:nvPicPr>
          <p:cNvPr id="5" name="Picture 4"/>
          <p:cNvPicPr>
            <a:picLocks noChangeAspect="1"/>
          </p:cNvPicPr>
          <p:nvPr/>
        </p:nvPicPr>
        <p:blipFill>
          <a:blip r:embed="rId3"/>
          <a:stretch>
            <a:fillRect/>
          </a:stretch>
        </p:blipFill>
        <p:spPr>
          <a:xfrm>
            <a:off x="4438650" y="2049002"/>
            <a:ext cx="4328832" cy="3725676"/>
          </a:xfrm>
          <a:prstGeom prst="rect">
            <a:avLst/>
          </a:prstGeom>
        </p:spPr>
      </p:pic>
      <p:pic>
        <p:nvPicPr>
          <p:cNvPr id="7" name="Picture 6"/>
          <p:cNvPicPr>
            <a:picLocks noChangeAspect="1"/>
          </p:cNvPicPr>
          <p:nvPr/>
        </p:nvPicPr>
        <p:blipFill>
          <a:blip r:embed="rId4"/>
          <a:stretch>
            <a:fillRect/>
          </a:stretch>
        </p:blipFill>
        <p:spPr>
          <a:xfrm>
            <a:off x="7580780" y="-1"/>
            <a:ext cx="4476750" cy="3039035"/>
          </a:xfrm>
          <a:prstGeom prst="rect">
            <a:avLst/>
          </a:prstGeom>
        </p:spPr>
      </p:pic>
    </p:spTree>
    <p:extLst>
      <p:ext uri="{BB962C8B-B14F-4D97-AF65-F5344CB8AC3E}">
        <p14:creationId xmlns:p14="http://schemas.microsoft.com/office/powerpoint/2010/main" val="348002842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Slide Number Placeholder 5"/>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fontAlgn="base">
              <a:lnSpc>
                <a:spcPct val="100000"/>
              </a:lnSpc>
              <a:spcBef>
                <a:spcPct val="0"/>
              </a:spcBef>
              <a:spcAft>
                <a:spcPct val="0"/>
              </a:spcAft>
              <a:buClrTx/>
              <a:buSzTx/>
              <a:buFont typeface="Arial" panose="020B0604020202020204" pitchFamily="34" charset="0"/>
              <a:buNone/>
            </a:pPr>
            <a:fld id="{13C9BF12-5FD2-4437-AD53-CBB6B27E588D}" type="slidenum">
              <a:rPr lang="en-US" sz="1400">
                <a:solidFill>
                  <a:srgbClr val="FFFFFF"/>
                </a:solidFill>
              </a:rPr>
              <a:pPr algn="r" fontAlgn="base">
                <a:lnSpc>
                  <a:spcPct val="100000"/>
                </a:lnSpc>
                <a:spcBef>
                  <a:spcPct val="0"/>
                </a:spcBef>
                <a:spcAft>
                  <a:spcPct val="0"/>
                </a:spcAft>
                <a:buClrTx/>
                <a:buSzTx/>
                <a:buFont typeface="Arial" panose="020B0604020202020204" pitchFamily="34" charset="0"/>
                <a:buNone/>
              </a:pPr>
              <a:t>25</a:t>
            </a:fld>
            <a:endParaRPr lang="en-US" sz="1400">
              <a:solidFill>
                <a:srgbClr val="FFFFFF"/>
              </a:solidFill>
            </a:endParaRPr>
          </a:p>
        </p:txBody>
      </p:sp>
      <p:sp>
        <p:nvSpPr>
          <p:cNvPr id="2" name="Rectangle 1"/>
          <p:cNvSpPr/>
          <p:nvPr/>
        </p:nvSpPr>
        <p:spPr>
          <a:xfrm>
            <a:off x="403690" y="2001045"/>
            <a:ext cx="5096998" cy="3970318"/>
          </a:xfrm>
          <a:prstGeom prst="rect">
            <a:avLst/>
          </a:prstGeom>
          <a:ln w="28575">
            <a:solidFill>
              <a:srgbClr val="FF0000"/>
            </a:solidFill>
          </a:ln>
        </p:spPr>
        <p:txBody>
          <a:bodyPr wrap="square">
            <a:spAutoFit/>
          </a:bodyPr>
          <a:lstStyle/>
          <a:p>
            <a:pPr lvl="0" indent="400050" algn="just">
              <a:buFontTx/>
              <a:buChar char="-"/>
            </a:pPr>
            <a:r>
              <a:rPr lang="en-US" sz="2800" b="1" dirty="0" err="1" smtClean="0"/>
              <a:t>Đập</a:t>
            </a:r>
            <a:r>
              <a:rPr lang="en-US" sz="2800" b="1" dirty="0" smtClean="0"/>
              <a:t> tan </a:t>
            </a:r>
            <a:r>
              <a:rPr lang="en-US" sz="2800" b="1" dirty="0" err="1" smtClean="0"/>
              <a:t>xiềng</a:t>
            </a:r>
            <a:r>
              <a:rPr lang="en-US" sz="2800" b="1" dirty="0" smtClean="0"/>
              <a:t> </a:t>
            </a:r>
            <a:r>
              <a:rPr lang="en-US" sz="2800" b="1" dirty="0" err="1" smtClean="0"/>
              <a:t>xích</a:t>
            </a:r>
            <a:r>
              <a:rPr lang="en-US" sz="2800" b="1" dirty="0" smtClean="0"/>
              <a:t> </a:t>
            </a:r>
            <a:r>
              <a:rPr lang="en-US" sz="2800" b="1" dirty="0" err="1" smtClean="0"/>
              <a:t>nô</a:t>
            </a:r>
            <a:r>
              <a:rPr lang="en-US" sz="2800" b="1" dirty="0" smtClean="0"/>
              <a:t> </a:t>
            </a:r>
            <a:r>
              <a:rPr lang="en-US" sz="2800" b="1" dirty="0" err="1" smtClean="0"/>
              <a:t>lệ</a:t>
            </a:r>
            <a:r>
              <a:rPr lang="en-US" sz="2800" b="1" dirty="0" smtClean="0"/>
              <a:t> </a:t>
            </a:r>
            <a:r>
              <a:rPr lang="en-US" sz="2800" b="1" dirty="0" err="1" smtClean="0"/>
              <a:t>của</a:t>
            </a:r>
            <a:r>
              <a:rPr lang="en-US" sz="2800" b="1" dirty="0" smtClean="0"/>
              <a:t> </a:t>
            </a:r>
            <a:r>
              <a:rPr lang="en-US" sz="2800" b="1" dirty="0" err="1" smtClean="0"/>
              <a:t>thực</a:t>
            </a:r>
            <a:r>
              <a:rPr lang="en-US" sz="2800" b="1" dirty="0" smtClean="0"/>
              <a:t> </a:t>
            </a:r>
            <a:r>
              <a:rPr lang="en-US" sz="2800" b="1" dirty="0" err="1" smtClean="0"/>
              <a:t>dân</a:t>
            </a:r>
            <a:r>
              <a:rPr lang="en-US" sz="2800" b="1" dirty="0" smtClean="0"/>
              <a:t> </a:t>
            </a:r>
            <a:r>
              <a:rPr lang="en-US" sz="2800" b="1" dirty="0" err="1" smtClean="0"/>
              <a:t>Pháp</a:t>
            </a:r>
            <a:r>
              <a:rPr lang="en-US" sz="2800" b="1" dirty="0" smtClean="0"/>
              <a:t> </a:t>
            </a:r>
            <a:r>
              <a:rPr lang="en-US" sz="2800" b="1" dirty="0" err="1" smtClean="0"/>
              <a:t>trong</a:t>
            </a:r>
            <a:r>
              <a:rPr lang="en-US" sz="2800" b="1" dirty="0" smtClean="0"/>
              <a:t> </a:t>
            </a:r>
            <a:r>
              <a:rPr lang="en-US" sz="2800" b="1" dirty="0" err="1" smtClean="0"/>
              <a:t>gần</a:t>
            </a:r>
            <a:r>
              <a:rPr lang="en-US" sz="2800" b="1" dirty="0" smtClean="0"/>
              <a:t> </a:t>
            </a:r>
            <a:r>
              <a:rPr lang="en-US" sz="2800" b="1" dirty="0" err="1" smtClean="0"/>
              <a:t>một</a:t>
            </a:r>
            <a:r>
              <a:rPr lang="en-US" sz="2800" b="1" dirty="0" smtClean="0"/>
              <a:t> </a:t>
            </a:r>
            <a:r>
              <a:rPr lang="en-US" sz="2800" b="1" dirty="0" err="1" smtClean="0"/>
              <a:t>thế</a:t>
            </a:r>
            <a:r>
              <a:rPr lang="en-US" sz="2800" b="1" dirty="0" smtClean="0"/>
              <a:t> </a:t>
            </a:r>
            <a:r>
              <a:rPr lang="en-US" sz="2800" b="1" dirty="0" err="1" smtClean="0"/>
              <a:t>kỷ</a:t>
            </a:r>
            <a:r>
              <a:rPr lang="en-US" sz="2800" b="1" dirty="0" smtClean="0"/>
              <a:t>, </a:t>
            </a:r>
            <a:r>
              <a:rPr lang="en-US" sz="2800" b="1" dirty="0" err="1" smtClean="0"/>
              <a:t>lật</a:t>
            </a:r>
            <a:r>
              <a:rPr lang="en-US" sz="2800" b="1" dirty="0" smtClean="0"/>
              <a:t> </a:t>
            </a:r>
            <a:r>
              <a:rPr lang="en-US" sz="2800" b="1" dirty="0" err="1" smtClean="0"/>
              <a:t>đổ</a:t>
            </a:r>
            <a:r>
              <a:rPr lang="en-US" sz="2800" b="1" dirty="0" smtClean="0"/>
              <a:t> </a:t>
            </a:r>
            <a:r>
              <a:rPr lang="en-US" sz="2800" b="1" dirty="0" err="1" smtClean="0"/>
              <a:t>chế</a:t>
            </a:r>
            <a:r>
              <a:rPr lang="en-US" sz="2800" b="1" dirty="0" smtClean="0"/>
              <a:t> </a:t>
            </a:r>
            <a:r>
              <a:rPr lang="en-US" sz="2800" b="1" dirty="0" err="1" smtClean="0"/>
              <a:t>độ</a:t>
            </a:r>
            <a:r>
              <a:rPr lang="en-US" sz="2800" b="1" dirty="0" smtClean="0"/>
              <a:t> </a:t>
            </a:r>
            <a:r>
              <a:rPr lang="en-US" sz="2800" b="1" dirty="0" err="1" smtClean="0"/>
              <a:t>quân</a:t>
            </a:r>
            <a:r>
              <a:rPr lang="en-US" sz="2800" b="1" dirty="0" smtClean="0"/>
              <a:t> </a:t>
            </a:r>
            <a:r>
              <a:rPr lang="en-US" sz="2800" b="1" dirty="0" err="1" smtClean="0"/>
              <a:t>chủ</a:t>
            </a:r>
            <a:r>
              <a:rPr lang="en-US" sz="2800" b="1" dirty="0" smtClean="0"/>
              <a:t> </a:t>
            </a:r>
            <a:r>
              <a:rPr lang="en-US" sz="2800" b="1" dirty="0" err="1" smtClean="0"/>
              <a:t>và</a:t>
            </a:r>
            <a:r>
              <a:rPr lang="en-US" sz="2800" b="1" dirty="0" smtClean="0"/>
              <a:t> </a:t>
            </a:r>
            <a:r>
              <a:rPr lang="en-US" sz="2800" b="1" dirty="0" err="1" smtClean="0"/>
              <a:t>ách</a:t>
            </a:r>
            <a:r>
              <a:rPr lang="en-US" sz="2800" b="1" dirty="0" smtClean="0"/>
              <a:t> </a:t>
            </a:r>
            <a:r>
              <a:rPr lang="en-US" sz="2800" b="1" dirty="0" err="1" smtClean="0"/>
              <a:t>thống</a:t>
            </a:r>
            <a:r>
              <a:rPr lang="en-US" sz="2800" b="1" dirty="0" smtClean="0"/>
              <a:t> </a:t>
            </a:r>
            <a:r>
              <a:rPr lang="en-US" sz="2800" b="1" dirty="0" err="1" smtClean="0"/>
              <a:t>trị</a:t>
            </a:r>
            <a:r>
              <a:rPr lang="en-US" sz="2800" b="1" dirty="0" smtClean="0"/>
              <a:t> </a:t>
            </a:r>
            <a:r>
              <a:rPr lang="en-US" sz="2800" b="1" dirty="0" err="1" smtClean="0"/>
              <a:t>của</a:t>
            </a:r>
            <a:r>
              <a:rPr lang="en-US" sz="2800" b="1" dirty="0" smtClean="0"/>
              <a:t> </a:t>
            </a:r>
            <a:r>
              <a:rPr lang="en-US" sz="2800" b="1" dirty="0" err="1" smtClean="0"/>
              <a:t>phát</a:t>
            </a:r>
            <a:r>
              <a:rPr lang="en-US" sz="2800" b="1" dirty="0" smtClean="0"/>
              <a:t> </a:t>
            </a:r>
            <a:r>
              <a:rPr lang="en-US" sz="2800" b="1" dirty="0" err="1" smtClean="0"/>
              <a:t>xít</a:t>
            </a:r>
            <a:r>
              <a:rPr lang="en-US" sz="2800" b="1" dirty="0" smtClean="0"/>
              <a:t> </a:t>
            </a:r>
            <a:r>
              <a:rPr lang="en-US" sz="2800" b="1" dirty="0" err="1" smtClean="0"/>
              <a:t>Nhật</a:t>
            </a:r>
            <a:endParaRPr lang="en-US" sz="2800" b="1" dirty="0" smtClean="0"/>
          </a:p>
          <a:p>
            <a:pPr lvl="0" indent="400050" algn="just">
              <a:buFontTx/>
              <a:buChar char="-"/>
            </a:pPr>
            <a:r>
              <a:rPr lang="en-US" sz="2800" b="1" dirty="0" err="1" smtClean="0">
                <a:solidFill>
                  <a:srgbClr val="FF0000"/>
                </a:solidFill>
              </a:rPr>
              <a:t>Lập</a:t>
            </a:r>
            <a:r>
              <a:rPr lang="en-US" sz="2800" b="1" dirty="0" smtClean="0">
                <a:solidFill>
                  <a:srgbClr val="FF0000"/>
                </a:solidFill>
              </a:rPr>
              <a:t> </a:t>
            </a:r>
            <a:r>
              <a:rPr lang="en-US" sz="2800" b="1" dirty="0" err="1" smtClean="0">
                <a:solidFill>
                  <a:srgbClr val="FF0000"/>
                </a:solidFill>
              </a:rPr>
              <a:t>nên</a:t>
            </a:r>
            <a:r>
              <a:rPr lang="en-US" sz="2800" b="1" dirty="0" smtClean="0">
                <a:solidFill>
                  <a:srgbClr val="FF0000"/>
                </a:solidFill>
              </a:rPr>
              <a:t> </a:t>
            </a:r>
            <a:r>
              <a:rPr lang="en-US" sz="2800" b="1" dirty="0" err="1" smtClean="0">
                <a:solidFill>
                  <a:srgbClr val="FF0000"/>
                </a:solidFill>
              </a:rPr>
              <a:t>nước</a:t>
            </a:r>
            <a:r>
              <a:rPr lang="en-US" sz="2800" b="1" dirty="0" smtClean="0">
                <a:solidFill>
                  <a:srgbClr val="FF0000"/>
                </a:solidFill>
              </a:rPr>
              <a:t> </a:t>
            </a:r>
            <a:r>
              <a:rPr lang="en-US" sz="2800" b="1" dirty="0" err="1" smtClean="0">
                <a:solidFill>
                  <a:srgbClr val="FF0000"/>
                </a:solidFill>
              </a:rPr>
              <a:t>Việt</a:t>
            </a:r>
            <a:r>
              <a:rPr lang="en-US" sz="2800" b="1" dirty="0" smtClean="0">
                <a:solidFill>
                  <a:srgbClr val="FF0000"/>
                </a:solidFill>
              </a:rPr>
              <a:t> Nam </a:t>
            </a:r>
            <a:r>
              <a:rPr lang="en-US" sz="2800" b="1" dirty="0" err="1" smtClean="0">
                <a:solidFill>
                  <a:srgbClr val="FF0000"/>
                </a:solidFill>
              </a:rPr>
              <a:t>dân</a:t>
            </a:r>
            <a:r>
              <a:rPr lang="en-US" sz="2800" b="1" dirty="0" smtClean="0">
                <a:solidFill>
                  <a:srgbClr val="FF0000"/>
                </a:solidFill>
              </a:rPr>
              <a:t> </a:t>
            </a:r>
            <a:r>
              <a:rPr lang="en-US" sz="2800" b="1" dirty="0" err="1" smtClean="0">
                <a:solidFill>
                  <a:srgbClr val="FF0000"/>
                </a:solidFill>
              </a:rPr>
              <a:t>chủ</a:t>
            </a:r>
            <a:r>
              <a:rPr lang="en-US" sz="2800" b="1" dirty="0" smtClean="0">
                <a:solidFill>
                  <a:srgbClr val="FF0000"/>
                </a:solidFill>
              </a:rPr>
              <a:t> </a:t>
            </a:r>
            <a:r>
              <a:rPr lang="en-US" sz="2800" b="1" dirty="0" err="1" smtClean="0">
                <a:solidFill>
                  <a:srgbClr val="FF0000"/>
                </a:solidFill>
              </a:rPr>
              <a:t>Cộng</a:t>
            </a:r>
            <a:r>
              <a:rPr lang="en-US" sz="2800" b="1" dirty="0" smtClean="0">
                <a:solidFill>
                  <a:srgbClr val="FF0000"/>
                </a:solidFill>
              </a:rPr>
              <a:t> </a:t>
            </a:r>
            <a:r>
              <a:rPr lang="en-US" sz="2800" b="1" dirty="0" err="1" smtClean="0">
                <a:solidFill>
                  <a:srgbClr val="FF0000"/>
                </a:solidFill>
              </a:rPr>
              <a:t>hòa</a:t>
            </a:r>
            <a:r>
              <a:rPr lang="en-US" sz="2800" b="1" dirty="0" smtClean="0">
                <a:solidFill>
                  <a:srgbClr val="FF0000"/>
                </a:solidFill>
              </a:rPr>
              <a:t>. </a:t>
            </a:r>
          </a:p>
          <a:p>
            <a:pPr lvl="0" indent="400050" algn="just">
              <a:buFontTx/>
              <a:buChar char="-"/>
            </a:pPr>
            <a:r>
              <a:rPr lang="en-US" sz="2800" b="1" dirty="0" err="1" smtClean="0"/>
              <a:t>Nhân</a:t>
            </a:r>
            <a:r>
              <a:rPr lang="en-US" sz="2800" b="1" dirty="0" smtClean="0"/>
              <a:t> </a:t>
            </a:r>
            <a:r>
              <a:rPr lang="en-US" sz="2800" b="1" dirty="0" err="1" smtClean="0"/>
              <a:t>dân</a:t>
            </a:r>
            <a:r>
              <a:rPr lang="en-US" sz="2800" b="1" dirty="0" smtClean="0"/>
              <a:t> </a:t>
            </a:r>
            <a:r>
              <a:rPr lang="en-US" sz="2800" b="1" dirty="0" err="1" smtClean="0"/>
              <a:t>Việt</a:t>
            </a:r>
            <a:r>
              <a:rPr lang="en-US" sz="2800" b="1" dirty="0" smtClean="0"/>
              <a:t> Nam </a:t>
            </a:r>
            <a:r>
              <a:rPr lang="en-US" sz="2800" b="1" dirty="0" err="1" smtClean="0"/>
              <a:t>từ</a:t>
            </a:r>
            <a:r>
              <a:rPr lang="en-US" sz="2800" b="1" dirty="0" smtClean="0"/>
              <a:t> </a:t>
            </a:r>
            <a:r>
              <a:rPr lang="en-US" sz="2800" b="1" dirty="0" err="1" smtClean="0"/>
              <a:t>thân</a:t>
            </a:r>
            <a:r>
              <a:rPr lang="en-US" sz="2800" b="1" dirty="0" smtClean="0"/>
              <a:t> </a:t>
            </a:r>
            <a:r>
              <a:rPr lang="en-US" sz="2800" b="1" dirty="0" err="1" smtClean="0"/>
              <a:t>phận</a:t>
            </a:r>
            <a:r>
              <a:rPr lang="en-US" sz="2800" b="1" dirty="0" smtClean="0"/>
              <a:t> </a:t>
            </a:r>
            <a:r>
              <a:rPr lang="en-US" sz="2800" b="1" dirty="0" err="1" smtClean="0"/>
              <a:t>nô</a:t>
            </a:r>
            <a:r>
              <a:rPr lang="en-US" sz="2800" b="1" dirty="0" smtClean="0"/>
              <a:t> </a:t>
            </a:r>
            <a:r>
              <a:rPr lang="en-US" sz="2800" b="1" dirty="0" err="1" smtClean="0"/>
              <a:t>lệ</a:t>
            </a:r>
            <a:r>
              <a:rPr lang="en-US" sz="2800" b="1" dirty="0" smtClean="0"/>
              <a:t> </a:t>
            </a:r>
            <a:r>
              <a:rPr lang="en-US" sz="2800" b="1" dirty="0" err="1" smtClean="0"/>
              <a:t>trở</a:t>
            </a:r>
            <a:r>
              <a:rPr lang="en-US" sz="2800" b="1" dirty="0" smtClean="0"/>
              <a:t> </a:t>
            </a:r>
            <a:r>
              <a:rPr lang="en-US" sz="2800" b="1" dirty="0" err="1" smtClean="0"/>
              <a:t>thành</a:t>
            </a:r>
            <a:r>
              <a:rPr lang="en-US" sz="2800" b="1" dirty="0" smtClean="0"/>
              <a:t> </a:t>
            </a:r>
            <a:r>
              <a:rPr lang="en-US" sz="2800" b="1" dirty="0" err="1" smtClean="0"/>
              <a:t>người</a:t>
            </a:r>
            <a:r>
              <a:rPr lang="en-US" sz="2800" b="1" dirty="0" smtClean="0"/>
              <a:t> </a:t>
            </a:r>
            <a:r>
              <a:rPr lang="en-US" sz="2800" b="1" dirty="0" err="1" smtClean="0"/>
              <a:t>làm</a:t>
            </a:r>
            <a:r>
              <a:rPr lang="en-US" sz="2800" b="1" dirty="0" smtClean="0"/>
              <a:t> </a:t>
            </a:r>
            <a:r>
              <a:rPr lang="en-US" sz="2800" b="1" dirty="0" err="1" smtClean="0"/>
              <a:t>chủ</a:t>
            </a:r>
            <a:r>
              <a:rPr lang="en-US" sz="2800" b="1" dirty="0" smtClean="0"/>
              <a:t> </a:t>
            </a:r>
            <a:r>
              <a:rPr lang="en-US" sz="2800" b="1" dirty="0" err="1" smtClean="0"/>
              <a:t>nước</a:t>
            </a:r>
            <a:r>
              <a:rPr lang="en-US" sz="2800" b="1" dirty="0" smtClean="0"/>
              <a:t> </a:t>
            </a:r>
            <a:r>
              <a:rPr lang="en-US" sz="2800" b="1" dirty="0" err="1" smtClean="0"/>
              <a:t>nhà</a:t>
            </a:r>
            <a:r>
              <a:rPr lang="en-US" sz="2800" b="1" dirty="0" smtClean="0"/>
              <a:t>, </a:t>
            </a:r>
            <a:r>
              <a:rPr lang="en-US" sz="2800" b="1" dirty="0" err="1" smtClean="0"/>
              <a:t>làm</a:t>
            </a:r>
            <a:r>
              <a:rPr lang="en-US" sz="2800" b="1" dirty="0" smtClean="0"/>
              <a:t> </a:t>
            </a:r>
            <a:r>
              <a:rPr lang="en-US" sz="2800" b="1" dirty="0" err="1" smtClean="0"/>
              <a:t>chủ</a:t>
            </a:r>
            <a:r>
              <a:rPr lang="en-US" sz="2800" b="1" dirty="0" smtClean="0"/>
              <a:t> </a:t>
            </a:r>
            <a:r>
              <a:rPr lang="en-US" sz="2800" b="1" dirty="0" err="1" smtClean="0"/>
              <a:t>xã</a:t>
            </a:r>
            <a:r>
              <a:rPr lang="en-US" sz="2800" b="1" dirty="0" smtClean="0"/>
              <a:t> </a:t>
            </a:r>
            <a:r>
              <a:rPr lang="en-US" sz="2800" b="1" dirty="0" err="1" smtClean="0"/>
              <a:t>hội</a:t>
            </a:r>
            <a:endParaRPr lang="en-US" sz="2800" b="1" dirty="0"/>
          </a:p>
        </p:txBody>
      </p:sp>
      <p:sp>
        <p:nvSpPr>
          <p:cNvPr id="3" name="Rectangle 2"/>
          <p:cNvSpPr/>
          <p:nvPr/>
        </p:nvSpPr>
        <p:spPr>
          <a:xfrm>
            <a:off x="287826" y="283312"/>
            <a:ext cx="6753837" cy="523220"/>
          </a:xfrm>
          <a:prstGeom prst="rect">
            <a:avLst/>
          </a:prstGeom>
          <a:solidFill>
            <a:srgbClr val="FF0000"/>
          </a:solidFill>
        </p:spPr>
        <p:txBody>
          <a:bodyPr wrap="none">
            <a:spAutoFit/>
          </a:bodyPr>
          <a:lstStyle/>
          <a:p>
            <a:r>
              <a:rPr lang="en-US" sz="2800" b="1" dirty="0">
                <a:solidFill>
                  <a:schemeClr val="bg1"/>
                </a:solidFill>
              </a:rPr>
              <a:t>a</a:t>
            </a:r>
            <a:r>
              <a:rPr lang="en-US" sz="2800" b="1" dirty="0" smtClean="0">
                <a:solidFill>
                  <a:schemeClr val="bg1"/>
                </a:solidFill>
              </a:rPr>
              <a:t>. </a:t>
            </a:r>
            <a:r>
              <a:rPr lang="en-US" sz="2800" b="1" dirty="0" err="1" smtClean="0">
                <a:solidFill>
                  <a:schemeClr val="bg1"/>
                </a:solidFill>
              </a:rPr>
              <a:t>Thắng</a:t>
            </a:r>
            <a:r>
              <a:rPr lang="en-US" sz="2800" b="1" dirty="0" smtClean="0">
                <a:solidFill>
                  <a:schemeClr val="bg1"/>
                </a:solidFill>
              </a:rPr>
              <a:t> </a:t>
            </a:r>
            <a:r>
              <a:rPr lang="en-US" sz="2800" b="1" dirty="0" err="1" smtClean="0">
                <a:solidFill>
                  <a:schemeClr val="bg1"/>
                </a:solidFill>
              </a:rPr>
              <a:t>lợi</a:t>
            </a:r>
            <a:r>
              <a:rPr lang="en-US" sz="2800" b="1" dirty="0" smtClean="0">
                <a:solidFill>
                  <a:schemeClr val="bg1"/>
                </a:solidFill>
              </a:rPr>
              <a:t> </a:t>
            </a:r>
            <a:r>
              <a:rPr lang="en-US" sz="2800" b="1" dirty="0" err="1" smtClean="0">
                <a:solidFill>
                  <a:schemeClr val="bg1"/>
                </a:solidFill>
              </a:rPr>
              <a:t>của</a:t>
            </a:r>
            <a:r>
              <a:rPr lang="en-US" sz="2800" b="1" dirty="0" smtClean="0">
                <a:solidFill>
                  <a:schemeClr val="bg1"/>
                </a:solidFill>
              </a:rPr>
              <a:t> </a:t>
            </a:r>
            <a:r>
              <a:rPr lang="en-US" sz="2800" b="1" dirty="0" err="1" smtClean="0">
                <a:solidFill>
                  <a:schemeClr val="bg1"/>
                </a:solidFill>
              </a:rPr>
              <a:t>Cách</a:t>
            </a:r>
            <a:r>
              <a:rPr lang="en-US" sz="2800" b="1" dirty="0" smtClean="0">
                <a:solidFill>
                  <a:schemeClr val="bg1"/>
                </a:solidFill>
              </a:rPr>
              <a:t> </a:t>
            </a:r>
            <a:r>
              <a:rPr lang="en-US" sz="2800" b="1" dirty="0" err="1">
                <a:solidFill>
                  <a:schemeClr val="bg1"/>
                </a:solidFill>
              </a:rPr>
              <a:t>mạng</a:t>
            </a:r>
            <a:r>
              <a:rPr lang="en-US" sz="2800" b="1" dirty="0">
                <a:solidFill>
                  <a:schemeClr val="bg1"/>
                </a:solidFill>
              </a:rPr>
              <a:t> </a:t>
            </a:r>
            <a:r>
              <a:rPr lang="en-US" sz="2800" b="1" dirty="0" err="1">
                <a:solidFill>
                  <a:schemeClr val="bg1"/>
                </a:solidFill>
              </a:rPr>
              <a:t>Tháng</a:t>
            </a:r>
            <a:r>
              <a:rPr lang="en-US" sz="2800" b="1" dirty="0">
                <a:solidFill>
                  <a:schemeClr val="bg1"/>
                </a:solidFill>
              </a:rPr>
              <a:t> </a:t>
            </a:r>
            <a:r>
              <a:rPr lang="en-US" sz="2800" b="1" dirty="0" err="1">
                <a:solidFill>
                  <a:schemeClr val="bg1"/>
                </a:solidFill>
              </a:rPr>
              <a:t>Tám</a:t>
            </a:r>
            <a:r>
              <a:rPr lang="en-US" sz="2800" b="1" dirty="0">
                <a:solidFill>
                  <a:schemeClr val="bg1"/>
                </a:solidFill>
              </a:rPr>
              <a:t> 1945</a:t>
            </a:r>
          </a:p>
        </p:txBody>
      </p:sp>
      <p:sp>
        <p:nvSpPr>
          <p:cNvPr id="6" name="Rectangle 5"/>
          <p:cNvSpPr/>
          <p:nvPr/>
        </p:nvSpPr>
        <p:spPr>
          <a:xfrm>
            <a:off x="2138995" y="1323590"/>
            <a:ext cx="2331087" cy="523220"/>
          </a:xfrm>
          <a:prstGeom prst="rect">
            <a:avLst/>
          </a:prstGeom>
          <a:solidFill>
            <a:srgbClr val="0000FF"/>
          </a:solidFill>
        </p:spPr>
        <p:txBody>
          <a:bodyPr wrap="none">
            <a:spAutoFit/>
          </a:bodyPr>
          <a:lstStyle/>
          <a:p>
            <a:r>
              <a:rPr lang="en-US" sz="2800" b="1" i="1" dirty="0">
                <a:solidFill>
                  <a:schemeClr val="bg1"/>
                </a:solidFill>
              </a:rPr>
              <a:t>Ý </a:t>
            </a:r>
            <a:r>
              <a:rPr lang="en-US" sz="2800" b="1" i="1" dirty="0" err="1">
                <a:solidFill>
                  <a:schemeClr val="bg1"/>
                </a:solidFill>
              </a:rPr>
              <a:t>nghĩa</a:t>
            </a:r>
            <a:r>
              <a:rPr lang="en-US" sz="2800" b="1" i="1" dirty="0">
                <a:solidFill>
                  <a:schemeClr val="bg1"/>
                </a:solidFill>
              </a:rPr>
              <a:t> </a:t>
            </a:r>
            <a:r>
              <a:rPr lang="en-US" sz="2800" b="1" i="1" dirty="0" err="1">
                <a:solidFill>
                  <a:schemeClr val="bg1"/>
                </a:solidFill>
              </a:rPr>
              <a:t>lịch</a:t>
            </a:r>
            <a:r>
              <a:rPr lang="en-US" sz="2800" b="1" i="1" dirty="0">
                <a:solidFill>
                  <a:schemeClr val="bg1"/>
                </a:solidFill>
              </a:rPr>
              <a:t> </a:t>
            </a:r>
            <a:r>
              <a:rPr lang="en-US" sz="2800" b="1" i="1" dirty="0" err="1">
                <a:solidFill>
                  <a:schemeClr val="bg1"/>
                </a:solidFill>
              </a:rPr>
              <a:t>sử</a:t>
            </a:r>
            <a:endParaRPr lang="en-US" sz="2800" b="1" i="1" dirty="0">
              <a:solidFill>
                <a:schemeClr val="bg1"/>
              </a:solidFill>
            </a:endParaRPr>
          </a:p>
        </p:txBody>
      </p:sp>
      <p:pic>
        <p:nvPicPr>
          <p:cNvPr id="8" name="Picture 12" descr="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6450" y="1177925"/>
            <a:ext cx="4630272"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8440105"/>
      </p:ext>
    </p:extLst>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Date Placeholder 2"/>
          <p:cNvSpPr txBox="1">
            <a:spLocks noGrp="1" noChangeArrowheads="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100000"/>
              </a:lnSpc>
              <a:spcBef>
                <a:spcPct val="0"/>
              </a:spcBef>
              <a:buClrTx/>
              <a:buSzTx/>
              <a:buFont typeface="Arial" panose="020B0604020202020204" pitchFamily="34" charset="0"/>
              <a:buNone/>
            </a:pPr>
            <a:fld id="{725037A4-8FE9-4B49-A4B4-B391C1404DF9}" type="datetime1">
              <a:rPr lang="en-US" sz="1400"/>
              <a:pPr algn="l" eaLnBrk="1" hangingPunct="1">
                <a:lnSpc>
                  <a:spcPct val="100000"/>
                </a:lnSpc>
                <a:spcBef>
                  <a:spcPct val="0"/>
                </a:spcBef>
                <a:buClrTx/>
                <a:buSzTx/>
                <a:buFont typeface="Arial" panose="020B0604020202020204" pitchFamily="34" charset="0"/>
                <a:buNone/>
              </a:pPr>
              <a:t>10/21/2021</a:t>
            </a:fld>
            <a:endParaRPr lang="en-US" sz="1400"/>
          </a:p>
        </p:txBody>
      </p:sp>
      <p:sp>
        <p:nvSpPr>
          <p:cNvPr id="77827"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80CE58D1-4606-45B7-891D-E69294539FD5}" type="slidenum">
              <a:rPr lang="en-US" sz="1400"/>
              <a:pPr algn="r" eaLnBrk="1" hangingPunct="1">
                <a:lnSpc>
                  <a:spcPct val="100000"/>
                </a:lnSpc>
                <a:spcBef>
                  <a:spcPct val="0"/>
                </a:spcBef>
                <a:buClrTx/>
                <a:buSzTx/>
                <a:buFont typeface="Arial" panose="020B0604020202020204" pitchFamily="34" charset="0"/>
                <a:buNone/>
              </a:pPr>
              <a:t>26</a:t>
            </a:fld>
            <a:endParaRPr lang="en-US" sz="1400"/>
          </a:p>
        </p:txBody>
      </p:sp>
      <p:sp>
        <p:nvSpPr>
          <p:cNvPr id="77829" name="AutoShape 11"/>
          <p:cNvSpPr>
            <a:spLocks noChangeAspect="1" noChangeArrowheads="1" noTextEdit="1"/>
          </p:cNvSpPr>
          <p:nvPr/>
        </p:nvSpPr>
        <p:spPr bwMode="auto">
          <a:xfrm>
            <a:off x="2135188" y="1773238"/>
            <a:ext cx="5021262"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77830" name="Picture 12" descr="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6450" y="1177925"/>
            <a:ext cx="4630272"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0545" y="2108343"/>
            <a:ext cx="6715714" cy="4401205"/>
          </a:xfrm>
          <a:prstGeom prst="rect">
            <a:avLst/>
          </a:prstGeom>
          <a:solidFill>
            <a:srgbClr val="FFFFCC"/>
          </a:solidFill>
        </p:spPr>
        <p:txBody>
          <a:bodyPr wrap="square">
            <a:spAutoFit/>
          </a:bodyPr>
          <a:lstStyle/>
          <a:p>
            <a:pPr marL="342900" lvl="0" indent="-342900" algn="just">
              <a:buFont typeface="Wingdings" panose="05000000000000000000" pitchFamily="2" charset="2"/>
              <a:buChar char="Ø"/>
            </a:pPr>
            <a:endParaRPr lang="en-US" sz="2800" dirty="0" smtClean="0"/>
          </a:p>
          <a:p>
            <a:pPr marL="342900" indent="-342900" algn="just">
              <a:buFont typeface="Wingdings" panose="05000000000000000000" pitchFamily="2" charset="2"/>
              <a:buChar char="Ø"/>
            </a:pPr>
            <a:r>
              <a:rPr lang="en-US" sz="2800" dirty="0" err="1"/>
              <a:t>Thắng</a:t>
            </a:r>
            <a:r>
              <a:rPr lang="en-US" sz="2800" dirty="0"/>
              <a:t> </a:t>
            </a:r>
            <a:r>
              <a:rPr lang="en-US" sz="2800" dirty="0" err="1"/>
              <a:t>lợi</a:t>
            </a:r>
            <a:r>
              <a:rPr lang="en-US" sz="2800" dirty="0"/>
              <a:t> CMTT </a:t>
            </a:r>
            <a:r>
              <a:rPr lang="en-US" sz="2800" dirty="0" err="1"/>
              <a:t>là</a:t>
            </a:r>
            <a:r>
              <a:rPr lang="en-US" sz="2800" dirty="0"/>
              <a:t> </a:t>
            </a:r>
            <a:r>
              <a:rPr lang="en-US" sz="2800" dirty="0" err="1"/>
              <a:t>bước</a:t>
            </a:r>
            <a:r>
              <a:rPr lang="en-US" sz="2800" dirty="0"/>
              <a:t> </a:t>
            </a:r>
            <a:r>
              <a:rPr lang="en-US" sz="2800" dirty="0" err="1"/>
              <a:t>ngoặt</a:t>
            </a:r>
            <a:r>
              <a:rPr lang="en-US" sz="2800" dirty="0"/>
              <a:t> </a:t>
            </a:r>
            <a:r>
              <a:rPr lang="en-US" sz="2800" dirty="0" err="1"/>
              <a:t>vĩ</a:t>
            </a:r>
            <a:r>
              <a:rPr lang="en-US" sz="2800" dirty="0"/>
              <a:t> </a:t>
            </a:r>
            <a:r>
              <a:rPr lang="en-US" sz="2800" dirty="0" err="1"/>
              <a:t>đại</a:t>
            </a:r>
            <a:r>
              <a:rPr lang="en-US" sz="2800" dirty="0"/>
              <a:t>, </a:t>
            </a:r>
            <a:r>
              <a:rPr lang="en-US" sz="2800" dirty="0" err="1"/>
              <a:t>đánh</a:t>
            </a:r>
            <a:r>
              <a:rPr lang="en-US" sz="2800" dirty="0"/>
              <a:t> </a:t>
            </a:r>
            <a:r>
              <a:rPr lang="en-US" sz="2800" dirty="0" err="1"/>
              <a:t>dấu</a:t>
            </a:r>
            <a:r>
              <a:rPr lang="en-US" sz="2800" dirty="0"/>
              <a:t> </a:t>
            </a:r>
            <a:r>
              <a:rPr lang="en-US" sz="2800" dirty="0" err="1"/>
              <a:t>sự</a:t>
            </a:r>
            <a:r>
              <a:rPr lang="en-US" sz="2800" dirty="0"/>
              <a:t> </a:t>
            </a:r>
            <a:r>
              <a:rPr lang="en-US" sz="2800" dirty="0" err="1"/>
              <a:t>biến</a:t>
            </a:r>
            <a:r>
              <a:rPr lang="en-US" sz="2800" dirty="0"/>
              <a:t> </a:t>
            </a:r>
            <a:r>
              <a:rPr lang="en-US" sz="2800" dirty="0" err="1"/>
              <a:t>đổi</a:t>
            </a:r>
            <a:r>
              <a:rPr lang="en-US" sz="2800" dirty="0"/>
              <a:t> </a:t>
            </a:r>
            <a:r>
              <a:rPr lang="en-US" sz="2800" dirty="0" err="1"/>
              <a:t>nhảy</a:t>
            </a:r>
            <a:r>
              <a:rPr lang="en-US" sz="2800" dirty="0"/>
              <a:t> </a:t>
            </a:r>
            <a:r>
              <a:rPr lang="en-US" sz="2800" dirty="0" err="1"/>
              <a:t>vọt</a:t>
            </a:r>
            <a:r>
              <a:rPr lang="en-US" sz="2800" dirty="0"/>
              <a:t>, </a:t>
            </a:r>
            <a:r>
              <a:rPr lang="en-US" sz="2800" dirty="0" err="1"/>
              <a:t>cực</a:t>
            </a:r>
            <a:r>
              <a:rPr lang="en-US" sz="2800" dirty="0"/>
              <a:t> </a:t>
            </a:r>
            <a:r>
              <a:rPr lang="en-US" sz="2800" dirty="0" err="1"/>
              <a:t>kỳ</a:t>
            </a:r>
            <a:r>
              <a:rPr lang="en-US" sz="2800" dirty="0"/>
              <a:t> to </a:t>
            </a:r>
            <a:r>
              <a:rPr lang="en-US" sz="2800" dirty="0" err="1"/>
              <a:t>lớn</a:t>
            </a:r>
            <a:r>
              <a:rPr lang="en-US" sz="2800" dirty="0"/>
              <a:t> </a:t>
            </a:r>
            <a:r>
              <a:rPr lang="en-US" sz="2800" dirty="0" err="1"/>
              <a:t>trong</a:t>
            </a:r>
            <a:r>
              <a:rPr lang="en-US" sz="2800" dirty="0"/>
              <a:t> </a:t>
            </a:r>
            <a:r>
              <a:rPr lang="en-US" sz="2800" dirty="0" err="1"/>
              <a:t>lịch</a:t>
            </a:r>
            <a:r>
              <a:rPr lang="en-US" sz="2800" dirty="0"/>
              <a:t> </a:t>
            </a:r>
            <a:r>
              <a:rPr lang="en-US" sz="2800" dirty="0" err="1"/>
              <a:t>sử</a:t>
            </a:r>
            <a:r>
              <a:rPr lang="en-US" sz="2800" dirty="0"/>
              <a:t> </a:t>
            </a:r>
            <a:r>
              <a:rPr lang="en-US" sz="2800" dirty="0" err="1"/>
              <a:t>tiến</a:t>
            </a:r>
            <a:r>
              <a:rPr lang="en-US" sz="2800" dirty="0"/>
              <a:t> </a:t>
            </a:r>
            <a:r>
              <a:rPr lang="en-US" sz="2800" dirty="0" err="1"/>
              <a:t>hóa</a:t>
            </a:r>
            <a:r>
              <a:rPr lang="en-US" sz="2800" dirty="0"/>
              <a:t> </a:t>
            </a:r>
            <a:r>
              <a:rPr lang="en-US" sz="2800" dirty="0" err="1"/>
              <a:t>của</a:t>
            </a:r>
            <a:r>
              <a:rPr lang="en-US" sz="2800" dirty="0"/>
              <a:t> </a:t>
            </a:r>
            <a:r>
              <a:rPr lang="en-US" sz="2800" dirty="0" err="1"/>
              <a:t>dân</a:t>
            </a:r>
            <a:r>
              <a:rPr lang="en-US" sz="2800" dirty="0"/>
              <a:t> </a:t>
            </a:r>
            <a:r>
              <a:rPr lang="en-US" sz="2800" dirty="0" err="1"/>
              <a:t>tộc</a:t>
            </a:r>
            <a:r>
              <a:rPr lang="en-US" sz="2800" dirty="0"/>
              <a:t> </a:t>
            </a:r>
            <a:r>
              <a:rPr lang="en-US" sz="2800" dirty="0" smtClean="0"/>
              <a:t>ta</a:t>
            </a:r>
            <a:endParaRPr lang="en-US" sz="2800" dirty="0"/>
          </a:p>
          <a:p>
            <a:pPr marL="342900" lvl="0" indent="-342900" algn="just">
              <a:buFont typeface="Wingdings" panose="05000000000000000000" pitchFamily="2" charset="2"/>
              <a:buChar char="Ø"/>
            </a:pPr>
            <a:r>
              <a:rPr lang="nl-NL" sz="2800" dirty="0" smtClean="0"/>
              <a:t>Đã cổ </a:t>
            </a:r>
            <a:r>
              <a:rPr lang="nl-NL" sz="2800" dirty="0"/>
              <a:t>vũ phong trào giải phóng dân tộc trên thế giới</a:t>
            </a:r>
            <a:r>
              <a:rPr lang="nl-NL" sz="2800" dirty="0" smtClean="0"/>
              <a:t>;</a:t>
            </a:r>
          </a:p>
          <a:p>
            <a:pPr marL="342900" lvl="0" indent="-342900" algn="just">
              <a:buFont typeface="Wingdings" panose="05000000000000000000" pitchFamily="2" charset="2"/>
              <a:buChar char="Ø"/>
            </a:pPr>
            <a:r>
              <a:rPr lang="en-US" sz="2800" dirty="0" err="1" smtClean="0"/>
              <a:t>Là</a:t>
            </a:r>
            <a:r>
              <a:rPr lang="en-US" sz="2800" dirty="0" smtClean="0"/>
              <a:t> </a:t>
            </a:r>
            <a:r>
              <a:rPr lang="en-US" sz="2800" dirty="0" err="1" smtClean="0"/>
              <a:t>cuộc</a:t>
            </a:r>
            <a:r>
              <a:rPr lang="en-US" sz="2800" dirty="0" smtClean="0"/>
              <a:t> </a:t>
            </a:r>
            <a:r>
              <a:rPr lang="en-US" sz="2800" dirty="0" err="1" smtClean="0"/>
              <a:t>cách</a:t>
            </a:r>
            <a:r>
              <a:rPr lang="en-US" sz="2800" dirty="0" smtClean="0"/>
              <a:t> </a:t>
            </a:r>
            <a:r>
              <a:rPr lang="en-US" sz="2800" dirty="0" err="1" smtClean="0"/>
              <a:t>mạng</a:t>
            </a:r>
            <a:r>
              <a:rPr lang="en-US" sz="2800" dirty="0" smtClean="0"/>
              <a:t> </a:t>
            </a:r>
            <a:r>
              <a:rPr lang="en-US" sz="2800" dirty="0" err="1" smtClean="0"/>
              <a:t>điển</a:t>
            </a:r>
            <a:r>
              <a:rPr lang="en-US" sz="2800" dirty="0" smtClean="0"/>
              <a:t> </a:t>
            </a:r>
            <a:r>
              <a:rPr lang="en-US" sz="2800" dirty="0" err="1" smtClean="0"/>
              <a:t>hình</a:t>
            </a:r>
            <a:r>
              <a:rPr lang="en-US" sz="2800" dirty="0" smtClean="0"/>
              <a:t> do </a:t>
            </a:r>
            <a:r>
              <a:rPr lang="en-US" sz="2800" dirty="0" err="1" smtClean="0"/>
              <a:t>Đảng</a:t>
            </a:r>
            <a:r>
              <a:rPr lang="en-US" sz="2800" dirty="0" smtClean="0"/>
              <a:t> </a:t>
            </a:r>
            <a:r>
              <a:rPr lang="en-US" sz="2800" dirty="0" err="1" smtClean="0"/>
              <a:t>cộng</a:t>
            </a:r>
            <a:r>
              <a:rPr lang="en-US" sz="2800" dirty="0" smtClean="0"/>
              <a:t> </a:t>
            </a:r>
            <a:r>
              <a:rPr lang="en-US" sz="2800" dirty="0" err="1" smtClean="0"/>
              <a:t>sản</a:t>
            </a:r>
            <a:r>
              <a:rPr lang="en-US" sz="2800" dirty="0" smtClean="0"/>
              <a:t> </a:t>
            </a:r>
            <a:r>
              <a:rPr lang="en-US" sz="2800" dirty="0" err="1" smtClean="0"/>
              <a:t>Việt</a:t>
            </a:r>
            <a:r>
              <a:rPr lang="en-US" sz="2800" dirty="0" smtClean="0"/>
              <a:t> Nam </a:t>
            </a:r>
            <a:r>
              <a:rPr lang="en-US" sz="2800" dirty="0" err="1" smtClean="0"/>
              <a:t>lãnh</a:t>
            </a:r>
            <a:r>
              <a:rPr lang="en-US" sz="2800" dirty="0" smtClean="0"/>
              <a:t> </a:t>
            </a:r>
            <a:r>
              <a:rPr lang="en-US" sz="2800" dirty="0" err="1" smtClean="0"/>
              <a:t>đạo</a:t>
            </a:r>
            <a:endParaRPr lang="en-US" sz="2800" dirty="0" smtClean="0"/>
          </a:p>
          <a:p>
            <a:pPr marL="342900" lvl="0" indent="-342900" algn="just">
              <a:buFont typeface="Wingdings" panose="05000000000000000000" pitchFamily="2" charset="2"/>
              <a:buChar char="Ø"/>
            </a:pPr>
            <a:r>
              <a:rPr lang="en-US" sz="2800" dirty="0" err="1" smtClean="0"/>
              <a:t>Là</a:t>
            </a:r>
            <a:r>
              <a:rPr lang="en-US" sz="2800" dirty="0" smtClean="0"/>
              <a:t> </a:t>
            </a:r>
            <a:r>
              <a:rPr lang="en-US" sz="2800" dirty="0" err="1" smtClean="0"/>
              <a:t>thắng</a:t>
            </a:r>
            <a:r>
              <a:rPr lang="en-US" sz="2800" dirty="0" smtClean="0"/>
              <a:t> </a:t>
            </a:r>
            <a:r>
              <a:rPr lang="en-US" sz="2800" dirty="0" err="1" smtClean="0"/>
              <a:t>lợi</a:t>
            </a:r>
            <a:r>
              <a:rPr lang="en-US" sz="2800" dirty="0" smtClean="0"/>
              <a:t> </a:t>
            </a:r>
            <a:r>
              <a:rPr lang="en-US" sz="2800" dirty="0" err="1" smtClean="0"/>
              <a:t>đầu</a:t>
            </a:r>
            <a:r>
              <a:rPr lang="en-US" sz="2800" dirty="0" smtClean="0"/>
              <a:t> </a:t>
            </a:r>
            <a:r>
              <a:rPr lang="en-US" sz="2800" dirty="0" err="1" smtClean="0"/>
              <a:t>tiên</a:t>
            </a:r>
            <a:r>
              <a:rPr lang="en-US" sz="2800" dirty="0" smtClean="0"/>
              <a:t> </a:t>
            </a:r>
            <a:r>
              <a:rPr lang="en-US" sz="2800" dirty="0" err="1" smtClean="0"/>
              <a:t>của</a:t>
            </a:r>
            <a:r>
              <a:rPr lang="en-US" sz="2800" dirty="0" smtClean="0"/>
              <a:t> </a:t>
            </a:r>
            <a:r>
              <a:rPr lang="en-US" sz="2800" dirty="0" err="1" smtClean="0"/>
              <a:t>chủ</a:t>
            </a:r>
            <a:r>
              <a:rPr lang="en-US" sz="2800" dirty="0" smtClean="0"/>
              <a:t> </a:t>
            </a:r>
            <a:r>
              <a:rPr lang="en-US" sz="2800" dirty="0" err="1" smtClean="0"/>
              <a:t>nghĩa</a:t>
            </a:r>
            <a:r>
              <a:rPr lang="en-US" sz="2800" dirty="0" smtClean="0"/>
              <a:t> </a:t>
            </a:r>
            <a:r>
              <a:rPr lang="en-US" sz="2800" dirty="0" err="1" smtClean="0"/>
              <a:t>Mác</a:t>
            </a:r>
            <a:r>
              <a:rPr lang="en-US" sz="2800" dirty="0" smtClean="0"/>
              <a:t> – </a:t>
            </a:r>
            <a:r>
              <a:rPr lang="en-US" sz="2800" dirty="0" err="1" smtClean="0"/>
              <a:t>Lê</a:t>
            </a:r>
            <a:r>
              <a:rPr lang="en-US" sz="2800" dirty="0" smtClean="0"/>
              <a:t> </a:t>
            </a:r>
            <a:r>
              <a:rPr lang="en-US" sz="2800" dirty="0" err="1" smtClean="0"/>
              <a:t>nin</a:t>
            </a:r>
            <a:r>
              <a:rPr lang="en-US" sz="2800" dirty="0" smtClean="0"/>
              <a:t> ở </a:t>
            </a:r>
            <a:r>
              <a:rPr lang="en-US" sz="2800" dirty="0" err="1" smtClean="0"/>
              <a:t>một</a:t>
            </a:r>
            <a:r>
              <a:rPr lang="en-US" sz="2800" dirty="0" smtClean="0"/>
              <a:t> </a:t>
            </a:r>
            <a:r>
              <a:rPr lang="en-US" sz="2800" dirty="0" err="1" smtClean="0"/>
              <a:t>nước</a:t>
            </a:r>
            <a:r>
              <a:rPr lang="en-US" sz="2800" dirty="0" smtClean="0"/>
              <a:t> </a:t>
            </a:r>
            <a:r>
              <a:rPr lang="en-US" sz="2800" dirty="0" err="1" smtClean="0"/>
              <a:t>thuộc</a:t>
            </a:r>
            <a:r>
              <a:rPr lang="en-US" sz="2800" dirty="0" smtClean="0"/>
              <a:t> </a:t>
            </a:r>
            <a:r>
              <a:rPr lang="en-US" sz="2800" dirty="0" err="1" smtClean="0"/>
              <a:t>địa</a:t>
            </a:r>
            <a:endParaRPr lang="en-US" sz="2800" dirty="0"/>
          </a:p>
        </p:txBody>
      </p:sp>
      <p:sp>
        <p:nvSpPr>
          <p:cNvPr id="8" name="Rectangle 7"/>
          <p:cNvSpPr/>
          <p:nvPr/>
        </p:nvSpPr>
        <p:spPr>
          <a:xfrm>
            <a:off x="287826" y="283312"/>
            <a:ext cx="6753837" cy="523220"/>
          </a:xfrm>
          <a:prstGeom prst="rect">
            <a:avLst/>
          </a:prstGeom>
          <a:solidFill>
            <a:srgbClr val="FF0000"/>
          </a:solidFill>
        </p:spPr>
        <p:txBody>
          <a:bodyPr wrap="none">
            <a:spAutoFit/>
          </a:bodyPr>
          <a:lstStyle/>
          <a:p>
            <a:r>
              <a:rPr lang="en-US" sz="2800" b="1" dirty="0">
                <a:solidFill>
                  <a:schemeClr val="bg1"/>
                </a:solidFill>
              </a:rPr>
              <a:t>a</a:t>
            </a:r>
            <a:r>
              <a:rPr lang="en-US" sz="2800" b="1" dirty="0" smtClean="0">
                <a:solidFill>
                  <a:schemeClr val="bg1"/>
                </a:solidFill>
              </a:rPr>
              <a:t>. </a:t>
            </a:r>
            <a:r>
              <a:rPr lang="en-US" sz="2800" b="1" dirty="0" err="1" smtClean="0">
                <a:solidFill>
                  <a:schemeClr val="bg1"/>
                </a:solidFill>
              </a:rPr>
              <a:t>Thắng</a:t>
            </a:r>
            <a:r>
              <a:rPr lang="en-US" sz="2800" b="1" dirty="0" smtClean="0">
                <a:solidFill>
                  <a:schemeClr val="bg1"/>
                </a:solidFill>
              </a:rPr>
              <a:t> </a:t>
            </a:r>
            <a:r>
              <a:rPr lang="en-US" sz="2800" b="1" dirty="0" err="1" smtClean="0">
                <a:solidFill>
                  <a:schemeClr val="bg1"/>
                </a:solidFill>
              </a:rPr>
              <a:t>lợi</a:t>
            </a:r>
            <a:r>
              <a:rPr lang="en-US" sz="2800" b="1" dirty="0" smtClean="0">
                <a:solidFill>
                  <a:schemeClr val="bg1"/>
                </a:solidFill>
              </a:rPr>
              <a:t> </a:t>
            </a:r>
            <a:r>
              <a:rPr lang="en-US" sz="2800" b="1" dirty="0" err="1" smtClean="0">
                <a:solidFill>
                  <a:schemeClr val="bg1"/>
                </a:solidFill>
              </a:rPr>
              <a:t>của</a:t>
            </a:r>
            <a:r>
              <a:rPr lang="en-US" sz="2800" b="1" dirty="0" smtClean="0">
                <a:solidFill>
                  <a:schemeClr val="bg1"/>
                </a:solidFill>
              </a:rPr>
              <a:t> </a:t>
            </a:r>
            <a:r>
              <a:rPr lang="en-US" sz="2800" b="1" dirty="0" err="1" smtClean="0">
                <a:solidFill>
                  <a:schemeClr val="bg1"/>
                </a:solidFill>
              </a:rPr>
              <a:t>Cách</a:t>
            </a:r>
            <a:r>
              <a:rPr lang="en-US" sz="2800" b="1" dirty="0" smtClean="0">
                <a:solidFill>
                  <a:schemeClr val="bg1"/>
                </a:solidFill>
              </a:rPr>
              <a:t> </a:t>
            </a:r>
            <a:r>
              <a:rPr lang="en-US" sz="2800" b="1" dirty="0" err="1">
                <a:solidFill>
                  <a:schemeClr val="bg1"/>
                </a:solidFill>
              </a:rPr>
              <a:t>mạng</a:t>
            </a:r>
            <a:r>
              <a:rPr lang="en-US" sz="2800" b="1" dirty="0">
                <a:solidFill>
                  <a:schemeClr val="bg1"/>
                </a:solidFill>
              </a:rPr>
              <a:t> </a:t>
            </a:r>
            <a:r>
              <a:rPr lang="en-US" sz="2800" b="1" dirty="0" err="1">
                <a:solidFill>
                  <a:schemeClr val="bg1"/>
                </a:solidFill>
              </a:rPr>
              <a:t>Tháng</a:t>
            </a:r>
            <a:r>
              <a:rPr lang="en-US" sz="2800" b="1" dirty="0">
                <a:solidFill>
                  <a:schemeClr val="bg1"/>
                </a:solidFill>
              </a:rPr>
              <a:t> </a:t>
            </a:r>
            <a:r>
              <a:rPr lang="en-US" sz="2800" b="1" dirty="0" err="1">
                <a:solidFill>
                  <a:schemeClr val="bg1"/>
                </a:solidFill>
              </a:rPr>
              <a:t>Tám</a:t>
            </a:r>
            <a:r>
              <a:rPr lang="en-US" sz="2800" b="1" dirty="0">
                <a:solidFill>
                  <a:schemeClr val="bg1"/>
                </a:solidFill>
              </a:rPr>
              <a:t> 1945</a:t>
            </a:r>
          </a:p>
        </p:txBody>
      </p:sp>
      <p:sp>
        <p:nvSpPr>
          <p:cNvPr id="9" name="Rectangle 8"/>
          <p:cNvSpPr/>
          <p:nvPr/>
        </p:nvSpPr>
        <p:spPr>
          <a:xfrm>
            <a:off x="2138995" y="1323590"/>
            <a:ext cx="2331087" cy="523220"/>
          </a:xfrm>
          <a:prstGeom prst="rect">
            <a:avLst/>
          </a:prstGeom>
          <a:solidFill>
            <a:srgbClr val="0000FF"/>
          </a:solidFill>
        </p:spPr>
        <p:txBody>
          <a:bodyPr wrap="none">
            <a:spAutoFit/>
          </a:bodyPr>
          <a:lstStyle/>
          <a:p>
            <a:r>
              <a:rPr lang="en-US" sz="2800" b="1" i="1" dirty="0">
                <a:solidFill>
                  <a:schemeClr val="bg1"/>
                </a:solidFill>
              </a:rPr>
              <a:t>Ý </a:t>
            </a:r>
            <a:r>
              <a:rPr lang="en-US" sz="2800" b="1" i="1" dirty="0" err="1">
                <a:solidFill>
                  <a:schemeClr val="bg1"/>
                </a:solidFill>
              </a:rPr>
              <a:t>nghĩa</a:t>
            </a:r>
            <a:r>
              <a:rPr lang="en-US" sz="2800" b="1" i="1" dirty="0">
                <a:solidFill>
                  <a:schemeClr val="bg1"/>
                </a:solidFill>
              </a:rPr>
              <a:t> </a:t>
            </a:r>
            <a:r>
              <a:rPr lang="en-US" sz="2800" b="1" i="1" dirty="0" err="1">
                <a:solidFill>
                  <a:schemeClr val="bg1"/>
                </a:solidFill>
              </a:rPr>
              <a:t>lịch</a:t>
            </a:r>
            <a:r>
              <a:rPr lang="en-US" sz="2800" b="1" i="1" dirty="0">
                <a:solidFill>
                  <a:schemeClr val="bg1"/>
                </a:solidFill>
              </a:rPr>
              <a:t> </a:t>
            </a:r>
            <a:r>
              <a:rPr lang="en-US" sz="2800" b="1" i="1" dirty="0" err="1">
                <a:solidFill>
                  <a:schemeClr val="bg1"/>
                </a:solidFill>
              </a:rPr>
              <a:t>sử</a:t>
            </a:r>
            <a:endParaRPr lang="en-US" sz="2800" b="1" i="1" dirty="0">
              <a:solidFill>
                <a:schemeClr val="bg1"/>
              </a:solidFill>
            </a:endParaRPr>
          </a:p>
        </p:txBody>
      </p:sp>
    </p:spTree>
    <p:extLst>
      <p:ext uri="{BB962C8B-B14F-4D97-AF65-F5344CB8AC3E}">
        <p14:creationId xmlns:p14="http://schemas.microsoft.com/office/powerpoint/2010/main" val="1728295063"/>
      </p:ext>
    </p:extLst>
  </p:cSld>
  <p:clrMapOvr>
    <a:masterClrMapping/>
  </p:clrMapOvr>
  <p:transition>
    <p:checke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4294967295"/>
          </p:nvPr>
        </p:nvSpPr>
        <p:spPr>
          <a:xfrm>
            <a:off x="460855" y="1299694"/>
            <a:ext cx="11322675" cy="4513305"/>
          </a:xfrm>
        </p:spPr>
        <p:txBody>
          <a:bodyPr/>
          <a:lstStyle/>
          <a:p>
            <a:pPr algn="just" eaLnBrk="1" hangingPunct="1">
              <a:lnSpc>
                <a:spcPct val="150000"/>
              </a:lnSpc>
              <a:buFont typeface="Wingdings" panose="05000000000000000000" pitchFamily="2" charset="2"/>
              <a:buChar char="Ø"/>
            </a:pPr>
            <a:r>
              <a:rPr lang="nl-NL" altLang="en-US" dirty="0">
                <a:solidFill>
                  <a:schemeClr val="accent6">
                    <a:lumMod val="75000"/>
                  </a:schemeClr>
                </a:solidFill>
                <a:latin typeface="Times New Roman" panose="02020603050405020304" pitchFamily="18" charset="0"/>
                <a:cs typeface="Times New Roman" panose="02020603050405020304" pitchFamily="18" charset="0"/>
              </a:rPr>
              <a:t>Đối mặt với 3 thứ giặc: giặt dốt, giặt đói, giặc ngoại xâm</a:t>
            </a:r>
            <a:endParaRPr lang="en-US" altLang="en-US" dirty="0">
              <a:solidFill>
                <a:schemeClr val="accent6">
                  <a:lumMod val="75000"/>
                </a:schemeClr>
              </a:solidFill>
              <a:latin typeface="Times New Roman" panose="02020603050405020304" pitchFamily="18" charset="0"/>
              <a:cs typeface="Times New Roman" panose="02020603050405020304" pitchFamily="18" charset="0"/>
            </a:endParaRPr>
          </a:p>
          <a:p>
            <a:pPr algn="just" eaLnBrk="1" hangingPunct="1">
              <a:lnSpc>
                <a:spcPct val="150000"/>
              </a:lnSpc>
              <a:buFont typeface="Wingdings" panose="05000000000000000000" pitchFamily="2" charset="2"/>
              <a:buChar char="Ø"/>
            </a:pPr>
            <a:r>
              <a:rPr lang="nl-NL" sz="2800" dirty="0" smtClean="0"/>
              <a:t>Ở miền </a:t>
            </a:r>
            <a:r>
              <a:rPr lang="nl-NL" sz="2800" dirty="0"/>
              <a:t>Bắc. Trên</a:t>
            </a:r>
            <a:r>
              <a:rPr lang="nl-NL" sz="2800" b="1" i="1" dirty="0"/>
              <a:t> </a:t>
            </a:r>
            <a:r>
              <a:rPr lang="nl-NL" sz="2800" dirty="0"/>
              <a:t>95% dân Việt Nam mù </a:t>
            </a:r>
            <a:r>
              <a:rPr lang="nl-NL" sz="2800" dirty="0" smtClean="0"/>
              <a:t>chữ</a:t>
            </a:r>
          </a:p>
          <a:p>
            <a:pPr algn="just" eaLnBrk="1" hangingPunct="1">
              <a:lnSpc>
                <a:spcPct val="150000"/>
              </a:lnSpc>
              <a:buFont typeface="Wingdings" panose="05000000000000000000" pitchFamily="2" charset="2"/>
              <a:buChar char="Ø"/>
            </a:pPr>
            <a:r>
              <a:rPr lang="en-US" altLang="en-US" sz="2800" dirty="0" smtClean="0">
                <a:latin typeface="Times New Roman" panose="02020603050405020304" pitchFamily="18" charset="0"/>
                <a:cs typeface="Times New Roman" panose="02020603050405020304" pitchFamily="18" charset="0"/>
              </a:rPr>
              <a:t>Ở </a:t>
            </a:r>
            <a:r>
              <a:rPr lang="en-US" altLang="en-US" sz="2800" dirty="0" err="1">
                <a:latin typeface="Times New Roman" panose="02020603050405020304" pitchFamily="18" charset="0"/>
                <a:cs typeface="Times New Roman" panose="02020603050405020304" pitchFamily="18" charset="0"/>
              </a:rPr>
              <a:t>miền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Bắc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gần</a:t>
            </a:r>
            <a:r>
              <a:rPr lang="en-US" altLang="en-US" sz="2800" dirty="0">
                <a:latin typeface="Times New Roman" panose="02020603050405020304" pitchFamily="18" charset="0"/>
                <a:cs typeface="Times New Roman" panose="02020603050405020304" pitchFamily="18" charset="0"/>
              </a:rPr>
              <a:t> 20 </a:t>
            </a:r>
            <a:r>
              <a:rPr lang="en-US" altLang="en-US" sz="2800" dirty="0" err="1">
                <a:latin typeface="Times New Roman" panose="02020603050405020304" pitchFamily="18" charset="0"/>
                <a:cs typeface="Times New Roman" panose="02020603050405020304" pitchFamily="18" charset="0"/>
              </a:rPr>
              <a:t>vạn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Tưởng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kéo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với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âm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mưu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tiêu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diệt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Đảng</a:t>
            </a:r>
            <a:r>
              <a:rPr lang="en-US" altLang="en-US" sz="2800" dirty="0">
                <a:latin typeface="Times New Roman" panose="02020603050405020304" pitchFamily="18" charset="0"/>
                <a:cs typeface="Times New Roman" panose="02020603050405020304" pitchFamily="18" charset="0"/>
              </a:rPr>
              <a:t> ta. </a:t>
            </a:r>
          </a:p>
          <a:p>
            <a:pPr algn="just" eaLnBrk="1" hangingPunct="1">
              <a:lnSpc>
                <a:spcPct val="150000"/>
              </a:lnSpc>
              <a:buFont typeface="Wingdings" panose="05000000000000000000" pitchFamily="2" charset="2"/>
              <a:buChar char="Ø"/>
            </a:pPr>
            <a:r>
              <a:rPr lang="en-US" altLang="en-US" sz="2800" dirty="0">
                <a:latin typeface="Times New Roman" panose="02020603050405020304" pitchFamily="18" charset="0"/>
                <a:cs typeface="Times New Roman" panose="02020603050405020304" pitchFamily="18" charset="0"/>
              </a:rPr>
              <a:t>Ở </a:t>
            </a:r>
            <a:r>
              <a:rPr lang="en-US" altLang="en-US" sz="2800" dirty="0" err="1">
                <a:latin typeface="Times New Roman" panose="02020603050405020304" pitchFamily="18" charset="0"/>
                <a:cs typeface="Times New Roman" panose="02020603050405020304" pitchFamily="18" charset="0"/>
              </a:rPr>
              <a:t>miền</a:t>
            </a:r>
            <a:r>
              <a:rPr lang="en-US" altLang="en-US" sz="2800" dirty="0">
                <a:latin typeface="Times New Roman" panose="02020603050405020304" pitchFamily="18" charset="0"/>
                <a:cs typeface="Times New Roman" panose="02020603050405020304" pitchFamily="18" charset="0"/>
              </a:rPr>
              <a:t> Nam: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Anh </a:t>
            </a:r>
            <a:r>
              <a:rPr lang="en-US" altLang="en-US" sz="2800" dirty="0" err="1">
                <a:latin typeface="Times New Roman" panose="02020603050405020304" pitchFamily="18" charset="0"/>
                <a:cs typeface="Times New Roman" panose="02020603050405020304" pitchFamily="18" charset="0"/>
              </a:rPr>
              <a:t>tháng</a:t>
            </a:r>
            <a:r>
              <a:rPr lang="en-US" altLang="en-US" sz="2800" dirty="0">
                <a:latin typeface="Times New Roman" panose="02020603050405020304" pitchFamily="18" charset="0"/>
                <a:cs typeface="Times New Roman" panose="02020603050405020304" pitchFamily="18" charset="0"/>
              </a:rPr>
              <a:t> 9 – 1945  </a:t>
            </a:r>
            <a:r>
              <a:rPr lang="en-US" altLang="en-US" sz="2800" dirty="0" err="1">
                <a:latin typeface="Times New Roman" panose="02020603050405020304" pitchFamily="18" charset="0"/>
                <a:cs typeface="Times New Roman" panose="02020603050405020304" pitchFamily="18" charset="0"/>
              </a:rPr>
              <a:t>kéo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Chúng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đã</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giúp</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thực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Pháp</a:t>
            </a:r>
            <a:r>
              <a:rPr lang="en-US" altLang="en-US" sz="2800" dirty="0">
                <a:latin typeface="Times New Roman" panose="02020603050405020304" pitchFamily="18" charset="0"/>
                <a:cs typeface="Times New Roman" panose="02020603050405020304" pitchFamily="18" charset="0"/>
              </a:rPr>
              <a:t> quay </a:t>
            </a:r>
            <a:r>
              <a:rPr lang="en-US" altLang="en-US" sz="2800" dirty="0" err="1">
                <a:latin typeface="Times New Roman" panose="02020603050405020304" pitchFamily="18" charset="0"/>
                <a:cs typeface="Times New Roman" panose="02020603050405020304" pitchFamily="18" charset="0"/>
              </a:rPr>
              <a:t>trở</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lại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xâm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lược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Đông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Dương</a:t>
            </a:r>
            <a:r>
              <a:rPr lang="en-US" altLang="en-US" sz="2800" dirty="0">
                <a:latin typeface="Times New Roman" panose="02020603050405020304" pitchFamily="18" charset="0"/>
                <a:cs typeface="Times New Roman" panose="02020603050405020304" pitchFamily="18" charset="0"/>
              </a:rPr>
              <a:t>.</a:t>
            </a:r>
          </a:p>
          <a:p>
            <a:pPr algn="just" eaLnBrk="1" hangingPunct="1">
              <a:lnSpc>
                <a:spcPct val="150000"/>
              </a:lnSpc>
              <a:buFont typeface="Wingdings" panose="05000000000000000000" pitchFamily="2" charset="2"/>
              <a:buChar char="Ø"/>
            </a:pP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Trong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nước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gần</a:t>
            </a:r>
            <a:r>
              <a:rPr lang="en-US" altLang="en-US" sz="2800" dirty="0">
                <a:latin typeface="Times New Roman" panose="02020603050405020304" pitchFamily="18" charset="0"/>
                <a:cs typeface="Times New Roman" panose="02020603050405020304" pitchFamily="18" charset="0"/>
              </a:rPr>
              <a:t> 6 </a:t>
            </a:r>
            <a:r>
              <a:rPr lang="en-US" altLang="en-US" sz="2800" dirty="0" err="1">
                <a:latin typeface="Times New Roman" panose="02020603050405020304" pitchFamily="18" charset="0"/>
                <a:cs typeface="Times New Roman" panose="02020603050405020304" pitchFamily="18" charset="0"/>
              </a:rPr>
              <a:t>vạn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Nhật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đang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chờ</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tước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vũ</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khí</a:t>
            </a:r>
            <a:r>
              <a:rPr lang="en-US" altLang="en-US" sz="2800" dirty="0">
                <a:latin typeface="Times New Roman" panose="02020603050405020304" pitchFamily="18" charset="0"/>
                <a:cs typeface="Times New Roman" panose="02020603050405020304" pitchFamily="18" charset="0"/>
              </a:rPr>
              <a:t>.</a:t>
            </a:r>
            <a:endParaRPr lang="en-US" altLang="en-US" sz="2800" dirty="0"/>
          </a:p>
        </p:txBody>
      </p:sp>
      <p:sp>
        <p:nvSpPr>
          <p:cNvPr id="3" name="Rectangle 2"/>
          <p:cNvSpPr/>
          <p:nvPr/>
        </p:nvSpPr>
        <p:spPr>
          <a:xfrm>
            <a:off x="200025" y="246725"/>
            <a:ext cx="11844337"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nl-NL" sz="2800" b="1" i="0" u="none" strike="noStrike" kern="0" cap="none" spc="0" normalizeH="0" baseline="0" noProof="0" dirty="0" smtClean="0">
                <a:ln>
                  <a:noFill/>
                </a:ln>
                <a:solidFill>
                  <a:srgbClr val="FF0000"/>
                </a:solidFill>
                <a:effectLst/>
                <a:uLnTx/>
                <a:uFillTx/>
                <a:latin typeface="Times New Roman" panose="02020603050405020304" pitchFamily="18" charset="0"/>
                <a:ea typeface="Calibri" panose="020F0502020204030204" pitchFamily="34" charset="0"/>
              </a:rPr>
              <a:t>- Thắng</a:t>
            </a:r>
            <a:r>
              <a:rPr kumimoji="0" lang="nl-NL" sz="2800" b="1" i="0" u="none" strike="noStrike" kern="0" cap="none" spc="0" normalizeH="0" noProof="0" dirty="0" smtClean="0">
                <a:ln>
                  <a:noFill/>
                </a:ln>
                <a:solidFill>
                  <a:srgbClr val="FF0000"/>
                </a:solidFill>
                <a:effectLst/>
                <a:uLnTx/>
                <a:uFillTx/>
                <a:latin typeface="Times New Roman" panose="02020603050405020304" pitchFamily="18" charset="0"/>
                <a:ea typeface="Calibri" panose="020F0502020204030204" pitchFamily="34" charset="0"/>
              </a:rPr>
              <a:t> lợi </a:t>
            </a:r>
            <a:r>
              <a:rPr kumimoji="0" lang="nl-NL" sz="2800" b="1" i="0" u="none" strike="noStrike" kern="0" cap="none" spc="0" normalizeH="0" baseline="0" noProof="0" dirty="0" smtClean="0">
                <a:ln>
                  <a:noFill/>
                </a:ln>
                <a:solidFill>
                  <a:srgbClr val="FF0000"/>
                </a:solidFill>
                <a:effectLst/>
                <a:uLnTx/>
                <a:uFillTx/>
                <a:latin typeface="Times New Roman" panose="02020603050405020304" pitchFamily="18" charset="0"/>
                <a:ea typeface="Calibri" panose="020F0502020204030204" pitchFamily="34" charset="0"/>
              </a:rPr>
              <a:t>của cuộc đấu tranh bảo vệ chính quyền cách mạng (1945 – 1946)</a:t>
            </a:r>
            <a:endParaRPr kumimoji="0" lang="en-US" sz="2800" b="1" i="0" u="none" strike="noStrike" kern="0" cap="none" spc="0" normalizeH="0" baseline="0" noProof="0" dirty="0" smtClean="0">
              <a:ln>
                <a:noFill/>
              </a:ln>
              <a:solidFill>
                <a:srgbClr val="FF0000"/>
              </a:solidFill>
              <a:effectLst/>
              <a:uLnTx/>
              <a:uFillTx/>
            </a:endParaRPr>
          </a:p>
        </p:txBody>
      </p:sp>
    </p:spTree>
    <p:extLst>
      <p:ext uri="{BB962C8B-B14F-4D97-AF65-F5344CB8AC3E}">
        <p14:creationId xmlns:p14="http://schemas.microsoft.com/office/powerpoint/2010/main" val="27242827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6386">
                                            <p:txEl>
                                              <p:pRg st="2" end="2"/>
                                            </p:txEl>
                                          </p:spTgt>
                                        </p:tgtEl>
                                        <p:attrNameLst>
                                          <p:attrName>style.visibility</p:attrName>
                                        </p:attrNameLst>
                                      </p:cBhvr>
                                      <p:to>
                                        <p:strVal val="visible"/>
                                      </p:to>
                                    </p:set>
                                    <p:animEffect transition="in" filter="plus(in)">
                                      <p:cBhvr>
                                        <p:cTn id="7" dur="2000"/>
                                        <p:tgtEl>
                                          <p:spTgt spid="1638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6386">
                                            <p:txEl>
                                              <p:pRg st="0" end="0"/>
                                            </p:txEl>
                                          </p:spTgt>
                                        </p:tgtEl>
                                        <p:attrNameLst>
                                          <p:attrName>style.visibility</p:attrName>
                                        </p:attrNameLst>
                                      </p:cBhvr>
                                      <p:to>
                                        <p:strVal val="visible"/>
                                      </p:to>
                                    </p:set>
                                    <p:animEffect transition="in" filter="plus(in)">
                                      <p:cBhvr>
                                        <p:cTn id="12" dur="2000"/>
                                        <p:tgtEl>
                                          <p:spTgt spid="1638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nodeType="clickEffect">
                                  <p:stCondLst>
                                    <p:cond delay="0"/>
                                  </p:stCondLst>
                                  <p:childTnLst>
                                    <p:set>
                                      <p:cBhvr>
                                        <p:cTn id="16" dur="1" fill="hold">
                                          <p:stCondLst>
                                            <p:cond delay="0"/>
                                          </p:stCondLst>
                                        </p:cTn>
                                        <p:tgtEl>
                                          <p:spTgt spid="16386">
                                            <p:txEl>
                                              <p:pRg st="1" end="1"/>
                                            </p:txEl>
                                          </p:spTgt>
                                        </p:tgtEl>
                                        <p:attrNameLst>
                                          <p:attrName>style.visibility</p:attrName>
                                        </p:attrNameLst>
                                      </p:cBhvr>
                                      <p:to>
                                        <p:strVal val="visible"/>
                                      </p:to>
                                    </p:set>
                                    <p:animEffect transition="in" filter="plus(in)">
                                      <p:cBhvr>
                                        <p:cTn id="17" dur="2000"/>
                                        <p:tgtEl>
                                          <p:spTgt spid="16386">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4" fill="hold" nodeType="clickEffect">
                                  <p:stCondLst>
                                    <p:cond delay="0"/>
                                  </p:stCondLst>
                                  <p:childTnLst>
                                    <p:set>
                                      <p:cBhvr>
                                        <p:cTn id="21" dur="1" fill="hold">
                                          <p:stCondLst>
                                            <p:cond delay="0"/>
                                          </p:stCondLst>
                                        </p:cTn>
                                        <p:tgtEl>
                                          <p:spTgt spid="16386">
                                            <p:txEl>
                                              <p:pRg st="3" end="3"/>
                                            </p:txEl>
                                          </p:spTgt>
                                        </p:tgtEl>
                                        <p:attrNameLst>
                                          <p:attrName>style.visibility</p:attrName>
                                        </p:attrNameLst>
                                      </p:cBhvr>
                                      <p:to>
                                        <p:strVal val="visible"/>
                                      </p:to>
                                    </p:set>
                                    <p:anim calcmode="lin" valueType="num">
                                      <p:cBhvr additive="base">
                                        <p:cTn id="22" dur="500" fill="hold"/>
                                        <p:tgtEl>
                                          <p:spTgt spid="16386">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638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9" presetClass="entr" presetSubtype="0" fill="hold" nodeType="clickEffect">
                                  <p:stCondLst>
                                    <p:cond delay="0"/>
                                  </p:stCondLst>
                                  <p:childTnLst>
                                    <p:set>
                                      <p:cBhvr>
                                        <p:cTn id="27" dur="1" fill="hold">
                                          <p:stCondLst>
                                            <p:cond delay="0"/>
                                          </p:stCondLst>
                                        </p:cTn>
                                        <p:tgtEl>
                                          <p:spTgt spid="16386">
                                            <p:txEl>
                                              <p:pRg st="4" end="4"/>
                                            </p:txEl>
                                          </p:spTgt>
                                        </p:tgtEl>
                                        <p:attrNameLst>
                                          <p:attrName>style.visibility</p:attrName>
                                        </p:attrNameLst>
                                      </p:cBhvr>
                                      <p:to>
                                        <p:strVal val="visible"/>
                                      </p:to>
                                    </p:set>
                                    <p:animEffect transition="in" filter="dissolve">
                                      <p:cBhvr>
                                        <p:cTn id="28" dur="500"/>
                                        <p:tgtEl>
                                          <p:spTgt spid="1638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p:cNvSpPr>
            <a:spLocks noGrp="1"/>
          </p:cNvSpPr>
          <p:nvPr>
            <p:ph type="ctrTitle"/>
          </p:nvPr>
        </p:nvSpPr>
        <p:spPr/>
        <p:txBody>
          <a:bodyPr/>
          <a:lstStyle/>
          <a:p>
            <a:endParaRPr lang="en-US" altLang="en-US" smtClean="0"/>
          </a:p>
        </p:txBody>
      </p:sp>
      <p:sp>
        <p:nvSpPr>
          <p:cNvPr id="20483" name="Subtitle 2"/>
          <p:cNvSpPr>
            <a:spLocks noGrp="1"/>
          </p:cNvSpPr>
          <p:nvPr>
            <p:ph type="subTitle" idx="1"/>
          </p:nvPr>
        </p:nvSpPr>
        <p:spPr/>
        <p:txBody>
          <a:bodyPr/>
          <a:lstStyle/>
          <a:p>
            <a:pPr>
              <a:defRPr/>
            </a:pPr>
            <a:endParaRPr lang="en-US" smtClean="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9624" y="-57150"/>
            <a:ext cx="11658600" cy="714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11438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Oval 1"/>
          <p:cNvSpPr>
            <a:spLocks noChangeArrowheads="1"/>
          </p:cNvSpPr>
          <p:nvPr/>
        </p:nvSpPr>
        <p:spPr bwMode="auto">
          <a:xfrm>
            <a:off x="5497606" y="1494860"/>
            <a:ext cx="1524000" cy="9906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600" b="1" dirty="0">
                <a:solidFill>
                  <a:prstClr val="white"/>
                </a:solidFill>
                <a:latin typeface="Times New Roman" panose="02020603050405020304" pitchFamily="18" charset="0"/>
                <a:cs typeface="Times New Roman" panose="02020603050405020304" pitchFamily="18" charset="0"/>
              </a:rPr>
              <a:t>THÙ TRONG</a:t>
            </a:r>
          </a:p>
        </p:txBody>
      </p:sp>
      <p:sp>
        <p:nvSpPr>
          <p:cNvPr id="117763" name="Oval 2"/>
          <p:cNvSpPr>
            <a:spLocks noChangeArrowheads="1"/>
          </p:cNvSpPr>
          <p:nvPr/>
        </p:nvSpPr>
        <p:spPr bwMode="auto">
          <a:xfrm>
            <a:off x="2581834" y="3213844"/>
            <a:ext cx="1734671" cy="12192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800" b="1" dirty="0">
                <a:solidFill>
                  <a:prstClr val="white"/>
                </a:solidFill>
                <a:latin typeface="Times New Roman" panose="02020603050405020304" pitchFamily="18" charset="0"/>
                <a:cs typeface="Times New Roman" panose="02020603050405020304" pitchFamily="18" charset="0"/>
              </a:rPr>
              <a:t>GIẶC NGOÀI</a:t>
            </a:r>
          </a:p>
        </p:txBody>
      </p:sp>
      <p:sp>
        <p:nvSpPr>
          <p:cNvPr id="117764" name="Oval 3"/>
          <p:cNvSpPr>
            <a:spLocks noChangeArrowheads="1"/>
          </p:cNvSpPr>
          <p:nvPr/>
        </p:nvSpPr>
        <p:spPr bwMode="auto">
          <a:xfrm>
            <a:off x="8256494" y="3213844"/>
            <a:ext cx="1676400" cy="10668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400" b="1" dirty="0">
                <a:solidFill>
                  <a:prstClr val="white"/>
                </a:solidFill>
                <a:latin typeface="Times New Roman" panose="02020603050405020304" pitchFamily="18" charset="0"/>
                <a:cs typeface="Times New Roman" panose="02020603050405020304" pitchFamily="18" charset="0"/>
              </a:rPr>
              <a:t>KINH TẾ TÀI CHÍNH</a:t>
            </a:r>
          </a:p>
          <a:p>
            <a:pPr algn="ctr" fontAlgn="base">
              <a:spcBef>
                <a:spcPct val="0"/>
              </a:spcBef>
              <a:spcAft>
                <a:spcPct val="0"/>
              </a:spcAft>
              <a:buFont typeface="Arial" panose="020B0604020202020204" pitchFamily="34" charset="0"/>
              <a:buNone/>
            </a:pPr>
            <a:r>
              <a:rPr lang="en-US" sz="1400" b="1" dirty="0">
                <a:solidFill>
                  <a:prstClr val="white"/>
                </a:solidFill>
                <a:latin typeface="Times New Roman" panose="02020603050405020304" pitchFamily="18" charset="0"/>
                <a:cs typeface="Times New Roman" panose="02020603050405020304" pitchFamily="18" charset="0"/>
              </a:rPr>
              <a:t> KIỆT </a:t>
            </a:r>
            <a:r>
              <a:rPr lang="en-US" sz="1600" b="1" dirty="0">
                <a:solidFill>
                  <a:prstClr val="white"/>
                </a:solidFill>
                <a:latin typeface="Times New Roman" panose="02020603050405020304" pitchFamily="18" charset="0"/>
                <a:cs typeface="Times New Roman" panose="02020603050405020304" pitchFamily="18" charset="0"/>
              </a:rPr>
              <a:t>QUỆ</a:t>
            </a:r>
          </a:p>
        </p:txBody>
      </p:sp>
      <p:sp>
        <p:nvSpPr>
          <p:cNvPr id="24581" name="Rounded Rectangle 4"/>
          <p:cNvSpPr>
            <a:spLocks noChangeArrowheads="1"/>
          </p:cNvSpPr>
          <p:nvPr/>
        </p:nvSpPr>
        <p:spPr bwMode="auto">
          <a:xfrm>
            <a:off x="4876800" y="3061444"/>
            <a:ext cx="2819400" cy="1447800"/>
          </a:xfrm>
          <a:prstGeom prst="roundRect">
            <a:avLst>
              <a:gd name="adj" fmla="val 16667"/>
            </a:avLst>
          </a:prstGeom>
          <a:solidFill>
            <a:srgbClr val="FF0000"/>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2400">
                <a:solidFill>
                  <a:prstClr val="white"/>
                </a:solidFill>
                <a:latin typeface="Lucida Sans Unicode" panose="020B0602030504020204" pitchFamily="34" charset="0"/>
                <a:cs typeface="Arial" panose="020B0604020202020204" pitchFamily="34" charset="0"/>
              </a:rPr>
              <a:t>“Vận mệnh dân </a:t>
            </a:r>
          </a:p>
          <a:p>
            <a:pPr algn="ctr" fontAlgn="base">
              <a:spcBef>
                <a:spcPct val="0"/>
              </a:spcBef>
              <a:spcAft>
                <a:spcPct val="0"/>
              </a:spcAft>
              <a:buFont typeface="Arial" panose="020B0604020202020204" pitchFamily="34" charset="0"/>
              <a:buNone/>
            </a:pPr>
            <a:r>
              <a:rPr lang="en-US" sz="2400">
                <a:solidFill>
                  <a:prstClr val="white"/>
                </a:solidFill>
                <a:latin typeface="Lucida Sans Unicode" panose="020B0602030504020204" pitchFamily="34" charset="0"/>
                <a:cs typeface="Arial" panose="020B0604020202020204" pitchFamily="34" charset="0"/>
              </a:rPr>
              <a:t>tộc như Ngàn cân treo sợi tóc”</a:t>
            </a:r>
          </a:p>
        </p:txBody>
      </p:sp>
      <p:sp>
        <p:nvSpPr>
          <p:cNvPr id="117766" name="Oval 20"/>
          <p:cNvSpPr>
            <a:spLocks noChangeArrowheads="1"/>
          </p:cNvSpPr>
          <p:nvPr/>
        </p:nvSpPr>
        <p:spPr bwMode="auto">
          <a:xfrm>
            <a:off x="5437094" y="5085228"/>
            <a:ext cx="1828800" cy="12954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800" b="1" dirty="0">
                <a:solidFill>
                  <a:prstClr val="white"/>
                </a:solidFill>
                <a:latin typeface="Times New Roman" panose="02020603050405020304" pitchFamily="18" charset="0"/>
                <a:cs typeface="Times New Roman" panose="02020603050405020304" pitchFamily="18" charset="0"/>
              </a:rPr>
              <a:t>XÃ HỘI KHÓ KHĂN</a:t>
            </a:r>
          </a:p>
        </p:txBody>
      </p:sp>
      <p:cxnSp>
        <p:nvCxnSpPr>
          <p:cNvPr id="117767" name="Straight Arrow Connector 41"/>
          <p:cNvCxnSpPr>
            <a:cxnSpLocks noChangeShapeType="1"/>
            <a:stCxn id="117763" idx="6"/>
            <a:endCxn id="24581" idx="1"/>
          </p:cNvCxnSpPr>
          <p:nvPr/>
        </p:nvCxnSpPr>
        <p:spPr bwMode="auto">
          <a:xfrm flipV="1">
            <a:off x="4316505" y="3785344"/>
            <a:ext cx="560295" cy="38100"/>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68" name="Straight Arrow Connector 45"/>
          <p:cNvCxnSpPr>
            <a:cxnSpLocks noChangeShapeType="1"/>
            <a:endCxn id="24581" idx="2"/>
          </p:cNvCxnSpPr>
          <p:nvPr/>
        </p:nvCxnSpPr>
        <p:spPr bwMode="auto">
          <a:xfrm flipV="1">
            <a:off x="6286500" y="4509244"/>
            <a:ext cx="0" cy="575984"/>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69" name="Straight Arrow Connector 49"/>
          <p:cNvCxnSpPr>
            <a:cxnSpLocks noChangeShapeType="1"/>
            <a:endCxn id="24581" idx="3"/>
          </p:cNvCxnSpPr>
          <p:nvPr/>
        </p:nvCxnSpPr>
        <p:spPr bwMode="auto">
          <a:xfrm flipH="1">
            <a:off x="7696200" y="3747244"/>
            <a:ext cx="560294" cy="38100"/>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70" name="Straight Arrow Connector 51"/>
          <p:cNvCxnSpPr>
            <a:cxnSpLocks noChangeShapeType="1"/>
            <a:endCxn id="24581" idx="0"/>
          </p:cNvCxnSpPr>
          <p:nvPr/>
        </p:nvCxnSpPr>
        <p:spPr bwMode="auto">
          <a:xfrm>
            <a:off x="6286500" y="2501150"/>
            <a:ext cx="0" cy="560294"/>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sp>
        <p:nvSpPr>
          <p:cNvPr id="2" name="Isosceles Triangle 1"/>
          <p:cNvSpPr/>
          <p:nvPr/>
        </p:nvSpPr>
        <p:spPr>
          <a:xfrm rot="5400000">
            <a:off x="679077" y="-654430"/>
            <a:ext cx="1452282" cy="2810435"/>
          </a:xfrm>
          <a:prstGeom prst="triangle">
            <a:avLst>
              <a:gd name="adj" fmla="val 0"/>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p:cNvSpPr/>
          <p:nvPr/>
        </p:nvSpPr>
        <p:spPr>
          <a:xfrm rot="16200000">
            <a:off x="10266234" y="4951355"/>
            <a:ext cx="1041099" cy="2810435"/>
          </a:xfrm>
          <a:prstGeom prst="triangle">
            <a:avLst>
              <a:gd name="adj" fmla="val 0"/>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p:cNvSpPr/>
          <p:nvPr/>
        </p:nvSpPr>
        <p:spPr>
          <a:xfrm>
            <a:off x="0" y="5836024"/>
            <a:ext cx="2944905" cy="1021976"/>
          </a:xfrm>
          <a:prstGeom prst="triangle">
            <a:avLst>
              <a:gd name="adj" fmla="val 0"/>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p:cNvSpPr/>
          <p:nvPr/>
        </p:nvSpPr>
        <p:spPr>
          <a:xfrm rot="16200000">
            <a:off x="9962031" y="-735111"/>
            <a:ext cx="1452282" cy="3007660"/>
          </a:xfrm>
          <a:prstGeom prst="triangle">
            <a:avLst>
              <a:gd name="adj" fmla="val 100000"/>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295837" y="147933"/>
            <a:ext cx="11658598" cy="523220"/>
          </a:xfrm>
          <a:prstGeom prst="rect">
            <a:avLst/>
          </a:prstGeom>
          <a:solidFill>
            <a:srgbClr val="FF0000"/>
          </a:solidFill>
        </p:spPr>
        <p:txBody>
          <a:bodyPr wrap="square">
            <a:spAutoFit/>
          </a:bodyPr>
          <a:lstStyle/>
          <a:p>
            <a:pPr marL="342900" indent="-342900">
              <a:buFont typeface="Wingdings" panose="05000000000000000000" pitchFamily="2" charset="2"/>
              <a:buChar char="Ø"/>
            </a:pPr>
            <a:r>
              <a:rPr lang="vi-VN" sz="2800" dirty="0">
                <a:solidFill>
                  <a:schemeClr val="bg1"/>
                </a:solidFill>
              </a:rPr>
              <a:t>Việt Nam DCCH non trẻ rơi vào tình thế nghìn “ngàn cân treo sợi tóc”</a:t>
            </a:r>
          </a:p>
        </p:txBody>
      </p:sp>
    </p:spTree>
    <p:extLst>
      <p:ext uri="{BB962C8B-B14F-4D97-AF65-F5344CB8AC3E}">
        <p14:creationId xmlns:p14="http://schemas.microsoft.com/office/powerpoint/2010/main" val="294164261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581">
                                            <p:txEl>
                                              <p:pRg st="0" end="0"/>
                                            </p:txEl>
                                          </p:spTgt>
                                        </p:tgtEl>
                                        <p:attrNameLst>
                                          <p:attrName>style.visibility</p:attrName>
                                        </p:attrNameLst>
                                      </p:cBhvr>
                                      <p:to>
                                        <p:strVal val="visible"/>
                                      </p:to>
                                    </p:set>
                                    <p:anim calcmode="lin" valueType="num">
                                      <p:cBhvr additive="base">
                                        <p:cTn id="7" dur="500" fill="hold"/>
                                        <p:tgtEl>
                                          <p:spTgt spid="2458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8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4581">
                                            <p:txEl>
                                              <p:pRg st="1" end="1"/>
                                            </p:txEl>
                                          </p:spTgt>
                                        </p:tgtEl>
                                        <p:attrNameLst>
                                          <p:attrName>style.visibility</p:attrName>
                                        </p:attrNameLst>
                                      </p:cBhvr>
                                      <p:to>
                                        <p:strVal val="visible"/>
                                      </p:to>
                                    </p:set>
                                    <p:anim calcmode="lin" valueType="num">
                                      <p:cBhvr additive="base">
                                        <p:cTn id="11" dur="500" fill="hold"/>
                                        <p:tgtEl>
                                          <p:spTgt spid="24581">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458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0306" y="363290"/>
            <a:ext cx="11501864" cy="6026047"/>
          </a:xfrm>
          <a:prstGeom prst="rect">
            <a:avLst/>
          </a:prstGeom>
          <a:noFill/>
          <a:ln w="57150">
            <a:solidFill>
              <a:srgbClr val="0000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err="1" smtClean="0">
                <a:solidFill>
                  <a:srgbClr val="0070C0"/>
                </a:solidFill>
              </a:rPr>
              <a:t>Vai</a:t>
            </a:r>
            <a:r>
              <a:rPr lang="en-US" sz="4000" b="1" dirty="0" smtClean="0">
                <a:solidFill>
                  <a:srgbClr val="0070C0"/>
                </a:solidFill>
              </a:rPr>
              <a:t> </a:t>
            </a:r>
            <a:r>
              <a:rPr lang="en-US" sz="4000" b="1" dirty="0" err="1" smtClean="0">
                <a:solidFill>
                  <a:srgbClr val="0070C0"/>
                </a:solidFill>
              </a:rPr>
              <a:t>trò</a:t>
            </a:r>
            <a:r>
              <a:rPr lang="en-US" sz="4000" b="1" dirty="0" smtClean="0">
                <a:solidFill>
                  <a:srgbClr val="0070C0"/>
                </a:solidFill>
              </a:rPr>
              <a:t> </a:t>
            </a:r>
            <a:r>
              <a:rPr lang="en-US" sz="4000" b="1" dirty="0" err="1" smtClean="0">
                <a:solidFill>
                  <a:srgbClr val="0070C0"/>
                </a:solidFill>
              </a:rPr>
              <a:t>của</a:t>
            </a:r>
            <a:r>
              <a:rPr lang="en-US" sz="4000" b="1" dirty="0" smtClean="0">
                <a:solidFill>
                  <a:srgbClr val="0070C0"/>
                </a:solidFill>
              </a:rPr>
              <a:t> </a:t>
            </a:r>
            <a:r>
              <a:rPr lang="en-US" sz="4000" b="1" dirty="0" err="1" smtClean="0">
                <a:solidFill>
                  <a:srgbClr val="0070C0"/>
                </a:solidFill>
              </a:rPr>
              <a:t>Đảng</a:t>
            </a:r>
            <a:r>
              <a:rPr lang="en-US" sz="4000" b="1" dirty="0" smtClean="0">
                <a:solidFill>
                  <a:srgbClr val="0070C0"/>
                </a:solidFill>
              </a:rPr>
              <a:t> </a:t>
            </a:r>
            <a:r>
              <a:rPr lang="en-US" sz="4000" b="1" dirty="0" err="1" smtClean="0">
                <a:solidFill>
                  <a:srgbClr val="0070C0"/>
                </a:solidFill>
              </a:rPr>
              <a:t>Cộng</a:t>
            </a:r>
            <a:r>
              <a:rPr lang="en-US" sz="4000" b="1" dirty="0" smtClean="0">
                <a:solidFill>
                  <a:srgbClr val="0070C0"/>
                </a:solidFill>
              </a:rPr>
              <a:t> </a:t>
            </a:r>
            <a:r>
              <a:rPr lang="en-US" sz="4000" b="1" dirty="0" err="1" smtClean="0">
                <a:solidFill>
                  <a:srgbClr val="0070C0"/>
                </a:solidFill>
              </a:rPr>
              <a:t>sản</a:t>
            </a:r>
            <a:r>
              <a:rPr lang="en-US" sz="4000" b="1" dirty="0" smtClean="0">
                <a:solidFill>
                  <a:srgbClr val="0070C0"/>
                </a:solidFill>
              </a:rPr>
              <a:t> </a:t>
            </a:r>
            <a:r>
              <a:rPr lang="en-US" sz="4000" b="1" dirty="0" err="1" smtClean="0">
                <a:solidFill>
                  <a:srgbClr val="0070C0"/>
                </a:solidFill>
              </a:rPr>
              <a:t>Việt</a:t>
            </a:r>
            <a:r>
              <a:rPr lang="en-US" sz="4000" b="1" dirty="0" smtClean="0">
                <a:solidFill>
                  <a:srgbClr val="0070C0"/>
                </a:solidFill>
              </a:rPr>
              <a:t> Nam</a:t>
            </a:r>
          </a:p>
          <a:p>
            <a:endParaRPr lang="en-US" sz="1100" b="1" dirty="0" smtClean="0">
              <a:solidFill>
                <a:srgbClr val="0070C0"/>
              </a:solidFill>
            </a:endParaRPr>
          </a:p>
          <a:p>
            <a:pPr indent="974725">
              <a:buFontTx/>
              <a:buChar char="-"/>
            </a:pPr>
            <a:r>
              <a:rPr lang="en-US" sz="3200" dirty="0" err="1" smtClean="0">
                <a:solidFill>
                  <a:srgbClr val="FF0000"/>
                </a:solidFill>
              </a:rPr>
              <a:t>Đề</a:t>
            </a:r>
            <a:r>
              <a:rPr lang="en-US" sz="3200" dirty="0" smtClean="0">
                <a:solidFill>
                  <a:srgbClr val="FF0000"/>
                </a:solidFill>
              </a:rPr>
              <a:t> </a:t>
            </a:r>
            <a:r>
              <a:rPr lang="en-US" sz="3200" dirty="0" err="1" smtClean="0">
                <a:solidFill>
                  <a:srgbClr val="FF0000"/>
                </a:solidFill>
              </a:rPr>
              <a:t>ra</a:t>
            </a:r>
            <a:r>
              <a:rPr lang="en-US" sz="3200" dirty="0" smtClean="0">
                <a:solidFill>
                  <a:srgbClr val="FF0000"/>
                </a:solidFill>
              </a:rPr>
              <a:t> </a:t>
            </a:r>
            <a:r>
              <a:rPr lang="en-US" sz="3200" dirty="0" err="1" smtClean="0">
                <a:solidFill>
                  <a:srgbClr val="FF0000"/>
                </a:solidFill>
              </a:rPr>
              <a:t>những</a:t>
            </a:r>
            <a:r>
              <a:rPr lang="en-US" sz="3200" dirty="0" smtClean="0">
                <a:solidFill>
                  <a:srgbClr val="FF0000"/>
                </a:solidFill>
              </a:rPr>
              <a:t> </a:t>
            </a:r>
            <a:r>
              <a:rPr lang="en-US" sz="3200" dirty="0" err="1" smtClean="0">
                <a:solidFill>
                  <a:srgbClr val="FF0000"/>
                </a:solidFill>
              </a:rPr>
              <a:t>chủ</a:t>
            </a:r>
            <a:r>
              <a:rPr lang="en-US" sz="3200" dirty="0" smtClean="0">
                <a:solidFill>
                  <a:srgbClr val="FF0000"/>
                </a:solidFill>
              </a:rPr>
              <a:t> </a:t>
            </a:r>
            <a:r>
              <a:rPr lang="en-US" sz="3200" dirty="0" err="1" smtClean="0">
                <a:solidFill>
                  <a:srgbClr val="FF0000"/>
                </a:solidFill>
              </a:rPr>
              <a:t>trương</a:t>
            </a:r>
            <a:r>
              <a:rPr lang="en-US" sz="3200" dirty="0" smtClean="0">
                <a:solidFill>
                  <a:srgbClr val="FF0000"/>
                </a:solidFill>
              </a:rPr>
              <a:t> </a:t>
            </a:r>
            <a:r>
              <a:rPr lang="en-US" sz="3200" dirty="0" err="1" smtClean="0">
                <a:solidFill>
                  <a:srgbClr val="FF0000"/>
                </a:solidFill>
              </a:rPr>
              <a:t>và</a:t>
            </a:r>
            <a:r>
              <a:rPr lang="en-US" sz="3200" dirty="0" smtClean="0">
                <a:solidFill>
                  <a:srgbClr val="FF0000"/>
                </a:solidFill>
              </a:rPr>
              <a:t> </a:t>
            </a:r>
            <a:r>
              <a:rPr lang="en-US" sz="3200" dirty="0" err="1" smtClean="0">
                <a:solidFill>
                  <a:srgbClr val="FF0000"/>
                </a:solidFill>
              </a:rPr>
              <a:t>quyết</a:t>
            </a:r>
            <a:r>
              <a:rPr lang="en-US" sz="3200" dirty="0" smtClean="0">
                <a:solidFill>
                  <a:srgbClr val="FF0000"/>
                </a:solidFill>
              </a:rPr>
              <a:t> </a:t>
            </a:r>
            <a:r>
              <a:rPr lang="en-US" sz="3200" dirty="0" err="1" smtClean="0">
                <a:solidFill>
                  <a:srgbClr val="FF0000"/>
                </a:solidFill>
              </a:rPr>
              <a:t>sách</a:t>
            </a:r>
            <a:r>
              <a:rPr lang="en-US" sz="3200" dirty="0" smtClean="0">
                <a:solidFill>
                  <a:srgbClr val="FF0000"/>
                </a:solidFill>
              </a:rPr>
              <a:t> </a:t>
            </a:r>
            <a:r>
              <a:rPr lang="en-US" sz="3200" dirty="0" err="1" smtClean="0">
                <a:solidFill>
                  <a:srgbClr val="FF0000"/>
                </a:solidFill>
              </a:rPr>
              <a:t>đúng</a:t>
            </a:r>
            <a:r>
              <a:rPr lang="en-US" sz="3200" dirty="0" smtClean="0">
                <a:solidFill>
                  <a:srgbClr val="FF0000"/>
                </a:solidFill>
              </a:rPr>
              <a:t> </a:t>
            </a:r>
            <a:r>
              <a:rPr lang="en-US" sz="3200" dirty="0" err="1" smtClean="0">
                <a:solidFill>
                  <a:srgbClr val="FF0000"/>
                </a:solidFill>
              </a:rPr>
              <a:t>đắn</a:t>
            </a:r>
            <a:r>
              <a:rPr lang="en-US" sz="3200" dirty="0" smtClean="0">
                <a:solidFill>
                  <a:srgbClr val="FF0000"/>
                </a:solidFill>
              </a:rPr>
              <a:t>, </a:t>
            </a:r>
            <a:r>
              <a:rPr lang="en-US" sz="3200" dirty="0" err="1" smtClean="0">
                <a:solidFill>
                  <a:srgbClr val="FF0000"/>
                </a:solidFill>
              </a:rPr>
              <a:t>toàn</a:t>
            </a:r>
            <a:r>
              <a:rPr lang="en-US" sz="3200" dirty="0" smtClean="0">
                <a:solidFill>
                  <a:srgbClr val="FF0000"/>
                </a:solidFill>
              </a:rPr>
              <a:t> </a:t>
            </a:r>
            <a:r>
              <a:rPr lang="en-US" sz="3200" dirty="0" err="1" smtClean="0">
                <a:solidFill>
                  <a:srgbClr val="FF0000"/>
                </a:solidFill>
              </a:rPr>
              <a:t>diện</a:t>
            </a:r>
            <a:r>
              <a:rPr lang="en-US" sz="3200" dirty="0" smtClean="0">
                <a:solidFill>
                  <a:srgbClr val="FF0000"/>
                </a:solidFill>
              </a:rPr>
              <a:t> </a:t>
            </a:r>
            <a:r>
              <a:rPr lang="en-US" sz="3200" dirty="0" err="1" smtClean="0">
                <a:solidFill>
                  <a:srgbClr val="FF0000"/>
                </a:solidFill>
              </a:rPr>
              <a:t>trên</a:t>
            </a:r>
            <a:r>
              <a:rPr lang="en-US" sz="3200" dirty="0" smtClean="0">
                <a:solidFill>
                  <a:srgbClr val="FF0000"/>
                </a:solidFill>
              </a:rPr>
              <a:t> </a:t>
            </a:r>
            <a:r>
              <a:rPr lang="en-US" sz="3200" dirty="0" err="1" smtClean="0">
                <a:solidFill>
                  <a:srgbClr val="FF0000"/>
                </a:solidFill>
              </a:rPr>
              <a:t>tất</a:t>
            </a:r>
            <a:r>
              <a:rPr lang="en-US" sz="3200" dirty="0" smtClean="0">
                <a:solidFill>
                  <a:srgbClr val="FF0000"/>
                </a:solidFill>
              </a:rPr>
              <a:t> </a:t>
            </a:r>
            <a:r>
              <a:rPr lang="en-US" sz="3200" dirty="0" err="1" smtClean="0">
                <a:solidFill>
                  <a:srgbClr val="FF0000"/>
                </a:solidFill>
              </a:rPr>
              <a:t>cả</a:t>
            </a:r>
            <a:r>
              <a:rPr lang="en-US" sz="3200" dirty="0" smtClean="0">
                <a:solidFill>
                  <a:srgbClr val="FF0000"/>
                </a:solidFill>
              </a:rPr>
              <a:t> </a:t>
            </a:r>
            <a:r>
              <a:rPr lang="en-US" sz="3200" dirty="0" err="1" smtClean="0">
                <a:solidFill>
                  <a:srgbClr val="FF0000"/>
                </a:solidFill>
              </a:rPr>
              <a:t>các</a:t>
            </a:r>
            <a:r>
              <a:rPr lang="en-US" sz="3200" dirty="0" smtClean="0">
                <a:solidFill>
                  <a:srgbClr val="FF0000"/>
                </a:solidFill>
              </a:rPr>
              <a:t> </a:t>
            </a:r>
            <a:r>
              <a:rPr lang="en-US" sz="3200" dirty="0" err="1" smtClean="0">
                <a:solidFill>
                  <a:srgbClr val="FF0000"/>
                </a:solidFill>
              </a:rPr>
              <a:t>mặt</a:t>
            </a:r>
            <a:r>
              <a:rPr lang="en-US" sz="3200" dirty="0" smtClean="0">
                <a:solidFill>
                  <a:srgbClr val="FF0000"/>
                </a:solidFill>
              </a:rPr>
              <a:t> </a:t>
            </a:r>
            <a:r>
              <a:rPr lang="en-US" sz="3200" dirty="0" err="1" smtClean="0">
                <a:solidFill>
                  <a:srgbClr val="FF0000"/>
                </a:solidFill>
              </a:rPr>
              <a:t>kinh</a:t>
            </a:r>
            <a:r>
              <a:rPr lang="en-US" sz="3200" dirty="0" smtClean="0">
                <a:solidFill>
                  <a:srgbClr val="FF0000"/>
                </a:solidFill>
              </a:rPr>
              <a:t> </a:t>
            </a:r>
            <a:r>
              <a:rPr lang="en-US" sz="3200" dirty="0" err="1" smtClean="0">
                <a:solidFill>
                  <a:srgbClr val="FF0000"/>
                </a:solidFill>
              </a:rPr>
              <a:t>tế</a:t>
            </a:r>
            <a:r>
              <a:rPr lang="en-US" sz="3200" dirty="0" smtClean="0">
                <a:solidFill>
                  <a:srgbClr val="FF0000"/>
                </a:solidFill>
              </a:rPr>
              <a:t>, </a:t>
            </a:r>
            <a:r>
              <a:rPr lang="en-US" sz="3200" dirty="0" err="1" smtClean="0">
                <a:solidFill>
                  <a:srgbClr val="FF0000"/>
                </a:solidFill>
              </a:rPr>
              <a:t>chính</a:t>
            </a:r>
            <a:r>
              <a:rPr lang="en-US" sz="3200" dirty="0" smtClean="0">
                <a:solidFill>
                  <a:srgbClr val="FF0000"/>
                </a:solidFill>
              </a:rPr>
              <a:t> </a:t>
            </a:r>
            <a:r>
              <a:rPr lang="en-US" sz="3200" dirty="0" err="1" smtClean="0">
                <a:solidFill>
                  <a:srgbClr val="FF0000"/>
                </a:solidFill>
              </a:rPr>
              <a:t>trị</a:t>
            </a:r>
            <a:r>
              <a:rPr lang="en-US" sz="3200" dirty="0" smtClean="0">
                <a:solidFill>
                  <a:srgbClr val="FF0000"/>
                </a:solidFill>
              </a:rPr>
              <a:t>, </a:t>
            </a:r>
            <a:r>
              <a:rPr lang="en-US" sz="3200" dirty="0" err="1" smtClean="0">
                <a:solidFill>
                  <a:srgbClr val="FF0000"/>
                </a:solidFill>
              </a:rPr>
              <a:t>văn</a:t>
            </a:r>
            <a:r>
              <a:rPr lang="en-US" sz="3200" dirty="0" smtClean="0">
                <a:solidFill>
                  <a:srgbClr val="FF0000"/>
                </a:solidFill>
              </a:rPr>
              <a:t> </a:t>
            </a:r>
            <a:r>
              <a:rPr lang="en-US" sz="3200" dirty="0" err="1" smtClean="0">
                <a:solidFill>
                  <a:srgbClr val="FF0000"/>
                </a:solidFill>
              </a:rPr>
              <a:t>hóa</a:t>
            </a:r>
            <a:r>
              <a:rPr lang="en-US" sz="3200" dirty="0" smtClean="0">
                <a:solidFill>
                  <a:srgbClr val="FF0000"/>
                </a:solidFill>
              </a:rPr>
              <a:t>, </a:t>
            </a:r>
            <a:r>
              <a:rPr lang="en-US" sz="3200" dirty="0" err="1" smtClean="0">
                <a:solidFill>
                  <a:srgbClr val="FF0000"/>
                </a:solidFill>
              </a:rPr>
              <a:t>xã</a:t>
            </a:r>
            <a:r>
              <a:rPr lang="en-US" sz="3200" dirty="0" smtClean="0">
                <a:solidFill>
                  <a:srgbClr val="FF0000"/>
                </a:solidFill>
              </a:rPr>
              <a:t> </a:t>
            </a:r>
            <a:r>
              <a:rPr lang="en-US" sz="3200" dirty="0" err="1" smtClean="0">
                <a:solidFill>
                  <a:srgbClr val="FF0000"/>
                </a:solidFill>
              </a:rPr>
              <a:t>hội</a:t>
            </a:r>
            <a:r>
              <a:rPr lang="en-US" sz="3200" dirty="0" smtClean="0">
                <a:solidFill>
                  <a:srgbClr val="FF0000"/>
                </a:solidFill>
              </a:rPr>
              <a:t>..</a:t>
            </a:r>
          </a:p>
          <a:p>
            <a:pPr indent="974725">
              <a:buFontTx/>
              <a:buChar char="-"/>
            </a:pPr>
            <a:endParaRPr lang="en-US" sz="3200" dirty="0" smtClean="0">
              <a:solidFill>
                <a:srgbClr val="FF0000"/>
              </a:solidFill>
            </a:endParaRPr>
          </a:p>
          <a:p>
            <a:pPr indent="974725">
              <a:buFontTx/>
              <a:buChar char="-"/>
            </a:pPr>
            <a:r>
              <a:rPr lang="en-US" sz="3200" dirty="0" err="1" smtClean="0">
                <a:solidFill>
                  <a:srgbClr val="FF0000"/>
                </a:solidFill>
              </a:rPr>
              <a:t>Động</a:t>
            </a:r>
            <a:r>
              <a:rPr lang="en-US" sz="3200" dirty="0" smtClean="0">
                <a:solidFill>
                  <a:srgbClr val="FF0000"/>
                </a:solidFill>
              </a:rPr>
              <a:t> </a:t>
            </a:r>
            <a:r>
              <a:rPr lang="en-US" sz="3200" dirty="0" err="1" smtClean="0">
                <a:solidFill>
                  <a:srgbClr val="FF0000"/>
                </a:solidFill>
              </a:rPr>
              <a:t>viên</a:t>
            </a:r>
            <a:r>
              <a:rPr lang="en-US" sz="3200" dirty="0" smtClean="0">
                <a:solidFill>
                  <a:srgbClr val="FF0000"/>
                </a:solidFill>
              </a:rPr>
              <a:t> </a:t>
            </a:r>
            <a:r>
              <a:rPr lang="en-US" sz="3200" dirty="0" err="1" smtClean="0">
                <a:solidFill>
                  <a:srgbClr val="FF0000"/>
                </a:solidFill>
              </a:rPr>
              <a:t>sức</a:t>
            </a:r>
            <a:r>
              <a:rPr lang="en-US" sz="3200" dirty="0" smtClean="0">
                <a:solidFill>
                  <a:srgbClr val="FF0000"/>
                </a:solidFill>
              </a:rPr>
              <a:t> </a:t>
            </a:r>
            <a:r>
              <a:rPr lang="en-US" sz="3200" dirty="0" err="1" smtClean="0">
                <a:solidFill>
                  <a:srgbClr val="FF0000"/>
                </a:solidFill>
              </a:rPr>
              <a:t>mạnh</a:t>
            </a:r>
            <a:r>
              <a:rPr lang="en-US" sz="3200" dirty="0" smtClean="0">
                <a:solidFill>
                  <a:srgbClr val="FF0000"/>
                </a:solidFill>
              </a:rPr>
              <a:t> </a:t>
            </a:r>
            <a:r>
              <a:rPr lang="en-US" sz="3200" dirty="0" err="1" smtClean="0">
                <a:solidFill>
                  <a:srgbClr val="FF0000"/>
                </a:solidFill>
              </a:rPr>
              <a:t>đoàn</a:t>
            </a:r>
            <a:r>
              <a:rPr lang="en-US" sz="3200" dirty="0" smtClean="0">
                <a:solidFill>
                  <a:srgbClr val="FF0000"/>
                </a:solidFill>
              </a:rPr>
              <a:t> </a:t>
            </a:r>
            <a:r>
              <a:rPr lang="en-US" sz="3200" dirty="0" err="1" smtClean="0">
                <a:solidFill>
                  <a:srgbClr val="FF0000"/>
                </a:solidFill>
              </a:rPr>
              <a:t>kết</a:t>
            </a:r>
            <a:r>
              <a:rPr lang="en-US" sz="3200" dirty="0" smtClean="0">
                <a:solidFill>
                  <a:srgbClr val="FF0000"/>
                </a:solidFill>
              </a:rPr>
              <a:t> </a:t>
            </a:r>
            <a:r>
              <a:rPr lang="en-US" sz="3200" dirty="0" err="1" smtClean="0">
                <a:solidFill>
                  <a:srgbClr val="FF0000"/>
                </a:solidFill>
              </a:rPr>
              <a:t>toàn</a:t>
            </a:r>
            <a:r>
              <a:rPr lang="en-US" sz="3200" dirty="0" smtClean="0">
                <a:solidFill>
                  <a:srgbClr val="FF0000"/>
                </a:solidFill>
              </a:rPr>
              <a:t> </a:t>
            </a:r>
            <a:r>
              <a:rPr lang="en-US" sz="3200" dirty="0" err="1" smtClean="0">
                <a:solidFill>
                  <a:srgbClr val="FF0000"/>
                </a:solidFill>
              </a:rPr>
              <a:t>dân</a:t>
            </a:r>
            <a:r>
              <a:rPr lang="en-US" sz="3200" dirty="0" smtClean="0">
                <a:solidFill>
                  <a:srgbClr val="FF0000"/>
                </a:solidFill>
              </a:rPr>
              <a:t> </a:t>
            </a:r>
            <a:r>
              <a:rPr lang="en-US" sz="3200" dirty="0" err="1" smtClean="0">
                <a:solidFill>
                  <a:srgbClr val="FF0000"/>
                </a:solidFill>
              </a:rPr>
              <a:t>để</a:t>
            </a:r>
            <a:r>
              <a:rPr lang="en-US" sz="3200" dirty="0" smtClean="0">
                <a:solidFill>
                  <a:srgbClr val="FF0000"/>
                </a:solidFill>
              </a:rPr>
              <a:t> </a:t>
            </a:r>
            <a:r>
              <a:rPr lang="en-US" sz="3200" dirty="0" err="1" smtClean="0">
                <a:solidFill>
                  <a:srgbClr val="FF0000"/>
                </a:solidFill>
              </a:rPr>
              <a:t>cũng</a:t>
            </a:r>
            <a:r>
              <a:rPr lang="en-US" sz="3200" dirty="0" smtClean="0">
                <a:solidFill>
                  <a:srgbClr val="FF0000"/>
                </a:solidFill>
              </a:rPr>
              <a:t> </a:t>
            </a:r>
            <a:r>
              <a:rPr lang="en-US" sz="3200" dirty="0" err="1" smtClean="0">
                <a:solidFill>
                  <a:srgbClr val="FF0000"/>
                </a:solidFill>
              </a:rPr>
              <a:t>cố</a:t>
            </a:r>
            <a:r>
              <a:rPr lang="en-US" sz="3200" dirty="0" smtClean="0">
                <a:solidFill>
                  <a:srgbClr val="FF0000"/>
                </a:solidFill>
              </a:rPr>
              <a:t>, </a:t>
            </a:r>
            <a:r>
              <a:rPr lang="en-US" sz="3200" dirty="0" err="1" smtClean="0">
                <a:solidFill>
                  <a:srgbClr val="FF0000"/>
                </a:solidFill>
              </a:rPr>
              <a:t>giữ</a:t>
            </a:r>
            <a:r>
              <a:rPr lang="en-US" sz="3200" dirty="0" smtClean="0">
                <a:solidFill>
                  <a:srgbClr val="FF0000"/>
                </a:solidFill>
              </a:rPr>
              <a:t> </a:t>
            </a:r>
            <a:r>
              <a:rPr lang="en-US" sz="3200" dirty="0" err="1" smtClean="0">
                <a:solidFill>
                  <a:srgbClr val="FF0000"/>
                </a:solidFill>
              </a:rPr>
              <a:t>vững</a:t>
            </a:r>
            <a:r>
              <a:rPr lang="en-US" sz="3200" dirty="0" smtClean="0">
                <a:solidFill>
                  <a:srgbClr val="FF0000"/>
                </a:solidFill>
              </a:rPr>
              <a:t> </a:t>
            </a:r>
            <a:r>
              <a:rPr lang="en-US" sz="3200" dirty="0" err="1" smtClean="0">
                <a:solidFill>
                  <a:srgbClr val="FF0000"/>
                </a:solidFill>
              </a:rPr>
              <a:t>chính</a:t>
            </a:r>
            <a:r>
              <a:rPr lang="en-US" sz="3200" dirty="0" smtClean="0">
                <a:solidFill>
                  <a:srgbClr val="FF0000"/>
                </a:solidFill>
              </a:rPr>
              <a:t> </a:t>
            </a:r>
            <a:r>
              <a:rPr lang="en-US" sz="3200" dirty="0" err="1" smtClean="0">
                <a:solidFill>
                  <a:srgbClr val="FF0000"/>
                </a:solidFill>
              </a:rPr>
              <a:t>quyền</a:t>
            </a:r>
            <a:endParaRPr lang="en-US" sz="3200" dirty="0" smtClean="0">
              <a:solidFill>
                <a:srgbClr val="FF0000"/>
              </a:solidFill>
            </a:endParaRPr>
          </a:p>
          <a:p>
            <a:pPr indent="974725">
              <a:buFontTx/>
              <a:buChar char="-"/>
            </a:pPr>
            <a:endParaRPr lang="en-US" sz="3200" dirty="0" smtClean="0">
              <a:solidFill>
                <a:srgbClr val="FF0000"/>
              </a:solidFill>
            </a:endParaRPr>
          </a:p>
          <a:p>
            <a:pPr indent="974725">
              <a:buFontTx/>
              <a:buChar char="-"/>
            </a:pPr>
            <a:r>
              <a:rPr lang="en-US" sz="3200" dirty="0" err="1" smtClean="0">
                <a:solidFill>
                  <a:srgbClr val="FF0000"/>
                </a:solidFill>
              </a:rPr>
              <a:t>Đưa</a:t>
            </a:r>
            <a:r>
              <a:rPr lang="en-US" sz="3200" dirty="0" smtClean="0">
                <a:solidFill>
                  <a:srgbClr val="FF0000"/>
                </a:solidFill>
              </a:rPr>
              <a:t> </a:t>
            </a:r>
            <a:r>
              <a:rPr lang="en-US" sz="3200" dirty="0" err="1" smtClean="0">
                <a:solidFill>
                  <a:srgbClr val="FF0000"/>
                </a:solidFill>
              </a:rPr>
              <a:t>cách</a:t>
            </a:r>
            <a:r>
              <a:rPr lang="en-US" sz="3200" dirty="0" smtClean="0">
                <a:solidFill>
                  <a:srgbClr val="FF0000"/>
                </a:solidFill>
              </a:rPr>
              <a:t> </a:t>
            </a:r>
            <a:r>
              <a:rPr lang="en-US" sz="3200" dirty="0" err="1" smtClean="0">
                <a:solidFill>
                  <a:srgbClr val="FF0000"/>
                </a:solidFill>
              </a:rPr>
              <a:t>mạng</a:t>
            </a:r>
            <a:r>
              <a:rPr lang="en-US" sz="3200" dirty="0" smtClean="0">
                <a:solidFill>
                  <a:srgbClr val="FF0000"/>
                </a:solidFill>
              </a:rPr>
              <a:t> VN </a:t>
            </a:r>
            <a:r>
              <a:rPr lang="en-US" sz="3200" dirty="0" err="1" smtClean="0">
                <a:solidFill>
                  <a:srgbClr val="FF0000"/>
                </a:solidFill>
              </a:rPr>
              <a:t>vượt</a:t>
            </a:r>
            <a:r>
              <a:rPr lang="en-US" sz="3200" dirty="0" smtClean="0">
                <a:solidFill>
                  <a:srgbClr val="FF0000"/>
                </a:solidFill>
              </a:rPr>
              <a:t> qua </a:t>
            </a:r>
            <a:r>
              <a:rPr lang="en-US" sz="3200" dirty="0" err="1" smtClean="0">
                <a:solidFill>
                  <a:srgbClr val="FF0000"/>
                </a:solidFill>
              </a:rPr>
              <a:t>tình</a:t>
            </a:r>
            <a:r>
              <a:rPr lang="en-US" sz="3200" dirty="0" smtClean="0">
                <a:solidFill>
                  <a:srgbClr val="FF0000"/>
                </a:solidFill>
              </a:rPr>
              <a:t> </a:t>
            </a:r>
            <a:r>
              <a:rPr lang="en-US" sz="3200" dirty="0" err="1" smtClean="0">
                <a:solidFill>
                  <a:srgbClr val="FF0000"/>
                </a:solidFill>
              </a:rPr>
              <a:t>thế</a:t>
            </a:r>
            <a:r>
              <a:rPr lang="en-US" sz="3200" dirty="0" smtClean="0">
                <a:solidFill>
                  <a:srgbClr val="FF0000"/>
                </a:solidFill>
              </a:rPr>
              <a:t> </a:t>
            </a:r>
            <a:r>
              <a:rPr lang="en-US" sz="3200" dirty="0" err="1" smtClean="0">
                <a:solidFill>
                  <a:srgbClr val="FF0000"/>
                </a:solidFill>
              </a:rPr>
              <a:t>hiểm</a:t>
            </a:r>
            <a:r>
              <a:rPr lang="en-US" sz="3200" dirty="0" smtClean="0">
                <a:solidFill>
                  <a:srgbClr val="FF0000"/>
                </a:solidFill>
              </a:rPr>
              <a:t> </a:t>
            </a:r>
            <a:r>
              <a:rPr lang="en-US" sz="3200" dirty="0" err="1" smtClean="0">
                <a:solidFill>
                  <a:srgbClr val="FF0000"/>
                </a:solidFill>
              </a:rPr>
              <a:t>nghèo</a:t>
            </a:r>
            <a:endParaRPr lang="en-US" sz="3200" dirty="0" smtClean="0">
              <a:solidFill>
                <a:srgbClr val="FF0000"/>
              </a:solidFill>
            </a:endParaRPr>
          </a:p>
          <a:p>
            <a:pPr indent="974725">
              <a:buFontTx/>
              <a:buChar char="-"/>
            </a:pPr>
            <a:endParaRPr lang="en-US" sz="3200" dirty="0" smtClean="0">
              <a:solidFill>
                <a:srgbClr val="FF0000"/>
              </a:solidFill>
            </a:endParaRPr>
          </a:p>
          <a:p>
            <a:r>
              <a:rPr lang="en-US" sz="3200" dirty="0" smtClean="0">
                <a:solidFill>
                  <a:srgbClr val="FF0000"/>
                </a:solidFill>
              </a:rPr>
              <a:t>-         </a:t>
            </a:r>
            <a:r>
              <a:rPr lang="en-US" sz="3200" dirty="0" err="1" smtClean="0">
                <a:solidFill>
                  <a:srgbClr val="FF0000"/>
                </a:solidFill>
              </a:rPr>
              <a:t>Chuẩn</a:t>
            </a:r>
            <a:r>
              <a:rPr lang="en-US" sz="3200" dirty="0" smtClean="0">
                <a:solidFill>
                  <a:srgbClr val="FF0000"/>
                </a:solidFill>
              </a:rPr>
              <a:t> </a:t>
            </a:r>
            <a:r>
              <a:rPr lang="en-US" sz="3200" dirty="0" err="1" smtClean="0">
                <a:solidFill>
                  <a:srgbClr val="FF0000"/>
                </a:solidFill>
              </a:rPr>
              <a:t>bị</a:t>
            </a:r>
            <a:r>
              <a:rPr lang="en-US" sz="3200" dirty="0" smtClean="0">
                <a:solidFill>
                  <a:srgbClr val="FF0000"/>
                </a:solidFill>
              </a:rPr>
              <a:t> </a:t>
            </a:r>
            <a:r>
              <a:rPr lang="en-US" sz="3200" dirty="0" err="1" smtClean="0">
                <a:solidFill>
                  <a:srgbClr val="FF0000"/>
                </a:solidFill>
              </a:rPr>
              <a:t>mọi</a:t>
            </a:r>
            <a:r>
              <a:rPr lang="en-US" sz="3200" dirty="0" smtClean="0">
                <a:solidFill>
                  <a:srgbClr val="FF0000"/>
                </a:solidFill>
              </a:rPr>
              <a:t> </a:t>
            </a:r>
            <a:r>
              <a:rPr lang="en-US" sz="3200" dirty="0" err="1" smtClean="0">
                <a:solidFill>
                  <a:srgbClr val="FF0000"/>
                </a:solidFill>
              </a:rPr>
              <a:t>mặt</a:t>
            </a:r>
            <a:r>
              <a:rPr lang="en-US" sz="3200" dirty="0" smtClean="0">
                <a:solidFill>
                  <a:srgbClr val="FF0000"/>
                </a:solidFill>
              </a:rPr>
              <a:t> </a:t>
            </a:r>
            <a:r>
              <a:rPr lang="en-US" sz="3200" dirty="0" err="1" smtClean="0">
                <a:solidFill>
                  <a:srgbClr val="FF0000"/>
                </a:solidFill>
              </a:rPr>
              <a:t>cho</a:t>
            </a:r>
            <a:r>
              <a:rPr lang="en-US" sz="3200" dirty="0" smtClean="0">
                <a:solidFill>
                  <a:srgbClr val="FF0000"/>
                </a:solidFill>
              </a:rPr>
              <a:t> </a:t>
            </a:r>
            <a:r>
              <a:rPr lang="en-US" sz="3200" dirty="0" err="1" smtClean="0">
                <a:solidFill>
                  <a:srgbClr val="FF0000"/>
                </a:solidFill>
              </a:rPr>
              <a:t>cuộc</a:t>
            </a:r>
            <a:r>
              <a:rPr lang="en-US" sz="3200" dirty="0" smtClean="0">
                <a:solidFill>
                  <a:srgbClr val="FF0000"/>
                </a:solidFill>
              </a:rPr>
              <a:t> </a:t>
            </a:r>
            <a:r>
              <a:rPr lang="en-US" sz="3200" dirty="0" err="1" smtClean="0">
                <a:solidFill>
                  <a:srgbClr val="FF0000"/>
                </a:solidFill>
              </a:rPr>
              <a:t>kháng</a:t>
            </a:r>
            <a:r>
              <a:rPr lang="en-US" sz="3200" dirty="0" smtClean="0">
                <a:solidFill>
                  <a:srgbClr val="FF0000"/>
                </a:solidFill>
              </a:rPr>
              <a:t> </a:t>
            </a:r>
            <a:r>
              <a:rPr lang="en-US" sz="3200" dirty="0" err="1" smtClean="0">
                <a:solidFill>
                  <a:srgbClr val="FF0000"/>
                </a:solidFill>
              </a:rPr>
              <a:t>chiến</a:t>
            </a:r>
            <a:r>
              <a:rPr lang="en-US" sz="3200" dirty="0" smtClean="0">
                <a:solidFill>
                  <a:srgbClr val="FF0000"/>
                </a:solidFill>
              </a:rPr>
              <a:t> </a:t>
            </a:r>
            <a:r>
              <a:rPr lang="en-US" sz="3200" dirty="0" err="1" smtClean="0">
                <a:solidFill>
                  <a:srgbClr val="FF0000"/>
                </a:solidFill>
              </a:rPr>
              <a:t>lâu</a:t>
            </a:r>
            <a:r>
              <a:rPr lang="en-US" sz="3200" dirty="0" smtClean="0">
                <a:solidFill>
                  <a:srgbClr val="FF0000"/>
                </a:solidFill>
              </a:rPr>
              <a:t> </a:t>
            </a:r>
            <a:r>
              <a:rPr lang="en-US" sz="3200" dirty="0" err="1" smtClean="0">
                <a:solidFill>
                  <a:srgbClr val="FF0000"/>
                </a:solidFill>
              </a:rPr>
              <a:t>dài</a:t>
            </a:r>
            <a:r>
              <a:rPr lang="en-US" sz="3200" dirty="0" smtClean="0">
                <a:solidFill>
                  <a:srgbClr val="FF0000"/>
                </a:solidFill>
              </a:rPr>
              <a:t> </a:t>
            </a:r>
            <a:r>
              <a:rPr lang="en-US" sz="3200" dirty="0" err="1" smtClean="0">
                <a:solidFill>
                  <a:srgbClr val="FF0000"/>
                </a:solidFill>
              </a:rPr>
              <a:t>chống</a:t>
            </a:r>
            <a:r>
              <a:rPr lang="en-US" sz="3200" dirty="0" smtClean="0">
                <a:solidFill>
                  <a:srgbClr val="FF0000"/>
                </a:solidFill>
              </a:rPr>
              <a:t> </a:t>
            </a:r>
            <a:r>
              <a:rPr lang="en-US" sz="3200" dirty="0" err="1" smtClean="0">
                <a:solidFill>
                  <a:srgbClr val="FF0000"/>
                </a:solidFill>
              </a:rPr>
              <a:t>thực</a:t>
            </a:r>
            <a:r>
              <a:rPr lang="en-US" sz="3200" dirty="0" smtClean="0">
                <a:solidFill>
                  <a:srgbClr val="FF0000"/>
                </a:solidFill>
              </a:rPr>
              <a:t> </a:t>
            </a:r>
            <a:r>
              <a:rPr lang="en-US" sz="3200" dirty="0" err="1" smtClean="0">
                <a:solidFill>
                  <a:srgbClr val="FF0000"/>
                </a:solidFill>
              </a:rPr>
              <a:t>dân</a:t>
            </a:r>
            <a:r>
              <a:rPr lang="en-US" sz="3200" dirty="0" smtClean="0">
                <a:solidFill>
                  <a:srgbClr val="FF0000"/>
                </a:solidFill>
              </a:rPr>
              <a:t> </a:t>
            </a:r>
            <a:r>
              <a:rPr lang="en-US" sz="3200" dirty="0" err="1" smtClean="0">
                <a:solidFill>
                  <a:srgbClr val="FF0000"/>
                </a:solidFill>
              </a:rPr>
              <a:t>Pháp</a:t>
            </a:r>
            <a:endParaRPr lang="en-US" dirty="0">
              <a:solidFill>
                <a:srgbClr val="FF0000"/>
              </a:solidFill>
            </a:endParaRPr>
          </a:p>
        </p:txBody>
      </p:sp>
    </p:spTree>
    <p:extLst>
      <p:ext uri="{BB962C8B-B14F-4D97-AF65-F5344CB8AC3E}">
        <p14:creationId xmlns:p14="http://schemas.microsoft.com/office/powerpoint/2010/main" val="302641216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circle(in)">
                                      <p:cBhvr>
                                        <p:cTn id="7" dur="2000"/>
                                        <p:tgtEl>
                                          <p:spTgt spid="2">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circle(in)">
                                      <p:cBhvr>
                                        <p:cTn id="12" dur="2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circle(in)">
                                      <p:cBhvr>
                                        <p:cTn id="17" dur="20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circle(in)">
                                      <p:cBhvr>
                                        <p:cTn id="22" dur="20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circle(in)">
                                      <p:cBhvr>
                                        <p:cTn id="27" dur="20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2">
                                            <p:txEl>
                                              <p:pRg st="8" end="8"/>
                                            </p:txEl>
                                          </p:spTgt>
                                        </p:tgtEl>
                                        <p:attrNameLst>
                                          <p:attrName>style.visibility</p:attrName>
                                        </p:attrNameLst>
                                      </p:cBhvr>
                                      <p:to>
                                        <p:strVal val="visible"/>
                                      </p:to>
                                    </p:set>
                                    <p:animEffect transition="in" filter="circle(in)">
                                      <p:cBhvr>
                                        <p:cTn id="32" dur="20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662" name="Group 6"/>
          <p:cNvGrpSpPr>
            <a:grpSpLocks/>
          </p:cNvGrpSpPr>
          <p:nvPr/>
        </p:nvGrpSpPr>
        <p:grpSpPr bwMode="auto">
          <a:xfrm>
            <a:off x="0" y="930403"/>
            <a:ext cx="12191999" cy="649287"/>
            <a:chOff x="0" y="0"/>
            <a:chExt cx="5760" cy="409"/>
          </a:xfrm>
        </p:grpSpPr>
        <p:grpSp>
          <p:nvGrpSpPr>
            <p:cNvPr id="164874" name="Group 7"/>
            <p:cNvGrpSpPr>
              <a:grpSpLocks/>
            </p:cNvGrpSpPr>
            <p:nvPr/>
          </p:nvGrpSpPr>
          <p:grpSpPr bwMode="auto">
            <a:xfrm>
              <a:off x="0" y="0"/>
              <a:ext cx="5760" cy="409"/>
              <a:chOff x="0" y="0"/>
              <a:chExt cx="5760" cy="409"/>
            </a:xfrm>
          </p:grpSpPr>
          <p:sp>
            <p:nvSpPr>
              <p:cNvPr id="164876" name="Line 8"/>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cs typeface="Arial" panose="020B0604020202020204" pitchFamily="34" charset="0"/>
                </a:endParaRPr>
              </a:p>
            </p:txBody>
          </p:sp>
          <p:pic>
            <p:nvPicPr>
              <p:cNvPr id="164877"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4875"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3" y="0"/>
              <a:ext cx="544"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Rectangle 16"/>
          <p:cNvSpPr/>
          <p:nvPr/>
        </p:nvSpPr>
        <p:spPr>
          <a:xfrm>
            <a:off x="128588" y="200025"/>
            <a:ext cx="12063412" cy="492443"/>
          </a:xfrm>
          <a:prstGeom prst="rect">
            <a:avLst/>
          </a:prstGeom>
        </p:spPr>
        <p:txBody>
          <a:bodyPr wrap="square">
            <a:spAutoFit/>
          </a:bodyPr>
          <a:lstStyle/>
          <a:p>
            <a:r>
              <a:rPr lang="nl-NL" sz="2600" b="1" dirty="0" smtClean="0">
                <a:solidFill>
                  <a:srgbClr val="FF0000"/>
                </a:solidFill>
                <a:latin typeface="Times New Roman" panose="02020603050405020304" pitchFamily="18" charset="0"/>
                <a:ea typeface="Calibri" panose="020F0502020204030204" pitchFamily="34" charset="0"/>
              </a:rPr>
              <a:t>- Thành </a:t>
            </a:r>
            <a:r>
              <a:rPr lang="nl-NL" sz="2600" b="1" dirty="0">
                <a:solidFill>
                  <a:srgbClr val="FF0000"/>
                </a:solidFill>
                <a:latin typeface="Times New Roman" panose="02020603050405020304" pitchFamily="18" charset="0"/>
                <a:ea typeface="Calibri" panose="020F0502020204030204" pitchFamily="34" charset="0"/>
              </a:rPr>
              <a:t>tựu của cuộc kháng chiến chống thực dân Pháp xâm lược (</a:t>
            </a:r>
            <a:r>
              <a:rPr lang="nl-NL" sz="2600" b="1" dirty="0" smtClean="0">
                <a:solidFill>
                  <a:srgbClr val="FF0000"/>
                </a:solidFill>
                <a:latin typeface="Times New Roman" panose="02020603050405020304" pitchFamily="18" charset="0"/>
                <a:ea typeface="Calibri" panose="020F0502020204030204" pitchFamily="34" charset="0"/>
              </a:rPr>
              <a:t>1946 - </a:t>
            </a:r>
            <a:r>
              <a:rPr lang="nl-NL" sz="2600" b="1" dirty="0">
                <a:solidFill>
                  <a:srgbClr val="FF0000"/>
                </a:solidFill>
                <a:latin typeface="Times New Roman" panose="02020603050405020304" pitchFamily="18" charset="0"/>
                <a:ea typeface="Calibri" panose="020F0502020204030204" pitchFamily="34" charset="0"/>
              </a:rPr>
              <a:t>1954)</a:t>
            </a:r>
            <a:endParaRPr lang="en-US" sz="2600" b="1" dirty="0">
              <a:solidFill>
                <a:srgbClr val="FF0000"/>
              </a:solidFill>
            </a:endParaRPr>
          </a:p>
        </p:txBody>
      </p:sp>
      <p:pic>
        <p:nvPicPr>
          <p:cNvPr id="5" name="Picture 4"/>
          <p:cNvPicPr>
            <a:picLocks noChangeAspect="1"/>
          </p:cNvPicPr>
          <p:nvPr/>
        </p:nvPicPr>
        <p:blipFill>
          <a:blip r:embed="rId4"/>
          <a:stretch>
            <a:fillRect/>
          </a:stretch>
        </p:blipFill>
        <p:spPr>
          <a:xfrm>
            <a:off x="128588" y="3246624"/>
            <a:ext cx="4762500" cy="3457575"/>
          </a:xfrm>
          <a:prstGeom prst="rect">
            <a:avLst/>
          </a:prstGeom>
        </p:spPr>
      </p:pic>
      <p:pic>
        <p:nvPicPr>
          <p:cNvPr id="6" name="Picture 5"/>
          <p:cNvPicPr>
            <a:picLocks noChangeAspect="1"/>
          </p:cNvPicPr>
          <p:nvPr/>
        </p:nvPicPr>
        <p:blipFill>
          <a:blip r:embed="rId5"/>
          <a:stretch>
            <a:fillRect/>
          </a:stretch>
        </p:blipFill>
        <p:spPr>
          <a:xfrm>
            <a:off x="5682503" y="1679703"/>
            <a:ext cx="6286500" cy="4629150"/>
          </a:xfrm>
          <a:prstGeom prst="rect">
            <a:avLst/>
          </a:prstGeom>
        </p:spPr>
      </p:pic>
      <p:sp>
        <p:nvSpPr>
          <p:cNvPr id="7" name="Rectangle 6"/>
          <p:cNvSpPr/>
          <p:nvPr/>
        </p:nvSpPr>
        <p:spPr>
          <a:xfrm>
            <a:off x="5405690" y="6408865"/>
            <a:ext cx="6122189" cy="369332"/>
          </a:xfrm>
          <a:prstGeom prst="rect">
            <a:avLst/>
          </a:prstGeom>
        </p:spPr>
        <p:txBody>
          <a:bodyPr wrap="none">
            <a:spAutoFit/>
          </a:bodyPr>
          <a:lstStyle/>
          <a:p>
            <a:r>
              <a:rPr lang="en-US" b="1" i="1" dirty="0" err="1">
                <a:solidFill>
                  <a:srgbClr val="0000FF"/>
                </a:solidFill>
                <a:latin typeface="Arial" panose="020B0604020202020204" pitchFamily="34" charset="0"/>
              </a:rPr>
              <a:t>Các</a:t>
            </a:r>
            <a:r>
              <a:rPr lang="en-US" b="1" i="1" dirty="0">
                <a:solidFill>
                  <a:srgbClr val="0000FF"/>
                </a:solidFill>
                <a:latin typeface="Arial" panose="020B0604020202020204" pitchFamily="34" charset="0"/>
              </a:rPr>
              <a:t> </a:t>
            </a:r>
            <a:r>
              <a:rPr lang="en-US" b="1" i="1" dirty="0" err="1">
                <a:solidFill>
                  <a:srgbClr val="0000FF"/>
                </a:solidFill>
                <a:latin typeface="Arial" panose="020B0604020202020204" pitchFamily="34" charset="0"/>
              </a:rPr>
              <a:t>chiến</a:t>
            </a:r>
            <a:r>
              <a:rPr lang="en-US" b="1" i="1" dirty="0">
                <a:solidFill>
                  <a:srgbClr val="0000FF"/>
                </a:solidFill>
                <a:latin typeface="Arial" panose="020B0604020202020204" pitchFamily="34" charset="0"/>
              </a:rPr>
              <a:t> </a:t>
            </a:r>
            <a:r>
              <a:rPr lang="en-US" b="1" i="1" dirty="0" err="1">
                <a:solidFill>
                  <a:srgbClr val="0000FF"/>
                </a:solidFill>
                <a:latin typeface="Arial" panose="020B0604020202020204" pitchFamily="34" charset="0"/>
              </a:rPr>
              <a:t>sĩ</a:t>
            </a:r>
            <a:r>
              <a:rPr lang="en-US" b="1" i="1" dirty="0">
                <a:solidFill>
                  <a:srgbClr val="0000FF"/>
                </a:solidFill>
                <a:latin typeface="Arial" panose="020B0604020202020204" pitchFamily="34" charset="0"/>
              </a:rPr>
              <a:t> </a:t>
            </a:r>
            <a:r>
              <a:rPr lang="en-US" b="1" i="1" dirty="0" err="1">
                <a:solidFill>
                  <a:srgbClr val="0000FF"/>
                </a:solidFill>
                <a:latin typeface="Arial" panose="020B0604020202020204" pitchFamily="34" charset="0"/>
              </a:rPr>
              <a:t>dũng</a:t>
            </a:r>
            <a:r>
              <a:rPr lang="en-US" b="1" i="1" dirty="0">
                <a:solidFill>
                  <a:srgbClr val="0000FF"/>
                </a:solidFill>
                <a:latin typeface="Arial" panose="020B0604020202020204" pitchFamily="34" charset="0"/>
              </a:rPr>
              <a:t> </a:t>
            </a:r>
            <a:r>
              <a:rPr lang="en-US" b="1" i="1" dirty="0" err="1">
                <a:solidFill>
                  <a:srgbClr val="0000FF"/>
                </a:solidFill>
                <a:latin typeface="Arial" panose="020B0604020202020204" pitchFamily="34" charset="0"/>
              </a:rPr>
              <a:t>cảm</a:t>
            </a:r>
            <a:r>
              <a:rPr lang="en-US" b="1" i="1" dirty="0">
                <a:solidFill>
                  <a:srgbClr val="0000FF"/>
                </a:solidFill>
                <a:latin typeface="Arial" panose="020B0604020202020204" pitchFamily="34" charset="0"/>
              </a:rPr>
              <a:t> </a:t>
            </a:r>
            <a:r>
              <a:rPr lang="en-US" b="1" i="1" dirty="0" err="1">
                <a:solidFill>
                  <a:srgbClr val="0000FF"/>
                </a:solidFill>
                <a:latin typeface="Arial" panose="020B0604020202020204" pitchFamily="34" charset="0"/>
              </a:rPr>
              <a:t>chuyển</a:t>
            </a:r>
            <a:r>
              <a:rPr lang="en-US" b="1" i="1" dirty="0">
                <a:solidFill>
                  <a:srgbClr val="0000FF"/>
                </a:solidFill>
                <a:latin typeface="Arial" panose="020B0604020202020204" pitchFamily="34" charset="0"/>
              </a:rPr>
              <a:t> </a:t>
            </a:r>
            <a:r>
              <a:rPr lang="en-US" b="1" i="1" dirty="0" err="1">
                <a:solidFill>
                  <a:srgbClr val="0000FF"/>
                </a:solidFill>
                <a:latin typeface="Arial" panose="020B0604020202020204" pitchFamily="34" charset="0"/>
              </a:rPr>
              <a:t>khẩu</a:t>
            </a:r>
            <a:r>
              <a:rPr lang="en-US" b="1" i="1" dirty="0">
                <a:solidFill>
                  <a:srgbClr val="0000FF"/>
                </a:solidFill>
                <a:latin typeface="Arial" panose="020B0604020202020204" pitchFamily="34" charset="0"/>
              </a:rPr>
              <a:t> </a:t>
            </a:r>
            <a:r>
              <a:rPr lang="en-US" b="1" i="1" dirty="0" err="1">
                <a:solidFill>
                  <a:srgbClr val="0000FF"/>
                </a:solidFill>
                <a:latin typeface="Arial" panose="020B0604020202020204" pitchFamily="34" charset="0"/>
              </a:rPr>
              <a:t>pháo</a:t>
            </a:r>
            <a:r>
              <a:rPr lang="en-US" b="1" i="1" dirty="0">
                <a:solidFill>
                  <a:srgbClr val="0000FF"/>
                </a:solidFill>
                <a:latin typeface="Arial" panose="020B0604020202020204" pitchFamily="34" charset="0"/>
              </a:rPr>
              <a:t> </a:t>
            </a:r>
            <a:r>
              <a:rPr lang="en-US" b="1" i="1" dirty="0" err="1">
                <a:solidFill>
                  <a:srgbClr val="0000FF"/>
                </a:solidFill>
                <a:latin typeface="Arial" panose="020B0604020202020204" pitchFamily="34" charset="0"/>
              </a:rPr>
              <a:t>để</a:t>
            </a:r>
            <a:r>
              <a:rPr lang="en-US" b="1" i="1" dirty="0">
                <a:solidFill>
                  <a:srgbClr val="0000FF"/>
                </a:solidFill>
                <a:latin typeface="Arial" panose="020B0604020202020204" pitchFamily="34" charset="0"/>
              </a:rPr>
              <a:t> </a:t>
            </a:r>
            <a:r>
              <a:rPr lang="en-US" b="1" i="1" dirty="0" err="1">
                <a:solidFill>
                  <a:srgbClr val="0000FF"/>
                </a:solidFill>
                <a:latin typeface="Arial" panose="020B0604020202020204" pitchFamily="34" charset="0"/>
              </a:rPr>
              <a:t>chuẩn</a:t>
            </a:r>
            <a:r>
              <a:rPr lang="en-US" b="1" i="1" dirty="0">
                <a:solidFill>
                  <a:srgbClr val="0000FF"/>
                </a:solidFill>
                <a:latin typeface="Arial" panose="020B0604020202020204" pitchFamily="34" charset="0"/>
              </a:rPr>
              <a:t> </a:t>
            </a:r>
            <a:r>
              <a:rPr lang="en-US" b="1" i="1" dirty="0" err="1">
                <a:solidFill>
                  <a:srgbClr val="0000FF"/>
                </a:solidFill>
                <a:latin typeface="Arial" panose="020B0604020202020204" pitchFamily="34" charset="0"/>
              </a:rPr>
              <a:t>bị</a:t>
            </a:r>
            <a:endParaRPr lang="en-US" b="1" i="1" dirty="0">
              <a:solidFill>
                <a:srgbClr val="0000FF"/>
              </a:solidFill>
            </a:endParaRPr>
          </a:p>
        </p:txBody>
      </p:sp>
    </p:spTree>
    <p:extLst>
      <p:ext uri="{BB962C8B-B14F-4D97-AF65-F5344CB8AC3E}">
        <p14:creationId xmlns:p14="http://schemas.microsoft.com/office/powerpoint/2010/main" val="222267608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0662"/>
                                        </p:tgtEl>
                                        <p:attrNameLst>
                                          <p:attrName>style.visibility</p:attrName>
                                        </p:attrNameLst>
                                      </p:cBhvr>
                                      <p:to>
                                        <p:strVal val="visible"/>
                                      </p:to>
                                    </p:set>
                                    <p:anim calcmode="lin" valueType="num">
                                      <p:cBhvr additive="base">
                                        <p:cTn id="7" dur="500" fill="hold"/>
                                        <p:tgtEl>
                                          <p:spTgt spid="70662"/>
                                        </p:tgtEl>
                                        <p:attrNameLst>
                                          <p:attrName>ppt_x</p:attrName>
                                        </p:attrNameLst>
                                      </p:cBhvr>
                                      <p:tavLst>
                                        <p:tav tm="0">
                                          <p:val>
                                            <p:strVal val="#ppt_x"/>
                                          </p:val>
                                        </p:tav>
                                        <p:tav tm="100000">
                                          <p:val>
                                            <p:strVal val="#ppt_x"/>
                                          </p:val>
                                        </p:tav>
                                      </p:tavLst>
                                    </p:anim>
                                    <p:anim calcmode="lin" valueType="num">
                                      <p:cBhvr additive="base">
                                        <p:cTn id="8" dur="500" fill="hold"/>
                                        <p:tgtEl>
                                          <p:spTgt spid="7066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par>
                                <p:cTn id="14" presetID="6" presetClass="entr" presetSubtype="1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in)">
                                      <p:cBhvr>
                                        <p:cTn id="16" dur="2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ircle(in)">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46058" y="1752181"/>
            <a:ext cx="6602506" cy="1631216"/>
          </a:xfrm>
          <a:prstGeom prst="rect">
            <a:avLst/>
          </a:prstGeom>
        </p:spPr>
        <p:txBody>
          <a:bodyPr wrap="square">
            <a:spAutoFit/>
          </a:bodyPr>
          <a:lstStyle/>
          <a:p>
            <a:pPr algn="just"/>
            <a:r>
              <a:rPr lang="vi-VN" sz="2000" dirty="0">
                <a:solidFill>
                  <a:srgbClr val="000000"/>
                </a:solidFill>
                <a:latin typeface="arial, sans-serif"/>
              </a:rPr>
              <a:t>- Sau khi kí 2 hiệp định Sơ bộ (6/3/1946) và Tam ước(14/9/1946), thực dân </a:t>
            </a:r>
            <a:r>
              <a:rPr lang="vi-VN" sz="2000" dirty="0" smtClean="0">
                <a:solidFill>
                  <a:srgbClr val="000000"/>
                </a:solidFill>
                <a:latin typeface="arial, sans-serif"/>
              </a:rPr>
              <a:t>Pháp</a:t>
            </a:r>
            <a:r>
              <a:rPr lang="en-US" sz="2000" dirty="0" smtClean="0">
                <a:solidFill>
                  <a:srgbClr val="000000"/>
                </a:solidFill>
                <a:latin typeface="arial, sans-serif"/>
              </a:rPr>
              <a:t> </a:t>
            </a:r>
            <a:r>
              <a:rPr lang="vi-VN" sz="2000" dirty="0" smtClean="0">
                <a:solidFill>
                  <a:srgbClr val="000000"/>
                </a:solidFill>
                <a:latin typeface="arial, sans-serif"/>
              </a:rPr>
              <a:t>vẫn </a:t>
            </a:r>
            <a:r>
              <a:rPr lang="vi-VN" sz="2000" dirty="0">
                <a:solidFill>
                  <a:srgbClr val="000000"/>
                </a:solidFill>
                <a:latin typeface="arial, sans-serif"/>
              </a:rPr>
              <a:t>tìm cách khiêu khích nhân dân ta nhằm tiến hành xâm lược nước ta một lần nữa. </a:t>
            </a:r>
            <a:endParaRPr lang="vi-VN" sz="2000" dirty="0">
              <a:solidFill>
                <a:srgbClr val="000000"/>
              </a:solidFill>
            </a:endParaRPr>
          </a:p>
          <a:p>
            <a:pPr algn="just"/>
            <a:endParaRPr lang="vi-VN" sz="2000" dirty="0">
              <a:solidFill>
                <a:srgbClr val="000000"/>
              </a:solidFill>
            </a:endParaRPr>
          </a:p>
        </p:txBody>
      </p:sp>
      <p:grpSp>
        <p:nvGrpSpPr>
          <p:cNvPr id="3" name="Group 6"/>
          <p:cNvGrpSpPr>
            <a:grpSpLocks/>
          </p:cNvGrpSpPr>
          <p:nvPr/>
        </p:nvGrpSpPr>
        <p:grpSpPr bwMode="auto">
          <a:xfrm>
            <a:off x="0" y="930403"/>
            <a:ext cx="12191999" cy="649287"/>
            <a:chOff x="0" y="0"/>
            <a:chExt cx="5760" cy="409"/>
          </a:xfrm>
        </p:grpSpPr>
        <p:grpSp>
          <p:nvGrpSpPr>
            <p:cNvPr id="4" name="Group 7"/>
            <p:cNvGrpSpPr>
              <a:grpSpLocks/>
            </p:cNvGrpSpPr>
            <p:nvPr/>
          </p:nvGrpSpPr>
          <p:grpSpPr bwMode="auto">
            <a:xfrm>
              <a:off x="0" y="0"/>
              <a:ext cx="5760" cy="409"/>
              <a:chOff x="0" y="0"/>
              <a:chExt cx="5760" cy="409"/>
            </a:xfrm>
          </p:grpSpPr>
          <p:sp>
            <p:nvSpPr>
              <p:cNvPr id="6" name="Line 8"/>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cs typeface="Arial" panose="020B0604020202020204" pitchFamily="34" charset="0"/>
                </a:endParaRPr>
              </a:p>
            </p:txBody>
          </p:sp>
          <p:pic>
            <p:nvPicPr>
              <p:cNvPr id="7"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3" y="0"/>
              <a:ext cx="544"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Rectangle 7"/>
          <p:cNvSpPr/>
          <p:nvPr/>
        </p:nvSpPr>
        <p:spPr>
          <a:xfrm>
            <a:off x="128588" y="200025"/>
            <a:ext cx="12063412" cy="492443"/>
          </a:xfrm>
          <a:prstGeom prst="rect">
            <a:avLst/>
          </a:prstGeom>
        </p:spPr>
        <p:txBody>
          <a:bodyPr wrap="square">
            <a:spAutoFit/>
          </a:bodyPr>
          <a:lstStyle/>
          <a:p>
            <a:r>
              <a:rPr lang="nl-NL" sz="2600" b="1" dirty="0" smtClean="0">
                <a:solidFill>
                  <a:srgbClr val="FF0000"/>
                </a:solidFill>
                <a:latin typeface="Times New Roman" panose="02020603050405020304" pitchFamily="18" charset="0"/>
                <a:ea typeface="Calibri" panose="020F0502020204030204" pitchFamily="34" charset="0"/>
              </a:rPr>
              <a:t>- Thành </a:t>
            </a:r>
            <a:r>
              <a:rPr lang="nl-NL" sz="2600" b="1" dirty="0">
                <a:solidFill>
                  <a:srgbClr val="FF0000"/>
                </a:solidFill>
                <a:latin typeface="Times New Roman" panose="02020603050405020304" pitchFamily="18" charset="0"/>
                <a:ea typeface="Calibri" panose="020F0502020204030204" pitchFamily="34" charset="0"/>
              </a:rPr>
              <a:t>tựu của cuộc kháng chiến chống thực dân Pháp xâm lược (</a:t>
            </a:r>
            <a:r>
              <a:rPr lang="nl-NL" sz="2600" b="1" dirty="0" smtClean="0">
                <a:solidFill>
                  <a:srgbClr val="FF0000"/>
                </a:solidFill>
                <a:latin typeface="Times New Roman" panose="02020603050405020304" pitchFamily="18" charset="0"/>
                <a:ea typeface="Calibri" panose="020F0502020204030204" pitchFamily="34" charset="0"/>
              </a:rPr>
              <a:t>1946 - </a:t>
            </a:r>
            <a:r>
              <a:rPr lang="nl-NL" sz="2600" b="1" dirty="0">
                <a:solidFill>
                  <a:srgbClr val="FF0000"/>
                </a:solidFill>
                <a:latin typeface="Times New Roman" panose="02020603050405020304" pitchFamily="18" charset="0"/>
                <a:ea typeface="Calibri" panose="020F0502020204030204" pitchFamily="34" charset="0"/>
              </a:rPr>
              <a:t>1954)</a:t>
            </a:r>
            <a:endParaRPr lang="en-US" sz="2600" b="1" dirty="0">
              <a:solidFill>
                <a:srgbClr val="FF0000"/>
              </a:solidFill>
            </a:endParaRPr>
          </a:p>
        </p:txBody>
      </p:sp>
      <p:pic>
        <p:nvPicPr>
          <p:cNvPr id="9" name="Picture 8"/>
          <p:cNvPicPr>
            <a:picLocks noChangeAspect="1"/>
          </p:cNvPicPr>
          <p:nvPr/>
        </p:nvPicPr>
        <p:blipFill>
          <a:blip r:embed="rId4"/>
          <a:stretch>
            <a:fillRect/>
          </a:stretch>
        </p:blipFill>
        <p:spPr>
          <a:xfrm>
            <a:off x="95250" y="1679703"/>
            <a:ext cx="4876800" cy="2905125"/>
          </a:xfrm>
          <a:prstGeom prst="rect">
            <a:avLst/>
          </a:prstGeom>
        </p:spPr>
      </p:pic>
      <p:pic>
        <p:nvPicPr>
          <p:cNvPr id="10" name="Picture 9"/>
          <p:cNvPicPr>
            <a:picLocks noChangeAspect="1"/>
          </p:cNvPicPr>
          <p:nvPr/>
        </p:nvPicPr>
        <p:blipFill>
          <a:blip r:embed="rId5"/>
          <a:stretch>
            <a:fillRect/>
          </a:stretch>
        </p:blipFill>
        <p:spPr>
          <a:xfrm>
            <a:off x="6400799" y="3514725"/>
            <a:ext cx="5713599" cy="3343275"/>
          </a:xfrm>
          <a:prstGeom prst="rect">
            <a:avLst/>
          </a:prstGeom>
        </p:spPr>
      </p:pic>
      <p:sp>
        <p:nvSpPr>
          <p:cNvPr id="11" name="Rectangle 10"/>
          <p:cNvSpPr/>
          <p:nvPr/>
        </p:nvSpPr>
        <p:spPr>
          <a:xfrm>
            <a:off x="128588" y="4908846"/>
            <a:ext cx="6096000" cy="1477328"/>
          </a:xfrm>
          <a:prstGeom prst="rect">
            <a:avLst/>
          </a:prstGeom>
        </p:spPr>
        <p:txBody>
          <a:bodyPr>
            <a:spAutoFit/>
          </a:bodyPr>
          <a:lstStyle/>
          <a:p>
            <a:r>
              <a:rPr lang="vi-VN" dirty="0">
                <a:solidFill>
                  <a:srgbClr val="000000"/>
                </a:solidFill>
                <a:latin typeface="arial, sans-serif"/>
              </a:rPr>
              <a:t> - Ngày 18/12/1946, Pháp gửi tối hậu thư buộc Chính Phủ ta giải tán lực lượng, giao quyền kiểm soát Thủ đô cho chúng </a:t>
            </a:r>
            <a:endParaRPr lang="en-US" dirty="0" smtClean="0">
              <a:solidFill>
                <a:srgbClr val="000000"/>
              </a:solidFill>
              <a:latin typeface="arial, sans-serif"/>
            </a:endParaRPr>
          </a:p>
          <a:p>
            <a:r>
              <a:rPr lang="vi-VN" dirty="0">
                <a:solidFill>
                  <a:srgbClr val="000000"/>
                </a:solidFill>
                <a:latin typeface="arial, sans-serif"/>
              </a:rPr>
              <a:t> - Tối 19/12, Chủ tịch Hồ Chí Minh đã ra </a:t>
            </a:r>
            <a:r>
              <a:rPr lang="vi-VN" i="1" dirty="0">
                <a:solidFill>
                  <a:srgbClr val="000000"/>
                </a:solidFill>
                <a:latin typeface="arial, sans-serif"/>
              </a:rPr>
              <a:t>Lời kêu gọi toàn quốc kháng </a:t>
            </a:r>
            <a:endParaRPr lang="en-US" dirty="0"/>
          </a:p>
        </p:txBody>
      </p:sp>
    </p:spTree>
    <p:extLst>
      <p:ext uri="{BB962C8B-B14F-4D97-AF65-F5344CB8AC3E}">
        <p14:creationId xmlns:p14="http://schemas.microsoft.com/office/powerpoint/2010/main" val="1107938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arn(inVertical)">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circle(in)">
                                      <p:cBhvr>
                                        <p:cTn id="21" dur="2000"/>
                                        <p:tgtEl>
                                          <p:spTgt spid="11"/>
                                        </p:tgtEl>
                                      </p:cBhvr>
                                    </p:animEffect>
                                  </p:childTnLst>
                                </p:cTn>
                              </p:par>
                              <p:par>
                                <p:cTn id="22" presetID="6" presetClass="entr" presetSubtype="16"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circle(in)">
                                      <p:cBhvr>
                                        <p:cTn id="2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662" name="Group 6"/>
          <p:cNvGrpSpPr>
            <a:grpSpLocks/>
          </p:cNvGrpSpPr>
          <p:nvPr/>
        </p:nvGrpSpPr>
        <p:grpSpPr bwMode="auto">
          <a:xfrm>
            <a:off x="0" y="930403"/>
            <a:ext cx="12191999" cy="649287"/>
            <a:chOff x="0" y="0"/>
            <a:chExt cx="5760" cy="409"/>
          </a:xfrm>
        </p:grpSpPr>
        <p:grpSp>
          <p:nvGrpSpPr>
            <p:cNvPr id="164874" name="Group 7"/>
            <p:cNvGrpSpPr>
              <a:grpSpLocks/>
            </p:cNvGrpSpPr>
            <p:nvPr/>
          </p:nvGrpSpPr>
          <p:grpSpPr bwMode="auto">
            <a:xfrm>
              <a:off x="0" y="0"/>
              <a:ext cx="5760" cy="409"/>
              <a:chOff x="0" y="0"/>
              <a:chExt cx="5760" cy="409"/>
            </a:xfrm>
          </p:grpSpPr>
          <p:sp>
            <p:nvSpPr>
              <p:cNvPr id="164876" name="Line 8"/>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cs typeface="Arial" panose="020B0604020202020204" pitchFamily="34" charset="0"/>
                </a:endParaRPr>
              </a:p>
            </p:txBody>
          </p:sp>
          <p:pic>
            <p:nvPicPr>
              <p:cNvPr id="164877"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4875"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3" y="0"/>
              <a:ext cx="544"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0667" name="Oval 11"/>
          <p:cNvSpPr>
            <a:spLocks noChangeArrowheads="1"/>
          </p:cNvSpPr>
          <p:nvPr/>
        </p:nvSpPr>
        <p:spPr bwMode="auto">
          <a:xfrm>
            <a:off x="6222860" y="1722861"/>
            <a:ext cx="2089150" cy="1951038"/>
          </a:xfrm>
          <a:prstGeom prst="ellipse">
            <a:avLst/>
          </a:prstGeom>
          <a:solidFill>
            <a:srgbClr val="00FF00"/>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2000" b="1">
              <a:solidFill>
                <a:srgbClr val="FF00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1200" b="1">
              <a:solidFill>
                <a:srgbClr val="FF00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000" b="1">
                <a:solidFill>
                  <a:srgbClr val="FF0000"/>
                </a:solidFill>
                <a:latin typeface="Arial" panose="020B0604020202020204" pitchFamily="34" charset="0"/>
                <a:cs typeface="Arial" panose="020B0604020202020204" pitchFamily="34" charset="0"/>
              </a:rPr>
              <a:t>LÂU DÀI</a:t>
            </a:r>
          </a:p>
        </p:txBody>
      </p:sp>
      <p:sp>
        <p:nvSpPr>
          <p:cNvPr id="70668" name="Oval 12"/>
          <p:cNvSpPr>
            <a:spLocks noChangeArrowheads="1"/>
          </p:cNvSpPr>
          <p:nvPr/>
        </p:nvSpPr>
        <p:spPr bwMode="auto">
          <a:xfrm>
            <a:off x="4535750" y="2375669"/>
            <a:ext cx="2087562" cy="1951037"/>
          </a:xfrm>
          <a:prstGeom prst="ellipse">
            <a:avLst/>
          </a:prstGeom>
          <a:solidFill>
            <a:srgbClr val="0000FF"/>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9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8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200" b="1">
                <a:solidFill>
                  <a:srgbClr val="FFFF00"/>
                </a:solidFill>
                <a:latin typeface="Arial" panose="020B0604020202020204" pitchFamily="34" charset="0"/>
                <a:cs typeface="Arial" panose="020B0604020202020204" pitchFamily="34" charset="0"/>
              </a:rPr>
              <a:t>TO</a:t>
            </a:r>
            <a:r>
              <a:rPr lang="en-US" sz="2000" b="1">
                <a:solidFill>
                  <a:srgbClr val="FFFF00"/>
                </a:solidFill>
                <a:latin typeface="Arial" panose="020B0604020202020204" pitchFamily="34" charset="0"/>
                <a:cs typeface="Arial" panose="020B0604020202020204" pitchFamily="34" charset="0"/>
              </a:rPr>
              <a:t>ÀN </a:t>
            </a:r>
          </a:p>
          <a:p>
            <a:pPr algn="ctr" fontAlgn="base">
              <a:spcBef>
                <a:spcPct val="0"/>
              </a:spcBef>
              <a:spcAft>
                <a:spcPct val="0"/>
              </a:spcAft>
              <a:buFont typeface="Arial" panose="020B0604020202020204" pitchFamily="34" charset="0"/>
              <a:buNone/>
            </a:pPr>
            <a:r>
              <a:rPr lang="en-US" sz="2000" b="1">
                <a:solidFill>
                  <a:srgbClr val="FFFF00"/>
                </a:solidFill>
                <a:latin typeface="Arial" panose="020B0604020202020204" pitchFamily="34" charset="0"/>
                <a:cs typeface="Arial" panose="020B0604020202020204" pitchFamily="34" charset="0"/>
              </a:rPr>
              <a:t>DIỆN</a:t>
            </a:r>
          </a:p>
        </p:txBody>
      </p:sp>
      <p:sp>
        <p:nvSpPr>
          <p:cNvPr id="70669" name="Oval 13"/>
          <p:cNvSpPr>
            <a:spLocks noChangeArrowheads="1"/>
          </p:cNvSpPr>
          <p:nvPr/>
        </p:nvSpPr>
        <p:spPr bwMode="auto">
          <a:xfrm>
            <a:off x="2922719" y="2646107"/>
            <a:ext cx="2089150" cy="1951037"/>
          </a:xfrm>
          <a:prstGeom prst="ellipse">
            <a:avLst/>
          </a:prstGeom>
          <a:solidFill>
            <a:srgbClr val="FF3300"/>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7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9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200" b="1">
                <a:solidFill>
                  <a:srgbClr val="FFFF00"/>
                </a:solidFill>
                <a:latin typeface="Arial" panose="020B0604020202020204" pitchFamily="34" charset="0"/>
                <a:cs typeface="Arial" panose="020B0604020202020204" pitchFamily="34" charset="0"/>
              </a:rPr>
              <a:t>TO</a:t>
            </a:r>
            <a:r>
              <a:rPr lang="en-US" sz="2000" b="1">
                <a:solidFill>
                  <a:srgbClr val="FFFF00"/>
                </a:solidFill>
                <a:latin typeface="Arial" panose="020B0604020202020204" pitchFamily="34" charset="0"/>
                <a:cs typeface="Arial" panose="020B0604020202020204" pitchFamily="34" charset="0"/>
              </a:rPr>
              <a:t>ÀN </a:t>
            </a:r>
          </a:p>
          <a:p>
            <a:pPr algn="ctr" fontAlgn="base">
              <a:spcBef>
                <a:spcPct val="0"/>
              </a:spcBef>
              <a:spcAft>
                <a:spcPct val="0"/>
              </a:spcAft>
              <a:buFont typeface="Arial" panose="020B0604020202020204" pitchFamily="34" charset="0"/>
              <a:buNone/>
            </a:pPr>
            <a:r>
              <a:rPr lang="en-US" sz="2000" b="1">
                <a:solidFill>
                  <a:srgbClr val="FFFF00"/>
                </a:solidFill>
                <a:latin typeface="Arial" panose="020B0604020202020204" pitchFamily="34" charset="0"/>
                <a:cs typeface="Arial" panose="020B0604020202020204" pitchFamily="34" charset="0"/>
              </a:rPr>
              <a:t>DÂN</a:t>
            </a:r>
          </a:p>
        </p:txBody>
      </p:sp>
      <p:sp>
        <p:nvSpPr>
          <p:cNvPr id="70670" name="Oval 14"/>
          <p:cNvSpPr>
            <a:spLocks noChangeArrowheads="1"/>
          </p:cNvSpPr>
          <p:nvPr/>
        </p:nvSpPr>
        <p:spPr bwMode="auto">
          <a:xfrm>
            <a:off x="8176477" y="1324872"/>
            <a:ext cx="2089150" cy="1951037"/>
          </a:xfrm>
          <a:prstGeom prst="ellipse">
            <a:avLst/>
          </a:prstGeom>
          <a:solidFill>
            <a:srgbClr val="00FFCC"/>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2000" b="1">
                <a:solidFill>
                  <a:srgbClr val="FF0000"/>
                </a:solidFill>
                <a:latin typeface="Arial" panose="020B0604020202020204" pitchFamily="34" charset="0"/>
                <a:cs typeface="Arial" panose="020B0604020202020204" pitchFamily="34" charset="0"/>
              </a:rPr>
              <a:t>DỰA VÀO SỨC MÌNH LÀ CHÍNH</a:t>
            </a:r>
          </a:p>
        </p:txBody>
      </p:sp>
      <p:sp>
        <p:nvSpPr>
          <p:cNvPr id="70671" name="AutoShape 15"/>
          <p:cNvSpPr>
            <a:spLocks noChangeArrowheads="1"/>
          </p:cNvSpPr>
          <p:nvPr/>
        </p:nvSpPr>
        <p:spPr bwMode="auto">
          <a:xfrm rot="-2114729">
            <a:off x="6706787" y="3018033"/>
            <a:ext cx="3059113" cy="935037"/>
          </a:xfrm>
          <a:prstGeom prst="curvedUpArrow">
            <a:avLst>
              <a:gd name="adj1" fmla="val 65433"/>
              <a:gd name="adj2" fmla="val 130866"/>
              <a:gd name="adj3" fmla="val 33333"/>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Font typeface="Arial" panose="020B0604020202020204" pitchFamily="34" charset="0"/>
              <a:buNone/>
            </a:pPr>
            <a:endParaRPr lang="en-US" sz="1800">
              <a:solidFill>
                <a:prstClr val="black"/>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4"/>
          <a:stretch>
            <a:fillRect/>
          </a:stretch>
        </p:blipFill>
        <p:spPr>
          <a:xfrm>
            <a:off x="266701" y="4326705"/>
            <a:ext cx="2701413" cy="2274171"/>
          </a:xfrm>
          <a:prstGeom prst="rect">
            <a:avLst/>
          </a:prstGeom>
        </p:spPr>
      </p:pic>
      <p:pic>
        <p:nvPicPr>
          <p:cNvPr id="4" name="Picture 3"/>
          <p:cNvPicPr>
            <a:picLocks noChangeAspect="1"/>
          </p:cNvPicPr>
          <p:nvPr/>
        </p:nvPicPr>
        <p:blipFill>
          <a:blip r:embed="rId5"/>
          <a:stretch>
            <a:fillRect/>
          </a:stretch>
        </p:blipFill>
        <p:spPr>
          <a:xfrm>
            <a:off x="8636471" y="3802026"/>
            <a:ext cx="3258312" cy="2822003"/>
          </a:xfrm>
          <a:prstGeom prst="rect">
            <a:avLst/>
          </a:prstGeom>
        </p:spPr>
      </p:pic>
      <p:sp>
        <p:nvSpPr>
          <p:cNvPr id="15" name="Rectangle 14"/>
          <p:cNvSpPr/>
          <p:nvPr/>
        </p:nvSpPr>
        <p:spPr>
          <a:xfrm>
            <a:off x="2968114" y="5954545"/>
            <a:ext cx="2647075" cy="646331"/>
          </a:xfrm>
          <a:prstGeom prst="rect">
            <a:avLst/>
          </a:prstGeom>
        </p:spPr>
        <p:txBody>
          <a:bodyPr wrap="square">
            <a:spAutoFit/>
          </a:bodyPr>
          <a:lstStyle/>
          <a:p>
            <a:pPr algn="ctr">
              <a:spcBef>
                <a:spcPct val="0"/>
              </a:spcBef>
            </a:pPr>
            <a:r>
              <a:rPr lang="en-US" dirty="0" err="1">
                <a:solidFill>
                  <a:srgbClr val="603000"/>
                </a:solidFill>
                <a:latin typeface="Palatino Linotype" panose="02040502050505030304" pitchFamily="18" charset="0"/>
              </a:rPr>
              <a:t>Bác</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Hồ</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chỉ</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đạo</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chiến</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dịch</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Biên</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giới</a:t>
            </a:r>
            <a:r>
              <a:rPr lang="en-US" dirty="0">
                <a:solidFill>
                  <a:srgbClr val="603000"/>
                </a:solidFill>
                <a:latin typeface="Palatino Linotype" panose="02040502050505030304" pitchFamily="18" charset="0"/>
              </a:rPr>
              <a:t> (1950)</a:t>
            </a:r>
          </a:p>
        </p:txBody>
      </p:sp>
      <p:sp>
        <p:nvSpPr>
          <p:cNvPr id="16" name="Rectangle 40"/>
          <p:cNvSpPr>
            <a:spLocks noChangeArrowheads="1"/>
          </p:cNvSpPr>
          <p:nvPr/>
        </p:nvSpPr>
        <p:spPr bwMode="auto">
          <a:xfrm>
            <a:off x="6827599" y="4871429"/>
            <a:ext cx="169865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sz="2000" dirty="0" err="1">
                <a:solidFill>
                  <a:srgbClr val="603000"/>
                </a:solidFill>
                <a:latin typeface="Palatino Linotype" panose="02040502050505030304" pitchFamily="18" charset="0"/>
              </a:rPr>
              <a:t>Pháo</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binh</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sông</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Lô</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trong</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chiến</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dịch</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Việt</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Bắc</a:t>
            </a:r>
            <a:r>
              <a:rPr lang="en-US" sz="2000" dirty="0">
                <a:solidFill>
                  <a:srgbClr val="603000"/>
                </a:solidFill>
                <a:latin typeface="Palatino Linotype" panose="02040502050505030304" pitchFamily="18" charset="0"/>
              </a:rPr>
              <a:t> (1947) </a:t>
            </a:r>
          </a:p>
        </p:txBody>
      </p:sp>
      <p:sp>
        <p:nvSpPr>
          <p:cNvPr id="17" name="Rectangle 16"/>
          <p:cNvSpPr/>
          <p:nvPr/>
        </p:nvSpPr>
        <p:spPr>
          <a:xfrm>
            <a:off x="128588" y="200025"/>
            <a:ext cx="12063412" cy="492443"/>
          </a:xfrm>
          <a:prstGeom prst="rect">
            <a:avLst/>
          </a:prstGeom>
        </p:spPr>
        <p:txBody>
          <a:bodyPr wrap="square">
            <a:spAutoFit/>
          </a:bodyPr>
          <a:lstStyle/>
          <a:p>
            <a:r>
              <a:rPr lang="nl-NL" sz="2600" b="1" dirty="0" smtClean="0">
                <a:solidFill>
                  <a:srgbClr val="FF0000"/>
                </a:solidFill>
                <a:latin typeface="Times New Roman" panose="02020603050405020304" pitchFamily="18" charset="0"/>
                <a:ea typeface="Calibri" panose="020F0502020204030204" pitchFamily="34" charset="0"/>
              </a:rPr>
              <a:t>- Thành </a:t>
            </a:r>
            <a:r>
              <a:rPr lang="nl-NL" sz="2600" b="1" dirty="0">
                <a:solidFill>
                  <a:srgbClr val="FF0000"/>
                </a:solidFill>
                <a:latin typeface="Times New Roman" panose="02020603050405020304" pitchFamily="18" charset="0"/>
                <a:ea typeface="Calibri" panose="020F0502020204030204" pitchFamily="34" charset="0"/>
              </a:rPr>
              <a:t>tựu của cuộc kháng chiến chống thực dân Pháp xâm lược (</a:t>
            </a:r>
            <a:r>
              <a:rPr lang="nl-NL" sz="2600" b="1" dirty="0" smtClean="0">
                <a:solidFill>
                  <a:srgbClr val="FF0000"/>
                </a:solidFill>
                <a:latin typeface="Times New Roman" panose="02020603050405020304" pitchFamily="18" charset="0"/>
                <a:ea typeface="Calibri" panose="020F0502020204030204" pitchFamily="34" charset="0"/>
              </a:rPr>
              <a:t>1946 - </a:t>
            </a:r>
            <a:r>
              <a:rPr lang="nl-NL" sz="2600" b="1" dirty="0">
                <a:solidFill>
                  <a:srgbClr val="FF0000"/>
                </a:solidFill>
                <a:latin typeface="Times New Roman" panose="02020603050405020304" pitchFamily="18" charset="0"/>
                <a:ea typeface="Calibri" panose="020F0502020204030204" pitchFamily="34" charset="0"/>
              </a:rPr>
              <a:t>1954)</a:t>
            </a:r>
            <a:endParaRPr lang="en-US" sz="2600" b="1" dirty="0">
              <a:solidFill>
                <a:srgbClr val="FF0000"/>
              </a:solidFill>
            </a:endParaRPr>
          </a:p>
        </p:txBody>
      </p:sp>
    </p:spTree>
    <p:extLst>
      <p:ext uri="{BB962C8B-B14F-4D97-AF65-F5344CB8AC3E}">
        <p14:creationId xmlns:p14="http://schemas.microsoft.com/office/powerpoint/2010/main" val="111952761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0662"/>
                                        </p:tgtEl>
                                        <p:attrNameLst>
                                          <p:attrName>style.visibility</p:attrName>
                                        </p:attrNameLst>
                                      </p:cBhvr>
                                      <p:to>
                                        <p:strVal val="visible"/>
                                      </p:to>
                                    </p:set>
                                    <p:anim calcmode="lin" valueType="num">
                                      <p:cBhvr additive="base">
                                        <p:cTn id="7" dur="500" fill="hold"/>
                                        <p:tgtEl>
                                          <p:spTgt spid="70662"/>
                                        </p:tgtEl>
                                        <p:attrNameLst>
                                          <p:attrName>ppt_x</p:attrName>
                                        </p:attrNameLst>
                                      </p:cBhvr>
                                      <p:tavLst>
                                        <p:tav tm="0">
                                          <p:val>
                                            <p:strVal val="#ppt_x"/>
                                          </p:val>
                                        </p:tav>
                                        <p:tav tm="100000">
                                          <p:val>
                                            <p:strVal val="#ppt_x"/>
                                          </p:val>
                                        </p:tav>
                                      </p:tavLst>
                                    </p:anim>
                                    <p:anim calcmode="lin" valueType="num">
                                      <p:cBhvr additive="base">
                                        <p:cTn id="8" dur="500" fill="hold"/>
                                        <p:tgtEl>
                                          <p:spTgt spid="7066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0669"/>
                                        </p:tgtEl>
                                        <p:attrNameLst>
                                          <p:attrName>style.visibility</p:attrName>
                                        </p:attrNameLst>
                                      </p:cBhvr>
                                      <p:to>
                                        <p:strVal val="visible"/>
                                      </p:to>
                                    </p:set>
                                    <p:anim calcmode="lin" valueType="num">
                                      <p:cBhvr additive="base">
                                        <p:cTn id="13" dur="500" fill="hold"/>
                                        <p:tgtEl>
                                          <p:spTgt spid="70669"/>
                                        </p:tgtEl>
                                        <p:attrNameLst>
                                          <p:attrName>ppt_x</p:attrName>
                                        </p:attrNameLst>
                                      </p:cBhvr>
                                      <p:tavLst>
                                        <p:tav tm="0">
                                          <p:val>
                                            <p:strVal val="#ppt_x"/>
                                          </p:val>
                                        </p:tav>
                                        <p:tav tm="100000">
                                          <p:val>
                                            <p:strVal val="#ppt_x"/>
                                          </p:val>
                                        </p:tav>
                                      </p:tavLst>
                                    </p:anim>
                                    <p:anim calcmode="lin" valueType="num">
                                      <p:cBhvr additive="base">
                                        <p:cTn id="14" dur="500" fill="hold"/>
                                        <p:tgtEl>
                                          <p:spTgt spid="7066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0668"/>
                                        </p:tgtEl>
                                        <p:attrNameLst>
                                          <p:attrName>style.visibility</p:attrName>
                                        </p:attrNameLst>
                                      </p:cBhvr>
                                      <p:to>
                                        <p:strVal val="visible"/>
                                      </p:to>
                                    </p:set>
                                    <p:anim calcmode="lin" valueType="num">
                                      <p:cBhvr additive="base">
                                        <p:cTn id="19" dur="500" fill="hold"/>
                                        <p:tgtEl>
                                          <p:spTgt spid="70668"/>
                                        </p:tgtEl>
                                        <p:attrNameLst>
                                          <p:attrName>ppt_x</p:attrName>
                                        </p:attrNameLst>
                                      </p:cBhvr>
                                      <p:tavLst>
                                        <p:tav tm="0">
                                          <p:val>
                                            <p:strVal val="#ppt_x"/>
                                          </p:val>
                                        </p:tav>
                                        <p:tav tm="100000">
                                          <p:val>
                                            <p:strVal val="#ppt_x"/>
                                          </p:val>
                                        </p:tav>
                                      </p:tavLst>
                                    </p:anim>
                                    <p:anim calcmode="lin" valueType="num">
                                      <p:cBhvr additive="base">
                                        <p:cTn id="20" dur="500" fill="hold"/>
                                        <p:tgtEl>
                                          <p:spTgt spid="7066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0667"/>
                                        </p:tgtEl>
                                        <p:attrNameLst>
                                          <p:attrName>style.visibility</p:attrName>
                                        </p:attrNameLst>
                                      </p:cBhvr>
                                      <p:to>
                                        <p:strVal val="visible"/>
                                      </p:to>
                                    </p:set>
                                    <p:anim calcmode="lin" valueType="num">
                                      <p:cBhvr additive="base">
                                        <p:cTn id="25" dur="500" fill="hold"/>
                                        <p:tgtEl>
                                          <p:spTgt spid="70667"/>
                                        </p:tgtEl>
                                        <p:attrNameLst>
                                          <p:attrName>ppt_x</p:attrName>
                                        </p:attrNameLst>
                                      </p:cBhvr>
                                      <p:tavLst>
                                        <p:tav tm="0">
                                          <p:val>
                                            <p:strVal val="#ppt_x"/>
                                          </p:val>
                                        </p:tav>
                                        <p:tav tm="100000">
                                          <p:val>
                                            <p:strVal val="#ppt_x"/>
                                          </p:val>
                                        </p:tav>
                                      </p:tavLst>
                                    </p:anim>
                                    <p:anim calcmode="lin" valueType="num">
                                      <p:cBhvr additive="base">
                                        <p:cTn id="26" dur="500" fill="hold"/>
                                        <p:tgtEl>
                                          <p:spTgt spid="7066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6" presetClass="entr" presetSubtype="26" fill="hold" grpId="0" nodeType="clickEffect">
                                  <p:stCondLst>
                                    <p:cond delay="0"/>
                                  </p:stCondLst>
                                  <p:childTnLst>
                                    <p:set>
                                      <p:cBhvr>
                                        <p:cTn id="30" dur="1" fill="hold">
                                          <p:stCondLst>
                                            <p:cond delay="0"/>
                                          </p:stCondLst>
                                        </p:cTn>
                                        <p:tgtEl>
                                          <p:spTgt spid="70671"/>
                                        </p:tgtEl>
                                        <p:attrNameLst>
                                          <p:attrName>style.visibility</p:attrName>
                                        </p:attrNameLst>
                                      </p:cBhvr>
                                      <p:to>
                                        <p:strVal val="visible"/>
                                      </p:to>
                                    </p:set>
                                    <p:animEffect transition="in" filter="barn(inHorizontal)">
                                      <p:cBhvr>
                                        <p:cTn id="31" dur="500"/>
                                        <p:tgtEl>
                                          <p:spTgt spid="7067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0670"/>
                                        </p:tgtEl>
                                        <p:attrNameLst>
                                          <p:attrName>style.visibility</p:attrName>
                                        </p:attrNameLst>
                                      </p:cBhvr>
                                      <p:to>
                                        <p:strVal val="visible"/>
                                      </p:to>
                                    </p:set>
                                    <p:anim calcmode="lin" valueType="num">
                                      <p:cBhvr additive="base">
                                        <p:cTn id="36" dur="500" fill="hold"/>
                                        <p:tgtEl>
                                          <p:spTgt spid="70670"/>
                                        </p:tgtEl>
                                        <p:attrNameLst>
                                          <p:attrName>ppt_x</p:attrName>
                                        </p:attrNameLst>
                                      </p:cBhvr>
                                      <p:tavLst>
                                        <p:tav tm="0">
                                          <p:val>
                                            <p:strVal val="#ppt_x"/>
                                          </p:val>
                                        </p:tav>
                                        <p:tav tm="100000">
                                          <p:val>
                                            <p:strVal val="#ppt_x"/>
                                          </p:val>
                                        </p:tav>
                                      </p:tavLst>
                                    </p:anim>
                                    <p:anim calcmode="lin" valueType="num">
                                      <p:cBhvr additive="base">
                                        <p:cTn id="37" dur="500" fill="hold"/>
                                        <p:tgtEl>
                                          <p:spTgt spid="706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7" grpId="0" animBg="1" autoUpdateAnimBg="0"/>
      <p:bldP spid="70668" grpId="0" animBg="1" autoUpdateAnimBg="0"/>
      <p:bldP spid="70669" grpId="0" animBg="1" autoUpdateAnimBg="0"/>
      <p:bldP spid="70670" grpId="0" animBg="1" autoUpdateAnimBg="0"/>
      <p:bldP spid="70671" grpId="0" animBg="1"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662" name="Group 6"/>
          <p:cNvGrpSpPr>
            <a:grpSpLocks/>
          </p:cNvGrpSpPr>
          <p:nvPr/>
        </p:nvGrpSpPr>
        <p:grpSpPr bwMode="auto">
          <a:xfrm>
            <a:off x="0" y="930403"/>
            <a:ext cx="12191999" cy="649287"/>
            <a:chOff x="0" y="0"/>
            <a:chExt cx="5760" cy="409"/>
          </a:xfrm>
        </p:grpSpPr>
        <p:grpSp>
          <p:nvGrpSpPr>
            <p:cNvPr id="164874" name="Group 7"/>
            <p:cNvGrpSpPr>
              <a:grpSpLocks/>
            </p:cNvGrpSpPr>
            <p:nvPr/>
          </p:nvGrpSpPr>
          <p:grpSpPr bwMode="auto">
            <a:xfrm>
              <a:off x="0" y="0"/>
              <a:ext cx="5760" cy="409"/>
              <a:chOff x="0" y="0"/>
              <a:chExt cx="5760" cy="409"/>
            </a:xfrm>
          </p:grpSpPr>
          <p:sp>
            <p:nvSpPr>
              <p:cNvPr id="164876" name="Line 8"/>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cs typeface="Arial" panose="020B0604020202020204" pitchFamily="34" charset="0"/>
                </a:endParaRPr>
              </a:p>
            </p:txBody>
          </p:sp>
          <p:pic>
            <p:nvPicPr>
              <p:cNvPr id="164877"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4875"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3" y="0"/>
              <a:ext cx="544"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Rectangle 16"/>
          <p:cNvSpPr/>
          <p:nvPr/>
        </p:nvSpPr>
        <p:spPr>
          <a:xfrm>
            <a:off x="128588" y="200025"/>
            <a:ext cx="12063412" cy="492443"/>
          </a:xfrm>
          <a:prstGeom prst="rect">
            <a:avLst/>
          </a:prstGeom>
        </p:spPr>
        <p:txBody>
          <a:bodyPr wrap="square">
            <a:spAutoFit/>
          </a:bodyPr>
          <a:lstStyle/>
          <a:p>
            <a:r>
              <a:rPr lang="nl-NL" sz="2600" b="1" dirty="0" smtClean="0">
                <a:solidFill>
                  <a:srgbClr val="FF0000"/>
                </a:solidFill>
                <a:latin typeface="Times New Roman" panose="02020603050405020304" pitchFamily="18" charset="0"/>
                <a:ea typeface="Calibri" panose="020F0502020204030204" pitchFamily="34" charset="0"/>
              </a:rPr>
              <a:t>- Thành </a:t>
            </a:r>
            <a:r>
              <a:rPr lang="nl-NL" sz="2600" b="1" dirty="0">
                <a:solidFill>
                  <a:srgbClr val="FF0000"/>
                </a:solidFill>
                <a:latin typeface="Times New Roman" panose="02020603050405020304" pitchFamily="18" charset="0"/>
                <a:ea typeface="Calibri" panose="020F0502020204030204" pitchFamily="34" charset="0"/>
              </a:rPr>
              <a:t>tựu của cuộc kháng chiến chống thực dân Pháp xâm lược (</a:t>
            </a:r>
            <a:r>
              <a:rPr lang="nl-NL" sz="2600" b="1" dirty="0" smtClean="0">
                <a:solidFill>
                  <a:srgbClr val="FF0000"/>
                </a:solidFill>
                <a:latin typeface="Times New Roman" panose="02020603050405020304" pitchFamily="18" charset="0"/>
                <a:ea typeface="Calibri" panose="020F0502020204030204" pitchFamily="34" charset="0"/>
              </a:rPr>
              <a:t>1946 - </a:t>
            </a:r>
            <a:r>
              <a:rPr lang="nl-NL" sz="2600" b="1" dirty="0">
                <a:solidFill>
                  <a:srgbClr val="FF0000"/>
                </a:solidFill>
                <a:latin typeface="Times New Roman" panose="02020603050405020304" pitchFamily="18" charset="0"/>
                <a:ea typeface="Calibri" panose="020F0502020204030204" pitchFamily="34" charset="0"/>
              </a:rPr>
              <a:t>1954)</a:t>
            </a:r>
            <a:endParaRPr lang="en-US" sz="2600" b="1" dirty="0">
              <a:solidFill>
                <a:srgbClr val="FF0000"/>
              </a:solidFill>
            </a:endParaRPr>
          </a:p>
        </p:txBody>
      </p:sp>
      <p:sp>
        <p:nvSpPr>
          <p:cNvPr id="2" name="Rectangle 1"/>
          <p:cNvSpPr/>
          <p:nvPr/>
        </p:nvSpPr>
        <p:spPr>
          <a:xfrm>
            <a:off x="439271" y="2058377"/>
            <a:ext cx="6096000" cy="4247317"/>
          </a:xfrm>
          <a:prstGeom prst="rect">
            <a:avLst/>
          </a:prstGeom>
        </p:spPr>
        <p:txBody>
          <a:bodyPr>
            <a:spAutoFit/>
          </a:bodyPr>
          <a:lstStyle/>
          <a:p>
            <a:r>
              <a:rPr lang="vi-VN" b="1" dirty="0">
                <a:solidFill>
                  <a:srgbClr val="000000"/>
                </a:solidFill>
              </a:rPr>
              <a:t/>
            </a:r>
            <a:br>
              <a:rPr lang="vi-VN" b="1" dirty="0">
                <a:solidFill>
                  <a:srgbClr val="000000"/>
                </a:solidFill>
              </a:rPr>
            </a:br>
            <a:endParaRPr lang="vi-VN" b="1" dirty="0">
              <a:solidFill>
                <a:srgbClr val="000000"/>
              </a:solidFill>
            </a:endParaRPr>
          </a:p>
          <a:p>
            <a:r>
              <a:rPr lang="vi-VN" b="1" dirty="0">
                <a:solidFill>
                  <a:srgbClr val="000000"/>
                </a:solidFill>
                <a:latin typeface="arial, sans-serif"/>
              </a:rPr>
              <a:t>- Tích cực xây dựng lực lượng về mọi mặt chuẩn bị cho cuộc kháng chiến lâu dài :</a:t>
            </a:r>
            <a:endParaRPr lang="vi-VN" b="1" dirty="0">
              <a:solidFill>
                <a:srgbClr val="000000"/>
              </a:solidFill>
            </a:endParaRPr>
          </a:p>
          <a:p>
            <a:r>
              <a:rPr lang="vi-VN" b="1" dirty="0">
                <a:solidFill>
                  <a:srgbClr val="000000"/>
                </a:solidFill>
                <a:latin typeface="arial, sans-serif"/>
              </a:rPr>
              <a:t/>
            </a:r>
            <a:br>
              <a:rPr lang="vi-VN" b="1" dirty="0">
                <a:solidFill>
                  <a:srgbClr val="000000"/>
                </a:solidFill>
                <a:latin typeface="arial, sans-serif"/>
              </a:rPr>
            </a:br>
            <a:r>
              <a:rPr lang="vi-VN" b="1" dirty="0">
                <a:solidFill>
                  <a:srgbClr val="000000"/>
                </a:solidFill>
                <a:latin typeface="arial, sans-serif"/>
              </a:rPr>
              <a:t>+ </a:t>
            </a:r>
            <a:r>
              <a:rPr lang="vi-VN" b="1" dirty="0">
                <a:solidFill>
                  <a:srgbClr val="FF0000"/>
                </a:solidFill>
                <a:latin typeface="arial, sans-serif"/>
              </a:rPr>
              <a:t>Chính trị </a:t>
            </a:r>
            <a:r>
              <a:rPr lang="vi-VN" b="1" dirty="0">
                <a:solidFill>
                  <a:srgbClr val="000000"/>
                </a:solidFill>
                <a:latin typeface="arial, sans-serif"/>
              </a:rPr>
              <a:t>: Chia đất nước thành 12 khu hành chính, quân sự </a:t>
            </a:r>
            <a:endParaRPr lang="vi-VN" b="1" dirty="0">
              <a:solidFill>
                <a:srgbClr val="000000"/>
              </a:solidFill>
            </a:endParaRPr>
          </a:p>
          <a:p>
            <a:r>
              <a:rPr lang="vi-VN" b="1" dirty="0">
                <a:solidFill>
                  <a:srgbClr val="000000"/>
                </a:solidFill>
                <a:latin typeface="arial, sans-serif"/>
              </a:rPr>
              <a:t/>
            </a:r>
            <a:br>
              <a:rPr lang="vi-VN" b="1" dirty="0">
                <a:solidFill>
                  <a:srgbClr val="000000"/>
                </a:solidFill>
                <a:latin typeface="arial, sans-serif"/>
              </a:rPr>
            </a:br>
            <a:r>
              <a:rPr lang="vi-VN" b="1" dirty="0">
                <a:solidFill>
                  <a:srgbClr val="000000"/>
                </a:solidFill>
                <a:latin typeface="arial, sans-serif"/>
              </a:rPr>
              <a:t>+ </a:t>
            </a:r>
            <a:r>
              <a:rPr lang="vi-VN" b="1" dirty="0">
                <a:solidFill>
                  <a:srgbClr val="FF0000"/>
                </a:solidFill>
                <a:latin typeface="arial, sans-serif"/>
              </a:rPr>
              <a:t>Quân sự </a:t>
            </a:r>
            <a:r>
              <a:rPr lang="vi-VN" b="1" dirty="0">
                <a:solidFill>
                  <a:srgbClr val="000000"/>
                </a:solidFill>
                <a:latin typeface="arial, sans-serif"/>
              </a:rPr>
              <a:t>: Tích cực huy động mọi người tham gia lực lượng chống Pháp </a:t>
            </a:r>
            <a:endParaRPr lang="vi-VN" b="1" dirty="0">
              <a:solidFill>
                <a:srgbClr val="000000"/>
              </a:solidFill>
            </a:endParaRPr>
          </a:p>
          <a:p>
            <a:r>
              <a:rPr lang="vi-VN" b="1" dirty="0">
                <a:solidFill>
                  <a:srgbClr val="000000"/>
                </a:solidFill>
                <a:latin typeface="arial, sans-serif"/>
              </a:rPr>
              <a:t/>
            </a:r>
            <a:br>
              <a:rPr lang="vi-VN" b="1" dirty="0">
                <a:solidFill>
                  <a:srgbClr val="000000"/>
                </a:solidFill>
                <a:latin typeface="arial, sans-serif"/>
              </a:rPr>
            </a:br>
            <a:r>
              <a:rPr lang="vi-VN" b="1" dirty="0">
                <a:solidFill>
                  <a:srgbClr val="000000"/>
                </a:solidFill>
                <a:latin typeface="arial, sans-serif"/>
              </a:rPr>
              <a:t>+ </a:t>
            </a:r>
            <a:r>
              <a:rPr lang="vi-VN" b="1" dirty="0">
                <a:solidFill>
                  <a:srgbClr val="FF0000"/>
                </a:solidFill>
                <a:latin typeface="arial, sans-serif"/>
              </a:rPr>
              <a:t>Kinh tế </a:t>
            </a:r>
            <a:r>
              <a:rPr lang="vi-VN" b="1" dirty="0">
                <a:solidFill>
                  <a:srgbClr val="000000"/>
                </a:solidFill>
                <a:latin typeface="arial, sans-serif"/>
              </a:rPr>
              <a:t>: Ban hành chính sách phát triển sản xuất </a:t>
            </a:r>
            <a:endParaRPr lang="en-US" b="1" dirty="0" smtClean="0">
              <a:solidFill>
                <a:srgbClr val="000000"/>
              </a:solidFill>
              <a:latin typeface="arial, sans-serif"/>
            </a:endParaRPr>
          </a:p>
          <a:p>
            <a:endParaRPr lang="en-US" b="1" dirty="0">
              <a:solidFill>
                <a:srgbClr val="000000"/>
              </a:solidFill>
              <a:latin typeface="arial, sans-serif"/>
            </a:endParaRPr>
          </a:p>
          <a:p>
            <a:r>
              <a:rPr lang="vi-VN" b="1" dirty="0" smtClean="0">
                <a:solidFill>
                  <a:srgbClr val="000000"/>
                </a:solidFill>
                <a:latin typeface="arial, sans-serif"/>
              </a:rPr>
              <a:t>+ </a:t>
            </a:r>
            <a:r>
              <a:rPr lang="vi-VN" b="1" dirty="0">
                <a:solidFill>
                  <a:srgbClr val="FF0000"/>
                </a:solidFill>
                <a:latin typeface="arial, sans-serif"/>
              </a:rPr>
              <a:t>Giáo Dục</a:t>
            </a:r>
            <a:r>
              <a:rPr lang="vi-VN" b="1" dirty="0">
                <a:solidFill>
                  <a:srgbClr val="000000"/>
                </a:solidFill>
                <a:latin typeface="arial, sans-serif"/>
              </a:rPr>
              <a:t>: Phong trào Bình dân học vụ tiếp tục phát triển</a:t>
            </a:r>
            <a:endParaRPr lang="vi-VN" b="1" dirty="0">
              <a:solidFill>
                <a:srgbClr val="000000"/>
              </a:solidFill>
            </a:endParaRPr>
          </a:p>
        </p:txBody>
      </p:sp>
      <p:pic>
        <p:nvPicPr>
          <p:cNvPr id="6" name="Picture 5"/>
          <p:cNvPicPr>
            <a:picLocks noChangeAspect="1"/>
          </p:cNvPicPr>
          <p:nvPr/>
        </p:nvPicPr>
        <p:blipFill>
          <a:blip r:embed="rId4"/>
          <a:stretch>
            <a:fillRect/>
          </a:stretch>
        </p:blipFill>
        <p:spPr>
          <a:xfrm>
            <a:off x="6938682" y="2366900"/>
            <a:ext cx="4876800" cy="3657600"/>
          </a:xfrm>
          <a:prstGeom prst="rect">
            <a:avLst/>
          </a:prstGeom>
        </p:spPr>
      </p:pic>
    </p:spTree>
    <p:extLst>
      <p:ext uri="{BB962C8B-B14F-4D97-AF65-F5344CB8AC3E}">
        <p14:creationId xmlns:p14="http://schemas.microsoft.com/office/powerpoint/2010/main" val="342622492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0662"/>
                                        </p:tgtEl>
                                        <p:attrNameLst>
                                          <p:attrName>style.visibility</p:attrName>
                                        </p:attrNameLst>
                                      </p:cBhvr>
                                      <p:to>
                                        <p:strVal val="visible"/>
                                      </p:to>
                                    </p:set>
                                    <p:anim calcmode="lin" valueType="num">
                                      <p:cBhvr additive="base">
                                        <p:cTn id="7" dur="500" fill="hold"/>
                                        <p:tgtEl>
                                          <p:spTgt spid="70662"/>
                                        </p:tgtEl>
                                        <p:attrNameLst>
                                          <p:attrName>ppt_x</p:attrName>
                                        </p:attrNameLst>
                                      </p:cBhvr>
                                      <p:tavLst>
                                        <p:tav tm="0">
                                          <p:val>
                                            <p:strVal val="#ppt_x"/>
                                          </p:val>
                                        </p:tav>
                                        <p:tav tm="100000">
                                          <p:val>
                                            <p:strVal val="#ppt_x"/>
                                          </p:val>
                                        </p:tav>
                                      </p:tavLst>
                                    </p:anim>
                                    <p:anim calcmode="lin" valueType="num">
                                      <p:cBhvr additive="base">
                                        <p:cTn id="8" dur="500" fill="hold"/>
                                        <p:tgtEl>
                                          <p:spTgt spid="7066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additive="base">
                                        <p:cTn id="3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 calcmode="lin" valueType="num">
                                      <p:cBhvr additive="base">
                                        <p:cTn id="3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3290024352"/>
              </p:ext>
            </p:extLst>
          </p:nvPr>
        </p:nvGraphicFramePr>
        <p:xfrm>
          <a:off x="618566" y="1286449"/>
          <a:ext cx="1054910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128588" y="200025"/>
            <a:ext cx="12063412" cy="492443"/>
          </a:xfrm>
          <a:prstGeom prst="rect">
            <a:avLst/>
          </a:prstGeom>
        </p:spPr>
        <p:txBody>
          <a:bodyPr wrap="square">
            <a:spAutoFit/>
          </a:bodyPr>
          <a:lstStyle/>
          <a:p>
            <a:r>
              <a:rPr lang="nl-NL" sz="2600" b="1" dirty="0" smtClean="0">
                <a:solidFill>
                  <a:srgbClr val="FF0000"/>
                </a:solidFill>
                <a:latin typeface="Times New Roman" panose="02020603050405020304" pitchFamily="18" charset="0"/>
                <a:ea typeface="Calibri" panose="020F0502020204030204" pitchFamily="34" charset="0"/>
              </a:rPr>
              <a:t>- Thành </a:t>
            </a:r>
            <a:r>
              <a:rPr lang="nl-NL" sz="2600" b="1" dirty="0">
                <a:solidFill>
                  <a:srgbClr val="FF0000"/>
                </a:solidFill>
                <a:latin typeface="Times New Roman" panose="02020603050405020304" pitchFamily="18" charset="0"/>
                <a:ea typeface="Calibri" panose="020F0502020204030204" pitchFamily="34" charset="0"/>
              </a:rPr>
              <a:t>tựu của cuộc kháng chiến chống thực dân Pháp xâm lược (</a:t>
            </a:r>
            <a:r>
              <a:rPr lang="nl-NL" sz="2600" b="1" dirty="0" smtClean="0">
                <a:solidFill>
                  <a:srgbClr val="FF0000"/>
                </a:solidFill>
                <a:latin typeface="Times New Roman" panose="02020603050405020304" pitchFamily="18" charset="0"/>
                <a:ea typeface="Calibri" panose="020F0502020204030204" pitchFamily="34" charset="0"/>
              </a:rPr>
              <a:t>1946 - </a:t>
            </a:r>
            <a:r>
              <a:rPr lang="nl-NL" sz="2600" b="1" dirty="0">
                <a:solidFill>
                  <a:srgbClr val="FF0000"/>
                </a:solidFill>
                <a:latin typeface="Times New Roman" panose="02020603050405020304" pitchFamily="18" charset="0"/>
                <a:ea typeface="Calibri" panose="020F0502020204030204" pitchFamily="34" charset="0"/>
              </a:rPr>
              <a:t>1954)</a:t>
            </a:r>
            <a:endParaRPr lang="en-US" sz="2600" b="1" dirty="0">
              <a:solidFill>
                <a:srgbClr val="FF0000"/>
              </a:solidFill>
            </a:endParaRPr>
          </a:p>
        </p:txBody>
      </p:sp>
      <p:sp>
        <p:nvSpPr>
          <p:cNvPr id="2" name="Rectangle 1"/>
          <p:cNvSpPr/>
          <p:nvPr/>
        </p:nvSpPr>
        <p:spPr>
          <a:xfrm>
            <a:off x="1438836" y="3603812"/>
            <a:ext cx="726140" cy="766482"/>
          </a:xfrm>
          <a:prstGeom prst="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t>1</a:t>
            </a:r>
            <a:endParaRPr lang="en-US" sz="4400" b="1" dirty="0"/>
          </a:p>
        </p:txBody>
      </p:sp>
      <p:sp>
        <p:nvSpPr>
          <p:cNvPr id="4" name="Rectangle 3"/>
          <p:cNvSpPr/>
          <p:nvPr/>
        </p:nvSpPr>
        <p:spPr>
          <a:xfrm>
            <a:off x="1048871" y="5405718"/>
            <a:ext cx="658905" cy="591670"/>
          </a:xfrm>
          <a:prstGeom prst="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smtClean="0"/>
              <a:t>2</a:t>
            </a:r>
            <a:endParaRPr lang="en-US" sz="4000" b="1" dirty="0"/>
          </a:p>
        </p:txBody>
      </p:sp>
    </p:spTree>
    <p:extLst>
      <p:ext uri="{BB962C8B-B14F-4D97-AF65-F5344CB8AC3E}">
        <p14:creationId xmlns:p14="http://schemas.microsoft.com/office/powerpoint/2010/main" val="20095347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graphicEl>
                                              <a:dgm id="{5B862E4D-4D36-4694-B934-1C829F4D7403}"/>
                                            </p:graphicEl>
                                          </p:spTgt>
                                        </p:tgtEl>
                                        <p:attrNameLst>
                                          <p:attrName>style.visibility</p:attrName>
                                        </p:attrNameLst>
                                      </p:cBhvr>
                                      <p:to>
                                        <p:strVal val="visible"/>
                                      </p:to>
                                    </p:set>
                                    <p:anim calcmode="lin" valueType="num">
                                      <p:cBhvr additive="base">
                                        <p:cTn id="7" dur="500" fill="hold"/>
                                        <p:tgtEl>
                                          <p:spTgt spid="3">
                                            <p:graphicEl>
                                              <a:dgm id="{5B862E4D-4D36-4694-B934-1C829F4D7403}"/>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graphicEl>
                                              <a:dgm id="{5B862E4D-4D36-4694-B934-1C829F4D7403}"/>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graphicEl>
                                              <a:dgm id="{1DAD1002-08B1-4761-A199-9C1F29869D04}"/>
                                            </p:graphicEl>
                                          </p:spTgt>
                                        </p:tgtEl>
                                        <p:attrNameLst>
                                          <p:attrName>style.visibility</p:attrName>
                                        </p:attrNameLst>
                                      </p:cBhvr>
                                      <p:to>
                                        <p:strVal val="visible"/>
                                      </p:to>
                                    </p:set>
                                    <p:anim calcmode="lin" valueType="num">
                                      <p:cBhvr additive="base">
                                        <p:cTn id="11" dur="500" fill="hold"/>
                                        <p:tgtEl>
                                          <p:spTgt spid="3">
                                            <p:graphicEl>
                                              <a:dgm id="{1DAD1002-08B1-4761-A199-9C1F29869D04}"/>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graphicEl>
                                              <a:dgm id="{1DAD1002-08B1-4761-A199-9C1F29869D04}"/>
                                            </p:graphic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graphicEl>
                                              <a:dgm id="{145E5C9C-062D-474B-A91A-14890C8E9F19}"/>
                                            </p:graphicEl>
                                          </p:spTgt>
                                        </p:tgtEl>
                                        <p:attrNameLst>
                                          <p:attrName>style.visibility</p:attrName>
                                        </p:attrNameLst>
                                      </p:cBhvr>
                                      <p:to>
                                        <p:strVal val="visible"/>
                                      </p:to>
                                    </p:set>
                                    <p:anim calcmode="lin" valueType="num">
                                      <p:cBhvr additive="base">
                                        <p:cTn id="15" dur="500" fill="hold"/>
                                        <p:tgtEl>
                                          <p:spTgt spid="3">
                                            <p:graphicEl>
                                              <a:dgm id="{145E5C9C-062D-474B-A91A-14890C8E9F19}"/>
                                            </p:graphic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graphicEl>
                                              <a:dgm id="{145E5C9C-062D-474B-A91A-14890C8E9F19}"/>
                                            </p:graphic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graphicEl>
                                              <a:dgm id="{D740C635-B7F8-40C5-BE8B-38A1E52B5520}"/>
                                            </p:graphicEl>
                                          </p:spTgt>
                                        </p:tgtEl>
                                        <p:attrNameLst>
                                          <p:attrName>style.visibility</p:attrName>
                                        </p:attrNameLst>
                                      </p:cBhvr>
                                      <p:to>
                                        <p:strVal val="visible"/>
                                      </p:to>
                                    </p:set>
                                    <p:anim calcmode="lin" valueType="num">
                                      <p:cBhvr additive="base">
                                        <p:cTn id="21" dur="500" fill="hold"/>
                                        <p:tgtEl>
                                          <p:spTgt spid="3">
                                            <p:graphicEl>
                                              <a:dgm id="{D740C635-B7F8-40C5-BE8B-38A1E52B5520}"/>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graphicEl>
                                              <a:dgm id="{D740C635-B7F8-40C5-BE8B-38A1E52B5520}"/>
                                            </p:graphic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graphicEl>
                                              <a:dgm id="{4F8782A9-B37F-4BF1-8125-B6B2DCDC15BA}"/>
                                            </p:graphicEl>
                                          </p:spTgt>
                                        </p:tgtEl>
                                        <p:attrNameLst>
                                          <p:attrName>style.visibility</p:attrName>
                                        </p:attrNameLst>
                                      </p:cBhvr>
                                      <p:to>
                                        <p:strVal val="visible"/>
                                      </p:to>
                                    </p:set>
                                    <p:anim calcmode="lin" valueType="num">
                                      <p:cBhvr additive="base">
                                        <p:cTn id="25" dur="500" fill="hold"/>
                                        <p:tgtEl>
                                          <p:spTgt spid="3">
                                            <p:graphicEl>
                                              <a:dgm id="{4F8782A9-B37F-4BF1-8125-B6B2DCDC15BA}"/>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graphicEl>
                                              <a:dgm id="{4F8782A9-B37F-4BF1-8125-B6B2DCDC15BA}"/>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graphicEl>
                                              <a:dgm id="{1F51110C-1145-4699-A4CD-DA619591B35E}"/>
                                            </p:graphicEl>
                                          </p:spTgt>
                                        </p:tgtEl>
                                        <p:attrNameLst>
                                          <p:attrName>style.visibility</p:attrName>
                                        </p:attrNameLst>
                                      </p:cBhvr>
                                      <p:to>
                                        <p:strVal val="visible"/>
                                      </p:to>
                                    </p:set>
                                    <p:anim calcmode="lin" valueType="num">
                                      <p:cBhvr additive="base">
                                        <p:cTn id="31" dur="500" fill="hold"/>
                                        <p:tgtEl>
                                          <p:spTgt spid="3">
                                            <p:graphicEl>
                                              <a:dgm id="{1F51110C-1145-4699-A4CD-DA619591B35E}"/>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graphicEl>
                                              <a:dgm id="{1F51110C-1145-4699-A4CD-DA619591B35E}"/>
                                            </p:graphic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
                                            <p:graphicEl>
                                              <a:dgm id="{21298BD1-06F1-4291-B129-118A208677F3}"/>
                                            </p:graphicEl>
                                          </p:spTgt>
                                        </p:tgtEl>
                                        <p:attrNameLst>
                                          <p:attrName>style.visibility</p:attrName>
                                        </p:attrNameLst>
                                      </p:cBhvr>
                                      <p:to>
                                        <p:strVal val="visible"/>
                                      </p:to>
                                    </p:set>
                                    <p:anim calcmode="lin" valueType="num">
                                      <p:cBhvr additive="base">
                                        <p:cTn id="35" dur="500" fill="hold"/>
                                        <p:tgtEl>
                                          <p:spTgt spid="3">
                                            <p:graphicEl>
                                              <a:dgm id="{21298BD1-06F1-4291-B129-118A208677F3}"/>
                                            </p:graphic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graphicEl>
                                              <a:dgm id="{21298BD1-06F1-4291-B129-118A208677F3}"/>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6066" name="Diagram 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9000" y="1053306"/>
            <a:ext cx="4979988" cy="406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6067" name="Horizontal Scroll 6"/>
          <p:cNvSpPr>
            <a:spLocks noChangeArrowheads="1"/>
          </p:cNvSpPr>
          <p:nvPr/>
        </p:nvSpPr>
        <p:spPr bwMode="auto">
          <a:xfrm>
            <a:off x="4876800" y="4953000"/>
            <a:ext cx="6929718" cy="2209800"/>
          </a:xfrm>
          <a:prstGeom prst="horizontalScroll">
            <a:avLst>
              <a:gd name="adj" fmla="val 8931"/>
            </a:avLst>
          </a:prstGeom>
          <a:solidFill>
            <a:schemeClr val="bg1"/>
          </a:solidFill>
          <a:ln w="55000" cmpd="thickThin">
            <a:solidFill>
              <a:schemeClr val="accent2"/>
            </a:solidFill>
            <a:round/>
            <a:headEnd/>
            <a:tailEnd/>
          </a:ln>
        </p:spPr>
        <p:txBody>
          <a:bodyPr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1"/>
              </a:buClr>
              <a:buSzPct val="68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1"/>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9pPr>
          </a:lstStyle>
          <a:p>
            <a:pPr algn="just" fontAlgn="base">
              <a:spcBef>
                <a:spcPct val="0"/>
              </a:spcBef>
              <a:spcAft>
                <a:spcPct val="0"/>
              </a:spcAft>
              <a:buClrTx/>
              <a:buSzTx/>
              <a:buFont typeface="Arial" panose="020B0604020202020204" pitchFamily="34" charset="0"/>
              <a:buNone/>
            </a:pPr>
            <a:endParaRPr lang="en-US" altLang="en-US" sz="2400" b="1" dirty="0">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endParaRPr lang="en-US" altLang="en-US" sz="2400" b="1" dirty="0">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r>
              <a:rPr lang="en-US" altLang="en-US" sz="2400" b="1" dirty="0" err="1">
                <a:solidFill>
                  <a:srgbClr val="DA1F28"/>
                </a:solidFill>
                <a:latin typeface="Times New Roman" panose="02020603050405020304" pitchFamily="18" charset="0"/>
                <a:cs typeface="Times New Roman" panose="02020603050405020304" pitchFamily="18" charset="0"/>
              </a:rPr>
              <a:t>Một</a:t>
            </a:r>
            <a:r>
              <a:rPr lang="en-US" altLang="en-US" sz="2400" b="1" dirty="0">
                <a:solidFill>
                  <a:srgbClr val="DA1F28"/>
                </a:solidFill>
                <a:latin typeface="Times New Roman" panose="02020603050405020304" pitchFamily="18" charset="0"/>
                <a:cs typeface="Times New Roman" panose="02020603050405020304" pitchFamily="18" charset="0"/>
              </a:rPr>
              <a:t> </a:t>
            </a:r>
            <a:r>
              <a:rPr lang="en-US" altLang="en-US" sz="2400" b="1" dirty="0" err="1">
                <a:solidFill>
                  <a:srgbClr val="DA1F28"/>
                </a:solidFill>
                <a:latin typeface="Times New Roman" panose="02020603050405020304" pitchFamily="18" charset="0"/>
                <a:cs typeface="Times New Roman" panose="02020603050405020304" pitchFamily="18" charset="0"/>
              </a:rPr>
              <a:t>Đảng</a:t>
            </a:r>
            <a:r>
              <a:rPr lang="en-US" altLang="en-US" sz="2400" b="1" dirty="0">
                <a:solidFill>
                  <a:srgbClr val="DA1F28"/>
                </a:solidFill>
                <a:latin typeface="Times New Roman" panose="02020603050405020304" pitchFamily="18" charset="0"/>
                <a:cs typeface="Times New Roman" panose="02020603050405020304" pitchFamily="18" charset="0"/>
              </a:rPr>
              <a:t> </a:t>
            </a:r>
            <a:r>
              <a:rPr lang="en-US" altLang="en-US" sz="2400" b="1" dirty="0" err="1">
                <a:solidFill>
                  <a:srgbClr val="DA1F28"/>
                </a:solidFill>
                <a:latin typeface="Times New Roman" panose="02020603050405020304" pitchFamily="18" charset="0"/>
                <a:cs typeface="Times New Roman" panose="02020603050405020304" pitchFamily="18" charset="0"/>
              </a:rPr>
              <a:t>lãnh</a:t>
            </a:r>
            <a:r>
              <a:rPr lang="en-US" altLang="en-US" sz="2400" b="1" dirty="0">
                <a:solidFill>
                  <a:srgbClr val="DA1F28"/>
                </a:solidFill>
                <a:latin typeface="Times New Roman" panose="02020603050405020304" pitchFamily="18" charset="0"/>
                <a:cs typeface="Times New Roman" panose="02020603050405020304" pitchFamily="18" charset="0"/>
              </a:rPr>
              <a:t> </a:t>
            </a:r>
            <a:r>
              <a:rPr lang="vi-VN" altLang="en-US" sz="2400" b="1" dirty="0">
                <a:solidFill>
                  <a:srgbClr val="DA1F28"/>
                </a:solidFill>
                <a:latin typeface="Times New Roman" panose="02020603050405020304" pitchFamily="18" charset="0"/>
                <a:cs typeface="Times New Roman" panose="02020603050405020304" pitchFamily="18" charset="0"/>
              </a:rPr>
              <a:t>đạo hai cuộc cách mạng khác nhau ở hai miền đất nước có chế độ chính trị khác nhau là đặc điểm lớn của cách mạng Việt</a:t>
            </a:r>
            <a:r>
              <a:rPr lang="en-US" altLang="en-US" sz="2400" b="1" dirty="0">
                <a:solidFill>
                  <a:srgbClr val="DA1F28"/>
                </a:solidFill>
                <a:latin typeface="Times New Roman" panose="02020603050405020304" pitchFamily="18" charset="0"/>
                <a:cs typeface="Times New Roman" panose="02020603050405020304" pitchFamily="18" charset="0"/>
              </a:rPr>
              <a:t> </a:t>
            </a:r>
            <a:r>
              <a:rPr lang="vi-VN" altLang="en-US" sz="2400" b="1" dirty="0">
                <a:solidFill>
                  <a:srgbClr val="DA1F28"/>
                </a:solidFill>
                <a:latin typeface="Times New Roman" panose="02020603050405020304" pitchFamily="18" charset="0"/>
                <a:cs typeface="Times New Roman" panose="02020603050405020304" pitchFamily="18" charset="0"/>
              </a:rPr>
              <a:t>Nam sau tháng 7-1954. </a:t>
            </a:r>
            <a:endParaRPr lang="en-US" altLang="en-US" sz="2400" b="1" dirty="0">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endParaRPr lang="en-US" altLang="en-US" sz="2400" b="1" dirty="0">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endParaRPr lang="en-US" altLang="en-US" sz="2400" b="1" dirty="0">
              <a:solidFill>
                <a:srgbClr val="DA1F28"/>
              </a:solidFill>
              <a:latin typeface="Times New Roman" panose="02020603050405020304" pitchFamily="18" charset="0"/>
              <a:cs typeface="Times New Roman" panose="02020603050405020304" pitchFamily="18" charset="0"/>
            </a:endParaRPr>
          </a:p>
        </p:txBody>
      </p:sp>
      <p:sp>
        <p:nvSpPr>
          <p:cNvPr id="216068" name="Horizontal Scroll 8"/>
          <p:cNvSpPr>
            <a:spLocks noChangeArrowheads="1"/>
          </p:cNvSpPr>
          <p:nvPr/>
        </p:nvSpPr>
        <p:spPr bwMode="auto">
          <a:xfrm>
            <a:off x="0" y="481806"/>
            <a:ext cx="7467600" cy="1143000"/>
          </a:xfrm>
          <a:prstGeom prst="horizontalScroll">
            <a:avLst>
              <a:gd name="adj" fmla="val 12500"/>
            </a:avLst>
          </a:prstGeom>
          <a:solidFill>
            <a:schemeClr val="accent6">
              <a:lumMod val="60000"/>
              <a:lumOff val="40000"/>
            </a:schemeClr>
          </a:solidFill>
          <a:ln w="55000" cmpd="thickThin">
            <a:solidFill>
              <a:schemeClr val="accent1"/>
            </a:solidFill>
            <a:round/>
            <a:headEnd/>
            <a:tailEnd/>
          </a:ln>
        </p:spPr>
        <p:txBody>
          <a:bodyPr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1"/>
              </a:buClr>
              <a:buSzPct val="68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1"/>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9pPr>
          </a:lstStyle>
          <a:p>
            <a:pPr algn="ctr" fontAlgn="base">
              <a:spcBef>
                <a:spcPct val="0"/>
              </a:spcBef>
              <a:spcAft>
                <a:spcPct val="0"/>
              </a:spcAft>
              <a:buClrTx/>
              <a:buSzTx/>
              <a:buFont typeface="Arial" panose="020B0604020202020204" pitchFamily="34" charset="0"/>
              <a:buNone/>
            </a:pPr>
            <a:r>
              <a:rPr lang="en-US" altLang="en-US" sz="2800" b="1" dirty="0" err="1">
                <a:solidFill>
                  <a:schemeClr val="bg1"/>
                </a:solidFill>
                <a:latin typeface="Times New Roman" panose="02020603050405020304" pitchFamily="18" charset="0"/>
                <a:cs typeface="Times New Roman" panose="02020603050405020304" pitchFamily="18" charset="0"/>
              </a:rPr>
              <a:t>Đặc</a:t>
            </a:r>
            <a:r>
              <a:rPr lang="en-US" altLang="en-US" sz="2800" b="1" dirty="0">
                <a:solidFill>
                  <a:schemeClr val="bg1"/>
                </a:solidFill>
                <a:latin typeface="Times New Roman" panose="02020603050405020304" pitchFamily="18" charset="0"/>
                <a:cs typeface="Times New Roman" panose="02020603050405020304" pitchFamily="18" charset="0"/>
              </a:rPr>
              <a:t> </a:t>
            </a:r>
            <a:r>
              <a:rPr lang="en-US" altLang="en-US" sz="2800" b="1" dirty="0" err="1">
                <a:solidFill>
                  <a:schemeClr val="bg1"/>
                </a:solidFill>
                <a:latin typeface="Times New Roman" panose="02020603050405020304" pitchFamily="18" charset="0"/>
                <a:cs typeface="Times New Roman" panose="02020603050405020304" pitchFamily="18" charset="0"/>
              </a:rPr>
              <a:t>điểm</a:t>
            </a:r>
            <a:r>
              <a:rPr lang="en-US" altLang="en-US" sz="2800" b="1" dirty="0">
                <a:solidFill>
                  <a:schemeClr val="bg1"/>
                </a:solidFill>
                <a:latin typeface="Times New Roman" panose="02020603050405020304" pitchFamily="18" charset="0"/>
                <a:cs typeface="Times New Roman" panose="02020603050405020304" pitchFamily="18" charset="0"/>
              </a:rPr>
              <a:t>, </a:t>
            </a:r>
            <a:r>
              <a:rPr lang="en-US" altLang="en-US" sz="2800" b="1" dirty="0" err="1">
                <a:solidFill>
                  <a:schemeClr val="bg1"/>
                </a:solidFill>
                <a:latin typeface="Times New Roman" panose="02020603050405020304" pitchFamily="18" charset="0"/>
                <a:cs typeface="Times New Roman" panose="02020603050405020304" pitchFamily="18" charset="0"/>
              </a:rPr>
              <a:t>tình</a:t>
            </a:r>
            <a:r>
              <a:rPr lang="en-US" altLang="en-US" sz="2800" b="1" dirty="0">
                <a:solidFill>
                  <a:schemeClr val="bg1"/>
                </a:solidFill>
                <a:latin typeface="Times New Roman" panose="02020603050405020304" pitchFamily="18" charset="0"/>
                <a:cs typeface="Times New Roman" panose="02020603050405020304" pitchFamily="18" charset="0"/>
              </a:rPr>
              <a:t> </a:t>
            </a:r>
            <a:r>
              <a:rPr lang="en-US" altLang="en-US" sz="2800" b="1" dirty="0" err="1">
                <a:solidFill>
                  <a:schemeClr val="bg1"/>
                </a:solidFill>
                <a:latin typeface="Times New Roman" panose="02020603050405020304" pitchFamily="18" charset="0"/>
                <a:cs typeface="Times New Roman" panose="02020603050405020304" pitchFamily="18" charset="0"/>
              </a:rPr>
              <a:t>hình</a:t>
            </a:r>
            <a:r>
              <a:rPr lang="en-US" altLang="en-US" sz="2800" b="1" dirty="0">
                <a:solidFill>
                  <a:schemeClr val="bg1"/>
                </a:solidFill>
                <a:latin typeface="Times New Roman" panose="02020603050405020304" pitchFamily="18" charset="0"/>
                <a:cs typeface="Times New Roman" panose="02020603050405020304" pitchFamily="18" charset="0"/>
              </a:rPr>
              <a:t> </a:t>
            </a:r>
            <a:r>
              <a:rPr lang="en-US" altLang="en-US" sz="2800" b="1" dirty="0" err="1" smtClean="0">
                <a:solidFill>
                  <a:schemeClr val="bg1"/>
                </a:solidFill>
                <a:latin typeface="Times New Roman" panose="02020603050405020304" pitchFamily="18" charset="0"/>
                <a:cs typeface="Times New Roman" panose="02020603050405020304" pitchFamily="18" charset="0"/>
              </a:rPr>
              <a:t>nuớc</a:t>
            </a:r>
            <a:r>
              <a:rPr lang="en-US" altLang="en-US" sz="2800" b="1" dirty="0" smtClean="0">
                <a:solidFill>
                  <a:schemeClr val="bg1"/>
                </a:solidFill>
                <a:latin typeface="Times New Roman" panose="02020603050405020304" pitchFamily="18" charset="0"/>
                <a:cs typeface="Times New Roman" panose="02020603050405020304" pitchFamily="18" charset="0"/>
              </a:rPr>
              <a:t> </a:t>
            </a:r>
            <a:r>
              <a:rPr lang="en-US" altLang="en-US" sz="2800" b="1" dirty="0">
                <a:solidFill>
                  <a:schemeClr val="bg1"/>
                </a:solidFill>
                <a:latin typeface="Times New Roman" panose="02020603050405020304" pitchFamily="18" charset="0"/>
                <a:cs typeface="Times New Roman" panose="02020603050405020304" pitchFamily="18" charset="0"/>
              </a:rPr>
              <a:t>ta </a:t>
            </a:r>
            <a:r>
              <a:rPr lang="en-US" altLang="en-US" sz="2800" b="1" dirty="0" err="1">
                <a:solidFill>
                  <a:schemeClr val="bg1"/>
                </a:solidFill>
                <a:latin typeface="Times New Roman" panose="02020603050405020304" pitchFamily="18" charset="0"/>
                <a:cs typeface="Times New Roman" panose="02020603050405020304" pitchFamily="18" charset="0"/>
              </a:rPr>
              <a:t>sau</a:t>
            </a:r>
            <a:r>
              <a:rPr lang="en-US" altLang="en-US" sz="2800" b="1" dirty="0">
                <a:solidFill>
                  <a:schemeClr val="bg1"/>
                </a:solidFill>
                <a:latin typeface="Times New Roman" panose="02020603050405020304" pitchFamily="18" charset="0"/>
                <a:cs typeface="Times New Roman" panose="02020603050405020304" pitchFamily="18" charset="0"/>
              </a:rPr>
              <a:t> 1954</a:t>
            </a:r>
          </a:p>
        </p:txBody>
      </p:sp>
      <p:pic>
        <p:nvPicPr>
          <p:cNvPr id="216069" name="Picture 5" descr="chuong4_28.r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19200"/>
            <a:ext cx="4876799"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85750" y="202124"/>
            <a:ext cx="12072097" cy="523220"/>
          </a:xfrm>
          <a:prstGeom prst="rect">
            <a:avLst/>
          </a:prstGeom>
        </p:spPr>
        <p:txBody>
          <a:bodyPr wrap="square">
            <a:spAutoFit/>
          </a:bodyPr>
          <a:lstStyle/>
          <a:p>
            <a:r>
              <a:rPr lang="en-US" sz="2800" b="1" dirty="0" smtClean="0">
                <a:solidFill>
                  <a:srgbClr val="FF0000"/>
                </a:solidFill>
              </a:rPr>
              <a:t>- </a:t>
            </a:r>
            <a:r>
              <a:rPr lang="vi-VN" sz="2800" b="1" dirty="0" smtClean="0">
                <a:solidFill>
                  <a:srgbClr val="FF0000"/>
                </a:solidFill>
              </a:rPr>
              <a:t>Thắng </a:t>
            </a:r>
            <a:r>
              <a:rPr lang="vi-VN" sz="2800" b="1" dirty="0">
                <a:solidFill>
                  <a:srgbClr val="FF0000"/>
                </a:solidFill>
              </a:rPr>
              <a:t>lợi của cuộc kháng chiến chống Mỹ cứu nước (1954 - 1975)</a:t>
            </a:r>
            <a:endParaRPr lang="en-US" sz="2800" b="1" dirty="0">
              <a:solidFill>
                <a:srgbClr val="FF0000"/>
              </a:solidFill>
            </a:endParaRPr>
          </a:p>
        </p:txBody>
      </p:sp>
    </p:spTree>
    <p:extLst>
      <p:ext uri="{BB962C8B-B14F-4D97-AF65-F5344CB8AC3E}">
        <p14:creationId xmlns:p14="http://schemas.microsoft.com/office/powerpoint/2010/main" val="2569186286"/>
      </p:ext>
    </p:extLst>
  </p:cSld>
  <p:clrMapOvr>
    <a:masterClrMapping/>
  </p:clrMapOvr>
  <p:transition spd="slow">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5" name="AutoShape 4" descr="Résultat de recherche d'images pour &quot;hiệp định giơnevơ&quot;"/>
          <p:cNvSpPr>
            <a:spLocks noChangeAspect="1" noChangeArrowheads="1"/>
          </p:cNvSpPr>
          <p:nvPr/>
        </p:nvSpPr>
        <p:spPr bwMode="auto">
          <a:xfrm>
            <a:off x="1668463"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p>
        </p:txBody>
      </p:sp>
      <p:pic>
        <p:nvPicPr>
          <p:cNvPr id="512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420471"/>
            <a:ext cx="4929841" cy="3906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24922" y="2420471"/>
            <a:ext cx="5787465" cy="3906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389965" y="7937"/>
            <a:ext cx="11322423" cy="830997"/>
          </a:xfrm>
          <a:prstGeom prst="rect">
            <a:avLst/>
          </a:prstGeom>
        </p:spPr>
        <p:txBody>
          <a:bodyPr wrap="square">
            <a:spAutoFit/>
          </a:bodyPr>
          <a:lstStyle/>
          <a:p>
            <a:pPr marL="342900" lvl="0" indent="-342900" algn="just">
              <a:buFont typeface="Wingdings" panose="05000000000000000000" pitchFamily="2" charset="2"/>
              <a:buChar char="Ø"/>
            </a:pPr>
            <a:r>
              <a:rPr lang="en-US" sz="2400" dirty="0" err="1"/>
              <a:t>Sau</a:t>
            </a:r>
            <a:r>
              <a:rPr lang="en-US" sz="2400" dirty="0"/>
              <a:t> </a:t>
            </a:r>
            <a:r>
              <a:rPr lang="en-US" sz="2400" dirty="0" err="1"/>
              <a:t>năm</a:t>
            </a:r>
            <a:r>
              <a:rPr lang="en-US" sz="2400" dirty="0"/>
              <a:t> 1954, </a:t>
            </a:r>
            <a:r>
              <a:rPr lang="en-US" sz="2400" dirty="0" err="1"/>
              <a:t>đế</a:t>
            </a:r>
            <a:r>
              <a:rPr lang="en-US" sz="2400" dirty="0"/>
              <a:t> </a:t>
            </a:r>
            <a:r>
              <a:rPr lang="en-US" sz="2400" dirty="0" err="1"/>
              <a:t>quốc</a:t>
            </a:r>
            <a:r>
              <a:rPr lang="en-US" sz="2400" dirty="0"/>
              <a:t> </a:t>
            </a:r>
            <a:r>
              <a:rPr lang="en-US" sz="2400" dirty="0" err="1"/>
              <a:t>Mỹ</a:t>
            </a:r>
            <a:r>
              <a:rPr lang="en-US" sz="2400" dirty="0"/>
              <a:t> </a:t>
            </a:r>
            <a:r>
              <a:rPr lang="en-US" sz="2400" dirty="0" err="1"/>
              <a:t>dần</a:t>
            </a:r>
            <a:r>
              <a:rPr lang="en-US" sz="2400" dirty="0"/>
              <a:t> </a:t>
            </a:r>
            <a:r>
              <a:rPr lang="en-US" sz="2400" dirty="0" err="1"/>
              <a:t>thay</a:t>
            </a:r>
            <a:r>
              <a:rPr lang="en-US" sz="2400" dirty="0"/>
              <a:t> </a:t>
            </a:r>
            <a:r>
              <a:rPr lang="en-US" sz="2400" dirty="0" err="1"/>
              <a:t>chân</a:t>
            </a:r>
            <a:r>
              <a:rPr lang="en-US" sz="2400" dirty="0"/>
              <a:t> </a:t>
            </a:r>
            <a:r>
              <a:rPr lang="en-US" sz="2400" dirty="0" err="1"/>
              <a:t>thực</a:t>
            </a:r>
            <a:r>
              <a:rPr lang="en-US" sz="2400" dirty="0"/>
              <a:t> </a:t>
            </a:r>
            <a:r>
              <a:rPr lang="en-US" sz="2400" dirty="0" err="1"/>
              <a:t>dân</a:t>
            </a:r>
            <a:r>
              <a:rPr lang="en-US" sz="2400" dirty="0"/>
              <a:t> </a:t>
            </a:r>
            <a:r>
              <a:rPr lang="en-US" sz="2400" dirty="0" err="1"/>
              <a:t>Pháp</a:t>
            </a:r>
            <a:r>
              <a:rPr lang="en-US" sz="2400" dirty="0"/>
              <a:t> </a:t>
            </a:r>
            <a:r>
              <a:rPr lang="en-US" sz="2400" dirty="0" err="1"/>
              <a:t>để</a:t>
            </a:r>
            <a:r>
              <a:rPr lang="en-US" sz="2400" dirty="0"/>
              <a:t> </a:t>
            </a:r>
            <a:r>
              <a:rPr lang="en-US" sz="2400" dirty="0" err="1"/>
              <a:t>áp</a:t>
            </a:r>
            <a:r>
              <a:rPr lang="en-US" sz="2400" dirty="0"/>
              <a:t> </a:t>
            </a:r>
            <a:r>
              <a:rPr lang="en-US" sz="2400" dirty="0" err="1"/>
              <a:t>đặt</a:t>
            </a:r>
            <a:r>
              <a:rPr lang="en-US" sz="2400" dirty="0"/>
              <a:t> </a:t>
            </a:r>
            <a:r>
              <a:rPr lang="en-US" sz="2400" dirty="0" err="1"/>
              <a:t>chủ</a:t>
            </a:r>
            <a:r>
              <a:rPr lang="en-US" sz="2400" dirty="0"/>
              <a:t> </a:t>
            </a:r>
            <a:r>
              <a:rPr lang="en-US" sz="2400" dirty="0" err="1"/>
              <a:t>nghĩa</a:t>
            </a:r>
            <a:r>
              <a:rPr lang="en-US" sz="2400" dirty="0"/>
              <a:t> </a:t>
            </a:r>
            <a:r>
              <a:rPr lang="en-US" sz="2400" dirty="0" err="1"/>
              <a:t>thực</a:t>
            </a:r>
            <a:r>
              <a:rPr lang="en-US" sz="2400" dirty="0"/>
              <a:t> </a:t>
            </a:r>
            <a:r>
              <a:rPr lang="en-US" sz="2400" dirty="0" err="1"/>
              <a:t>dân</a:t>
            </a:r>
            <a:r>
              <a:rPr lang="en-US" sz="2400" dirty="0"/>
              <a:t> </a:t>
            </a:r>
            <a:r>
              <a:rPr lang="en-US" sz="2400" dirty="0" err="1"/>
              <a:t>mới</a:t>
            </a:r>
            <a:r>
              <a:rPr lang="en-US" sz="2400" dirty="0"/>
              <a:t> ở </a:t>
            </a:r>
            <a:r>
              <a:rPr lang="en-US" sz="2400" dirty="0" err="1"/>
              <a:t>miền</a:t>
            </a:r>
            <a:r>
              <a:rPr lang="en-US" sz="2400" dirty="0"/>
              <a:t> Nam</a:t>
            </a:r>
          </a:p>
        </p:txBody>
      </p:sp>
      <p:sp>
        <p:nvSpPr>
          <p:cNvPr id="6" name="Rectangle 5"/>
          <p:cNvSpPr/>
          <p:nvPr/>
        </p:nvSpPr>
        <p:spPr>
          <a:xfrm>
            <a:off x="389966" y="1148269"/>
            <a:ext cx="11322422" cy="830997"/>
          </a:xfrm>
          <a:prstGeom prst="rect">
            <a:avLst/>
          </a:prstGeom>
        </p:spPr>
        <p:txBody>
          <a:bodyPr wrap="square">
            <a:spAutoFit/>
          </a:bodyPr>
          <a:lstStyle/>
          <a:p>
            <a:pPr marL="342900" lvl="0" indent="-342900" algn="just">
              <a:buFont typeface="Wingdings" panose="05000000000000000000" pitchFamily="2" charset="2"/>
              <a:buChar char="Ø"/>
            </a:pPr>
            <a:r>
              <a:rPr lang="en-US" sz="2400" dirty="0" err="1"/>
              <a:t>Là</a:t>
            </a:r>
            <a:r>
              <a:rPr lang="en-US" sz="2400" dirty="0"/>
              <a:t> </a:t>
            </a:r>
            <a:r>
              <a:rPr lang="en-US" sz="2400" dirty="0" err="1"/>
              <a:t>cuộc</a:t>
            </a:r>
            <a:r>
              <a:rPr lang="en-US" sz="2400" dirty="0"/>
              <a:t> </a:t>
            </a:r>
            <a:r>
              <a:rPr lang="en-US" sz="2400" dirty="0" err="1"/>
              <a:t>chiến</a:t>
            </a:r>
            <a:r>
              <a:rPr lang="en-US" sz="2400" dirty="0"/>
              <a:t> </a:t>
            </a:r>
            <a:r>
              <a:rPr lang="en-US" sz="2400" dirty="0" err="1"/>
              <a:t>tranh</a:t>
            </a:r>
            <a:r>
              <a:rPr lang="en-US" sz="2400" dirty="0"/>
              <a:t> </a:t>
            </a:r>
            <a:r>
              <a:rPr lang="en-US" sz="2400" dirty="0" err="1"/>
              <a:t>không</a:t>
            </a:r>
            <a:r>
              <a:rPr lang="en-US" sz="2400" dirty="0"/>
              <a:t> </a:t>
            </a:r>
            <a:r>
              <a:rPr lang="en-US" sz="2400" dirty="0" err="1"/>
              <a:t>cân</a:t>
            </a:r>
            <a:r>
              <a:rPr lang="en-US" sz="2400" dirty="0"/>
              <a:t> </a:t>
            </a:r>
            <a:r>
              <a:rPr lang="en-US" sz="2400" dirty="0" err="1"/>
              <a:t>sức</a:t>
            </a:r>
            <a:r>
              <a:rPr lang="en-US" sz="2400" dirty="0"/>
              <a:t> </a:t>
            </a:r>
            <a:r>
              <a:rPr lang="en-US" sz="2400" dirty="0" err="1"/>
              <a:t>về</a:t>
            </a:r>
            <a:r>
              <a:rPr lang="en-US" sz="2400" dirty="0"/>
              <a:t> </a:t>
            </a:r>
            <a:r>
              <a:rPr lang="en-US" sz="2400" dirty="0" err="1"/>
              <a:t>tiềm</a:t>
            </a:r>
            <a:r>
              <a:rPr lang="en-US" sz="2400" dirty="0"/>
              <a:t> </a:t>
            </a:r>
            <a:r>
              <a:rPr lang="en-US" sz="2400" dirty="0" err="1"/>
              <a:t>lực</a:t>
            </a:r>
            <a:r>
              <a:rPr lang="en-US" sz="2400" dirty="0"/>
              <a:t> </a:t>
            </a:r>
            <a:r>
              <a:rPr lang="en-US" sz="2400" dirty="0" err="1"/>
              <a:t>kinh</a:t>
            </a:r>
            <a:r>
              <a:rPr lang="en-US" sz="2400" dirty="0"/>
              <a:t> </a:t>
            </a:r>
            <a:r>
              <a:rPr lang="en-US" sz="2400" dirty="0" err="1"/>
              <a:t>tế</a:t>
            </a:r>
            <a:r>
              <a:rPr lang="en-US" sz="2400" dirty="0"/>
              <a:t>, </a:t>
            </a:r>
            <a:r>
              <a:rPr lang="en-US" sz="2400" dirty="0" err="1"/>
              <a:t>quân</a:t>
            </a:r>
            <a:r>
              <a:rPr lang="en-US" sz="2400" dirty="0"/>
              <a:t> </a:t>
            </a:r>
            <a:r>
              <a:rPr lang="en-US" sz="2400" dirty="0" err="1"/>
              <a:t>sự</a:t>
            </a:r>
            <a:r>
              <a:rPr lang="en-US" sz="2400" dirty="0"/>
              <a:t> </a:t>
            </a:r>
            <a:r>
              <a:rPr lang="en-US" sz="2400" dirty="0" err="1"/>
              <a:t>giữa</a:t>
            </a:r>
            <a:r>
              <a:rPr lang="en-US" sz="2400" dirty="0"/>
              <a:t> </a:t>
            </a:r>
            <a:r>
              <a:rPr lang="en-US" sz="2400" dirty="0" err="1"/>
              <a:t>nhân</a:t>
            </a:r>
            <a:r>
              <a:rPr lang="en-US" sz="2400" dirty="0"/>
              <a:t> </a:t>
            </a:r>
            <a:r>
              <a:rPr lang="en-US" sz="2400" dirty="0" err="1"/>
              <a:t>dân</a:t>
            </a:r>
            <a:r>
              <a:rPr lang="en-US" sz="2400" dirty="0"/>
              <a:t> ta </a:t>
            </a:r>
            <a:r>
              <a:rPr lang="en-US" sz="2400" dirty="0" err="1"/>
              <a:t>và</a:t>
            </a:r>
            <a:r>
              <a:rPr lang="en-US" sz="2400" dirty="0"/>
              <a:t> </a:t>
            </a:r>
            <a:r>
              <a:rPr lang="en-US" sz="2400" dirty="0" err="1"/>
              <a:t>đế</a:t>
            </a:r>
            <a:r>
              <a:rPr lang="en-US" sz="2400" dirty="0"/>
              <a:t> </a:t>
            </a:r>
            <a:r>
              <a:rPr lang="en-US" sz="2400" dirty="0" err="1"/>
              <a:t>quốc</a:t>
            </a:r>
            <a:r>
              <a:rPr lang="en-US" sz="2400" dirty="0"/>
              <a:t> </a:t>
            </a:r>
            <a:r>
              <a:rPr lang="en-US" sz="2400" dirty="0" err="1"/>
              <a:t>Mỹ</a:t>
            </a:r>
            <a:endParaRPr lang="en-US" sz="2400" dirty="0"/>
          </a:p>
        </p:txBody>
      </p:sp>
    </p:spTree>
    <p:extLst>
      <p:ext uri="{BB962C8B-B14F-4D97-AF65-F5344CB8AC3E}">
        <p14:creationId xmlns:p14="http://schemas.microsoft.com/office/powerpoint/2010/main" val="18058603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wipe(down)">
                                      <p:cBhvr>
                                        <p:cTn id="7" dur="500"/>
                                        <p:tgtEl>
                                          <p:spTgt spid="5126"/>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3686" y="2447366"/>
            <a:ext cx="5032751" cy="3845858"/>
          </a:xfrm>
          <a:prstGeom prst="rect">
            <a:avLst/>
          </a:prstGeom>
        </p:spPr>
      </p:pic>
      <p:pic>
        <p:nvPicPr>
          <p:cNvPr id="3" name="Picture 2"/>
          <p:cNvPicPr>
            <a:picLocks noChangeAspect="1"/>
          </p:cNvPicPr>
          <p:nvPr/>
        </p:nvPicPr>
        <p:blipFill>
          <a:blip r:embed="rId3"/>
          <a:stretch>
            <a:fillRect/>
          </a:stretch>
        </p:blipFill>
        <p:spPr>
          <a:xfrm>
            <a:off x="5894013" y="2447366"/>
            <a:ext cx="5697351" cy="3845858"/>
          </a:xfrm>
          <a:prstGeom prst="rect">
            <a:avLst/>
          </a:prstGeom>
        </p:spPr>
      </p:pic>
      <p:sp>
        <p:nvSpPr>
          <p:cNvPr id="4" name="Rectangle 3"/>
          <p:cNvSpPr/>
          <p:nvPr/>
        </p:nvSpPr>
        <p:spPr>
          <a:xfrm>
            <a:off x="565428" y="847165"/>
            <a:ext cx="11200748" cy="830997"/>
          </a:xfrm>
          <a:prstGeom prst="rect">
            <a:avLst/>
          </a:prstGeom>
        </p:spPr>
        <p:txBody>
          <a:bodyPr wrap="square">
            <a:spAutoFit/>
          </a:bodyPr>
          <a:lstStyle/>
          <a:p>
            <a:r>
              <a:rPr lang="en-US" sz="2400" dirty="0" err="1"/>
              <a:t>Năm</a:t>
            </a:r>
            <a:r>
              <a:rPr lang="en-US" sz="2400" dirty="0"/>
              <a:t> 1975 </a:t>
            </a:r>
            <a:r>
              <a:rPr lang="en-US" sz="2400" dirty="0" err="1"/>
              <a:t>tổng</a:t>
            </a:r>
            <a:r>
              <a:rPr lang="en-US" sz="2400" dirty="0"/>
              <a:t> </a:t>
            </a:r>
            <a:r>
              <a:rPr lang="en-US" sz="2400" dirty="0" err="1"/>
              <a:t>tiến</a:t>
            </a:r>
            <a:r>
              <a:rPr lang="en-US" sz="2400" dirty="0"/>
              <a:t> </a:t>
            </a:r>
            <a:r>
              <a:rPr lang="en-US" sz="2400" dirty="0" err="1"/>
              <a:t>công</a:t>
            </a:r>
            <a:r>
              <a:rPr lang="en-US" sz="2400" dirty="0"/>
              <a:t> </a:t>
            </a:r>
            <a:r>
              <a:rPr lang="en-US" sz="2400" dirty="0" err="1"/>
              <a:t>thắng</a:t>
            </a:r>
            <a:r>
              <a:rPr lang="en-US" sz="2400" dirty="0"/>
              <a:t> </a:t>
            </a:r>
            <a:r>
              <a:rPr lang="en-US" sz="2400" dirty="0" err="1"/>
              <a:t>lợi</a:t>
            </a:r>
            <a:r>
              <a:rPr lang="en-US" sz="2400" dirty="0"/>
              <a:t>, </a:t>
            </a:r>
            <a:r>
              <a:rPr lang="en-US" sz="2400" dirty="0" err="1"/>
              <a:t>kết</a:t>
            </a:r>
            <a:r>
              <a:rPr lang="en-US" sz="2400" dirty="0"/>
              <a:t> </a:t>
            </a:r>
            <a:r>
              <a:rPr lang="en-US" sz="2400" dirty="0" err="1"/>
              <a:t>thúc</a:t>
            </a:r>
            <a:r>
              <a:rPr lang="en-US" sz="2400" dirty="0"/>
              <a:t> </a:t>
            </a:r>
            <a:r>
              <a:rPr lang="en-US" sz="2400" dirty="0" err="1"/>
              <a:t>cuộc</a:t>
            </a:r>
            <a:r>
              <a:rPr lang="en-US" sz="2400" dirty="0"/>
              <a:t> </a:t>
            </a:r>
            <a:r>
              <a:rPr lang="en-US" sz="2400" dirty="0" err="1"/>
              <a:t>chiến</a:t>
            </a:r>
            <a:r>
              <a:rPr lang="en-US" sz="2400" dirty="0"/>
              <a:t> </a:t>
            </a:r>
            <a:r>
              <a:rPr lang="en-US" sz="2400" dirty="0" err="1"/>
              <a:t>tranh</a:t>
            </a:r>
            <a:r>
              <a:rPr lang="en-US" sz="2400" dirty="0"/>
              <a:t> </a:t>
            </a:r>
            <a:r>
              <a:rPr lang="en-US" sz="2400" dirty="0" err="1"/>
              <a:t>kéo</a:t>
            </a:r>
            <a:r>
              <a:rPr lang="en-US" sz="2400" dirty="0"/>
              <a:t> </a:t>
            </a:r>
            <a:r>
              <a:rPr lang="en-US" sz="2400" dirty="0" err="1"/>
              <a:t>dài</a:t>
            </a:r>
            <a:r>
              <a:rPr lang="en-US" sz="2400" dirty="0"/>
              <a:t> 30 </a:t>
            </a:r>
            <a:r>
              <a:rPr lang="en-US" sz="2400" dirty="0" err="1"/>
              <a:t>năm</a:t>
            </a:r>
            <a:r>
              <a:rPr lang="en-US" sz="2400" dirty="0"/>
              <a:t> (1945-1975)</a:t>
            </a:r>
          </a:p>
        </p:txBody>
      </p:sp>
    </p:spTree>
    <p:extLst>
      <p:ext uri="{BB962C8B-B14F-4D97-AF65-F5344CB8AC3E}">
        <p14:creationId xmlns:p14="http://schemas.microsoft.com/office/powerpoint/2010/main" val="354925051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890266322"/>
              </p:ext>
            </p:extLst>
          </p:nvPr>
        </p:nvGraphicFramePr>
        <p:xfrm>
          <a:off x="463640" y="1156231"/>
          <a:ext cx="1090085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85750" y="202124"/>
            <a:ext cx="11906249" cy="523220"/>
          </a:xfrm>
          <a:prstGeom prst="rect">
            <a:avLst/>
          </a:prstGeom>
        </p:spPr>
        <p:txBody>
          <a:bodyPr wrap="square">
            <a:spAutoFit/>
          </a:bodyPr>
          <a:lstStyle/>
          <a:p>
            <a:pPr algn="ctr"/>
            <a:r>
              <a:rPr lang="en-US" sz="2800" b="1" dirty="0" smtClean="0">
                <a:solidFill>
                  <a:srgbClr val="FF0000"/>
                </a:solidFill>
              </a:rPr>
              <a:t>- </a:t>
            </a:r>
            <a:r>
              <a:rPr lang="vi-VN" sz="2800" b="1" dirty="0" smtClean="0">
                <a:solidFill>
                  <a:srgbClr val="FF0000"/>
                </a:solidFill>
              </a:rPr>
              <a:t>Thắng </a:t>
            </a:r>
            <a:r>
              <a:rPr lang="vi-VN" sz="2800" b="1" dirty="0">
                <a:solidFill>
                  <a:srgbClr val="FF0000"/>
                </a:solidFill>
              </a:rPr>
              <a:t>lợi của cuộc kháng chiến chống Mỹ cứu nước (1954 - 1975)</a:t>
            </a:r>
            <a:endParaRPr lang="en-US" sz="2800" b="1" dirty="0">
              <a:solidFill>
                <a:srgbClr val="FF0000"/>
              </a:solidFill>
            </a:endParaRPr>
          </a:p>
        </p:txBody>
      </p:sp>
    </p:spTree>
    <p:extLst>
      <p:ext uri="{BB962C8B-B14F-4D97-AF65-F5344CB8AC3E}">
        <p14:creationId xmlns:p14="http://schemas.microsoft.com/office/powerpoint/2010/main" val="203429332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A25181EA-F80D-4010-AAF6-0663E4067AFA}"/>
                                            </p:graphicEl>
                                          </p:spTgt>
                                        </p:tgtEl>
                                        <p:attrNameLst>
                                          <p:attrName>style.visibility</p:attrName>
                                        </p:attrNameLst>
                                      </p:cBhvr>
                                      <p:to>
                                        <p:strVal val="visible"/>
                                      </p:to>
                                    </p:set>
                                    <p:animEffect transition="in" filter="fade">
                                      <p:cBhvr>
                                        <p:cTn id="7" dur="1000"/>
                                        <p:tgtEl>
                                          <p:spTgt spid="2">
                                            <p:graphicEl>
                                              <a:dgm id="{A25181EA-F80D-4010-AAF6-0663E4067AFA}"/>
                                            </p:graphicEl>
                                          </p:spTgt>
                                        </p:tgtEl>
                                      </p:cBhvr>
                                    </p:animEffect>
                                    <p:anim calcmode="lin" valueType="num">
                                      <p:cBhvr>
                                        <p:cTn id="8" dur="1000" fill="hold"/>
                                        <p:tgtEl>
                                          <p:spTgt spid="2">
                                            <p:graphicEl>
                                              <a:dgm id="{A25181EA-F80D-4010-AAF6-0663E4067AFA}"/>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A25181EA-F80D-4010-AAF6-0663E4067AFA}"/>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E7552E39-00B0-4CDB-AC14-C299E5A6B8F8}"/>
                                            </p:graphicEl>
                                          </p:spTgt>
                                        </p:tgtEl>
                                        <p:attrNameLst>
                                          <p:attrName>style.visibility</p:attrName>
                                        </p:attrNameLst>
                                      </p:cBhvr>
                                      <p:to>
                                        <p:strVal val="visible"/>
                                      </p:to>
                                    </p:set>
                                    <p:animEffect transition="in" filter="fade">
                                      <p:cBhvr>
                                        <p:cTn id="12" dur="1000"/>
                                        <p:tgtEl>
                                          <p:spTgt spid="2">
                                            <p:graphicEl>
                                              <a:dgm id="{E7552E39-00B0-4CDB-AC14-C299E5A6B8F8}"/>
                                            </p:graphicEl>
                                          </p:spTgt>
                                        </p:tgtEl>
                                      </p:cBhvr>
                                    </p:animEffect>
                                    <p:anim calcmode="lin" valueType="num">
                                      <p:cBhvr>
                                        <p:cTn id="13" dur="1000" fill="hold"/>
                                        <p:tgtEl>
                                          <p:spTgt spid="2">
                                            <p:graphicEl>
                                              <a:dgm id="{E7552E39-00B0-4CDB-AC14-C299E5A6B8F8}"/>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E7552E39-00B0-4CDB-AC14-C299E5A6B8F8}"/>
                                            </p:graphic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graphicEl>
                                              <a:dgm id="{F4FEE520-51AF-4D96-A1A2-ABA08A9CFE0A}"/>
                                            </p:graphicEl>
                                          </p:spTgt>
                                        </p:tgtEl>
                                        <p:attrNameLst>
                                          <p:attrName>style.visibility</p:attrName>
                                        </p:attrNameLst>
                                      </p:cBhvr>
                                      <p:to>
                                        <p:strVal val="visible"/>
                                      </p:to>
                                    </p:set>
                                    <p:animEffect transition="in" filter="fade">
                                      <p:cBhvr>
                                        <p:cTn id="17" dur="1000"/>
                                        <p:tgtEl>
                                          <p:spTgt spid="2">
                                            <p:graphicEl>
                                              <a:dgm id="{F4FEE520-51AF-4D96-A1A2-ABA08A9CFE0A}"/>
                                            </p:graphicEl>
                                          </p:spTgt>
                                        </p:tgtEl>
                                      </p:cBhvr>
                                    </p:animEffect>
                                    <p:anim calcmode="lin" valueType="num">
                                      <p:cBhvr>
                                        <p:cTn id="18" dur="1000" fill="hold"/>
                                        <p:tgtEl>
                                          <p:spTgt spid="2">
                                            <p:graphicEl>
                                              <a:dgm id="{F4FEE520-51AF-4D96-A1A2-ABA08A9CFE0A}"/>
                                            </p:graphicEl>
                                          </p:spTgt>
                                        </p:tgtEl>
                                        <p:attrNameLst>
                                          <p:attrName>ppt_x</p:attrName>
                                        </p:attrNameLst>
                                      </p:cBhvr>
                                      <p:tavLst>
                                        <p:tav tm="0">
                                          <p:val>
                                            <p:strVal val="#ppt_x"/>
                                          </p:val>
                                        </p:tav>
                                        <p:tav tm="100000">
                                          <p:val>
                                            <p:strVal val="#ppt_x"/>
                                          </p:val>
                                        </p:tav>
                                      </p:tavLst>
                                    </p:anim>
                                    <p:anim calcmode="lin" valueType="num">
                                      <p:cBhvr>
                                        <p:cTn id="19" dur="1000" fill="hold"/>
                                        <p:tgtEl>
                                          <p:spTgt spid="2">
                                            <p:graphicEl>
                                              <a:dgm id="{F4FEE520-51AF-4D96-A1A2-ABA08A9CFE0A}"/>
                                            </p:graphic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graphicEl>
                                              <a:dgm id="{80A7F391-9036-4861-925D-9CB867D8CA6F}"/>
                                            </p:graphicEl>
                                          </p:spTgt>
                                        </p:tgtEl>
                                        <p:attrNameLst>
                                          <p:attrName>style.visibility</p:attrName>
                                        </p:attrNameLst>
                                      </p:cBhvr>
                                      <p:to>
                                        <p:strVal val="visible"/>
                                      </p:to>
                                    </p:set>
                                    <p:animEffect transition="in" filter="fade">
                                      <p:cBhvr>
                                        <p:cTn id="24" dur="1000"/>
                                        <p:tgtEl>
                                          <p:spTgt spid="2">
                                            <p:graphicEl>
                                              <a:dgm id="{80A7F391-9036-4861-925D-9CB867D8CA6F}"/>
                                            </p:graphicEl>
                                          </p:spTgt>
                                        </p:tgtEl>
                                      </p:cBhvr>
                                    </p:animEffect>
                                    <p:anim calcmode="lin" valueType="num">
                                      <p:cBhvr>
                                        <p:cTn id="25" dur="1000" fill="hold"/>
                                        <p:tgtEl>
                                          <p:spTgt spid="2">
                                            <p:graphicEl>
                                              <a:dgm id="{80A7F391-9036-4861-925D-9CB867D8CA6F}"/>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80A7F391-9036-4861-925D-9CB867D8CA6F}"/>
                                            </p:graphic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
                                            <p:graphicEl>
                                              <a:dgm id="{05C82B02-0F2A-4E45-8A5A-056849A2B203}"/>
                                            </p:graphicEl>
                                          </p:spTgt>
                                        </p:tgtEl>
                                        <p:attrNameLst>
                                          <p:attrName>style.visibility</p:attrName>
                                        </p:attrNameLst>
                                      </p:cBhvr>
                                      <p:to>
                                        <p:strVal val="visible"/>
                                      </p:to>
                                    </p:set>
                                    <p:animEffect transition="in" filter="fade">
                                      <p:cBhvr>
                                        <p:cTn id="29" dur="1000"/>
                                        <p:tgtEl>
                                          <p:spTgt spid="2">
                                            <p:graphicEl>
                                              <a:dgm id="{05C82B02-0F2A-4E45-8A5A-056849A2B203}"/>
                                            </p:graphicEl>
                                          </p:spTgt>
                                        </p:tgtEl>
                                      </p:cBhvr>
                                    </p:animEffect>
                                    <p:anim calcmode="lin" valueType="num">
                                      <p:cBhvr>
                                        <p:cTn id="30" dur="1000" fill="hold"/>
                                        <p:tgtEl>
                                          <p:spTgt spid="2">
                                            <p:graphicEl>
                                              <a:dgm id="{05C82B02-0F2A-4E45-8A5A-056849A2B203}"/>
                                            </p:graphicEl>
                                          </p:spTgt>
                                        </p:tgtEl>
                                        <p:attrNameLst>
                                          <p:attrName>ppt_x</p:attrName>
                                        </p:attrNameLst>
                                      </p:cBhvr>
                                      <p:tavLst>
                                        <p:tav tm="0">
                                          <p:val>
                                            <p:strVal val="#ppt_x"/>
                                          </p:val>
                                        </p:tav>
                                        <p:tav tm="100000">
                                          <p:val>
                                            <p:strVal val="#ppt_x"/>
                                          </p:val>
                                        </p:tav>
                                      </p:tavLst>
                                    </p:anim>
                                    <p:anim calcmode="lin" valueType="num">
                                      <p:cBhvr>
                                        <p:cTn id="31" dur="1000" fill="hold"/>
                                        <p:tgtEl>
                                          <p:spTgt spid="2">
                                            <p:graphicEl>
                                              <a:dgm id="{05C82B02-0F2A-4E45-8A5A-056849A2B203}"/>
                                            </p:graphic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2">
                                            <p:graphicEl>
                                              <a:dgm id="{D3E6FE7F-5508-471C-832E-CBC20146F36D}"/>
                                            </p:graphicEl>
                                          </p:spTgt>
                                        </p:tgtEl>
                                        <p:attrNameLst>
                                          <p:attrName>style.visibility</p:attrName>
                                        </p:attrNameLst>
                                      </p:cBhvr>
                                      <p:to>
                                        <p:strVal val="visible"/>
                                      </p:to>
                                    </p:set>
                                    <p:animEffect transition="in" filter="fade">
                                      <p:cBhvr>
                                        <p:cTn id="36" dur="1000"/>
                                        <p:tgtEl>
                                          <p:spTgt spid="2">
                                            <p:graphicEl>
                                              <a:dgm id="{D3E6FE7F-5508-471C-832E-CBC20146F36D}"/>
                                            </p:graphicEl>
                                          </p:spTgt>
                                        </p:tgtEl>
                                      </p:cBhvr>
                                    </p:animEffect>
                                    <p:anim calcmode="lin" valueType="num">
                                      <p:cBhvr>
                                        <p:cTn id="37" dur="1000" fill="hold"/>
                                        <p:tgtEl>
                                          <p:spTgt spid="2">
                                            <p:graphicEl>
                                              <a:dgm id="{D3E6FE7F-5508-471C-832E-CBC20146F36D}"/>
                                            </p:graphicEl>
                                          </p:spTgt>
                                        </p:tgtEl>
                                        <p:attrNameLst>
                                          <p:attrName>ppt_x</p:attrName>
                                        </p:attrNameLst>
                                      </p:cBhvr>
                                      <p:tavLst>
                                        <p:tav tm="0">
                                          <p:val>
                                            <p:strVal val="#ppt_x"/>
                                          </p:val>
                                        </p:tav>
                                        <p:tav tm="100000">
                                          <p:val>
                                            <p:strVal val="#ppt_x"/>
                                          </p:val>
                                        </p:tav>
                                      </p:tavLst>
                                    </p:anim>
                                    <p:anim calcmode="lin" valueType="num">
                                      <p:cBhvr>
                                        <p:cTn id="38" dur="1000" fill="hold"/>
                                        <p:tgtEl>
                                          <p:spTgt spid="2">
                                            <p:graphicEl>
                                              <a:dgm id="{D3E6FE7F-5508-471C-832E-CBC20146F36D}"/>
                                            </p:graphic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
                                            <p:graphicEl>
                                              <a:dgm id="{79F2197E-D61E-4357-97C0-2F0DF73412F1}"/>
                                            </p:graphicEl>
                                          </p:spTgt>
                                        </p:tgtEl>
                                        <p:attrNameLst>
                                          <p:attrName>style.visibility</p:attrName>
                                        </p:attrNameLst>
                                      </p:cBhvr>
                                      <p:to>
                                        <p:strVal val="visible"/>
                                      </p:to>
                                    </p:set>
                                    <p:animEffect transition="in" filter="fade">
                                      <p:cBhvr>
                                        <p:cTn id="41" dur="1000"/>
                                        <p:tgtEl>
                                          <p:spTgt spid="2">
                                            <p:graphicEl>
                                              <a:dgm id="{79F2197E-D61E-4357-97C0-2F0DF73412F1}"/>
                                            </p:graphicEl>
                                          </p:spTgt>
                                        </p:tgtEl>
                                      </p:cBhvr>
                                    </p:animEffect>
                                    <p:anim calcmode="lin" valueType="num">
                                      <p:cBhvr>
                                        <p:cTn id="42" dur="1000" fill="hold"/>
                                        <p:tgtEl>
                                          <p:spTgt spid="2">
                                            <p:graphicEl>
                                              <a:dgm id="{79F2197E-D61E-4357-97C0-2F0DF73412F1}"/>
                                            </p:graphicEl>
                                          </p:spTgt>
                                        </p:tgtEl>
                                        <p:attrNameLst>
                                          <p:attrName>ppt_x</p:attrName>
                                        </p:attrNameLst>
                                      </p:cBhvr>
                                      <p:tavLst>
                                        <p:tav tm="0">
                                          <p:val>
                                            <p:strVal val="#ppt_x"/>
                                          </p:val>
                                        </p:tav>
                                        <p:tav tm="100000">
                                          <p:val>
                                            <p:strVal val="#ppt_x"/>
                                          </p:val>
                                        </p:tav>
                                      </p:tavLst>
                                    </p:anim>
                                    <p:anim calcmode="lin" valueType="num">
                                      <p:cBhvr>
                                        <p:cTn id="43" dur="1000" fill="hold"/>
                                        <p:tgtEl>
                                          <p:spTgt spid="2">
                                            <p:graphicEl>
                                              <a:dgm id="{79F2197E-D61E-4357-97C0-2F0DF73412F1}"/>
                                            </p:graphic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2">
                                            <p:graphicEl>
                                              <a:dgm id="{191F1F66-5AA5-4D03-8E69-90FFF4B33ECF}"/>
                                            </p:graphicEl>
                                          </p:spTgt>
                                        </p:tgtEl>
                                        <p:attrNameLst>
                                          <p:attrName>style.visibility</p:attrName>
                                        </p:attrNameLst>
                                      </p:cBhvr>
                                      <p:to>
                                        <p:strVal val="visible"/>
                                      </p:to>
                                    </p:set>
                                    <p:animEffect transition="in" filter="fade">
                                      <p:cBhvr>
                                        <p:cTn id="48" dur="1000"/>
                                        <p:tgtEl>
                                          <p:spTgt spid="2">
                                            <p:graphicEl>
                                              <a:dgm id="{191F1F66-5AA5-4D03-8E69-90FFF4B33ECF}"/>
                                            </p:graphicEl>
                                          </p:spTgt>
                                        </p:tgtEl>
                                      </p:cBhvr>
                                    </p:animEffect>
                                    <p:anim calcmode="lin" valueType="num">
                                      <p:cBhvr>
                                        <p:cTn id="49" dur="1000" fill="hold"/>
                                        <p:tgtEl>
                                          <p:spTgt spid="2">
                                            <p:graphicEl>
                                              <a:dgm id="{191F1F66-5AA5-4D03-8E69-90FFF4B33ECF}"/>
                                            </p:graphicEl>
                                          </p:spTgt>
                                        </p:tgtEl>
                                        <p:attrNameLst>
                                          <p:attrName>ppt_x</p:attrName>
                                        </p:attrNameLst>
                                      </p:cBhvr>
                                      <p:tavLst>
                                        <p:tav tm="0">
                                          <p:val>
                                            <p:strVal val="#ppt_x"/>
                                          </p:val>
                                        </p:tav>
                                        <p:tav tm="100000">
                                          <p:val>
                                            <p:strVal val="#ppt_x"/>
                                          </p:val>
                                        </p:tav>
                                      </p:tavLst>
                                    </p:anim>
                                    <p:anim calcmode="lin" valueType="num">
                                      <p:cBhvr>
                                        <p:cTn id="50" dur="1000" fill="hold"/>
                                        <p:tgtEl>
                                          <p:spTgt spid="2">
                                            <p:graphicEl>
                                              <a:dgm id="{191F1F66-5AA5-4D03-8E69-90FFF4B33ECF}"/>
                                            </p:graphicEl>
                                          </p:spTgt>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2">
                                            <p:graphicEl>
                                              <a:dgm id="{DBC36038-8967-4867-86A8-3C16A60FB962}"/>
                                            </p:graphicEl>
                                          </p:spTgt>
                                        </p:tgtEl>
                                        <p:attrNameLst>
                                          <p:attrName>style.visibility</p:attrName>
                                        </p:attrNameLst>
                                      </p:cBhvr>
                                      <p:to>
                                        <p:strVal val="visible"/>
                                      </p:to>
                                    </p:set>
                                    <p:animEffect transition="in" filter="fade">
                                      <p:cBhvr>
                                        <p:cTn id="53" dur="1000"/>
                                        <p:tgtEl>
                                          <p:spTgt spid="2">
                                            <p:graphicEl>
                                              <a:dgm id="{DBC36038-8967-4867-86A8-3C16A60FB962}"/>
                                            </p:graphicEl>
                                          </p:spTgt>
                                        </p:tgtEl>
                                      </p:cBhvr>
                                    </p:animEffect>
                                    <p:anim calcmode="lin" valueType="num">
                                      <p:cBhvr>
                                        <p:cTn id="54" dur="1000" fill="hold"/>
                                        <p:tgtEl>
                                          <p:spTgt spid="2">
                                            <p:graphicEl>
                                              <a:dgm id="{DBC36038-8967-4867-86A8-3C16A60FB962}"/>
                                            </p:graphicEl>
                                          </p:spTgt>
                                        </p:tgtEl>
                                        <p:attrNameLst>
                                          <p:attrName>ppt_x</p:attrName>
                                        </p:attrNameLst>
                                      </p:cBhvr>
                                      <p:tavLst>
                                        <p:tav tm="0">
                                          <p:val>
                                            <p:strVal val="#ppt_x"/>
                                          </p:val>
                                        </p:tav>
                                        <p:tav tm="100000">
                                          <p:val>
                                            <p:strVal val="#ppt_x"/>
                                          </p:val>
                                        </p:tav>
                                      </p:tavLst>
                                    </p:anim>
                                    <p:anim calcmode="lin" valueType="num">
                                      <p:cBhvr>
                                        <p:cTn id="55" dur="1000" fill="hold"/>
                                        <p:tgtEl>
                                          <p:spTgt spid="2">
                                            <p:graphicEl>
                                              <a:dgm id="{DBC36038-8967-4867-86A8-3C16A60FB962}"/>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2017" y="235438"/>
            <a:ext cx="5631542" cy="523220"/>
          </a:xfrm>
          <a:prstGeom prst="rect">
            <a:avLst/>
          </a:prstGeom>
          <a:solidFill>
            <a:srgbClr val="002060"/>
          </a:solidFill>
        </p:spPr>
        <p:txBody>
          <a:bodyPr wrap="none">
            <a:spAutoFit/>
          </a:bodyPr>
          <a:lstStyle/>
          <a:p>
            <a:r>
              <a:rPr lang="en-US" sz="2800" b="1" dirty="0" smtClean="0">
                <a:solidFill>
                  <a:srgbClr val="FFFF00"/>
                </a:solidFill>
              </a:rPr>
              <a:t>2.2. </a:t>
            </a:r>
            <a:r>
              <a:rPr lang="en-US" sz="2800" b="1" dirty="0" err="1">
                <a:solidFill>
                  <a:srgbClr val="FFFF00"/>
                </a:solidFill>
              </a:rPr>
              <a:t>Thắng</a:t>
            </a:r>
            <a:r>
              <a:rPr lang="en-US" sz="2800" b="1" dirty="0">
                <a:solidFill>
                  <a:srgbClr val="FFFF00"/>
                </a:solidFill>
              </a:rPr>
              <a:t> </a:t>
            </a:r>
            <a:r>
              <a:rPr lang="en-US" sz="2800" b="1" dirty="0" err="1">
                <a:solidFill>
                  <a:srgbClr val="FFFF00"/>
                </a:solidFill>
              </a:rPr>
              <a:t>lợi</a:t>
            </a:r>
            <a:r>
              <a:rPr lang="en-US" sz="2800" b="1" dirty="0">
                <a:solidFill>
                  <a:srgbClr val="FFFF00"/>
                </a:solidFill>
              </a:rPr>
              <a:t> </a:t>
            </a:r>
            <a:r>
              <a:rPr lang="en-US" sz="2800" b="1" dirty="0" err="1">
                <a:solidFill>
                  <a:srgbClr val="FFFF00"/>
                </a:solidFill>
              </a:rPr>
              <a:t>của</a:t>
            </a:r>
            <a:r>
              <a:rPr lang="en-US" sz="2800" b="1" dirty="0">
                <a:solidFill>
                  <a:srgbClr val="FFFF00"/>
                </a:solidFill>
              </a:rPr>
              <a:t> </a:t>
            </a:r>
            <a:r>
              <a:rPr lang="en-US" sz="2800" b="1" dirty="0" err="1">
                <a:solidFill>
                  <a:srgbClr val="FFFF00"/>
                </a:solidFill>
              </a:rPr>
              <a:t>công</a:t>
            </a:r>
            <a:r>
              <a:rPr lang="en-US" sz="2800" b="1" dirty="0">
                <a:solidFill>
                  <a:srgbClr val="FFFF00"/>
                </a:solidFill>
              </a:rPr>
              <a:t> </a:t>
            </a:r>
            <a:r>
              <a:rPr lang="en-US" sz="2800" b="1" dirty="0" err="1">
                <a:solidFill>
                  <a:srgbClr val="FFFF00"/>
                </a:solidFill>
              </a:rPr>
              <a:t>cuộc</a:t>
            </a:r>
            <a:r>
              <a:rPr lang="en-US" sz="2800" b="1" dirty="0">
                <a:solidFill>
                  <a:srgbClr val="FFFF00"/>
                </a:solidFill>
              </a:rPr>
              <a:t> </a:t>
            </a:r>
            <a:r>
              <a:rPr lang="en-US" sz="2800" b="1" dirty="0" err="1">
                <a:solidFill>
                  <a:srgbClr val="FFFF00"/>
                </a:solidFill>
              </a:rPr>
              <a:t>đổi</a:t>
            </a:r>
            <a:r>
              <a:rPr lang="en-US" sz="2800" b="1" dirty="0">
                <a:solidFill>
                  <a:srgbClr val="FFFF00"/>
                </a:solidFill>
              </a:rPr>
              <a:t> </a:t>
            </a:r>
            <a:r>
              <a:rPr lang="en-US" sz="2800" b="1" dirty="0" err="1">
                <a:solidFill>
                  <a:srgbClr val="FFFF00"/>
                </a:solidFill>
              </a:rPr>
              <a:t>mới</a:t>
            </a:r>
            <a:endParaRPr lang="en-US" sz="2800" b="1" dirty="0">
              <a:solidFill>
                <a:srgbClr val="FFFF00"/>
              </a:solidFill>
            </a:endParaRPr>
          </a:p>
        </p:txBody>
      </p:sp>
      <p:graphicFrame>
        <p:nvGraphicFramePr>
          <p:cNvPr id="3" name="Diagram 2"/>
          <p:cNvGraphicFramePr/>
          <p:nvPr>
            <p:extLst>
              <p:ext uri="{D42A27DB-BD31-4B8C-83A1-F6EECF244321}">
                <p14:modId xmlns:p14="http://schemas.microsoft.com/office/powerpoint/2010/main" val="3007681088"/>
              </p:ext>
            </p:extLst>
          </p:nvPr>
        </p:nvGraphicFramePr>
        <p:xfrm>
          <a:off x="465185" y="1165738"/>
          <a:ext cx="10160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06014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graphicEl>
                                              <a:dgm id="{7D3B5A76-9FCC-4253-8805-345780B3EEFF}"/>
                                            </p:graphicEl>
                                          </p:spTgt>
                                        </p:tgtEl>
                                        <p:attrNameLst>
                                          <p:attrName>style.visibility</p:attrName>
                                        </p:attrNameLst>
                                      </p:cBhvr>
                                      <p:to>
                                        <p:strVal val="visible"/>
                                      </p:to>
                                    </p:set>
                                    <p:anim calcmode="lin" valueType="num">
                                      <p:cBhvr additive="base">
                                        <p:cTn id="12" dur="500" fill="hold"/>
                                        <p:tgtEl>
                                          <p:spTgt spid="3">
                                            <p:graphicEl>
                                              <a:dgm id="{7D3B5A76-9FCC-4253-8805-345780B3EEFF}"/>
                                            </p:graphic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graphicEl>
                                              <a:dgm id="{7D3B5A76-9FCC-4253-8805-345780B3EEFF}"/>
                                            </p:graphic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graphicEl>
                                              <a:dgm id="{3468F054-C7CA-4167-83B4-1DD02E7C2055}"/>
                                            </p:graphicEl>
                                          </p:spTgt>
                                        </p:tgtEl>
                                        <p:attrNameLst>
                                          <p:attrName>style.visibility</p:attrName>
                                        </p:attrNameLst>
                                      </p:cBhvr>
                                      <p:to>
                                        <p:strVal val="visible"/>
                                      </p:to>
                                    </p:set>
                                    <p:anim calcmode="lin" valueType="num">
                                      <p:cBhvr additive="base">
                                        <p:cTn id="16" dur="500" fill="hold"/>
                                        <p:tgtEl>
                                          <p:spTgt spid="3">
                                            <p:graphicEl>
                                              <a:dgm id="{3468F054-C7CA-4167-83B4-1DD02E7C2055}"/>
                                            </p:graphic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graphicEl>
                                              <a:dgm id="{3468F054-C7CA-4167-83B4-1DD02E7C2055}"/>
                                            </p:graphic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graphicEl>
                                              <a:dgm id="{3CBBD7B7-7091-4E01-8C42-8E7DCB4D861F}"/>
                                            </p:graphicEl>
                                          </p:spTgt>
                                        </p:tgtEl>
                                        <p:attrNameLst>
                                          <p:attrName>style.visibility</p:attrName>
                                        </p:attrNameLst>
                                      </p:cBhvr>
                                      <p:to>
                                        <p:strVal val="visible"/>
                                      </p:to>
                                    </p:set>
                                    <p:anim calcmode="lin" valueType="num">
                                      <p:cBhvr additive="base">
                                        <p:cTn id="22" dur="500" fill="hold"/>
                                        <p:tgtEl>
                                          <p:spTgt spid="3">
                                            <p:graphicEl>
                                              <a:dgm id="{3CBBD7B7-7091-4E01-8C42-8E7DCB4D861F}"/>
                                            </p:graphic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graphicEl>
                                              <a:dgm id="{3CBBD7B7-7091-4E01-8C42-8E7DCB4D861F}"/>
                                            </p:graphic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
                                            <p:graphicEl>
                                              <a:dgm id="{4B7A21E9-8F0A-44D9-8AB7-918888248571}"/>
                                            </p:graphicEl>
                                          </p:spTgt>
                                        </p:tgtEl>
                                        <p:attrNameLst>
                                          <p:attrName>style.visibility</p:attrName>
                                        </p:attrNameLst>
                                      </p:cBhvr>
                                      <p:to>
                                        <p:strVal val="visible"/>
                                      </p:to>
                                    </p:set>
                                    <p:anim calcmode="lin" valueType="num">
                                      <p:cBhvr additive="base">
                                        <p:cTn id="26" dur="500" fill="hold"/>
                                        <p:tgtEl>
                                          <p:spTgt spid="3">
                                            <p:graphicEl>
                                              <a:dgm id="{4B7A21E9-8F0A-44D9-8AB7-918888248571}"/>
                                            </p:graphic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graphicEl>
                                              <a:dgm id="{4B7A21E9-8F0A-44D9-8AB7-918888248571}"/>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28522" y="2043951"/>
            <a:ext cx="5038562" cy="3778921"/>
          </a:xfrm>
          <a:prstGeom prst="rect">
            <a:avLst/>
          </a:prstGeom>
        </p:spPr>
      </p:pic>
      <p:pic>
        <p:nvPicPr>
          <p:cNvPr id="4" name="Picture 3"/>
          <p:cNvPicPr>
            <a:picLocks noChangeAspect="1"/>
          </p:cNvPicPr>
          <p:nvPr/>
        </p:nvPicPr>
        <p:blipFill>
          <a:blip r:embed="rId3"/>
          <a:stretch>
            <a:fillRect/>
          </a:stretch>
        </p:blipFill>
        <p:spPr>
          <a:xfrm>
            <a:off x="5852902" y="1978872"/>
            <a:ext cx="5106451" cy="3844000"/>
          </a:xfrm>
          <a:prstGeom prst="rect">
            <a:avLst/>
          </a:prstGeom>
        </p:spPr>
      </p:pic>
      <p:sp>
        <p:nvSpPr>
          <p:cNvPr id="5" name="Rectangle 4"/>
          <p:cNvSpPr/>
          <p:nvPr/>
        </p:nvSpPr>
        <p:spPr>
          <a:xfrm>
            <a:off x="618462" y="484881"/>
            <a:ext cx="10212458" cy="1200329"/>
          </a:xfrm>
          <a:prstGeom prst="rect">
            <a:avLst/>
          </a:prstGeom>
        </p:spPr>
        <p:txBody>
          <a:bodyPr wrap="square">
            <a:spAutoFit/>
          </a:bodyPr>
          <a:lstStyle/>
          <a:p>
            <a:pPr algn="just"/>
            <a:r>
              <a:rPr lang="en-US" sz="2400" dirty="0" smtClean="0">
                <a:solidFill>
                  <a:srgbClr val="FF0000"/>
                </a:solidFill>
              </a:rPr>
              <a:t>	</a:t>
            </a:r>
            <a:r>
              <a:rPr lang="vi-VN" sz="2400" dirty="0" smtClean="0">
                <a:solidFill>
                  <a:srgbClr val="FF0000"/>
                </a:solidFill>
              </a:rPr>
              <a:t>Sau </a:t>
            </a:r>
            <a:r>
              <a:rPr lang="vi-VN" sz="2400" dirty="0">
                <a:solidFill>
                  <a:srgbClr val="FF0000"/>
                </a:solidFill>
              </a:rPr>
              <a:t>thắng lợi vĩ đại mùa xuân năm 1975, cả nước ta bước vào thời kỳ quá độ lên chủ nghĩa xã hội trong bối cảnh có những thuận lợi to lớn, song cũng gặp nhiều khó khăn nghiêm trọng. </a:t>
            </a:r>
            <a:endParaRPr lang="en-US" sz="2400" dirty="0">
              <a:solidFill>
                <a:srgbClr val="FF0000"/>
              </a:solidFill>
            </a:endParaRPr>
          </a:p>
        </p:txBody>
      </p:sp>
    </p:spTree>
    <p:extLst>
      <p:ext uri="{BB962C8B-B14F-4D97-AF65-F5344CB8AC3E}">
        <p14:creationId xmlns:p14="http://schemas.microsoft.com/office/powerpoint/2010/main" val="415289356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772535187"/>
              </p:ext>
            </p:extLst>
          </p:nvPr>
        </p:nvGraphicFramePr>
        <p:xfrm>
          <a:off x="2032000" y="719666"/>
          <a:ext cx="971331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316331" y="179162"/>
            <a:ext cx="2034531" cy="523220"/>
          </a:xfrm>
          <a:prstGeom prst="rect">
            <a:avLst/>
          </a:prstGeom>
        </p:spPr>
        <p:txBody>
          <a:bodyPr wrap="none">
            <a:spAutoFit/>
          </a:bodyPr>
          <a:lstStyle/>
          <a:p>
            <a:pPr marL="285750" indent="-285750">
              <a:buFont typeface="Wingdings" panose="05000000000000000000" pitchFamily="2" charset="2"/>
              <a:buChar char="v"/>
            </a:pPr>
            <a:r>
              <a:rPr lang="vi-VN" sz="2800" b="1" dirty="0">
                <a:solidFill>
                  <a:srgbClr val="FF0000"/>
                </a:solidFill>
                <a:latin typeface="Times New Roman" panose="02020603050405020304" pitchFamily="18" charset="0"/>
                <a:ea typeface="Calibri" panose="020F0502020204030204" pitchFamily="34" charset="0"/>
              </a:rPr>
              <a:t>Khó khăn</a:t>
            </a:r>
            <a:endParaRPr lang="en-US" sz="2800" b="1" dirty="0">
              <a:solidFill>
                <a:srgbClr val="FF0000"/>
              </a:solidFill>
            </a:endParaRPr>
          </a:p>
        </p:txBody>
      </p:sp>
    </p:spTree>
    <p:extLst>
      <p:ext uri="{BB962C8B-B14F-4D97-AF65-F5344CB8AC3E}">
        <p14:creationId xmlns:p14="http://schemas.microsoft.com/office/powerpoint/2010/main" val="378432536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C82B254-F1A6-44A7-AEFC-F5911744D333}"/>
                                            </p:graphicEl>
                                          </p:spTgt>
                                        </p:tgtEl>
                                        <p:attrNameLst>
                                          <p:attrName>style.visibility</p:attrName>
                                        </p:attrNameLst>
                                      </p:cBhvr>
                                      <p:to>
                                        <p:strVal val="visible"/>
                                      </p:to>
                                    </p:set>
                                    <p:animEffect transition="in" filter="fade">
                                      <p:cBhvr>
                                        <p:cTn id="7" dur="500"/>
                                        <p:tgtEl>
                                          <p:spTgt spid="2">
                                            <p:graphicEl>
                                              <a:dgm id="{DC82B254-F1A6-44A7-AEFC-F5911744D33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16B02C4-978B-46D0-91A7-3E9B45144E7B}"/>
                                            </p:graphicEl>
                                          </p:spTgt>
                                        </p:tgtEl>
                                        <p:attrNameLst>
                                          <p:attrName>style.visibility</p:attrName>
                                        </p:attrNameLst>
                                      </p:cBhvr>
                                      <p:to>
                                        <p:strVal val="visible"/>
                                      </p:to>
                                    </p:set>
                                    <p:animEffect transition="in" filter="fade">
                                      <p:cBhvr>
                                        <p:cTn id="12" dur="500"/>
                                        <p:tgtEl>
                                          <p:spTgt spid="2">
                                            <p:graphicEl>
                                              <a:dgm id="{B16B02C4-978B-46D0-91A7-3E9B45144E7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66AC2875-1D90-4EA9-B848-D28E13D52AFF}"/>
                                            </p:graphicEl>
                                          </p:spTgt>
                                        </p:tgtEl>
                                        <p:attrNameLst>
                                          <p:attrName>style.visibility</p:attrName>
                                        </p:attrNameLst>
                                      </p:cBhvr>
                                      <p:to>
                                        <p:strVal val="visible"/>
                                      </p:to>
                                    </p:set>
                                    <p:animEffect transition="in" filter="fade">
                                      <p:cBhvr>
                                        <p:cTn id="17" dur="500"/>
                                        <p:tgtEl>
                                          <p:spTgt spid="2">
                                            <p:graphicEl>
                                              <a:dgm id="{66AC2875-1D90-4EA9-B848-D28E13D52AF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272F201-21DD-48AA-B224-AB199C5D7DCB}"/>
                                            </p:graphicEl>
                                          </p:spTgt>
                                        </p:tgtEl>
                                        <p:attrNameLst>
                                          <p:attrName>style.visibility</p:attrName>
                                        </p:attrNameLst>
                                      </p:cBhvr>
                                      <p:to>
                                        <p:strVal val="visible"/>
                                      </p:to>
                                    </p:set>
                                    <p:animEffect transition="in" filter="fade">
                                      <p:cBhvr>
                                        <p:cTn id="22" dur="500"/>
                                        <p:tgtEl>
                                          <p:spTgt spid="2">
                                            <p:graphicEl>
                                              <a:dgm id="{E272F201-21DD-48AA-B224-AB199C5D7DC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B3D23B01-2F87-403D-8828-71C5573B1E4C}"/>
                                            </p:graphicEl>
                                          </p:spTgt>
                                        </p:tgtEl>
                                        <p:attrNameLst>
                                          <p:attrName>style.visibility</p:attrName>
                                        </p:attrNameLst>
                                      </p:cBhvr>
                                      <p:to>
                                        <p:strVal val="visible"/>
                                      </p:to>
                                    </p:set>
                                    <p:animEffect transition="in" filter="fade">
                                      <p:cBhvr>
                                        <p:cTn id="27" dur="500"/>
                                        <p:tgtEl>
                                          <p:spTgt spid="2">
                                            <p:graphicEl>
                                              <a:dgm id="{B3D23B01-2F87-403D-8828-71C5573B1E4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34D7F019-EFB3-4FEF-9713-F5E00639BEBE}"/>
                                            </p:graphicEl>
                                          </p:spTgt>
                                        </p:tgtEl>
                                        <p:attrNameLst>
                                          <p:attrName>style.visibility</p:attrName>
                                        </p:attrNameLst>
                                      </p:cBhvr>
                                      <p:to>
                                        <p:strVal val="visible"/>
                                      </p:to>
                                    </p:set>
                                    <p:animEffect transition="in" filter="fade">
                                      <p:cBhvr>
                                        <p:cTn id="32" dur="500"/>
                                        <p:tgtEl>
                                          <p:spTgt spid="2">
                                            <p:graphicEl>
                                              <a:dgm id="{34D7F019-EFB3-4FEF-9713-F5E00639BEB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6906" y="105055"/>
            <a:ext cx="5050212" cy="3982851"/>
          </a:xfrm>
          <a:prstGeom prst="rect">
            <a:avLst/>
          </a:prstGeom>
        </p:spPr>
      </p:pic>
      <p:pic>
        <p:nvPicPr>
          <p:cNvPr id="3" name="Picture 2"/>
          <p:cNvPicPr>
            <a:picLocks noChangeAspect="1"/>
          </p:cNvPicPr>
          <p:nvPr/>
        </p:nvPicPr>
        <p:blipFill>
          <a:blip r:embed="rId3"/>
          <a:stretch>
            <a:fillRect/>
          </a:stretch>
        </p:blipFill>
        <p:spPr>
          <a:xfrm>
            <a:off x="5384427" y="1287556"/>
            <a:ext cx="6667500" cy="4171950"/>
          </a:xfrm>
          <a:prstGeom prst="rect">
            <a:avLst/>
          </a:prstGeom>
        </p:spPr>
      </p:pic>
      <p:pic>
        <p:nvPicPr>
          <p:cNvPr id="4" name="Picture 3"/>
          <p:cNvPicPr>
            <a:picLocks noChangeAspect="1"/>
          </p:cNvPicPr>
          <p:nvPr/>
        </p:nvPicPr>
        <p:blipFill>
          <a:blip r:embed="rId4"/>
          <a:stretch>
            <a:fillRect/>
          </a:stretch>
        </p:blipFill>
        <p:spPr>
          <a:xfrm>
            <a:off x="213612" y="4087906"/>
            <a:ext cx="4876800" cy="2743200"/>
          </a:xfrm>
          <a:prstGeom prst="rect">
            <a:avLst/>
          </a:prstGeom>
        </p:spPr>
      </p:pic>
    </p:spTree>
    <p:extLst>
      <p:ext uri="{BB962C8B-B14F-4D97-AF65-F5344CB8AC3E}">
        <p14:creationId xmlns:p14="http://schemas.microsoft.com/office/powerpoint/2010/main" val="1752963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08442" y="3428999"/>
            <a:ext cx="5145741" cy="3321425"/>
          </a:xfrm>
          <a:prstGeom prst="rect">
            <a:avLst/>
          </a:prstGeom>
        </p:spPr>
      </p:pic>
      <p:pic>
        <p:nvPicPr>
          <p:cNvPr id="6" name="Picture 5"/>
          <p:cNvPicPr>
            <a:picLocks noChangeAspect="1"/>
          </p:cNvPicPr>
          <p:nvPr/>
        </p:nvPicPr>
        <p:blipFill>
          <a:blip r:embed="rId3"/>
          <a:stretch>
            <a:fillRect/>
          </a:stretch>
        </p:blipFill>
        <p:spPr>
          <a:xfrm>
            <a:off x="5454183" y="1262062"/>
            <a:ext cx="6429375" cy="4333875"/>
          </a:xfrm>
          <a:prstGeom prst="rect">
            <a:avLst/>
          </a:prstGeom>
        </p:spPr>
      </p:pic>
      <p:pic>
        <p:nvPicPr>
          <p:cNvPr id="7" name="Picture 6"/>
          <p:cNvPicPr>
            <a:picLocks noChangeAspect="1"/>
          </p:cNvPicPr>
          <p:nvPr/>
        </p:nvPicPr>
        <p:blipFill>
          <a:blip r:embed="rId4"/>
          <a:stretch>
            <a:fillRect/>
          </a:stretch>
        </p:blipFill>
        <p:spPr>
          <a:xfrm>
            <a:off x="308442" y="208288"/>
            <a:ext cx="5145741" cy="3099687"/>
          </a:xfrm>
          <a:prstGeom prst="rect">
            <a:avLst/>
          </a:prstGeom>
        </p:spPr>
      </p:pic>
    </p:spTree>
    <p:extLst>
      <p:ext uri="{BB962C8B-B14F-4D97-AF65-F5344CB8AC3E}">
        <p14:creationId xmlns:p14="http://schemas.microsoft.com/office/powerpoint/2010/main" val="2254888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031165714"/>
              </p:ext>
            </p:extLst>
          </p:nvPr>
        </p:nvGraphicFramePr>
        <p:xfrm>
          <a:off x="2070637" y="990122"/>
          <a:ext cx="947682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566640" y="196446"/>
            <a:ext cx="2013693" cy="523220"/>
          </a:xfrm>
          <a:prstGeom prst="rect">
            <a:avLst/>
          </a:prstGeom>
          <a:ln>
            <a:solidFill>
              <a:schemeClr val="accent2">
                <a:lumMod val="75000"/>
              </a:schemeClr>
            </a:solidFill>
          </a:ln>
        </p:spPr>
        <p:txBody>
          <a:bodyPr wrap="none">
            <a:spAutoFit/>
          </a:bodyPr>
          <a:lstStyle/>
          <a:p>
            <a:pPr marL="457200" indent="-457200">
              <a:buFont typeface="Wingdings" panose="05000000000000000000" pitchFamily="2" charset="2"/>
              <a:buChar char="v"/>
            </a:pPr>
            <a:r>
              <a:rPr lang="en-US" sz="2800" dirty="0" err="1">
                <a:solidFill>
                  <a:srgbClr val="FF0000"/>
                </a:solidFill>
              </a:rPr>
              <a:t>Thuận</a:t>
            </a:r>
            <a:r>
              <a:rPr lang="en-US" sz="2800" dirty="0">
                <a:solidFill>
                  <a:srgbClr val="FF0000"/>
                </a:solidFill>
              </a:rPr>
              <a:t> </a:t>
            </a:r>
            <a:r>
              <a:rPr lang="en-US" sz="2800" dirty="0" err="1">
                <a:solidFill>
                  <a:srgbClr val="FF0000"/>
                </a:solidFill>
              </a:rPr>
              <a:t>lợi</a:t>
            </a:r>
            <a:endParaRPr lang="en-US" sz="2800" dirty="0">
              <a:solidFill>
                <a:srgbClr val="FF0000"/>
              </a:solidFill>
            </a:endParaRPr>
          </a:p>
        </p:txBody>
      </p:sp>
    </p:spTree>
    <p:extLst>
      <p:ext uri="{BB962C8B-B14F-4D97-AF65-F5344CB8AC3E}">
        <p14:creationId xmlns:p14="http://schemas.microsoft.com/office/powerpoint/2010/main" val="160352124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1498059568"/>
              </p:ext>
            </p:extLst>
          </p:nvPr>
        </p:nvGraphicFramePr>
        <p:xfrm>
          <a:off x="1251274" y="1052332"/>
          <a:ext cx="1002862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p:cNvSpPr/>
          <p:nvPr/>
        </p:nvSpPr>
        <p:spPr>
          <a:xfrm>
            <a:off x="446016" y="291271"/>
            <a:ext cx="7923131" cy="584775"/>
          </a:xfrm>
          <a:prstGeom prst="rect">
            <a:avLst/>
          </a:prstGeom>
        </p:spPr>
        <p:txBody>
          <a:bodyPr wrap="none">
            <a:spAutoFit/>
          </a:bodyPr>
          <a:lstStyle/>
          <a:p>
            <a:pPr marL="457200" indent="-457200">
              <a:buFont typeface="Wingdings" panose="05000000000000000000" pitchFamily="2" charset="2"/>
              <a:buChar char="v"/>
            </a:pPr>
            <a:r>
              <a:rPr lang="en-US" sz="3200" b="1" dirty="0" err="1" smtClean="0">
                <a:solidFill>
                  <a:srgbClr val="FF0000"/>
                </a:solidFill>
              </a:rPr>
              <a:t>Thành</a:t>
            </a:r>
            <a:r>
              <a:rPr lang="en-US" sz="3200" b="1" dirty="0" smtClean="0">
                <a:solidFill>
                  <a:srgbClr val="FF0000"/>
                </a:solidFill>
              </a:rPr>
              <a:t> </a:t>
            </a:r>
            <a:r>
              <a:rPr lang="en-US" sz="3200" b="1" dirty="0" err="1" smtClean="0">
                <a:solidFill>
                  <a:srgbClr val="FF0000"/>
                </a:solidFill>
              </a:rPr>
              <a:t>tựu</a:t>
            </a:r>
            <a:r>
              <a:rPr lang="en-US" sz="3200" b="1" dirty="0" smtClean="0">
                <a:solidFill>
                  <a:srgbClr val="FF0000"/>
                </a:solidFill>
              </a:rPr>
              <a:t>  to </a:t>
            </a:r>
            <a:r>
              <a:rPr lang="en-US" sz="3200" b="1" dirty="0" err="1" smtClean="0">
                <a:solidFill>
                  <a:srgbClr val="FF0000"/>
                </a:solidFill>
              </a:rPr>
              <a:t>lớn</a:t>
            </a:r>
            <a:r>
              <a:rPr lang="en-US" sz="3200" b="1" dirty="0" smtClean="0">
                <a:solidFill>
                  <a:srgbClr val="FF0000"/>
                </a:solidFill>
              </a:rPr>
              <a:t> </a:t>
            </a:r>
            <a:r>
              <a:rPr lang="en-US" sz="3200" b="1" dirty="0" err="1" smtClean="0">
                <a:solidFill>
                  <a:srgbClr val="FF0000"/>
                </a:solidFill>
              </a:rPr>
              <a:t>của</a:t>
            </a:r>
            <a:r>
              <a:rPr lang="en-US" sz="3200" b="1" dirty="0" smtClean="0">
                <a:solidFill>
                  <a:srgbClr val="FF0000"/>
                </a:solidFill>
              </a:rPr>
              <a:t> </a:t>
            </a:r>
            <a:r>
              <a:rPr lang="en-US" sz="3200" b="1" dirty="0" err="1" smtClean="0">
                <a:solidFill>
                  <a:srgbClr val="FF0000"/>
                </a:solidFill>
              </a:rPr>
              <a:t>hơn</a:t>
            </a:r>
            <a:r>
              <a:rPr lang="en-US" sz="3200" b="1" dirty="0" smtClean="0">
                <a:solidFill>
                  <a:srgbClr val="FF0000"/>
                </a:solidFill>
              </a:rPr>
              <a:t> 30 </a:t>
            </a:r>
            <a:r>
              <a:rPr lang="en-US" sz="3200" b="1" dirty="0" err="1" smtClean="0">
                <a:solidFill>
                  <a:srgbClr val="FF0000"/>
                </a:solidFill>
              </a:rPr>
              <a:t>năm</a:t>
            </a:r>
            <a:r>
              <a:rPr lang="en-US" sz="3200" b="1" dirty="0" smtClean="0">
                <a:solidFill>
                  <a:srgbClr val="FF0000"/>
                </a:solidFill>
              </a:rPr>
              <a:t> </a:t>
            </a:r>
            <a:r>
              <a:rPr lang="en-US" sz="3200" b="1" dirty="0" err="1" smtClean="0">
                <a:solidFill>
                  <a:srgbClr val="FF0000"/>
                </a:solidFill>
              </a:rPr>
              <a:t>đổi</a:t>
            </a:r>
            <a:r>
              <a:rPr lang="en-US" sz="3200" b="1" dirty="0" smtClean="0">
                <a:solidFill>
                  <a:srgbClr val="FF0000"/>
                </a:solidFill>
              </a:rPr>
              <a:t> </a:t>
            </a:r>
            <a:r>
              <a:rPr lang="en-US" sz="3200" b="1" dirty="0" err="1" smtClean="0">
                <a:solidFill>
                  <a:srgbClr val="FF0000"/>
                </a:solidFill>
              </a:rPr>
              <a:t>mới</a:t>
            </a:r>
            <a:endParaRPr lang="en-US" sz="3200" b="1" dirty="0">
              <a:solidFill>
                <a:srgbClr val="FF0000"/>
              </a:solidFill>
            </a:endParaRPr>
          </a:p>
        </p:txBody>
      </p:sp>
    </p:spTree>
    <p:extLst>
      <p:ext uri="{BB962C8B-B14F-4D97-AF65-F5344CB8AC3E}">
        <p14:creationId xmlns:p14="http://schemas.microsoft.com/office/powerpoint/2010/main" val="370383730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graphicEl>
                                              <a:dgm id="{8265EF57-D4CC-4833-BDBE-B806326D8B46}"/>
                                            </p:graphicEl>
                                          </p:spTgt>
                                        </p:tgtEl>
                                        <p:attrNameLst>
                                          <p:attrName>style.visibility</p:attrName>
                                        </p:attrNameLst>
                                      </p:cBhvr>
                                      <p:to>
                                        <p:strVal val="visible"/>
                                      </p:to>
                                    </p:set>
                                    <p:anim calcmode="lin" valueType="num">
                                      <p:cBhvr additive="base">
                                        <p:cTn id="7" dur="500" fill="hold"/>
                                        <p:tgtEl>
                                          <p:spTgt spid="3">
                                            <p:graphicEl>
                                              <a:dgm id="{8265EF57-D4CC-4833-BDBE-B806326D8B46}"/>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graphicEl>
                                              <a:dgm id="{8265EF57-D4CC-4833-BDBE-B806326D8B46}"/>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graphicEl>
                                              <a:dgm id="{20427C9F-5748-4040-A6E2-2A60FF7A48E1}"/>
                                            </p:graphicEl>
                                          </p:spTgt>
                                        </p:tgtEl>
                                        <p:attrNameLst>
                                          <p:attrName>style.visibility</p:attrName>
                                        </p:attrNameLst>
                                      </p:cBhvr>
                                      <p:to>
                                        <p:strVal val="visible"/>
                                      </p:to>
                                    </p:set>
                                    <p:anim calcmode="lin" valueType="num">
                                      <p:cBhvr additive="base">
                                        <p:cTn id="11" dur="500" fill="hold"/>
                                        <p:tgtEl>
                                          <p:spTgt spid="3">
                                            <p:graphicEl>
                                              <a:dgm id="{20427C9F-5748-4040-A6E2-2A60FF7A48E1}"/>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graphicEl>
                                              <a:dgm id="{20427C9F-5748-4040-A6E2-2A60FF7A48E1}"/>
                                            </p:graphic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graphicEl>
                                              <a:dgm id="{5EFDD3E6-AA89-4FD9-BD09-EBF2E7394502}"/>
                                            </p:graphicEl>
                                          </p:spTgt>
                                        </p:tgtEl>
                                        <p:attrNameLst>
                                          <p:attrName>style.visibility</p:attrName>
                                        </p:attrNameLst>
                                      </p:cBhvr>
                                      <p:to>
                                        <p:strVal val="visible"/>
                                      </p:to>
                                    </p:set>
                                    <p:anim calcmode="lin" valueType="num">
                                      <p:cBhvr additive="base">
                                        <p:cTn id="15" dur="500" fill="hold"/>
                                        <p:tgtEl>
                                          <p:spTgt spid="3">
                                            <p:graphicEl>
                                              <a:dgm id="{5EFDD3E6-AA89-4FD9-BD09-EBF2E7394502}"/>
                                            </p:graphic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graphicEl>
                                              <a:dgm id="{5EFDD3E6-AA89-4FD9-BD09-EBF2E7394502}"/>
                                            </p:graphic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graphicEl>
                                              <a:dgm id="{14E901C2-E66A-42BD-825F-A47E988783EC}"/>
                                            </p:graphicEl>
                                          </p:spTgt>
                                        </p:tgtEl>
                                        <p:attrNameLst>
                                          <p:attrName>style.visibility</p:attrName>
                                        </p:attrNameLst>
                                      </p:cBhvr>
                                      <p:to>
                                        <p:strVal val="visible"/>
                                      </p:to>
                                    </p:set>
                                    <p:anim calcmode="lin" valueType="num">
                                      <p:cBhvr additive="base">
                                        <p:cTn id="21" dur="500" fill="hold"/>
                                        <p:tgtEl>
                                          <p:spTgt spid="3">
                                            <p:graphicEl>
                                              <a:dgm id="{14E901C2-E66A-42BD-825F-A47E988783EC}"/>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graphicEl>
                                              <a:dgm id="{14E901C2-E66A-42BD-825F-A47E988783EC}"/>
                                            </p:graphic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graphicEl>
                                              <a:dgm id="{3ECE4A75-6EA5-45E1-97FE-AD91F44A2808}"/>
                                            </p:graphicEl>
                                          </p:spTgt>
                                        </p:tgtEl>
                                        <p:attrNameLst>
                                          <p:attrName>style.visibility</p:attrName>
                                        </p:attrNameLst>
                                      </p:cBhvr>
                                      <p:to>
                                        <p:strVal val="visible"/>
                                      </p:to>
                                    </p:set>
                                    <p:anim calcmode="lin" valueType="num">
                                      <p:cBhvr additive="base">
                                        <p:cTn id="25" dur="500" fill="hold"/>
                                        <p:tgtEl>
                                          <p:spTgt spid="3">
                                            <p:graphicEl>
                                              <a:dgm id="{3ECE4A75-6EA5-45E1-97FE-AD91F44A2808}"/>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graphicEl>
                                              <a:dgm id="{3ECE4A75-6EA5-45E1-97FE-AD91F44A2808}"/>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graphicEl>
                                              <a:dgm id="{FBC1484F-D940-4C56-BCFA-A9BC764046D9}"/>
                                            </p:graphicEl>
                                          </p:spTgt>
                                        </p:tgtEl>
                                        <p:attrNameLst>
                                          <p:attrName>style.visibility</p:attrName>
                                        </p:attrNameLst>
                                      </p:cBhvr>
                                      <p:to>
                                        <p:strVal val="visible"/>
                                      </p:to>
                                    </p:set>
                                    <p:anim calcmode="lin" valueType="num">
                                      <p:cBhvr additive="base">
                                        <p:cTn id="31" dur="500" fill="hold"/>
                                        <p:tgtEl>
                                          <p:spTgt spid="3">
                                            <p:graphicEl>
                                              <a:dgm id="{FBC1484F-D940-4C56-BCFA-A9BC764046D9}"/>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graphicEl>
                                              <a:dgm id="{FBC1484F-D940-4C56-BCFA-A9BC764046D9}"/>
                                            </p:graphic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
                                            <p:graphicEl>
                                              <a:dgm id="{0B660146-E33F-465E-868A-80D7C2A1E3F7}"/>
                                            </p:graphicEl>
                                          </p:spTgt>
                                        </p:tgtEl>
                                        <p:attrNameLst>
                                          <p:attrName>style.visibility</p:attrName>
                                        </p:attrNameLst>
                                      </p:cBhvr>
                                      <p:to>
                                        <p:strVal val="visible"/>
                                      </p:to>
                                    </p:set>
                                    <p:anim calcmode="lin" valueType="num">
                                      <p:cBhvr additive="base">
                                        <p:cTn id="35" dur="500" fill="hold"/>
                                        <p:tgtEl>
                                          <p:spTgt spid="3">
                                            <p:graphicEl>
                                              <a:dgm id="{0B660146-E33F-465E-868A-80D7C2A1E3F7}"/>
                                            </p:graphic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graphicEl>
                                              <a:dgm id="{0B660146-E33F-465E-868A-80D7C2A1E3F7}"/>
                                            </p:graphic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graphicEl>
                                              <a:dgm id="{E9CB5980-6FB3-4209-B62A-C82C41843CE1}"/>
                                            </p:graphicEl>
                                          </p:spTgt>
                                        </p:tgtEl>
                                        <p:attrNameLst>
                                          <p:attrName>style.visibility</p:attrName>
                                        </p:attrNameLst>
                                      </p:cBhvr>
                                      <p:to>
                                        <p:strVal val="visible"/>
                                      </p:to>
                                    </p:set>
                                    <p:anim calcmode="lin" valueType="num">
                                      <p:cBhvr additive="base">
                                        <p:cTn id="41" dur="500" fill="hold"/>
                                        <p:tgtEl>
                                          <p:spTgt spid="3">
                                            <p:graphicEl>
                                              <a:dgm id="{E9CB5980-6FB3-4209-B62A-C82C41843CE1}"/>
                                            </p:graphic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graphicEl>
                                              <a:dgm id="{E9CB5980-6FB3-4209-B62A-C82C41843CE1}"/>
                                            </p:graphic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
                                            <p:graphicEl>
                                              <a:dgm id="{DD043463-1AE2-4AEF-B441-6691096D020C}"/>
                                            </p:graphicEl>
                                          </p:spTgt>
                                        </p:tgtEl>
                                        <p:attrNameLst>
                                          <p:attrName>style.visibility</p:attrName>
                                        </p:attrNameLst>
                                      </p:cBhvr>
                                      <p:to>
                                        <p:strVal val="visible"/>
                                      </p:to>
                                    </p:set>
                                    <p:anim calcmode="lin" valueType="num">
                                      <p:cBhvr additive="base">
                                        <p:cTn id="45" dur="500" fill="hold"/>
                                        <p:tgtEl>
                                          <p:spTgt spid="3">
                                            <p:graphicEl>
                                              <a:dgm id="{DD043463-1AE2-4AEF-B441-6691096D020C}"/>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DD043463-1AE2-4AEF-B441-6691096D020C}"/>
                                            </p:graphic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3">
                                            <p:graphicEl>
                                              <a:dgm id="{E4BC8B9D-90F7-4489-A011-941F219A456C}"/>
                                            </p:graphicEl>
                                          </p:spTgt>
                                        </p:tgtEl>
                                        <p:attrNameLst>
                                          <p:attrName>style.visibility</p:attrName>
                                        </p:attrNameLst>
                                      </p:cBhvr>
                                      <p:to>
                                        <p:strVal val="visible"/>
                                      </p:to>
                                    </p:set>
                                    <p:anim calcmode="lin" valueType="num">
                                      <p:cBhvr additive="base">
                                        <p:cTn id="51" dur="500" fill="hold"/>
                                        <p:tgtEl>
                                          <p:spTgt spid="3">
                                            <p:graphicEl>
                                              <a:dgm id="{E4BC8B9D-90F7-4489-A011-941F219A456C}"/>
                                            </p:graphic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graphicEl>
                                              <a:dgm id="{E4BC8B9D-90F7-4489-A011-941F219A456C}"/>
                                            </p:graphicEl>
                                          </p:spTgt>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
                                            <p:graphicEl>
                                              <a:dgm id="{FE524A42-FF3C-4110-9CA2-4959089D20E5}"/>
                                            </p:graphicEl>
                                          </p:spTgt>
                                        </p:tgtEl>
                                        <p:attrNameLst>
                                          <p:attrName>style.visibility</p:attrName>
                                        </p:attrNameLst>
                                      </p:cBhvr>
                                      <p:to>
                                        <p:strVal val="visible"/>
                                      </p:to>
                                    </p:set>
                                    <p:anim calcmode="lin" valueType="num">
                                      <p:cBhvr additive="base">
                                        <p:cTn id="55" dur="500" fill="hold"/>
                                        <p:tgtEl>
                                          <p:spTgt spid="3">
                                            <p:graphicEl>
                                              <a:dgm id="{FE524A42-FF3C-4110-9CA2-4959089D20E5}"/>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FE524A42-FF3C-4110-9CA2-4959089D20E5}"/>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5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6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9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7.xml><?xml version="1.0" encoding="utf-8"?>
<a:theme xmlns:a="http://schemas.openxmlformats.org/drawingml/2006/main" name="4_Stream">
  <a:themeElements>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1_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1_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1_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1_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1_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1_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1_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1_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1_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10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9.xml><?xml version="1.0" encoding="utf-8"?>
<a:theme xmlns:a="http://schemas.openxmlformats.org/drawingml/2006/main" name="1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0.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_Concourse">
  <a:themeElements>
    <a:clrScheme name="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fontScheme name="Concourse">
      <a:majorFont>
        <a:latin typeface="Lucida Sans Unicode"/>
        <a:ea typeface=""/>
        <a:cs typeface=""/>
      </a:majorFont>
      <a:minorFont>
        <a:latin typeface="Lucida Sans Unicod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tx1">
              <a:gamma/>
              <a:shade val="60000"/>
              <a:invGamma/>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tx1">
              <a:gamma/>
              <a:shade val="60000"/>
              <a:invGamma/>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5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3975</TotalTime>
  <Words>2621</Words>
  <Application>Microsoft Office PowerPoint</Application>
  <PresentationFormat>Widescreen</PresentationFormat>
  <Paragraphs>225</Paragraphs>
  <Slides>46</Slides>
  <Notes>0</Notes>
  <HiddenSlides>1</HiddenSlides>
  <MMClips>0</MMClips>
  <ScaleCrop>false</ScaleCrop>
  <HeadingPairs>
    <vt:vector size="6" baseType="variant">
      <vt:variant>
        <vt:lpstr>Fonts Used</vt:lpstr>
      </vt:variant>
      <vt:variant>
        <vt:i4>17</vt:i4>
      </vt:variant>
      <vt:variant>
        <vt:lpstr>Theme</vt:lpstr>
      </vt:variant>
      <vt:variant>
        <vt:i4>13</vt:i4>
      </vt:variant>
      <vt:variant>
        <vt:lpstr>Slide Titles</vt:lpstr>
      </vt:variant>
      <vt:variant>
        <vt:i4>46</vt:i4>
      </vt:variant>
    </vt:vector>
  </HeadingPairs>
  <TitlesOfParts>
    <vt:vector size="76" baseType="lpstr">
      <vt:lpstr>宋体</vt:lpstr>
      <vt:lpstr>.VnBahamasB</vt:lpstr>
      <vt:lpstr>Arial</vt:lpstr>
      <vt:lpstr>arial, sans-serif</vt:lpstr>
      <vt:lpstr>Batang</vt:lpstr>
      <vt:lpstr>Calibri</vt:lpstr>
      <vt:lpstr>Calibri Light</vt:lpstr>
      <vt:lpstr>Lucida Sans Unicode</vt:lpstr>
      <vt:lpstr>Palatino Linotype</vt:lpstr>
      <vt:lpstr>华文新魏</vt:lpstr>
      <vt:lpstr>Times New Roman</vt:lpstr>
      <vt:lpstr>Trebuchet MS</vt:lpstr>
      <vt:lpstr>Verdana</vt:lpstr>
      <vt:lpstr>VNI-Times</vt:lpstr>
      <vt:lpstr>Wingdings</vt:lpstr>
      <vt:lpstr>Wingdings 2</vt:lpstr>
      <vt:lpstr>Wingdings 3</vt:lpstr>
      <vt:lpstr>Office Theme</vt:lpstr>
      <vt:lpstr>5_Facet</vt:lpstr>
      <vt:lpstr>6_Facet</vt:lpstr>
      <vt:lpstr>2_Office Theme</vt:lpstr>
      <vt:lpstr>3_Office Theme</vt:lpstr>
      <vt:lpstr>9_Facet</vt:lpstr>
      <vt:lpstr>4_Stream</vt:lpstr>
      <vt:lpstr>10_Facet</vt:lpstr>
      <vt:lpstr>11_Facet</vt:lpstr>
      <vt:lpstr>4_Office Theme</vt:lpstr>
      <vt:lpstr>1_Concourse</vt:lpstr>
      <vt:lpstr>1_Office Theme</vt:lpstr>
      <vt:lpstr>5_Office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Thực dân Pháp đầu độc dân ta bằng thuốc phiện</vt:lpstr>
      <vt:lpstr>PowerPoint Presentation</vt:lpstr>
      <vt:lpstr>PowerPoint Presentation</vt:lpstr>
      <vt:lpstr>PowerPoint Presentation</vt:lpstr>
      <vt:lpstr>PowerPoint Presentation</vt:lpstr>
      <vt:lpstr>PowerPoint Presentation</vt:lpstr>
      <vt:lpstr> Các tổ chức cộng sản ở việt nam ra đời.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7. ĐẢNG CỘNG SẢN VIỆT NAM - NGƯỜI TỔ CHỨC VÀ LÃNH ĐẠO MỌI THẮNG LỢI CỦA CÁCH MẠNG VIỆT</dc:title>
  <dc:creator>User</dc:creator>
  <cp:lastModifiedBy>ThienIT</cp:lastModifiedBy>
  <cp:revision>123</cp:revision>
  <dcterms:created xsi:type="dcterms:W3CDTF">2017-08-08T09:30:59Z</dcterms:created>
  <dcterms:modified xsi:type="dcterms:W3CDTF">2021-10-21T02:46:40Z</dcterms:modified>
</cp:coreProperties>
</file>