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08" r:id="rId1"/>
  </p:sldMasterIdLst>
  <p:notesMasterIdLst>
    <p:notesMasterId r:id="rId23"/>
  </p:notesMasterIdLst>
  <p:sldIdLst>
    <p:sldId id="306" r:id="rId2"/>
    <p:sldId id="307" r:id="rId3"/>
    <p:sldId id="308" r:id="rId4"/>
    <p:sldId id="309" r:id="rId5"/>
    <p:sldId id="310" r:id="rId6"/>
    <p:sldId id="311" r:id="rId7"/>
    <p:sldId id="312" r:id="rId8"/>
    <p:sldId id="313" r:id="rId9"/>
    <p:sldId id="314" r:id="rId10"/>
    <p:sldId id="315" r:id="rId11"/>
    <p:sldId id="316" r:id="rId12"/>
    <p:sldId id="317" r:id="rId13"/>
    <p:sldId id="318" r:id="rId14"/>
    <p:sldId id="319" r:id="rId15"/>
    <p:sldId id="320" r:id="rId16"/>
    <p:sldId id="321" r:id="rId17"/>
    <p:sldId id="322" r:id="rId18"/>
    <p:sldId id="323" r:id="rId19"/>
    <p:sldId id="324" r:id="rId20"/>
    <p:sldId id="325" r:id="rId21"/>
    <p:sldId id="32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2" d="100"/>
          <a:sy n="72" d="100"/>
        </p:scale>
        <p:origin x="-1096" y="22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3130D2-DBC3-4546-B0D5-884A0547A139}" type="datetimeFigureOut">
              <a:rPr lang="en-US" smtClean="0"/>
              <a:t>30/11/2021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0126800-E1BE-4E22-B80C-83D7065E036F}" type="slidenum">
              <a:rPr lang="en-US" smtClean="0"/>
              <a:t>‹#›</a:t>
            </a:fld>
            <a:endParaRPr lang="en-US"/>
          </a:p>
        </p:txBody>
      </p:sp>
    </p:spTree>
    <p:extLst>
      <p:ext uri="{BB962C8B-B14F-4D97-AF65-F5344CB8AC3E}">
        <p14:creationId xmlns:p14="http://schemas.microsoft.com/office/powerpoint/2010/main" val="26437415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DAFFB85-7193-430F-8F68-F3804B257193}" type="datetimeFigureOut">
              <a:rPr lang="en-US" smtClean="0"/>
              <a:t>30/11/2021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24B226-F5ED-4FB0-8062-E61710EE200C}"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AFFB85-7193-430F-8F68-F3804B257193}" type="datetimeFigureOut">
              <a:rPr lang="en-US" smtClean="0"/>
              <a:t>30/11/2021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24B226-F5ED-4FB0-8062-E61710EE200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AFFB85-7193-430F-8F68-F3804B257193}" type="datetimeFigureOut">
              <a:rPr lang="en-US" smtClean="0"/>
              <a:t>30/11/2021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24B226-F5ED-4FB0-8062-E61710EE200C}"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DAFFB85-7193-430F-8F68-F3804B257193}" type="datetimeFigureOut">
              <a:rPr lang="en-US" smtClean="0"/>
              <a:t>30/11/2021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24B226-F5ED-4FB0-8062-E61710EE200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DAFFB85-7193-430F-8F68-F3804B257193}" type="datetimeFigureOut">
              <a:rPr lang="en-US" smtClean="0"/>
              <a:t>30/11/2021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E24B226-F5ED-4FB0-8062-E61710EE200C}"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DAFFB85-7193-430F-8F68-F3804B257193}" type="datetimeFigureOut">
              <a:rPr lang="en-US" smtClean="0"/>
              <a:t>30/11/2021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E24B226-F5ED-4FB0-8062-E61710EE200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AFFB85-7193-430F-8F68-F3804B257193}" type="datetimeFigureOut">
              <a:rPr lang="en-US" smtClean="0"/>
              <a:t>30/11/2021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E24B226-F5ED-4FB0-8062-E61710EE200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AFFB85-7193-430F-8F68-F3804B257193}" type="datetimeFigureOut">
              <a:rPr lang="en-US" smtClean="0"/>
              <a:t>30/11/2021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24B226-F5ED-4FB0-8062-E61710EE200C}"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AFFB85-7193-430F-8F68-F3804B257193}" type="datetimeFigureOut">
              <a:rPr lang="en-US" smtClean="0"/>
              <a:t>30/11/2021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24B226-F5ED-4FB0-8062-E61710EE200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AFFB85-7193-430F-8F68-F3804B257193}" type="datetimeFigureOut">
              <a:rPr lang="en-US" smtClean="0"/>
              <a:t>30/11/2021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24B226-F5ED-4FB0-8062-E61710EE200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DAFFB85-7193-430F-8F68-F3804B257193}" type="datetimeFigureOut">
              <a:rPr lang="en-US" smtClean="0"/>
              <a:t>30/11/2021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24B226-F5ED-4FB0-8062-E61710EE200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3DAFFB85-7193-430F-8F68-F3804B257193}" type="datetimeFigureOut">
              <a:rPr lang="en-US" smtClean="0"/>
              <a:t>30/11/2021</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E24B226-F5ED-4FB0-8062-E61710EE200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4.jpe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2.jpeg"/></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sp>
        <p:nvSpPr>
          <p:cNvPr id="3" name="Content Placeholder 2"/>
          <p:cNvSpPr>
            <a:spLocks noGrp="1"/>
          </p:cNvSpPr>
          <p:nvPr>
            <p:ph idx="1"/>
          </p:nvPr>
        </p:nvSpPr>
        <p:spPr>
          <a:xfrm>
            <a:off x="251520" y="1600200"/>
            <a:ext cx="8640960" cy="820688"/>
          </a:xfrm>
        </p:spPr>
        <p:txBody>
          <a:bodyPr/>
          <a:lstStyle/>
          <a:p>
            <a:r>
              <a:rPr lang="en-US" sz="2000"/>
              <a:t>C</a:t>
            </a:r>
            <a:r>
              <a:rPr lang="en-US" sz="2000" smtClean="0"/>
              <a:t>hèn </a:t>
            </a:r>
            <a:r>
              <a:rPr lang="en-US" sz="2000"/>
              <a:t>đĩa DVD Windows 7 vào ổ đĩa DVD và khởi động máy tính, màn hìnhWindows 7 sẽ load các file đầu tiên của Windows 7.</a:t>
            </a:r>
          </a:p>
          <a:p>
            <a:endParaRPr lang="en-US"/>
          </a:p>
        </p:txBody>
      </p:sp>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2847975"/>
            <a:ext cx="4038600" cy="2673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32979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632157"/>
            <a:ext cx="4367599" cy="32162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016" y="1739313"/>
            <a:ext cx="4038600" cy="3001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780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pic>
        <p:nvPicPr>
          <p:cNvPr id="409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700808"/>
            <a:ext cx="3633788" cy="273685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6183" y="1589683"/>
            <a:ext cx="4948306" cy="295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8658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556792"/>
            <a:ext cx="4038600" cy="3028950"/>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0" y="1556792"/>
            <a:ext cx="4038600" cy="3024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03505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1382" y="1556792"/>
            <a:ext cx="3836987" cy="2225675"/>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8024" y="1724274"/>
            <a:ext cx="3475038" cy="210661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132" y="4293096"/>
            <a:ext cx="3551237" cy="2090737"/>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59067" y="4045122"/>
            <a:ext cx="4104457" cy="2586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55390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412777"/>
            <a:ext cx="3651250" cy="2592288"/>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9952" y="1600072"/>
            <a:ext cx="4557662" cy="2404994"/>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6070" y="4149080"/>
            <a:ext cx="3676650" cy="2547938"/>
          </a:xfrm>
          <a:prstGeom prst="rect">
            <a:avLst/>
          </a:prstGeom>
          <a:noFill/>
          <a:extLst>
            <a:ext uri="{909E8E84-426E-40DD-AFC4-6F175D3DCCD1}">
              <a14:hiddenFill xmlns:a14="http://schemas.microsoft.com/office/drawing/2010/main">
                <a:solidFill>
                  <a:srgbClr val="FFFFFF"/>
                </a:solidFill>
              </a14:hiddenFill>
            </a:ext>
          </a:extLst>
        </p:spPr>
      </p:pic>
      <p:pic>
        <p:nvPicPr>
          <p:cNvPr id="7173"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99992" y="4146376"/>
            <a:ext cx="4341638"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24437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530350"/>
            <a:ext cx="3227387" cy="2663825"/>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95936" y="1377949"/>
            <a:ext cx="4973720" cy="296862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2148" y="4319609"/>
            <a:ext cx="3633788" cy="2133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50389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916832"/>
            <a:ext cx="8229600" cy="3484984"/>
          </a:xfrm>
        </p:spPr>
        <p:txBody>
          <a:bodyPr>
            <a:normAutofit/>
          </a:bodyPr>
          <a:lstStyle/>
          <a:p>
            <a:r>
              <a:rPr lang="en-US" sz="2000" b="1" i="1"/>
              <a:t>Cài đặt </a:t>
            </a:r>
            <a:r>
              <a:rPr lang="en-US" sz="2000" b="1" i="1" smtClean="0"/>
              <a:t>Driver</a:t>
            </a:r>
            <a:endParaRPr lang="en-US" sz="2000"/>
          </a:p>
          <a:p>
            <a:r>
              <a:rPr lang="en-US" sz="2000" b="1"/>
              <a:t>+ Phần chuẩn </a:t>
            </a:r>
            <a:r>
              <a:rPr lang="en-US" sz="2000" b="1" smtClean="0"/>
              <a:t>bị</a:t>
            </a:r>
            <a:endParaRPr lang="en-US" sz="2000"/>
          </a:p>
          <a:p>
            <a:r>
              <a:rPr lang="en-US" sz="2000"/>
              <a:t>Khi mới cài đặt Windows thì có rất nhiều phần cứng Windows không nhận diện được, ta cần phải chuẩn bị tất cả các Driver cần thiết tương ứng cho từng thiết bị. (có thể download từ internet, đĩa của nhà sản xuất, đĩa tổng hợp v.v</a:t>
            </a:r>
            <a:r>
              <a:rPr lang="en-US" sz="2000" smtClean="0"/>
              <a:t>…)</a:t>
            </a:r>
            <a:endParaRPr lang="en-US" sz="2000"/>
          </a:p>
          <a:p>
            <a:r>
              <a:rPr lang="en-US" sz="2000" b="1"/>
              <a:t>+ Phần cài </a:t>
            </a:r>
            <a:r>
              <a:rPr lang="en-US" sz="2000" b="1" smtClean="0"/>
              <a:t>đặt</a:t>
            </a:r>
            <a:endParaRPr lang="en-US" sz="2000"/>
          </a:p>
          <a:p>
            <a:r>
              <a:rPr lang="en-US" sz="2000"/>
              <a:t>Cài đặt Driver cho các thiết bị thường được thực hiện ngay sau khi cài hệ điều hành hoặc khi cần thay đổi, gắn thêm thiết bị mới. Có 2 cách cài đặt Driver là cài đặt tự động và cài đặt có lựa chọn.</a:t>
            </a:r>
          </a:p>
          <a:p>
            <a:endParaRPr lang="en-US"/>
          </a:p>
        </p:txBody>
      </p:sp>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spTree>
    <p:extLst>
      <p:ext uri="{BB962C8B-B14F-4D97-AF65-F5344CB8AC3E}">
        <p14:creationId xmlns:p14="http://schemas.microsoft.com/office/powerpoint/2010/main" val="2722008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sp>
        <p:nvSpPr>
          <p:cNvPr id="5" name="Rectangle 4"/>
          <p:cNvSpPr/>
          <p:nvPr/>
        </p:nvSpPr>
        <p:spPr>
          <a:xfrm>
            <a:off x="539552" y="1556792"/>
            <a:ext cx="7848872" cy="1754326"/>
          </a:xfrm>
          <a:prstGeom prst="rect">
            <a:avLst/>
          </a:prstGeom>
        </p:spPr>
        <p:txBody>
          <a:bodyPr wrap="square">
            <a:spAutoFit/>
          </a:bodyPr>
          <a:lstStyle/>
          <a:p>
            <a:r>
              <a:rPr lang="en-US" i="1">
                <a:solidFill>
                  <a:srgbClr val="00B050"/>
                </a:solidFill>
              </a:rPr>
              <a:t>Cài đặt tự </a:t>
            </a:r>
            <a:r>
              <a:rPr lang="en-US" i="1" smtClean="0">
                <a:solidFill>
                  <a:srgbClr val="00B050"/>
                </a:solidFill>
              </a:rPr>
              <a:t>động</a:t>
            </a:r>
            <a:endParaRPr lang="en-US">
              <a:solidFill>
                <a:srgbClr val="00B050"/>
              </a:solidFill>
            </a:endParaRPr>
          </a:p>
          <a:p>
            <a:r>
              <a:rPr lang="en-US"/>
              <a:t>Đối với cách cài đặt này chỉ cần đưa đĩa chứa Driver của thiết bị cần cài vào ổ đĩa của máy vi tính, chương trình cài đặt (Setup) sẽ tự động chạy và hiển thị bảng liệt kê các Driver cần phải cài đặt, thông thường chỉ cần để nguyên các lựa chọn mặc định và nhấn Install, Go, Next,... để tiến hành cài đặt Driver và chương trình ứng dụng cho thiết bị.</a:t>
            </a:r>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537489"/>
            <a:ext cx="3924435" cy="2895600"/>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51437" y="3717032"/>
            <a:ext cx="3836987" cy="2244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37516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29600" cy="2332856"/>
          </a:xfrm>
        </p:spPr>
        <p:txBody>
          <a:bodyPr>
            <a:normAutofit lnSpcReduction="10000"/>
          </a:bodyPr>
          <a:lstStyle/>
          <a:p>
            <a:r>
              <a:rPr lang="en-US" sz="2000" i="1">
                <a:solidFill>
                  <a:srgbClr val="00B050"/>
                </a:solidFill>
              </a:rPr>
              <a:t>Cài đặt có lựa </a:t>
            </a:r>
            <a:r>
              <a:rPr lang="en-US" sz="2000" i="1" smtClean="0">
                <a:solidFill>
                  <a:srgbClr val="00B050"/>
                </a:solidFill>
              </a:rPr>
              <a:t>chọn</a:t>
            </a:r>
            <a:endParaRPr lang="en-US" sz="2000">
              <a:solidFill>
                <a:srgbClr val="00B050"/>
              </a:solidFill>
            </a:endParaRPr>
          </a:p>
          <a:p>
            <a:r>
              <a:rPr lang="en-US" sz="2000"/>
              <a:t>Đối với các thiết bị không có chương trình cài đặt tự động hoặc khi cần nâng cấp Driver mới cho thiết bị thì có thể sử dụng cách cài đặt như sau</a:t>
            </a:r>
            <a:r>
              <a:rPr lang="en-US" sz="2000" smtClean="0"/>
              <a:t>:</a:t>
            </a:r>
            <a:endParaRPr lang="en-US" sz="2000"/>
          </a:p>
          <a:p>
            <a:r>
              <a:rPr lang="en-US" sz="2000"/>
              <a:t>Nhấn nút phải chuột vào biểu tượng My Computer và chọn Properties trong Menu. Trong System Properties chọn Hardware à Device Manager.</a:t>
            </a:r>
          </a:p>
          <a:p>
            <a:endParaRPr lang="en-US"/>
          </a:p>
        </p:txBody>
      </p:sp>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3501008"/>
            <a:ext cx="5443537" cy="3140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86069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1108720"/>
          </a:xfrm>
        </p:spPr>
        <p:txBody>
          <a:bodyPr>
            <a:normAutofit/>
          </a:bodyPr>
          <a:lstStyle/>
          <a:p>
            <a:r>
              <a:rPr lang="en-US" sz="2000"/>
              <a:t>Hoặc các bạn có thể làm theo cách sau để vào Device Manager</a:t>
            </a:r>
            <a:r>
              <a:rPr lang="en-US" sz="2000" smtClean="0"/>
              <a:t>:</a:t>
            </a:r>
            <a:endParaRPr lang="en-US" sz="2000"/>
          </a:p>
          <a:p>
            <a:r>
              <a:rPr lang="en-US" sz="2000" i="1"/>
              <a:t>Kích chuột phải vào biểu tượng My Computer à chọn Manager à chọn Device Manager.</a:t>
            </a:r>
            <a:endParaRPr lang="en-US" sz="2000"/>
          </a:p>
          <a:p>
            <a:endParaRPr lang="en-US"/>
          </a:p>
        </p:txBody>
      </p:sp>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9" y="2708920"/>
            <a:ext cx="4752528" cy="2978423"/>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2737206"/>
            <a:ext cx="3178175" cy="40005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04226" y="3550431"/>
            <a:ext cx="3536454" cy="1295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78445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748680"/>
          </a:xfrm>
        </p:spPr>
        <p:txBody>
          <a:bodyPr>
            <a:normAutofit/>
          </a:bodyPr>
          <a:lstStyle/>
          <a:p>
            <a:r>
              <a:rPr lang="en-US" sz="2000"/>
              <a:t>Nếu xuất hiện bảng thông báo đề nghị kết nối Internet để cập nhật, chọn No, not this time và nhấn Next</a:t>
            </a:r>
            <a:r>
              <a:rPr lang="en-US" sz="2000" smtClean="0"/>
              <a:t>.</a:t>
            </a:r>
            <a:endParaRPr lang="en-US" sz="2000"/>
          </a:p>
        </p:txBody>
      </p:sp>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pic>
        <p:nvPicPr>
          <p:cNvPr id="1229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276872"/>
            <a:ext cx="5443537" cy="3154363"/>
          </a:xfrm>
          <a:prstGeom prst="rect">
            <a:avLst/>
          </a:prstGeom>
          <a:noFill/>
          <a:extLst>
            <a:ext uri="{909E8E84-426E-40DD-AFC4-6F175D3DCCD1}">
              <a14:hiddenFill xmlns:a14="http://schemas.microsoft.com/office/drawing/2010/main">
                <a:solidFill>
                  <a:srgbClr val="FFFFFF"/>
                </a:solidFill>
              </a14:hiddenFill>
            </a:ext>
          </a:extLst>
        </p:spPr>
      </p:pic>
      <p:pic>
        <p:nvPicPr>
          <p:cNvPr id="1229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2432449"/>
            <a:ext cx="3883025" cy="2868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654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pic>
        <p:nvPicPr>
          <p:cNvPr id="1331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613600"/>
            <a:ext cx="4896546" cy="2247448"/>
          </a:xfrm>
          <a:prstGeom prst="rect">
            <a:avLst/>
          </a:prstGeom>
          <a:noFill/>
          <a:extLst>
            <a:ext uri="{909E8E84-426E-40DD-AFC4-6F175D3DCCD1}">
              <a14:hiddenFill xmlns:a14="http://schemas.microsoft.com/office/drawing/2010/main">
                <a:solidFill>
                  <a:srgbClr val="FFFFFF"/>
                </a:solidFill>
              </a14:hiddenFill>
            </a:ext>
          </a:extLst>
        </p:spPr>
      </p:pic>
      <p:pic>
        <p:nvPicPr>
          <p:cNvPr id="1331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13428" y="1556835"/>
            <a:ext cx="3741738" cy="244823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9481" y="4221088"/>
            <a:ext cx="4768585" cy="2160240"/>
          </a:xfrm>
          <a:prstGeom prst="rect">
            <a:avLst/>
          </a:prstGeom>
          <a:noFill/>
          <a:extLst>
            <a:ext uri="{909E8E84-426E-40DD-AFC4-6F175D3DCCD1}">
              <a14:hiddenFill xmlns:a14="http://schemas.microsoft.com/office/drawing/2010/main">
                <a:solidFill>
                  <a:srgbClr val="FFFFFF"/>
                </a:solidFill>
              </a14:hiddenFill>
            </a:ext>
          </a:extLst>
        </p:spPr>
      </p:pic>
      <p:pic>
        <p:nvPicPr>
          <p:cNvPr id="1331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48066" y="4285278"/>
            <a:ext cx="3575050" cy="2441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84137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pic>
        <p:nvPicPr>
          <p:cNvPr id="143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9" y="1340768"/>
            <a:ext cx="4752528" cy="2968625"/>
          </a:xfrm>
          <a:prstGeom prst="rect">
            <a:avLst/>
          </a:prstGeom>
          <a:noFill/>
          <a:extLst>
            <a:ext uri="{909E8E84-426E-40DD-AFC4-6F175D3DCCD1}">
              <a14:hiddenFill xmlns:a14="http://schemas.microsoft.com/office/drawing/2010/main">
                <a:solidFill>
                  <a:srgbClr val="FFFFFF"/>
                </a:solidFill>
              </a14:hiddenFill>
            </a:ext>
          </a:extLst>
        </p:spPr>
      </p:pic>
      <p:pic>
        <p:nvPicPr>
          <p:cNvPr id="1433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057" y="1608158"/>
            <a:ext cx="3816423" cy="2689225"/>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7297" y="4509120"/>
            <a:ext cx="4408720" cy="2117725"/>
          </a:xfrm>
          <a:prstGeom prst="rect">
            <a:avLst/>
          </a:prstGeom>
          <a:noFill/>
          <a:extLst>
            <a:ext uri="{909E8E84-426E-40DD-AFC4-6F175D3DCCD1}">
              <a14:hiddenFill xmlns:a14="http://schemas.microsoft.com/office/drawing/2010/main">
                <a:solidFill>
                  <a:srgbClr val="FFFFFF"/>
                </a:solidFill>
              </a14:hiddenFill>
            </a:ext>
          </a:extLst>
        </p:spPr>
      </p:pic>
      <p:pic>
        <p:nvPicPr>
          <p:cNvPr id="14341"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80112" y="4418432"/>
            <a:ext cx="3170238" cy="2299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6174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pic>
        <p:nvPicPr>
          <p:cNvPr id="1536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340769"/>
            <a:ext cx="4680520" cy="2736304"/>
          </a:xfrm>
          <a:prstGeom prst="rect">
            <a:avLst/>
          </a:prstGeom>
          <a:noFill/>
          <a:extLst>
            <a:ext uri="{909E8E84-426E-40DD-AFC4-6F175D3DCCD1}">
              <a14:hiddenFill xmlns:a14="http://schemas.microsoft.com/office/drawing/2010/main">
                <a:solidFill>
                  <a:srgbClr val="FFFFFF"/>
                </a:solidFill>
              </a14:hiddenFill>
            </a:ext>
          </a:extLst>
        </p:spPr>
      </p:pic>
      <p:pic>
        <p:nvPicPr>
          <p:cNvPr id="1536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55976" y="1772816"/>
            <a:ext cx="4303712" cy="15875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11560" y="4365104"/>
            <a:ext cx="7560840" cy="1200329"/>
          </a:xfrm>
          <a:prstGeom prst="rect">
            <a:avLst/>
          </a:prstGeom>
        </p:spPr>
        <p:txBody>
          <a:bodyPr wrap="square">
            <a:spAutoFit/>
          </a:bodyPr>
          <a:lstStyle/>
          <a:p>
            <a:r>
              <a:rPr lang="en-US"/>
              <a:t>Nếu quá trình cài đặt Driver thành công sẽ xuất hiện bảng thông </a:t>
            </a:r>
            <a:r>
              <a:rPr lang="en-US" smtClean="0"/>
              <a:t>báo</a:t>
            </a:r>
            <a:endParaRPr lang="en-US"/>
          </a:p>
          <a:p>
            <a:r>
              <a:rPr lang="en-US" i="1"/>
              <a:t>Completing the Hardware Update Wizard</a:t>
            </a:r>
            <a:r>
              <a:rPr lang="en-US"/>
              <a:t>, nhấn</a:t>
            </a:r>
            <a:r>
              <a:rPr lang="en-US" i="1"/>
              <a:t> </a:t>
            </a:r>
            <a:r>
              <a:rPr lang="en-US" b="1"/>
              <a:t>Finish</a:t>
            </a:r>
            <a:r>
              <a:rPr lang="en-US" i="1"/>
              <a:t> </a:t>
            </a:r>
            <a:r>
              <a:rPr lang="en-US"/>
              <a:t>để hoàn tất và quay </a:t>
            </a:r>
            <a:r>
              <a:rPr lang="en-US" smtClean="0"/>
              <a:t>lại</a:t>
            </a:r>
            <a:endParaRPr lang="en-US"/>
          </a:p>
          <a:p>
            <a:r>
              <a:rPr lang="en-US"/>
              <a:t>Device Manager, tiếp tục cài đặt Driver cho các thiết bị khác</a:t>
            </a:r>
          </a:p>
        </p:txBody>
      </p:sp>
    </p:spTree>
    <p:extLst>
      <p:ext uri="{BB962C8B-B14F-4D97-AF65-F5344CB8AC3E}">
        <p14:creationId xmlns:p14="http://schemas.microsoft.com/office/powerpoint/2010/main" val="3732840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532656"/>
          </a:xfrm>
        </p:spPr>
        <p:txBody>
          <a:bodyPr/>
          <a:lstStyle/>
          <a:p>
            <a:r>
              <a:rPr lang="en-US" b="1">
                <a:solidFill>
                  <a:srgbClr val="FF0000"/>
                </a:solidFill>
              </a:rPr>
              <a:t>CÀI ĐẶT CÁC PHẦN MỀN ỨNG DỤNG</a:t>
            </a:r>
            <a:endParaRPr lang="en-US">
              <a:solidFill>
                <a:srgbClr val="FF0000"/>
              </a:solidFill>
            </a:endParaRPr>
          </a:p>
          <a:p>
            <a:endParaRPr lang="en-US"/>
          </a:p>
        </p:txBody>
      </p:sp>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sp>
        <p:nvSpPr>
          <p:cNvPr id="5" name="Rectangle 4"/>
          <p:cNvSpPr/>
          <p:nvPr/>
        </p:nvSpPr>
        <p:spPr>
          <a:xfrm>
            <a:off x="395536" y="1997839"/>
            <a:ext cx="7128792" cy="1754326"/>
          </a:xfrm>
          <a:prstGeom prst="rect">
            <a:avLst/>
          </a:prstGeom>
        </p:spPr>
        <p:txBody>
          <a:bodyPr wrap="square">
            <a:spAutoFit/>
          </a:bodyPr>
          <a:lstStyle/>
          <a:p>
            <a:r>
              <a:rPr lang="en-US"/>
              <a:t> </a:t>
            </a:r>
          </a:p>
          <a:p>
            <a:r>
              <a:rPr lang="en-US" b="1" i="1"/>
              <a:t>Mục tiêu: </a:t>
            </a:r>
            <a:r>
              <a:rPr lang="en-US" i="1"/>
              <a:t>Trình bày được qui trình chung để cài đặt một phần mềm ứng</a:t>
            </a:r>
            <a:r>
              <a:rPr lang="en-US" b="1" i="1"/>
              <a:t> </a:t>
            </a:r>
            <a:r>
              <a:rPr lang="en-US" i="1"/>
              <a:t>dụng</a:t>
            </a:r>
            <a:r>
              <a:rPr lang="en-US" i="1" smtClean="0"/>
              <a:t>.</a:t>
            </a:r>
            <a:endParaRPr lang="en-US"/>
          </a:p>
          <a:p>
            <a:r>
              <a:rPr lang="en-US"/>
              <a:t>Chuẩn bị đĩa chứa bộ cài đặt của phần mềm ứng dụng cần cài</a:t>
            </a:r>
            <a:r>
              <a:rPr lang="en-US" smtClean="0"/>
              <a:t>.</a:t>
            </a:r>
            <a:endParaRPr lang="en-US"/>
          </a:p>
          <a:p>
            <a:r>
              <a:rPr lang="en-US"/>
              <a:t>Nhấn đúp vào tập tin </a:t>
            </a:r>
            <a:r>
              <a:rPr lang="en-US" i="1"/>
              <a:t>setup.exe</a:t>
            </a:r>
            <a:r>
              <a:rPr lang="en-US"/>
              <a:t>, </a:t>
            </a:r>
            <a:r>
              <a:rPr lang="en-US" i="1"/>
              <a:t>install.exe</a:t>
            </a:r>
            <a:r>
              <a:rPr lang="en-US"/>
              <a:t>, hoặc những biểu tượng đặc trưng của tập tin cài đặt như các hình bên.</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4149080"/>
            <a:ext cx="5256584"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0020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3268960"/>
          </a:xfrm>
        </p:spPr>
        <p:txBody>
          <a:bodyPr>
            <a:normAutofit/>
          </a:bodyPr>
          <a:lstStyle/>
          <a:p>
            <a:r>
              <a:rPr lang="en-US" sz="2000"/>
              <a:t>Ngoài ra ở một số phần mềm khi cài đặt có thêm lựa chọn như sau</a:t>
            </a:r>
            <a:r>
              <a:rPr lang="en-US" sz="2000" smtClean="0"/>
              <a:t>:</a:t>
            </a:r>
            <a:endParaRPr lang="en-US" sz="2000"/>
          </a:p>
          <a:p>
            <a:r>
              <a:rPr lang="en-US" sz="2000" b="1"/>
              <a:t>Lựa chọn chế độ cài </a:t>
            </a:r>
            <a:r>
              <a:rPr lang="en-US" sz="2000" b="1" smtClean="0"/>
              <a:t>đặt</a:t>
            </a:r>
            <a:endParaRPr lang="en-US" sz="2000"/>
          </a:p>
          <a:p>
            <a:r>
              <a:rPr lang="en-US" sz="2000" b="1"/>
              <a:t>Typical/Default</a:t>
            </a:r>
            <a:r>
              <a:rPr lang="en-US" sz="2000"/>
              <a:t>: cài đặt mặc định với các thành phần thường </a:t>
            </a:r>
            <a:r>
              <a:rPr lang="en-US" sz="2000" smtClean="0"/>
              <a:t>dùng</a:t>
            </a:r>
            <a:endParaRPr lang="en-US" sz="2000"/>
          </a:p>
          <a:p>
            <a:r>
              <a:rPr lang="en-US" sz="2000" b="1"/>
              <a:t>Complete/Maximum </a:t>
            </a:r>
            <a:r>
              <a:rPr lang="en-US" sz="2000"/>
              <a:t>: cài đặt tòan bộ </a:t>
            </a:r>
            <a:r>
              <a:rPr lang="en-US" sz="2000" smtClean="0"/>
              <a:t>bộ</a:t>
            </a:r>
            <a:endParaRPr lang="en-US" sz="2000"/>
          </a:p>
          <a:p>
            <a:r>
              <a:rPr lang="en-US" sz="2000" b="1"/>
              <a:t>Minimal</a:t>
            </a:r>
            <a:r>
              <a:rPr lang="en-US" sz="2000"/>
              <a:t>: cài đặt tối </a:t>
            </a:r>
            <a:r>
              <a:rPr lang="en-US" sz="2000" smtClean="0"/>
              <a:t>thiểu</a:t>
            </a:r>
            <a:endParaRPr lang="en-US" sz="2000"/>
          </a:p>
          <a:p>
            <a:r>
              <a:rPr lang="en-US" sz="2000" b="1"/>
              <a:t>Custom</a:t>
            </a:r>
            <a:r>
              <a:rPr lang="en-US" sz="2000"/>
              <a:t>: cài đặt có chọn lựa, thường dùng cho người chuyên nghiệp</a:t>
            </a:r>
            <a:r>
              <a:rPr lang="en-US" sz="2000" smtClean="0"/>
              <a:t>.</a:t>
            </a:r>
            <a:endParaRPr lang="en-US" sz="2000"/>
          </a:p>
          <a:p>
            <a:r>
              <a:rPr lang="en-US" sz="2000" b="1"/>
              <a:t>Tạo Shortcut trên Desktop hoặc thanh Quick </a:t>
            </a:r>
            <a:r>
              <a:rPr lang="en-US" sz="2000" b="1" smtClean="0"/>
              <a:t>Launch</a:t>
            </a:r>
            <a:endParaRPr lang="en-US" sz="2000"/>
          </a:p>
          <a:p>
            <a:r>
              <a:rPr lang="en-US" sz="2000"/>
              <a:t>Đánh dấu vào hộp Checkbox để tạo shortcut</a:t>
            </a:r>
          </a:p>
          <a:p>
            <a:endParaRPr lang="en-US"/>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4941168"/>
            <a:ext cx="1991792" cy="648072"/>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spTree>
    <p:extLst>
      <p:ext uri="{BB962C8B-B14F-4D97-AF65-F5344CB8AC3E}">
        <p14:creationId xmlns:p14="http://schemas.microsoft.com/office/powerpoint/2010/main" val="9631729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277072"/>
          </a:xfrm>
        </p:spPr>
        <p:txBody>
          <a:bodyPr>
            <a:normAutofit/>
          </a:bodyPr>
          <a:lstStyle/>
          <a:p>
            <a:pPr marL="0" indent="0">
              <a:buNone/>
            </a:pPr>
            <a:r>
              <a:rPr lang="en-US" b="1" smtClean="0"/>
              <a:t> </a:t>
            </a:r>
            <a:r>
              <a:rPr lang="en-US" b="1"/>
              <a:t>Cài đặt phầm mềm ứng </a:t>
            </a:r>
            <a:r>
              <a:rPr lang="en-US" b="1" smtClean="0"/>
              <a:t>dụng</a:t>
            </a:r>
            <a:endParaRPr lang="en-US"/>
          </a:p>
          <a:p>
            <a:r>
              <a:rPr lang="en-US" b="1" i="1"/>
              <a:t>Mục tiêu: </a:t>
            </a:r>
            <a:r>
              <a:rPr lang="en-US" i="1"/>
              <a:t>Cài đặt một số phần mềm ứng thông dụng</a:t>
            </a:r>
            <a:r>
              <a:rPr lang="en-US" i="1" smtClean="0"/>
              <a:t>.</a:t>
            </a:r>
            <a:endParaRPr lang="en-US"/>
          </a:p>
          <a:p>
            <a:r>
              <a:rPr lang="en-US" i="1"/>
              <a:t>Trong phần này chúng tôi hướng dẫn cài đặt một số phần mềm thông dụng</a:t>
            </a:r>
            <a:r>
              <a:rPr lang="en-US" i="1" smtClean="0"/>
              <a:t>.</a:t>
            </a:r>
            <a:endParaRPr lang="en-US"/>
          </a:p>
          <a:p>
            <a:r>
              <a:rPr lang="en-US" b="1"/>
              <a:t>Cài đặt Microsoft </a:t>
            </a:r>
            <a:r>
              <a:rPr lang="en-US" b="1" smtClean="0"/>
              <a:t>Office</a:t>
            </a:r>
            <a:endParaRPr lang="en-US"/>
          </a:p>
          <a:p>
            <a:r>
              <a:rPr lang="en-US"/>
              <a:t>Microsoft Office là bộ công cụ văn phòng mạnh nhất hiện nay. N ó tích hợp hầu hết các công cụ hỗ trợ cho công việc văn phòng như văn bản, tính toán, quản lý, trình diễn v.v.. Do vậy yêu cầu sử dụng tài nguyên của nó cũng rất lớn và quá trình cài đặt nó cũng tương đối phức tạp</a:t>
            </a:r>
            <a:r>
              <a:rPr lang="en-US" smtClean="0"/>
              <a:t>.</a:t>
            </a:r>
            <a:endParaRPr lang="en-US"/>
          </a:p>
          <a:p>
            <a:pPr marL="0" indent="0">
              <a:buNone/>
            </a:pPr>
            <a:endParaRPr lang="en-US"/>
          </a:p>
        </p:txBody>
      </p:sp>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spTree>
    <p:extLst>
      <p:ext uri="{BB962C8B-B14F-4D97-AF65-F5344CB8AC3E}">
        <p14:creationId xmlns:p14="http://schemas.microsoft.com/office/powerpoint/2010/main" val="27596530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1108720"/>
          </a:xfrm>
        </p:spPr>
        <p:txBody>
          <a:bodyPr>
            <a:normAutofit lnSpcReduction="10000"/>
          </a:bodyPr>
          <a:lstStyle/>
          <a:p>
            <a:r>
              <a:rPr lang="en-US" b="1"/>
              <a:t>Tiến trình cài đặt Microsoft Office </a:t>
            </a:r>
            <a:r>
              <a:rPr lang="en-US" b="1" smtClean="0"/>
              <a:t>2007</a:t>
            </a:r>
            <a:endParaRPr lang="en-US"/>
          </a:p>
          <a:p>
            <a:r>
              <a:rPr lang="en-US" sz="2000"/>
              <a:t>Chạy file Setup.exe đi kèm với bộ chương trình nguồn để thực hiện tiến trình cài đặt.</a:t>
            </a:r>
          </a:p>
          <a:p>
            <a:endParaRPr lang="en-US"/>
          </a:p>
        </p:txBody>
      </p:sp>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pic>
        <p:nvPicPr>
          <p:cNvPr id="1843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708921"/>
            <a:ext cx="4752528" cy="1728192"/>
          </a:xfrm>
          <a:prstGeom prst="rect">
            <a:avLst/>
          </a:prstGeom>
          <a:noFill/>
          <a:extLst>
            <a:ext uri="{909E8E84-426E-40DD-AFC4-6F175D3DCCD1}">
              <a14:hiddenFill xmlns:a14="http://schemas.microsoft.com/office/drawing/2010/main">
                <a:solidFill>
                  <a:srgbClr val="FFFFFF"/>
                </a:solidFill>
              </a14:hiddenFill>
            </a:ext>
          </a:extLst>
        </p:spPr>
      </p:pic>
      <p:pic>
        <p:nvPicPr>
          <p:cNvPr id="1843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20072" y="2643832"/>
            <a:ext cx="3676650" cy="2103438"/>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5576" y="4581127"/>
            <a:ext cx="3294063" cy="2130425"/>
          </a:xfrm>
          <a:prstGeom prst="rect">
            <a:avLst/>
          </a:prstGeom>
          <a:noFill/>
          <a:extLst>
            <a:ext uri="{909E8E84-426E-40DD-AFC4-6F175D3DCCD1}">
              <a14:hiddenFill xmlns:a14="http://schemas.microsoft.com/office/drawing/2010/main">
                <a:solidFill>
                  <a:srgbClr val="FFFFFF"/>
                </a:solidFill>
              </a14:hiddenFill>
            </a:ext>
          </a:extLst>
        </p:spPr>
      </p:pic>
      <p:pic>
        <p:nvPicPr>
          <p:cNvPr id="1843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20072" y="4847973"/>
            <a:ext cx="3365500" cy="1843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29727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1756792"/>
          </a:xfrm>
        </p:spPr>
        <p:txBody>
          <a:bodyPr/>
          <a:lstStyle/>
          <a:p>
            <a:r>
              <a:rPr lang="en-US" smtClean="0"/>
              <a:t>Cách gỡ bỏ phần mềm</a:t>
            </a:r>
          </a:p>
          <a:p>
            <a:r>
              <a:rPr lang="en-US" smtClean="0"/>
              <a:t>Vào Start Windows -&gt; Control Panel-&gt; Programs and Features-&gt; Chọn phần mềm cần gỡ -&gt; bấm chọn Uninstall</a:t>
            </a:r>
            <a:endParaRPr lang="en-US"/>
          </a:p>
        </p:txBody>
      </p:sp>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429000"/>
            <a:ext cx="3886200" cy="2883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5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3378349"/>
            <a:ext cx="3695700" cy="293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28543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7504" y="533400"/>
            <a:ext cx="9036496" cy="990600"/>
          </a:xfrm>
        </p:spPr>
        <p:txBody>
          <a:bodyPr>
            <a:normAutofit/>
          </a:bodyPr>
          <a:lstStyle/>
          <a:p>
            <a:r>
              <a:rPr lang="en-US" sz="3200">
                <a:solidFill>
                  <a:srgbClr val="0070C0"/>
                </a:solidFill>
              </a:rPr>
              <a:t>Chương 3: Cài đặt hệ điều hành và các phần mềm</a:t>
            </a:r>
            <a:endParaRPr lang="en-US" sz="3200"/>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820" y="1412776"/>
            <a:ext cx="4581525"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7071" y="2060848"/>
            <a:ext cx="3168352"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102868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254</TotalTime>
  <Words>882</Words>
  <Application>Microsoft Office PowerPoint</Application>
  <PresentationFormat>On-screen Show (4:3)</PresentationFormat>
  <Paragraphs>60</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Clarity</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lpstr>Chương 3: Cài đặt hệ điều hành và các phần mềm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CAO ĐẲNG LÝ TỰ TRỌNG TP.HCM</dc:title>
  <dc:creator>Minh Dung</dc:creator>
  <cp:lastModifiedBy>Hp</cp:lastModifiedBy>
  <cp:revision>26</cp:revision>
  <dcterms:created xsi:type="dcterms:W3CDTF">2018-11-12T03:00:43Z</dcterms:created>
  <dcterms:modified xsi:type="dcterms:W3CDTF">2021-11-29T22:03:34Z</dcterms:modified>
</cp:coreProperties>
</file>